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2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1"/>
  </p:notesMasterIdLst>
  <p:sldIdLst>
    <p:sldId id="565" r:id="rId2"/>
    <p:sldId id="559" r:id="rId3"/>
    <p:sldId id="564" r:id="rId4"/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5" r:id="rId13"/>
    <p:sldId id="576" r:id="rId14"/>
    <p:sldId id="577" r:id="rId15"/>
    <p:sldId id="578" r:id="rId16"/>
    <p:sldId id="563" r:id="rId17"/>
    <p:sldId id="811" r:id="rId18"/>
    <p:sldId id="909" r:id="rId19"/>
    <p:sldId id="910" r:id="rId20"/>
    <p:sldId id="911" r:id="rId21"/>
    <p:sldId id="912" r:id="rId22"/>
    <p:sldId id="913" r:id="rId23"/>
    <p:sldId id="914" r:id="rId24"/>
    <p:sldId id="916" r:id="rId25"/>
    <p:sldId id="915" r:id="rId26"/>
    <p:sldId id="917" r:id="rId27"/>
    <p:sldId id="918" r:id="rId28"/>
    <p:sldId id="919" r:id="rId29"/>
    <p:sldId id="56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42F"/>
    <a:srgbClr val="000000"/>
    <a:srgbClr val="DEEBF7"/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94660"/>
  </p:normalViewPr>
  <p:slideViewPr>
    <p:cSldViewPr snapToGrid="0">
      <p:cViewPr>
        <p:scale>
          <a:sx n="66" d="100"/>
          <a:sy n="66" d="100"/>
        </p:scale>
        <p:origin x="2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4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1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66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30.xml"/><Relationship Id="rId21" Type="http://schemas.openxmlformats.org/officeDocument/2006/relationships/tags" Target="../tags/tag25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63" Type="http://schemas.openxmlformats.org/officeDocument/2006/relationships/tags" Target="../tags/tag67.xml"/><Relationship Id="rId68" Type="http://schemas.openxmlformats.org/officeDocument/2006/relationships/tags" Target="../tags/tag72.xml"/><Relationship Id="rId16" Type="http://schemas.openxmlformats.org/officeDocument/2006/relationships/tags" Target="../tags/tag20.xml"/><Relationship Id="rId11" Type="http://schemas.openxmlformats.org/officeDocument/2006/relationships/tags" Target="../tags/tag15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53" Type="http://schemas.openxmlformats.org/officeDocument/2006/relationships/tags" Target="../tags/tag57.xml"/><Relationship Id="rId58" Type="http://schemas.openxmlformats.org/officeDocument/2006/relationships/tags" Target="../tags/tag62.xml"/><Relationship Id="rId74" Type="http://schemas.openxmlformats.org/officeDocument/2006/relationships/tags" Target="../tags/tag78.xml"/><Relationship Id="rId79" Type="http://schemas.openxmlformats.org/officeDocument/2006/relationships/image" Target="../media/image2.png"/><Relationship Id="rId5" Type="http://schemas.openxmlformats.org/officeDocument/2006/relationships/tags" Target="../tags/tag9.xml"/><Relationship Id="rId61" Type="http://schemas.openxmlformats.org/officeDocument/2006/relationships/tags" Target="../tags/tag65.xml"/><Relationship Id="rId82" Type="http://schemas.openxmlformats.org/officeDocument/2006/relationships/image" Target="../media/image5.png"/><Relationship Id="rId19" Type="http://schemas.openxmlformats.org/officeDocument/2006/relationships/tags" Target="../tags/tag2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56" Type="http://schemas.openxmlformats.org/officeDocument/2006/relationships/tags" Target="../tags/tag60.xml"/><Relationship Id="rId64" Type="http://schemas.openxmlformats.org/officeDocument/2006/relationships/tags" Target="../tags/tag68.xml"/><Relationship Id="rId69" Type="http://schemas.openxmlformats.org/officeDocument/2006/relationships/tags" Target="../tags/tag73.xml"/><Relationship Id="rId77" Type="http://schemas.openxmlformats.org/officeDocument/2006/relationships/tags" Target="../tags/tag81.xml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72" Type="http://schemas.openxmlformats.org/officeDocument/2006/relationships/tags" Target="../tags/tag76.xml"/><Relationship Id="rId80" Type="http://schemas.openxmlformats.org/officeDocument/2006/relationships/image" Target="../media/image3.png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tags" Target="../tags/tag50.xml"/><Relationship Id="rId59" Type="http://schemas.openxmlformats.org/officeDocument/2006/relationships/tags" Target="../tags/tag63.xml"/><Relationship Id="rId67" Type="http://schemas.openxmlformats.org/officeDocument/2006/relationships/tags" Target="../tags/tag71.xml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54" Type="http://schemas.openxmlformats.org/officeDocument/2006/relationships/tags" Target="../tags/tag58.xml"/><Relationship Id="rId62" Type="http://schemas.openxmlformats.org/officeDocument/2006/relationships/tags" Target="../tags/tag66.xml"/><Relationship Id="rId70" Type="http://schemas.openxmlformats.org/officeDocument/2006/relationships/tags" Target="../tags/tag74.xml"/><Relationship Id="rId75" Type="http://schemas.openxmlformats.org/officeDocument/2006/relationships/tags" Target="../tags/tag79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Relationship Id="rId57" Type="http://schemas.openxmlformats.org/officeDocument/2006/relationships/tags" Target="../tags/tag61.xml"/><Relationship Id="rId10" Type="http://schemas.openxmlformats.org/officeDocument/2006/relationships/tags" Target="../tags/tag14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60" Type="http://schemas.openxmlformats.org/officeDocument/2006/relationships/tags" Target="../tags/tag64.xml"/><Relationship Id="rId65" Type="http://schemas.openxmlformats.org/officeDocument/2006/relationships/tags" Target="../tags/tag69.xml"/><Relationship Id="rId73" Type="http://schemas.openxmlformats.org/officeDocument/2006/relationships/tags" Target="../tags/tag77.xml"/><Relationship Id="rId78" Type="http://schemas.openxmlformats.org/officeDocument/2006/relationships/slideLayout" Target="../slideLayouts/slideLayout12.xml"/><Relationship Id="rId81" Type="http://schemas.openxmlformats.org/officeDocument/2006/relationships/image" Target="../media/image4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9" Type="http://schemas.openxmlformats.org/officeDocument/2006/relationships/tags" Target="../tags/tag43.xml"/><Relationship Id="rId34" Type="http://schemas.openxmlformats.org/officeDocument/2006/relationships/tags" Target="../tags/tag38.xml"/><Relationship Id="rId50" Type="http://schemas.openxmlformats.org/officeDocument/2006/relationships/tags" Target="../tags/tag54.xml"/><Relationship Id="rId55" Type="http://schemas.openxmlformats.org/officeDocument/2006/relationships/tags" Target="../tags/tag59.xml"/><Relationship Id="rId76" Type="http://schemas.openxmlformats.org/officeDocument/2006/relationships/tags" Target="../tags/tag80.xml"/><Relationship Id="rId7" Type="http://schemas.openxmlformats.org/officeDocument/2006/relationships/tags" Target="../tags/tag11.xml"/><Relationship Id="rId71" Type="http://schemas.openxmlformats.org/officeDocument/2006/relationships/tags" Target="../tags/tag75.xml"/><Relationship Id="rId2" Type="http://schemas.openxmlformats.org/officeDocument/2006/relationships/tags" Target="../tags/tag6.xml"/><Relationship Id="rId29" Type="http://schemas.openxmlformats.org/officeDocument/2006/relationships/tags" Target="../tags/tag33.xml"/><Relationship Id="rId24" Type="http://schemas.openxmlformats.org/officeDocument/2006/relationships/tags" Target="../tags/tag28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66" Type="http://schemas.openxmlformats.org/officeDocument/2006/relationships/tags" Target="../tags/tag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63.xml"/><Relationship Id="rId18" Type="http://schemas.openxmlformats.org/officeDocument/2006/relationships/tags" Target="../tags/tag268.xml"/><Relationship Id="rId26" Type="http://schemas.openxmlformats.org/officeDocument/2006/relationships/tags" Target="../tags/tag276.xml"/><Relationship Id="rId3" Type="http://schemas.openxmlformats.org/officeDocument/2006/relationships/tags" Target="../tags/tag253.xml"/><Relationship Id="rId21" Type="http://schemas.openxmlformats.org/officeDocument/2006/relationships/tags" Target="../tags/tag271.xml"/><Relationship Id="rId34" Type="http://schemas.openxmlformats.org/officeDocument/2006/relationships/image" Target="../media/image2.png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17" Type="http://schemas.openxmlformats.org/officeDocument/2006/relationships/tags" Target="../tags/tag267.xml"/><Relationship Id="rId25" Type="http://schemas.openxmlformats.org/officeDocument/2006/relationships/tags" Target="../tags/tag275.xml"/><Relationship Id="rId33" Type="http://schemas.openxmlformats.org/officeDocument/2006/relationships/slideLayout" Target="../slideLayouts/slideLayout11.xml"/><Relationship Id="rId2" Type="http://schemas.openxmlformats.org/officeDocument/2006/relationships/tags" Target="../tags/tag252.xml"/><Relationship Id="rId16" Type="http://schemas.openxmlformats.org/officeDocument/2006/relationships/tags" Target="../tags/tag266.xml"/><Relationship Id="rId20" Type="http://schemas.openxmlformats.org/officeDocument/2006/relationships/tags" Target="../tags/tag270.xml"/><Relationship Id="rId29" Type="http://schemas.openxmlformats.org/officeDocument/2006/relationships/tags" Target="../tags/tag279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24" Type="http://schemas.openxmlformats.org/officeDocument/2006/relationships/tags" Target="../tags/tag274.xml"/><Relationship Id="rId32" Type="http://schemas.openxmlformats.org/officeDocument/2006/relationships/tags" Target="../tags/tag282.xml"/><Relationship Id="rId5" Type="http://schemas.openxmlformats.org/officeDocument/2006/relationships/tags" Target="../tags/tag255.xml"/><Relationship Id="rId15" Type="http://schemas.openxmlformats.org/officeDocument/2006/relationships/tags" Target="../tags/tag265.xml"/><Relationship Id="rId23" Type="http://schemas.openxmlformats.org/officeDocument/2006/relationships/tags" Target="../tags/tag273.xml"/><Relationship Id="rId28" Type="http://schemas.openxmlformats.org/officeDocument/2006/relationships/tags" Target="../tags/tag278.xml"/><Relationship Id="rId10" Type="http://schemas.openxmlformats.org/officeDocument/2006/relationships/tags" Target="../tags/tag260.xml"/><Relationship Id="rId19" Type="http://schemas.openxmlformats.org/officeDocument/2006/relationships/tags" Target="../tags/tag269.xml"/><Relationship Id="rId31" Type="http://schemas.openxmlformats.org/officeDocument/2006/relationships/tags" Target="../tags/tag281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tags" Target="../tags/tag264.xml"/><Relationship Id="rId22" Type="http://schemas.openxmlformats.org/officeDocument/2006/relationships/tags" Target="../tags/tag272.xml"/><Relationship Id="rId27" Type="http://schemas.openxmlformats.org/officeDocument/2006/relationships/tags" Target="../tags/tag277.xml"/><Relationship Id="rId30" Type="http://schemas.openxmlformats.org/officeDocument/2006/relationships/tags" Target="../tags/tag280.xml"/><Relationship Id="rId35" Type="http://schemas.openxmlformats.org/officeDocument/2006/relationships/image" Target="../media/image3.png"/><Relationship Id="rId8" Type="http://schemas.openxmlformats.org/officeDocument/2006/relationships/tags" Target="../tags/tag2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7.xml"/><Relationship Id="rId4" Type="http://schemas.openxmlformats.org/officeDocument/2006/relationships/tags" Target="../tags/tag28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tags" Target="../tags/tag300.xml"/><Relationship Id="rId18" Type="http://schemas.openxmlformats.org/officeDocument/2006/relationships/image" Target="../media/image2.png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tags" Target="../tags/tag299.xml"/><Relationship Id="rId17" Type="http://schemas.openxmlformats.org/officeDocument/2006/relationships/slideLayout" Target="../slideLayouts/slideLayout8.xml"/><Relationship Id="rId2" Type="http://schemas.openxmlformats.org/officeDocument/2006/relationships/tags" Target="../tags/tag289.xml"/><Relationship Id="rId16" Type="http://schemas.openxmlformats.org/officeDocument/2006/relationships/tags" Target="../tags/tag303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5" Type="http://schemas.openxmlformats.org/officeDocument/2006/relationships/tags" Target="../tags/tag292.xml"/><Relationship Id="rId15" Type="http://schemas.openxmlformats.org/officeDocument/2006/relationships/tags" Target="../tags/tag302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tags" Target="../tags/tag30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" Type="http://schemas.openxmlformats.org/officeDocument/2006/relationships/tags" Target="../tags/tag305.xml"/><Relationship Id="rId16" Type="http://schemas.openxmlformats.org/officeDocument/2006/relationships/tags" Target="../tags/tag319.xml"/><Relationship Id="rId20" Type="http://schemas.openxmlformats.org/officeDocument/2006/relationships/image" Target="../media/image2.png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5" Type="http://schemas.openxmlformats.org/officeDocument/2006/relationships/tags" Target="../tags/tag308.xml"/><Relationship Id="rId15" Type="http://schemas.openxmlformats.org/officeDocument/2006/relationships/tags" Target="../tags/tag318.xml"/><Relationship Id="rId10" Type="http://schemas.openxmlformats.org/officeDocument/2006/relationships/tags" Target="../tags/tag313.xml"/><Relationship Id="rId19" Type="http://schemas.openxmlformats.org/officeDocument/2006/relationships/slideLayout" Target="../slideLayouts/slideLayout8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tags" Target="../tags/tag334.xml"/><Relationship Id="rId18" Type="http://schemas.openxmlformats.org/officeDocument/2006/relationships/tags" Target="../tags/tag339.xml"/><Relationship Id="rId26" Type="http://schemas.openxmlformats.org/officeDocument/2006/relationships/tags" Target="../tags/tag347.xml"/><Relationship Id="rId3" Type="http://schemas.openxmlformats.org/officeDocument/2006/relationships/tags" Target="../tags/tag324.xml"/><Relationship Id="rId21" Type="http://schemas.openxmlformats.org/officeDocument/2006/relationships/tags" Target="../tags/tag342.xml"/><Relationship Id="rId7" Type="http://schemas.openxmlformats.org/officeDocument/2006/relationships/tags" Target="../tags/tag328.xml"/><Relationship Id="rId12" Type="http://schemas.openxmlformats.org/officeDocument/2006/relationships/tags" Target="../tags/tag333.xml"/><Relationship Id="rId17" Type="http://schemas.openxmlformats.org/officeDocument/2006/relationships/tags" Target="../tags/tag338.xml"/><Relationship Id="rId25" Type="http://schemas.openxmlformats.org/officeDocument/2006/relationships/tags" Target="../tags/tag346.xml"/><Relationship Id="rId2" Type="http://schemas.openxmlformats.org/officeDocument/2006/relationships/tags" Target="../tags/tag323.xml"/><Relationship Id="rId16" Type="http://schemas.openxmlformats.org/officeDocument/2006/relationships/tags" Target="../tags/tag337.xml"/><Relationship Id="rId20" Type="http://schemas.openxmlformats.org/officeDocument/2006/relationships/tags" Target="../tags/tag341.xml"/><Relationship Id="rId29" Type="http://schemas.openxmlformats.org/officeDocument/2006/relationships/slideLayout" Target="../slideLayouts/slideLayout8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24" Type="http://schemas.openxmlformats.org/officeDocument/2006/relationships/tags" Target="../tags/tag345.xml"/><Relationship Id="rId5" Type="http://schemas.openxmlformats.org/officeDocument/2006/relationships/tags" Target="../tags/tag326.xml"/><Relationship Id="rId15" Type="http://schemas.openxmlformats.org/officeDocument/2006/relationships/tags" Target="../tags/tag336.xml"/><Relationship Id="rId23" Type="http://schemas.openxmlformats.org/officeDocument/2006/relationships/tags" Target="../tags/tag344.xml"/><Relationship Id="rId28" Type="http://schemas.openxmlformats.org/officeDocument/2006/relationships/tags" Target="../tags/tag349.xml"/><Relationship Id="rId10" Type="http://schemas.openxmlformats.org/officeDocument/2006/relationships/tags" Target="../tags/tag331.xml"/><Relationship Id="rId19" Type="http://schemas.openxmlformats.org/officeDocument/2006/relationships/tags" Target="../tags/tag340.xml"/><Relationship Id="rId31" Type="http://schemas.openxmlformats.org/officeDocument/2006/relationships/image" Target="../media/image9.png"/><Relationship Id="rId4" Type="http://schemas.openxmlformats.org/officeDocument/2006/relationships/tags" Target="../tags/tag325.xml"/><Relationship Id="rId9" Type="http://schemas.openxmlformats.org/officeDocument/2006/relationships/tags" Target="../tags/tag330.xml"/><Relationship Id="rId14" Type="http://schemas.openxmlformats.org/officeDocument/2006/relationships/tags" Target="../tags/tag335.xml"/><Relationship Id="rId22" Type="http://schemas.openxmlformats.org/officeDocument/2006/relationships/tags" Target="../tags/tag343.xml"/><Relationship Id="rId27" Type="http://schemas.openxmlformats.org/officeDocument/2006/relationships/tags" Target="../tags/tag348.xml"/><Relationship Id="rId30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tags" Target="../tags/tag466.xml"/><Relationship Id="rId21" Type="http://schemas.openxmlformats.org/officeDocument/2006/relationships/tags" Target="../tags/tag370.xml"/><Relationship Id="rId42" Type="http://schemas.openxmlformats.org/officeDocument/2006/relationships/tags" Target="../tags/tag391.xml"/><Relationship Id="rId63" Type="http://schemas.openxmlformats.org/officeDocument/2006/relationships/tags" Target="../tags/tag412.xml"/><Relationship Id="rId84" Type="http://schemas.openxmlformats.org/officeDocument/2006/relationships/tags" Target="../tags/tag433.xml"/><Relationship Id="rId138" Type="http://schemas.openxmlformats.org/officeDocument/2006/relationships/tags" Target="../tags/tag487.xml"/><Relationship Id="rId159" Type="http://schemas.openxmlformats.org/officeDocument/2006/relationships/tags" Target="../tags/tag508.xml"/><Relationship Id="rId170" Type="http://schemas.openxmlformats.org/officeDocument/2006/relationships/tags" Target="../tags/tag519.xml"/><Relationship Id="rId191" Type="http://schemas.openxmlformats.org/officeDocument/2006/relationships/tags" Target="../tags/tag540.xml"/><Relationship Id="rId205" Type="http://schemas.openxmlformats.org/officeDocument/2006/relationships/image" Target="../media/image2.png"/><Relationship Id="rId107" Type="http://schemas.openxmlformats.org/officeDocument/2006/relationships/tags" Target="../tags/tag456.xml"/><Relationship Id="rId11" Type="http://schemas.openxmlformats.org/officeDocument/2006/relationships/tags" Target="../tags/tag360.xml"/><Relationship Id="rId32" Type="http://schemas.openxmlformats.org/officeDocument/2006/relationships/tags" Target="../tags/tag381.xml"/><Relationship Id="rId53" Type="http://schemas.openxmlformats.org/officeDocument/2006/relationships/tags" Target="../tags/tag402.xml"/><Relationship Id="rId74" Type="http://schemas.openxmlformats.org/officeDocument/2006/relationships/tags" Target="../tags/tag423.xml"/><Relationship Id="rId128" Type="http://schemas.openxmlformats.org/officeDocument/2006/relationships/tags" Target="../tags/tag477.xml"/><Relationship Id="rId149" Type="http://schemas.openxmlformats.org/officeDocument/2006/relationships/tags" Target="../tags/tag498.xml"/><Relationship Id="rId5" Type="http://schemas.openxmlformats.org/officeDocument/2006/relationships/tags" Target="../tags/tag354.xml"/><Relationship Id="rId95" Type="http://schemas.openxmlformats.org/officeDocument/2006/relationships/tags" Target="../tags/tag444.xml"/><Relationship Id="rId160" Type="http://schemas.openxmlformats.org/officeDocument/2006/relationships/tags" Target="../tags/tag509.xml"/><Relationship Id="rId181" Type="http://schemas.openxmlformats.org/officeDocument/2006/relationships/tags" Target="../tags/tag530.xml"/><Relationship Id="rId22" Type="http://schemas.openxmlformats.org/officeDocument/2006/relationships/tags" Target="../tags/tag371.xml"/><Relationship Id="rId43" Type="http://schemas.openxmlformats.org/officeDocument/2006/relationships/tags" Target="../tags/tag392.xml"/><Relationship Id="rId64" Type="http://schemas.openxmlformats.org/officeDocument/2006/relationships/tags" Target="../tags/tag413.xml"/><Relationship Id="rId118" Type="http://schemas.openxmlformats.org/officeDocument/2006/relationships/tags" Target="../tags/tag467.xml"/><Relationship Id="rId139" Type="http://schemas.openxmlformats.org/officeDocument/2006/relationships/tags" Target="../tags/tag488.xml"/><Relationship Id="rId85" Type="http://schemas.openxmlformats.org/officeDocument/2006/relationships/tags" Target="../tags/tag434.xml"/><Relationship Id="rId150" Type="http://schemas.openxmlformats.org/officeDocument/2006/relationships/tags" Target="../tags/tag499.xml"/><Relationship Id="rId171" Type="http://schemas.openxmlformats.org/officeDocument/2006/relationships/tags" Target="../tags/tag520.xml"/><Relationship Id="rId192" Type="http://schemas.openxmlformats.org/officeDocument/2006/relationships/tags" Target="../tags/tag541.xml"/><Relationship Id="rId206" Type="http://schemas.openxmlformats.org/officeDocument/2006/relationships/image" Target="../media/image9.png"/><Relationship Id="rId12" Type="http://schemas.openxmlformats.org/officeDocument/2006/relationships/tags" Target="../tags/tag361.xml"/><Relationship Id="rId33" Type="http://schemas.openxmlformats.org/officeDocument/2006/relationships/tags" Target="../tags/tag382.xml"/><Relationship Id="rId108" Type="http://schemas.openxmlformats.org/officeDocument/2006/relationships/tags" Target="../tags/tag457.xml"/><Relationship Id="rId129" Type="http://schemas.openxmlformats.org/officeDocument/2006/relationships/tags" Target="../tags/tag478.xml"/><Relationship Id="rId54" Type="http://schemas.openxmlformats.org/officeDocument/2006/relationships/tags" Target="../tags/tag403.xml"/><Relationship Id="rId75" Type="http://schemas.openxmlformats.org/officeDocument/2006/relationships/tags" Target="../tags/tag424.xml"/><Relationship Id="rId96" Type="http://schemas.openxmlformats.org/officeDocument/2006/relationships/tags" Target="../tags/tag445.xml"/><Relationship Id="rId140" Type="http://schemas.openxmlformats.org/officeDocument/2006/relationships/tags" Target="../tags/tag489.xml"/><Relationship Id="rId161" Type="http://schemas.openxmlformats.org/officeDocument/2006/relationships/tags" Target="../tags/tag510.xml"/><Relationship Id="rId182" Type="http://schemas.openxmlformats.org/officeDocument/2006/relationships/tags" Target="../tags/tag531.xml"/><Relationship Id="rId6" Type="http://schemas.openxmlformats.org/officeDocument/2006/relationships/tags" Target="../tags/tag355.xml"/><Relationship Id="rId23" Type="http://schemas.openxmlformats.org/officeDocument/2006/relationships/tags" Target="../tags/tag372.xml"/><Relationship Id="rId119" Type="http://schemas.openxmlformats.org/officeDocument/2006/relationships/tags" Target="../tags/tag468.xml"/><Relationship Id="rId44" Type="http://schemas.openxmlformats.org/officeDocument/2006/relationships/tags" Target="../tags/tag393.xml"/><Relationship Id="rId65" Type="http://schemas.openxmlformats.org/officeDocument/2006/relationships/tags" Target="../tags/tag414.xml"/><Relationship Id="rId86" Type="http://schemas.openxmlformats.org/officeDocument/2006/relationships/tags" Target="../tags/tag435.xml"/><Relationship Id="rId130" Type="http://schemas.openxmlformats.org/officeDocument/2006/relationships/tags" Target="../tags/tag479.xml"/><Relationship Id="rId151" Type="http://schemas.openxmlformats.org/officeDocument/2006/relationships/tags" Target="../tags/tag500.xml"/><Relationship Id="rId172" Type="http://schemas.openxmlformats.org/officeDocument/2006/relationships/tags" Target="../tags/tag521.xml"/><Relationship Id="rId193" Type="http://schemas.openxmlformats.org/officeDocument/2006/relationships/tags" Target="../tags/tag542.xml"/><Relationship Id="rId207" Type="http://schemas.openxmlformats.org/officeDocument/2006/relationships/image" Target="../media/image10.png"/><Relationship Id="rId13" Type="http://schemas.openxmlformats.org/officeDocument/2006/relationships/tags" Target="../tags/tag362.xml"/><Relationship Id="rId109" Type="http://schemas.openxmlformats.org/officeDocument/2006/relationships/tags" Target="../tags/tag458.xml"/><Relationship Id="rId34" Type="http://schemas.openxmlformats.org/officeDocument/2006/relationships/tags" Target="../tags/tag383.xml"/><Relationship Id="rId55" Type="http://schemas.openxmlformats.org/officeDocument/2006/relationships/tags" Target="../tags/tag404.xml"/><Relationship Id="rId76" Type="http://schemas.openxmlformats.org/officeDocument/2006/relationships/tags" Target="../tags/tag425.xml"/><Relationship Id="rId97" Type="http://schemas.openxmlformats.org/officeDocument/2006/relationships/tags" Target="../tags/tag446.xml"/><Relationship Id="rId120" Type="http://schemas.openxmlformats.org/officeDocument/2006/relationships/tags" Target="../tags/tag469.xml"/><Relationship Id="rId141" Type="http://schemas.openxmlformats.org/officeDocument/2006/relationships/tags" Target="../tags/tag490.xml"/><Relationship Id="rId7" Type="http://schemas.openxmlformats.org/officeDocument/2006/relationships/tags" Target="../tags/tag356.xml"/><Relationship Id="rId162" Type="http://schemas.openxmlformats.org/officeDocument/2006/relationships/tags" Target="../tags/tag511.xml"/><Relationship Id="rId183" Type="http://schemas.openxmlformats.org/officeDocument/2006/relationships/tags" Target="../tags/tag532.xml"/><Relationship Id="rId24" Type="http://schemas.openxmlformats.org/officeDocument/2006/relationships/tags" Target="../tags/tag373.xml"/><Relationship Id="rId45" Type="http://schemas.openxmlformats.org/officeDocument/2006/relationships/tags" Target="../tags/tag394.xml"/><Relationship Id="rId66" Type="http://schemas.openxmlformats.org/officeDocument/2006/relationships/tags" Target="../tags/tag415.xml"/><Relationship Id="rId87" Type="http://schemas.openxmlformats.org/officeDocument/2006/relationships/tags" Target="../tags/tag436.xml"/><Relationship Id="rId110" Type="http://schemas.openxmlformats.org/officeDocument/2006/relationships/tags" Target="../tags/tag459.xml"/><Relationship Id="rId131" Type="http://schemas.openxmlformats.org/officeDocument/2006/relationships/tags" Target="../tags/tag480.xml"/><Relationship Id="rId61" Type="http://schemas.openxmlformats.org/officeDocument/2006/relationships/tags" Target="../tags/tag410.xml"/><Relationship Id="rId82" Type="http://schemas.openxmlformats.org/officeDocument/2006/relationships/tags" Target="../tags/tag431.xml"/><Relationship Id="rId152" Type="http://schemas.openxmlformats.org/officeDocument/2006/relationships/tags" Target="../tags/tag501.xml"/><Relationship Id="rId173" Type="http://schemas.openxmlformats.org/officeDocument/2006/relationships/tags" Target="../tags/tag522.xml"/><Relationship Id="rId194" Type="http://schemas.openxmlformats.org/officeDocument/2006/relationships/tags" Target="../tags/tag543.xml"/><Relationship Id="rId199" Type="http://schemas.openxmlformats.org/officeDocument/2006/relationships/tags" Target="../tags/tag548.xml"/><Relationship Id="rId203" Type="http://schemas.openxmlformats.org/officeDocument/2006/relationships/tags" Target="../tags/tag552.xml"/><Relationship Id="rId208" Type="http://schemas.openxmlformats.org/officeDocument/2006/relationships/image" Target="../media/image11.png"/><Relationship Id="rId19" Type="http://schemas.openxmlformats.org/officeDocument/2006/relationships/tags" Target="../tags/tag368.xml"/><Relationship Id="rId14" Type="http://schemas.openxmlformats.org/officeDocument/2006/relationships/tags" Target="../tags/tag363.xml"/><Relationship Id="rId30" Type="http://schemas.openxmlformats.org/officeDocument/2006/relationships/tags" Target="../tags/tag379.xml"/><Relationship Id="rId35" Type="http://schemas.openxmlformats.org/officeDocument/2006/relationships/tags" Target="../tags/tag384.xml"/><Relationship Id="rId56" Type="http://schemas.openxmlformats.org/officeDocument/2006/relationships/tags" Target="../tags/tag405.xml"/><Relationship Id="rId77" Type="http://schemas.openxmlformats.org/officeDocument/2006/relationships/tags" Target="../tags/tag426.xml"/><Relationship Id="rId100" Type="http://schemas.openxmlformats.org/officeDocument/2006/relationships/tags" Target="../tags/tag449.xml"/><Relationship Id="rId105" Type="http://schemas.openxmlformats.org/officeDocument/2006/relationships/tags" Target="../tags/tag454.xml"/><Relationship Id="rId126" Type="http://schemas.openxmlformats.org/officeDocument/2006/relationships/tags" Target="../tags/tag475.xml"/><Relationship Id="rId147" Type="http://schemas.openxmlformats.org/officeDocument/2006/relationships/tags" Target="../tags/tag496.xml"/><Relationship Id="rId168" Type="http://schemas.openxmlformats.org/officeDocument/2006/relationships/tags" Target="../tags/tag517.xml"/><Relationship Id="rId8" Type="http://schemas.openxmlformats.org/officeDocument/2006/relationships/tags" Target="../tags/tag357.xml"/><Relationship Id="rId51" Type="http://schemas.openxmlformats.org/officeDocument/2006/relationships/tags" Target="../tags/tag400.xml"/><Relationship Id="rId72" Type="http://schemas.openxmlformats.org/officeDocument/2006/relationships/tags" Target="../tags/tag421.xml"/><Relationship Id="rId93" Type="http://schemas.openxmlformats.org/officeDocument/2006/relationships/tags" Target="../tags/tag442.xml"/><Relationship Id="rId98" Type="http://schemas.openxmlformats.org/officeDocument/2006/relationships/tags" Target="../tags/tag447.xml"/><Relationship Id="rId121" Type="http://schemas.openxmlformats.org/officeDocument/2006/relationships/tags" Target="../tags/tag470.xml"/><Relationship Id="rId142" Type="http://schemas.openxmlformats.org/officeDocument/2006/relationships/tags" Target="../tags/tag491.xml"/><Relationship Id="rId163" Type="http://schemas.openxmlformats.org/officeDocument/2006/relationships/tags" Target="../tags/tag512.xml"/><Relationship Id="rId184" Type="http://schemas.openxmlformats.org/officeDocument/2006/relationships/tags" Target="../tags/tag533.xml"/><Relationship Id="rId189" Type="http://schemas.openxmlformats.org/officeDocument/2006/relationships/tags" Target="../tags/tag538.xml"/><Relationship Id="rId3" Type="http://schemas.openxmlformats.org/officeDocument/2006/relationships/tags" Target="../tags/tag352.xml"/><Relationship Id="rId25" Type="http://schemas.openxmlformats.org/officeDocument/2006/relationships/tags" Target="../tags/tag374.xml"/><Relationship Id="rId46" Type="http://schemas.openxmlformats.org/officeDocument/2006/relationships/tags" Target="../tags/tag395.xml"/><Relationship Id="rId67" Type="http://schemas.openxmlformats.org/officeDocument/2006/relationships/tags" Target="../tags/tag416.xml"/><Relationship Id="rId116" Type="http://schemas.openxmlformats.org/officeDocument/2006/relationships/tags" Target="../tags/tag465.xml"/><Relationship Id="rId137" Type="http://schemas.openxmlformats.org/officeDocument/2006/relationships/tags" Target="../tags/tag486.xml"/><Relationship Id="rId158" Type="http://schemas.openxmlformats.org/officeDocument/2006/relationships/tags" Target="../tags/tag507.xml"/><Relationship Id="rId20" Type="http://schemas.openxmlformats.org/officeDocument/2006/relationships/tags" Target="../tags/tag369.xml"/><Relationship Id="rId41" Type="http://schemas.openxmlformats.org/officeDocument/2006/relationships/tags" Target="../tags/tag390.xml"/><Relationship Id="rId62" Type="http://schemas.openxmlformats.org/officeDocument/2006/relationships/tags" Target="../tags/tag411.xml"/><Relationship Id="rId83" Type="http://schemas.openxmlformats.org/officeDocument/2006/relationships/tags" Target="../tags/tag432.xml"/><Relationship Id="rId88" Type="http://schemas.openxmlformats.org/officeDocument/2006/relationships/tags" Target="../tags/tag437.xml"/><Relationship Id="rId111" Type="http://schemas.openxmlformats.org/officeDocument/2006/relationships/tags" Target="../tags/tag460.xml"/><Relationship Id="rId132" Type="http://schemas.openxmlformats.org/officeDocument/2006/relationships/tags" Target="../tags/tag481.xml"/><Relationship Id="rId153" Type="http://schemas.openxmlformats.org/officeDocument/2006/relationships/tags" Target="../tags/tag502.xml"/><Relationship Id="rId174" Type="http://schemas.openxmlformats.org/officeDocument/2006/relationships/tags" Target="../tags/tag523.xml"/><Relationship Id="rId179" Type="http://schemas.openxmlformats.org/officeDocument/2006/relationships/tags" Target="../tags/tag528.xml"/><Relationship Id="rId195" Type="http://schemas.openxmlformats.org/officeDocument/2006/relationships/tags" Target="../tags/tag544.xml"/><Relationship Id="rId209" Type="http://schemas.openxmlformats.org/officeDocument/2006/relationships/image" Target="../media/image12.png"/><Relationship Id="rId190" Type="http://schemas.openxmlformats.org/officeDocument/2006/relationships/tags" Target="../tags/tag539.xml"/><Relationship Id="rId204" Type="http://schemas.openxmlformats.org/officeDocument/2006/relationships/slideLayout" Target="../slideLayouts/slideLayout8.xml"/><Relationship Id="rId15" Type="http://schemas.openxmlformats.org/officeDocument/2006/relationships/tags" Target="../tags/tag364.xml"/><Relationship Id="rId36" Type="http://schemas.openxmlformats.org/officeDocument/2006/relationships/tags" Target="../tags/tag385.xml"/><Relationship Id="rId57" Type="http://schemas.openxmlformats.org/officeDocument/2006/relationships/tags" Target="../tags/tag406.xml"/><Relationship Id="rId106" Type="http://schemas.openxmlformats.org/officeDocument/2006/relationships/tags" Target="../tags/tag455.xml"/><Relationship Id="rId127" Type="http://schemas.openxmlformats.org/officeDocument/2006/relationships/tags" Target="../tags/tag476.xml"/><Relationship Id="rId10" Type="http://schemas.openxmlformats.org/officeDocument/2006/relationships/tags" Target="../tags/tag359.xml"/><Relationship Id="rId31" Type="http://schemas.openxmlformats.org/officeDocument/2006/relationships/tags" Target="../tags/tag380.xml"/><Relationship Id="rId52" Type="http://schemas.openxmlformats.org/officeDocument/2006/relationships/tags" Target="../tags/tag401.xml"/><Relationship Id="rId73" Type="http://schemas.openxmlformats.org/officeDocument/2006/relationships/tags" Target="../tags/tag422.xml"/><Relationship Id="rId78" Type="http://schemas.openxmlformats.org/officeDocument/2006/relationships/tags" Target="../tags/tag427.xml"/><Relationship Id="rId94" Type="http://schemas.openxmlformats.org/officeDocument/2006/relationships/tags" Target="../tags/tag443.xml"/><Relationship Id="rId99" Type="http://schemas.openxmlformats.org/officeDocument/2006/relationships/tags" Target="../tags/tag448.xml"/><Relationship Id="rId101" Type="http://schemas.openxmlformats.org/officeDocument/2006/relationships/tags" Target="../tags/tag450.xml"/><Relationship Id="rId122" Type="http://schemas.openxmlformats.org/officeDocument/2006/relationships/tags" Target="../tags/tag471.xml"/><Relationship Id="rId143" Type="http://schemas.openxmlformats.org/officeDocument/2006/relationships/tags" Target="../tags/tag492.xml"/><Relationship Id="rId148" Type="http://schemas.openxmlformats.org/officeDocument/2006/relationships/tags" Target="../tags/tag497.xml"/><Relationship Id="rId164" Type="http://schemas.openxmlformats.org/officeDocument/2006/relationships/tags" Target="../tags/tag513.xml"/><Relationship Id="rId169" Type="http://schemas.openxmlformats.org/officeDocument/2006/relationships/tags" Target="../tags/tag518.xml"/><Relationship Id="rId185" Type="http://schemas.openxmlformats.org/officeDocument/2006/relationships/tags" Target="../tags/tag534.xml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80" Type="http://schemas.openxmlformats.org/officeDocument/2006/relationships/tags" Target="../tags/tag529.xml"/><Relationship Id="rId210" Type="http://schemas.openxmlformats.org/officeDocument/2006/relationships/image" Target="../media/image13.png"/><Relationship Id="rId26" Type="http://schemas.openxmlformats.org/officeDocument/2006/relationships/tags" Target="../tags/tag375.xml"/><Relationship Id="rId47" Type="http://schemas.openxmlformats.org/officeDocument/2006/relationships/tags" Target="../tags/tag396.xml"/><Relationship Id="rId68" Type="http://schemas.openxmlformats.org/officeDocument/2006/relationships/tags" Target="../tags/tag417.xml"/><Relationship Id="rId89" Type="http://schemas.openxmlformats.org/officeDocument/2006/relationships/tags" Target="../tags/tag438.xml"/><Relationship Id="rId112" Type="http://schemas.openxmlformats.org/officeDocument/2006/relationships/tags" Target="../tags/tag461.xml"/><Relationship Id="rId133" Type="http://schemas.openxmlformats.org/officeDocument/2006/relationships/tags" Target="../tags/tag482.xml"/><Relationship Id="rId154" Type="http://schemas.openxmlformats.org/officeDocument/2006/relationships/tags" Target="../tags/tag503.xml"/><Relationship Id="rId175" Type="http://schemas.openxmlformats.org/officeDocument/2006/relationships/tags" Target="../tags/tag524.xml"/><Relationship Id="rId196" Type="http://schemas.openxmlformats.org/officeDocument/2006/relationships/tags" Target="../tags/tag545.xml"/><Relationship Id="rId200" Type="http://schemas.openxmlformats.org/officeDocument/2006/relationships/tags" Target="../tags/tag549.xml"/><Relationship Id="rId16" Type="http://schemas.openxmlformats.org/officeDocument/2006/relationships/tags" Target="../tags/tag365.xml"/><Relationship Id="rId37" Type="http://schemas.openxmlformats.org/officeDocument/2006/relationships/tags" Target="../tags/tag386.xml"/><Relationship Id="rId58" Type="http://schemas.openxmlformats.org/officeDocument/2006/relationships/tags" Target="../tags/tag407.xml"/><Relationship Id="rId79" Type="http://schemas.openxmlformats.org/officeDocument/2006/relationships/tags" Target="../tags/tag428.xml"/><Relationship Id="rId102" Type="http://schemas.openxmlformats.org/officeDocument/2006/relationships/tags" Target="../tags/tag451.xml"/><Relationship Id="rId123" Type="http://schemas.openxmlformats.org/officeDocument/2006/relationships/tags" Target="../tags/tag472.xml"/><Relationship Id="rId144" Type="http://schemas.openxmlformats.org/officeDocument/2006/relationships/tags" Target="../tags/tag493.xml"/><Relationship Id="rId90" Type="http://schemas.openxmlformats.org/officeDocument/2006/relationships/tags" Target="../tags/tag439.xml"/><Relationship Id="rId165" Type="http://schemas.openxmlformats.org/officeDocument/2006/relationships/tags" Target="../tags/tag514.xml"/><Relationship Id="rId186" Type="http://schemas.openxmlformats.org/officeDocument/2006/relationships/tags" Target="../tags/tag535.xml"/><Relationship Id="rId211" Type="http://schemas.openxmlformats.org/officeDocument/2006/relationships/image" Target="../media/image14.png"/><Relationship Id="rId27" Type="http://schemas.openxmlformats.org/officeDocument/2006/relationships/tags" Target="../tags/tag376.xml"/><Relationship Id="rId48" Type="http://schemas.openxmlformats.org/officeDocument/2006/relationships/tags" Target="../tags/tag397.xml"/><Relationship Id="rId69" Type="http://schemas.openxmlformats.org/officeDocument/2006/relationships/tags" Target="../tags/tag418.xml"/><Relationship Id="rId113" Type="http://schemas.openxmlformats.org/officeDocument/2006/relationships/tags" Target="../tags/tag462.xml"/><Relationship Id="rId134" Type="http://schemas.openxmlformats.org/officeDocument/2006/relationships/tags" Target="../tags/tag483.xml"/><Relationship Id="rId80" Type="http://schemas.openxmlformats.org/officeDocument/2006/relationships/tags" Target="../tags/tag429.xml"/><Relationship Id="rId155" Type="http://schemas.openxmlformats.org/officeDocument/2006/relationships/tags" Target="../tags/tag504.xml"/><Relationship Id="rId176" Type="http://schemas.openxmlformats.org/officeDocument/2006/relationships/tags" Target="../tags/tag525.xml"/><Relationship Id="rId197" Type="http://schemas.openxmlformats.org/officeDocument/2006/relationships/tags" Target="../tags/tag546.xml"/><Relationship Id="rId201" Type="http://schemas.openxmlformats.org/officeDocument/2006/relationships/tags" Target="../tags/tag550.xml"/><Relationship Id="rId17" Type="http://schemas.openxmlformats.org/officeDocument/2006/relationships/tags" Target="../tags/tag366.xml"/><Relationship Id="rId38" Type="http://schemas.openxmlformats.org/officeDocument/2006/relationships/tags" Target="../tags/tag387.xml"/><Relationship Id="rId59" Type="http://schemas.openxmlformats.org/officeDocument/2006/relationships/tags" Target="../tags/tag408.xml"/><Relationship Id="rId103" Type="http://schemas.openxmlformats.org/officeDocument/2006/relationships/tags" Target="../tags/tag452.xml"/><Relationship Id="rId124" Type="http://schemas.openxmlformats.org/officeDocument/2006/relationships/tags" Target="../tags/tag473.xml"/><Relationship Id="rId70" Type="http://schemas.openxmlformats.org/officeDocument/2006/relationships/tags" Target="../tags/tag419.xml"/><Relationship Id="rId91" Type="http://schemas.openxmlformats.org/officeDocument/2006/relationships/tags" Target="../tags/tag440.xml"/><Relationship Id="rId145" Type="http://schemas.openxmlformats.org/officeDocument/2006/relationships/tags" Target="../tags/tag494.xml"/><Relationship Id="rId166" Type="http://schemas.openxmlformats.org/officeDocument/2006/relationships/tags" Target="../tags/tag515.xml"/><Relationship Id="rId187" Type="http://schemas.openxmlformats.org/officeDocument/2006/relationships/tags" Target="../tags/tag536.xml"/><Relationship Id="rId1" Type="http://schemas.openxmlformats.org/officeDocument/2006/relationships/tags" Target="../tags/tag350.xml"/><Relationship Id="rId28" Type="http://schemas.openxmlformats.org/officeDocument/2006/relationships/tags" Target="../tags/tag377.xml"/><Relationship Id="rId49" Type="http://schemas.openxmlformats.org/officeDocument/2006/relationships/tags" Target="../tags/tag398.xml"/><Relationship Id="rId114" Type="http://schemas.openxmlformats.org/officeDocument/2006/relationships/tags" Target="../tags/tag463.xml"/><Relationship Id="rId60" Type="http://schemas.openxmlformats.org/officeDocument/2006/relationships/tags" Target="../tags/tag409.xml"/><Relationship Id="rId81" Type="http://schemas.openxmlformats.org/officeDocument/2006/relationships/tags" Target="../tags/tag430.xml"/><Relationship Id="rId135" Type="http://schemas.openxmlformats.org/officeDocument/2006/relationships/tags" Target="../tags/tag484.xml"/><Relationship Id="rId156" Type="http://schemas.openxmlformats.org/officeDocument/2006/relationships/tags" Target="../tags/tag505.xml"/><Relationship Id="rId177" Type="http://schemas.openxmlformats.org/officeDocument/2006/relationships/tags" Target="../tags/tag526.xml"/><Relationship Id="rId198" Type="http://schemas.openxmlformats.org/officeDocument/2006/relationships/tags" Target="../tags/tag547.xml"/><Relationship Id="rId202" Type="http://schemas.openxmlformats.org/officeDocument/2006/relationships/tags" Target="../tags/tag551.xml"/><Relationship Id="rId18" Type="http://schemas.openxmlformats.org/officeDocument/2006/relationships/tags" Target="../tags/tag367.xml"/><Relationship Id="rId39" Type="http://schemas.openxmlformats.org/officeDocument/2006/relationships/tags" Target="../tags/tag388.xml"/><Relationship Id="rId50" Type="http://schemas.openxmlformats.org/officeDocument/2006/relationships/tags" Target="../tags/tag399.xml"/><Relationship Id="rId104" Type="http://schemas.openxmlformats.org/officeDocument/2006/relationships/tags" Target="../tags/tag453.xml"/><Relationship Id="rId125" Type="http://schemas.openxmlformats.org/officeDocument/2006/relationships/tags" Target="../tags/tag474.xml"/><Relationship Id="rId146" Type="http://schemas.openxmlformats.org/officeDocument/2006/relationships/tags" Target="../tags/tag495.xml"/><Relationship Id="rId167" Type="http://schemas.openxmlformats.org/officeDocument/2006/relationships/tags" Target="../tags/tag516.xml"/><Relationship Id="rId188" Type="http://schemas.openxmlformats.org/officeDocument/2006/relationships/tags" Target="../tags/tag537.xml"/><Relationship Id="rId71" Type="http://schemas.openxmlformats.org/officeDocument/2006/relationships/tags" Target="../tags/tag420.xml"/><Relationship Id="rId92" Type="http://schemas.openxmlformats.org/officeDocument/2006/relationships/tags" Target="../tags/tag441.xml"/><Relationship Id="rId2" Type="http://schemas.openxmlformats.org/officeDocument/2006/relationships/tags" Target="../tags/tag351.xml"/><Relationship Id="rId29" Type="http://schemas.openxmlformats.org/officeDocument/2006/relationships/tags" Target="../tags/tag378.xml"/><Relationship Id="rId40" Type="http://schemas.openxmlformats.org/officeDocument/2006/relationships/tags" Target="../tags/tag389.xml"/><Relationship Id="rId115" Type="http://schemas.openxmlformats.org/officeDocument/2006/relationships/tags" Target="../tags/tag464.xml"/><Relationship Id="rId136" Type="http://schemas.openxmlformats.org/officeDocument/2006/relationships/tags" Target="../tags/tag485.xml"/><Relationship Id="rId157" Type="http://schemas.openxmlformats.org/officeDocument/2006/relationships/tags" Target="../tags/tag506.xml"/><Relationship Id="rId178" Type="http://schemas.openxmlformats.org/officeDocument/2006/relationships/tags" Target="../tags/tag52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tags" Target="../tags/tag669.xml"/><Relationship Id="rId299" Type="http://schemas.openxmlformats.org/officeDocument/2006/relationships/tags" Target="../tags/tag851.xml"/><Relationship Id="rId21" Type="http://schemas.openxmlformats.org/officeDocument/2006/relationships/tags" Target="../tags/tag573.xml"/><Relationship Id="rId63" Type="http://schemas.openxmlformats.org/officeDocument/2006/relationships/tags" Target="../tags/tag615.xml"/><Relationship Id="rId159" Type="http://schemas.openxmlformats.org/officeDocument/2006/relationships/tags" Target="../tags/tag711.xml"/><Relationship Id="rId324" Type="http://schemas.openxmlformats.org/officeDocument/2006/relationships/tags" Target="../tags/tag876.xml"/><Relationship Id="rId170" Type="http://schemas.openxmlformats.org/officeDocument/2006/relationships/tags" Target="../tags/tag722.xml"/><Relationship Id="rId226" Type="http://schemas.openxmlformats.org/officeDocument/2006/relationships/tags" Target="../tags/tag778.xml"/><Relationship Id="rId268" Type="http://schemas.openxmlformats.org/officeDocument/2006/relationships/tags" Target="../tags/tag820.xml"/><Relationship Id="rId32" Type="http://schemas.openxmlformats.org/officeDocument/2006/relationships/tags" Target="../tags/tag584.xml"/><Relationship Id="rId74" Type="http://schemas.openxmlformats.org/officeDocument/2006/relationships/tags" Target="../tags/tag626.xml"/><Relationship Id="rId128" Type="http://schemas.openxmlformats.org/officeDocument/2006/relationships/tags" Target="../tags/tag680.xml"/><Relationship Id="rId335" Type="http://schemas.openxmlformats.org/officeDocument/2006/relationships/image" Target="../media/image14.png"/><Relationship Id="rId5" Type="http://schemas.openxmlformats.org/officeDocument/2006/relationships/tags" Target="../tags/tag557.xml"/><Relationship Id="rId181" Type="http://schemas.openxmlformats.org/officeDocument/2006/relationships/tags" Target="../tags/tag733.xml"/><Relationship Id="rId237" Type="http://schemas.openxmlformats.org/officeDocument/2006/relationships/tags" Target="../tags/tag789.xml"/><Relationship Id="rId279" Type="http://schemas.openxmlformats.org/officeDocument/2006/relationships/tags" Target="../tags/tag831.xml"/><Relationship Id="rId43" Type="http://schemas.openxmlformats.org/officeDocument/2006/relationships/tags" Target="../tags/tag595.xml"/><Relationship Id="rId139" Type="http://schemas.openxmlformats.org/officeDocument/2006/relationships/tags" Target="../tags/tag691.xml"/><Relationship Id="rId290" Type="http://schemas.openxmlformats.org/officeDocument/2006/relationships/tags" Target="../tags/tag842.xml"/><Relationship Id="rId304" Type="http://schemas.openxmlformats.org/officeDocument/2006/relationships/tags" Target="../tags/tag856.xml"/><Relationship Id="rId346" Type="http://schemas.openxmlformats.org/officeDocument/2006/relationships/image" Target="../media/image25.png"/><Relationship Id="rId85" Type="http://schemas.openxmlformats.org/officeDocument/2006/relationships/tags" Target="../tags/tag637.xml"/><Relationship Id="rId150" Type="http://schemas.openxmlformats.org/officeDocument/2006/relationships/tags" Target="../tags/tag702.xml"/><Relationship Id="rId192" Type="http://schemas.openxmlformats.org/officeDocument/2006/relationships/tags" Target="../tags/tag744.xml"/><Relationship Id="rId206" Type="http://schemas.openxmlformats.org/officeDocument/2006/relationships/tags" Target="../tags/tag758.xml"/><Relationship Id="rId248" Type="http://schemas.openxmlformats.org/officeDocument/2006/relationships/tags" Target="../tags/tag800.xml"/><Relationship Id="rId12" Type="http://schemas.openxmlformats.org/officeDocument/2006/relationships/tags" Target="../tags/tag564.xml"/><Relationship Id="rId108" Type="http://schemas.openxmlformats.org/officeDocument/2006/relationships/tags" Target="../tags/tag660.xml"/><Relationship Id="rId315" Type="http://schemas.openxmlformats.org/officeDocument/2006/relationships/tags" Target="../tags/tag867.xml"/><Relationship Id="rId54" Type="http://schemas.openxmlformats.org/officeDocument/2006/relationships/tags" Target="../tags/tag606.xml"/><Relationship Id="rId96" Type="http://schemas.openxmlformats.org/officeDocument/2006/relationships/tags" Target="../tags/tag648.xml"/><Relationship Id="rId161" Type="http://schemas.openxmlformats.org/officeDocument/2006/relationships/tags" Target="../tags/tag713.xml"/><Relationship Id="rId217" Type="http://schemas.openxmlformats.org/officeDocument/2006/relationships/tags" Target="../tags/tag769.xml"/><Relationship Id="rId259" Type="http://schemas.openxmlformats.org/officeDocument/2006/relationships/tags" Target="../tags/tag811.xml"/><Relationship Id="rId23" Type="http://schemas.openxmlformats.org/officeDocument/2006/relationships/tags" Target="../tags/tag575.xml"/><Relationship Id="rId119" Type="http://schemas.openxmlformats.org/officeDocument/2006/relationships/tags" Target="../tags/tag671.xml"/><Relationship Id="rId270" Type="http://schemas.openxmlformats.org/officeDocument/2006/relationships/tags" Target="../tags/tag822.xml"/><Relationship Id="rId326" Type="http://schemas.openxmlformats.org/officeDocument/2006/relationships/tags" Target="../tags/tag878.xml"/><Relationship Id="rId65" Type="http://schemas.openxmlformats.org/officeDocument/2006/relationships/tags" Target="../tags/tag617.xml"/><Relationship Id="rId130" Type="http://schemas.openxmlformats.org/officeDocument/2006/relationships/tags" Target="../tags/tag682.xml"/><Relationship Id="rId172" Type="http://schemas.openxmlformats.org/officeDocument/2006/relationships/tags" Target="../tags/tag724.xml"/><Relationship Id="rId228" Type="http://schemas.openxmlformats.org/officeDocument/2006/relationships/tags" Target="../tags/tag780.xml"/><Relationship Id="rId281" Type="http://schemas.openxmlformats.org/officeDocument/2006/relationships/tags" Target="../tags/tag833.xml"/><Relationship Id="rId337" Type="http://schemas.openxmlformats.org/officeDocument/2006/relationships/image" Target="../media/image16.png"/><Relationship Id="rId34" Type="http://schemas.openxmlformats.org/officeDocument/2006/relationships/tags" Target="../tags/tag586.xml"/><Relationship Id="rId76" Type="http://schemas.openxmlformats.org/officeDocument/2006/relationships/tags" Target="../tags/tag628.xml"/><Relationship Id="rId141" Type="http://schemas.openxmlformats.org/officeDocument/2006/relationships/tags" Target="../tags/tag693.xml"/><Relationship Id="rId7" Type="http://schemas.openxmlformats.org/officeDocument/2006/relationships/tags" Target="../tags/tag559.xml"/><Relationship Id="rId183" Type="http://schemas.openxmlformats.org/officeDocument/2006/relationships/tags" Target="../tags/tag735.xml"/><Relationship Id="rId239" Type="http://schemas.openxmlformats.org/officeDocument/2006/relationships/tags" Target="../tags/tag791.xml"/><Relationship Id="rId250" Type="http://schemas.openxmlformats.org/officeDocument/2006/relationships/tags" Target="../tags/tag802.xml"/><Relationship Id="rId292" Type="http://schemas.openxmlformats.org/officeDocument/2006/relationships/tags" Target="../tags/tag844.xml"/><Relationship Id="rId306" Type="http://schemas.openxmlformats.org/officeDocument/2006/relationships/tags" Target="../tags/tag858.xml"/><Relationship Id="rId45" Type="http://schemas.openxmlformats.org/officeDocument/2006/relationships/tags" Target="../tags/tag597.xml"/><Relationship Id="rId87" Type="http://schemas.openxmlformats.org/officeDocument/2006/relationships/tags" Target="../tags/tag639.xml"/><Relationship Id="rId110" Type="http://schemas.openxmlformats.org/officeDocument/2006/relationships/tags" Target="../tags/tag662.xml"/><Relationship Id="rId348" Type="http://schemas.openxmlformats.org/officeDocument/2006/relationships/image" Target="../media/image27.png"/><Relationship Id="rId152" Type="http://schemas.openxmlformats.org/officeDocument/2006/relationships/tags" Target="../tags/tag704.xml"/><Relationship Id="rId194" Type="http://schemas.openxmlformats.org/officeDocument/2006/relationships/tags" Target="../tags/tag746.xml"/><Relationship Id="rId208" Type="http://schemas.openxmlformats.org/officeDocument/2006/relationships/tags" Target="../tags/tag760.xml"/><Relationship Id="rId261" Type="http://schemas.openxmlformats.org/officeDocument/2006/relationships/tags" Target="../tags/tag813.xml"/><Relationship Id="rId14" Type="http://schemas.openxmlformats.org/officeDocument/2006/relationships/tags" Target="../tags/tag566.xml"/><Relationship Id="rId35" Type="http://schemas.openxmlformats.org/officeDocument/2006/relationships/tags" Target="../tags/tag587.xml"/><Relationship Id="rId56" Type="http://schemas.openxmlformats.org/officeDocument/2006/relationships/tags" Target="../tags/tag608.xml"/><Relationship Id="rId77" Type="http://schemas.openxmlformats.org/officeDocument/2006/relationships/tags" Target="../tags/tag629.xml"/><Relationship Id="rId100" Type="http://schemas.openxmlformats.org/officeDocument/2006/relationships/tags" Target="../tags/tag652.xml"/><Relationship Id="rId282" Type="http://schemas.openxmlformats.org/officeDocument/2006/relationships/tags" Target="../tags/tag834.xml"/><Relationship Id="rId317" Type="http://schemas.openxmlformats.org/officeDocument/2006/relationships/tags" Target="../tags/tag869.xml"/><Relationship Id="rId338" Type="http://schemas.openxmlformats.org/officeDocument/2006/relationships/image" Target="../media/image17.png"/><Relationship Id="rId8" Type="http://schemas.openxmlformats.org/officeDocument/2006/relationships/tags" Target="../tags/tag560.xml"/><Relationship Id="rId98" Type="http://schemas.openxmlformats.org/officeDocument/2006/relationships/tags" Target="../tags/tag650.xml"/><Relationship Id="rId121" Type="http://schemas.openxmlformats.org/officeDocument/2006/relationships/tags" Target="../tags/tag673.xml"/><Relationship Id="rId142" Type="http://schemas.openxmlformats.org/officeDocument/2006/relationships/tags" Target="../tags/tag694.xml"/><Relationship Id="rId163" Type="http://schemas.openxmlformats.org/officeDocument/2006/relationships/tags" Target="../tags/tag715.xml"/><Relationship Id="rId184" Type="http://schemas.openxmlformats.org/officeDocument/2006/relationships/tags" Target="../tags/tag736.xml"/><Relationship Id="rId219" Type="http://schemas.openxmlformats.org/officeDocument/2006/relationships/tags" Target="../tags/tag771.xml"/><Relationship Id="rId230" Type="http://schemas.openxmlformats.org/officeDocument/2006/relationships/tags" Target="../tags/tag782.xml"/><Relationship Id="rId251" Type="http://schemas.openxmlformats.org/officeDocument/2006/relationships/tags" Target="../tags/tag803.xml"/><Relationship Id="rId25" Type="http://schemas.openxmlformats.org/officeDocument/2006/relationships/tags" Target="../tags/tag577.xml"/><Relationship Id="rId46" Type="http://schemas.openxmlformats.org/officeDocument/2006/relationships/tags" Target="../tags/tag598.xml"/><Relationship Id="rId67" Type="http://schemas.openxmlformats.org/officeDocument/2006/relationships/tags" Target="../tags/tag619.xml"/><Relationship Id="rId272" Type="http://schemas.openxmlformats.org/officeDocument/2006/relationships/tags" Target="../tags/tag824.xml"/><Relationship Id="rId293" Type="http://schemas.openxmlformats.org/officeDocument/2006/relationships/tags" Target="../tags/tag845.xml"/><Relationship Id="rId307" Type="http://schemas.openxmlformats.org/officeDocument/2006/relationships/tags" Target="../tags/tag859.xml"/><Relationship Id="rId328" Type="http://schemas.openxmlformats.org/officeDocument/2006/relationships/slideLayout" Target="../slideLayouts/slideLayout8.xml"/><Relationship Id="rId88" Type="http://schemas.openxmlformats.org/officeDocument/2006/relationships/tags" Target="../tags/tag640.xml"/><Relationship Id="rId111" Type="http://schemas.openxmlformats.org/officeDocument/2006/relationships/tags" Target="../tags/tag663.xml"/><Relationship Id="rId132" Type="http://schemas.openxmlformats.org/officeDocument/2006/relationships/tags" Target="../tags/tag684.xml"/><Relationship Id="rId153" Type="http://schemas.openxmlformats.org/officeDocument/2006/relationships/tags" Target="../tags/tag705.xml"/><Relationship Id="rId174" Type="http://schemas.openxmlformats.org/officeDocument/2006/relationships/tags" Target="../tags/tag726.xml"/><Relationship Id="rId195" Type="http://schemas.openxmlformats.org/officeDocument/2006/relationships/tags" Target="../tags/tag747.xml"/><Relationship Id="rId209" Type="http://schemas.openxmlformats.org/officeDocument/2006/relationships/tags" Target="../tags/tag761.xml"/><Relationship Id="rId220" Type="http://schemas.openxmlformats.org/officeDocument/2006/relationships/tags" Target="../tags/tag772.xml"/><Relationship Id="rId241" Type="http://schemas.openxmlformats.org/officeDocument/2006/relationships/tags" Target="../tags/tag793.xml"/><Relationship Id="rId15" Type="http://schemas.openxmlformats.org/officeDocument/2006/relationships/tags" Target="../tags/tag567.xml"/><Relationship Id="rId36" Type="http://schemas.openxmlformats.org/officeDocument/2006/relationships/tags" Target="../tags/tag588.xml"/><Relationship Id="rId57" Type="http://schemas.openxmlformats.org/officeDocument/2006/relationships/tags" Target="../tags/tag609.xml"/><Relationship Id="rId262" Type="http://schemas.openxmlformats.org/officeDocument/2006/relationships/tags" Target="../tags/tag814.xml"/><Relationship Id="rId283" Type="http://schemas.openxmlformats.org/officeDocument/2006/relationships/tags" Target="../tags/tag835.xml"/><Relationship Id="rId318" Type="http://schemas.openxmlformats.org/officeDocument/2006/relationships/tags" Target="../tags/tag870.xml"/><Relationship Id="rId339" Type="http://schemas.openxmlformats.org/officeDocument/2006/relationships/image" Target="../media/image18.png"/><Relationship Id="rId78" Type="http://schemas.openxmlformats.org/officeDocument/2006/relationships/tags" Target="../tags/tag630.xml"/><Relationship Id="rId99" Type="http://schemas.openxmlformats.org/officeDocument/2006/relationships/tags" Target="../tags/tag651.xml"/><Relationship Id="rId101" Type="http://schemas.openxmlformats.org/officeDocument/2006/relationships/tags" Target="../tags/tag653.xml"/><Relationship Id="rId122" Type="http://schemas.openxmlformats.org/officeDocument/2006/relationships/tags" Target="../tags/tag674.xml"/><Relationship Id="rId143" Type="http://schemas.openxmlformats.org/officeDocument/2006/relationships/tags" Target="../tags/tag695.xml"/><Relationship Id="rId164" Type="http://schemas.openxmlformats.org/officeDocument/2006/relationships/tags" Target="../tags/tag716.xml"/><Relationship Id="rId185" Type="http://schemas.openxmlformats.org/officeDocument/2006/relationships/tags" Target="../tags/tag737.xml"/><Relationship Id="rId9" Type="http://schemas.openxmlformats.org/officeDocument/2006/relationships/tags" Target="../tags/tag561.xml"/><Relationship Id="rId210" Type="http://schemas.openxmlformats.org/officeDocument/2006/relationships/tags" Target="../tags/tag762.xml"/><Relationship Id="rId26" Type="http://schemas.openxmlformats.org/officeDocument/2006/relationships/tags" Target="../tags/tag578.xml"/><Relationship Id="rId231" Type="http://schemas.openxmlformats.org/officeDocument/2006/relationships/tags" Target="../tags/tag783.xml"/><Relationship Id="rId252" Type="http://schemas.openxmlformats.org/officeDocument/2006/relationships/tags" Target="../tags/tag804.xml"/><Relationship Id="rId273" Type="http://schemas.openxmlformats.org/officeDocument/2006/relationships/tags" Target="../tags/tag825.xml"/><Relationship Id="rId294" Type="http://schemas.openxmlformats.org/officeDocument/2006/relationships/tags" Target="../tags/tag846.xml"/><Relationship Id="rId308" Type="http://schemas.openxmlformats.org/officeDocument/2006/relationships/tags" Target="../tags/tag860.xml"/><Relationship Id="rId329" Type="http://schemas.openxmlformats.org/officeDocument/2006/relationships/image" Target="../media/image2.png"/><Relationship Id="rId47" Type="http://schemas.openxmlformats.org/officeDocument/2006/relationships/tags" Target="../tags/tag599.xml"/><Relationship Id="rId68" Type="http://schemas.openxmlformats.org/officeDocument/2006/relationships/tags" Target="../tags/tag620.xml"/><Relationship Id="rId89" Type="http://schemas.openxmlformats.org/officeDocument/2006/relationships/tags" Target="../tags/tag641.xml"/><Relationship Id="rId112" Type="http://schemas.openxmlformats.org/officeDocument/2006/relationships/tags" Target="../tags/tag664.xml"/><Relationship Id="rId133" Type="http://schemas.openxmlformats.org/officeDocument/2006/relationships/tags" Target="../tags/tag685.xml"/><Relationship Id="rId154" Type="http://schemas.openxmlformats.org/officeDocument/2006/relationships/tags" Target="../tags/tag706.xml"/><Relationship Id="rId175" Type="http://schemas.openxmlformats.org/officeDocument/2006/relationships/tags" Target="../tags/tag727.xml"/><Relationship Id="rId340" Type="http://schemas.openxmlformats.org/officeDocument/2006/relationships/image" Target="../media/image19.png"/><Relationship Id="rId196" Type="http://schemas.openxmlformats.org/officeDocument/2006/relationships/tags" Target="../tags/tag748.xml"/><Relationship Id="rId200" Type="http://schemas.openxmlformats.org/officeDocument/2006/relationships/tags" Target="../tags/tag752.xml"/><Relationship Id="rId16" Type="http://schemas.openxmlformats.org/officeDocument/2006/relationships/tags" Target="../tags/tag568.xml"/><Relationship Id="rId221" Type="http://schemas.openxmlformats.org/officeDocument/2006/relationships/tags" Target="../tags/tag773.xml"/><Relationship Id="rId242" Type="http://schemas.openxmlformats.org/officeDocument/2006/relationships/tags" Target="../tags/tag794.xml"/><Relationship Id="rId263" Type="http://schemas.openxmlformats.org/officeDocument/2006/relationships/tags" Target="../tags/tag815.xml"/><Relationship Id="rId284" Type="http://schemas.openxmlformats.org/officeDocument/2006/relationships/tags" Target="../tags/tag836.xml"/><Relationship Id="rId319" Type="http://schemas.openxmlformats.org/officeDocument/2006/relationships/tags" Target="../tags/tag871.xml"/><Relationship Id="rId37" Type="http://schemas.openxmlformats.org/officeDocument/2006/relationships/tags" Target="../tags/tag589.xml"/><Relationship Id="rId58" Type="http://schemas.openxmlformats.org/officeDocument/2006/relationships/tags" Target="../tags/tag610.xml"/><Relationship Id="rId79" Type="http://schemas.openxmlformats.org/officeDocument/2006/relationships/tags" Target="../tags/tag631.xml"/><Relationship Id="rId102" Type="http://schemas.openxmlformats.org/officeDocument/2006/relationships/tags" Target="../tags/tag654.xml"/><Relationship Id="rId123" Type="http://schemas.openxmlformats.org/officeDocument/2006/relationships/tags" Target="../tags/tag675.xml"/><Relationship Id="rId144" Type="http://schemas.openxmlformats.org/officeDocument/2006/relationships/tags" Target="../tags/tag696.xml"/><Relationship Id="rId330" Type="http://schemas.openxmlformats.org/officeDocument/2006/relationships/image" Target="../media/image9.png"/><Relationship Id="rId90" Type="http://schemas.openxmlformats.org/officeDocument/2006/relationships/tags" Target="../tags/tag642.xml"/><Relationship Id="rId165" Type="http://schemas.openxmlformats.org/officeDocument/2006/relationships/tags" Target="../tags/tag717.xml"/><Relationship Id="rId186" Type="http://schemas.openxmlformats.org/officeDocument/2006/relationships/tags" Target="../tags/tag738.xml"/><Relationship Id="rId211" Type="http://schemas.openxmlformats.org/officeDocument/2006/relationships/tags" Target="../tags/tag763.xml"/><Relationship Id="rId232" Type="http://schemas.openxmlformats.org/officeDocument/2006/relationships/tags" Target="../tags/tag784.xml"/><Relationship Id="rId253" Type="http://schemas.openxmlformats.org/officeDocument/2006/relationships/tags" Target="../tags/tag805.xml"/><Relationship Id="rId274" Type="http://schemas.openxmlformats.org/officeDocument/2006/relationships/tags" Target="../tags/tag826.xml"/><Relationship Id="rId295" Type="http://schemas.openxmlformats.org/officeDocument/2006/relationships/tags" Target="../tags/tag847.xml"/><Relationship Id="rId309" Type="http://schemas.openxmlformats.org/officeDocument/2006/relationships/tags" Target="../tags/tag861.xml"/><Relationship Id="rId27" Type="http://schemas.openxmlformats.org/officeDocument/2006/relationships/tags" Target="../tags/tag579.xml"/><Relationship Id="rId48" Type="http://schemas.openxmlformats.org/officeDocument/2006/relationships/tags" Target="../tags/tag600.xml"/><Relationship Id="rId69" Type="http://schemas.openxmlformats.org/officeDocument/2006/relationships/tags" Target="../tags/tag621.xml"/><Relationship Id="rId113" Type="http://schemas.openxmlformats.org/officeDocument/2006/relationships/tags" Target="../tags/tag665.xml"/><Relationship Id="rId134" Type="http://schemas.openxmlformats.org/officeDocument/2006/relationships/tags" Target="../tags/tag686.xml"/><Relationship Id="rId320" Type="http://schemas.openxmlformats.org/officeDocument/2006/relationships/tags" Target="../tags/tag872.xml"/><Relationship Id="rId80" Type="http://schemas.openxmlformats.org/officeDocument/2006/relationships/tags" Target="../tags/tag632.xml"/><Relationship Id="rId155" Type="http://schemas.openxmlformats.org/officeDocument/2006/relationships/tags" Target="../tags/tag707.xml"/><Relationship Id="rId176" Type="http://schemas.openxmlformats.org/officeDocument/2006/relationships/tags" Target="../tags/tag728.xml"/><Relationship Id="rId197" Type="http://schemas.openxmlformats.org/officeDocument/2006/relationships/tags" Target="../tags/tag749.xml"/><Relationship Id="rId341" Type="http://schemas.openxmlformats.org/officeDocument/2006/relationships/image" Target="../media/image20.png"/><Relationship Id="rId201" Type="http://schemas.openxmlformats.org/officeDocument/2006/relationships/tags" Target="../tags/tag753.xml"/><Relationship Id="rId222" Type="http://schemas.openxmlformats.org/officeDocument/2006/relationships/tags" Target="../tags/tag774.xml"/><Relationship Id="rId243" Type="http://schemas.openxmlformats.org/officeDocument/2006/relationships/tags" Target="../tags/tag795.xml"/><Relationship Id="rId264" Type="http://schemas.openxmlformats.org/officeDocument/2006/relationships/tags" Target="../tags/tag816.xml"/><Relationship Id="rId285" Type="http://schemas.openxmlformats.org/officeDocument/2006/relationships/tags" Target="../tags/tag837.xml"/><Relationship Id="rId17" Type="http://schemas.openxmlformats.org/officeDocument/2006/relationships/tags" Target="../tags/tag569.xml"/><Relationship Id="rId38" Type="http://schemas.openxmlformats.org/officeDocument/2006/relationships/tags" Target="../tags/tag590.xml"/><Relationship Id="rId59" Type="http://schemas.openxmlformats.org/officeDocument/2006/relationships/tags" Target="../tags/tag611.xml"/><Relationship Id="rId103" Type="http://schemas.openxmlformats.org/officeDocument/2006/relationships/tags" Target="../tags/tag655.xml"/><Relationship Id="rId124" Type="http://schemas.openxmlformats.org/officeDocument/2006/relationships/tags" Target="../tags/tag676.xml"/><Relationship Id="rId310" Type="http://schemas.openxmlformats.org/officeDocument/2006/relationships/tags" Target="../tags/tag862.xml"/><Relationship Id="rId70" Type="http://schemas.openxmlformats.org/officeDocument/2006/relationships/tags" Target="../tags/tag622.xml"/><Relationship Id="rId91" Type="http://schemas.openxmlformats.org/officeDocument/2006/relationships/tags" Target="../tags/tag643.xml"/><Relationship Id="rId145" Type="http://schemas.openxmlformats.org/officeDocument/2006/relationships/tags" Target="../tags/tag697.xml"/><Relationship Id="rId166" Type="http://schemas.openxmlformats.org/officeDocument/2006/relationships/tags" Target="../tags/tag718.xml"/><Relationship Id="rId187" Type="http://schemas.openxmlformats.org/officeDocument/2006/relationships/tags" Target="../tags/tag739.xml"/><Relationship Id="rId331" Type="http://schemas.openxmlformats.org/officeDocument/2006/relationships/image" Target="../media/image10.png"/><Relationship Id="rId1" Type="http://schemas.openxmlformats.org/officeDocument/2006/relationships/tags" Target="../tags/tag553.xml"/><Relationship Id="rId212" Type="http://schemas.openxmlformats.org/officeDocument/2006/relationships/tags" Target="../tags/tag764.xml"/><Relationship Id="rId233" Type="http://schemas.openxmlformats.org/officeDocument/2006/relationships/tags" Target="../tags/tag785.xml"/><Relationship Id="rId254" Type="http://schemas.openxmlformats.org/officeDocument/2006/relationships/tags" Target="../tags/tag806.xml"/><Relationship Id="rId28" Type="http://schemas.openxmlformats.org/officeDocument/2006/relationships/tags" Target="../tags/tag580.xml"/><Relationship Id="rId49" Type="http://schemas.openxmlformats.org/officeDocument/2006/relationships/tags" Target="../tags/tag601.xml"/><Relationship Id="rId114" Type="http://schemas.openxmlformats.org/officeDocument/2006/relationships/tags" Target="../tags/tag666.xml"/><Relationship Id="rId275" Type="http://schemas.openxmlformats.org/officeDocument/2006/relationships/tags" Target="../tags/tag827.xml"/><Relationship Id="rId296" Type="http://schemas.openxmlformats.org/officeDocument/2006/relationships/tags" Target="../tags/tag848.xml"/><Relationship Id="rId300" Type="http://schemas.openxmlformats.org/officeDocument/2006/relationships/tags" Target="../tags/tag852.xml"/><Relationship Id="rId60" Type="http://schemas.openxmlformats.org/officeDocument/2006/relationships/tags" Target="../tags/tag612.xml"/><Relationship Id="rId81" Type="http://schemas.openxmlformats.org/officeDocument/2006/relationships/tags" Target="../tags/tag633.xml"/><Relationship Id="rId135" Type="http://schemas.openxmlformats.org/officeDocument/2006/relationships/tags" Target="../tags/tag687.xml"/><Relationship Id="rId156" Type="http://schemas.openxmlformats.org/officeDocument/2006/relationships/tags" Target="../tags/tag708.xml"/><Relationship Id="rId177" Type="http://schemas.openxmlformats.org/officeDocument/2006/relationships/tags" Target="../tags/tag729.xml"/><Relationship Id="rId198" Type="http://schemas.openxmlformats.org/officeDocument/2006/relationships/tags" Target="../tags/tag750.xml"/><Relationship Id="rId321" Type="http://schemas.openxmlformats.org/officeDocument/2006/relationships/tags" Target="../tags/tag873.xml"/><Relationship Id="rId342" Type="http://schemas.openxmlformats.org/officeDocument/2006/relationships/image" Target="../media/image21.png"/><Relationship Id="rId202" Type="http://schemas.openxmlformats.org/officeDocument/2006/relationships/tags" Target="../tags/tag754.xml"/><Relationship Id="rId223" Type="http://schemas.openxmlformats.org/officeDocument/2006/relationships/tags" Target="../tags/tag775.xml"/><Relationship Id="rId244" Type="http://schemas.openxmlformats.org/officeDocument/2006/relationships/tags" Target="../tags/tag796.xml"/><Relationship Id="rId18" Type="http://schemas.openxmlformats.org/officeDocument/2006/relationships/tags" Target="../tags/tag570.xml"/><Relationship Id="rId39" Type="http://schemas.openxmlformats.org/officeDocument/2006/relationships/tags" Target="../tags/tag591.xml"/><Relationship Id="rId265" Type="http://schemas.openxmlformats.org/officeDocument/2006/relationships/tags" Target="../tags/tag817.xml"/><Relationship Id="rId286" Type="http://schemas.openxmlformats.org/officeDocument/2006/relationships/tags" Target="../tags/tag838.xml"/><Relationship Id="rId50" Type="http://schemas.openxmlformats.org/officeDocument/2006/relationships/tags" Target="../tags/tag602.xml"/><Relationship Id="rId104" Type="http://schemas.openxmlformats.org/officeDocument/2006/relationships/tags" Target="../tags/tag656.xml"/><Relationship Id="rId125" Type="http://schemas.openxmlformats.org/officeDocument/2006/relationships/tags" Target="../tags/tag677.xml"/><Relationship Id="rId146" Type="http://schemas.openxmlformats.org/officeDocument/2006/relationships/tags" Target="../tags/tag698.xml"/><Relationship Id="rId167" Type="http://schemas.openxmlformats.org/officeDocument/2006/relationships/tags" Target="../tags/tag719.xml"/><Relationship Id="rId188" Type="http://schemas.openxmlformats.org/officeDocument/2006/relationships/tags" Target="../tags/tag740.xml"/><Relationship Id="rId311" Type="http://schemas.openxmlformats.org/officeDocument/2006/relationships/tags" Target="../tags/tag863.xml"/><Relationship Id="rId332" Type="http://schemas.openxmlformats.org/officeDocument/2006/relationships/image" Target="../media/image11.png"/><Relationship Id="rId71" Type="http://schemas.openxmlformats.org/officeDocument/2006/relationships/tags" Target="../tags/tag623.xml"/><Relationship Id="rId92" Type="http://schemas.openxmlformats.org/officeDocument/2006/relationships/tags" Target="../tags/tag644.xml"/><Relationship Id="rId213" Type="http://schemas.openxmlformats.org/officeDocument/2006/relationships/tags" Target="../tags/tag765.xml"/><Relationship Id="rId234" Type="http://schemas.openxmlformats.org/officeDocument/2006/relationships/tags" Target="../tags/tag786.xml"/><Relationship Id="rId2" Type="http://schemas.openxmlformats.org/officeDocument/2006/relationships/tags" Target="../tags/tag554.xml"/><Relationship Id="rId29" Type="http://schemas.openxmlformats.org/officeDocument/2006/relationships/tags" Target="../tags/tag581.xml"/><Relationship Id="rId255" Type="http://schemas.openxmlformats.org/officeDocument/2006/relationships/tags" Target="../tags/tag807.xml"/><Relationship Id="rId276" Type="http://schemas.openxmlformats.org/officeDocument/2006/relationships/tags" Target="../tags/tag828.xml"/><Relationship Id="rId297" Type="http://schemas.openxmlformats.org/officeDocument/2006/relationships/tags" Target="../tags/tag849.xml"/><Relationship Id="rId40" Type="http://schemas.openxmlformats.org/officeDocument/2006/relationships/tags" Target="../tags/tag592.xml"/><Relationship Id="rId115" Type="http://schemas.openxmlformats.org/officeDocument/2006/relationships/tags" Target="../tags/tag667.xml"/><Relationship Id="rId136" Type="http://schemas.openxmlformats.org/officeDocument/2006/relationships/tags" Target="../tags/tag688.xml"/><Relationship Id="rId157" Type="http://schemas.openxmlformats.org/officeDocument/2006/relationships/tags" Target="../tags/tag709.xml"/><Relationship Id="rId178" Type="http://schemas.openxmlformats.org/officeDocument/2006/relationships/tags" Target="../tags/tag730.xml"/><Relationship Id="rId301" Type="http://schemas.openxmlformats.org/officeDocument/2006/relationships/tags" Target="../tags/tag853.xml"/><Relationship Id="rId322" Type="http://schemas.openxmlformats.org/officeDocument/2006/relationships/tags" Target="../tags/tag874.xml"/><Relationship Id="rId343" Type="http://schemas.openxmlformats.org/officeDocument/2006/relationships/image" Target="../media/image22.png"/><Relationship Id="rId61" Type="http://schemas.openxmlformats.org/officeDocument/2006/relationships/tags" Target="../tags/tag613.xml"/><Relationship Id="rId82" Type="http://schemas.openxmlformats.org/officeDocument/2006/relationships/tags" Target="../tags/tag634.xml"/><Relationship Id="rId199" Type="http://schemas.openxmlformats.org/officeDocument/2006/relationships/tags" Target="../tags/tag751.xml"/><Relationship Id="rId203" Type="http://schemas.openxmlformats.org/officeDocument/2006/relationships/tags" Target="../tags/tag755.xml"/><Relationship Id="rId19" Type="http://schemas.openxmlformats.org/officeDocument/2006/relationships/tags" Target="../tags/tag571.xml"/><Relationship Id="rId224" Type="http://schemas.openxmlformats.org/officeDocument/2006/relationships/tags" Target="../tags/tag776.xml"/><Relationship Id="rId245" Type="http://schemas.openxmlformats.org/officeDocument/2006/relationships/tags" Target="../tags/tag797.xml"/><Relationship Id="rId266" Type="http://schemas.openxmlformats.org/officeDocument/2006/relationships/tags" Target="../tags/tag818.xml"/><Relationship Id="rId287" Type="http://schemas.openxmlformats.org/officeDocument/2006/relationships/tags" Target="../tags/tag839.xml"/><Relationship Id="rId30" Type="http://schemas.openxmlformats.org/officeDocument/2006/relationships/tags" Target="../tags/tag582.xml"/><Relationship Id="rId105" Type="http://schemas.openxmlformats.org/officeDocument/2006/relationships/tags" Target="../tags/tag657.xml"/><Relationship Id="rId126" Type="http://schemas.openxmlformats.org/officeDocument/2006/relationships/tags" Target="../tags/tag678.xml"/><Relationship Id="rId147" Type="http://schemas.openxmlformats.org/officeDocument/2006/relationships/tags" Target="../tags/tag699.xml"/><Relationship Id="rId168" Type="http://schemas.openxmlformats.org/officeDocument/2006/relationships/tags" Target="../tags/tag720.xml"/><Relationship Id="rId312" Type="http://schemas.openxmlformats.org/officeDocument/2006/relationships/tags" Target="../tags/tag864.xml"/><Relationship Id="rId333" Type="http://schemas.openxmlformats.org/officeDocument/2006/relationships/image" Target="../media/image12.png"/><Relationship Id="rId51" Type="http://schemas.openxmlformats.org/officeDocument/2006/relationships/tags" Target="../tags/tag603.xml"/><Relationship Id="rId72" Type="http://schemas.openxmlformats.org/officeDocument/2006/relationships/tags" Target="../tags/tag624.xml"/><Relationship Id="rId93" Type="http://schemas.openxmlformats.org/officeDocument/2006/relationships/tags" Target="../tags/tag645.xml"/><Relationship Id="rId189" Type="http://schemas.openxmlformats.org/officeDocument/2006/relationships/tags" Target="../tags/tag741.xml"/><Relationship Id="rId3" Type="http://schemas.openxmlformats.org/officeDocument/2006/relationships/tags" Target="../tags/tag555.xml"/><Relationship Id="rId214" Type="http://schemas.openxmlformats.org/officeDocument/2006/relationships/tags" Target="../tags/tag766.xml"/><Relationship Id="rId235" Type="http://schemas.openxmlformats.org/officeDocument/2006/relationships/tags" Target="../tags/tag787.xml"/><Relationship Id="rId256" Type="http://schemas.openxmlformats.org/officeDocument/2006/relationships/tags" Target="../tags/tag808.xml"/><Relationship Id="rId277" Type="http://schemas.openxmlformats.org/officeDocument/2006/relationships/tags" Target="../tags/tag829.xml"/><Relationship Id="rId298" Type="http://schemas.openxmlformats.org/officeDocument/2006/relationships/tags" Target="../tags/tag850.xml"/><Relationship Id="rId116" Type="http://schemas.openxmlformats.org/officeDocument/2006/relationships/tags" Target="../tags/tag668.xml"/><Relationship Id="rId137" Type="http://schemas.openxmlformats.org/officeDocument/2006/relationships/tags" Target="../tags/tag689.xml"/><Relationship Id="rId158" Type="http://schemas.openxmlformats.org/officeDocument/2006/relationships/tags" Target="../tags/tag710.xml"/><Relationship Id="rId302" Type="http://schemas.openxmlformats.org/officeDocument/2006/relationships/tags" Target="../tags/tag854.xml"/><Relationship Id="rId323" Type="http://schemas.openxmlformats.org/officeDocument/2006/relationships/tags" Target="../tags/tag875.xml"/><Relationship Id="rId344" Type="http://schemas.openxmlformats.org/officeDocument/2006/relationships/image" Target="../media/image23.png"/><Relationship Id="rId20" Type="http://schemas.openxmlformats.org/officeDocument/2006/relationships/tags" Target="../tags/tag572.xml"/><Relationship Id="rId41" Type="http://schemas.openxmlformats.org/officeDocument/2006/relationships/tags" Target="../tags/tag593.xml"/><Relationship Id="rId62" Type="http://schemas.openxmlformats.org/officeDocument/2006/relationships/tags" Target="../tags/tag614.xml"/><Relationship Id="rId83" Type="http://schemas.openxmlformats.org/officeDocument/2006/relationships/tags" Target="../tags/tag635.xml"/><Relationship Id="rId179" Type="http://schemas.openxmlformats.org/officeDocument/2006/relationships/tags" Target="../tags/tag731.xml"/><Relationship Id="rId190" Type="http://schemas.openxmlformats.org/officeDocument/2006/relationships/tags" Target="../tags/tag742.xml"/><Relationship Id="rId204" Type="http://schemas.openxmlformats.org/officeDocument/2006/relationships/tags" Target="../tags/tag756.xml"/><Relationship Id="rId225" Type="http://schemas.openxmlformats.org/officeDocument/2006/relationships/tags" Target="../tags/tag777.xml"/><Relationship Id="rId246" Type="http://schemas.openxmlformats.org/officeDocument/2006/relationships/tags" Target="../tags/tag798.xml"/><Relationship Id="rId267" Type="http://schemas.openxmlformats.org/officeDocument/2006/relationships/tags" Target="../tags/tag819.xml"/><Relationship Id="rId288" Type="http://schemas.openxmlformats.org/officeDocument/2006/relationships/tags" Target="../tags/tag840.xml"/><Relationship Id="rId106" Type="http://schemas.openxmlformats.org/officeDocument/2006/relationships/tags" Target="../tags/tag658.xml"/><Relationship Id="rId127" Type="http://schemas.openxmlformats.org/officeDocument/2006/relationships/tags" Target="../tags/tag679.xml"/><Relationship Id="rId313" Type="http://schemas.openxmlformats.org/officeDocument/2006/relationships/tags" Target="../tags/tag865.xml"/><Relationship Id="rId10" Type="http://schemas.openxmlformats.org/officeDocument/2006/relationships/tags" Target="../tags/tag562.xml"/><Relationship Id="rId31" Type="http://schemas.openxmlformats.org/officeDocument/2006/relationships/tags" Target="../tags/tag583.xml"/><Relationship Id="rId52" Type="http://schemas.openxmlformats.org/officeDocument/2006/relationships/tags" Target="../tags/tag604.xml"/><Relationship Id="rId73" Type="http://schemas.openxmlformats.org/officeDocument/2006/relationships/tags" Target="../tags/tag625.xml"/><Relationship Id="rId94" Type="http://schemas.openxmlformats.org/officeDocument/2006/relationships/tags" Target="../tags/tag646.xml"/><Relationship Id="rId148" Type="http://schemas.openxmlformats.org/officeDocument/2006/relationships/tags" Target="../tags/tag700.xml"/><Relationship Id="rId169" Type="http://schemas.openxmlformats.org/officeDocument/2006/relationships/tags" Target="../tags/tag721.xml"/><Relationship Id="rId334" Type="http://schemas.openxmlformats.org/officeDocument/2006/relationships/image" Target="../media/image13.png"/><Relationship Id="rId4" Type="http://schemas.openxmlformats.org/officeDocument/2006/relationships/tags" Target="../tags/tag556.xml"/><Relationship Id="rId180" Type="http://schemas.openxmlformats.org/officeDocument/2006/relationships/tags" Target="../tags/tag732.xml"/><Relationship Id="rId215" Type="http://schemas.openxmlformats.org/officeDocument/2006/relationships/tags" Target="../tags/tag767.xml"/><Relationship Id="rId236" Type="http://schemas.openxmlformats.org/officeDocument/2006/relationships/tags" Target="../tags/tag788.xml"/><Relationship Id="rId257" Type="http://schemas.openxmlformats.org/officeDocument/2006/relationships/tags" Target="../tags/tag809.xml"/><Relationship Id="rId278" Type="http://schemas.openxmlformats.org/officeDocument/2006/relationships/tags" Target="../tags/tag830.xml"/><Relationship Id="rId303" Type="http://schemas.openxmlformats.org/officeDocument/2006/relationships/tags" Target="../tags/tag855.xml"/><Relationship Id="rId42" Type="http://schemas.openxmlformats.org/officeDocument/2006/relationships/tags" Target="../tags/tag594.xml"/><Relationship Id="rId84" Type="http://schemas.openxmlformats.org/officeDocument/2006/relationships/tags" Target="../tags/tag636.xml"/><Relationship Id="rId138" Type="http://schemas.openxmlformats.org/officeDocument/2006/relationships/tags" Target="../tags/tag690.xml"/><Relationship Id="rId345" Type="http://schemas.openxmlformats.org/officeDocument/2006/relationships/image" Target="../media/image24.png"/><Relationship Id="rId191" Type="http://schemas.openxmlformats.org/officeDocument/2006/relationships/tags" Target="../tags/tag743.xml"/><Relationship Id="rId205" Type="http://schemas.openxmlformats.org/officeDocument/2006/relationships/tags" Target="../tags/tag757.xml"/><Relationship Id="rId247" Type="http://schemas.openxmlformats.org/officeDocument/2006/relationships/tags" Target="../tags/tag799.xml"/><Relationship Id="rId107" Type="http://schemas.openxmlformats.org/officeDocument/2006/relationships/tags" Target="../tags/tag659.xml"/><Relationship Id="rId289" Type="http://schemas.openxmlformats.org/officeDocument/2006/relationships/tags" Target="../tags/tag841.xml"/><Relationship Id="rId11" Type="http://schemas.openxmlformats.org/officeDocument/2006/relationships/tags" Target="../tags/tag563.xml"/><Relationship Id="rId53" Type="http://schemas.openxmlformats.org/officeDocument/2006/relationships/tags" Target="../tags/tag605.xml"/><Relationship Id="rId149" Type="http://schemas.openxmlformats.org/officeDocument/2006/relationships/tags" Target="../tags/tag701.xml"/><Relationship Id="rId314" Type="http://schemas.openxmlformats.org/officeDocument/2006/relationships/tags" Target="../tags/tag866.xml"/><Relationship Id="rId95" Type="http://schemas.openxmlformats.org/officeDocument/2006/relationships/tags" Target="../tags/tag647.xml"/><Relationship Id="rId160" Type="http://schemas.openxmlformats.org/officeDocument/2006/relationships/tags" Target="../tags/tag712.xml"/><Relationship Id="rId216" Type="http://schemas.openxmlformats.org/officeDocument/2006/relationships/tags" Target="../tags/tag768.xml"/><Relationship Id="rId258" Type="http://schemas.openxmlformats.org/officeDocument/2006/relationships/tags" Target="../tags/tag810.xml"/><Relationship Id="rId22" Type="http://schemas.openxmlformats.org/officeDocument/2006/relationships/tags" Target="../tags/tag574.xml"/><Relationship Id="rId64" Type="http://schemas.openxmlformats.org/officeDocument/2006/relationships/tags" Target="../tags/tag616.xml"/><Relationship Id="rId118" Type="http://schemas.openxmlformats.org/officeDocument/2006/relationships/tags" Target="../tags/tag670.xml"/><Relationship Id="rId325" Type="http://schemas.openxmlformats.org/officeDocument/2006/relationships/tags" Target="../tags/tag877.xml"/><Relationship Id="rId171" Type="http://schemas.openxmlformats.org/officeDocument/2006/relationships/tags" Target="../tags/tag723.xml"/><Relationship Id="rId227" Type="http://schemas.openxmlformats.org/officeDocument/2006/relationships/tags" Target="../tags/tag779.xml"/><Relationship Id="rId269" Type="http://schemas.openxmlformats.org/officeDocument/2006/relationships/tags" Target="../tags/tag821.xml"/><Relationship Id="rId33" Type="http://schemas.openxmlformats.org/officeDocument/2006/relationships/tags" Target="../tags/tag585.xml"/><Relationship Id="rId129" Type="http://schemas.openxmlformats.org/officeDocument/2006/relationships/tags" Target="../tags/tag681.xml"/><Relationship Id="rId280" Type="http://schemas.openxmlformats.org/officeDocument/2006/relationships/tags" Target="../tags/tag832.xml"/><Relationship Id="rId336" Type="http://schemas.openxmlformats.org/officeDocument/2006/relationships/image" Target="../media/image15.png"/><Relationship Id="rId75" Type="http://schemas.openxmlformats.org/officeDocument/2006/relationships/tags" Target="../tags/tag627.xml"/><Relationship Id="rId140" Type="http://schemas.openxmlformats.org/officeDocument/2006/relationships/tags" Target="../tags/tag692.xml"/><Relationship Id="rId182" Type="http://schemas.openxmlformats.org/officeDocument/2006/relationships/tags" Target="../tags/tag734.xml"/><Relationship Id="rId6" Type="http://schemas.openxmlformats.org/officeDocument/2006/relationships/tags" Target="../tags/tag558.xml"/><Relationship Id="rId238" Type="http://schemas.openxmlformats.org/officeDocument/2006/relationships/tags" Target="../tags/tag790.xml"/><Relationship Id="rId291" Type="http://schemas.openxmlformats.org/officeDocument/2006/relationships/tags" Target="../tags/tag843.xml"/><Relationship Id="rId305" Type="http://schemas.openxmlformats.org/officeDocument/2006/relationships/tags" Target="../tags/tag857.xml"/><Relationship Id="rId347" Type="http://schemas.openxmlformats.org/officeDocument/2006/relationships/image" Target="../media/image26.png"/><Relationship Id="rId44" Type="http://schemas.openxmlformats.org/officeDocument/2006/relationships/tags" Target="../tags/tag596.xml"/><Relationship Id="rId86" Type="http://schemas.openxmlformats.org/officeDocument/2006/relationships/tags" Target="../tags/tag638.xml"/><Relationship Id="rId151" Type="http://schemas.openxmlformats.org/officeDocument/2006/relationships/tags" Target="../tags/tag703.xml"/><Relationship Id="rId193" Type="http://schemas.openxmlformats.org/officeDocument/2006/relationships/tags" Target="../tags/tag745.xml"/><Relationship Id="rId207" Type="http://schemas.openxmlformats.org/officeDocument/2006/relationships/tags" Target="../tags/tag759.xml"/><Relationship Id="rId249" Type="http://schemas.openxmlformats.org/officeDocument/2006/relationships/tags" Target="../tags/tag801.xml"/><Relationship Id="rId13" Type="http://schemas.openxmlformats.org/officeDocument/2006/relationships/tags" Target="../tags/tag565.xml"/><Relationship Id="rId109" Type="http://schemas.openxmlformats.org/officeDocument/2006/relationships/tags" Target="../tags/tag661.xml"/><Relationship Id="rId260" Type="http://schemas.openxmlformats.org/officeDocument/2006/relationships/tags" Target="../tags/tag812.xml"/><Relationship Id="rId316" Type="http://schemas.openxmlformats.org/officeDocument/2006/relationships/tags" Target="../tags/tag868.xml"/><Relationship Id="rId55" Type="http://schemas.openxmlformats.org/officeDocument/2006/relationships/tags" Target="../tags/tag607.xml"/><Relationship Id="rId97" Type="http://schemas.openxmlformats.org/officeDocument/2006/relationships/tags" Target="../tags/tag649.xml"/><Relationship Id="rId120" Type="http://schemas.openxmlformats.org/officeDocument/2006/relationships/tags" Target="../tags/tag672.xml"/><Relationship Id="rId162" Type="http://schemas.openxmlformats.org/officeDocument/2006/relationships/tags" Target="../tags/tag714.xml"/><Relationship Id="rId218" Type="http://schemas.openxmlformats.org/officeDocument/2006/relationships/tags" Target="../tags/tag770.xml"/><Relationship Id="rId271" Type="http://schemas.openxmlformats.org/officeDocument/2006/relationships/tags" Target="../tags/tag823.xml"/><Relationship Id="rId24" Type="http://schemas.openxmlformats.org/officeDocument/2006/relationships/tags" Target="../tags/tag576.xml"/><Relationship Id="rId66" Type="http://schemas.openxmlformats.org/officeDocument/2006/relationships/tags" Target="../tags/tag618.xml"/><Relationship Id="rId131" Type="http://schemas.openxmlformats.org/officeDocument/2006/relationships/tags" Target="../tags/tag683.xml"/><Relationship Id="rId327" Type="http://schemas.openxmlformats.org/officeDocument/2006/relationships/tags" Target="../tags/tag879.xml"/><Relationship Id="rId173" Type="http://schemas.openxmlformats.org/officeDocument/2006/relationships/tags" Target="../tags/tag725.xml"/><Relationship Id="rId229" Type="http://schemas.openxmlformats.org/officeDocument/2006/relationships/tags" Target="../tags/tag781.xml"/><Relationship Id="rId240" Type="http://schemas.openxmlformats.org/officeDocument/2006/relationships/tags" Target="../tags/tag79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tags" Target="../tags/tag996.xml"/><Relationship Id="rId299" Type="http://schemas.openxmlformats.org/officeDocument/2006/relationships/tags" Target="../tags/tag1178.xml"/><Relationship Id="rId21" Type="http://schemas.openxmlformats.org/officeDocument/2006/relationships/tags" Target="../tags/tag900.xml"/><Relationship Id="rId63" Type="http://schemas.openxmlformats.org/officeDocument/2006/relationships/tags" Target="../tags/tag942.xml"/><Relationship Id="rId159" Type="http://schemas.openxmlformats.org/officeDocument/2006/relationships/tags" Target="../tags/tag1038.xml"/><Relationship Id="rId324" Type="http://schemas.openxmlformats.org/officeDocument/2006/relationships/tags" Target="../tags/tag1203.xml"/><Relationship Id="rId170" Type="http://schemas.openxmlformats.org/officeDocument/2006/relationships/tags" Target="../tags/tag1049.xml"/><Relationship Id="rId226" Type="http://schemas.openxmlformats.org/officeDocument/2006/relationships/tags" Target="../tags/tag1105.xml"/><Relationship Id="rId268" Type="http://schemas.openxmlformats.org/officeDocument/2006/relationships/tags" Target="../tags/tag1147.xml"/><Relationship Id="rId32" Type="http://schemas.openxmlformats.org/officeDocument/2006/relationships/tags" Target="../tags/tag911.xml"/><Relationship Id="rId74" Type="http://schemas.openxmlformats.org/officeDocument/2006/relationships/tags" Target="../tags/tag953.xml"/><Relationship Id="rId128" Type="http://schemas.openxmlformats.org/officeDocument/2006/relationships/tags" Target="../tags/tag1007.xml"/><Relationship Id="rId335" Type="http://schemas.openxmlformats.org/officeDocument/2006/relationships/image" Target="../media/image13.png"/><Relationship Id="rId5" Type="http://schemas.openxmlformats.org/officeDocument/2006/relationships/tags" Target="../tags/tag884.xml"/><Relationship Id="rId181" Type="http://schemas.openxmlformats.org/officeDocument/2006/relationships/tags" Target="../tags/tag1060.xml"/><Relationship Id="rId237" Type="http://schemas.openxmlformats.org/officeDocument/2006/relationships/tags" Target="../tags/tag1116.xml"/><Relationship Id="rId279" Type="http://schemas.openxmlformats.org/officeDocument/2006/relationships/tags" Target="../tags/tag1158.xml"/><Relationship Id="rId43" Type="http://schemas.openxmlformats.org/officeDocument/2006/relationships/tags" Target="../tags/tag922.xml"/><Relationship Id="rId139" Type="http://schemas.openxmlformats.org/officeDocument/2006/relationships/tags" Target="../tags/tag1018.xml"/><Relationship Id="rId290" Type="http://schemas.openxmlformats.org/officeDocument/2006/relationships/tags" Target="../tags/tag1169.xml"/><Relationship Id="rId304" Type="http://schemas.openxmlformats.org/officeDocument/2006/relationships/tags" Target="../tags/tag1183.xml"/><Relationship Id="rId346" Type="http://schemas.openxmlformats.org/officeDocument/2006/relationships/image" Target="../media/image24.png"/><Relationship Id="rId85" Type="http://schemas.openxmlformats.org/officeDocument/2006/relationships/tags" Target="../tags/tag964.xml"/><Relationship Id="rId150" Type="http://schemas.openxmlformats.org/officeDocument/2006/relationships/tags" Target="../tags/tag1029.xml"/><Relationship Id="rId192" Type="http://schemas.openxmlformats.org/officeDocument/2006/relationships/tags" Target="../tags/tag1071.xml"/><Relationship Id="rId206" Type="http://schemas.openxmlformats.org/officeDocument/2006/relationships/tags" Target="../tags/tag1085.xml"/><Relationship Id="rId248" Type="http://schemas.openxmlformats.org/officeDocument/2006/relationships/tags" Target="../tags/tag1127.xml"/><Relationship Id="rId12" Type="http://schemas.openxmlformats.org/officeDocument/2006/relationships/tags" Target="../tags/tag891.xml"/><Relationship Id="rId108" Type="http://schemas.openxmlformats.org/officeDocument/2006/relationships/tags" Target="../tags/tag987.xml"/><Relationship Id="rId315" Type="http://schemas.openxmlformats.org/officeDocument/2006/relationships/tags" Target="../tags/tag1194.xml"/><Relationship Id="rId54" Type="http://schemas.openxmlformats.org/officeDocument/2006/relationships/tags" Target="../tags/tag933.xml"/><Relationship Id="rId96" Type="http://schemas.openxmlformats.org/officeDocument/2006/relationships/tags" Target="../tags/tag975.xml"/><Relationship Id="rId161" Type="http://schemas.openxmlformats.org/officeDocument/2006/relationships/tags" Target="../tags/tag1040.xml"/><Relationship Id="rId217" Type="http://schemas.openxmlformats.org/officeDocument/2006/relationships/tags" Target="../tags/tag1096.xml"/><Relationship Id="rId259" Type="http://schemas.openxmlformats.org/officeDocument/2006/relationships/tags" Target="../tags/tag1138.xml"/><Relationship Id="rId23" Type="http://schemas.openxmlformats.org/officeDocument/2006/relationships/tags" Target="../tags/tag902.xml"/><Relationship Id="rId119" Type="http://schemas.openxmlformats.org/officeDocument/2006/relationships/tags" Target="../tags/tag998.xml"/><Relationship Id="rId270" Type="http://schemas.openxmlformats.org/officeDocument/2006/relationships/tags" Target="../tags/tag1149.xml"/><Relationship Id="rId326" Type="http://schemas.openxmlformats.org/officeDocument/2006/relationships/tags" Target="../tags/tag1205.xml"/><Relationship Id="rId65" Type="http://schemas.openxmlformats.org/officeDocument/2006/relationships/tags" Target="../tags/tag944.xml"/><Relationship Id="rId130" Type="http://schemas.openxmlformats.org/officeDocument/2006/relationships/tags" Target="../tags/tag1009.xml"/><Relationship Id="rId172" Type="http://schemas.openxmlformats.org/officeDocument/2006/relationships/tags" Target="../tags/tag1051.xml"/><Relationship Id="rId228" Type="http://schemas.openxmlformats.org/officeDocument/2006/relationships/tags" Target="../tags/tag1107.xml"/><Relationship Id="rId281" Type="http://schemas.openxmlformats.org/officeDocument/2006/relationships/tags" Target="../tags/tag1160.xml"/><Relationship Id="rId337" Type="http://schemas.openxmlformats.org/officeDocument/2006/relationships/image" Target="../media/image15.png"/><Relationship Id="rId34" Type="http://schemas.openxmlformats.org/officeDocument/2006/relationships/tags" Target="../tags/tag913.xml"/><Relationship Id="rId76" Type="http://schemas.openxmlformats.org/officeDocument/2006/relationships/tags" Target="../tags/tag955.xml"/><Relationship Id="rId141" Type="http://schemas.openxmlformats.org/officeDocument/2006/relationships/tags" Target="../tags/tag1020.xml"/><Relationship Id="rId7" Type="http://schemas.openxmlformats.org/officeDocument/2006/relationships/tags" Target="../tags/tag886.xml"/><Relationship Id="rId183" Type="http://schemas.openxmlformats.org/officeDocument/2006/relationships/tags" Target="../tags/tag1062.xml"/><Relationship Id="rId239" Type="http://schemas.openxmlformats.org/officeDocument/2006/relationships/tags" Target="../tags/tag1118.xml"/><Relationship Id="rId250" Type="http://schemas.openxmlformats.org/officeDocument/2006/relationships/tags" Target="../tags/tag1129.xml"/><Relationship Id="rId292" Type="http://schemas.openxmlformats.org/officeDocument/2006/relationships/tags" Target="../tags/tag1171.xml"/><Relationship Id="rId306" Type="http://schemas.openxmlformats.org/officeDocument/2006/relationships/tags" Target="../tags/tag1185.xml"/><Relationship Id="rId45" Type="http://schemas.openxmlformats.org/officeDocument/2006/relationships/tags" Target="../tags/tag924.xml"/><Relationship Id="rId87" Type="http://schemas.openxmlformats.org/officeDocument/2006/relationships/tags" Target="../tags/tag966.xml"/><Relationship Id="rId110" Type="http://schemas.openxmlformats.org/officeDocument/2006/relationships/tags" Target="../tags/tag989.xml"/><Relationship Id="rId348" Type="http://schemas.openxmlformats.org/officeDocument/2006/relationships/image" Target="../media/image26.png"/><Relationship Id="rId152" Type="http://schemas.openxmlformats.org/officeDocument/2006/relationships/tags" Target="../tags/tag1031.xml"/><Relationship Id="rId194" Type="http://schemas.openxmlformats.org/officeDocument/2006/relationships/tags" Target="../tags/tag1073.xml"/><Relationship Id="rId208" Type="http://schemas.openxmlformats.org/officeDocument/2006/relationships/tags" Target="../tags/tag1087.xml"/><Relationship Id="rId261" Type="http://schemas.openxmlformats.org/officeDocument/2006/relationships/tags" Target="../tags/tag1140.xml"/><Relationship Id="rId14" Type="http://schemas.openxmlformats.org/officeDocument/2006/relationships/tags" Target="../tags/tag893.xml"/><Relationship Id="rId56" Type="http://schemas.openxmlformats.org/officeDocument/2006/relationships/tags" Target="../tags/tag935.xml"/><Relationship Id="rId317" Type="http://schemas.openxmlformats.org/officeDocument/2006/relationships/tags" Target="../tags/tag1196.xml"/><Relationship Id="rId8" Type="http://schemas.openxmlformats.org/officeDocument/2006/relationships/tags" Target="../tags/tag887.xml"/><Relationship Id="rId98" Type="http://schemas.openxmlformats.org/officeDocument/2006/relationships/tags" Target="../tags/tag977.xml"/><Relationship Id="rId121" Type="http://schemas.openxmlformats.org/officeDocument/2006/relationships/tags" Target="../tags/tag1000.xml"/><Relationship Id="rId142" Type="http://schemas.openxmlformats.org/officeDocument/2006/relationships/tags" Target="../tags/tag1021.xml"/><Relationship Id="rId163" Type="http://schemas.openxmlformats.org/officeDocument/2006/relationships/tags" Target="../tags/tag1042.xml"/><Relationship Id="rId184" Type="http://schemas.openxmlformats.org/officeDocument/2006/relationships/tags" Target="../tags/tag1063.xml"/><Relationship Id="rId219" Type="http://schemas.openxmlformats.org/officeDocument/2006/relationships/tags" Target="../tags/tag1098.xml"/><Relationship Id="rId230" Type="http://schemas.openxmlformats.org/officeDocument/2006/relationships/tags" Target="../tags/tag1109.xml"/><Relationship Id="rId251" Type="http://schemas.openxmlformats.org/officeDocument/2006/relationships/tags" Target="../tags/tag1130.xml"/><Relationship Id="rId25" Type="http://schemas.openxmlformats.org/officeDocument/2006/relationships/tags" Target="../tags/tag904.xml"/><Relationship Id="rId46" Type="http://schemas.openxmlformats.org/officeDocument/2006/relationships/tags" Target="../tags/tag925.xml"/><Relationship Id="rId67" Type="http://schemas.openxmlformats.org/officeDocument/2006/relationships/tags" Target="../tags/tag946.xml"/><Relationship Id="rId272" Type="http://schemas.openxmlformats.org/officeDocument/2006/relationships/tags" Target="../tags/tag1151.xml"/><Relationship Id="rId293" Type="http://schemas.openxmlformats.org/officeDocument/2006/relationships/tags" Target="../tags/tag1172.xml"/><Relationship Id="rId307" Type="http://schemas.openxmlformats.org/officeDocument/2006/relationships/tags" Target="../tags/tag1186.xml"/><Relationship Id="rId328" Type="http://schemas.openxmlformats.org/officeDocument/2006/relationships/tags" Target="../tags/tag1207.xml"/><Relationship Id="rId349" Type="http://schemas.openxmlformats.org/officeDocument/2006/relationships/image" Target="../media/image27.png"/><Relationship Id="rId88" Type="http://schemas.openxmlformats.org/officeDocument/2006/relationships/tags" Target="../tags/tag967.xml"/><Relationship Id="rId111" Type="http://schemas.openxmlformats.org/officeDocument/2006/relationships/tags" Target="../tags/tag990.xml"/><Relationship Id="rId132" Type="http://schemas.openxmlformats.org/officeDocument/2006/relationships/tags" Target="../tags/tag1011.xml"/><Relationship Id="rId153" Type="http://schemas.openxmlformats.org/officeDocument/2006/relationships/tags" Target="../tags/tag1032.xml"/><Relationship Id="rId174" Type="http://schemas.openxmlformats.org/officeDocument/2006/relationships/tags" Target="../tags/tag1053.xml"/><Relationship Id="rId195" Type="http://schemas.openxmlformats.org/officeDocument/2006/relationships/tags" Target="../tags/tag1074.xml"/><Relationship Id="rId209" Type="http://schemas.openxmlformats.org/officeDocument/2006/relationships/tags" Target="../tags/tag1088.xml"/><Relationship Id="rId220" Type="http://schemas.openxmlformats.org/officeDocument/2006/relationships/tags" Target="../tags/tag1099.xml"/><Relationship Id="rId241" Type="http://schemas.openxmlformats.org/officeDocument/2006/relationships/tags" Target="../tags/tag1120.xml"/><Relationship Id="rId15" Type="http://schemas.openxmlformats.org/officeDocument/2006/relationships/tags" Target="../tags/tag894.xml"/><Relationship Id="rId36" Type="http://schemas.openxmlformats.org/officeDocument/2006/relationships/tags" Target="../tags/tag915.xml"/><Relationship Id="rId57" Type="http://schemas.openxmlformats.org/officeDocument/2006/relationships/tags" Target="../tags/tag936.xml"/><Relationship Id="rId262" Type="http://schemas.openxmlformats.org/officeDocument/2006/relationships/tags" Target="../tags/tag1141.xml"/><Relationship Id="rId283" Type="http://schemas.openxmlformats.org/officeDocument/2006/relationships/tags" Target="../tags/tag1162.xml"/><Relationship Id="rId318" Type="http://schemas.openxmlformats.org/officeDocument/2006/relationships/tags" Target="../tags/tag1197.xml"/><Relationship Id="rId339" Type="http://schemas.openxmlformats.org/officeDocument/2006/relationships/image" Target="../media/image17.png"/><Relationship Id="rId78" Type="http://schemas.openxmlformats.org/officeDocument/2006/relationships/tags" Target="../tags/tag957.xml"/><Relationship Id="rId99" Type="http://schemas.openxmlformats.org/officeDocument/2006/relationships/tags" Target="../tags/tag978.xml"/><Relationship Id="rId101" Type="http://schemas.openxmlformats.org/officeDocument/2006/relationships/tags" Target="../tags/tag980.xml"/><Relationship Id="rId122" Type="http://schemas.openxmlformats.org/officeDocument/2006/relationships/tags" Target="../tags/tag1001.xml"/><Relationship Id="rId143" Type="http://schemas.openxmlformats.org/officeDocument/2006/relationships/tags" Target="../tags/tag1022.xml"/><Relationship Id="rId164" Type="http://schemas.openxmlformats.org/officeDocument/2006/relationships/tags" Target="../tags/tag1043.xml"/><Relationship Id="rId185" Type="http://schemas.openxmlformats.org/officeDocument/2006/relationships/tags" Target="../tags/tag1064.xml"/><Relationship Id="rId350" Type="http://schemas.openxmlformats.org/officeDocument/2006/relationships/image" Target="../media/image28.png"/><Relationship Id="rId9" Type="http://schemas.openxmlformats.org/officeDocument/2006/relationships/tags" Target="../tags/tag888.xml"/><Relationship Id="rId210" Type="http://schemas.openxmlformats.org/officeDocument/2006/relationships/tags" Target="../tags/tag1089.xml"/><Relationship Id="rId26" Type="http://schemas.openxmlformats.org/officeDocument/2006/relationships/tags" Target="../tags/tag905.xml"/><Relationship Id="rId231" Type="http://schemas.openxmlformats.org/officeDocument/2006/relationships/tags" Target="../tags/tag1110.xml"/><Relationship Id="rId252" Type="http://schemas.openxmlformats.org/officeDocument/2006/relationships/tags" Target="../tags/tag1131.xml"/><Relationship Id="rId273" Type="http://schemas.openxmlformats.org/officeDocument/2006/relationships/tags" Target="../tags/tag1152.xml"/><Relationship Id="rId294" Type="http://schemas.openxmlformats.org/officeDocument/2006/relationships/tags" Target="../tags/tag1173.xml"/><Relationship Id="rId308" Type="http://schemas.openxmlformats.org/officeDocument/2006/relationships/tags" Target="../tags/tag1187.xml"/><Relationship Id="rId329" Type="http://schemas.openxmlformats.org/officeDocument/2006/relationships/slideLayout" Target="../slideLayouts/slideLayout8.xml"/><Relationship Id="rId47" Type="http://schemas.openxmlformats.org/officeDocument/2006/relationships/tags" Target="../tags/tag926.xml"/><Relationship Id="rId68" Type="http://schemas.openxmlformats.org/officeDocument/2006/relationships/tags" Target="../tags/tag947.xml"/><Relationship Id="rId89" Type="http://schemas.openxmlformats.org/officeDocument/2006/relationships/tags" Target="../tags/tag968.xml"/><Relationship Id="rId112" Type="http://schemas.openxmlformats.org/officeDocument/2006/relationships/tags" Target="../tags/tag991.xml"/><Relationship Id="rId133" Type="http://schemas.openxmlformats.org/officeDocument/2006/relationships/tags" Target="../tags/tag1012.xml"/><Relationship Id="rId154" Type="http://schemas.openxmlformats.org/officeDocument/2006/relationships/tags" Target="../tags/tag1033.xml"/><Relationship Id="rId175" Type="http://schemas.openxmlformats.org/officeDocument/2006/relationships/tags" Target="../tags/tag1054.xml"/><Relationship Id="rId340" Type="http://schemas.openxmlformats.org/officeDocument/2006/relationships/image" Target="../media/image18.png"/><Relationship Id="rId196" Type="http://schemas.openxmlformats.org/officeDocument/2006/relationships/tags" Target="../tags/tag1075.xml"/><Relationship Id="rId200" Type="http://schemas.openxmlformats.org/officeDocument/2006/relationships/tags" Target="../tags/tag1079.xml"/><Relationship Id="rId16" Type="http://schemas.openxmlformats.org/officeDocument/2006/relationships/tags" Target="../tags/tag895.xml"/><Relationship Id="rId221" Type="http://schemas.openxmlformats.org/officeDocument/2006/relationships/tags" Target="../tags/tag1100.xml"/><Relationship Id="rId242" Type="http://schemas.openxmlformats.org/officeDocument/2006/relationships/tags" Target="../tags/tag1121.xml"/><Relationship Id="rId263" Type="http://schemas.openxmlformats.org/officeDocument/2006/relationships/tags" Target="../tags/tag1142.xml"/><Relationship Id="rId284" Type="http://schemas.openxmlformats.org/officeDocument/2006/relationships/tags" Target="../tags/tag1163.xml"/><Relationship Id="rId319" Type="http://schemas.openxmlformats.org/officeDocument/2006/relationships/tags" Target="../tags/tag1198.xml"/><Relationship Id="rId37" Type="http://schemas.openxmlformats.org/officeDocument/2006/relationships/tags" Target="../tags/tag916.xml"/><Relationship Id="rId58" Type="http://schemas.openxmlformats.org/officeDocument/2006/relationships/tags" Target="../tags/tag937.xml"/><Relationship Id="rId79" Type="http://schemas.openxmlformats.org/officeDocument/2006/relationships/tags" Target="../tags/tag958.xml"/><Relationship Id="rId102" Type="http://schemas.openxmlformats.org/officeDocument/2006/relationships/tags" Target="../tags/tag981.xml"/><Relationship Id="rId123" Type="http://schemas.openxmlformats.org/officeDocument/2006/relationships/tags" Target="../tags/tag1002.xml"/><Relationship Id="rId144" Type="http://schemas.openxmlformats.org/officeDocument/2006/relationships/tags" Target="../tags/tag1023.xml"/><Relationship Id="rId330" Type="http://schemas.openxmlformats.org/officeDocument/2006/relationships/image" Target="../media/image2.png"/><Relationship Id="rId90" Type="http://schemas.openxmlformats.org/officeDocument/2006/relationships/tags" Target="../tags/tag969.xml"/><Relationship Id="rId165" Type="http://schemas.openxmlformats.org/officeDocument/2006/relationships/tags" Target="../tags/tag1044.xml"/><Relationship Id="rId186" Type="http://schemas.openxmlformats.org/officeDocument/2006/relationships/tags" Target="../tags/tag1065.xml"/><Relationship Id="rId211" Type="http://schemas.openxmlformats.org/officeDocument/2006/relationships/tags" Target="../tags/tag1090.xml"/><Relationship Id="rId232" Type="http://schemas.openxmlformats.org/officeDocument/2006/relationships/tags" Target="../tags/tag1111.xml"/><Relationship Id="rId253" Type="http://schemas.openxmlformats.org/officeDocument/2006/relationships/tags" Target="../tags/tag1132.xml"/><Relationship Id="rId274" Type="http://schemas.openxmlformats.org/officeDocument/2006/relationships/tags" Target="../tags/tag1153.xml"/><Relationship Id="rId295" Type="http://schemas.openxmlformats.org/officeDocument/2006/relationships/tags" Target="../tags/tag1174.xml"/><Relationship Id="rId309" Type="http://schemas.openxmlformats.org/officeDocument/2006/relationships/tags" Target="../tags/tag1188.xml"/><Relationship Id="rId27" Type="http://schemas.openxmlformats.org/officeDocument/2006/relationships/tags" Target="../tags/tag906.xml"/><Relationship Id="rId48" Type="http://schemas.openxmlformats.org/officeDocument/2006/relationships/tags" Target="../tags/tag927.xml"/><Relationship Id="rId69" Type="http://schemas.openxmlformats.org/officeDocument/2006/relationships/tags" Target="../tags/tag948.xml"/><Relationship Id="rId113" Type="http://schemas.openxmlformats.org/officeDocument/2006/relationships/tags" Target="../tags/tag992.xml"/><Relationship Id="rId134" Type="http://schemas.openxmlformats.org/officeDocument/2006/relationships/tags" Target="../tags/tag1013.xml"/><Relationship Id="rId320" Type="http://schemas.openxmlformats.org/officeDocument/2006/relationships/tags" Target="../tags/tag1199.xml"/><Relationship Id="rId80" Type="http://schemas.openxmlformats.org/officeDocument/2006/relationships/tags" Target="../tags/tag959.xml"/><Relationship Id="rId155" Type="http://schemas.openxmlformats.org/officeDocument/2006/relationships/tags" Target="../tags/tag1034.xml"/><Relationship Id="rId176" Type="http://schemas.openxmlformats.org/officeDocument/2006/relationships/tags" Target="../tags/tag1055.xml"/><Relationship Id="rId197" Type="http://schemas.openxmlformats.org/officeDocument/2006/relationships/tags" Target="../tags/tag1076.xml"/><Relationship Id="rId341" Type="http://schemas.openxmlformats.org/officeDocument/2006/relationships/image" Target="../media/image19.png"/><Relationship Id="rId201" Type="http://schemas.openxmlformats.org/officeDocument/2006/relationships/tags" Target="../tags/tag1080.xml"/><Relationship Id="rId222" Type="http://schemas.openxmlformats.org/officeDocument/2006/relationships/tags" Target="../tags/tag1101.xml"/><Relationship Id="rId243" Type="http://schemas.openxmlformats.org/officeDocument/2006/relationships/tags" Target="../tags/tag1122.xml"/><Relationship Id="rId264" Type="http://schemas.openxmlformats.org/officeDocument/2006/relationships/tags" Target="../tags/tag1143.xml"/><Relationship Id="rId285" Type="http://schemas.openxmlformats.org/officeDocument/2006/relationships/tags" Target="../tags/tag1164.xml"/><Relationship Id="rId17" Type="http://schemas.openxmlformats.org/officeDocument/2006/relationships/tags" Target="../tags/tag896.xml"/><Relationship Id="rId38" Type="http://schemas.openxmlformats.org/officeDocument/2006/relationships/tags" Target="../tags/tag917.xml"/><Relationship Id="rId59" Type="http://schemas.openxmlformats.org/officeDocument/2006/relationships/tags" Target="../tags/tag938.xml"/><Relationship Id="rId103" Type="http://schemas.openxmlformats.org/officeDocument/2006/relationships/tags" Target="../tags/tag982.xml"/><Relationship Id="rId124" Type="http://schemas.openxmlformats.org/officeDocument/2006/relationships/tags" Target="../tags/tag1003.xml"/><Relationship Id="rId310" Type="http://schemas.openxmlformats.org/officeDocument/2006/relationships/tags" Target="../tags/tag1189.xml"/><Relationship Id="rId70" Type="http://schemas.openxmlformats.org/officeDocument/2006/relationships/tags" Target="../tags/tag949.xml"/><Relationship Id="rId91" Type="http://schemas.openxmlformats.org/officeDocument/2006/relationships/tags" Target="../tags/tag970.xml"/><Relationship Id="rId145" Type="http://schemas.openxmlformats.org/officeDocument/2006/relationships/tags" Target="../tags/tag1024.xml"/><Relationship Id="rId166" Type="http://schemas.openxmlformats.org/officeDocument/2006/relationships/tags" Target="../tags/tag1045.xml"/><Relationship Id="rId187" Type="http://schemas.openxmlformats.org/officeDocument/2006/relationships/tags" Target="../tags/tag1066.xml"/><Relationship Id="rId331" Type="http://schemas.openxmlformats.org/officeDocument/2006/relationships/image" Target="../media/image9.png"/><Relationship Id="rId1" Type="http://schemas.openxmlformats.org/officeDocument/2006/relationships/tags" Target="../tags/tag880.xml"/><Relationship Id="rId212" Type="http://schemas.openxmlformats.org/officeDocument/2006/relationships/tags" Target="../tags/tag1091.xml"/><Relationship Id="rId233" Type="http://schemas.openxmlformats.org/officeDocument/2006/relationships/tags" Target="../tags/tag1112.xml"/><Relationship Id="rId254" Type="http://schemas.openxmlformats.org/officeDocument/2006/relationships/tags" Target="../tags/tag1133.xml"/><Relationship Id="rId28" Type="http://schemas.openxmlformats.org/officeDocument/2006/relationships/tags" Target="../tags/tag907.xml"/><Relationship Id="rId49" Type="http://schemas.openxmlformats.org/officeDocument/2006/relationships/tags" Target="../tags/tag928.xml"/><Relationship Id="rId114" Type="http://schemas.openxmlformats.org/officeDocument/2006/relationships/tags" Target="../tags/tag993.xml"/><Relationship Id="rId275" Type="http://schemas.openxmlformats.org/officeDocument/2006/relationships/tags" Target="../tags/tag1154.xml"/><Relationship Id="rId296" Type="http://schemas.openxmlformats.org/officeDocument/2006/relationships/tags" Target="../tags/tag1175.xml"/><Relationship Id="rId300" Type="http://schemas.openxmlformats.org/officeDocument/2006/relationships/tags" Target="../tags/tag1179.xml"/><Relationship Id="rId60" Type="http://schemas.openxmlformats.org/officeDocument/2006/relationships/tags" Target="../tags/tag939.xml"/><Relationship Id="rId81" Type="http://schemas.openxmlformats.org/officeDocument/2006/relationships/tags" Target="../tags/tag960.xml"/><Relationship Id="rId135" Type="http://schemas.openxmlformats.org/officeDocument/2006/relationships/tags" Target="../tags/tag1014.xml"/><Relationship Id="rId156" Type="http://schemas.openxmlformats.org/officeDocument/2006/relationships/tags" Target="../tags/tag1035.xml"/><Relationship Id="rId177" Type="http://schemas.openxmlformats.org/officeDocument/2006/relationships/tags" Target="../tags/tag1056.xml"/><Relationship Id="rId198" Type="http://schemas.openxmlformats.org/officeDocument/2006/relationships/tags" Target="../tags/tag1077.xml"/><Relationship Id="rId321" Type="http://schemas.openxmlformats.org/officeDocument/2006/relationships/tags" Target="../tags/tag1200.xml"/><Relationship Id="rId342" Type="http://schemas.openxmlformats.org/officeDocument/2006/relationships/image" Target="../media/image20.png"/><Relationship Id="rId202" Type="http://schemas.openxmlformats.org/officeDocument/2006/relationships/tags" Target="../tags/tag1081.xml"/><Relationship Id="rId223" Type="http://schemas.openxmlformats.org/officeDocument/2006/relationships/tags" Target="../tags/tag1102.xml"/><Relationship Id="rId244" Type="http://schemas.openxmlformats.org/officeDocument/2006/relationships/tags" Target="../tags/tag1123.xml"/><Relationship Id="rId18" Type="http://schemas.openxmlformats.org/officeDocument/2006/relationships/tags" Target="../tags/tag897.xml"/><Relationship Id="rId39" Type="http://schemas.openxmlformats.org/officeDocument/2006/relationships/tags" Target="../tags/tag918.xml"/><Relationship Id="rId265" Type="http://schemas.openxmlformats.org/officeDocument/2006/relationships/tags" Target="../tags/tag1144.xml"/><Relationship Id="rId286" Type="http://schemas.openxmlformats.org/officeDocument/2006/relationships/tags" Target="../tags/tag1165.xml"/><Relationship Id="rId50" Type="http://schemas.openxmlformats.org/officeDocument/2006/relationships/tags" Target="../tags/tag929.xml"/><Relationship Id="rId104" Type="http://schemas.openxmlformats.org/officeDocument/2006/relationships/tags" Target="../tags/tag983.xml"/><Relationship Id="rId125" Type="http://schemas.openxmlformats.org/officeDocument/2006/relationships/tags" Target="../tags/tag1004.xml"/><Relationship Id="rId146" Type="http://schemas.openxmlformats.org/officeDocument/2006/relationships/tags" Target="../tags/tag1025.xml"/><Relationship Id="rId167" Type="http://schemas.openxmlformats.org/officeDocument/2006/relationships/tags" Target="../tags/tag1046.xml"/><Relationship Id="rId188" Type="http://schemas.openxmlformats.org/officeDocument/2006/relationships/tags" Target="../tags/tag1067.xml"/><Relationship Id="rId311" Type="http://schemas.openxmlformats.org/officeDocument/2006/relationships/tags" Target="../tags/tag1190.xml"/><Relationship Id="rId332" Type="http://schemas.openxmlformats.org/officeDocument/2006/relationships/image" Target="../media/image10.png"/><Relationship Id="rId71" Type="http://schemas.openxmlformats.org/officeDocument/2006/relationships/tags" Target="../tags/tag950.xml"/><Relationship Id="rId92" Type="http://schemas.openxmlformats.org/officeDocument/2006/relationships/tags" Target="../tags/tag971.xml"/><Relationship Id="rId213" Type="http://schemas.openxmlformats.org/officeDocument/2006/relationships/tags" Target="../tags/tag1092.xml"/><Relationship Id="rId234" Type="http://schemas.openxmlformats.org/officeDocument/2006/relationships/tags" Target="../tags/tag1113.xml"/><Relationship Id="rId2" Type="http://schemas.openxmlformats.org/officeDocument/2006/relationships/tags" Target="../tags/tag881.xml"/><Relationship Id="rId29" Type="http://schemas.openxmlformats.org/officeDocument/2006/relationships/tags" Target="../tags/tag908.xml"/><Relationship Id="rId255" Type="http://schemas.openxmlformats.org/officeDocument/2006/relationships/tags" Target="../tags/tag1134.xml"/><Relationship Id="rId276" Type="http://schemas.openxmlformats.org/officeDocument/2006/relationships/tags" Target="../tags/tag1155.xml"/><Relationship Id="rId297" Type="http://schemas.openxmlformats.org/officeDocument/2006/relationships/tags" Target="../tags/tag1176.xml"/><Relationship Id="rId40" Type="http://schemas.openxmlformats.org/officeDocument/2006/relationships/tags" Target="../tags/tag919.xml"/><Relationship Id="rId115" Type="http://schemas.openxmlformats.org/officeDocument/2006/relationships/tags" Target="../tags/tag994.xml"/><Relationship Id="rId136" Type="http://schemas.openxmlformats.org/officeDocument/2006/relationships/tags" Target="../tags/tag1015.xml"/><Relationship Id="rId157" Type="http://schemas.openxmlformats.org/officeDocument/2006/relationships/tags" Target="../tags/tag1036.xml"/><Relationship Id="rId178" Type="http://schemas.openxmlformats.org/officeDocument/2006/relationships/tags" Target="../tags/tag1057.xml"/><Relationship Id="rId301" Type="http://schemas.openxmlformats.org/officeDocument/2006/relationships/tags" Target="../tags/tag1180.xml"/><Relationship Id="rId322" Type="http://schemas.openxmlformats.org/officeDocument/2006/relationships/tags" Target="../tags/tag1201.xml"/><Relationship Id="rId343" Type="http://schemas.openxmlformats.org/officeDocument/2006/relationships/image" Target="../media/image21.png"/><Relationship Id="rId61" Type="http://schemas.openxmlformats.org/officeDocument/2006/relationships/tags" Target="../tags/tag940.xml"/><Relationship Id="rId82" Type="http://schemas.openxmlformats.org/officeDocument/2006/relationships/tags" Target="../tags/tag961.xml"/><Relationship Id="rId199" Type="http://schemas.openxmlformats.org/officeDocument/2006/relationships/tags" Target="../tags/tag1078.xml"/><Relationship Id="rId203" Type="http://schemas.openxmlformats.org/officeDocument/2006/relationships/tags" Target="../tags/tag1082.xml"/><Relationship Id="rId19" Type="http://schemas.openxmlformats.org/officeDocument/2006/relationships/tags" Target="../tags/tag898.xml"/><Relationship Id="rId224" Type="http://schemas.openxmlformats.org/officeDocument/2006/relationships/tags" Target="../tags/tag1103.xml"/><Relationship Id="rId245" Type="http://schemas.openxmlformats.org/officeDocument/2006/relationships/tags" Target="../tags/tag1124.xml"/><Relationship Id="rId266" Type="http://schemas.openxmlformats.org/officeDocument/2006/relationships/tags" Target="../tags/tag1145.xml"/><Relationship Id="rId287" Type="http://schemas.openxmlformats.org/officeDocument/2006/relationships/tags" Target="../tags/tag1166.xml"/><Relationship Id="rId30" Type="http://schemas.openxmlformats.org/officeDocument/2006/relationships/tags" Target="../tags/tag909.xml"/><Relationship Id="rId105" Type="http://schemas.openxmlformats.org/officeDocument/2006/relationships/tags" Target="../tags/tag984.xml"/><Relationship Id="rId126" Type="http://schemas.openxmlformats.org/officeDocument/2006/relationships/tags" Target="../tags/tag1005.xml"/><Relationship Id="rId147" Type="http://schemas.openxmlformats.org/officeDocument/2006/relationships/tags" Target="../tags/tag1026.xml"/><Relationship Id="rId168" Type="http://schemas.openxmlformats.org/officeDocument/2006/relationships/tags" Target="../tags/tag1047.xml"/><Relationship Id="rId312" Type="http://schemas.openxmlformats.org/officeDocument/2006/relationships/tags" Target="../tags/tag1191.xml"/><Relationship Id="rId333" Type="http://schemas.openxmlformats.org/officeDocument/2006/relationships/image" Target="../media/image11.png"/><Relationship Id="rId51" Type="http://schemas.openxmlformats.org/officeDocument/2006/relationships/tags" Target="../tags/tag930.xml"/><Relationship Id="rId72" Type="http://schemas.openxmlformats.org/officeDocument/2006/relationships/tags" Target="../tags/tag951.xml"/><Relationship Id="rId93" Type="http://schemas.openxmlformats.org/officeDocument/2006/relationships/tags" Target="../tags/tag972.xml"/><Relationship Id="rId189" Type="http://schemas.openxmlformats.org/officeDocument/2006/relationships/tags" Target="../tags/tag1068.xml"/><Relationship Id="rId3" Type="http://schemas.openxmlformats.org/officeDocument/2006/relationships/tags" Target="../tags/tag882.xml"/><Relationship Id="rId214" Type="http://schemas.openxmlformats.org/officeDocument/2006/relationships/tags" Target="../tags/tag1093.xml"/><Relationship Id="rId235" Type="http://schemas.openxmlformats.org/officeDocument/2006/relationships/tags" Target="../tags/tag1114.xml"/><Relationship Id="rId256" Type="http://schemas.openxmlformats.org/officeDocument/2006/relationships/tags" Target="../tags/tag1135.xml"/><Relationship Id="rId277" Type="http://schemas.openxmlformats.org/officeDocument/2006/relationships/tags" Target="../tags/tag1156.xml"/><Relationship Id="rId298" Type="http://schemas.openxmlformats.org/officeDocument/2006/relationships/tags" Target="../tags/tag1177.xml"/><Relationship Id="rId116" Type="http://schemas.openxmlformats.org/officeDocument/2006/relationships/tags" Target="../tags/tag995.xml"/><Relationship Id="rId137" Type="http://schemas.openxmlformats.org/officeDocument/2006/relationships/tags" Target="../tags/tag1016.xml"/><Relationship Id="rId158" Type="http://schemas.openxmlformats.org/officeDocument/2006/relationships/tags" Target="../tags/tag1037.xml"/><Relationship Id="rId302" Type="http://schemas.openxmlformats.org/officeDocument/2006/relationships/tags" Target="../tags/tag1181.xml"/><Relationship Id="rId323" Type="http://schemas.openxmlformats.org/officeDocument/2006/relationships/tags" Target="../tags/tag1202.xml"/><Relationship Id="rId344" Type="http://schemas.openxmlformats.org/officeDocument/2006/relationships/image" Target="../media/image22.png"/><Relationship Id="rId20" Type="http://schemas.openxmlformats.org/officeDocument/2006/relationships/tags" Target="../tags/tag899.xml"/><Relationship Id="rId41" Type="http://schemas.openxmlformats.org/officeDocument/2006/relationships/tags" Target="../tags/tag920.xml"/><Relationship Id="rId62" Type="http://schemas.openxmlformats.org/officeDocument/2006/relationships/tags" Target="../tags/tag941.xml"/><Relationship Id="rId83" Type="http://schemas.openxmlformats.org/officeDocument/2006/relationships/tags" Target="../tags/tag962.xml"/><Relationship Id="rId179" Type="http://schemas.openxmlformats.org/officeDocument/2006/relationships/tags" Target="../tags/tag1058.xml"/><Relationship Id="rId190" Type="http://schemas.openxmlformats.org/officeDocument/2006/relationships/tags" Target="../tags/tag1069.xml"/><Relationship Id="rId204" Type="http://schemas.openxmlformats.org/officeDocument/2006/relationships/tags" Target="../tags/tag1083.xml"/><Relationship Id="rId225" Type="http://schemas.openxmlformats.org/officeDocument/2006/relationships/tags" Target="../tags/tag1104.xml"/><Relationship Id="rId246" Type="http://schemas.openxmlformats.org/officeDocument/2006/relationships/tags" Target="../tags/tag1125.xml"/><Relationship Id="rId267" Type="http://schemas.openxmlformats.org/officeDocument/2006/relationships/tags" Target="../tags/tag1146.xml"/><Relationship Id="rId288" Type="http://schemas.openxmlformats.org/officeDocument/2006/relationships/tags" Target="../tags/tag1167.xml"/><Relationship Id="rId106" Type="http://schemas.openxmlformats.org/officeDocument/2006/relationships/tags" Target="../tags/tag985.xml"/><Relationship Id="rId127" Type="http://schemas.openxmlformats.org/officeDocument/2006/relationships/tags" Target="../tags/tag1006.xml"/><Relationship Id="rId313" Type="http://schemas.openxmlformats.org/officeDocument/2006/relationships/tags" Target="../tags/tag1192.xml"/><Relationship Id="rId10" Type="http://schemas.openxmlformats.org/officeDocument/2006/relationships/tags" Target="../tags/tag889.xml"/><Relationship Id="rId31" Type="http://schemas.openxmlformats.org/officeDocument/2006/relationships/tags" Target="../tags/tag910.xml"/><Relationship Id="rId52" Type="http://schemas.openxmlformats.org/officeDocument/2006/relationships/tags" Target="../tags/tag931.xml"/><Relationship Id="rId73" Type="http://schemas.openxmlformats.org/officeDocument/2006/relationships/tags" Target="../tags/tag952.xml"/><Relationship Id="rId94" Type="http://schemas.openxmlformats.org/officeDocument/2006/relationships/tags" Target="../tags/tag973.xml"/><Relationship Id="rId148" Type="http://schemas.openxmlformats.org/officeDocument/2006/relationships/tags" Target="../tags/tag1027.xml"/><Relationship Id="rId169" Type="http://schemas.openxmlformats.org/officeDocument/2006/relationships/tags" Target="../tags/tag1048.xml"/><Relationship Id="rId334" Type="http://schemas.openxmlformats.org/officeDocument/2006/relationships/image" Target="../media/image12.png"/><Relationship Id="rId4" Type="http://schemas.openxmlformats.org/officeDocument/2006/relationships/tags" Target="../tags/tag883.xml"/><Relationship Id="rId180" Type="http://schemas.openxmlformats.org/officeDocument/2006/relationships/tags" Target="../tags/tag1059.xml"/><Relationship Id="rId215" Type="http://schemas.openxmlformats.org/officeDocument/2006/relationships/tags" Target="../tags/tag1094.xml"/><Relationship Id="rId236" Type="http://schemas.openxmlformats.org/officeDocument/2006/relationships/tags" Target="../tags/tag1115.xml"/><Relationship Id="rId257" Type="http://schemas.openxmlformats.org/officeDocument/2006/relationships/tags" Target="../tags/tag1136.xml"/><Relationship Id="rId278" Type="http://schemas.openxmlformats.org/officeDocument/2006/relationships/tags" Target="../tags/tag1157.xml"/><Relationship Id="rId303" Type="http://schemas.openxmlformats.org/officeDocument/2006/relationships/tags" Target="../tags/tag1182.xml"/><Relationship Id="rId42" Type="http://schemas.openxmlformats.org/officeDocument/2006/relationships/tags" Target="../tags/tag921.xml"/><Relationship Id="rId84" Type="http://schemas.openxmlformats.org/officeDocument/2006/relationships/tags" Target="../tags/tag963.xml"/><Relationship Id="rId138" Type="http://schemas.openxmlformats.org/officeDocument/2006/relationships/tags" Target="../tags/tag1017.xml"/><Relationship Id="rId345" Type="http://schemas.openxmlformats.org/officeDocument/2006/relationships/image" Target="../media/image23.png"/><Relationship Id="rId191" Type="http://schemas.openxmlformats.org/officeDocument/2006/relationships/tags" Target="../tags/tag1070.xml"/><Relationship Id="rId205" Type="http://schemas.openxmlformats.org/officeDocument/2006/relationships/tags" Target="../tags/tag1084.xml"/><Relationship Id="rId247" Type="http://schemas.openxmlformats.org/officeDocument/2006/relationships/tags" Target="../tags/tag1126.xml"/><Relationship Id="rId107" Type="http://schemas.openxmlformats.org/officeDocument/2006/relationships/tags" Target="../tags/tag986.xml"/><Relationship Id="rId289" Type="http://schemas.openxmlformats.org/officeDocument/2006/relationships/tags" Target="../tags/tag1168.xml"/><Relationship Id="rId11" Type="http://schemas.openxmlformats.org/officeDocument/2006/relationships/tags" Target="../tags/tag890.xml"/><Relationship Id="rId53" Type="http://schemas.openxmlformats.org/officeDocument/2006/relationships/tags" Target="../tags/tag932.xml"/><Relationship Id="rId149" Type="http://schemas.openxmlformats.org/officeDocument/2006/relationships/tags" Target="../tags/tag1028.xml"/><Relationship Id="rId314" Type="http://schemas.openxmlformats.org/officeDocument/2006/relationships/tags" Target="../tags/tag1193.xml"/><Relationship Id="rId95" Type="http://schemas.openxmlformats.org/officeDocument/2006/relationships/tags" Target="../tags/tag974.xml"/><Relationship Id="rId160" Type="http://schemas.openxmlformats.org/officeDocument/2006/relationships/tags" Target="../tags/tag1039.xml"/><Relationship Id="rId216" Type="http://schemas.openxmlformats.org/officeDocument/2006/relationships/tags" Target="../tags/tag1095.xml"/><Relationship Id="rId258" Type="http://schemas.openxmlformats.org/officeDocument/2006/relationships/tags" Target="../tags/tag1137.xml"/><Relationship Id="rId22" Type="http://schemas.openxmlformats.org/officeDocument/2006/relationships/tags" Target="../tags/tag901.xml"/><Relationship Id="rId64" Type="http://schemas.openxmlformats.org/officeDocument/2006/relationships/tags" Target="../tags/tag943.xml"/><Relationship Id="rId118" Type="http://schemas.openxmlformats.org/officeDocument/2006/relationships/tags" Target="../tags/tag997.xml"/><Relationship Id="rId325" Type="http://schemas.openxmlformats.org/officeDocument/2006/relationships/tags" Target="../tags/tag1204.xml"/><Relationship Id="rId171" Type="http://schemas.openxmlformats.org/officeDocument/2006/relationships/tags" Target="../tags/tag1050.xml"/><Relationship Id="rId227" Type="http://schemas.openxmlformats.org/officeDocument/2006/relationships/tags" Target="../tags/tag1106.xml"/><Relationship Id="rId269" Type="http://schemas.openxmlformats.org/officeDocument/2006/relationships/tags" Target="../tags/tag1148.xml"/><Relationship Id="rId33" Type="http://schemas.openxmlformats.org/officeDocument/2006/relationships/tags" Target="../tags/tag912.xml"/><Relationship Id="rId129" Type="http://schemas.openxmlformats.org/officeDocument/2006/relationships/tags" Target="../tags/tag1008.xml"/><Relationship Id="rId280" Type="http://schemas.openxmlformats.org/officeDocument/2006/relationships/tags" Target="../tags/tag1159.xml"/><Relationship Id="rId336" Type="http://schemas.openxmlformats.org/officeDocument/2006/relationships/image" Target="../media/image14.png"/><Relationship Id="rId75" Type="http://schemas.openxmlformats.org/officeDocument/2006/relationships/tags" Target="../tags/tag954.xml"/><Relationship Id="rId140" Type="http://schemas.openxmlformats.org/officeDocument/2006/relationships/tags" Target="../tags/tag1019.xml"/><Relationship Id="rId182" Type="http://schemas.openxmlformats.org/officeDocument/2006/relationships/tags" Target="../tags/tag1061.xml"/><Relationship Id="rId6" Type="http://schemas.openxmlformats.org/officeDocument/2006/relationships/tags" Target="../tags/tag885.xml"/><Relationship Id="rId238" Type="http://schemas.openxmlformats.org/officeDocument/2006/relationships/tags" Target="../tags/tag1117.xml"/><Relationship Id="rId291" Type="http://schemas.openxmlformats.org/officeDocument/2006/relationships/tags" Target="../tags/tag1170.xml"/><Relationship Id="rId305" Type="http://schemas.openxmlformats.org/officeDocument/2006/relationships/tags" Target="../tags/tag1184.xml"/><Relationship Id="rId347" Type="http://schemas.openxmlformats.org/officeDocument/2006/relationships/image" Target="../media/image25.png"/><Relationship Id="rId44" Type="http://schemas.openxmlformats.org/officeDocument/2006/relationships/tags" Target="../tags/tag923.xml"/><Relationship Id="rId86" Type="http://schemas.openxmlformats.org/officeDocument/2006/relationships/tags" Target="../tags/tag965.xml"/><Relationship Id="rId151" Type="http://schemas.openxmlformats.org/officeDocument/2006/relationships/tags" Target="../tags/tag1030.xml"/><Relationship Id="rId193" Type="http://schemas.openxmlformats.org/officeDocument/2006/relationships/tags" Target="../tags/tag1072.xml"/><Relationship Id="rId207" Type="http://schemas.openxmlformats.org/officeDocument/2006/relationships/tags" Target="../tags/tag1086.xml"/><Relationship Id="rId249" Type="http://schemas.openxmlformats.org/officeDocument/2006/relationships/tags" Target="../tags/tag1128.xml"/><Relationship Id="rId13" Type="http://schemas.openxmlformats.org/officeDocument/2006/relationships/tags" Target="../tags/tag892.xml"/><Relationship Id="rId109" Type="http://schemas.openxmlformats.org/officeDocument/2006/relationships/tags" Target="../tags/tag988.xml"/><Relationship Id="rId260" Type="http://schemas.openxmlformats.org/officeDocument/2006/relationships/tags" Target="../tags/tag1139.xml"/><Relationship Id="rId316" Type="http://schemas.openxmlformats.org/officeDocument/2006/relationships/tags" Target="../tags/tag1195.xml"/><Relationship Id="rId55" Type="http://schemas.openxmlformats.org/officeDocument/2006/relationships/tags" Target="../tags/tag934.xml"/><Relationship Id="rId97" Type="http://schemas.openxmlformats.org/officeDocument/2006/relationships/tags" Target="../tags/tag976.xml"/><Relationship Id="rId120" Type="http://schemas.openxmlformats.org/officeDocument/2006/relationships/tags" Target="../tags/tag999.xml"/><Relationship Id="rId162" Type="http://schemas.openxmlformats.org/officeDocument/2006/relationships/tags" Target="../tags/tag1041.xml"/><Relationship Id="rId218" Type="http://schemas.openxmlformats.org/officeDocument/2006/relationships/tags" Target="../tags/tag1097.xml"/><Relationship Id="rId271" Type="http://schemas.openxmlformats.org/officeDocument/2006/relationships/tags" Target="../tags/tag1150.xml"/><Relationship Id="rId24" Type="http://schemas.openxmlformats.org/officeDocument/2006/relationships/tags" Target="../tags/tag903.xml"/><Relationship Id="rId66" Type="http://schemas.openxmlformats.org/officeDocument/2006/relationships/tags" Target="../tags/tag945.xml"/><Relationship Id="rId131" Type="http://schemas.openxmlformats.org/officeDocument/2006/relationships/tags" Target="../tags/tag1010.xml"/><Relationship Id="rId327" Type="http://schemas.openxmlformats.org/officeDocument/2006/relationships/tags" Target="../tags/tag1206.xml"/><Relationship Id="rId173" Type="http://schemas.openxmlformats.org/officeDocument/2006/relationships/tags" Target="../tags/tag1052.xml"/><Relationship Id="rId229" Type="http://schemas.openxmlformats.org/officeDocument/2006/relationships/tags" Target="../tags/tag1108.xml"/><Relationship Id="rId240" Type="http://schemas.openxmlformats.org/officeDocument/2006/relationships/tags" Target="../tags/tag1119.xml"/><Relationship Id="rId35" Type="http://schemas.openxmlformats.org/officeDocument/2006/relationships/tags" Target="../tags/tag914.xml"/><Relationship Id="rId77" Type="http://schemas.openxmlformats.org/officeDocument/2006/relationships/tags" Target="../tags/tag956.xml"/><Relationship Id="rId100" Type="http://schemas.openxmlformats.org/officeDocument/2006/relationships/tags" Target="../tags/tag979.xml"/><Relationship Id="rId282" Type="http://schemas.openxmlformats.org/officeDocument/2006/relationships/tags" Target="../tags/tag1161.xml"/><Relationship Id="rId338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tags" Target="../tags/tag1324.xml"/><Relationship Id="rId299" Type="http://schemas.openxmlformats.org/officeDocument/2006/relationships/tags" Target="../tags/tag1506.xml"/><Relationship Id="rId21" Type="http://schemas.openxmlformats.org/officeDocument/2006/relationships/tags" Target="../tags/tag1228.xml"/><Relationship Id="rId63" Type="http://schemas.openxmlformats.org/officeDocument/2006/relationships/tags" Target="../tags/tag1270.xml"/><Relationship Id="rId159" Type="http://schemas.openxmlformats.org/officeDocument/2006/relationships/tags" Target="../tags/tag1366.xml"/><Relationship Id="rId324" Type="http://schemas.openxmlformats.org/officeDocument/2006/relationships/tags" Target="../tags/tag1531.xml"/><Relationship Id="rId170" Type="http://schemas.openxmlformats.org/officeDocument/2006/relationships/tags" Target="../tags/tag1377.xml"/><Relationship Id="rId226" Type="http://schemas.openxmlformats.org/officeDocument/2006/relationships/tags" Target="../tags/tag1433.xml"/><Relationship Id="rId268" Type="http://schemas.openxmlformats.org/officeDocument/2006/relationships/tags" Target="../tags/tag1475.xml"/><Relationship Id="rId32" Type="http://schemas.openxmlformats.org/officeDocument/2006/relationships/tags" Target="../tags/tag1239.xml"/><Relationship Id="rId74" Type="http://schemas.openxmlformats.org/officeDocument/2006/relationships/tags" Target="../tags/tag1281.xml"/><Relationship Id="rId128" Type="http://schemas.openxmlformats.org/officeDocument/2006/relationships/tags" Target="../tags/tag1335.xml"/><Relationship Id="rId335" Type="http://schemas.openxmlformats.org/officeDocument/2006/relationships/image" Target="../media/image13.png"/><Relationship Id="rId5" Type="http://schemas.openxmlformats.org/officeDocument/2006/relationships/tags" Target="../tags/tag1212.xml"/><Relationship Id="rId181" Type="http://schemas.openxmlformats.org/officeDocument/2006/relationships/tags" Target="../tags/tag1388.xml"/><Relationship Id="rId237" Type="http://schemas.openxmlformats.org/officeDocument/2006/relationships/tags" Target="../tags/tag1444.xml"/><Relationship Id="rId279" Type="http://schemas.openxmlformats.org/officeDocument/2006/relationships/tags" Target="../tags/tag1486.xml"/><Relationship Id="rId43" Type="http://schemas.openxmlformats.org/officeDocument/2006/relationships/tags" Target="../tags/tag1250.xml"/><Relationship Id="rId139" Type="http://schemas.openxmlformats.org/officeDocument/2006/relationships/tags" Target="../tags/tag1346.xml"/><Relationship Id="rId290" Type="http://schemas.openxmlformats.org/officeDocument/2006/relationships/tags" Target="../tags/tag1497.xml"/><Relationship Id="rId304" Type="http://schemas.openxmlformats.org/officeDocument/2006/relationships/tags" Target="../tags/tag1511.xml"/><Relationship Id="rId346" Type="http://schemas.openxmlformats.org/officeDocument/2006/relationships/image" Target="../media/image24.png"/><Relationship Id="rId85" Type="http://schemas.openxmlformats.org/officeDocument/2006/relationships/tags" Target="../tags/tag1292.xml"/><Relationship Id="rId150" Type="http://schemas.openxmlformats.org/officeDocument/2006/relationships/tags" Target="../tags/tag1357.xml"/><Relationship Id="rId192" Type="http://schemas.openxmlformats.org/officeDocument/2006/relationships/tags" Target="../tags/tag1399.xml"/><Relationship Id="rId206" Type="http://schemas.openxmlformats.org/officeDocument/2006/relationships/tags" Target="../tags/tag1413.xml"/><Relationship Id="rId248" Type="http://schemas.openxmlformats.org/officeDocument/2006/relationships/tags" Target="../tags/tag1455.xml"/><Relationship Id="rId12" Type="http://schemas.openxmlformats.org/officeDocument/2006/relationships/tags" Target="../tags/tag1219.xml"/><Relationship Id="rId108" Type="http://schemas.openxmlformats.org/officeDocument/2006/relationships/tags" Target="../tags/tag1315.xml"/><Relationship Id="rId315" Type="http://schemas.openxmlformats.org/officeDocument/2006/relationships/tags" Target="../tags/tag1522.xml"/><Relationship Id="rId54" Type="http://schemas.openxmlformats.org/officeDocument/2006/relationships/tags" Target="../tags/tag1261.xml"/><Relationship Id="rId96" Type="http://schemas.openxmlformats.org/officeDocument/2006/relationships/tags" Target="../tags/tag1303.xml"/><Relationship Id="rId161" Type="http://schemas.openxmlformats.org/officeDocument/2006/relationships/tags" Target="../tags/tag1368.xml"/><Relationship Id="rId217" Type="http://schemas.openxmlformats.org/officeDocument/2006/relationships/tags" Target="../tags/tag1424.xml"/><Relationship Id="rId259" Type="http://schemas.openxmlformats.org/officeDocument/2006/relationships/tags" Target="../tags/tag1466.xml"/><Relationship Id="rId23" Type="http://schemas.openxmlformats.org/officeDocument/2006/relationships/tags" Target="../tags/tag1230.xml"/><Relationship Id="rId119" Type="http://schemas.openxmlformats.org/officeDocument/2006/relationships/tags" Target="../tags/tag1326.xml"/><Relationship Id="rId270" Type="http://schemas.openxmlformats.org/officeDocument/2006/relationships/tags" Target="../tags/tag1477.xml"/><Relationship Id="rId326" Type="http://schemas.openxmlformats.org/officeDocument/2006/relationships/tags" Target="../tags/tag1533.xml"/><Relationship Id="rId65" Type="http://schemas.openxmlformats.org/officeDocument/2006/relationships/tags" Target="../tags/tag1272.xml"/><Relationship Id="rId130" Type="http://schemas.openxmlformats.org/officeDocument/2006/relationships/tags" Target="../tags/tag1337.xml"/><Relationship Id="rId172" Type="http://schemas.openxmlformats.org/officeDocument/2006/relationships/tags" Target="../tags/tag1379.xml"/><Relationship Id="rId228" Type="http://schemas.openxmlformats.org/officeDocument/2006/relationships/tags" Target="../tags/tag1435.xml"/><Relationship Id="rId281" Type="http://schemas.openxmlformats.org/officeDocument/2006/relationships/tags" Target="../tags/tag1488.xml"/><Relationship Id="rId337" Type="http://schemas.openxmlformats.org/officeDocument/2006/relationships/image" Target="../media/image15.png"/><Relationship Id="rId34" Type="http://schemas.openxmlformats.org/officeDocument/2006/relationships/tags" Target="../tags/tag1241.xml"/><Relationship Id="rId76" Type="http://schemas.openxmlformats.org/officeDocument/2006/relationships/tags" Target="../tags/tag1283.xml"/><Relationship Id="rId141" Type="http://schemas.openxmlformats.org/officeDocument/2006/relationships/tags" Target="../tags/tag1348.xml"/><Relationship Id="rId7" Type="http://schemas.openxmlformats.org/officeDocument/2006/relationships/tags" Target="../tags/tag1214.xml"/><Relationship Id="rId183" Type="http://schemas.openxmlformats.org/officeDocument/2006/relationships/tags" Target="../tags/tag1390.xml"/><Relationship Id="rId239" Type="http://schemas.openxmlformats.org/officeDocument/2006/relationships/tags" Target="../tags/tag1446.xml"/><Relationship Id="rId250" Type="http://schemas.openxmlformats.org/officeDocument/2006/relationships/tags" Target="../tags/tag1457.xml"/><Relationship Id="rId292" Type="http://schemas.openxmlformats.org/officeDocument/2006/relationships/tags" Target="../tags/tag1499.xml"/><Relationship Id="rId306" Type="http://schemas.openxmlformats.org/officeDocument/2006/relationships/tags" Target="../tags/tag1513.xml"/><Relationship Id="rId45" Type="http://schemas.openxmlformats.org/officeDocument/2006/relationships/tags" Target="../tags/tag1252.xml"/><Relationship Id="rId87" Type="http://schemas.openxmlformats.org/officeDocument/2006/relationships/tags" Target="../tags/tag1294.xml"/><Relationship Id="rId110" Type="http://schemas.openxmlformats.org/officeDocument/2006/relationships/tags" Target="../tags/tag1317.xml"/><Relationship Id="rId348" Type="http://schemas.openxmlformats.org/officeDocument/2006/relationships/image" Target="../media/image26.png"/><Relationship Id="rId152" Type="http://schemas.openxmlformats.org/officeDocument/2006/relationships/tags" Target="../tags/tag1359.xml"/><Relationship Id="rId194" Type="http://schemas.openxmlformats.org/officeDocument/2006/relationships/tags" Target="../tags/tag1401.xml"/><Relationship Id="rId208" Type="http://schemas.openxmlformats.org/officeDocument/2006/relationships/tags" Target="../tags/tag1415.xml"/><Relationship Id="rId261" Type="http://schemas.openxmlformats.org/officeDocument/2006/relationships/tags" Target="../tags/tag1468.xml"/><Relationship Id="rId14" Type="http://schemas.openxmlformats.org/officeDocument/2006/relationships/tags" Target="../tags/tag1221.xml"/><Relationship Id="rId56" Type="http://schemas.openxmlformats.org/officeDocument/2006/relationships/tags" Target="../tags/tag1263.xml"/><Relationship Id="rId317" Type="http://schemas.openxmlformats.org/officeDocument/2006/relationships/tags" Target="../tags/tag1524.xml"/><Relationship Id="rId8" Type="http://schemas.openxmlformats.org/officeDocument/2006/relationships/tags" Target="../tags/tag1215.xml"/><Relationship Id="rId98" Type="http://schemas.openxmlformats.org/officeDocument/2006/relationships/tags" Target="../tags/tag1305.xml"/><Relationship Id="rId121" Type="http://schemas.openxmlformats.org/officeDocument/2006/relationships/tags" Target="../tags/tag1328.xml"/><Relationship Id="rId142" Type="http://schemas.openxmlformats.org/officeDocument/2006/relationships/tags" Target="../tags/tag1349.xml"/><Relationship Id="rId163" Type="http://schemas.openxmlformats.org/officeDocument/2006/relationships/tags" Target="../tags/tag1370.xml"/><Relationship Id="rId184" Type="http://schemas.openxmlformats.org/officeDocument/2006/relationships/tags" Target="../tags/tag1391.xml"/><Relationship Id="rId219" Type="http://schemas.openxmlformats.org/officeDocument/2006/relationships/tags" Target="../tags/tag1426.xml"/><Relationship Id="rId230" Type="http://schemas.openxmlformats.org/officeDocument/2006/relationships/tags" Target="../tags/tag1437.xml"/><Relationship Id="rId251" Type="http://schemas.openxmlformats.org/officeDocument/2006/relationships/tags" Target="../tags/tag1458.xml"/><Relationship Id="rId25" Type="http://schemas.openxmlformats.org/officeDocument/2006/relationships/tags" Target="../tags/tag1232.xml"/><Relationship Id="rId46" Type="http://schemas.openxmlformats.org/officeDocument/2006/relationships/tags" Target="../tags/tag1253.xml"/><Relationship Id="rId67" Type="http://schemas.openxmlformats.org/officeDocument/2006/relationships/tags" Target="../tags/tag1274.xml"/><Relationship Id="rId272" Type="http://schemas.openxmlformats.org/officeDocument/2006/relationships/tags" Target="../tags/tag1479.xml"/><Relationship Id="rId293" Type="http://schemas.openxmlformats.org/officeDocument/2006/relationships/tags" Target="../tags/tag1500.xml"/><Relationship Id="rId307" Type="http://schemas.openxmlformats.org/officeDocument/2006/relationships/tags" Target="../tags/tag1514.xml"/><Relationship Id="rId328" Type="http://schemas.openxmlformats.org/officeDocument/2006/relationships/tags" Target="../tags/tag1535.xml"/><Relationship Id="rId349" Type="http://schemas.openxmlformats.org/officeDocument/2006/relationships/image" Target="../media/image27.png"/><Relationship Id="rId88" Type="http://schemas.openxmlformats.org/officeDocument/2006/relationships/tags" Target="../tags/tag1295.xml"/><Relationship Id="rId111" Type="http://schemas.openxmlformats.org/officeDocument/2006/relationships/tags" Target="../tags/tag1318.xml"/><Relationship Id="rId132" Type="http://schemas.openxmlformats.org/officeDocument/2006/relationships/tags" Target="../tags/tag1339.xml"/><Relationship Id="rId153" Type="http://schemas.openxmlformats.org/officeDocument/2006/relationships/tags" Target="../tags/tag1360.xml"/><Relationship Id="rId174" Type="http://schemas.openxmlformats.org/officeDocument/2006/relationships/tags" Target="../tags/tag1381.xml"/><Relationship Id="rId195" Type="http://schemas.openxmlformats.org/officeDocument/2006/relationships/tags" Target="../tags/tag1402.xml"/><Relationship Id="rId209" Type="http://schemas.openxmlformats.org/officeDocument/2006/relationships/tags" Target="../tags/tag1416.xml"/><Relationship Id="rId220" Type="http://schemas.openxmlformats.org/officeDocument/2006/relationships/tags" Target="../tags/tag1427.xml"/><Relationship Id="rId241" Type="http://schemas.openxmlformats.org/officeDocument/2006/relationships/tags" Target="../tags/tag1448.xml"/><Relationship Id="rId15" Type="http://schemas.openxmlformats.org/officeDocument/2006/relationships/tags" Target="../tags/tag1222.xml"/><Relationship Id="rId36" Type="http://schemas.openxmlformats.org/officeDocument/2006/relationships/tags" Target="../tags/tag1243.xml"/><Relationship Id="rId57" Type="http://schemas.openxmlformats.org/officeDocument/2006/relationships/tags" Target="../tags/tag1264.xml"/><Relationship Id="rId262" Type="http://schemas.openxmlformats.org/officeDocument/2006/relationships/tags" Target="../tags/tag1469.xml"/><Relationship Id="rId283" Type="http://schemas.openxmlformats.org/officeDocument/2006/relationships/tags" Target="../tags/tag1490.xml"/><Relationship Id="rId318" Type="http://schemas.openxmlformats.org/officeDocument/2006/relationships/tags" Target="../tags/tag1525.xml"/><Relationship Id="rId339" Type="http://schemas.openxmlformats.org/officeDocument/2006/relationships/image" Target="../media/image17.png"/><Relationship Id="rId78" Type="http://schemas.openxmlformats.org/officeDocument/2006/relationships/tags" Target="../tags/tag1285.xml"/><Relationship Id="rId99" Type="http://schemas.openxmlformats.org/officeDocument/2006/relationships/tags" Target="../tags/tag1306.xml"/><Relationship Id="rId101" Type="http://schemas.openxmlformats.org/officeDocument/2006/relationships/tags" Target="../tags/tag1308.xml"/><Relationship Id="rId122" Type="http://schemas.openxmlformats.org/officeDocument/2006/relationships/tags" Target="../tags/tag1329.xml"/><Relationship Id="rId143" Type="http://schemas.openxmlformats.org/officeDocument/2006/relationships/tags" Target="../tags/tag1350.xml"/><Relationship Id="rId164" Type="http://schemas.openxmlformats.org/officeDocument/2006/relationships/tags" Target="../tags/tag1371.xml"/><Relationship Id="rId185" Type="http://schemas.openxmlformats.org/officeDocument/2006/relationships/tags" Target="../tags/tag1392.xml"/><Relationship Id="rId350" Type="http://schemas.openxmlformats.org/officeDocument/2006/relationships/image" Target="../media/image29.png"/><Relationship Id="rId9" Type="http://schemas.openxmlformats.org/officeDocument/2006/relationships/tags" Target="../tags/tag1216.xml"/><Relationship Id="rId210" Type="http://schemas.openxmlformats.org/officeDocument/2006/relationships/tags" Target="../tags/tag1417.xml"/><Relationship Id="rId26" Type="http://schemas.openxmlformats.org/officeDocument/2006/relationships/tags" Target="../tags/tag1233.xml"/><Relationship Id="rId231" Type="http://schemas.openxmlformats.org/officeDocument/2006/relationships/tags" Target="../tags/tag1438.xml"/><Relationship Id="rId252" Type="http://schemas.openxmlformats.org/officeDocument/2006/relationships/tags" Target="../tags/tag1459.xml"/><Relationship Id="rId273" Type="http://schemas.openxmlformats.org/officeDocument/2006/relationships/tags" Target="../tags/tag1480.xml"/><Relationship Id="rId294" Type="http://schemas.openxmlformats.org/officeDocument/2006/relationships/tags" Target="../tags/tag1501.xml"/><Relationship Id="rId308" Type="http://schemas.openxmlformats.org/officeDocument/2006/relationships/tags" Target="../tags/tag1515.xml"/><Relationship Id="rId329" Type="http://schemas.openxmlformats.org/officeDocument/2006/relationships/slideLayout" Target="../slideLayouts/slideLayout8.xml"/><Relationship Id="rId47" Type="http://schemas.openxmlformats.org/officeDocument/2006/relationships/tags" Target="../tags/tag1254.xml"/><Relationship Id="rId68" Type="http://schemas.openxmlformats.org/officeDocument/2006/relationships/tags" Target="../tags/tag1275.xml"/><Relationship Id="rId89" Type="http://schemas.openxmlformats.org/officeDocument/2006/relationships/tags" Target="../tags/tag1296.xml"/><Relationship Id="rId112" Type="http://schemas.openxmlformats.org/officeDocument/2006/relationships/tags" Target="../tags/tag1319.xml"/><Relationship Id="rId133" Type="http://schemas.openxmlformats.org/officeDocument/2006/relationships/tags" Target="../tags/tag1340.xml"/><Relationship Id="rId154" Type="http://schemas.openxmlformats.org/officeDocument/2006/relationships/tags" Target="../tags/tag1361.xml"/><Relationship Id="rId175" Type="http://schemas.openxmlformats.org/officeDocument/2006/relationships/tags" Target="../tags/tag1382.xml"/><Relationship Id="rId340" Type="http://schemas.openxmlformats.org/officeDocument/2006/relationships/image" Target="../media/image18.png"/><Relationship Id="rId196" Type="http://schemas.openxmlformats.org/officeDocument/2006/relationships/tags" Target="../tags/tag1403.xml"/><Relationship Id="rId200" Type="http://schemas.openxmlformats.org/officeDocument/2006/relationships/tags" Target="../tags/tag1407.xml"/><Relationship Id="rId16" Type="http://schemas.openxmlformats.org/officeDocument/2006/relationships/tags" Target="../tags/tag1223.xml"/><Relationship Id="rId221" Type="http://schemas.openxmlformats.org/officeDocument/2006/relationships/tags" Target="../tags/tag1428.xml"/><Relationship Id="rId242" Type="http://schemas.openxmlformats.org/officeDocument/2006/relationships/tags" Target="../tags/tag1449.xml"/><Relationship Id="rId263" Type="http://schemas.openxmlformats.org/officeDocument/2006/relationships/tags" Target="../tags/tag1470.xml"/><Relationship Id="rId284" Type="http://schemas.openxmlformats.org/officeDocument/2006/relationships/tags" Target="../tags/tag1491.xml"/><Relationship Id="rId319" Type="http://schemas.openxmlformats.org/officeDocument/2006/relationships/tags" Target="../tags/tag1526.xml"/><Relationship Id="rId37" Type="http://schemas.openxmlformats.org/officeDocument/2006/relationships/tags" Target="../tags/tag1244.xml"/><Relationship Id="rId58" Type="http://schemas.openxmlformats.org/officeDocument/2006/relationships/tags" Target="../tags/tag1265.xml"/><Relationship Id="rId79" Type="http://schemas.openxmlformats.org/officeDocument/2006/relationships/tags" Target="../tags/tag1286.xml"/><Relationship Id="rId102" Type="http://schemas.openxmlformats.org/officeDocument/2006/relationships/tags" Target="../tags/tag1309.xml"/><Relationship Id="rId123" Type="http://schemas.openxmlformats.org/officeDocument/2006/relationships/tags" Target="../tags/tag1330.xml"/><Relationship Id="rId144" Type="http://schemas.openxmlformats.org/officeDocument/2006/relationships/tags" Target="../tags/tag1351.xml"/><Relationship Id="rId330" Type="http://schemas.openxmlformats.org/officeDocument/2006/relationships/image" Target="../media/image2.png"/><Relationship Id="rId90" Type="http://schemas.openxmlformats.org/officeDocument/2006/relationships/tags" Target="../tags/tag1297.xml"/><Relationship Id="rId165" Type="http://schemas.openxmlformats.org/officeDocument/2006/relationships/tags" Target="../tags/tag1372.xml"/><Relationship Id="rId186" Type="http://schemas.openxmlformats.org/officeDocument/2006/relationships/tags" Target="../tags/tag1393.xml"/><Relationship Id="rId351" Type="http://schemas.openxmlformats.org/officeDocument/2006/relationships/image" Target="../media/image3.png"/><Relationship Id="rId211" Type="http://schemas.openxmlformats.org/officeDocument/2006/relationships/tags" Target="../tags/tag1418.xml"/><Relationship Id="rId232" Type="http://schemas.openxmlformats.org/officeDocument/2006/relationships/tags" Target="../tags/tag1439.xml"/><Relationship Id="rId253" Type="http://schemas.openxmlformats.org/officeDocument/2006/relationships/tags" Target="../tags/tag1460.xml"/><Relationship Id="rId274" Type="http://schemas.openxmlformats.org/officeDocument/2006/relationships/tags" Target="../tags/tag1481.xml"/><Relationship Id="rId295" Type="http://schemas.openxmlformats.org/officeDocument/2006/relationships/tags" Target="../tags/tag1502.xml"/><Relationship Id="rId309" Type="http://schemas.openxmlformats.org/officeDocument/2006/relationships/tags" Target="../tags/tag1516.xml"/><Relationship Id="rId27" Type="http://schemas.openxmlformats.org/officeDocument/2006/relationships/tags" Target="../tags/tag1234.xml"/><Relationship Id="rId48" Type="http://schemas.openxmlformats.org/officeDocument/2006/relationships/tags" Target="../tags/tag1255.xml"/><Relationship Id="rId69" Type="http://schemas.openxmlformats.org/officeDocument/2006/relationships/tags" Target="../tags/tag1276.xml"/><Relationship Id="rId113" Type="http://schemas.openxmlformats.org/officeDocument/2006/relationships/tags" Target="../tags/tag1320.xml"/><Relationship Id="rId134" Type="http://schemas.openxmlformats.org/officeDocument/2006/relationships/tags" Target="../tags/tag1341.xml"/><Relationship Id="rId320" Type="http://schemas.openxmlformats.org/officeDocument/2006/relationships/tags" Target="../tags/tag1527.xml"/><Relationship Id="rId80" Type="http://schemas.openxmlformats.org/officeDocument/2006/relationships/tags" Target="../tags/tag1287.xml"/><Relationship Id="rId155" Type="http://schemas.openxmlformats.org/officeDocument/2006/relationships/tags" Target="../tags/tag1362.xml"/><Relationship Id="rId176" Type="http://schemas.openxmlformats.org/officeDocument/2006/relationships/tags" Target="../tags/tag1383.xml"/><Relationship Id="rId197" Type="http://schemas.openxmlformats.org/officeDocument/2006/relationships/tags" Target="../tags/tag1404.xml"/><Relationship Id="rId341" Type="http://schemas.openxmlformats.org/officeDocument/2006/relationships/image" Target="../media/image19.png"/><Relationship Id="rId201" Type="http://schemas.openxmlformats.org/officeDocument/2006/relationships/tags" Target="../tags/tag1408.xml"/><Relationship Id="rId222" Type="http://schemas.openxmlformats.org/officeDocument/2006/relationships/tags" Target="../tags/tag1429.xml"/><Relationship Id="rId243" Type="http://schemas.openxmlformats.org/officeDocument/2006/relationships/tags" Target="../tags/tag1450.xml"/><Relationship Id="rId264" Type="http://schemas.openxmlformats.org/officeDocument/2006/relationships/tags" Target="../tags/tag1471.xml"/><Relationship Id="rId285" Type="http://schemas.openxmlformats.org/officeDocument/2006/relationships/tags" Target="../tags/tag1492.xml"/><Relationship Id="rId17" Type="http://schemas.openxmlformats.org/officeDocument/2006/relationships/tags" Target="../tags/tag1224.xml"/><Relationship Id="rId38" Type="http://schemas.openxmlformats.org/officeDocument/2006/relationships/tags" Target="../tags/tag1245.xml"/><Relationship Id="rId59" Type="http://schemas.openxmlformats.org/officeDocument/2006/relationships/tags" Target="../tags/tag1266.xml"/><Relationship Id="rId103" Type="http://schemas.openxmlformats.org/officeDocument/2006/relationships/tags" Target="../tags/tag1310.xml"/><Relationship Id="rId124" Type="http://schemas.openxmlformats.org/officeDocument/2006/relationships/tags" Target="../tags/tag1331.xml"/><Relationship Id="rId310" Type="http://schemas.openxmlformats.org/officeDocument/2006/relationships/tags" Target="../tags/tag1517.xml"/><Relationship Id="rId70" Type="http://schemas.openxmlformats.org/officeDocument/2006/relationships/tags" Target="../tags/tag1277.xml"/><Relationship Id="rId91" Type="http://schemas.openxmlformats.org/officeDocument/2006/relationships/tags" Target="../tags/tag1298.xml"/><Relationship Id="rId145" Type="http://schemas.openxmlformats.org/officeDocument/2006/relationships/tags" Target="../tags/tag1352.xml"/><Relationship Id="rId166" Type="http://schemas.openxmlformats.org/officeDocument/2006/relationships/tags" Target="../tags/tag1373.xml"/><Relationship Id="rId187" Type="http://schemas.openxmlformats.org/officeDocument/2006/relationships/tags" Target="../tags/tag1394.xml"/><Relationship Id="rId331" Type="http://schemas.openxmlformats.org/officeDocument/2006/relationships/image" Target="../media/image9.png"/><Relationship Id="rId1" Type="http://schemas.openxmlformats.org/officeDocument/2006/relationships/tags" Target="../tags/tag1208.xml"/><Relationship Id="rId212" Type="http://schemas.openxmlformats.org/officeDocument/2006/relationships/tags" Target="../tags/tag1419.xml"/><Relationship Id="rId233" Type="http://schemas.openxmlformats.org/officeDocument/2006/relationships/tags" Target="../tags/tag1440.xml"/><Relationship Id="rId254" Type="http://schemas.openxmlformats.org/officeDocument/2006/relationships/tags" Target="../tags/tag1461.xml"/><Relationship Id="rId28" Type="http://schemas.openxmlformats.org/officeDocument/2006/relationships/tags" Target="../tags/tag1235.xml"/><Relationship Id="rId49" Type="http://schemas.openxmlformats.org/officeDocument/2006/relationships/tags" Target="../tags/tag1256.xml"/><Relationship Id="rId114" Type="http://schemas.openxmlformats.org/officeDocument/2006/relationships/tags" Target="../tags/tag1321.xml"/><Relationship Id="rId275" Type="http://schemas.openxmlformats.org/officeDocument/2006/relationships/tags" Target="../tags/tag1482.xml"/><Relationship Id="rId296" Type="http://schemas.openxmlformats.org/officeDocument/2006/relationships/tags" Target="../tags/tag1503.xml"/><Relationship Id="rId300" Type="http://schemas.openxmlformats.org/officeDocument/2006/relationships/tags" Target="../tags/tag1507.xml"/><Relationship Id="rId60" Type="http://schemas.openxmlformats.org/officeDocument/2006/relationships/tags" Target="../tags/tag1267.xml"/><Relationship Id="rId81" Type="http://schemas.openxmlformats.org/officeDocument/2006/relationships/tags" Target="../tags/tag1288.xml"/><Relationship Id="rId135" Type="http://schemas.openxmlformats.org/officeDocument/2006/relationships/tags" Target="../tags/tag1342.xml"/><Relationship Id="rId156" Type="http://schemas.openxmlformats.org/officeDocument/2006/relationships/tags" Target="../tags/tag1363.xml"/><Relationship Id="rId177" Type="http://schemas.openxmlformats.org/officeDocument/2006/relationships/tags" Target="../tags/tag1384.xml"/><Relationship Id="rId198" Type="http://schemas.openxmlformats.org/officeDocument/2006/relationships/tags" Target="../tags/tag1405.xml"/><Relationship Id="rId321" Type="http://schemas.openxmlformats.org/officeDocument/2006/relationships/tags" Target="../tags/tag1528.xml"/><Relationship Id="rId342" Type="http://schemas.openxmlformats.org/officeDocument/2006/relationships/image" Target="../media/image20.png"/><Relationship Id="rId202" Type="http://schemas.openxmlformats.org/officeDocument/2006/relationships/tags" Target="../tags/tag1409.xml"/><Relationship Id="rId223" Type="http://schemas.openxmlformats.org/officeDocument/2006/relationships/tags" Target="../tags/tag1430.xml"/><Relationship Id="rId244" Type="http://schemas.openxmlformats.org/officeDocument/2006/relationships/tags" Target="../tags/tag1451.xml"/><Relationship Id="rId18" Type="http://schemas.openxmlformats.org/officeDocument/2006/relationships/tags" Target="../tags/tag1225.xml"/><Relationship Id="rId39" Type="http://schemas.openxmlformats.org/officeDocument/2006/relationships/tags" Target="../tags/tag1246.xml"/><Relationship Id="rId265" Type="http://schemas.openxmlformats.org/officeDocument/2006/relationships/tags" Target="../tags/tag1472.xml"/><Relationship Id="rId286" Type="http://schemas.openxmlformats.org/officeDocument/2006/relationships/tags" Target="../tags/tag1493.xml"/><Relationship Id="rId50" Type="http://schemas.openxmlformats.org/officeDocument/2006/relationships/tags" Target="../tags/tag1257.xml"/><Relationship Id="rId104" Type="http://schemas.openxmlformats.org/officeDocument/2006/relationships/tags" Target="../tags/tag1311.xml"/><Relationship Id="rId125" Type="http://schemas.openxmlformats.org/officeDocument/2006/relationships/tags" Target="../tags/tag1332.xml"/><Relationship Id="rId146" Type="http://schemas.openxmlformats.org/officeDocument/2006/relationships/tags" Target="../tags/tag1353.xml"/><Relationship Id="rId167" Type="http://schemas.openxmlformats.org/officeDocument/2006/relationships/tags" Target="../tags/tag1374.xml"/><Relationship Id="rId188" Type="http://schemas.openxmlformats.org/officeDocument/2006/relationships/tags" Target="../tags/tag1395.xml"/><Relationship Id="rId311" Type="http://schemas.openxmlformats.org/officeDocument/2006/relationships/tags" Target="../tags/tag1518.xml"/><Relationship Id="rId332" Type="http://schemas.openxmlformats.org/officeDocument/2006/relationships/image" Target="../media/image10.png"/><Relationship Id="rId71" Type="http://schemas.openxmlformats.org/officeDocument/2006/relationships/tags" Target="../tags/tag1278.xml"/><Relationship Id="rId92" Type="http://schemas.openxmlformats.org/officeDocument/2006/relationships/tags" Target="../tags/tag1299.xml"/><Relationship Id="rId213" Type="http://schemas.openxmlformats.org/officeDocument/2006/relationships/tags" Target="../tags/tag1420.xml"/><Relationship Id="rId234" Type="http://schemas.openxmlformats.org/officeDocument/2006/relationships/tags" Target="../tags/tag1441.xml"/><Relationship Id="rId2" Type="http://schemas.openxmlformats.org/officeDocument/2006/relationships/tags" Target="../tags/tag1209.xml"/><Relationship Id="rId29" Type="http://schemas.openxmlformats.org/officeDocument/2006/relationships/tags" Target="../tags/tag1236.xml"/><Relationship Id="rId255" Type="http://schemas.openxmlformats.org/officeDocument/2006/relationships/tags" Target="../tags/tag1462.xml"/><Relationship Id="rId276" Type="http://schemas.openxmlformats.org/officeDocument/2006/relationships/tags" Target="../tags/tag1483.xml"/><Relationship Id="rId297" Type="http://schemas.openxmlformats.org/officeDocument/2006/relationships/tags" Target="../tags/tag1504.xml"/><Relationship Id="rId40" Type="http://schemas.openxmlformats.org/officeDocument/2006/relationships/tags" Target="../tags/tag1247.xml"/><Relationship Id="rId115" Type="http://schemas.openxmlformats.org/officeDocument/2006/relationships/tags" Target="../tags/tag1322.xml"/><Relationship Id="rId136" Type="http://schemas.openxmlformats.org/officeDocument/2006/relationships/tags" Target="../tags/tag1343.xml"/><Relationship Id="rId157" Type="http://schemas.openxmlformats.org/officeDocument/2006/relationships/tags" Target="../tags/tag1364.xml"/><Relationship Id="rId178" Type="http://schemas.openxmlformats.org/officeDocument/2006/relationships/tags" Target="../tags/tag1385.xml"/><Relationship Id="rId301" Type="http://schemas.openxmlformats.org/officeDocument/2006/relationships/tags" Target="../tags/tag1508.xml"/><Relationship Id="rId322" Type="http://schemas.openxmlformats.org/officeDocument/2006/relationships/tags" Target="../tags/tag1529.xml"/><Relationship Id="rId343" Type="http://schemas.openxmlformats.org/officeDocument/2006/relationships/image" Target="../media/image21.png"/><Relationship Id="rId61" Type="http://schemas.openxmlformats.org/officeDocument/2006/relationships/tags" Target="../tags/tag1268.xml"/><Relationship Id="rId82" Type="http://schemas.openxmlformats.org/officeDocument/2006/relationships/tags" Target="../tags/tag1289.xml"/><Relationship Id="rId199" Type="http://schemas.openxmlformats.org/officeDocument/2006/relationships/tags" Target="../tags/tag1406.xml"/><Relationship Id="rId203" Type="http://schemas.openxmlformats.org/officeDocument/2006/relationships/tags" Target="../tags/tag1410.xml"/><Relationship Id="rId19" Type="http://schemas.openxmlformats.org/officeDocument/2006/relationships/tags" Target="../tags/tag1226.xml"/><Relationship Id="rId224" Type="http://schemas.openxmlformats.org/officeDocument/2006/relationships/tags" Target="../tags/tag1431.xml"/><Relationship Id="rId245" Type="http://schemas.openxmlformats.org/officeDocument/2006/relationships/tags" Target="../tags/tag1452.xml"/><Relationship Id="rId266" Type="http://schemas.openxmlformats.org/officeDocument/2006/relationships/tags" Target="../tags/tag1473.xml"/><Relationship Id="rId287" Type="http://schemas.openxmlformats.org/officeDocument/2006/relationships/tags" Target="../tags/tag1494.xml"/><Relationship Id="rId30" Type="http://schemas.openxmlformats.org/officeDocument/2006/relationships/tags" Target="../tags/tag1237.xml"/><Relationship Id="rId105" Type="http://schemas.openxmlformats.org/officeDocument/2006/relationships/tags" Target="../tags/tag1312.xml"/><Relationship Id="rId126" Type="http://schemas.openxmlformats.org/officeDocument/2006/relationships/tags" Target="../tags/tag1333.xml"/><Relationship Id="rId147" Type="http://schemas.openxmlformats.org/officeDocument/2006/relationships/tags" Target="../tags/tag1354.xml"/><Relationship Id="rId168" Type="http://schemas.openxmlformats.org/officeDocument/2006/relationships/tags" Target="../tags/tag1375.xml"/><Relationship Id="rId312" Type="http://schemas.openxmlformats.org/officeDocument/2006/relationships/tags" Target="../tags/tag1519.xml"/><Relationship Id="rId333" Type="http://schemas.openxmlformats.org/officeDocument/2006/relationships/image" Target="../media/image11.png"/><Relationship Id="rId51" Type="http://schemas.openxmlformats.org/officeDocument/2006/relationships/tags" Target="../tags/tag1258.xml"/><Relationship Id="rId72" Type="http://schemas.openxmlformats.org/officeDocument/2006/relationships/tags" Target="../tags/tag1279.xml"/><Relationship Id="rId93" Type="http://schemas.openxmlformats.org/officeDocument/2006/relationships/tags" Target="../tags/tag1300.xml"/><Relationship Id="rId189" Type="http://schemas.openxmlformats.org/officeDocument/2006/relationships/tags" Target="../tags/tag1396.xml"/><Relationship Id="rId3" Type="http://schemas.openxmlformats.org/officeDocument/2006/relationships/tags" Target="../tags/tag1210.xml"/><Relationship Id="rId214" Type="http://schemas.openxmlformats.org/officeDocument/2006/relationships/tags" Target="../tags/tag1421.xml"/><Relationship Id="rId235" Type="http://schemas.openxmlformats.org/officeDocument/2006/relationships/tags" Target="../tags/tag1442.xml"/><Relationship Id="rId256" Type="http://schemas.openxmlformats.org/officeDocument/2006/relationships/tags" Target="../tags/tag1463.xml"/><Relationship Id="rId277" Type="http://schemas.openxmlformats.org/officeDocument/2006/relationships/tags" Target="../tags/tag1484.xml"/><Relationship Id="rId298" Type="http://schemas.openxmlformats.org/officeDocument/2006/relationships/tags" Target="../tags/tag1505.xml"/><Relationship Id="rId116" Type="http://schemas.openxmlformats.org/officeDocument/2006/relationships/tags" Target="../tags/tag1323.xml"/><Relationship Id="rId137" Type="http://schemas.openxmlformats.org/officeDocument/2006/relationships/tags" Target="../tags/tag1344.xml"/><Relationship Id="rId158" Type="http://schemas.openxmlformats.org/officeDocument/2006/relationships/tags" Target="../tags/tag1365.xml"/><Relationship Id="rId302" Type="http://schemas.openxmlformats.org/officeDocument/2006/relationships/tags" Target="../tags/tag1509.xml"/><Relationship Id="rId323" Type="http://schemas.openxmlformats.org/officeDocument/2006/relationships/tags" Target="../tags/tag1530.xml"/><Relationship Id="rId344" Type="http://schemas.openxmlformats.org/officeDocument/2006/relationships/image" Target="../media/image22.png"/><Relationship Id="rId20" Type="http://schemas.openxmlformats.org/officeDocument/2006/relationships/tags" Target="../tags/tag1227.xml"/><Relationship Id="rId41" Type="http://schemas.openxmlformats.org/officeDocument/2006/relationships/tags" Target="../tags/tag1248.xml"/><Relationship Id="rId62" Type="http://schemas.openxmlformats.org/officeDocument/2006/relationships/tags" Target="../tags/tag1269.xml"/><Relationship Id="rId83" Type="http://schemas.openxmlformats.org/officeDocument/2006/relationships/tags" Target="../tags/tag1290.xml"/><Relationship Id="rId179" Type="http://schemas.openxmlformats.org/officeDocument/2006/relationships/tags" Target="../tags/tag1386.xml"/><Relationship Id="rId190" Type="http://schemas.openxmlformats.org/officeDocument/2006/relationships/tags" Target="../tags/tag1397.xml"/><Relationship Id="rId204" Type="http://schemas.openxmlformats.org/officeDocument/2006/relationships/tags" Target="../tags/tag1411.xml"/><Relationship Id="rId225" Type="http://schemas.openxmlformats.org/officeDocument/2006/relationships/tags" Target="../tags/tag1432.xml"/><Relationship Id="rId246" Type="http://schemas.openxmlformats.org/officeDocument/2006/relationships/tags" Target="../tags/tag1453.xml"/><Relationship Id="rId267" Type="http://schemas.openxmlformats.org/officeDocument/2006/relationships/tags" Target="../tags/tag1474.xml"/><Relationship Id="rId288" Type="http://schemas.openxmlformats.org/officeDocument/2006/relationships/tags" Target="../tags/tag1495.xml"/><Relationship Id="rId106" Type="http://schemas.openxmlformats.org/officeDocument/2006/relationships/tags" Target="../tags/tag1313.xml"/><Relationship Id="rId127" Type="http://schemas.openxmlformats.org/officeDocument/2006/relationships/tags" Target="../tags/tag1334.xml"/><Relationship Id="rId313" Type="http://schemas.openxmlformats.org/officeDocument/2006/relationships/tags" Target="../tags/tag1520.xml"/><Relationship Id="rId10" Type="http://schemas.openxmlformats.org/officeDocument/2006/relationships/tags" Target="../tags/tag1217.xml"/><Relationship Id="rId31" Type="http://schemas.openxmlformats.org/officeDocument/2006/relationships/tags" Target="../tags/tag1238.xml"/><Relationship Id="rId52" Type="http://schemas.openxmlformats.org/officeDocument/2006/relationships/tags" Target="../tags/tag1259.xml"/><Relationship Id="rId73" Type="http://schemas.openxmlformats.org/officeDocument/2006/relationships/tags" Target="../tags/tag1280.xml"/><Relationship Id="rId94" Type="http://schemas.openxmlformats.org/officeDocument/2006/relationships/tags" Target="../tags/tag1301.xml"/><Relationship Id="rId148" Type="http://schemas.openxmlformats.org/officeDocument/2006/relationships/tags" Target="../tags/tag1355.xml"/><Relationship Id="rId169" Type="http://schemas.openxmlformats.org/officeDocument/2006/relationships/tags" Target="../tags/tag1376.xml"/><Relationship Id="rId334" Type="http://schemas.openxmlformats.org/officeDocument/2006/relationships/image" Target="../media/image12.png"/><Relationship Id="rId4" Type="http://schemas.openxmlformats.org/officeDocument/2006/relationships/tags" Target="../tags/tag1211.xml"/><Relationship Id="rId180" Type="http://schemas.openxmlformats.org/officeDocument/2006/relationships/tags" Target="../tags/tag1387.xml"/><Relationship Id="rId215" Type="http://schemas.openxmlformats.org/officeDocument/2006/relationships/tags" Target="../tags/tag1422.xml"/><Relationship Id="rId236" Type="http://schemas.openxmlformats.org/officeDocument/2006/relationships/tags" Target="../tags/tag1443.xml"/><Relationship Id="rId257" Type="http://schemas.openxmlformats.org/officeDocument/2006/relationships/tags" Target="../tags/tag1464.xml"/><Relationship Id="rId278" Type="http://schemas.openxmlformats.org/officeDocument/2006/relationships/tags" Target="../tags/tag1485.xml"/><Relationship Id="rId303" Type="http://schemas.openxmlformats.org/officeDocument/2006/relationships/tags" Target="../tags/tag1510.xml"/><Relationship Id="rId42" Type="http://schemas.openxmlformats.org/officeDocument/2006/relationships/tags" Target="../tags/tag1249.xml"/><Relationship Id="rId84" Type="http://schemas.openxmlformats.org/officeDocument/2006/relationships/tags" Target="../tags/tag1291.xml"/><Relationship Id="rId138" Type="http://schemas.openxmlformats.org/officeDocument/2006/relationships/tags" Target="../tags/tag1345.xml"/><Relationship Id="rId345" Type="http://schemas.openxmlformats.org/officeDocument/2006/relationships/image" Target="../media/image23.png"/><Relationship Id="rId191" Type="http://schemas.openxmlformats.org/officeDocument/2006/relationships/tags" Target="../tags/tag1398.xml"/><Relationship Id="rId205" Type="http://schemas.openxmlformats.org/officeDocument/2006/relationships/tags" Target="../tags/tag1412.xml"/><Relationship Id="rId247" Type="http://schemas.openxmlformats.org/officeDocument/2006/relationships/tags" Target="../tags/tag1454.xml"/><Relationship Id="rId107" Type="http://schemas.openxmlformats.org/officeDocument/2006/relationships/tags" Target="../tags/tag1314.xml"/><Relationship Id="rId289" Type="http://schemas.openxmlformats.org/officeDocument/2006/relationships/tags" Target="../tags/tag1496.xml"/><Relationship Id="rId11" Type="http://schemas.openxmlformats.org/officeDocument/2006/relationships/tags" Target="../tags/tag1218.xml"/><Relationship Id="rId53" Type="http://schemas.openxmlformats.org/officeDocument/2006/relationships/tags" Target="../tags/tag1260.xml"/><Relationship Id="rId149" Type="http://schemas.openxmlformats.org/officeDocument/2006/relationships/tags" Target="../tags/tag1356.xml"/><Relationship Id="rId314" Type="http://schemas.openxmlformats.org/officeDocument/2006/relationships/tags" Target="../tags/tag1521.xml"/><Relationship Id="rId95" Type="http://schemas.openxmlformats.org/officeDocument/2006/relationships/tags" Target="../tags/tag1302.xml"/><Relationship Id="rId160" Type="http://schemas.openxmlformats.org/officeDocument/2006/relationships/tags" Target="../tags/tag1367.xml"/><Relationship Id="rId216" Type="http://schemas.openxmlformats.org/officeDocument/2006/relationships/tags" Target="../tags/tag1423.xml"/><Relationship Id="rId258" Type="http://schemas.openxmlformats.org/officeDocument/2006/relationships/tags" Target="../tags/tag1465.xml"/><Relationship Id="rId22" Type="http://schemas.openxmlformats.org/officeDocument/2006/relationships/tags" Target="../tags/tag1229.xml"/><Relationship Id="rId64" Type="http://schemas.openxmlformats.org/officeDocument/2006/relationships/tags" Target="../tags/tag1271.xml"/><Relationship Id="rId118" Type="http://schemas.openxmlformats.org/officeDocument/2006/relationships/tags" Target="../tags/tag1325.xml"/><Relationship Id="rId325" Type="http://schemas.openxmlformats.org/officeDocument/2006/relationships/tags" Target="../tags/tag1532.xml"/><Relationship Id="rId171" Type="http://schemas.openxmlformats.org/officeDocument/2006/relationships/tags" Target="../tags/tag1378.xml"/><Relationship Id="rId227" Type="http://schemas.openxmlformats.org/officeDocument/2006/relationships/tags" Target="../tags/tag1434.xml"/><Relationship Id="rId269" Type="http://schemas.openxmlformats.org/officeDocument/2006/relationships/tags" Target="../tags/tag1476.xml"/><Relationship Id="rId33" Type="http://schemas.openxmlformats.org/officeDocument/2006/relationships/tags" Target="../tags/tag1240.xml"/><Relationship Id="rId129" Type="http://schemas.openxmlformats.org/officeDocument/2006/relationships/tags" Target="../tags/tag1336.xml"/><Relationship Id="rId280" Type="http://schemas.openxmlformats.org/officeDocument/2006/relationships/tags" Target="../tags/tag1487.xml"/><Relationship Id="rId336" Type="http://schemas.openxmlformats.org/officeDocument/2006/relationships/image" Target="../media/image14.png"/><Relationship Id="rId75" Type="http://schemas.openxmlformats.org/officeDocument/2006/relationships/tags" Target="../tags/tag1282.xml"/><Relationship Id="rId140" Type="http://schemas.openxmlformats.org/officeDocument/2006/relationships/tags" Target="../tags/tag1347.xml"/><Relationship Id="rId182" Type="http://schemas.openxmlformats.org/officeDocument/2006/relationships/tags" Target="../tags/tag1389.xml"/><Relationship Id="rId6" Type="http://schemas.openxmlformats.org/officeDocument/2006/relationships/tags" Target="../tags/tag1213.xml"/><Relationship Id="rId238" Type="http://schemas.openxmlformats.org/officeDocument/2006/relationships/tags" Target="../tags/tag1445.xml"/><Relationship Id="rId291" Type="http://schemas.openxmlformats.org/officeDocument/2006/relationships/tags" Target="../tags/tag1498.xml"/><Relationship Id="rId305" Type="http://schemas.openxmlformats.org/officeDocument/2006/relationships/tags" Target="../tags/tag1512.xml"/><Relationship Id="rId347" Type="http://schemas.openxmlformats.org/officeDocument/2006/relationships/image" Target="../media/image25.png"/><Relationship Id="rId44" Type="http://schemas.openxmlformats.org/officeDocument/2006/relationships/tags" Target="../tags/tag1251.xml"/><Relationship Id="rId86" Type="http://schemas.openxmlformats.org/officeDocument/2006/relationships/tags" Target="../tags/tag1293.xml"/><Relationship Id="rId151" Type="http://schemas.openxmlformats.org/officeDocument/2006/relationships/tags" Target="../tags/tag1358.xml"/><Relationship Id="rId193" Type="http://schemas.openxmlformats.org/officeDocument/2006/relationships/tags" Target="../tags/tag1400.xml"/><Relationship Id="rId207" Type="http://schemas.openxmlformats.org/officeDocument/2006/relationships/tags" Target="../tags/tag1414.xml"/><Relationship Id="rId249" Type="http://schemas.openxmlformats.org/officeDocument/2006/relationships/tags" Target="../tags/tag1456.xml"/><Relationship Id="rId13" Type="http://schemas.openxmlformats.org/officeDocument/2006/relationships/tags" Target="../tags/tag1220.xml"/><Relationship Id="rId109" Type="http://schemas.openxmlformats.org/officeDocument/2006/relationships/tags" Target="../tags/tag1316.xml"/><Relationship Id="rId260" Type="http://schemas.openxmlformats.org/officeDocument/2006/relationships/tags" Target="../tags/tag1467.xml"/><Relationship Id="rId316" Type="http://schemas.openxmlformats.org/officeDocument/2006/relationships/tags" Target="../tags/tag1523.xml"/><Relationship Id="rId55" Type="http://schemas.openxmlformats.org/officeDocument/2006/relationships/tags" Target="../tags/tag1262.xml"/><Relationship Id="rId97" Type="http://schemas.openxmlformats.org/officeDocument/2006/relationships/tags" Target="../tags/tag1304.xml"/><Relationship Id="rId120" Type="http://schemas.openxmlformats.org/officeDocument/2006/relationships/tags" Target="../tags/tag1327.xml"/><Relationship Id="rId162" Type="http://schemas.openxmlformats.org/officeDocument/2006/relationships/tags" Target="../tags/tag1369.xml"/><Relationship Id="rId218" Type="http://schemas.openxmlformats.org/officeDocument/2006/relationships/tags" Target="../tags/tag1425.xml"/><Relationship Id="rId271" Type="http://schemas.openxmlformats.org/officeDocument/2006/relationships/tags" Target="../tags/tag1478.xml"/><Relationship Id="rId24" Type="http://schemas.openxmlformats.org/officeDocument/2006/relationships/tags" Target="../tags/tag1231.xml"/><Relationship Id="rId66" Type="http://schemas.openxmlformats.org/officeDocument/2006/relationships/tags" Target="../tags/tag1273.xml"/><Relationship Id="rId131" Type="http://schemas.openxmlformats.org/officeDocument/2006/relationships/tags" Target="../tags/tag1338.xml"/><Relationship Id="rId327" Type="http://schemas.openxmlformats.org/officeDocument/2006/relationships/tags" Target="../tags/tag1534.xml"/><Relationship Id="rId173" Type="http://schemas.openxmlformats.org/officeDocument/2006/relationships/tags" Target="../tags/tag1380.xml"/><Relationship Id="rId229" Type="http://schemas.openxmlformats.org/officeDocument/2006/relationships/tags" Target="../tags/tag1436.xml"/><Relationship Id="rId240" Type="http://schemas.openxmlformats.org/officeDocument/2006/relationships/tags" Target="../tags/tag1447.xml"/><Relationship Id="rId35" Type="http://schemas.openxmlformats.org/officeDocument/2006/relationships/tags" Target="../tags/tag1242.xml"/><Relationship Id="rId77" Type="http://schemas.openxmlformats.org/officeDocument/2006/relationships/tags" Target="../tags/tag1284.xml"/><Relationship Id="rId100" Type="http://schemas.openxmlformats.org/officeDocument/2006/relationships/tags" Target="../tags/tag1307.xml"/><Relationship Id="rId282" Type="http://schemas.openxmlformats.org/officeDocument/2006/relationships/tags" Target="../tags/tag1489.xml"/><Relationship Id="rId338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tags" Target="../tags/tag1652.xml"/><Relationship Id="rId299" Type="http://schemas.openxmlformats.org/officeDocument/2006/relationships/tags" Target="../tags/tag1834.xml"/><Relationship Id="rId21" Type="http://schemas.openxmlformats.org/officeDocument/2006/relationships/tags" Target="../tags/tag1556.xml"/><Relationship Id="rId63" Type="http://schemas.openxmlformats.org/officeDocument/2006/relationships/tags" Target="../tags/tag1598.xml"/><Relationship Id="rId159" Type="http://schemas.openxmlformats.org/officeDocument/2006/relationships/tags" Target="../tags/tag1694.xml"/><Relationship Id="rId324" Type="http://schemas.openxmlformats.org/officeDocument/2006/relationships/tags" Target="../tags/tag1859.xml"/><Relationship Id="rId170" Type="http://schemas.openxmlformats.org/officeDocument/2006/relationships/tags" Target="../tags/tag1705.xml"/><Relationship Id="rId226" Type="http://schemas.openxmlformats.org/officeDocument/2006/relationships/tags" Target="../tags/tag1761.xml"/><Relationship Id="rId268" Type="http://schemas.openxmlformats.org/officeDocument/2006/relationships/tags" Target="../tags/tag1803.xml"/><Relationship Id="rId32" Type="http://schemas.openxmlformats.org/officeDocument/2006/relationships/tags" Target="../tags/tag1567.xml"/><Relationship Id="rId74" Type="http://schemas.openxmlformats.org/officeDocument/2006/relationships/tags" Target="../tags/tag1609.xml"/><Relationship Id="rId128" Type="http://schemas.openxmlformats.org/officeDocument/2006/relationships/tags" Target="../tags/tag1663.xml"/><Relationship Id="rId335" Type="http://schemas.openxmlformats.org/officeDocument/2006/relationships/image" Target="../media/image12.png"/><Relationship Id="rId5" Type="http://schemas.openxmlformats.org/officeDocument/2006/relationships/tags" Target="../tags/tag1540.xml"/><Relationship Id="rId181" Type="http://schemas.openxmlformats.org/officeDocument/2006/relationships/tags" Target="../tags/tag1716.xml"/><Relationship Id="rId237" Type="http://schemas.openxmlformats.org/officeDocument/2006/relationships/tags" Target="../tags/tag1772.xml"/><Relationship Id="rId279" Type="http://schemas.openxmlformats.org/officeDocument/2006/relationships/tags" Target="../tags/tag1814.xml"/><Relationship Id="rId43" Type="http://schemas.openxmlformats.org/officeDocument/2006/relationships/tags" Target="../tags/tag1578.xml"/><Relationship Id="rId139" Type="http://schemas.openxmlformats.org/officeDocument/2006/relationships/tags" Target="../tags/tag1674.xml"/><Relationship Id="rId290" Type="http://schemas.openxmlformats.org/officeDocument/2006/relationships/tags" Target="../tags/tag1825.xml"/><Relationship Id="rId304" Type="http://schemas.openxmlformats.org/officeDocument/2006/relationships/tags" Target="../tags/tag1839.xml"/><Relationship Id="rId346" Type="http://schemas.openxmlformats.org/officeDocument/2006/relationships/image" Target="../media/image23.png"/><Relationship Id="rId85" Type="http://schemas.openxmlformats.org/officeDocument/2006/relationships/tags" Target="../tags/tag1620.xml"/><Relationship Id="rId150" Type="http://schemas.openxmlformats.org/officeDocument/2006/relationships/tags" Target="../tags/tag1685.xml"/><Relationship Id="rId192" Type="http://schemas.openxmlformats.org/officeDocument/2006/relationships/tags" Target="../tags/tag1727.xml"/><Relationship Id="rId206" Type="http://schemas.openxmlformats.org/officeDocument/2006/relationships/tags" Target="../tags/tag1741.xml"/><Relationship Id="rId248" Type="http://schemas.openxmlformats.org/officeDocument/2006/relationships/tags" Target="../tags/tag1783.xml"/><Relationship Id="rId12" Type="http://schemas.openxmlformats.org/officeDocument/2006/relationships/tags" Target="../tags/tag1547.xml"/><Relationship Id="rId108" Type="http://schemas.openxmlformats.org/officeDocument/2006/relationships/tags" Target="../tags/tag1643.xml"/><Relationship Id="rId315" Type="http://schemas.openxmlformats.org/officeDocument/2006/relationships/tags" Target="../tags/tag1850.xml"/><Relationship Id="rId54" Type="http://schemas.openxmlformats.org/officeDocument/2006/relationships/tags" Target="../tags/tag1589.xml"/><Relationship Id="rId96" Type="http://schemas.openxmlformats.org/officeDocument/2006/relationships/tags" Target="../tags/tag1631.xml"/><Relationship Id="rId161" Type="http://schemas.openxmlformats.org/officeDocument/2006/relationships/tags" Target="../tags/tag1696.xml"/><Relationship Id="rId217" Type="http://schemas.openxmlformats.org/officeDocument/2006/relationships/tags" Target="../tags/tag1752.xml"/><Relationship Id="rId259" Type="http://schemas.openxmlformats.org/officeDocument/2006/relationships/tags" Target="../tags/tag1794.xml"/><Relationship Id="rId23" Type="http://schemas.openxmlformats.org/officeDocument/2006/relationships/tags" Target="../tags/tag1558.xml"/><Relationship Id="rId119" Type="http://schemas.openxmlformats.org/officeDocument/2006/relationships/tags" Target="../tags/tag1654.xml"/><Relationship Id="rId270" Type="http://schemas.openxmlformats.org/officeDocument/2006/relationships/tags" Target="../tags/tag1805.xml"/><Relationship Id="rId326" Type="http://schemas.openxmlformats.org/officeDocument/2006/relationships/tags" Target="../tags/tag1861.xml"/><Relationship Id="rId65" Type="http://schemas.openxmlformats.org/officeDocument/2006/relationships/tags" Target="../tags/tag1600.xml"/><Relationship Id="rId130" Type="http://schemas.openxmlformats.org/officeDocument/2006/relationships/tags" Target="../tags/tag1665.xml"/><Relationship Id="rId172" Type="http://schemas.openxmlformats.org/officeDocument/2006/relationships/tags" Target="../tags/tag1707.xml"/><Relationship Id="rId228" Type="http://schemas.openxmlformats.org/officeDocument/2006/relationships/tags" Target="../tags/tag1763.xml"/><Relationship Id="rId281" Type="http://schemas.openxmlformats.org/officeDocument/2006/relationships/tags" Target="../tags/tag1816.xml"/><Relationship Id="rId337" Type="http://schemas.openxmlformats.org/officeDocument/2006/relationships/image" Target="../media/image14.png"/><Relationship Id="rId34" Type="http://schemas.openxmlformats.org/officeDocument/2006/relationships/tags" Target="../tags/tag1569.xml"/><Relationship Id="rId76" Type="http://schemas.openxmlformats.org/officeDocument/2006/relationships/tags" Target="../tags/tag1611.xml"/><Relationship Id="rId141" Type="http://schemas.openxmlformats.org/officeDocument/2006/relationships/tags" Target="../tags/tag1676.xml"/><Relationship Id="rId7" Type="http://schemas.openxmlformats.org/officeDocument/2006/relationships/tags" Target="../tags/tag1542.xml"/><Relationship Id="rId183" Type="http://schemas.openxmlformats.org/officeDocument/2006/relationships/tags" Target="../tags/tag1718.xml"/><Relationship Id="rId239" Type="http://schemas.openxmlformats.org/officeDocument/2006/relationships/tags" Target="../tags/tag1774.xml"/><Relationship Id="rId250" Type="http://schemas.openxmlformats.org/officeDocument/2006/relationships/tags" Target="../tags/tag1785.xml"/><Relationship Id="rId292" Type="http://schemas.openxmlformats.org/officeDocument/2006/relationships/tags" Target="../tags/tag1827.xml"/><Relationship Id="rId306" Type="http://schemas.openxmlformats.org/officeDocument/2006/relationships/tags" Target="../tags/tag1841.xml"/><Relationship Id="rId45" Type="http://schemas.openxmlformats.org/officeDocument/2006/relationships/tags" Target="../tags/tag1580.xml"/><Relationship Id="rId87" Type="http://schemas.openxmlformats.org/officeDocument/2006/relationships/tags" Target="../tags/tag1622.xml"/><Relationship Id="rId110" Type="http://schemas.openxmlformats.org/officeDocument/2006/relationships/tags" Target="../tags/tag1645.xml"/><Relationship Id="rId348" Type="http://schemas.openxmlformats.org/officeDocument/2006/relationships/image" Target="../media/image25.png"/><Relationship Id="rId152" Type="http://schemas.openxmlformats.org/officeDocument/2006/relationships/tags" Target="../tags/tag1687.xml"/><Relationship Id="rId194" Type="http://schemas.openxmlformats.org/officeDocument/2006/relationships/tags" Target="../tags/tag1729.xml"/><Relationship Id="rId208" Type="http://schemas.openxmlformats.org/officeDocument/2006/relationships/tags" Target="../tags/tag1743.xml"/><Relationship Id="rId261" Type="http://schemas.openxmlformats.org/officeDocument/2006/relationships/tags" Target="../tags/tag1796.xml"/><Relationship Id="rId14" Type="http://schemas.openxmlformats.org/officeDocument/2006/relationships/tags" Target="../tags/tag1549.xml"/><Relationship Id="rId56" Type="http://schemas.openxmlformats.org/officeDocument/2006/relationships/tags" Target="../tags/tag1591.xml"/><Relationship Id="rId317" Type="http://schemas.openxmlformats.org/officeDocument/2006/relationships/tags" Target="../tags/tag1852.xml"/><Relationship Id="rId8" Type="http://schemas.openxmlformats.org/officeDocument/2006/relationships/tags" Target="../tags/tag1543.xml"/><Relationship Id="rId98" Type="http://schemas.openxmlformats.org/officeDocument/2006/relationships/tags" Target="../tags/tag1633.xml"/><Relationship Id="rId121" Type="http://schemas.openxmlformats.org/officeDocument/2006/relationships/tags" Target="../tags/tag1656.xml"/><Relationship Id="rId142" Type="http://schemas.openxmlformats.org/officeDocument/2006/relationships/tags" Target="../tags/tag1677.xml"/><Relationship Id="rId163" Type="http://schemas.openxmlformats.org/officeDocument/2006/relationships/tags" Target="../tags/tag1698.xml"/><Relationship Id="rId184" Type="http://schemas.openxmlformats.org/officeDocument/2006/relationships/tags" Target="../tags/tag1719.xml"/><Relationship Id="rId219" Type="http://schemas.openxmlformats.org/officeDocument/2006/relationships/tags" Target="../tags/tag1754.xml"/><Relationship Id="rId230" Type="http://schemas.openxmlformats.org/officeDocument/2006/relationships/tags" Target="../tags/tag1765.xml"/><Relationship Id="rId251" Type="http://schemas.openxmlformats.org/officeDocument/2006/relationships/tags" Target="../tags/tag1786.xml"/><Relationship Id="rId25" Type="http://schemas.openxmlformats.org/officeDocument/2006/relationships/tags" Target="../tags/tag1560.xml"/><Relationship Id="rId46" Type="http://schemas.openxmlformats.org/officeDocument/2006/relationships/tags" Target="../tags/tag1581.xml"/><Relationship Id="rId67" Type="http://schemas.openxmlformats.org/officeDocument/2006/relationships/tags" Target="../tags/tag1602.xml"/><Relationship Id="rId272" Type="http://schemas.openxmlformats.org/officeDocument/2006/relationships/tags" Target="../tags/tag1807.xml"/><Relationship Id="rId293" Type="http://schemas.openxmlformats.org/officeDocument/2006/relationships/tags" Target="../tags/tag1828.xml"/><Relationship Id="rId307" Type="http://schemas.openxmlformats.org/officeDocument/2006/relationships/tags" Target="../tags/tag1842.xml"/><Relationship Id="rId328" Type="http://schemas.openxmlformats.org/officeDocument/2006/relationships/tags" Target="../tags/tag1863.xml"/><Relationship Id="rId349" Type="http://schemas.openxmlformats.org/officeDocument/2006/relationships/image" Target="../media/image26.png"/><Relationship Id="rId88" Type="http://schemas.openxmlformats.org/officeDocument/2006/relationships/tags" Target="../tags/tag1623.xml"/><Relationship Id="rId111" Type="http://schemas.openxmlformats.org/officeDocument/2006/relationships/tags" Target="../tags/tag1646.xml"/><Relationship Id="rId132" Type="http://schemas.openxmlformats.org/officeDocument/2006/relationships/tags" Target="../tags/tag1667.xml"/><Relationship Id="rId153" Type="http://schemas.openxmlformats.org/officeDocument/2006/relationships/tags" Target="../tags/tag1688.xml"/><Relationship Id="rId174" Type="http://schemas.openxmlformats.org/officeDocument/2006/relationships/tags" Target="../tags/tag1709.xml"/><Relationship Id="rId195" Type="http://schemas.openxmlformats.org/officeDocument/2006/relationships/tags" Target="../tags/tag1730.xml"/><Relationship Id="rId209" Type="http://schemas.openxmlformats.org/officeDocument/2006/relationships/tags" Target="../tags/tag1744.xml"/><Relationship Id="rId220" Type="http://schemas.openxmlformats.org/officeDocument/2006/relationships/tags" Target="../tags/tag1755.xml"/><Relationship Id="rId241" Type="http://schemas.openxmlformats.org/officeDocument/2006/relationships/tags" Target="../tags/tag1776.xml"/><Relationship Id="rId15" Type="http://schemas.openxmlformats.org/officeDocument/2006/relationships/tags" Target="../tags/tag1550.xml"/><Relationship Id="rId36" Type="http://schemas.openxmlformats.org/officeDocument/2006/relationships/tags" Target="../tags/tag1571.xml"/><Relationship Id="rId57" Type="http://schemas.openxmlformats.org/officeDocument/2006/relationships/tags" Target="../tags/tag1592.xml"/><Relationship Id="rId262" Type="http://schemas.openxmlformats.org/officeDocument/2006/relationships/tags" Target="../tags/tag1797.xml"/><Relationship Id="rId283" Type="http://schemas.openxmlformats.org/officeDocument/2006/relationships/tags" Target="../tags/tag1818.xml"/><Relationship Id="rId318" Type="http://schemas.openxmlformats.org/officeDocument/2006/relationships/tags" Target="../tags/tag1853.xml"/><Relationship Id="rId339" Type="http://schemas.openxmlformats.org/officeDocument/2006/relationships/image" Target="../media/image16.png"/><Relationship Id="rId78" Type="http://schemas.openxmlformats.org/officeDocument/2006/relationships/tags" Target="../tags/tag1613.xml"/><Relationship Id="rId99" Type="http://schemas.openxmlformats.org/officeDocument/2006/relationships/tags" Target="../tags/tag1634.xml"/><Relationship Id="rId101" Type="http://schemas.openxmlformats.org/officeDocument/2006/relationships/tags" Target="../tags/tag1636.xml"/><Relationship Id="rId122" Type="http://schemas.openxmlformats.org/officeDocument/2006/relationships/tags" Target="../tags/tag1657.xml"/><Relationship Id="rId143" Type="http://schemas.openxmlformats.org/officeDocument/2006/relationships/tags" Target="../tags/tag1678.xml"/><Relationship Id="rId164" Type="http://schemas.openxmlformats.org/officeDocument/2006/relationships/tags" Target="../tags/tag1699.xml"/><Relationship Id="rId185" Type="http://schemas.openxmlformats.org/officeDocument/2006/relationships/tags" Target="../tags/tag1720.xml"/><Relationship Id="rId350" Type="http://schemas.openxmlformats.org/officeDocument/2006/relationships/image" Target="../media/image27.png"/><Relationship Id="rId9" Type="http://schemas.openxmlformats.org/officeDocument/2006/relationships/tags" Target="../tags/tag1544.xml"/><Relationship Id="rId210" Type="http://schemas.openxmlformats.org/officeDocument/2006/relationships/tags" Target="../tags/tag1745.xml"/><Relationship Id="rId26" Type="http://schemas.openxmlformats.org/officeDocument/2006/relationships/tags" Target="../tags/tag1561.xml"/><Relationship Id="rId231" Type="http://schemas.openxmlformats.org/officeDocument/2006/relationships/tags" Target="../tags/tag1766.xml"/><Relationship Id="rId252" Type="http://schemas.openxmlformats.org/officeDocument/2006/relationships/tags" Target="../tags/tag1787.xml"/><Relationship Id="rId273" Type="http://schemas.openxmlformats.org/officeDocument/2006/relationships/tags" Target="../tags/tag1808.xml"/><Relationship Id="rId294" Type="http://schemas.openxmlformats.org/officeDocument/2006/relationships/tags" Target="../tags/tag1829.xml"/><Relationship Id="rId308" Type="http://schemas.openxmlformats.org/officeDocument/2006/relationships/tags" Target="../tags/tag1843.xml"/><Relationship Id="rId329" Type="http://schemas.openxmlformats.org/officeDocument/2006/relationships/tags" Target="../tags/tag1864.xml"/><Relationship Id="rId47" Type="http://schemas.openxmlformats.org/officeDocument/2006/relationships/tags" Target="../tags/tag1582.xml"/><Relationship Id="rId68" Type="http://schemas.openxmlformats.org/officeDocument/2006/relationships/tags" Target="../tags/tag1603.xml"/><Relationship Id="rId89" Type="http://schemas.openxmlformats.org/officeDocument/2006/relationships/tags" Target="../tags/tag1624.xml"/><Relationship Id="rId112" Type="http://schemas.openxmlformats.org/officeDocument/2006/relationships/tags" Target="../tags/tag1647.xml"/><Relationship Id="rId133" Type="http://schemas.openxmlformats.org/officeDocument/2006/relationships/tags" Target="../tags/tag1668.xml"/><Relationship Id="rId154" Type="http://schemas.openxmlformats.org/officeDocument/2006/relationships/tags" Target="../tags/tag1689.xml"/><Relationship Id="rId175" Type="http://schemas.openxmlformats.org/officeDocument/2006/relationships/tags" Target="../tags/tag1710.xml"/><Relationship Id="rId340" Type="http://schemas.openxmlformats.org/officeDocument/2006/relationships/image" Target="../media/image17.png"/><Relationship Id="rId196" Type="http://schemas.openxmlformats.org/officeDocument/2006/relationships/tags" Target="../tags/tag1731.xml"/><Relationship Id="rId200" Type="http://schemas.openxmlformats.org/officeDocument/2006/relationships/tags" Target="../tags/tag1735.xml"/><Relationship Id="rId16" Type="http://schemas.openxmlformats.org/officeDocument/2006/relationships/tags" Target="../tags/tag1551.xml"/><Relationship Id="rId221" Type="http://schemas.openxmlformats.org/officeDocument/2006/relationships/tags" Target="../tags/tag1756.xml"/><Relationship Id="rId242" Type="http://schemas.openxmlformats.org/officeDocument/2006/relationships/tags" Target="../tags/tag1777.xml"/><Relationship Id="rId263" Type="http://schemas.openxmlformats.org/officeDocument/2006/relationships/tags" Target="../tags/tag1798.xml"/><Relationship Id="rId284" Type="http://schemas.openxmlformats.org/officeDocument/2006/relationships/tags" Target="../tags/tag1819.xml"/><Relationship Id="rId319" Type="http://schemas.openxmlformats.org/officeDocument/2006/relationships/tags" Target="../tags/tag1854.xml"/><Relationship Id="rId37" Type="http://schemas.openxmlformats.org/officeDocument/2006/relationships/tags" Target="../tags/tag1572.xml"/><Relationship Id="rId58" Type="http://schemas.openxmlformats.org/officeDocument/2006/relationships/tags" Target="../tags/tag1593.xml"/><Relationship Id="rId79" Type="http://schemas.openxmlformats.org/officeDocument/2006/relationships/tags" Target="../tags/tag1614.xml"/><Relationship Id="rId102" Type="http://schemas.openxmlformats.org/officeDocument/2006/relationships/tags" Target="../tags/tag1637.xml"/><Relationship Id="rId123" Type="http://schemas.openxmlformats.org/officeDocument/2006/relationships/tags" Target="../tags/tag1658.xml"/><Relationship Id="rId144" Type="http://schemas.openxmlformats.org/officeDocument/2006/relationships/tags" Target="../tags/tag1679.xml"/><Relationship Id="rId330" Type="http://schemas.openxmlformats.org/officeDocument/2006/relationships/slideLayout" Target="../slideLayouts/slideLayout8.xml"/><Relationship Id="rId90" Type="http://schemas.openxmlformats.org/officeDocument/2006/relationships/tags" Target="../tags/tag1625.xml"/><Relationship Id="rId165" Type="http://schemas.openxmlformats.org/officeDocument/2006/relationships/tags" Target="../tags/tag1700.xml"/><Relationship Id="rId186" Type="http://schemas.openxmlformats.org/officeDocument/2006/relationships/tags" Target="../tags/tag1721.xml"/><Relationship Id="rId351" Type="http://schemas.openxmlformats.org/officeDocument/2006/relationships/image" Target="../media/image29.png"/><Relationship Id="rId211" Type="http://schemas.openxmlformats.org/officeDocument/2006/relationships/tags" Target="../tags/tag1746.xml"/><Relationship Id="rId232" Type="http://schemas.openxmlformats.org/officeDocument/2006/relationships/tags" Target="../tags/tag1767.xml"/><Relationship Id="rId253" Type="http://schemas.openxmlformats.org/officeDocument/2006/relationships/tags" Target="../tags/tag1788.xml"/><Relationship Id="rId274" Type="http://schemas.openxmlformats.org/officeDocument/2006/relationships/tags" Target="../tags/tag1809.xml"/><Relationship Id="rId295" Type="http://schemas.openxmlformats.org/officeDocument/2006/relationships/tags" Target="../tags/tag1830.xml"/><Relationship Id="rId309" Type="http://schemas.openxmlformats.org/officeDocument/2006/relationships/tags" Target="../tags/tag1844.xml"/><Relationship Id="rId27" Type="http://schemas.openxmlformats.org/officeDocument/2006/relationships/tags" Target="../tags/tag1562.xml"/><Relationship Id="rId48" Type="http://schemas.openxmlformats.org/officeDocument/2006/relationships/tags" Target="../tags/tag1583.xml"/><Relationship Id="rId69" Type="http://schemas.openxmlformats.org/officeDocument/2006/relationships/tags" Target="../tags/tag1604.xml"/><Relationship Id="rId113" Type="http://schemas.openxmlformats.org/officeDocument/2006/relationships/tags" Target="../tags/tag1648.xml"/><Relationship Id="rId134" Type="http://schemas.openxmlformats.org/officeDocument/2006/relationships/tags" Target="../tags/tag1669.xml"/><Relationship Id="rId320" Type="http://schemas.openxmlformats.org/officeDocument/2006/relationships/tags" Target="../tags/tag1855.xml"/><Relationship Id="rId80" Type="http://schemas.openxmlformats.org/officeDocument/2006/relationships/tags" Target="../tags/tag1615.xml"/><Relationship Id="rId155" Type="http://schemas.openxmlformats.org/officeDocument/2006/relationships/tags" Target="../tags/tag1690.xml"/><Relationship Id="rId176" Type="http://schemas.openxmlformats.org/officeDocument/2006/relationships/tags" Target="../tags/tag1711.xml"/><Relationship Id="rId197" Type="http://schemas.openxmlformats.org/officeDocument/2006/relationships/tags" Target="../tags/tag1732.xml"/><Relationship Id="rId341" Type="http://schemas.openxmlformats.org/officeDocument/2006/relationships/image" Target="../media/image18.png"/><Relationship Id="rId201" Type="http://schemas.openxmlformats.org/officeDocument/2006/relationships/tags" Target="../tags/tag1736.xml"/><Relationship Id="rId222" Type="http://schemas.openxmlformats.org/officeDocument/2006/relationships/tags" Target="../tags/tag1757.xml"/><Relationship Id="rId243" Type="http://schemas.openxmlformats.org/officeDocument/2006/relationships/tags" Target="../tags/tag1778.xml"/><Relationship Id="rId264" Type="http://schemas.openxmlformats.org/officeDocument/2006/relationships/tags" Target="../tags/tag1799.xml"/><Relationship Id="rId285" Type="http://schemas.openxmlformats.org/officeDocument/2006/relationships/tags" Target="../tags/tag1820.xml"/><Relationship Id="rId17" Type="http://schemas.openxmlformats.org/officeDocument/2006/relationships/tags" Target="../tags/tag1552.xml"/><Relationship Id="rId38" Type="http://schemas.openxmlformats.org/officeDocument/2006/relationships/tags" Target="../tags/tag1573.xml"/><Relationship Id="rId59" Type="http://schemas.openxmlformats.org/officeDocument/2006/relationships/tags" Target="../tags/tag1594.xml"/><Relationship Id="rId103" Type="http://schemas.openxmlformats.org/officeDocument/2006/relationships/tags" Target="../tags/tag1638.xml"/><Relationship Id="rId124" Type="http://schemas.openxmlformats.org/officeDocument/2006/relationships/tags" Target="../tags/tag1659.xml"/><Relationship Id="rId310" Type="http://schemas.openxmlformats.org/officeDocument/2006/relationships/tags" Target="../tags/tag1845.xml"/><Relationship Id="rId70" Type="http://schemas.openxmlformats.org/officeDocument/2006/relationships/tags" Target="../tags/tag1605.xml"/><Relationship Id="rId91" Type="http://schemas.openxmlformats.org/officeDocument/2006/relationships/tags" Target="../tags/tag1626.xml"/><Relationship Id="rId145" Type="http://schemas.openxmlformats.org/officeDocument/2006/relationships/tags" Target="../tags/tag1680.xml"/><Relationship Id="rId166" Type="http://schemas.openxmlformats.org/officeDocument/2006/relationships/tags" Target="../tags/tag1701.xml"/><Relationship Id="rId187" Type="http://schemas.openxmlformats.org/officeDocument/2006/relationships/tags" Target="../tags/tag1722.xml"/><Relationship Id="rId331" Type="http://schemas.openxmlformats.org/officeDocument/2006/relationships/image" Target="../media/image2.png"/><Relationship Id="rId352" Type="http://schemas.openxmlformats.org/officeDocument/2006/relationships/image" Target="../media/image3.png"/><Relationship Id="rId1" Type="http://schemas.openxmlformats.org/officeDocument/2006/relationships/tags" Target="../tags/tag1536.xml"/><Relationship Id="rId212" Type="http://schemas.openxmlformats.org/officeDocument/2006/relationships/tags" Target="../tags/tag1747.xml"/><Relationship Id="rId233" Type="http://schemas.openxmlformats.org/officeDocument/2006/relationships/tags" Target="../tags/tag1768.xml"/><Relationship Id="rId254" Type="http://schemas.openxmlformats.org/officeDocument/2006/relationships/tags" Target="../tags/tag1789.xml"/><Relationship Id="rId28" Type="http://schemas.openxmlformats.org/officeDocument/2006/relationships/tags" Target="../tags/tag1563.xml"/><Relationship Id="rId49" Type="http://schemas.openxmlformats.org/officeDocument/2006/relationships/tags" Target="../tags/tag1584.xml"/><Relationship Id="rId114" Type="http://schemas.openxmlformats.org/officeDocument/2006/relationships/tags" Target="../tags/tag1649.xml"/><Relationship Id="rId275" Type="http://schemas.openxmlformats.org/officeDocument/2006/relationships/tags" Target="../tags/tag1810.xml"/><Relationship Id="rId296" Type="http://schemas.openxmlformats.org/officeDocument/2006/relationships/tags" Target="../tags/tag1831.xml"/><Relationship Id="rId300" Type="http://schemas.openxmlformats.org/officeDocument/2006/relationships/tags" Target="../tags/tag1835.xml"/><Relationship Id="rId60" Type="http://schemas.openxmlformats.org/officeDocument/2006/relationships/tags" Target="../tags/tag1595.xml"/><Relationship Id="rId81" Type="http://schemas.openxmlformats.org/officeDocument/2006/relationships/tags" Target="../tags/tag1616.xml"/><Relationship Id="rId135" Type="http://schemas.openxmlformats.org/officeDocument/2006/relationships/tags" Target="../tags/tag1670.xml"/><Relationship Id="rId156" Type="http://schemas.openxmlformats.org/officeDocument/2006/relationships/tags" Target="../tags/tag1691.xml"/><Relationship Id="rId177" Type="http://schemas.openxmlformats.org/officeDocument/2006/relationships/tags" Target="../tags/tag1712.xml"/><Relationship Id="rId198" Type="http://schemas.openxmlformats.org/officeDocument/2006/relationships/tags" Target="../tags/tag1733.xml"/><Relationship Id="rId321" Type="http://schemas.openxmlformats.org/officeDocument/2006/relationships/tags" Target="../tags/tag1856.xml"/><Relationship Id="rId342" Type="http://schemas.openxmlformats.org/officeDocument/2006/relationships/image" Target="../media/image19.png"/><Relationship Id="rId202" Type="http://schemas.openxmlformats.org/officeDocument/2006/relationships/tags" Target="../tags/tag1737.xml"/><Relationship Id="rId223" Type="http://schemas.openxmlformats.org/officeDocument/2006/relationships/tags" Target="../tags/tag1758.xml"/><Relationship Id="rId244" Type="http://schemas.openxmlformats.org/officeDocument/2006/relationships/tags" Target="../tags/tag1779.xml"/><Relationship Id="rId18" Type="http://schemas.openxmlformats.org/officeDocument/2006/relationships/tags" Target="../tags/tag1553.xml"/><Relationship Id="rId39" Type="http://schemas.openxmlformats.org/officeDocument/2006/relationships/tags" Target="../tags/tag1574.xml"/><Relationship Id="rId265" Type="http://schemas.openxmlformats.org/officeDocument/2006/relationships/tags" Target="../tags/tag1800.xml"/><Relationship Id="rId286" Type="http://schemas.openxmlformats.org/officeDocument/2006/relationships/tags" Target="../tags/tag1821.xml"/><Relationship Id="rId50" Type="http://schemas.openxmlformats.org/officeDocument/2006/relationships/tags" Target="../tags/tag1585.xml"/><Relationship Id="rId104" Type="http://schemas.openxmlformats.org/officeDocument/2006/relationships/tags" Target="../tags/tag1639.xml"/><Relationship Id="rId125" Type="http://schemas.openxmlformats.org/officeDocument/2006/relationships/tags" Target="../tags/tag1660.xml"/><Relationship Id="rId146" Type="http://schemas.openxmlformats.org/officeDocument/2006/relationships/tags" Target="../tags/tag1681.xml"/><Relationship Id="rId167" Type="http://schemas.openxmlformats.org/officeDocument/2006/relationships/tags" Target="../tags/tag1702.xml"/><Relationship Id="rId188" Type="http://schemas.openxmlformats.org/officeDocument/2006/relationships/tags" Target="../tags/tag1723.xml"/><Relationship Id="rId311" Type="http://schemas.openxmlformats.org/officeDocument/2006/relationships/tags" Target="../tags/tag1846.xml"/><Relationship Id="rId332" Type="http://schemas.openxmlformats.org/officeDocument/2006/relationships/image" Target="../media/image9.png"/><Relationship Id="rId71" Type="http://schemas.openxmlformats.org/officeDocument/2006/relationships/tags" Target="../tags/tag1606.xml"/><Relationship Id="rId92" Type="http://schemas.openxmlformats.org/officeDocument/2006/relationships/tags" Target="../tags/tag1627.xml"/><Relationship Id="rId213" Type="http://schemas.openxmlformats.org/officeDocument/2006/relationships/tags" Target="../tags/tag1748.xml"/><Relationship Id="rId234" Type="http://schemas.openxmlformats.org/officeDocument/2006/relationships/tags" Target="../tags/tag1769.xml"/><Relationship Id="rId2" Type="http://schemas.openxmlformats.org/officeDocument/2006/relationships/tags" Target="../tags/tag1537.xml"/><Relationship Id="rId29" Type="http://schemas.openxmlformats.org/officeDocument/2006/relationships/tags" Target="../tags/tag1564.xml"/><Relationship Id="rId255" Type="http://schemas.openxmlformats.org/officeDocument/2006/relationships/tags" Target="../tags/tag1790.xml"/><Relationship Id="rId276" Type="http://schemas.openxmlformats.org/officeDocument/2006/relationships/tags" Target="../tags/tag1811.xml"/><Relationship Id="rId297" Type="http://schemas.openxmlformats.org/officeDocument/2006/relationships/tags" Target="../tags/tag1832.xml"/><Relationship Id="rId40" Type="http://schemas.openxmlformats.org/officeDocument/2006/relationships/tags" Target="../tags/tag1575.xml"/><Relationship Id="rId115" Type="http://schemas.openxmlformats.org/officeDocument/2006/relationships/tags" Target="../tags/tag1650.xml"/><Relationship Id="rId136" Type="http://schemas.openxmlformats.org/officeDocument/2006/relationships/tags" Target="../tags/tag1671.xml"/><Relationship Id="rId157" Type="http://schemas.openxmlformats.org/officeDocument/2006/relationships/tags" Target="../tags/tag1692.xml"/><Relationship Id="rId178" Type="http://schemas.openxmlformats.org/officeDocument/2006/relationships/tags" Target="../tags/tag1713.xml"/><Relationship Id="rId301" Type="http://schemas.openxmlformats.org/officeDocument/2006/relationships/tags" Target="../tags/tag1836.xml"/><Relationship Id="rId322" Type="http://schemas.openxmlformats.org/officeDocument/2006/relationships/tags" Target="../tags/tag1857.xml"/><Relationship Id="rId343" Type="http://schemas.openxmlformats.org/officeDocument/2006/relationships/image" Target="../media/image20.png"/><Relationship Id="rId61" Type="http://schemas.openxmlformats.org/officeDocument/2006/relationships/tags" Target="../tags/tag1596.xml"/><Relationship Id="rId82" Type="http://schemas.openxmlformats.org/officeDocument/2006/relationships/tags" Target="../tags/tag1617.xml"/><Relationship Id="rId199" Type="http://schemas.openxmlformats.org/officeDocument/2006/relationships/tags" Target="../tags/tag1734.xml"/><Relationship Id="rId203" Type="http://schemas.openxmlformats.org/officeDocument/2006/relationships/tags" Target="../tags/tag1738.xml"/><Relationship Id="rId19" Type="http://schemas.openxmlformats.org/officeDocument/2006/relationships/tags" Target="../tags/tag1554.xml"/><Relationship Id="rId224" Type="http://schemas.openxmlformats.org/officeDocument/2006/relationships/tags" Target="../tags/tag1759.xml"/><Relationship Id="rId245" Type="http://schemas.openxmlformats.org/officeDocument/2006/relationships/tags" Target="../tags/tag1780.xml"/><Relationship Id="rId266" Type="http://schemas.openxmlformats.org/officeDocument/2006/relationships/tags" Target="../tags/tag1801.xml"/><Relationship Id="rId287" Type="http://schemas.openxmlformats.org/officeDocument/2006/relationships/tags" Target="../tags/tag1822.xml"/><Relationship Id="rId30" Type="http://schemas.openxmlformats.org/officeDocument/2006/relationships/tags" Target="../tags/tag1565.xml"/><Relationship Id="rId105" Type="http://schemas.openxmlformats.org/officeDocument/2006/relationships/tags" Target="../tags/tag1640.xml"/><Relationship Id="rId126" Type="http://schemas.openxmlformats.org/officeDocument/2006/relationships/tags" Target="../tags/tag1661.xml"/><Relationship Id="rId147" Type="http://schemas.openxmlformats.org/officeDocument/2006/relationships/tags" Target="../tags/tag1682.xml"/><Relationship Id="rId168" Type="http://schemas.openxmlformats.org/officeDocument/2006/relationships/tags" Target="../tags/tag1703.xml"/><Relationship Id="rId312" Type="http://schemas.openxmlformats.org/officeDocument/2006/relationships/tags" Target="../tags/tag1847.xml"/><Relationship Id="rId333" Type="http://schemas.openxmlformats.org/officeDocument/2006/relationships/image" Target="../media/image10.png"/><Relationship Id="rId51" Type="http://schemas.openxmlformats.org/officeDocument/2006/relationships/tags" Target="../tags/tag1586.xml"/><Relationship Id="rId72" Type="http://schemas.openxmlformats.org/officeDocument/2006/relationships/tags" Target="../tags/tag1607.xml"/><Relationship Id="rId93" Type="http://schemas.openxmlformats.org/officeDocument/2006/relationships/tags" Target="../tags/tag1628.xml"/><Relationship Id="rId189" Type="http://schemas.openxmlformats.org/officeDocument/2006/relationships/tags" Target="../tags/tag1724.xml"/><Relationship Id="rId3" Type="http://schemas.openxmlformats.org/officeDocument/2006/relationships/tags" Target="../tags/tag1538.xml"/><Relationship Id="rId214" Type="http://schemas.openxmlformats.org/officeDocument/2006/relationships/tags" Target="../tags/tag1749.xml"/><Relationship Id="rId235" Type="http://schemas.openxmlformats.org/officeDocument/2006/relationships/tags" Target="../tags/tag1770.xml"/><Relationship Id="rId256" Type="http://schemas.openxmlformats.org/officeDocument/2006/relationships/tags" Target="../tags/tag1791.xml"/><Relationship Id="rId277" Type="http://schemas.openxmlformats.org/officeDocument/2006/relationships/tags" Target="../tags/tag1812.xml"/><Relationship Id="rId298" Type="http://schemas.openxmlformats.org/officeDocument/2006/relationships/tags" Target="../tags/tag1833.xml"/><Relationship Id="rId116" Type="http://schemas.openxmlformats.org/officeDocument/2006/relationships/tags" Target="../tags/tag1651.xml"/><Relationship Id="rId137" Type="http://schemas.openxmlformats.org/officeDocument/2006/relationships/tags" Target="../tags/tag1672.xml"/><Relationship Id="rId158" Type="http://schemas.openxmlformats.org/officeDocument/2006/relationships/tags" Target="../tags/tag1693.xml"/><Relationship Id="rId302" Type="http://schemas.openxmlformats.org/officeDocument/2006/relationships/tags" Target="../tags/tag1837.xml"/><Relationship Id="rId323" Type="http://schemas.openxmlformats.org/officeDocument/2006/relationships/tags" Target="../tags/tag1858.xml"/><Relationship Id="rId344" Type="http://schemas.openxmlformats.org/officeDocument/2006/relationships/image" Target="../media/image21.png"/><Relationship Id="rId20" Type="http://schemas.openxmlformats.org/officeDocument/2006/relationships/tags" Target="../tags/tag1555.xml"/><Relationship Id="rId41" Type="http://schemas.openxmlformats.org/officeDocument/2006/relationships/tags" Target="../tags/tag1576.xml"/><Relationship Id="rId62" Type="http://schemas.openxmlformats.org/officeDocument/2006/relationships/tags" Target="../tags/tag1597.xml"/><Relationship Id="rId83" Type="http://schemas.openxmlformats.org/officeDocument/2006/relationships/tags" Target="../tags/tag1618.xml"/><Relationship Id="rId179" Type="http://schemas.openxmlformats.org/officeDocument/2006/relationships/tags" Target="../tags/tag1714.xml"/><Relationship Id="rId190" Type="http://schemas.openxmlformats.org/officeDocument/2006/relationships/tags" Target="../tags/tag1725.xml"/><Relationship Id="rId204" Type="http://schemas.openxmlformats.org/officeDocument/2006/relationships/tags" Target="../tags/tag1739.xml"/><Relationship Id="rId225" Type="http://schemas.openxmlformats.org/officeDocument/2006/relationships/tags" Target="../tags/tag1760.xml"/><Relationship Id="rId246" Type="http://schemas.openxmlformats.org/officeDocument/2006/relationships/tags" Target="../tags/tag1781.xml"/><Relationship Id="rId267" Type="http://schemas.openxmlformats.org/officeDocument/2006/relationships/tags" Target="../tags/tag1802.xml"/><Relationship Id="rId288" Type="http://schemas.openxmlformats.org/officeDocument/2006/relationships/tags" Target="../tags/tag1823.xml"/><Relationship Id="rId106" Type="http://schemas.openxmlformats.org/officeDocument/2006/relationships/tags" Target="../tags/tag1641.xml"/><Relationship Id="rId127" Type="http://schemas.openxmlformats.org/officeDocument/2006/relationships/tags" Target="../tags/tag1662.xml"/><Relationship Id="rId313" Type="http://schemas.openxmlformats.org/officeDocument/2006/relationships/tags" Target="../tags/tag1848.xml"/><Relationship Id="rId10" Type="http://schemas.openxmlformats.org/officeDocument/2006/relationships/tags" Target="../tags/tag1545.xml"/><Relationship Id="rId31" Type="http://schemas.openxmlformats.org/officeDocument/2006/relationships/tags" Target="../tags/tag1566.xml"/><Relationship Id="rId52" Type="http://schemas.openxmlformats.org/officeDocument/2006/relationships/tags" Target="../tags/tag1587.xml"/><Relationship Id="rId73" Type="http://schemas.openxmlformats.org/officeDocument/2006/relationships/tags" Target="../tags/tag1608.xml"/><Relationship Id="rId94" Type="http://schemas.openxmlformats.org/officeDocument/2006/relationships/tags" Target="../tags/tag1629.xml"/><Relationship Id="rId148" Type="http://schemas.openxmlformats.org/officeDocument/2006/relationships/tags" Target="../tags/tag1683.xml"/><Relationship Id="rId169" Type="http://schemas.openxmlformats.org/officeDocument/2006/relationships/tags" Target="../tags/tag1704.xml"/><Relationship Id="rId334" Type="http://schemas.openxmlformats.org/officeDocument/2006/relationships/image" Target="../media/image11.png"/><Relationship Id="rId4" Type="http://schemas.openxmlformats.org/officeDocument/2006/relationships/tags" Target="../tags/tag1539.xml"/><Relationship Id="rId180" Type="http://schemas.openxmlformats.org/officeDocument/2006/relationships/tags" Target="../tags/tag1715.xml"/><Relationship Id="rId215" Type="http://schemas.openxmlformats.org/officeDocument/2006/relationships/tags" Target="../tags/tag1750.xml"/><Relationship Id="rId236" Type="http://schemas.openxmlformats.org/officeDocument/2006/relationships/tags" Target="../tags/tag1771.xml"/><Relationship Id="rId257" Type="http://schemas.openxmlformats.org/officeDocument/2006/relationships/tags" Target="../tags/tag1792.xml"/><Relationship Id="rId278" Type="http://schemas.openxmlformats.org/officeDocument/2006/relationships/tags" Target="../tags/tag1813.xml"/><Relationship Id="rId303" Type="http://schemas.openxmlformats.org/officeDocument/2006/relationships/tags" Target="../tags/tag1838.xml"/><Relationship Id="rId42" Type="http://schemas.openxmlformats.org/officeDocument/2006/relationships/tags" Target="../tags/tag1577.xml"/><Relationship Id="rId84" Type="http://schemas.openxmlformats.org/officeDocument/2006/relationships/tags" Target="../tags/tag1619.xml"/><Relationship Id="rId138" Type="http://schemas.openxmlformats.org/officeDocument/2006/relationships/tags" Target="../tags/tag1673.xml"/><Relationship Id="rId345" Type="http://schemas.openxmlformats.org/officeDocument/2006/relationships/image" Target="../media/image22.png"/><Relationship Id="rId191" Type="http://schemas.openxmlformats.org/officeDocument/2006/relationships/tags" Target="../tags/tag1726.xml"/><Relationship Id="rId205" Type="http://schemas.openxmlformats.org/officeDocument/2006/relationships/tags" Target="../tags/tag1740.xml"/><Relationship Id="rId247" Type="http://schemas.openxmlformats.org/officeDocument/2006/relationships/tags" Target="../tags/tag1782.xml"/><Relationship Id="rId107" Type="http://schemas.openxmlformats.org/officeDocument/2006/relationships/tags" Target="../tags/tag1642.xml"/><Relationship Id="rId289" Type="http://schemas.openxmlformats.org/officeDocument/2006/relationships/tags" Target="../tags/tag1824.xml"/><Relationship Id="rId11" Type="http://schemas.openxmlformats.org/officeDocument/2006/relationships/tags" Target="../tags/tag1546.xml"/><Relationship Id="rId53" Type="http://schemas.openxmlformats.org/officeDocument/2006/relationships/tags" Target="../tags/tag1588.xml"/><Relationship Id="rId149" Type="http://schemas.openxmlformats.org/officeDocument/2006/relationships/tags" Target="../tags/tag1684.xml"/><Relationship Id="rId314" Type="http://schemas.openxmlformats.org/officeDocument/2006/relationships/tags" Target="../tags/tag1849.xml"/><Relationship Id="rId95" Type="http://schemas.openxmlformats.org/officeDocument/2006/relationships/tags" Target="../tags/tag1630.xml"/><Relationship Id="rId160" Type="http://schemas.openxmlformats.org/officeDocument/2006/relationships/tags" Target="../tags/tag1695.xml"/><Relationship Id="rId216" Type="http://schemas.openxmlformats.org/officeDocument/2006/relationships/tags" Target="../tags/tag1751.xml"/><Relationship Id="rId258" Type="http://schemas.openxmlformats.org/officeDocument/2006/relationships/tags" Target="../tags/tag1793.xml"/><Relationship Id="rId22" Type="http://schemas.openxmlformats.org/officeDocument/2006/relationships/tags" Target="../tags/tag1557.xml"/><Relationship Id="rId64" Type="http://schemas.openxmlformats.org/officeDocument/2006/relationships/tags" Target="../tags/tag1599.xml"/><Relationship Id="rId118" Type="http://schemas.openxmlformats.org/officeDocument/2006/relationships/tags" Target="../tags/tag1653.xml"/><Relationship Id="rId325" Type="http://schemas.openxmlformats.org/officeDocument/2006/relationships/tags" Target="../tags/tag1860.xml"/><Relationship Id="rId171" Type="http://schemas.openxmlformats.org/officeDocument/2006/relationships/tags" Target="../tags/tag1706.xml"/><Relationship Id="rId227" Type="http://schemas.openxmlformats.org/officeDocument/2006/relationships/tags" Target="../tags/tag1762.xml"/><Relationship Id="rId269" Type="http://schemas.openxmlformats.org/officeDocument/2006/relationships/tags" Target="../tags/tag1804.xml"/><Relationship Id="rId33" Type="http://schemas.openxmlformats.org/officeDocument/2006/relationships/tags" Target="../tags/tag1568.xml"/><Relationship Id="rId129" Type="http://schemas.openxmlformats.org/officeDocument/2006/relationships/tags" Target="../tags/tag1664.xml"/><Relationship Id="rId280" Type="http://schemas.openxmlformats.org/officeDocument/2006/relationships/tags" Target="../tags/tag1815.xml"/><Relationship Id="rId336" Type="http://schemas.openxmlformats.org/officeDocument/2006/relationships/image" Target="../media/image13.png"/><Relationship Id="rId75" Type="http://schemas.openxmlformats.org/officeDocument/2006/relationships/tags" Target="../tags/tag1610.xml"/><Relationship Id="rId140" Type="http://schemas.openxmlformats.org/officeDocument/2006/relationships/tags" Target="../tags/tag1675.xml"/><Relationship Id="rId182" Type="http://schemas.openxmlformats.org/officeDocument/2006/relationships/tags" Target="../tags/tag1717.xml"/><Relationship Id="rId6" Type="http://schemas.openxmlformats.org/officeDocument/2006/relationships/tags" Target="../tags/tag1541.xml"/><Relationship Id="rId238" Type="http://schemas.openxmlformats.org/officeDocument/2006/relationships/tags" Target="../tags/tag1773.xml"/><Relationship Id="rId291" Type="http://schemas.openxmlformats.org/officeDocument/2006/relationships/tags" Target="../tags/tag1826.xml"/><Relationship Id="rId305" Type="http://schemas.openxmlformats.org/officeDocument/2006/relationships/tags" Target="../tags/tag1840.xml"/><Relationship Id="rId347" Type="http://schemas.openxmlformats.org/officeDocument/2006/relationships/image" Target="../media/image24.png"/><Relationship Id="rId44" Type="http://schemas.openxmlformats.org/officeDocument/2006/relationships/tags" Target="../tags/tag1579.xml"/><Relationship Id="rId86" Type="http://schemas.openxmlformats.org/officeDocument/2006/relationships/tags" Target="../tags/tag1621.xml"/><Relationship Id="rId151" Type="http://schemas.openxmlformats.org/officeDocument/2006/relationships/tags" Target="../tags/tag1686.xml"/><Relationship Id="rId193" Type="http://schemas.openxmlformats.org/officeDocument/2006/relationships/tags" Target="../tags/tag1728.xml"/><Relationship Id="rId207" Type="http://schemas.openxmlformats.org/officeDocument/2006/relationships/tags" Target="../tags/tag1742.xml"/><Relationship Id="rId249" Type="http://schemas.openxmlformats.org/officeDocument/2006/relationships/tags" Target="../tags/tag1784.xml"/><Relationship Id="rId13" Type="http://schemas.openxmlformats.org/officeDocument/2006/relationships/tags" Target="../tags/tag1548.xml"/><Relationship Id="rId109" Type="http://schemas.openxmlformats.org/officeDocument/2006/relationships/tags" Target="../tags/tag1644.xml"/><Relationship Id="rId260" Type="http://schemas.openxmlformats.org/officeDocument/2006/relationships/tags" Target="../tags/tag1795.xml"/><Relationship Id="rId316" Type="http://schemas.openxmlformats.org/officeDocument/2006/relationships/tags" Target="../tags/tag1851.xml"/><Relationship Id="rId55" Type="http://schemas.openxmlformats.org/officeDocument/2006/relationships/tags" Target="../tags/tag1590.xml"/><Relationship Id="rId97" Type="http://schemas.openxmlformats.org/officeDocument/2006/relationships/tags" Target="../tags/tag1632.xml"/><Relationship Id="rId120" Type="http://schemas.openxmlformats.org/officeDocument/2006/relationships/tags" Target="../tags/tag1655.xml"/><Relationship Id="rId162" Type="http://schemas.openxmlformats.org/officeDocument/2006/relationships/tags" Target="../tags/tag1697.xml"/><Relationship Id="rId218" Type="http://schemas.openxmlformats.org/officeDocument/2006/relationships/tags" Target="../tags/tag1753.xml"/><Relationship Id="rId271" Type="http://schemas.openxmlformats.org/officeDocument/2006/relationships/tags" Target="../tags/tag1806.xml"/><Relationship Id="rId24" Type="http://schemas.openxmlformats.org/officeDocument/2006/relationships/tags" Target="../tags/tag1559.xml"/><Relationship Id="rId66" Type="http://schemas.openxmlformats.org/officeDocument/2006/relationships/tags" Target="../tags/tag1601.xml"/><Relationship Id="rId131" Type="http://schemas.openxmlformats.org/officeDocument/2006/relationships/tags" Target="../tags/tag1666.xml"/><Relationship Id="rId327" Type="http://schemas.openxmlformats.org/officeDocument/2006/relationships/tags" Target="../tags/tag1862.xml"/><Relationship Id="rId173" Type="http://schemas.openxmlformats.org/officeDocument/2006/relationships/tags" Target="../tags/tag1708.xml"/><Relationship Id="rId229" Type="http://schemas.openxmlformats.org/officeDocument/2006/relationships/tags" Target="../tags/tag1764.xml"/><Relationship Id="rId240" Type="http://schemas.openxmlformats.org/officeDocument/2006/relationships/tags" Target="../tags/tag1775.xml"/><Relationship Id="rId35" Type="http://schemas.openxmlformats.org/officeDocument/2006/relationships/tags" Target="../tags/tag1570.xml"/><Relationship Id="rId77" Type="http://schemas.openxmlformats.org/officeDocument/2006/relationships/tags" Target="../tags/tag1612.xml"/><Relationship Id="rId100" Type="http://schemas.openxmlformats.org/officeDocument/2006/relationships/tags" Target="../tags/tag1635.xml"/><Relationship Id="rId282" Type="http://schemas.openxmlformats.org/officeDocument/2006/relationships/tags" Target="../tags/tag1817.xml"/><Relationship Id="rId338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tags" Target="../tags/tag1981.xml"/><Relationship Id="rId21" Type="http://schemas.openxmlformats.org/officeDocument/2006/relationships/tags" Target="../tags/tag1885.xml"/><Relationship Id="rId42" Type="http://schemas.openxmlformats.org/officeDocument/2006/relationships/tags" Target="../tags/tag1906.xml"/><Relationship Id="rId63" Type="http://schemas.openxmlformats.org/officeDocument/2006/relationships/tags" Target="../tags/tag1927.xml"/><Relationship Id="rId84" Type="http://schemas.openxmlformats.org/officeDocument/2006/relationships/tags" Target="../tags/tag1948.xml"/><Relationship Id="rId138" Type="http://schemas.openxmlformats.org/officeDocument/2006/relationships/tags" Target="../tags/tag2002.xml"/><Relationship Id="rId159" Type="http://schemas.openxmlformats.org/officeDocument/2006/relationships/tags" Target="../tags/tag2023.xml"/><Relationship Id="rId170" Type="http://schemas.openxmlformats.org/officeDocument/2006/relationships/tags" Target="../tags/tag2034.xml"/><Relationship Id="rId191" Type="http://schemas.openxmlformats.org/officeDocument/2006/relationships/tags" Target="../tags/tag2055.xml"/><Relationship Id="rId205" Type="http://schemas.openxmlformats.org/officeDocument/2006/relationships/tags" Target="../tags/tag2069.xml"/><Relationship Id="rId226" Type="http://schemas.openxmlformats.org/officeDocument/2006/relationships/image" Target="../media/image25.png"/><Relationship Id="rId107" Type="http://schemas.openxmlformats.org/officeDocument/2006/relationships/tags" Target="../tags/tag1971.xml"/><Relationship Id="rId11" Type="http://schemas.openxmlformats.org/officeDocument/2006/relationships/tags" Target="../tags/tag1875.xml"/><Relationship Id="rId32" Type="http://schemas.openxmlformats.org/officeDocument/2006/relationships/tags" Target="../tags/tag1896.xml"/><Relationship Id="rId53" Type="http://schemas.openxmlformats.org/officeDocument/2006/relationships/tags" Target="../tags/tag1917.xml"/><Relationship Id="rId74" Type="http://schemas.openxmlformats.org/officeDocument/2006/relationships/tags" Target="../tags/tag1938.xml"/><Relationship Id="rId128" Type="http://schemas.openxmlformats.org/officeDocument/2006/relationships/tags" Target="../tags/tag1992.xml"/><Relationship Id="rId149" Type="http://schemas.openxmlformats.org/officeDocument/2006/relationships/tags" Target="../tags/tag2013.xml"/><Relationship Id="rId5" Type="http://schemas.openxmlformats.org/officeDocument/2006/relationships/tags" Target="../tags/tag1869.xml"/><Relationship Id="rId95" Type="http://schemas.openxmlformats.org/officeDocument/2006/relationships/tags" Target="../tags/tag1959.xml"/><Relationship Id="rId160" Type="http://schemas.openxmlformats.org/officeDocument/2006/relationships/tags" Target="../tags/tag2024.xml"/><Relationship Id="rId181" Type="http://schemas.openxmlformats.org/officeDocument/2006/relationships/tags" Target="../tags/tag2045.xml"/><Relationship Id="rId216" Type="http://schemas.openxmlformats.org/officeDocument/2006/relationships/image" Target="../media/image15.png"/><Relationship Id="rId22" Type="http://schemas.openxmlformats.org/officeDocument/2006/relationships/tags" Target="../tags/tag1886.xml"/><Relationship Id="rId43" Type="http://schemas.openxmlformats.org/officeDocument/2006/relationships/tags" Target="../tags/tag1907.xml"/><Relationship Id="rId64" Type="http://schemas.openxmlformats.org/officeDocument/2006/relationships/tags" Target="../tags/tag1928.xml"/><Relationship Id="rId118" Type="http://schemas.openxmlformats.org/officeDocument/2006/relationships/tags" Target="../tags/tag1982.xml"/><Relationship Id="rId139" Type="http://schemas.openxmlformats.org/officeDocument/2006/relationships/tags" Target="../tags/tag2003.xml"/><Relationship Id="rId85" Type="http://schemas.openxmlformats.org/officeDocument/2006/relationships/tags" Target="../tags/tag1949.xml"/><Relationship Id="rId150" Type="http://schemas.openxmlformats.org/officeDocument/2006/relationships/tags" Target="../tags/tag2014.xml"/><Relationship Id="rId171" Type="http://schemas.openxmlformats.org/officeDocument/2006/relationships/tags" Target="../tags/tag2035.xml"/><Relationship Id="rId192" Type="http://schemas.openxmlformats.org/officeDocument/2006/relationships/tags" Target="../tags/tag2056.xml"/><Relationship Id="rId206" Type="http://schemas.openxmlformats.org/officeDocument/2006/relationships/tags" Target="../tags/tag2070.xml"/><Relationship Id="rId227" Type="http://schemas.openxmlformats.org/officeDocument/2006/relationships/image" Target="../media/image26.png"/><Relationship Id="rId12" Type="http://schemas.openxmlformats.org/officeDocument/2006/relationships/tags" Target="../tags/tag1876.xml"/><Relationship Id="rId33" Type="http://schemas.openxmlformats.org/officeDocument/2006/relationships/tags" Target="../tags/tag1897.xml"/><Relationship Id="rId108" Type="http://schemas.openxmlformats.org/officeDocument/2006/relationships/tags" Target="../tags/tag1972.xml"/><Relationship Id="rId129" Type="http://schemas.openxmlformats.org/officeDocument/2006/relationships/tags" Target="../tags/tag1993.xml"/><Relationship Id="rId54" Type="http://schemas.openxmlformats.org/officeDocument/2006/relationships/tags" Target="../tags/tag1918.xml"/><Relationship Id="rId75" Type="http://schemas.openxmlformats.org/officeDocument/2006/relationships/tags" Target="../tags/tag1939.xml"/><Relationship Id="rId96" Type="http://schemas.openxmlformats.org/officeDocument/2006/relationships/tags" Target="../tags/tag1960.xml"/><Relationship Id="rId140" Type="http://schemas.openxmlformats.org/officeDocument/2006/relationships/tags" Target="../tags/tag2004.xml"/><Relationship Id="rId161" Type="http://schemas.openxmlformats.org/officeDocument/2006/relationships/tags" Target="../tags/tag2025.xml"/><Relationship Id="rId182" Type="http://schemas.openxmlformats.org/officeDocument/2006/relationships/tags" Target="../tags/tag2046.xml"/><Relationship Id="rId217" Type="http://schemas.openxmlformats.org/officeDocument/2006/relationships/image" Target="../media/image16.png"/><Relationship Id="rId6" Type="http://schemas.openxmlformats.org/officeDocument/2006/relationships/tags" Target="../tags/tag1870.xml"/><Relationship Id="rId23" Type="http://schemas.openxmlformats.org/officeDocument/2006/relationships/tags" Target="../tags/tag1887.xml"/><Relationship Id="rId119" Type="http://schemas.openxmlformats.org/officeDocument/2006/relationships/tags" Target="../tags/tag1983.xml"/><Relationship Id="rId44" Type="http://schemas.openxmlformats.org/officeDocument/2006/relationships/tags" Target="../tags/tag1908.xml"/><Relationship Id="rId65" Type="http://schemas.openxmlformats.org/officeDocument/2006/relationships/tags" Target="../tags/tag1929.xml"/><Relationship Id="rId86" Type="http://schemas.openxmlformats.org/officeDocument/2006/relationships/tags" Target="../tags/tag1950.xml"/><Relationship Id="rId130" Type="http://schemas.openxmlformats.org/officeDocument/2006/relationships/tags" Target="../tags/tag1994.xml"/><Relationship Id="rId151" Type="http://schemas.openxmlformats.org/officeDocument/2006/relationships/tags" Target="../tags/tag2015.xml"/><Relationship Id="rId172" Type="http://schemas.openxmlformats.org/officeDocument/2006/relationships/tags" Target="../tags/tag2036.xml"/><Relationship Id="rId193" Type="http://schemas.openxmlformats.org/officeDocument/2006/relationships/tags" Target="../tags/tag2057.xml"/><Relationship Id="rId207" Type="http://schemas.openxmlformats.org/officeDocument/2006/relationships/tags" Target="../tags/tag2071.xml"/><Relationship Id="rId228" Type="http://schemas.openxmlformats.org/officeDocument/2006/relationships/image" Target="../media/image27.png"/><Relationship Id="rId13" Type="http://schemas.openxmlformats.org/officeDocument/2006/relationships/tags" Target="../tags/tag1877.xml"/><Relationship Id="rId109" Type="http://schemas.openxmlformats.org/officeDocument/2006/relationships/tags" Target="../tags/tag1973.xml"/><Relationship Id="rId34" Type="http://schemas.openxmlformats.org/officeDocument/2006/relationships/tags" Target="../tags/tag1898.xml"/><Relationship Id="rId55" Type="http://schemas.openxmlformats.org/officeDocument/2006/relationships/tags" Target="../tags/tag1919.xml"/><Relationship Id="rId76" Type="http://schemas.openxmlformats.org/officeDocument/2006/relationships/tags" Target="../tags/tag1940.xml"/><Relationship Id="rId97" Type="http://schemas.openxmlformats.org/officeDocument/2006/relationships/tags" Target="../tags/tag1961.xml"/><Relationship Id="rId120" Type="http://schemas.openxmlformats.org/officeDocument/2006/relationships/tags" Target="../tags/tag1984.xml"/><Relationship Id="rId141" Type="http://schemas.openxmlformats.org/officeDocument/2006/relationships/tags" Target="../tags/tag2005.xml"/><Relationship Id="rId7" Type="http://schemas.openxmlformats.org/officeDocument/2006/relationships/tags" Target="../tags/tag1871.xml"/><Relationship Id="rId162" Type="http://schemas.openxmlformats.org/officeDocument/2006/relationships/tags" Target="../tags/tag2026.xml"/><Relationship Id="rId183" Type="http://schemas.openxmlformats.org/officeDocument/2006/relationships/tags" Target="../tags/tag2047.xml"/><Relationship Id="rId218" Type="http://schemas.openxmlformats.org/officeDocument/2006/relationships/image" Target="../media/image17.png"/><Relationship Id="rId24" Type="http://schemas.openxmlformats.org/officeDocument/2006/relationships/tags" Target="../tags/tag1888.xml"/><Relationship Id="rId45" Type="http://schemas.openxmlformats.org/officeDocument/2006/relationships/tags" Target="../tags/tag1909.xml"/><Relationship Id="rId66" Type="http://schemas.openxmlformats.org/officeDocument/2006/relationships/tags" Target="../tags/tag1930.xml"/><Relationship Id="rId87" Type="http://schemas.openxmlformats.org/officeDocument/2006/relationships/tags" Target="../tags/tag1951.xml"/><Relationship Id="rId110" Type="http://schemas.openxmlformats.org/officeDocument/2006/relationships/tags" Target="../tags/tag1974.xml"/><Relationship Id="rId131" Type="http://schemas.openxmlformats.org/officeDocument/2006/relationships/tags" Target="../tags/tag1995.xml"/><Relationship Id="rId152" Type="http://schemas.openxmlformats.org/officeDocument/2006/relationships/tags" Target="../tags/tag2016.xml"/><Relationship Id="rId173" Type="http://schemas.openxmlformats.org/officeDocument/2006/relationships/tags" Target="../tags/tag2037.xml"/><Relationship Id="rId194" Type="http://schemas.openxmlformats.org/officeDocument/2006/relationships/tags" Target="../tags/tag2058.xml"/><Relationship Id="rId208" Type="http://schemas.openxmlformats.org/officeDocument/2006/relationships/slideLayout" Target="../slideLayouts/slideLayout8.xml"/><Relationship Id="rId229" Type="http://schemas.openxmlformats.org/officeDocument/2006/relationships/image" Target="../media/image29.png"/><Relationship Id="rId14" Type="http://schemas.openxmlformats.org/officeDocument/2006/relationships/tags" Target="../tags/tag1878.xml"/><Relationship Id="rId35" Type="http://schemas.openxmlformats.org/officeDocument/2006/relationships/tags" Target="../tags/tag1899.xml"/><Relationship Id="rId56" Type="http://schemas.openxmlformats.org/officeDocument/2006/relationships/tags" Target="../tags/tag1920.xml"/><Relationship Id="rId77" Type="http://schemas.openxmlformats.org/officeDocument/2006/relationships/tags" Target="../tags/tag1941.xml"/><Relationship Id="rId100" Type="http://schemas.openxmlformats.org/officeDocument/2006/relationships/tags" Target="../tags/tag1964.xml"/><Relationship Id="rId8" Type="http://schemas.openxmlformats.org/officeDocument/2006/relationships/tags" Target="../tags/tag1872.xml"/><Relationship Id="rId98" Type="http://schemas.openxmlformats.org/officeDocument/2006/relationships/tags" Target="../tags/tag1962.xml"/><Relationship Id="rId121" Type="http://schemas.openxmlformats.org/officeDocument/2006/relationships/tags" Target="../tags/tag1985.xml"/><Relationship Id="rId142" Type="http://schemas.openxmlformats.org/officeDocument/2006/relationships/tags" Target="../tags/tag2006.xml"/><Relationship Id="rId163" Type="http://schemas.openxmlformats.org/officeDocument/2006/relationships/tags" Target="../tags/tag2027.xml"/><Relationship Id="rId184" Type="http://schemas.openxmlformats.org/officeDocument/2006/relationships/tags" Target="../tags/tag2048.xml"/><Relationship Id="rId219" Type="http://schemas.openxmlformats.org/officeDocument/2006/relationships/image" Target="../media/image18.png"/><Relationship Id="rId230" Type="http://schemas.openxmlformats.org/officeDocument/2006/relationships/image" Target="../media/image3.png"/><Relationship Id="rId25" Type="http://schemas.openxmlformats.org/officeDocument/2006/relationships/tags" Target="../tags/tag1889.xml"/><Relationship Id="rId46" Type="http://schemas.openxmlformats.org/officeDocument/2006/relationships/tags" Target="../tags/tag1910.xml"/><Relationship Id="rId67" Type="http://schemas.openxmlformats.org/officeDocument/2006/relationships/tags" Target="../tags/tag1931.xml"/><Relationship Id="rId116" Type="http://schemas.openxmlformats.org/officeDocument/2006/relationships/tags" Target="../tags/tag1980.xml"/><Relationship Id="rId137" Type="http://schemas.openxmlformats.org/officeDocument/2006/relationships/tags" Target="../tags/tag2001.xml"/><Relationship Id="rId158" Type="http://schemas.openxmlformats.org/officeDocument/2006/relationships/tags" Target="../tags/tag2022.xml"/><Relationship Id="rId20" Type="http://schemas.openxmlformats.org/officeDocument/2006/relationships/tags" Target="../tags/tag1884.xml"/><Relationship Id="rId41" Type="http://schemas.openxmlformats.org/officeDocument/2006/relationships/tags" Target="../tags/tag1905.xml"/><Relationship Id="rId62" Type="http://schemas.openxmlformats.org/officeDocument/2006/relationships/tags" Target="../tags/tag1926.xml"/><Relationship Id="rId83" Type="http://schemas.openxmlformats.org/officeDocument/2006/relationships/tags" Target="../tags/tag1947.xml"/><Relationship Id="rId88" Type="http://schemas.openxmlformats.org/officeDocument/2006/relationships/tags" Target="../tags/tag1952.xml"/><Relationship Id="rId111" Type="http://schemas.openxmlformats.org/officeDocument/2006/relationships/tags" Target="../tags/tag1975.xml"/><Relationship Id="rId132" Type="http://schemas.openxmlformats.org/officeDocument/2006/relationships/tags" Target="../tags/tag1996.xml"/><Relationship Id="rId153" Type="http://schemas.openxmlformats.org/officeDocument/2006/relationships/tags" Target="../tags/tag2017.xml"/><Relationship Id="rId174" Type="http://schemas.openxmlformats.org/officeDocument/2006/relationships/tags" Target="../tags/tag2038.xml"/><Relationship Id="rId179" Type="http://schemas.openxmlformats.org/officeDocument/2006/relationships/tags" Target="../tags/tag2043.xml"/><Relationship Id="rId195" Type="http://schemas.openxmlformats.org/officeDocument/2006/relationships/tags" Target="../tags/tag2059.xml"/><Relationship Id="rId209" Type="http://schemas.openxmlformats.org/officeDocument/2006/relationships/image" Target="../media/image2.png"/><Relationship Id="rId190" Type="http://schemas.openxmlformats.org/officeDocument/2006/relationships/tags" Target="../tags/tag2054.xml"/><Relationship Id="rId204" Type="http://schemas.openxmlformats.org/officeDocument/2006/relationships/tags" Target="../tags/tag2068.xml"/><Relationship Id="rId220" Type="http://schemas.openxmlformats.org/officeDocument/2006/relationships/image" Target="../media/image19.png"/><Relationship Id="rId225" Type="http://schemas.openxmlformats.org/officeDocument/2006/relationships/image" Target="../media/image24.png"/><Relationship Id="rId15" Type="http://schemas.openxmlformats.org/officeDocument/2006/relationships/tags" Target="../tags/tag1879.xml"/><Relationship Id="rId36" Type="http://schemas.openxmlformats.org/officeDocument/2006/relationships/tags" Target="../tags/tag1900.xml"/><Relationship Id="rId57" Type="http://schemas.openxmlformats.org/officeDocument/2006/relationships/tags" Target="../tags/tag1921.xml"/><Relationship Id="rId106" Type="http://schemas.openxmlformats.org/officeDocument/2006/relationships/tags" Target="../tags/tag1970.xml"/><Relationship Id="rId127" Type="http://schemas.openxmlformats.org/officeDocument/2006/relationships/tags" Target="../tags/tag1991.xml"/><Relationship Id="rId10" Type="http://schemas.openxmlformats.org/officeDocument/2006/relationships/tags" Target="../tags/tag1874.xml"/><Relationship Id="rId31" Type="http://schemas.openxmlformats.org/officeDocument/2006/relationships/tags" Target="../tags/tag1895.xml"/><Relationship Id="rId52" Type="http://schemas.openxmlformats.org/officeDocument/2006/relationships/tags" Target="../tags/tag1916.xml"/><Relationship Id="rId73" Type="http://schemas.openxmlformats.org/officeDocument/2006/relationships/tags" Target="../tags/tag1937.xml"/><Relationship Id="rId78" Type="http://schemas.openxmlformats.org/officeDocument/2006/relationships/tags" Target="../tags/tag1942.xml"/><Relationship Id="rId94" Type="http://schemas.openxmlformats.org/officeDocument/2006/relationships/tags" Target="../tags/tag1958.xml"/><Relationship Id="rId99" Type="http://schemas.openxmlformats.org/officeDocument/2006/relationships/tags" Target="../tags/tag1963.xml"/><Relationship Id="rId101" Type="http://schemas.openxmlformats.org/officeDocument/2006/relationships/tags" Target="../tags/tag1965.xml"/><Relationship Id="rId122" Type="http://schemas.openxmlformats.org/officeDocument/2006/relationships/tags" Target="../tags/tag1986.xml"/><Relationship Id="rId143" Type="http://schemas.openxmlformats.org/officeDocument/2006/relationships/tags" Target="../tags/tag2007.xml"/><Relationship Id="rId148" Type="http://schemas.openxmlformats.org/officeDocument/2006/relationships/tags" Target="../tags/tag2012.xml"/><Relationship Id="rId164" Type="http://schemas.openxmlformats.org/officeDocument/2006/relationships/tags" Target="../tags/tag2028.xml"/><Relationship Id="rId169" Type="http://schemas.openxmlformats.org/officeDocument/2006/relationships/tags" Target="../tags/tag2033.xml"/><Relationship Id="rId185" Type="http://schemas.openxmlformats.org/officeDocument/2006/relationships/tags" Target="../tags/tag2049.xml"/><Relationship Id="rId4" Type="http://schemas.openxmlformats.org/officeDocument/2006/relationships/tags" Target="../tags/tag1868.xml"/><Relationship Id="rId9" Type="http://schemas.openxmlformats.org/officeDocument/2006/relationships/tags" Target="../tags/tag1873.xml"/><Relationship Id="rId180" Type="http://schemas.openxmlformats.org/officeDocument/2006/relationships/tags" Target="../tags/tag2044.xml"/><Relationship Id="rId210" Type="http://schemas.openxmlformats.org/officeDocument/2006/relationships/image" Target="../media/image9.png"/><Relationship Id="rId215" Type="http://schemas.openxmlformats.org/officeDocument/2006/relationships/image" Target="../media/image14.png"/><Relationship Id="rId26" Type="http://schemas.openxmlformats.org/officeDocument/2006/relationships/tags" Target="../tags/tag1890.xml"/><Relationship Id="rId47" Type="http://schemas.openxmlformats.org/officeDocument/2006/relationships/tags" Target="../tags/tag1911.xml"/><Relationship Id="rId68" Type="http://schemas.openxmlformats.org/officeDocument/2006/relationships/tags" Target="../tags/tag1932.xml"/><Relationship Id="rId89" Type="http://schemas.openxmlformats.org/officeDocument/2006/relationships/tags" Target="../tags/tag1953.xml"/><Relationship Id="rId112" Type="http://schemas.openxmlformats.org/officeDocument/2006/relationships/tags" Target="../tags/tag1976.xml"/><Relationship Id="rId133" Type="http://schemas.openxmlformats.org/officeDocument/2006/relationships/tags" Target="../tags/tag1997.xml"/><Relationship Id="rId154" Type="http://schemas.openxmlformats.org/officeDocument/2006/relationships/tags" Target="../tags/tag2018.xml"/><Relationship Id="rId175" Type="http://schemas.openxmlformats.org/officeDocument/2006/relationships/tags" Target="../tags/tag2039.xml"/><Relationship Id="rId196" Type="http://schemas.openxmlformats.org/officeDocument/2006/relationships/tags" Target="../tags/tag2060.xml"/><Relationship Id="rId200" Type="http://schemas.openxmlformats.org/officeDocument/2006/relationships/tags" Target="../tags/tag2064.xml"/><Relationship Id="rId16" Type="http://schemas.openxmlformats.org/officeDocument/2006/relationships/tags" Target="../tags/tag1880.xml"/><Relationship Id="rId221" Type="http://schemas.openxmlformats.org/officeDocument/2006/relationships/image" Target="../media/image20.png"/><Relationship Id="rId37" Type="http://schemas.openxmlformats.org/officeDocument/2006/relationships/tags" Target="../tags/tag1901.xml"/><Relationship Id="rId58" Type="http://schemas.openxmlformats.org/officeDocument/2006/relationships/tags" Target="../tags/tag1922.xml"/><Relationship Id="rId79" Type="http://schemas.openxmlformats.org/officeDocument/2006/relationships/tags" Target="../tags/tag1943.xml"/><Relationship Id="rId102" Type="http://schemas.openxmlformats.org/officeDocument/2006/relationships/tags" Target="../tags/tag1966.xml"/><Relationship Id="rId123" Type="http://schemas.openxmlformats.org/officeDocument/2006/relationships/tags" Target="../tags/tag1987.xml"/><Relationship Id="rId144" Type="http://schemas.openxmlformats.org/officeDocument/2006/relationships/tags" Target="../tags/tag2008.xml"/><Relationship Id="rId90" Type="http://schemas.openxmlformats.org/officeDocument/2006/relationships/tags" Target="../tags/tag1954.xml"/><Relationship Id="rId165" Type="http://schemas.openxmlformats.org/officeDocument/2006/relationships/tags" Target="../tags/tag2029.xml"/><Relationship Id="rId186" Type="http://schemas.openxmlformats.org/officeDocument/2006/relationships/tags" Target="../tags/tag2050.xml"/><Relationship Id="rId211" Type="http://schemas.openxmlformats.org/officeDocument/2006/relationships/image" Target="../media/image10.png"/><Relationship Id="rId27" Type="http://schemas.openxmlformats.org/officeDocument/2006/relationships/tags" Target="../tags/tag1891.xml"/><Relationship Id="rId48" Type="http://schemas.openxmlformats.org/officeDocument/2006/relationships/tags" Target="../tags/tag1912.xml"/><Relationship Id="rId69" Type="http://schemas.openxmlformats.org/officeDocument/2006/relationships/tags" Target="../tags/tag1933.xml"/><Relationship Id="rId113" Type="http://schemas.openxmlformats.org/officeDocument/2006/relationships/tags" Target="../tags/tag1977.xml"/><Relationship Id="rId134" Type="http://schemas.openxmlformats.org/officeDocument/2006/relationships/tags" Target="../tags/tag1998.xml"/><Relationship Id="rId80" Type="http://schemas.openxmlformats.org/officeDocument/2006/relationships/tags" Target="../tags/tag1944.xml"/><Relationship Id="rId155" Type="http://schemas.openxmlformats.org/officeDocument/2006/relationships/tags" Target="../tags/tag2019.xml"/><Relationship Id="rId176" Type="http://schemas.openxmlformats.org/officeDocument/2006/relationships/tags" Target="../tags/tag2040.xml"/><Relationship Id="rId197" Type="http://schemas.openxmlformats.org/officeDocument/2006/relationships/tags" Target="../tags/tag2061.xml"/><Relationship Id="rId201" Type="http://schemas.openxmlformats.org/officeDocument/2006/relationships/tags" Target="../tags/tag2065.xml"/><Relationship Id="rId222" Type="http://schemas.openxmlformats.org/officeDocument/2006/relationships/image" Target="../media/image21.png"/><Relationship Id="rId17" Type="http://schemas.openxmlformats.org/officeDocument/2006/relationships/tags" Target="../tags/tag1881.xml"/><Relationship Id="rId38" Type="http://schemas.openxmlformats.org/officeDocument/2006/relationships/tags" Target="../tags/tag1902.xml"/><Relationship Id="rId59" Type="http://schemas.openxmlformats.org/officeDocument/2006/relationships/tags" Target="../tags/tag1923.xml"/><Relationship Id="rId103" Type="http://schemas.openxmlformats.org/officeDocument/2006/relationships/tags" Target="../tags/tag1967.xml"/><Relationship Id="rId124" Type="http://schemas.openxmlformats.org/officeDocument/2006/relationships/tags" Target="../tags/tag1988.xml"/><Relationship Id="rId70" Type="http://schemas.openxmlformats.org/officeDocument/2006/relationships/tags" Target="../tags/tag1934.xml"/><Relationship Id="rId91" Type="http://schemas.openxmlformats.org/officeDocument/2006/relationships/tags" Target="../tags/tag1955.xml"/><Relationship Id="rId145" Type="http://schemas.openxmlformats.org/officeDocument/2006/relationships/tags" Target="../tags/tag2009.xml"/><Relationship Id="rId166" Type="http://schemas.openxmlformats.org/officeDocument/2006/relationships/tags" Target="../tags/tag2030.xml"/><Relationship Id="rId187" Type="http://schemas.openxmlformats.org/officeDocument/2006/relationships/tags" Target="../tags/tag2051.xml"/><Relationship Id="rId1" Type="http://schemas.openxmlformats.org/officeDocument/2006/relationships/tags" Target="../tags/tag1865.xml"/><Relationship Id="rId212" Type="http://schemas.openxmlformats.org/officeDocument/2006/relationships/image" Target="../media/image11.png"/><Relationship Id="rId28" Type="http://schemas.openxmlformats.org/officeDocument/2006/relationships/tags" Target="../tags/tag1892.xml"/><Relationship Id="rId49" Type="http://schemas.openxmlformats.org/officeDocument/2006/relationships/tags" Target="../tags/tag1913.xml"/><Relationship Id="rId114" Type="http://schemas.openxmlformats.org/officeDocument/2006/relationships/tags" Target="../tags/tag1978.xml"/><Relationship Id="rId60" Type="http://schemas.openxmlformats.org/officeDocument/2006/relationships/tags" Target="../tags/tag1924.xml"/><Relationship Id="rId81" Type="http://schemas.openxmlformats.org/officeDocument/2006/relationships/tags" Target="../tags/tag1945.xml"/><Relationship Id="rId135" Type="http://schemas.openxmlformats.org/officeDocument/2006/relationships/tags" Target="../tags/tag1999.xml"/><Relationship Id="rId156" Type="http://schemas.openxmlformats.org/officeDocument/2006/relationships/tags" Target="../tags/tag2020.xml"/><Relationship Id="rId177" Type="http://schemas.openxmlformats.org/officeDocument/2006/relationships/tags" Target="../tags/tag2041.xml"/><Relationship Id="rId198" Type="http://schemas.openxmlformats.org/officeDocument/2006/relationships/tags" Target="../tags/tag2062.xml"/><Relationship Id="rId202" Type="http://schemas.openxmlformats.org/officeDocument/2006/relationships/tags" Target="../tags/tag2066.xml"/><Relationship Id="rId223" Type="http://schemas.openxmlformats.org/officeDocument/2006/relationships/image" Target="../media/image22.png"/><Relationship Id="rId18" Type="http://schemas.openxmlformats.org/officeDocument/2006/relationships/tags" Target="../tags/tag1882.xml"/><Relationship Id="rId39" Type="http://schemas.openxmlformats.org/officeDocument/2006/relationships/tags" Target="../tags/tag1903.xml"/><Relationship Id="rId50" Type="http://schemas.openxmlformats.org/officeDocument/2006/relationships/tags" Target="../tags/tag1914.xml"/><Relationship Id="rId104" Type="http://schemas.openxmlformats.org/officeDocument/2006/relationships/tags" Target="../tags/tag1968.xml"/><Relationship Id="rId125" Type="http://schemas.openxmlformats.org/officeDocument/2006/relationships/tags" Target="../tags/tag1989.xml"/><Relationship Id="rId146" Type="http://schemas.openxmlformats.org/officeDocument/2006/relationships/tags" Target="../tags/tag2010.xml"/><Relationship Id="rId167" Type="http://schemas.openxmlformats.org/officeDocument/2006/relationships/tags" Target="../tags/tag2031.xml"/><Relationship Id="rId188" Type="http://schemas.openxmlformats.org/officeDocument/2006/relationships/tags" Target="../tags/tag2052.xml"/><Relationship Id="rId71" Type="http://schemas.openxmlformats.org/officeDocument/2006/relationships/tags" Target="../tags/tag1935.xml"/><Relationship Id="rId92" Type="http://schemas.openxmlformats.org/officeDocument/2006/relationships/tags" Target="../tags/tag1956.xml"/><Relationship Id="rId213" Type="http://schemas.openxmlformats.org/officeDocument/2006/relationships/image" Target="../media/image12.png"/><Relationship Id="rId2" Type="http://schemas.openxmlformats.org/officeDocument/2006/relationships/tags" Target="../tags/tag1866.xml"/><Relationship Id="rId29" Type="http://schemas.openxmlformats.org/officeDocument/2006/relationships/tags" Target="../tags/tag1893.xml"/><Relationship Id="rId40" Type="http://schemas.openxmlformats.org/officeDocument/2006/relationships/tags" Target="../tags/tag1904.xml"/><Relationship Id="rId115" Type="http://schemas.openxmlformats.org/officeDocument/2006/relationships/tags" Target="../tags/tag1979.xml"/><Relationship Id="rId136" Type="http://schemas.openxmlformats.org/officeDocument/2006/relationships/tags" Target="../tags/tag2000.xml"/><Relationship Id="rId157" Type="http://schemas.openxmlformats.org/officeDocument/2006/relationships/tags" Target="../tags/tag2021.xml"/><Relationship Id="rId178" Type="http://schemas.openxmlformats.org/officeDocument/2006/relationships/tags" Target="../tags/tag2042.xml"/><Relationship Id="rId61" Type="http://schemas.openxmlformats.org/officeDocument/2006/relationships/tags" Target="../tags/tag1925.xml"/><Relationship Id="rId82" Type="http://schemas.openxmlformats.org/officeDocument/2006/relationships/tags" Target="../tags/tag1946.xml"/><Relationship Id="rId199" Type="http://schemas.openxmlformats.org/officeDocument/2006/relationships/tags" Target="../tags/tag2063.xml"/><Relationship Id="rId203" Type="http://schemas.openxmlformats.org/officeDocument/2006/relationships/tags" Target="../tags/tag2067.xml"/><Relationship Id="rId19" Type="http://schemas.openxmlformats.org/officeDocument/2006/relationships/tags" Target="../tags/tag1883.xml"/><Relationship Id="rId224" Type="http://schemas.openxmlformats.org/officeDocument/2006/relationships/image" Target="../media/image23.png"/><Relationship Id="rId30" Type="http://schemas.openxmlformats.org/officeDocument/2006/relationships/tags" Target="../tags/tag1894.xml"/><Relationship Id="rId105" Type="http://schemas.openxmlformats.org/officeDocument/2006/relationships/tags" Target="../tags/tag1969.xml"/><Relationship Id="rId126" Type="http://schemas.openxmlformats.org/officeDocument/2006/relationships/tags" Target="../tags/tag1990.xml"/><Relationship Id="rId147" Type="http://schemas.openxmlformats.org/officeDocument/2006/relationships/tags" Target="../tags/tag2011.xml"/><Relationship Id="rId168" Type="http://schemas.openxmlformats.org/officeDocument/2006/relationships/tags" Target="../tags/tag2032.xml"/><Relationship Id="rId51" Type="http://schemas.openxmlformats.org/officeDocument/2006/relationships/tags" Target="../tags/tag1915.xml"/><Relationship Id="rId72" Type="http://schemas.openxmlformats.org/officeDocument/2006/relationships/tags" Target="../tags/tag1936.xml"/><Relationship Id="rId93" Type="http://schemas.openxmlformats.org/officeDocument/2006/relationships/tags" Target="../tags/tag1957.xml"/><Relationship Id="rId189" Type="http://schemas.openxmlformats.org/officeDocument/2006/relationships/tags" Target="../tags/tag2053.xml"/><Relationship Id="rId3" Type="http://schemas.openxmlformats.org/officeDocument/2006/relationships/tags" Target="../tags/tag1867.xml"/><Relationship Id="rId2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2097.xml"/><Relationship Id="rId21" Type="http://schemas.openxmlformats.org/officeDocument/2006/relationships/tags" Target="../tags/tag2092.xml"/><Relationship Id="rId42" Type="http://schemas.openxmlformats.org/officeDocument/2006/relationships/tags" Target="../tags/tag2113.xml"/><Relationship Id="rId47" Type="http://schemas.openxmlformats.org/officeDocument/2006/relationships/tags" Target="../tags/tag2118.xml"/><Relationship Id="rId63" Type="http://schemas.openxmlformats.org/officeDocument/2006/relationships/tags" Target="../tags/tag2134.xml"/><Relationship Id="rId68" Type="http://schemas.openxmlformats.org/officeDocument/2006/relationships/image" Target="../media/image11.png"/><Relationship Id="rId84" Type="http://schemas.openxmlformats.org/officeDocument/2006/relationships/image" Target="../media/image27.png"/><Relationship Id="rId16" Type="http://schemas.openxmlformats.org/officeDocument/2006/relationships/tags" Target="../tags/tag2087.xml"/><Relationship Id="rId11" Type="http://schemas.openxmlformats.org/officeDocument/2006/relationships/tags" Target="../tags/tag2082.xml"/><Relationship Id="rId32" Type="http://schemas.openxmlformats.org/officeDocument/2006/relationships/tags" Target="../tags/tag2103.xml"/><Relationship Id="rId37" Type="http://schemas.openxmlformats.org/officeDocument/2006/relationships/tags" Target="../tags/tag2108.xml"/><Relationship Id="rId53" Type="http://schemas.openxmlformats.org/officeDocument/2006/relationships/tags" Target="../tags/tag2124.xml"/><Relationship Id="rId58" Type="http://schemas.openxmlformats.org/officeDocument/2006/relationships/tags" Target="../tags/tag2129.xml"/><Relationship Id="rId74" Type="http://schemas.openxmlformats.org/officeDocument/2006/relationships/image" Target="../media/image17.png"/><Relationship Id="rId79" Type="http://schemas.openxmlformats.org/officeDocument/2006/relationships/image" Target="../media/image22.png"/><Relationship Id="rId5" Type="http://schemas.openxmlformats.org/officeDocument/2006/relationships/tags" Target="../tags/tag2076.xml"/><Relationship Id="rId19" Type="http://schemas.openxmlformats.org/officeDocument/2006/relationships/tags" Target="../tags/tag2090.xml"/><Relationship Id="rId14" Type="http://schemas.openxmlformats.org/officeDocument/2006/relationships/tags" Target="../tags/tag2085.xml"/><Relationship Id="rId22" Type="http://schemas.openxmlformats.org/officeDocument/2006/relationships/tags" Target="../tags/tag2093.xml"/><Relationship Id="rId27" Type="http://schemas.openxmlformats.org/officeDocument/2006/relationships/tags" Target="../tags/tag2098.xml"/><Relationship Id="rId30" Type="http://schemas.openxmlformats.org/officeDocument/2006/relationships/tags" Target="../tags/tag2101.xml"/><Relationship Id="rId35" Type="http://schemas.openxmlformats.org/officeDocument/2006/relationships/tags" Target="../tags/tag2106.xml"/><Relationship Id="rId43" Type="http://schemas.openxmlformats.org/officeDocument/2006/relationships/tags" Target="../tags/tag2114.xml"/><Relationship Id="rId48" Type="http://schemas.openxmlformats.org/officeDocument/2006/relationships/tags" Target="../tags/tag2119.xml"/><Relationship Id="rId56" Type="http://schemas.openxmlformats.org/officeDocument/2006/relationships/tags" Target="../tags/tag2127.xml"/><Relationship Id="rId64" Type="http://schemas.openxmlformats.org/officeDocument/2006/relationships/tags" Target="../tags/tag2135.xml"/><Relationship Id="rId69" Type="http://schemas.openxmlformats.org/officeDocument/2006/relationships/image" Target="../media/image12.png"/><Relationship Id="rId77" Type="http://schemas.openxmlformats.org/officeDocument/2006/relationships/image" Target="../media/image20.png"/><Relationship Id="rId8" Type="http://schemas.openxmlformats.org/officeDocument/2006/relationships/tags" Target="../tags/tag2079.xml"/><Relationship Id="rId51" Type="http://schemas.openxmlformats.org/officeDocument/2006/relationships/tags" Target="../tags/tag2122.xml"/><Relationship Id="rId72" Type="http://schemas.openxmlformats.org/officeDocument/2006/relationships/image" Target="../media/image15.png"/><Relationship Id="rId80" Type="http://schemas.openxmlformats.org/officeDocument/2006/relationships/image" Target="../media/image23.png"/><Relationship Id="rId85" Type="http://schemas.openxmlformats.org/officeDocument/2006/relationships/image" Target="../media/image29.png"/><Relationship Id="rId3" Type="http://schemas.openxmlformats.org/officeDocument/2006/relationships/tags" Target="../tags/tag2074.xml"/><Relationship Id="rId12" Type="http://schemas.openxmlformats.org/officeDocument/2006/relationships/tags" Target="../tags/tag2083.xml"/><Relationship Id="rId17" Type="http://schemas.openxmlformats.org/officeDocument/2006/relationships/tags" Target="../tags/tag2088.xml"/><Relationship Id="rId25" Type="http://schemas.openxmlformats.org/officeDocument/2006/relationships/tags" Target="../tags/tag2096.xml"/><Relationship Id="rId33" Type="http://schemas.openxmlformats.org/officeDocument/2006/relationships/tags" Target="../tags/tag2104.xml"/><Relationship Id="rId38" Type="http://schemas.openxmlformats.org/officeDocument/2006/relationships/tags" Target="../tags/tag2109.xml"/><Relationship Id="rId46" Type="http://schemas.openxmlformats.org/officeDocument/2006/relationships/tags" Target="../tags/tag2117.xml"/><Relationship Id="rId59" Type="http://schemas.openxmlformats.org/officeDocument/2006/relationships/tags" Target="../tags/tag2130.xml"/><Relationship Id="rId67" Type="http://schemas.openxmlformats.org/officeDocument/2006/relationships/image" Target="../media/image10.png"/><Relationship Id="rId20" Type="http://schemas.openxmlformats.org/officeDocument/2006/relationships/tags" Target="../tags/tag2091.xml"/><Relationship Id="rId41" Type="http://schemas.openxmlformats.org/officeDocument/2006/relationships/tags" Target="../tags/tag2112.xml"/><Relationship Id="rId54" Type="http://schemas.openxmlformats.org/officeDocument/2006/relationships/tags" Target="../tags/tag2125.xml"/><Relationship Id="rId62" Type="http://schemas.openxmlformats.org/officeDocument/2006/relationships/tags" Target="../tags/tag2133.xml"/><Relationship Id="rId70" Type="http://schemas.openxmlformats.org/officeDocument/2006/relationships/image" Target="../media/image13.png"/><Relationship Id="rId75" Type="http://schemas.openxmlformats.org/officeDocument/2006/relationships/image" Target="../media/image18.png"/><Relationship Id="rId83" Type="http://schemas.openxmlformats.org/officeDocument/2006/relationships/image" Target="../media/image26.png"/><Relationship Id="rId1" Type="http://schemas.openxmlformats.org/officeDocument/2006/relationships/tags" Target="../tags/tag2072.xml"/><Relationship Id="rId6" Type="http://schemas.openxmlformats.org/officeDocument/2006/relationships/tags" Target="../tags/tag2077.xml"/><Relationship Id="rId15" Type="http://schemas.openxmlformats.org/officeDocument/2006/relationships/tags" Target="../tags/tag2086.xml"/><Relationship Id="rId23" Type="http://schemas.openxmlformats.org/officeDocument/2006/relationships/tags" Target="../tags/tag2094.xml"/><Relationship Id="rId28" Type="http://schemas.openxmlformats.org/officeDocument/2006/relationships/tags" Target="../tags/tag2099.xml"/><Relationship Id="rId36" Type="http://schemas.openxmlformats.org/officeDocument/2006/relationships/tags" Target="../tags/tag2107.xml"/><Relationship Id="rId49" Type="http://schemas.openxmlformats.org/officeDocument/2006/relationships/tags" Target="../tags/tag2120.xml"/><Relationship Id="rId57" Type="http://schemas.openxmlformats.org/officeDocument/2006/relationships/tags" Target="../tags/tag2128.xml"/><Relationship Id="rId10" Type="http://schemas.openxmlformats.org/officeDocument/2006/relationships/tags" Target="../tags/tag2081.xml"/><Relationship Id="rId31" Type="http://schemas.openxmlformats.org/officeDocument/2006/relationships/tags" Target="../tags/tag2102.xml"/><Relationship Id="rId44" Type="http://schemas.openxmlformats.org/officeDocument/2006/relationships/tags" Target="../tags/tag2115.xml"/><Relationship Id="rId52" Type="http://schemas.openxmlformats.org/officeDocument/2006/relationships/tags" Target="../tags/tag2123.xml"/><Relationship Id="rId60" Type="http://schemas.openxmlformats.org/officeDocument/2006/relationships/tags" Target="../tags/tag2131.xml"/><Relationship Id="rId65" Type="http://schemas.openxmlformats.org/officeDocument/2006/relationships/slideLayout" Target="../slideLayouts/slideLayout8.xml"/><Relationship Id="rId73" Type="http://schemas.openxmlformats.org/officeDocument/2006/relationships/image" Target="../media/image16.png"/><Relationship Id="rId78" Type="http://schemas.openxmlformats.org/officeDocument/2006/relationships/image" Target="../media/image21.png"/><Relationship Id="rId81" Type="http://schemas.openxmlformats.org/officeDocument/2006/relationships/image" Target="../media/image24.png"/><Relationship Id="rId86" Type="http://schemas.openxmlformats.org/officeDocument/2006/relationships/image" Target="../media/image2.png"/><Relationship Id="rId4" Type="http://schemas.openxmlformats.org/officeDocument/2006/relationships/tags" Target="../tags/tag2075.xml"/><Relationship Id="rId9" Type="http://schemas.openxmlformats.org/officeDocument/2006/relationships/tags" Target="../tags/tag2080.xml"/><Relationship Id="rId13" Type="http://schemas.openxmlformats.org/officeDocument/2006/relationships/tags" Target="../tags/tag2084.xml"/><Relationship Id="rId18" Type="http://schemas.openxmlformats.org/officeDocument/2006/relationships/tags" Target="../tags/tag2089.xml"/><Relationship Id="rId39" Type="http://schemas.openxmlformats.org/officeDocument/2006/relationships/tags" Target="../tags/tag2110.xml"/><Relationship Id="rId34" Type="http://schemas.openxmlformats.org/officeDocument/2006/relationships/tags" Target="../tags/tag2105.xml"/><Relationship Id="rId50" Type="http://schemas.openxmlformats.org/officeDocument/2006/relationships/tags" Target="../tags/tag2121.xml"/><Relationship Id="rId55" Type="http://schemas.openxmlformats.org/officeDocument/2006/relationships/tags" Target="../tags/tag2126.xml"/><Relationship Id="rId76" Type="http://schemas.openxmlformats.org/officeDocument/2006/relationships/image" Target="../media/image19.png"/><Relationship Id="rId7" Type="http://schemas.openxmlformats.org/officeDocument/2006/relationships/tags" Target="../tags/tag2078.xml"/><Relationship Id="rId71" Type="http://schemas.openxmlformats.org/officeDocument/2006/relationships/image" Target="../media/image14.png"/><Relationship Id="rId2" Type="http://schemas.openxmlformats.org/officeDocument/2006/relationships/tags" Target="../tags/tag2073.xml"/><Relationship Id="rId29" Type="http://schemas.openxmlformats.org/officeDocument/2006/relationships/tags" Target="../tags/tag2100.xml"/><Relationship Id="rId24" Type="http://schemas.openxmlformats.org/officeDocument/2006/relationships/tags" Target="../tags/tag2095.xml"/><Relationship Id="rId40" Type="http://schemas.openxmlformats.org/officeDocument/2006/relationships/tags" Target="../tags/tag2111.xml"/><Relationship Id="rId45" Type="http://schemas.openxmlformats.org/officeDocument/2006/relationships/tags" Target="../tags/tag2116.xml"/><Relationship Id="rId66" Type="http://schemas.openxmlformats.org/officeDocument/2006/relationships/image" Target="../media/image9.png"/><Relationship Id="rId87" Type="http://schemas.openxmlformats.org/officeDocument/2006/relationships/image" Target="../media/image3.png"/><Relationship Id="rId61" Type="http://schemas.openxmlformats.org/officeDocument/2006/relationships/tags" Target="../tags/tag2132.xml"/><Relationship Id="rId8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2161.xml"/><Relationship Id="rId21" Type="http://schemas.openxmlformats.org/officeDocument/2006/relationships/tags" Target="../tags/tag2156.xml"/><Relationship Id="rId42" Type="http://schemas.openxmlformats.org/officeDocument/2006/relationships/tags" Target="../tags/tag2177.xml"/><Relationship Id="rId47" Type="http://schemas.openxmlformats.org/officeDocument/2006/relationships/tags" Target="../tags/tag2182.xml"/><Relationship Id="rId63" Type="http://schemas.openxmlformats.org/officeDocument/2006/relationships/tags" Target="../tags/tag2198.xml"/><Relationship Id="rId68" Type="http://schemas.openxmlformats.org/officeDocument/2006/relationships/image" Target="../media/image11.png"/><Relationship Id="rId84" Type="http://schemas.openxmlformats.org/officeDocument/2006/relationships/image" Target="../media/image27.png"/><Relationship Id="rId16" Type="http://schemas.openxmlformats.org/officeDocument/2006/relationships/tags" Target="../tags/tag2151.xml"/><Relationship Id="rId11" Type="http://schemas.openxmlformats.org/officeDocument/2006/relationships/tags" Target="../tags/tag2146.xml"/><Relationship Id="rId32" Type="http://schemas.openxmlformats.org/officeDocument/2006/relationships/tags" Target="../tags/tag2167.xml"/><Relationship Id="rId37" Type="http://schemas.openxmlformats.org/officeDocument/2006/relationships/tags" Target="../tags/tag2172.xml"/><Relationship Id="rId53" Type="http://schemas.openxmlformats.org/officeDocument/2006/relationships/tags" Target="../tags/tag2188.xml"/><Relationship Id="rId58" Type="http://schemas.openxmlformats.org/officeDocument/2006/relationships/tags" Target="../tags/tag2193.xml"/><Relationship Id="rId74" Type="http://schemas.openxmlformats.org/officeDocument/2006/relationships/image" Target="../media/image17.png"/><Relationship Id="rId79" Type="http://schemas.openxmlformats.org/officeDocument/2006/relationships/image" Target="../media/image22.png"/><Relationship Id="rId5" Type="http://schemas.openxmlformats.org/officeDocument/2006/relationships/tags" Target="../tags/tag2140.xml"/><Relationship Id="rId19" Type="http://schemas.openxmlformats.org/officeDocument/2006/relationships/tags" Target="../tags/tag2154.xml"/><Relationship Id="rId14" Type="http://schemas.openxmlformats.org/officeDocument/2006/relationships/tags" Target="../tags/tag2149.xml"/><Relationship Id="rId22" Type="http://schemas.openxmlformats.org/officeDocument/2006/relationships/tags" Target="../tags/tag2157.xml"/><Relationship Id="rId27" Type="http://schemas.openxmlformats.org/officeDocument/2006/relationships/tags" Target="../tags/tag2162.xml"/><Relationship Id="rId30" Type="http://schemas.openxmlformats.org/officeDocument/2006/relationships/tags" Target="../tags/tag2165.xml"/><Relationship Id="rId35" Type="http://schemas.openxmlformats.org/officeDocument/2006/relationships/tags" Target="../tags/tag2170.xml"/><Relationship Id="rId43" Type="http://schemas.openxmlformats.org/officeDocument/2006/relationships/tags" Target="../tags/tag2178.xml"/><Relationship Id="rId48" Type="http://schemas.openxmlformats.org/officeDocument/2006/relationships/tags" Target="../tags/tag2183.xml"/><Relationship Id="rId56" Type="http://schemas.openxmlformats.org/officeDocument/2006/relationships/tags" Target="../tags/tag2191.xml"/><Relationship Id="rId64" Type="http://schemas.openxmlformats.org/officeDocument/2006/relationships/tags" Target="../tags/tag2199.xml"/><Relationship Id="rId69" Type="http://schemas.openxmlformats.org/officeDocument/2006/relationships/image" Target="../media/image12.png"/><Relationship Id="rId77" Type="http://schemas.openxmlformats.org/officeDocument/2006/relationships/image" Target="../media/image20.png"/><Relationship Id="rId8" Type="http://schemas.openxmlformats.org/officeDocument/2006/relationships/tags" Target="../tags/tag2143.xml"/><Relationship Id="rId51" Type="http://schemas.openxmlformats.org/officeDocument/2006/relationships/tags" Target="../tags/tag2186.xml"/><Relationship Id="rId72" Type="http://schemas.openxmlformats.org/officeDocument/2006/relationships/image" Target="../media/image15.png"/><Relationship Id="rId80" Type="http://schemas.openxmlformats.org/officeDocument/2006/relationships/image" Target="../media/image23.png"/><Relationship Id="rId85" Type="http://schemas.openxmlformats.org/officeDocument/2006/relationships/image" Target="../media/image29.png"/><Relationship Id="rId3" Type="http://schemas.openxmlformats.org/officeDocument/2006/relationships/tags" Target="../tags/tag2138.xml"/><Relationship Id="rId12" Type="http://schemas.openxmlformats.org/officeDocument/2006/relationships/tags" Target="../tags/tag2147.xml"/><Relationship Id="rId17" Type="http://schemas.openxmlformats.org/officeDocument/2006/relationships/tags" Target="../tags/tag2152.xml"/><Relationship Id="rId25" Type="http://schemas.openxmlformats.org/officeDocument/2006/relationships/tags" Target="../tags/tag2160.xml"/><Relationship Id="rId33" Type="http://schemas.openxmlformats.org/officeDocument/2006/relationships/tags" Target="../tags/tag2168.xml"/><Relationship Id="rId38" Type="http://schemas.openxmlformats.org/officeDocument/2006/relationships/tags" Target="../tags/tag2173.xml"/><Relationship Id="rId46" Type="http://schemas.openxmlformats.org/officeDocument/2006/relationships/tags" Target="../tags/tag2181.xml"/><Relationship Id="rId59" Type="http://schemas.openxmlformats.org/officeDocument/2006/relationships/tags" Target="../tags/tag2194.xml"/><Relationship Id="rId67" Type="http://schemas.openxmlformats.org/officeDocument/2006/relationships/image" Target="../media/image10.png"/><Relationship Id="rId20" Type="http://schemas.openxmlformats.org/officeDocument/2006/relationships/tags" Target="../tags/tag2155.xml"/><Relationship Id="rId41" Type="http://schemas.openxmlformats.org/officeDocument/2006/relationships/tags" Target="../tags/tag2176.xml"/><Relationship Id="rId54" Type="http://schemas.openxmlformats.org/officeDocument/2006/relationships/tags" Target="../tags/tag2189.xml"/><Relationship Id="rId62" Type="http://schemas.openxmlformats.org/officeDocument/2006/relationships/tags" Target="../tags/tag2197.xml"/><Relationship Id="rId70" Type="http://schemas.openxmlformats.org/officeDocument/2006/relationships/image" Target="../media/image13.png"/><Relationship Id="rId75" Type="http://schemas.openxmlformats.org/officeDocument/2006/relationships/image" Target="../media/image18.png"/><Relationship Id="rId83" Type="http://schemas.openxmlformats.org/officeDocument/2006/relationships/image" Target="../media/image26.png"/><Relationship Id="rId88" Type="http://schemas.openxmlformats.org/officeDocument/2006/relationships/image" Target="../media/image3.png"/><Relationship Id="rId1" Type="http://schemas.openxmlformats.org/officeDocument/2006/relationships/tags" Target="../tags/tag2136.xml"/><Relationship Id="rId6" Type="http://schemas.openxmlformats.org/officeDocument/2006/relationships/tags" Target="../tags/tag2141.xml"/><Relationship Id="rId15" Type="http://schemas.openxmlformats.org/officeDocument/2006/relationships/tags" Target="../tags/tag2150.xml"/><Relationship Id="rId23" Type="http://schemas.openxmlformats.org/officeDocument/2006/relationships/tags" Target="../tags/tag2158.xml"/><Relationship Id="rId28" Type="http://schemas.openxmlformats.org/officeDocument/2006/relationships/tags" Target="../tags/tag2163.xml"/><Relationship Id="rId36" Type="http://schemas.openxmlformats.org/officeDocument/2006/relationships/tags" Target="../tags/tag2171.xml"/><Relationship Id="rId49" Type="http://schemas.openxmlformats.org/officeDocument/2006/relationships/tags" Target="../tags/tag2184.xml"/><Relationship Id="rId57" Type="http://schemas.openxmlformats.org/officeDocument/2006/relationships/tags" Target="../tags/tag2192.xml"/><Relationship Id="rId10" Type="http://schemas.openxmlformats.org/officeDocument/2006/relationships/tags" Target="../tags/tag2145.xml"/><Relationship Id="rId31" Type="http://schemas.openxmlformats.org/officeDocument/2006/relationships/tags" Target="../tags/tag2166.xml"/><Relationship Id="rId44" Type="http://schemas.openxmlformats.org/officeDocument/2006/relationships/tags" Target="../tags/tag2179.xml"/><Relationship Id="rId52" Type="http://schemas.openxmlformats.org/officeDocument/2006/relationships/tags" Target="../tags/tag2187.xml"/><Relationship Id="rId60" Type="http://schemas.openxmlformats.org/officeDocument/2006/relationships/tags" Target="../tags/tag2195.xml"/><Relationship Id="rId65" Type="http://schemas.openxmlformats.org/officeDocument/2006/relationships/slideLayout" Target="../slideLayouts/slideLayout8.xml"/><Relationship Id="rId73" Type="http://schemas.openxmlformats.org/officeDocument/2006/relationships/image" Target="../media/image16.png"/><Relationship Id="rId78" Type="http://schemas.openxmlformats.org/officeDocument/2006/relationships/image" Target="../media/image21.png"/><Relationship Id="rId81" Type="http://schemas.openxmlformats.org/officeDocument/2006/relationships/image" Target="../media/image24.png"/><Relationship Id="rId86" Type="http://schemas.openxmlformats.org/officeDocument/2006/relationships/image" Target="../media/image30.png"/><Relationship Id="rId4" Type="http://schemas.openxmlformats.org/officeDocument/2006/relationships/tags" Target="../tags/tag2139.xml"/><Relationship Id="rId9" Type="http://schemas.openxmlformats.org/officeDocument/2006/relationships/tags" Target="../tags/tag2144.xml"/><Relationship Id="rId13" Type="http://schemas.openxmlformats.org/officeDocument/2006/relationships/tags" Target="../tags/tag2148.xml"/><Relationship Id="rId18" Type="http://schemas.openxmlformats.org/officeDocument/2006/relationships/tags" Target="../tags/tag2153.xml"/><Relationship Id="rId39" Type="http://schemas.openxmlformats.org/officeDocument/2006/relationships/tags" Target="../tags/tag2174.xml"/><Relationship Id="rId34" Type="http://schemas.openxmlformats.org/officeDocument/2006/relationships/tags" Target="../tags/tag2169.xml"/><Relationship Id="rId50" Type="http://schemas.openxmlformats.org/officeDocument/2006/relationships/tags" Target="../tags/tag2185.xml"/><Relationship Id="rId55" Type="http://schemas.openxmlformats.org/officeDocument/2006/relationships/tags" Target="../tags/tag2190.xml"/><Relationship Id="rId76" Type="http://schemas.openxmlformats.org/officeDocument/2006/relationships/image" Target="../media/image19.png"/><Relationship Id="rId7" Type="http://schemas.openxmlformats.org/officeDocument/2006/relationships/tags" Target="../tags/tag2142.xml"/><Relationship Id="rId71" Type="http://schemas.openxmlformats.org/officeDocument/2006/relationships/image" Target="../media/image14.png"/><Relationship Id="rId2" Type="http://schemas.openxmlformats.org/officeDocument/2006/relationships/tags" Target="../tags/tag2137.xml"/><Relationship Id="rId29" Type="http://schemas.openxmlformats.org/officeDocument/2006/relationships/tags" Target="../tags/tag2164.xml"/><Relationship Id="rId24" Type="http://schemas.openxmlformats.org/officeDocument/2006/relationships/tags" Target="../tags/tag2159.xml"/><Relationship Id="rId40" Type="http://schemas.openxmlformats.org/officeDocument/2006/relationships/tags" Target="../tags/tag2175.xml"/><Relationship Id="rId45" Type="http://schemas.openxmlformats.org/officeDocument/2006/relationships/tags" Target="../tags/tag2180.xml"/><Relationship Id="rId66" Type="http://schemas.openxmlformats.org/officeDocument/2006/relationships/image" Target="../media/image9.png"/><Relationship Id="rId87" Type="http://schemas.openxmlformats.org/officeDocument/2006/relationships/image" Target="../media/image2.png"/><Relationship Id="rId61" Type="http://schemas.openxmlformats.org/officeDocument/2006/relationships/tags" Target="../tags/tag2196.xml"/><Relationship Id="rId8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2225.xml"/><Relationship Id="rId21" Type="http://schemas.openxmlformats.org/officeDocument/2006/relationships/tags" Target="../tags/tag2220.xml"/><Relationship Id="rId42" Type="http://schemas.openxmlformats.org/officeDocument/2006/relationships/tags" Target="../tags/tag2241.xml"/><Relationship Id="rId47" Type="http://schemas.openxmlformats.org/officeDocument/2006/relationships/tags" Target="../tags/tag2246.xml"/><Relationship Id="rId63" Type="http://schemas.openxmlformats.org/officeDocument/2006/relationships/tags" Target="../tags/tag2262.xml"/><Relationship Id="rId68" Type="http://schemas.openxmlformats.org/officeDocument/2006/relationships/image" Target="../media/image9.png"/><Relationship Id="rId84" Type="http://schemas.openxmlformats.org/officeDocument/2006/relationships/image" Target="../media/image25.png"/><Relationship Id="rId89" Type="http://schemas.openxmlformats.org/officeDocument/2006/relationships/image" Target="../media/image2.png"/><Relationship Id="rId16" Type="http://schemas.openxmlformats.org/officeDocument/2006/relationships/tags" Target="../tags/tag2215.xml"/><Relationship Id="rId11" Type="http://schemas.openxmlformats.org/officeDocument/2006/relationships/tags" Target="../tags/tag2210.xml"/><Relationship Id="rId32" Type="http://schemas.openxmlformats.org/officeDocument/2006/relationships/tags" Target="../tags/tag2231.xml"/><Relationship Id="rId37" Type="http://schemas.openxmlformats.org/officeDocument/2006/relationships/tags" Target="../tags/tag2236.xml"/><Relationship Id="rId53" Type="http://schemas.openxmlformats.org/officeDocument/2006/relationships/tags" Target="../tags/tag2252.xml"/><Relationship Id="rId58" Type="http://schemas.openxmlformats.org/officeDocument/2006/relationships/tags" Target="../tags/tag2257.xml"/><Relationship Id="rId74" Type="http://schemas.openxmlformats.org/officeDocument/2006/relationships/image" Target="../media/image15.png"/><Relationship Id="rId79" Type="http://schemas.openxmlformats.org/officeDocument/2006/relationships/image" Target="../media/image20.png"/><Relationship Id="rId5" Type="http://schemas.openxmlformats.org/officeDocument/2006/relationships/tags" Target="../tags/tag2204.xml"/><Relationship Id="rId90" Type="http://schemas.openxmlformats.org/officeDocument/2006/relationships/image" Target="../media/image3.png"/><Relationship Id="rId14" Type="http://schemas.openxmlformats.org/officeDocument/2006/relationships/tags" Target="../tags/tag2213.xml"/><Relationship Id="rId22" Type="http://schemas.openxmlformats.org/officeDocument/2006/relationships/tags" Target="../tags/tag2221.xml"/><Relationship Id="rId27" Type="http://schemas.openxmlformats.org/officeDocument/2006/relationships/tags" Target="../tags/tag2226.xml"/><Relationship Id="rId30" Type="http://schemas.openxmlformats.org/officeDocument/2006/relationships/tags" Target="../tags/tag2229.xml"/><Relationship Id="rId35" Type="http://schemas.openxmlformats.org/officeDocument/2006/relationships/tags" Target="../tags/tag2234.xml"/><Relationship Id="rId43" Type="http://schemas.openxmlformats.org/officeDocument/2006/relationships/tags" Target="../tags/tag2242.xml"/><Relationship Id="rId48" Type="http://schemas.openxmlformats.org/officeDocument/2006/relationships/tags" Target="../tags/tag2247.xml"/><Relationship Id="rId56" Type="http://schemas.openxmlformats.org/officeDocument/2006/relationships/tags" Target="../tags/tag2255.xml"/><Relationship Id="rId64" Type="http://schemas.openxmlformats.org/officeDocument/2006/relationships/tags" Target="../tags/tag2263.xml"/><Relationship Id="rId69" Type="http://schemas.openxmlformats.org/officeDocument/2006/relationships/image" Target="../media/image10.png"/><Relationship Id="rId77" Type="http://schemas.openxmlformats.org/officeDocument/2006/relationships/image" Target="../media/image18.png"/><Relationship Id="rId8" Type="http://schemas.openxmlformats.org/officeDocument/2006/relationships/tags" Target="../tags/tag2207.xml"/><Relationship Id="rId51" Type="http://schemas.openxmlformats.org/officeDocument/2006/relationships/tags" Target="../tags/tag2250.xml"/><Relationship Id="rId72" Type="http://schemas.openxmlformats.org/officeDocument/2006/relationships/image" Target="../media/image13.png"/><Relationship Id="rId80" Type="http://schemas.openxmlformats.org/officeDocument/2006/relationships/image" Target="../media/image21.png"/><Relationship Id="rId85" Type="http://schemas.openxmlformats.org/officeDocument/2006/relationships/image" Target="../media/image26.png"/><Relationship Id="rId3" Type="http://schemas.openxmlformats.org/officeDocument/2006/relationships/tags" Target="../tags/tag2202.xml"/><Relationship Id="rId12" Type="http://schemas.openxmlformats.org/officeDocument/2006/relationships/tags" Target="../tags/tag2211.xml"/><Relationship Id="rId17" Type="http://schemas.openxmlformats.org/officeDocument/2006/relationships/tags" Target="../tags/tag2216.xml"/><Relationship Id="rId25" Type="http://schemas.openxmlformats.org/officeDocument/2006/relationships/tags" Target="../tags/tag2224.xml"/><Relationship Id="rId33" Type="http://schemas.openxmlformats.org/officeDocument/2006/relationships/tags" Target="../tags/tag2232.xml"/><Relationship Id="rId38" Type="http://schemas.openxmlformats.org/officeDocument/2006/relationships/tags" Target="../tags/tag2237.xml"/><Relationship Id="rId46" Type="http://schemas.openxmlformats.org/officeDocument/2006/relationships/tags" Target="../tags/tag2245.xml"/><Relationship Id="rId59" Type="http://schemas.openxmlformats.org/officeDocument/2006/relationships/tags" Target="../tags/tag2258.xml"/><Relationship Id="rId67" Type="http://schemas.openxmlformats.org/officeDocument/2006/relationships/slideLayout" Target="../slideLayouts/slideLayout8.xml"/><Relationship Id="rId20" Type="http://schemas.openxmlformats.org/officeDocument/2006/relationships/tags" Target="../tags/tag2219.xml"/><Relationship Id="rId41" Type="http://schemas.openxmlformats.org/officeDocument/2006/relationships/tags" Target="../tags/tag2240.xml"/><Relationship Id="rId54" Type="http://schemas.openxmlformats.org/officeDocument/2006/relationships/tags" Target="../tags/tag2253.xml"/><Relationship Id="rId62" Type="http://schemas.openxmlformats.org/officeDocument/2006/relationships/tags" Target="../tags/tag2261.xml"/><Relationship Id="rId70" Type="http://schemas.openxmlformats.org/officeDocument/2006/relationships/image" Target="../media/image11.png"/><Relationship Id="rId75" Type="http://schemas.openxmlformats.org/officeDocument/2006/relationships/image" Target="../media/image16.png"/><Relationship Id="rId83" Type="http://schemas.openxmlformats.org/officeDocument/2006/relationships/image" Target="../media/image24.png"/><Relationship Id="rId88" Type="http://schemas.openxmlformats.org/officeDocument/2006/relationships/image" Target="../media/image30.png"/><Relationship Id="rId1" Type="http://schemas.openxmlformats.org/officeDocument/2006/relationships/tags" Target="../tags/tag2200.xml"/><Relationship Id="rId6" Type="http://schemas.openxmlformats.org/officeDocument/2006/relationships/tags" Target="../tags/tag2205.xml"/><Relationship Id="rId15" Type="http://schemas.openxmlformats.org/officeDocument/2006/relationships/tags" Target="../tags/tag2214.xml"/><Relationship Id="rId23" Type="http://schemas.openxmlformats.org/officeDocument/2006/relationships/tags" Target="../tags/tag2222.xml"/><Relationship Id="rId28" Type="http://schemas.openxmlformats.org/officeDocument/2006/relationships/tags" Target="../tags/tag2227.xml"/><Relationship Id="rId36" Type="http://schemas.openxmlformats.org/officeDocument/2006/relationships/tags" Target="../tags/tag2235.xml"/><Relationship Id="rId49" Type="http://schemas.openxmlformats.org/officeDocument/2006/relationships/tags" Target="../tags/tag2248.xml"/><Relationship Id="rId57" Type="http://schemas.openxmlformats.org/officeDocument/2006/relationships/tags" Target="../tags/tag2256.xml"/><Relationship Id="rId10" Type="http://schemas.openxmlformats.org/officeDocument/2006/relationships/tags" Target="../tags/tag2209.xml"/><Relationship Id="rId31" Type="http://schemas.openxmlformats.org/officeDocument/2006/relationships/tags" Target="../tags/tag2230.xml"/><Relationship Id="rId44" Type="http://schemas.openxmlformats.org/officeDocument/2006/relationships/tags" Target="../tags/tag2243.xml"/><Relationship Id="rId52" Type="http://schemas.openxmlformats.org/officeDocument/2006/relationships/tags" Target="../tags/tag2251.xml"/><Relationship Id="rId60" Type="http://schemas.openxmlformats.org/officeDocument/2006/relationships/tags" Target="../tags/tag2259.xml"/><Relationship Id="rId65" Type="http://schemas.openxmlformats.org/officeDocument/2006/relationships/tags" Target="../tags/tag2264.xml"/><Relationship Id="rId73" Type="http://schemas.openxmlformats.org/officeDocument/2006/relationships/image" Target="../media/image14.png"/><Relationship Id="rId78" Type="http://schemas.openxmlformats.org/officeDocument/2006/relationships/image" Target="../media/image19.png"/><Relationship Id="rId81" Type="http://schemas.openxmlformats.org/officeDocument/2006/relationships/image" Target="../media/image22.png"/><Relationship Id="rId86" Type="http://schemas.openxmlformats.org/officeDocument/2006/relationships/image" Target="../media/image27.png"/><Relationship Id="rId4" Type="http://schemas.openxmlformats.org/officeDocument/2006/relationships/tags" Target="../tags/tag2203.xml"/><Relationship Id="rId9" Type="http://schemas.openxmlformats.org/officeDocument/2006/relationships/tags" Target="../tags/tag2208.xml"/><Relationship Id="rId13" Type="http://schemas.openxmlformats.org/officeDocument/2006/relationships/tags" Target="../tags/tag2212.xml"/><Relationship Id="rId18" Type="http://schemas.openxmlformats.org/officeDocument/2006/relationships/tags" Target="../tags/tag2217.xml"/><Relationship Id="rId39" Type="http://schemas.openxmlformats.org/officeDocument/2006/relationships/tags" Target="../tags/tag2238.xml"/><Relationship Id="rId34" Type="http://schemas.openxmlformats.org/officeDocument/2006/relationships/tags" Target="../tags/tag2233.xml"/><Relationship Id="rId50" Type="http://schemas.openxmlformats.org/officeDocument/2006/relationships/tags" Target="../tags/tag2249.xml"/><Relationship Id="rId55" Type="http://schemas.openxmlformats.org/officeDocument/2006/relationships/tags" Target="../tags/tag2254.xml"/><Relationship Id="rId76" Type="http://schemas.openxmlformats.org/officeDocument/2006/relationships/image" Target="../media/image17.png"/><Relationship Id="rId7" Type="http://schemas.openxmlformats.org/officeDocument/2006/relationships/tags" Target="../tags/tag2206.xml"/><Relationship Id="rId71" Type="http://schemas.openxmlformats.org/officeDocument/2006/relationships/image" Target="../media/image12.png"/><Relationship Id="rId2" Type="http://schemas.openxmlformats.org/officeDocument/2006/relationships/tags" Target="../tags/tag2201.xml"/><Relationship Id="rId29" Type="http://schemas.openxmlformats.org/officeDocument/2006/relationships/tags" Target="../tags/tag2228.xml"/><Relationship Id="rId24" Type="http://schemas.openxmlformats.org/officeDocument/2006/relationships/tags" Target="../tags/tag2223.xml"/><Relationship Id="rId40" Type="http://schemas.openxmlformats.org/officeDocument/2006/relationships/tags" Target="../tags/tag2239.xml"/><Relationship Id="rId45" Type="http://schemas.openxmlformats.org/officeDocument/2006/relationships/tags" Target="../tags/tag2244.xml"/><Relationship Id="rId66" Type="http://schemas.openxmlformats.org/officeDocument/2006/relationships/tags" Target="../tags/tag2265.xml"/><Relationship Id="rId87" Type="http://schemas.openxmlformats.org/officeDocument/2006/relationships/image" Target="../media/image29.png"/><Relationship Id="rId61" Type="http://schemas.openxmlformats.org/officeDocument/2006/relationships/tags" Target="../tags/tag2260.xml"/><Relationship Id="rId82" Type="http://schemas.openxmlformats.org/officeDocument/2006/relationships/image" Target="../media/image23.png"/><Relationship Id="rId19" Type="http://schemas.openxmlformats.org/officeDocument/2006/relationships/tags" Target="../tags/tag22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Relationship Id="rId6" Type="http://schemas.openxmlformats.org/officeDocument/2006/relationships/image" Target="../media/image6.png"/><Relationship Id="rId5" Type="http://schemas.openxmlformats.org/officeDocument/2006/relationships/slide" Target="slide29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09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47" Type="http://schemas.openxmlformats.org/officeDocument/2006/relationships/tags" Target="../tags/tag130.xml"/><Relationship Id="rId63" Type="http://schemas.openxmlformats.org/officeDocument/2006/relationships/tags" Target="../tags/tag146.xml"/><Relationship Id="rId68" Type="http://schemas.openxmlformats.org/officeDocument/2006/relationships/tags" Target="../tags/tag151.xml"/><Relationship Id="rId84" Type="http://schemas.openxmlformats.org/officeDocument/2006/relationships/slide" Target="slide15.xml"/><Relationship Id="rId16" Type="http://schemas.openxmlformats.org/officeDocument/2006/relationships/tags" Target="../tags/tag99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37" Type="http://schemas.openxmlformats.org/officeDocument/2006/relationships/tags" Target="../tags/tag120.xml"/><Relationship Id="rId53" Type="http://schemas.openxmlformats.org/officeDocument/2006/relationships/tags" Target="../tags/tag136.xml"/><Relationship Id="rId58" Type="http://schemas.openxmlformats.org/officeDocument/2006/relationships/tags" Target="../tags/tag141.xml"/><Relationship Id="rId74" Type="http://schemas.openxmlformats.org/officeDocument/2006/relationships/tags" Target="../tags/tag157.xml"/><Relationship Id="rId79" Type="http://schemas.openxmlformats.org/officeDocument/2006/relationships/slide" Target="slide5.xml"/><Relationship Id="rId5" Type="http://schemas.openxmlformats.org/officeDocument/2006/relationships/tags" Target="../tags/tag88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43" Type="http://schemas.openxmlformats.org/officeDocument/2006/relationships/tags" Target="../tags/tag126.xml"/><Relationship Id="rId48" Type="http://schemas.openxmlformats.org/officeDocument/2006/relationships/tags" Target="../tags/tag131.xml"/><Relationship Id="rId56" Type="http://schemas.openxmlformats.org/officeDocument/2006/relationships/tags" Target="../tags/tag139.xml"/><Relationship Id="rId64" Type="http://schemas.openxmlformats.org/officeDocument/2006/relationships/tags" Target="../tags/tag147.xml"/><Relationship Id="rId69" Type="http://schemas.openxmlformats.org/officeDocument/2006/relationships/tags" Target="../tags/tag152.xml"/><Relationship Id="rId77" Type="http://schemas.openxmlformats.org/officeDocument/2006/relationships/tags" Target="../tags/tag16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80" Type="http://schemas.openxmlformats.org/officeDocument/2006/relationships/slide" Target="slide6.xml"/><Relationship Id="rId85" Type="http://schemas.openxmlformats.org/officeDocument/2006/relationships/image" Target="../media/image2.png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46" Type="http://schemas.openxmlformats.org/officeDocument/2006/relationships/tags" Target="../tags/tag129.xml"/><Relationship Id="rId59" Type="http://schemas.openxmlformats.org/officeDocument/2006/relationships/tags" Target="../tags/tag142.xml"/><Relationship Id="rId67" Type="http://schemas.openxmlformats.org/officeDocument/2006/relationships/tags" Target="../tags/tag150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54" Type="http://schemas.openxmlformats.org/officeDocument/2006/relationships/tags" Target="../tags/tag137.xml"/><Relationship Id="rId62" Type="http://schemas.openxmlformats.org/officeDocument/2006/relationships/tags" Target="../tags/tag145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83" Type="http://schemas.openxmlformats.org/officeDocument/2006/relationships/slide" Target="slide12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tags" Target="../tags/tag119.xml"/><Relationship Id="rId49" Type="http://schemas.openxmlformats.org/officeDocument/2006/relationships/tags" Target="../tags/tag132.xml"/><Relationship Id="rId57" Type="http://schemas.openxmlformats.org/officeDocument/2006/relationships/tags" Target="../tags/tag14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44" Type="http://schemas.openxmlformats.org/officeDocument/2006/relationships/tags" Target="../tags/tag127.xml"/><Relationship Id="rId52" Type="http://schemas.openxmlformats.org/officeDocument/2006/relationships/tags" Target="../tags/tag135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73" Type="http://schemas.openxmlformats.org/officeDocument/2006/relationships/tags" Target="../tags/tag156.xml"/><Relationship Id="rId78" Type="http://schemas.openxmlformats.org/officeDocument/2006/relationships/slideLayout" Target="../slideLayouts/slideLayout11.xml"/><Relationship Id="rId81" Type="http://schemas.openxmlformats.org/officeDocument/2006/relationships/slide" Target="slide8.xml"/><Relationship Id="rId86" Type="http://schemas.openxmlformats.org/officeDocument/2006/relationships/image" Target="../media/image3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image" Target="../media/image4.png"/><Relationship Id="rId61" Type="http://schemas.openxmlformats.org/officeDocument/2006/relationships/tags" Target="../tags/tag144.xml"/><Relationship Id="rId82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9" Type="http://schemas.openxmlformats.org/officeDocument/2006/relationships/tags" Target="../tags/tag199.xml"/><Relationship Id="rId21" Type="http://schemas.openxmlformats.org/officeDocument/2006/relationships/tags" Target="../tags/tag181.xml"/><Relationship Id="rId34" Type="http://schemas.openxmlformats.org/officeDocument/2006/relationships/tags" Target="../tags/tag194.xml"/><Relationship Id="rId42" Type="http://schemas.openxmlformats.org/officeDocument/2006/relationships/tags" Target="../tags/tag202.xml"/><Relationship Id="rId47" Type="http://schemas.openxmlformats.org/officeDocument/2006/relationships/slideLayout" Target="../slideLayouts/slideLayout11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9" Type="http://schemas.openxmlformats.org/officeDocument/2006/relationships/tags" Target="../tags/tag189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tags" Target="../tags/tag197.xml"/><Relationship Id="rId40" Type="http://schemas.openxmlformats.org/officeDocument/2006/relationships/tags" Target="../tags/tag200.xml"/><Relationship Id="rId45" Type="http://schemas.openxmlformats.org/officeDocument/2006/relationships/tags" Target="../tags/tag205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tags" Target="../tags/tag196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tags" Target="../tags/tag191.xml"/><Relationship Id="rId44" Type="http://schemas.openxmlformats.org/officeDocument/2006/relationships/tags" Target="../tags/tag204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tags" Target="../tags/tag195.xml"/><Relationship Id="rId43" Type="http://schemas.openxmlformats.org/officeDocument/2006/relationships/tags" Target="../tags/tag203.xml"/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tags" Target="../tags/tag198.xml"/><Relationship Id="rId46" Type="http://schemas.openxmlformats.org/officeDocument/2006/relationships/tags" Target="../tags/tag206.xml"/><Relationship Id="rId20" Type="http://schemas.openxmlformats.org/officeDocument/2006/relationships/tags" Target="../tags/tag180.xml"/><Relationship Id="rId41" Type="http://schemas.openxmlformats.org/officeDocument/2006/relationships/tags" Target="../tags/tag20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26" Type="http://schemas.openxmlformats.org/officeDocument/2006/relationships/tags" Target="../tags/tag233.xml"/><Relationship Id="rId21" Type="http://schemas.openxmlformats.org/officeDocument/2006/relationships/tags" Target="../tags/tag228.xml"/><Relationship Id="rId34" Type="http://schemas.openxmlformats.org/officeDocument/2006/relationships/tags" Target="../tags/tag241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5" Type="http://schemas.openxmlformats.org/officeDocument/2006/relationships/tags" Target="../tags/tag232.xml"/><Relationship Id="rId33" Type="http://schemas.openxmlformats.org/officeDocument/2006/relationships/tags" Target="../tags/tag240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tags" Target="../tags/tag227.xml"/><Relationship Id="rId29" Type="http://schemas.openxmlformats.org/officeDocument/2006/relationships/tags" Target="../tags/tag236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24" Type="http://schemas.openxmlformats.org/officeDocument/2006/relationships/tags" Target="../tags/tag231.xml"/><Relationship Id="rId32" Type="http://schemas.openxmlformats.org/officeDocument/2006/relationships/tags" Target="../tags/tag239.xml"/><Relationship Id="rId37" Type="http://schemas.openxmlformats.org/officeDocument/2006/relationships/slideLayout" Target="../slideLayouts/slideLayout11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23" Type="http://schemas.openxmlformats.org/officeDocument/2006/relationships/tags" Target="../tags/tag230.xml"/><Relationship Id="rId28" Type="http://schemas.openxmlformats.org/officeDocument/2006/relationships/tags" Target="../tags/tag235.xml"/><Relationship Id="rId36" Type="http://schemas.openxmlformats.org/officeDocument/2006/relationships/tags" Target="../tags/tag243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31" Type="http://schemas.openxmlformats.org/officeDocument/2006/relationships/tags" Target="../tags/tag238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Relationship Id="rId22" Type="http://schemas.openxmlformats.org/officeDocument/2006/relationships/tags" Target="../tags/tag229.xml"/><Relationship Id="rId27" Type="http://schemas.openxmlformats.org/officeDocument/2006/relationships/tags" Target="../tags/tag234.xml"/><Relationship Id="rId30" Type="http://schemas.openxmlformats.org/officeDocument/2006/relationships/tags" Target="../tags/tag237.xml"/><Relationship Id="rId35" Type="http://schemas.openxmlformats.org/officeDocument/2006/relationships/tags" Target="../tags/tag242.xml"/><Relationship Id="rId8" Type="http://schemas.openxmlformats.org/officeDocument/2006/relationships/tags" Target="../tags/tag215.xml"/><Relationship Id="rId3" Type="http://schemas.openxmlformats.org/officeDocument/2006/relationships/tags" Target="../tags/tag2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5DCAF8-4FE5-E05A-EC54-FD2992FD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4183392-3A22-2C20-22FE-04DC152F910E}"/>
              </a:ext>
            </a:extLst>
          </p:cNvPr>
          <p:cNvGrpSpPr/>
          <p:nvPr/>
        </p:nvGrpSpPr>
        <p:grpSpPr>
          <a:xfrm>
            <a:off x="-1" y="0"/>
            <a:ext cx="6592784" cy="6858000"/>
            <a:chOff x="-1" y="0"/>
            <a:chExt cx="6592784" cy="6858000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AF032069-5479-8F0B-B17C-678478D1AE4B}"/>
                </a:ext>
              </a:extLst>
            </p:cNvPr>
            <p:cNvSpPr/>
            <p:nvPr/>
          </p:nvSpPr>
          <p:spPr>
            <a:xfrm rot="2393436">
              <a:off x="151657" y="217503"/>
              <a:ext cx="6131711" cy="6547991"/>
            </a:xfrm>
            <a:custGeom>
              <a:avLst/>
              <a:gdLst>
                <a:gd name="connsiteX0" fmla="*/ 0 w 6131711"/>
                <a:gd name="connsiteY0" fmla="*/ 1286051 h 6547991"/>
                <a:gd name="connsiteX1" fmla="*/ 1311012 w 6131711"/>
                <a:gd name="connsiteY1" fmla="*/ 190240 h 6547991"/>
                <a:gd name="connsiteX2" fmla="*/ 1617812 w 6131711"/>
                <a:gd name="connsiteY2" fmla="*/ 157887 h 6547991"/>
                <a:gd name="connsiteX3" fmla="*/ 5693790 w 6131711"/>
                <a:gd name="connsiteY3" fmla="*/ 693739 h 6547991"/>
                <a:gd name="connsiteX4" fmla="*/ 5996097 w 6131711"/>
                <a:gd name="connsiteY4" fmla="*/ 4879848 h 6547991"/>
                <a:gd name="connsiteX5" fmla="*/ 5955862 w 6131711"/>
                <a:gd name="connsiteY5" fmla="*/ 5246016 h 6547991"/>
                <a:gd name="connsiteX6" fmla="*/ 4398199 w 6131711"/>
                <a:gd name="connsiteY6" fmla="*/ 6547991 h 654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31711" h="6547991">
                  <a:moveTo>
                    <a:pt x="0" y="1286051"/>
                  </a:moveTo>
                  <a:lnTo>
                    <a:pt x="1311012" y="190240"/>
                  </a:lnTo>
                  <a:lnTo>
                    <a:pt x="1617812" y="157887"/>
                  </a:lnTo>
                  <a:cubicBezTo>
                    <a:pt x="3327638" y="-25756"/>
                    <a:pt x="5046794" y="-232248"/>
                    <a:pt x="5693790" y="693739"/>
                  </a:cubicBezTo>
                  <a:cubicBezTo>
                    <a:pt x="6259332" y="1514654"/>
                    <a:pt x="6178262" y="3136981"/>
                    <a:pt x="5996097" y="4879848"/>
                  </a:cubicBezTo>
                  <a:lnTo>
                    <a:pt x="5955862" y="5246016"/>
                  </a:lnTo>
                  <a:lnTo>
                    <a:pt x="4398199" y="6547991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C3F21D62-B968-8CB8-674F-A637555A25FE}"/>
                </a:ext>
              </a:extLst>
            </p:cNvPr>
            <p:cNvSpPr/>
            <p:nvPr/>
          </p:nvSpPr>
          <p:spPr>
            <a:xfrm>
              <a:off x="-1" y="0"/>
              <a:ext cx="6592784" cy="6858000"/>
            </a:xfrm>
            <a:custGeom>
              <a:avLst/>
              <a:gdLst>
                <a:gd name="connsiteX0" fmla="*/ 0 w 6592784"/>
                <a:gd name="connsiteY0" fmla="*/ 0 h 6858000"/>
                <a:gd name="connsiteX1" fmla="*/ 2140089 w 6592784"/>
                <a:gd name="connsiteY1" fmla="*/ 0 h 6858000"/>
                <a:gd name="connsiteX2" fmla="*/ 2140089 w 6592784"/>
                <a:gd name="connsiteY2" fmla="*/ 1 h 6858000"/>
                <a:gd name="connsiteX3" fmla="*/ 3407190 w 6592784"/>
                <a:gd name="connsiteY3" fmla="*/ 1 h 6858000"/>
                <a:gd name="connsiteX4" fmla="*/ 3464783 w 6592784"/>
                <a:gd name="connsiteY4" fmla="*/ 40864 h 6858000"/>
                <a:gd name="connsiteX5" fmla="*/ 6588503 w 6592784"/>
                <a:gd name="connsiteY5" fmla="*/ 3206477 h 6858000"/>
                <a:gd name="connsiteX6" fmla="*/ 3825846 w 6592784"/>
                <a:gd name="connsiteY6" fmla="*/ 6827205 h 6858000"/>
                <a:gd name="connsiteX7" fmla="*/ 3793681 w 6592784"/>
                <a:gd name="connsiteY7" fmla="*/ 6858000 h 6858000"/>
                <a:gd name="connsiteX8" fmla="*/ 2140088 w 6592784"/>
                <a:gd name="connsiteY8" fmla="*/ 6858000 h 6858000"/>
                <a:gd name="connsiteX9" fmla="*/ 0 w 659278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2784" h="6858000">
                  <a:moveTo>
                    <a:pt x="0" y="0"/>
                  </a:moveTo>
                  <a:lnTo>
                    <a:pt x="2140089" y="0"/>
                  </a:lnTo>
                  <a:lnTo>
                    <a:pt x="2140089" y="1"/>
                  </a:lnTo>
                  <a:lnTo>
                    <a:pt x="3407190" y="1"/>
                  </a:lnTo>
                  <a:lnTo>
                    <a:pt x="3464783" y="40864"/>
                  </a:lnTo>
                  <a:cubicBezTo>
                    <a:pt x="4929807" y="1054708"/>
                    <a:pt x="6691095" y="2021500"/>
                    <a:pt x="6588503" y="3206477"/>
                  </a:cubicBezTo>
                  <a:cubicBezTo>
                    <a:pt x="6491055" y="4251567"/>
                    <a:pt x="5178124" y="5537580"/>
                    <a:pt x="3825846" y="6827205"/>
                  </a:cubicBezTo>
                  <a:lnTo>
                    <a:pt x="3793681" y="6858000"/>
                  </a:lnTo>
                  <a:lnTo>
                    <a:pt x="214008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47643A-770F-D4DC-BEC5-70450D70C7E5}"/>
              </a:ext>
            </a:extLst>
          </p:cNvPr>
          <p:cNvSpPr txBox="1"/>
          <p:nvPr/>
        </p:nvSpPr>
        <p:spPr>
          <a:xfrm>
            <a:off x="1133858" y="1338788"/>
            <a:ext cx="3425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2-</a:t>
            </a:r>
            <a:r>
              <a:rPr lang="zh-TW" altLang="en-US" sz="5400" dirty="0"/>
              <a:t>初探篇</a:t>
            </a:r>
          </a:p>
        </p:txBody>
      </p:sp>
      <p:sp>
        <p:nvSpPr>
          <p:cNvPr id="17" name="內容版面配置區 4">
            <a:extLst>
              <a:ext uri="{FF2B5EF4-FFF2-40B4-BE49-F238E27FC236}">
                <a16:creationId xmlns:a16="http://schemas.microsoft.com/office/drawing/2014/main" id="{0FB1959D-04F4-08AA-238D-B5E8DC8A6949}"/>
              </a:ext>
            </a:extLst>
          </p:cNvPr>
          <p:cNvSpPr txBox="1">
            <a:spLocks/>
          </p:cNvSpPr>
          <p:nvPr/>
        </p:nvSpPr>
        <p:spPr>
          <a:xfrm>
            <a:off x="1143000" y="2385468"/>
            <a:ext cx="5181600" cy="49716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課號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3333FF"/>
                </a:solidFill>
              </a:rPr>
              <a:t>561041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課程名稱：</a:t>
            </a:r>
            <a:r>
              <a:rPr lang="zh-TW" altLang="en-US" sz="2000" dirty="0">
                <a:solidFill>
                  <a:srgbClr val="3333FF"/>
                </a:solidFill>
              </a:rPr>
              <a:t>造型與繪圖</a:t>
            </a:r>
            <a:endParaRPr lang="en-US" altLang="zh-TW" sz="2000" dirty="0">
              <a:solidFill>
                <a:srgbClr val="3333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作業名稱： 2-初探篇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系級：機械工程學系</a:t>
            </a:r>
            <a:r>
              <a:rPr lang="en-US" altLang="zh-TW" sz="2000" dirty="0"/>
              <a:t>113</a:t>
            </a:r>
            <a:r>
              <a:rPr lang="zh-TW" altLang="en-US" sz="2000" dirty="0"/>
              <a:t>級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學號：</a:t>
            </a:r>
            <a:r>
              <a:rPr lang="en-US" altLang="zh-TW" sz="2000" dirty="0"/>
              <a:t>109611066</a:t>
            </a:r>
            <a:endParaRPr lang="zh-TW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姓名：吳典謀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/>
          </a:p>
        </p:txBody>
      </p: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1721409-FD07-9217-579A-5F4CE6520D62}"/>
              </a:ext>
            </a:extLst>
          </p:cNvPr>
          <p:cNvGrpSpPr/>
          <p:nvPr/>
        </p:nvGrpSpPr>
        <p:grpSpPr>
          <a:xfrm>
            <a:off x="9872889" y="4354121"/>
            <a:ext cx="2090510" cy="2238324"/>
            <a:chOff x="8800222" y="1796034"/>
            <a:chExt cx="3366126" cy="3604136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F795D4B8-48C8-0F21-16E1-ACC560C33E6F}"/>
                </a:ext>
              </a:extLst>
            </p:cNvPr>
            <p:cNvGrpSpPr/>
            <p:nvPr/>
          </p:nvGrpSpPr>
          <p:grpSpPr>
            <a:xfrm>
              <a:off x="9114931" y="2160388"/>
              <a:ext cx="2655045" cy="3239782"/>
              <a:chOff x="9114931" y="2160388"/>
              <a:chExt cx="2655045" cy="3239782"/>
            </a:xfrm>
          </p:grpSpPr>
          <p:pic>
            <p:nvPicPr>
              <p:cNvPr id="301" name="Picture 9" descr="1">
                <a:extLst>
                  <a:ext uri="{FF2B5EF4-FFF2-40B4-BE49-F238E27FC236}">
                    <a16:creationId xmlns:a16="http://schemas.microsoft.com/office/drawing/2014/main" id="{8F3AD2CE-A867-29C3-04F1-A8EEEFFC0F4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7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">
                <a:off x="10033767" y="3453258"/>
                <a:ext cx="596512" cy="1946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2" name="Picture 9" descr="1">
                <a:extLst>
                  <a:ext uri="{FF2B5EF4-FFF2-40B4-BE49-F238E27FC236}">
                    <a16:creationId xmlns:a16="http://schemas.microsoft.com/office/drawing/2014/main" id="{F10D6E7D-EC53-F1DC-FCC6-435D5C5E594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8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80289">
                <a:off x="9794584" y="3853514"/>
                <a:ext cx="276142" cy="901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3" name="Picture 9" descr="1">
                <a:extLst>
                  <a:ext uri="{FF2B5EF4-FFF2-40B4-BE49-F238E27FC236}">
                    <a16:creationId xmlns:a16="http://schemas.microsoft.com/office/drawing/2014/main" id="{60F3C963-EFF4-7F24-B088-EBEAAFC4D9A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9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603499">
                <a:off x="9690764" y="2837064"/>
                <a:ext cx="255058" cy="832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4" name="Picture 9" descr="1">
                <a:extLst>
                  <a:ext uri="{FF2B5EF4-FFF2-40B4-BE49-F238E27FC236}">
                    <a16:creationId xmlns:a16="http://schemas.microsoft.com/office/drawing/2014/main" id="{180D82F0-0E75-7E8F-D421-26F0628DFBC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0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45130">
                <a:off x="10124935" y="2584677"/>
                <a:ext cx="303834" cy="99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5" name="Picture 9" descr="1">
                <a:extLst>
                  <a:ext uri="{FF2B5EF4-FFF2-40B4-BE49-F238E27FC236}">
                    <a16:creationId xmlns:a16="http://schemas.microsoft.com/office/drawing/2014/main" id="{1C6C3A0A-1595-A4BE-73AC-9470384A673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1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76390">
                <a:off x="10558212" y="2612476"/>
                <a:ext cx="315738" cy="103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6" name="Picture 9" descr="1">
                <a:extLst>
                  <a:ext uri="{FF2B5EF4-FFF2-40B4-BE49-F238E27FC236}">
                    <a16:creationId xmlns:a16="http://schemas.microsoft.com/office/drawing/2014/main" id="{9A675349-1F29-A667-0A78-72E0D071F17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2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543211">
                <a:off x="10789603" y="2976714"/>
                <a:ext cx="275192" cy="898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" name="Picture 9" descr="1">
                <a:extLst>
                  <a:ext uri="{FF2B5EF4-FFF2-40B4-BE49-F238E27FC236}">
                    <a16:creationId xmlns:a16="http://schemas.microsoft.com/office/drawing/2014/main" id="{FC34A58A-CF8D-DAF7-8E0B-189BCA96579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3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360568">
                <a:off x="9678248" y="4128905"/>
                <a:ext cx="127834" cy="417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8" name="Picture 9" descr="1">
                <a:extLst>
                  <a:ext uri="{FF2B5EF4-FFF2-40B4-BE49-F238E27FC236}">
                    <a16:creationId xmlns:a16="http://schemas.microsoft.com/office/drawing/2014/main" id="{15898845-FAA4-6FBA-C7E3-C96DFDC5143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4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415138" y="3735398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9" name="Picture 9" descr="1">
                <a:extLst>
                  <a:ext uri="{FF2B5EF4-FFF2-40B4-BE49-F238E27FC236}">
                    <a16:creationId xmlns:a16="http://schemas.microsoft.com/office/drawing/2014/main" id="{291301D8-5100-54A7-A76C-8ACD62CC397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5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18">
                <a:off x="9556692" y="3530917"/>
                <a:ext cx="140653" cy="459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0" name="Picture 9" descr="1">
                <a:extLst>
                  <a:ext uri="{FF2B5EF4-FFF2-40B4-BE49-F238E27FC236}">
                    <a16:creationId xmlns:a16="http://schemas.microsoft.com/office/drawing/2014/main" id="{AA806BA7-5075-FF3A-9F2D-855BBA88235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6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9745036" y="3449110"/>
                <a:ext cx="146164" cy="477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1" name="Picture 9" descr="1">
                <a:extLst>
                  <a:ext uri="{FF2B5EF4-FFF2-40B4-BE49-F238E27FC236}">
                    <a16:creationId xmlns:a16="http://schemas.microsoft.com/office/drawing/2014/main" id="{76D2CB14-5CF3-A5FD-8613-F9A87DE17A2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7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9904140" y="3558328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2" name="Picture 9" descr="1">
                <a:extLst>
                  <a:ext uri="{FF2B5EF4-FFF2-40B4-BE49-F238E27FC236}">
                    <a16:creationId xmlns:a16="http://schemas.microsoft.com/office/drawing/2014/main" id="{CF53125C-C729-92D4-FBDC-A5CF78E1B873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8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609249" y="3157586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3" name="Picture 9" descr="1">
                <a:extLst>
                  <a:ext uri="{FF2B5EF4-FFF2-40B4-BE49-F238E27FC236}">
                    <a16:creationId xmlns:a16="http://schemas.microsoft.com/office/drawing/2014/main" id="{0ECBA0C7-FBD8-407F-55D0-6DBD62EEDD5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9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606997">
                <a:off x="9238376" y="2920553"/>
                <a:ext cx="109058" cy="355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4" name="Picture 9" descr="1">
                <a:extLst>
                  <a:ext uri="{FF2B5EF4-FFF2-40B4-BE49-F238E27FC236}">
                    <a16:creationId xmlns:a16="http://schemas.microsoft.com/office/drawing/2014/main" id="{4D80EC49-5F85-4634-8D42-2FB227EFFF8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0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26">
                <a:off x="9297586" y="2688900"/>
                <a:ext cx="129913" cy="424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5" name="Picture 9" descr="1">
                <a:extLst>
                  <a:ext uri="{FF2B5EF4-FFF2-40B4-BE49-F238E27FC236}">
                    <a16:creationId xmlns:a16="http://schemas.microsoft.com/office/drawing/2014/main" id="{A081B666-80B3-60A6-7C77-9EC686C7C9B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1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5">
                <a:off x="9431360" y="2549844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6" name="Picture 9" descr="1">
                <a:extLst>
                  <a:ext uri="{FF2B5EF4-FFF2-40B4-BE49-F238E27FC236}">
                    <a16:creationId xmlns:a16="http://schemas.microsoft.com/office/drawing/2014/main" id="{1FF48BB2-16D3-E0F4-0372-72BF7C2DCB1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2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699">
                <a:off x="9595672" y="2591067"/>
                <a:ext cx="117667" cy="38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7" name="Picture 9" descr="1">
                <a:extLst>
                  <a:ext uri="{FF2B5EF4-FFF2-40B4-BE49-F238E27FC236}">
                    <a16:creationId xmlns:a16="http://schemas.microsoft.com/office/drawing/2014/main" id="{13462576-B75F-847F-10C6-71A76500571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3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28">
                <a:off x="10027694" y="2735670"/>
                <a:ext cx="140653" cy="459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8" name="Picture 9" descr="1">
                <a:extLst>
                  <a:ext uri="{FF2B5EF4-FFF2-40B4-BE49-F238E27FC236}">
                    <a16:creationId xmlns:a16="http://schemas.microsoft.com/office/drawing/2014/main" id="{CB1893AC-C61B-EB8F-38E9-EA406E6ADB0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4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32">
                <a:off x="10122308" y="2222227"/>
                <a:ext cx="129914" cy="42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9" name="Picture 9" descr="1">
                <a:extLst>
                  <a:ext uri="{FF2B5EF4-FFF2-40B4-BE49-F238E27FC236}">
                    <a16:creationId xmlns:a16="http://schemas.microsoft.com/office/drawing/2014/main" id="{36443399-0D35-9EA5-87FC-BC05C6A92723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5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90259">
                <a:off x="10358576" y="2160388"/>
                <a:ext cx="154757" cy="505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0" name="Picture 9" descr="1">
                <a:extLst>
                  <a:ext uri="{FF2B5EF4-FFF2-40B4-BE49-F238E27FC236}">
                    <a16:creationId xmlns:a16="http://schemas.microsoft.com/office/drawing/2014/main" id="{70BD32A3-BCAE-0064-8BBD-DC41ABF5189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6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17">
                <a:off x="10564333" y="2234378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1" name="Picture 9" descr="1">
                <a:extLst>
                  <a:ext uri="{FF2B5EF4-FFF2-40B4-BE49-F238E27FC236}">
                    <a16:creationId xmlns:a16="http://schemas.microsoft.com/office/drawing/2014/main" id="{CF669994-807C-ED53-BA9A-5C168440D08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7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35">
                <a:off x="10636938" y="2443396"/>
                <a:ext cx="140169" cy="457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2" name="Picture 9" descr="1">
                <a:extLst>
                  <a:ext uri="{FF2B5EF4-FFF2-40B4-BE49-F238E27FC236}">
                    <a16:creationId xmlns:a16="http://schemas.microsoft.com/office/drawing/2014/main" id="{3E975A07-BD85-E8C0-8BB4-625C99F0E8B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8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10458259" y="2767698"/>
                <a:ext cx="146164" cy="477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9" descr="1">
                <a:extLst>
                  <a:ext uri="{FF2B5EF4-FFF2-40B4-BE49-F238E27FC236}">
                    <a16:creationId xmlns:a16="http://schemas.microsoft.com/office/drawing/2014/main" id="{9FE83287-5B4C-DB91-2175-8A88944C81E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9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7">
                <a:off x="10561594" y="2235008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9" descr="1">
                <a:extLst>
                  <a:ext uri="{FF2B5EF4-FFF2-40B4-BE49-F238E27FC236}">
                    <a16:creationId xmlns:a16="http://schemas.microsoft.com/office/drawing/2014/main" id="{A1638C3B-37F1-8740-B14E-68BFE97CB07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0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25">
                <a:off x="10807310" y="2173096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9" descr="1">
                <a:extLst>
                  <a:ext uri="{FF2B5EF4-FFF2-40B4-BE49-F238E27FC236}">
                    <a16:creationId xmlns:a16="http://schemas.microsoft.com/office/drawing/2014/main" id="{D578A493-26D4-E72E-3F37-BB58C849CC9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1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2773">
                <a:off x="11020325" y="2251956"/>
                <a:ext cx="167122" cy="54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6" name="Picture 9" descr="1">
                <a:extLst>
                  <a:ext uri="{FF2B5EF4-FFF2-40B4-BE49-F238E27FC236}">
                    <a16:creationId xmlns:a16="http://schemas.microsoft.com/office/drawing/2014/main" id="{81B68ED7-3C8E-4297-8681-EE93A35212C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2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595">
                <a:off x="11094117" y="2469741"/>
                <a:ext cx="145661" cy="475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7" name="Picture 9" descr="1">
                <a:extLst>
                  <a:ext uri="{FF2B5EF4-FFF2-40B4-BE49-F238E27FC236}">
                    <a16:creationId xmlns:a16="http://schemas.microsoft.com/office/drawing/2014/main" id="{6521FC1A-316B-F231-E742-4A9888B332C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3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10817251" y="3030816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8" name="Picture 9" descr="1">
                <a:extLst>
                  <a:ext uri="{FF2B5EF4-FFF2-40B4-BE49-F238E27FC236}">
                    <a16:creationId xmlns:a16="http://schemas.microsoft.com/office/drawing/2014/main" id="{9E4C23F1-B508-AEBA-BA67-A8B6A7E4053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4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717">
                <a:off x="11210766" y="2752140"/>
                <a:ext cx="117667" cy="384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9" name="Picture 9" descr="1">
                <a:extLst>
                  <a:ext uri="{FF2B5EF4-FFF2-40B4-BE49-F238E27FC236}">
                    <a16:creationId xmlns:a16="http://schemas.microsoft.com/office/drawing/2014/main" id="{94597100-B4E6-E49C-E299-E90CCA0C662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5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47">
                <a:off x="11376669" y="2855864"/>
                <a:ext cx="140169" cy="457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0" name="Picture 9" descr="1">
                <a:extLst>
                  <a:ext uri="{FF2B5EF4-FFF2-40B4-BE49-F238E27FC236}">
                    <a16:creationId xmlns:a16="http://schemas.microsoft.com/office/drawing/2014/main" id="{E2BD932A-2540-BBDA-3635-2B787C8E570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6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600">
                <a:off x="11459440" y="3031891"/>
                <a:ext cx="145661" cy="475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1" name="Picture 9" descr="1">
                <a:extLst>
                  <a:ext uri="{FF2B5EF4-FFF2-40B4-BE49-F238E27FC236}">
                    <a16:creationId xmlns:a16="http://schemas.microsoft.com/office/drawing/2014/main" id="{ECE73A1E-7065-6798-E64E-2AA7F3DCB3A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7"/>
                </p:custDataLst>
              </p:nvPr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086417">
                <a:off x="11400942" y="3216660"/>
                <a:ext cx="126955" cy="41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77" name="圖片 176">
              <a:extLst>
                <a:ext uri="{FF2B5EF4-FFF2-40B4-BE49-F238E27FC236}">
                  <a16:creationId xmlns:a16="http://schemas.microsoft.com/office/drawing/2014/main" id="{5D2AF839-CCC2-ED42-7173-F654E5ACABB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6709964">
              <a:off x="9439919" y="4185826"/>
              <a:ext cx="312865" cy="354835"/>
            </a:xfrm>
            <a:prstGeom prst="rect">
              <a:avLst/>
            </a:prstGeom>
          </p:spPr>
        </p:pic>
        <p:pic>
          <p:nvPicPr>
            <p:cNvPr id="178" name="圖片 177">
              <a:extLst>
                <a:ext uri="{FF2B5EF4-FFF2-40B4-BE49-F238E27FC236}">
                  <a16:creationId xmlns:a16="http://schemas.microsoft.com/office/drawing/2014/main" id="{1E2BC9B9-836B-2B7A-8D48-A64010F4DC56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5333201">
              <a:off x="9256275" y="4117730"/>
              <a:ext cx="288976" cy="327741"/>
            </a:xfrm>
            <a:prstGeom prst="rect">
              <a:avLst/>
            </a:prstGeom>
          </p:spPr>
        </p:pic>
        <p:pic>
          <p:nvPicPr>
            <p:cNvPr id="179" name="圖片 178">
              <a:extLst>
                <a:ext uri="{FF2B5EF4-FFF2-40B4-BE49-F238E27FC236}">
                  <a16:creationId xmlns:a16="http://schemas.microsoft.com/office/drawing/2014/main" id="{4666D6E2-89C7-33CA-88DB-19C33E1D834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274814">
              <a:off x="9290691" y="3904132"/>
              <a:ext cx="344239" cy="390417"/>
            </a:xfrm>
            <a:prstGeom prst="rect">
              <a:avLst/>
            </a:prstGeom>
          </p:spPr>
        </p:pic>
        <p:pic>
          <p:nvPicPr>
            <p:cNvPr id="180" name="圖片 179">
              <a:extLst>
                <a:ext uri="{FF2B5EF4-FFF2-40B4-BE49-F238E27FC236}">
                  <a16:creationId xmlns:a16="http://schemas.microsoft.com/office/drawing/2014/main" id="{99F88EDA-9BA9-9FE1-E037-EC6FADA680EB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306067">
              <a:off x="9346685" y="3822865"/>
              <a:ext cx="357727" cy="405715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C779221E-9C77-EF95-88BB-AEAEAFACE93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2884">
              <a:off x="9510551" y="3855682"/>
              <a:ext cx="311789" cy="353614"/>
            </a:xfrm>
            <a:prstGeom prst="rect">
              <a:avLst/>
            </a:prstGeom>
          </p:spPr>
        </p:pic>
        <p:pic>
          <p:nvPicPr>
            <p:cNvPr id="182" name="圖片 181">
              <a:extLst>
                <a:ext uri="{FF2B5EF4-FFF2-40B4-BE49-F238E27FC236}">
                  <a16:creationId xmlns:a16="http://schemas.microsoft.com/office/drawing/2014/main" id="{20DDE803-90A3-9C18-C836-3982BA4BFD1D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5333181">
              <a:off x="9214927" y="3838601"/>
              <a:ext cx="288975" cy="327740"/>
            </a:xfrm>
            <a:prstGeom prst="rect">
              <a:avLst/>
            </a:prstGeom>
          </p:spPr>
        </p:pic>
        <p:pic>
          <p:nvPicPr>
            <p:cNvPr id="183" name="圖片 182">
              <a:extLst>
                <a:ext uri="{FF2B5EF4-FFF2-40B4-BE49-F238E27FC236}">
                  <a16:creationId xmlns:a16="http://schemas.microsoft.com/office/drawing/2014/main" id="{43BD8C84-BE69-B966-3547-9669DA4027FB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3956408">
              <a:off x="9030198" y="3852102"/>
              <a:ext cx="266913" cy="302718"/>
            </a:xfrm>
            <a:prstGeom prst="rect">
              <a:avLst/>
            </a:prstGeom>
          </p:spPr>
        </p:pic>
        <p:pic>
          <p:nvPicPr>
            <p:cNvPr id="184" name="圖片 183">
              <a:extLst>
                <a:ext uri="{FF2B5EF4-FFF2-40B4-BE49-F238E27FC236}">
                  <a16:creationId xmlns:a16="http://schemas.microsoft.com/office/drawing/2014/main" id="{ECBEA948-47DB-7F5C-B2AE-EB97E7FAD24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898026">
              <a:off x="8991823" y="3645791"/>
              <a:ext cx="317954" cy="360606"/>
            </a:xfrm>
            <a:prstGeom prst="rect">
              <a:avLst/>
            </a:prstGeom>
          </p:spPr>
        </p:pic>
        <p:pic>
          <p:nvPicPr>
            <p:cNvPr id="185" name="圖片 184">
              <a:extLst>
                <a:ext uri="{FF2B5EF4-FFF2-40B4-BE49-F238E27FC236}">
                  <a16:creationId xmlns:a16="http://schemas.microsoft.com/office/drawing/2014/main" id="{872E9F3A-45A3-B100-BE32-3DE4D1A27A5B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929290">
              <a:off x="9012443" y="3553518"/>
              <a:ext cx="330413" cy="374737"/>
            </a:xfrm>
            <a:prstGeom prst="rect">
              <a:avLst/>
            </a:prstGeom>
          </p:spPr>
        </p:pic>
        <p:pic>
          <p:nvPicPr>
            <p:cNvPr id="186" name="圖片 185">
              <a:extLst>
                <a:ext uri="{FF2B5EF4-FFF2-40B4-BE49-F238E27FC236}">
                  <a16:creationId xmlns:a16="http://schemas.microsoft.com/office/drawing/2014/main" id="{1D3A2614-BA08-F20C-271F-48F50B7C7C5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6118">
              <a:off x="9155940" y="3532598"/>
              <a:ext cx="287981" cy="326613"/>
            </a:xfrm>
            <a:prstGeom prst="rect">
              <a:avLst/>
            </a:prstGeom>
          </p:spPr>
        </p:pic>
        <p:pic>
          <p:nvPicPr>
            <p:cNvPr id="187" name="圖片 186">
              <a:extLst>
                <a:ext uri="{FF2B5EF4-FFF2-40B4-BE49-F238E27FC236}">
                  <a16:creationId xmlns:a16="http://schemas.microsoft.com/office/drawing/2014/main" id="{F2DB93F3-6BD8-0DB2-3B57-695D2524ED4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274817">
              <a:off x="9317872" y="3477128"/>
              <a:ext cx="344237" cy="390415"/>
            </a:xfrm>
            <a:prstGeom prst="rect">
              <a:avLst/>
            </a:prstGeom>
          </p:spPr>
        </p:pic>
        <p:pic>
          <p:nvPicPr>
            <p:cNvPr id="188" name="圖片 187">
              <a:extLst>
                <a:ext uri="{FF2B5EF4-FFF2-40B4-BE49-F238E27FC236}">
                  <a16:creationId xmlns:a16="http://schemas.microsoft.com/office/drawing/2014/main" id="{EBA195F3-8226-D912-95F9-DDDA3590A0D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898026">
              <a:off x="9233953" y="3279994"/>
              <a:ext cx="317954" cy="360606"/>
            </a:xfrm>
            <a:prstGeom prst="rect">
              <a:avLst/>
            </a:prstGeom>
          </p:spPr>
        </p:pic>
        <p:pic>
          <p:nvPicPr>
            <p:cNvPr id="189" name="圖片 188">
              <a:extLst>
                <a:ext uri="{FF2B5EF4-FFF2-40B4-BE49-F238E27FC236}">
                  <a16:creationId xmlns:a16="http://schemas.microsoft.com/office/drawing/2014/main" id="{8CA7A4A9-96D5-D4E3-9963-5C5BE4DFC43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39670">
              <a:off x="9389804" y="3144591"/>
              <a:ext cx="378758" cy="429567"/>
            </a:xfrm>
            <a:prstGeom prst="rect">
              <a:avLst/>
            </a:prstGeom>
          </p:spPr>
        </p:pic>
        <p:pic>
          <p:nvPicPr>
            <p:cNvPr id="190" name="圖片 189">
              <a:extLst>
                <a:ext uri="{FF2B5EF4-FFF2-40B4-BE49-F238E27FC236}">
                  <a16:creationId xmlns:a16="http://schemas.microsoft.com/office/drawing/2014/main" id="{D9A63878-788B-89D8-0D0F-F3FA15B76165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0916">
              <a:off x="9488057" y="3123546"/>
              <a:ext cx="393598" cy="446398"/>
            </a:xfrm>
            <a:prstGeom prst="rect">
              <a:avLst/>
            </a:prstGeom>
          </p:spPr>
        </p:pic>
        <p:pic>
          <p:nvPicPr>
            <p:cNvPr id="191" name="圖片 190">
              <a:extLst>
                <a:ext uri="{FF2B5EF4-FFF2-40B4-BE49-F238E27FC236}">
                  <a16:creationId xmlns:a16="http://schemas.microsoft.com/office/drawing/2014/main" id="{6D86A7A1-2110-4141-BDA9-8CB76BC972D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7751">
              <a:off x="9622118" y="3262904"/>
              <a:ext cx="343054" cy="389073"/>
            </a:xfrm>
            <a:prstGeom prst="rect">
              <a:avLst/>
            </a:prstGeom>
          </p:spPr>
        </p:pic>
        <p:pic>
          <p:nvPicPr>
            <p:cNvPr id="192" name="圖片 191">
              <a:extLst>
                <a:ext uri="{FF2B5EF4-FFF2-40B4-BE49-F238E27FC236}">
                  <a16:creationId xmlns:a16="http://schemas.microsoft.com/office/drawing/2014/main" id="{C33509FC-5CB4-C2B2-1667-167E2CE039E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306080">
              <a:off x="9497698" y="3391922"/>
              <a:ext cx="357726" cy="405714"/>
            </a:xfrm>
            <a:prstGeom prst="rect">
              <a:avLst/>
            </a:prstGeom>
          </p:spPr>
        </p:pic>
        <p:pic>
          <p:nvPicPr>
            <p:cNvPr id="193" name="圖片 192">
              <a:extLst>
                <a:ext uri="{FF2B5EF4-FFF2-40B4-BE49-F238E27FC236}">
                  <a16:creationId xmlns:a16="http://schemas.microsoft.com/office/drawing/2014/main" id="{2B379719-BFBB-619D-0DA5-8861B5CF1BB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929290">
              <a:off x="9412498" y="3186157"/>
              <a:ext cx="330412" cy="374736"/>
            </a:xfrm>
            <a:prstGeom prst="rect">
              <a:avLst/>
            </a:prstGeom>
          </p:spPr>
        </p:pic>
        <p:pic>
          <p:nvPicPr>
            <p:cNvPr id="194" name="圖片 193">
              <a:extLst>
                <a:ext uri="{FF2B5EF4-FFF2-40B4-BE49-F238E27FC236}">
                  <a16:creationId xmlns:a16="http://schemas.microsoft.com/office/drawing/2014/main" id="{919CA335-0209-64B5-31E6-23597EF356B5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0915">
              <a:off x="9575402" y="3047213"/>
              <a:ext cx="393599" cy="446399"/>
            </a:xfrm>
            <a:prstGeom prst="rect">
              <a:avLst/>
            </a:prstGeom>
          </p:spPr>
        </p:pic>
        <p:pic>
          <p:nvPicPr>
            <p:cNvPr id="195" name="圖片 194">
              <a:extLst>
                <a:ext uri="{FF2B5EF4-FFF2-40B4-BE49-F238E27FC236}">
                  <a16:creationId xmlns:a16="http://schemas.microsoft.com/office/drawing/2014/main" id="{135D3ADD-0FC3-EF14-3531-9A9C3F476C28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302185">
              <a:off x="9677619" y="3026344"/>
              <a:ext cx="409019" cy="463887"/>
            </a:xfrm>
            <a:prstGeom prst="rect">
              <a:avLst/>
            </a:prstGeom>
          </p:spPr>
        </p:pic>
        <p:pic>
          <p:nvPicPr>
            <p:cNvPr id="196" name="圖片 195">
              <a:extLst>
                <a:ext uri="{FF2B5EF4-FFF2-40B4-BE49-F238E27FC236}">
                  <a16:creationId xmlns:a16="http://schemas.microsoft.com/office/drawing/2014/main" id="{3A980AB9-A036-DA27-FD88-316C0A53887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9000">
              <a:off x="9815881" y="3172183"/>
              <a:ext cx="356493" cy="404315"/>
            </a:xfrm>
            <a:prstGeom prst="rect">
              <a:avLst/>
            </a:prstGeom>
          </p:spPr>
        </p:pic>
        <p:pic>
          <p:nvPicPr>
            <p:cNvPr id="197" name="圖片 196">
              <a:extLst>
                <a:ext uri="{FF2B5EF4-FFF2-40B4-BE49-F238E27FC236}">
                  <a16:creationId xmlns:a16="http://schemas.microsoft.com/office/drawing/2014/main" id="{AEF0CE8C-1D4A-C54E-6050-7D74A7F514F6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2885">
              <a:off x="9776354" y="3446218"/>
              <a:ext cx="311787" cy="353612"/>
            </a:xfrm>
            <a:prstGeom prst="rect">
              <a:avLst/>
            </a:prstGeom>
          </p:spPr>
        </p:pic>
        <p:pic>
          <p:nvPicPr>
            <p:cNvPr id="198" name="圖片 197">
              <a:extLst>
                <a:ext uri="{FF2B5EF4-FFF2-40B4-BE49-F238E27FC236}">
                  <a16:creationId xmlns:a16="http://schemas.microsoft.com/office/drawing/2014/main" id="{A8F28F98-E349-4CC6-1686-129EC52ABA9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6124">
              <a:off x="9855995" y="3259656"/>
              <a:ext cx="287983" cy="326615"/>
            </a:xfrm>
            <a:prstGeom prst="rect">
              <a:avLst/>
            </a:prstGeom>
          </p:spPr>
        </p:pic>
        <p:pic>
          <p:nvPicPr>
            <p:cNvPr id="199" name="圖片 198">
              <a:extLst>
                <a:ext uri="{FF2B5EF4-FFF2-40B4-BE49-F238E27FC236}">
                  <a16:creationId xmlns:a16="http://schemas.microsoft.com/office/drawing/2014/main" id="{C1D2EE2C-1DD6-7487-E325-227D83D0B35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7745">
              <a:off x="10013921" y="3277602"/>
              <a:ext cx="343054" cy="389073"/>
            </a:xfrm>
            <a:prstGeom prst="rect">
              <a:avLst/>
            </a:prstGeom>
          </p:spPr>
        </p:pic>
        <p:pic>
          <p:nvPicPr>
            <p:cNvPr id="200" name="圖片 199">
              <a:extLst>
                <a:ext uri="{FF2B5EF4-FFF2-40B4-BE49-F238E27FC236}">
                  <a16:creationId xmlns:a16="http://schemas.microsoft.com/office/drawing/2014/main" id="{316634C0-269F-C042-0B3E-457A54A73A8D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8981">
              <a:off x="10084698" y="3327295"/>
              <a:ext cx="356495" cy="404318"/>
            </a:xfrm>
            <a:prstGeom prst="rect">
              <a:avLst/>
            </a:prstGeom>
          </p:spPr>
        </p:pic>
        <p:pic>
          <p:nvPicPr>
            <p:cNvPr id="201" name="圖片 200">
              <a:extLst>
                <a:ext uri="{FF2B5EF4-FFF2-40B4-BE49-F238E27FC236}">
                  <a16:creationId xmlns:a16="http://schemas.microsoft.com/office/drawing/2014/main" id="{04E1DA98-6986-9D5B-85CC-3F0224006A0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5826">
              <a:off x="10110536" y="3493800"/>
              <a:ext cx="310716" cy="352397"/>
            </a:xfrm>
            <a:prstGeom prst="rect">
              <a:avLst/>
            </a:prstGeom>
          </p:spPr>
        </p:pic>
        <p:pic>
          <p:nvPicPr>
            <p:cNvPr id="202" name="圖片 201">
              <a:extLst>
                <a:ext uri="{FF2B5EF4-FFF2-40B4-BE49-F238E27FC236}">
                  <a16:creationId xmlns:a16="http://schemas.microsoft.com/office/drawing/2014/main" id="{67BF99AE-0B39-5083-3604-230EB0E9F80E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5333181">
              <a:off x="9409037" y="3260789"/>
              <a:ext cx="288975" cy="327740"/>
            </a:xfrm>
            <a:prstGeom prst="rect">
              <a:avLst/>
            </a:prstGeom>
          </p:spPr>
        </p:pic>
        <p:pic>
          <p:nvPicPr>
            <p:cNvPr id="203" name="圖片 202">
              <a:extLst>
                <a:ext uri="{FF2B5EF4-FFF2-40B4-BE49-F238E27FC236}">
                  <a16:creationId xmlns:a16="http://schemas.microsoft.com/office/drawing/2014/main" id="{D8208BA8-3093-09D5-0227-36A46F8BDF1B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3956408">
              <a:off x="9224310" y="3274291"/>
              <a:ext cx="266913" cy="302718"/>
            </a:xfrm>
            <a:prstGeom prst="rect">
              <a:avLst/>
            </a:prstGeom>
          </p:spPr>
        </p:pic>
        <p:pic>
          <p:nvPicPr>
            <p:cNvPr id="204" name="圖片 203">
              <a:extLst>
                <a:ext uri="{FF2B5EF4-FFF2-40B4-BE49-F238E27FC236}">
                  <a16:creationId xmlns:a16="http://schemas.microsoft.com/office/drawing/2014/main" id="{9EE34D4F-6EBE-7789-D63F-81F67B6CFD0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898026">
              <a:off x="9185934" y="3067980"/>
              <a:ext cx="317954" cy="360606"/>
            </a:xfrm>
            <a:prstGeom prst="rect">
              <a:avLst/>
            </a:prstGeom>
          </p:spPr>
        </p:pic>
        <p:pic>
          <p:nvPicPr>
            <p:cNvPr id="205" name="圖片 204">
              <a:extLst>
                <a:ext uri="{FF2B5EF4-FFF2-40B4-BE49-F238E27FC236}">
                  <a16:creationId xmlns:a16="http://schemas.microsoft.com/office/drawing/2014/main" id="{A0742858-927E-530C-256F-47CBCE5433B3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929282">
              <a:off x="9206554" y="2975707"/>
              <a:ext cx="330413" cy="374737"/>
            </a:xfrm>
            <a:prstGeom prst="rect">
              <a:avLst/>
            </a:prstGeom>
          </p:spPr>
        </p:pic>
        <p:pic>
          <p:nvPicPr>
            <p:cNvPr id="206" name="圖片 205">
              <a:extLst>
                <a:ext uri="{FF2B5EF4-FFF2-40B4-BE49-F238E27FC236}">
                  <a16:creationId xmlns:a16="http://schemas.microsoft.com/office/drawing/2014/main" id="{8D8BC43E-C4C2-F527-7FE9-F1207E667651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6098">
              <a:off x="9350049" y="2954787"/>
              <a:ext cx="287981" cy="326613"/>
            </a:xfrm>
            <a:prstGeom prst="rect">
              <a:avLst/>
            </a:prstGeom>
          </p:spPr>
        </p:pic>
        <p:pic>
          <p:nvPicPr>
            <p:cNvPr id="207" name="圖片 206">
              <a:extLst>
                <a:ext uri="{FF2B5EF4-FFF2-40B4-BE49-F238E27FC236}">
                  <a16:creationId xmlns:a16="http://schemas.microsoft.com/office/drawing/2014/main" id="{1D4AA28F-B1A6-DC93-7DE0-CCC9CBD23F4F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3956408">
              <a:off x="9088625" y="3051764"/>
              <a:ext cx="266913" cy="302718"/>
            </a:xfrm>
            <a:prstGeom prst="rect">
              <a:avLst/>
            </a:prstGeom>
          </p:spPr>
        </p:pic>
        <p:pic>
          <p:nvPicPr>
            <p:cNvPr id="208" name="圖片 207">
              <a:extLst>
                <a:ext uri="{FF2B5EF4-FFF2-40B4-BE49-F238E27FC236}">
                  <a16:creationId xmlns:a16="http://schemas.microsoft.com/office/drawing/2014/main" id="{006A3261-ED9D-C39C-A074-2D8188E2679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2579614">
              <a:off x="8932666" y="3134655"/>
              <a:ext cx="246533" cy="279605"/>
            </a:xfrm>
            <a:prstGeom prst="rect">
              <a:avLst/>
            </a:prstGeom>
          </p:spPr>
        </p:pic>
        <p:pic>
          <p:nvPicPr>
            <p:cNvPr id="209" name="圖片 208">
              <a:extLst>
                <a:ext uri="{FF2B5EF4-FFF2-40B4-BE49-F238E27FC236}">
                  <a16:creationId xmlns:a16="http://schemas.microsoft.com/office/drawing/2014/main" id="{33114338-51FC-023A-5B87-7B5B4FAEF88E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6521243">
              <a:off x="8834292" y="2961691"/>
              <a:ext cx="293678" cy="333074"/>
            </a:xfrm>
            <a:prstGeom prst="rect">
              <a:avLst/>
            </a:prstGeom>
          </p:spPr>
        </p:pic>
        <p:pic>
          <p:nvPicPr>
            <p:cNvPr id="210" name="圖片 209">
              <a:extLst>
                <a:ext uri="{FF2B5EF4-FFF2-40B4-BE49-F238E27FC236}">
                  <a16:creationId xmlns:a16="http://schemas.microsoft.com/office/drawing/2014/main" id="{5215552D-B858-D0CC-4285-389F74E65B8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6552485">
              <a:off x="8820691" y="2873022"/>
              <a:ext cx="305185" cy="346124"/>
            </a:xfrm>
            <a:prstGeom prst="rect">
              <a:avLst/>
            </a:prstGeom>
          </p:spPr>
        </p:pic>
        <p:pic>
          <p:nvPicPr>
            <p:cNvPr id="211" name="圖片 210">
              <a:extLst>
                <a:ext uri="{FF2B5EF4-FFF2-40B4-BE49-F238E27FC236}">
                  <a16:creationId xmlns:a16="http://schemas.microsoft.com/office/drawing/2014/main" id="{9742F574-2513-6F5F-654A-7A5BDC8B709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119337">
              <a:off x="8928094" y="2812953"/>
              <a:ext cx="265993" cy="301675"/>
            </a:xfrm>
            <a:prstGeom prst="rect">
              <a:avLst/>
            </a:prstGeom>
          </p:spPr>
        </p:pic>
        <p:pic>
          <p:nvPicPr>
            <p:cNvPr id="212" name="圖片 211">
              <a:extLst>
                <a:ext uri="{FF2B5EF4-FFF2-40B4-BE49-F238E27FC236}">
                  <a16:creationId xmlns:a16="http://schemas.microsoft.com/office/drawing/2014/main" id="{F759FF98-F6EA-5D5C-A868-19FA9E9478F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898022">
              <a:off x="9055288" y="2695004"/>
              <a:ext cx="317954" cy="360606"/>
            </a:xfrm>
            <a:prstGeom prst="rect">
              <a:avLst/>
            </a:prstGeom>
          </p:spPr>
        </p:pic>
        <p:pic>
          <p:nvPicPr>
            <p:cNvPr id="213" name="圖片 212">
              <a:extLst>
                <a:ext uri="{FF2B5EF4-FFF2-40B4-BE49-F238E27FC236}">
                  <a16:creationId xmlns:a16="http://schemas.microsoft.com/office/drawing/2014/main" id="{6C95BB90-8586-D511-1B60-AC0AD44247F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6521248">
              <a:off x="8908513" y="2563370"/>
              <a:ext cx="293677" cy="333073"/>
            </a:xfrm>
            <a:prstGeom prst="rect">
              <a:avLst/>
            </a:prstGeom>
          </p:spPr>
        </p:pic>
        <p:pic>
          <p:nvPicPr>
            <p:cNvPr id="214" name="圖片 213">
              <a:extLst>
                <a:ext uri="{FF2B5EF4-FFF2-40B4-BE49-F238E27FC236}">
                  <a16:creationId xmlns:a16="http://schemas.microsoft.com/office/drawing/2014/main" id="{D46A06BB-2BC9-0E52-28DA-647370671671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62873">
              <a:off x="9002510" y="2378612"/>
              <a:ext cx="349838" cy="396768"/>
            </a:xfrm>
            <a:prstGeom prst="rect">
              <a:avLst/>
            </a:prstGeom>
          </p:spPr>
        </p:pic>
        <p:pic>
          <p:nvPicPr>
            <p:cNvPr id="215" name="圖片 214">
              <a:extLst>
                <a:ext uri="{FF2B5EF4-FFF2-40B4-BE49-F238E27FC236}">
                  <a16:creationId xmlns:a16="http://schemas.microsoft.com/office/drawing/2014/main" id="{772A8E67-C0C3-DC47-66C1-C2368DAA026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4131">
              <a:off x="9080989" y="2322043"/>
              <a:ext cx="363545" cy="412313"/>
            </a:xfrm>
            <a:prstGeom prst="rect">
              <a:avLst/>
            </a:prstGeom>
          </p:spPr>
        </p:pic>
        <p:pic>
          <p:nvPicPr>
            <p:cNvPr id="216" name="圖片 215">
              <a:extLst>
                <a:ext uri="{FF2B5EF4-FFF2-40B4-BE49-F238E27FC236}">
                  <a16:creationId xmlns:a16="http://schemas.microsoft.com/office/drawing/2014/main" id="{6C92BBB6-7CFD-612C-7B9E-255CAB51736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60943">
              <a:off x="9236724" y="2403495"/>
              <a:ext cx="316859" cy="359365"/>
            </a:xfrm>
            <a:prstGeom prst="rect">
              <a:avLst/>
            </a:prstGeom>
          </p:spPr>
        </p:pic>
        <p:pic>
          <p:nvPicPr>
            <p:cNvPr id="217" name="圖片 216">
              <a:extLst>
                <a:ext uri="{FF2B5EF4-FFF2-40B4-BE49-F238E27FC236}">
                  <a16:creationId xmlns:a16="http://schemas.microsoft.com/office/drawing/2014/main" id="{ECEC181B-9C9E-32AF-2568-9C7C1B058FE3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929282">
              <a:off x="9179813" y="2554785"/>
              <a:ext cx="330414" cy="374738"/>
            </a:xfrm>
            <a:prstGeom prst="rect">
              <a:avLst/>
            </a:prstGeom>
          </p:spPr>
        </p:pic>
        <p:pic>
          <p:nvPicPr>
            <p:cNvPr id="218" name="圖片 217">
              <a:extLst>
                <a:ext uri="{FF2B5EF4-FFF2-40B4-BE49-F238E27FC236}">
                  <a16:creationId xmlns:a16="http://schemas.microsoft.com/office/drawing/2014/main" id="{4766E9FB-1036-C218-E900-393EEDC593CE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6552480">
              <a:off x="9028669" y="2416501"/>
              <a:ext cx="305184" cy="346123"/>
            </a:xfrm>
            <a:prstGeom prst="rect">
              <a:avLst/>
            </a:prstGeom>
          </p:spPr>
        </p:pic>
        <p:pic>
          <p:nvPicPr>
            <p:cNvPr id="219" name="圖片 218">
              <a:extLst>
                <a:ext uri="{FF2B5EF4-FFF2-40B4-BE49-F238E27FC236}">
                  <a16:creationId xmlns:a16="http://schemas.microsoft.com/office/drawing/2014/main" id="{B27E69BF-CE93-D068-282C-4934568BB29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4118">
              <a:off x="9127789" y="2225662"/>
              <a:ext cx="363545" cy="412313"/>
            </a:xfrm>
            <a:prstGeom prst="rect">
              <a:avLst/>
            </a:prstGeom>
          </p:spPr>
        </p:pic>
        <p:pic>
          <p:nvPicPr>
            <p:cNvPr id="220" name="圖片 219">
              <a:extLst>
                <a:ext uri="{FF2B5EF4-FFF2-40B4-BE49-F238E27FC236}">
                  <a16:creationId xmlns:a16="http://schemas.microsoft.com/office/drawing/2014/main" id="{94406AA9-D571-1F56-436C-BFFDEF59EE7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525399">
              <a:off x="9209800" y="2167688"/>
              <a:ext cx="377789" cy="428468"/>
            </a:xfrm>
            <a:prstGeom prst="rect">
              <a:avLst/>
            </a:prstGeom>
          </p:spPr>
        </p:pic>
        <p:pic>
          <p:nvPicPr>
            <p:cNvPr id="221" name="圖片 220">
              <a:extLst>
                <a:ext uri="{FF2B5EF4-FFF2-40B4-BE49-F238E27FC236}">
                  <a16:creationId xmlns:a16="http://schemas.microsoft.com/office/drawing/2014/main" id="{E96A615D-1085-5768-FF80-726AC330A08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92197">
              <a:off x="9371112" y="2253578"/>
              <a:ext cx="329275" cy="373446"/>
            </a:xfrm>
            <a:prstGeom prst="rect">
              <a:avLst/>
            </a:prstGeom>
          </p:spPr>
        </p:pic>
        <p:pic>
          <p:nvPicPr>
            <p:cNvPr id="222" name="圖片 221">
              <a:extLst>
                <a:ext uri="{FF2B5EF4-FFF2-40B4-BE49-F238E27FC236}">
                  <a16:creationId xmlns:a16="http://schemas.microsoft.com/office/drawing/2014/main" id="{7C1697EB-1D37-B9DA-1983-CCD7BBA4B58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6098">
              <a:off x="9428680" y="2510796"/>
              <a:ext cx="287982" cy="326614"/>
            </a:xfrm>
            <a:prstGeom prst="rect">
              <a:avLst/>
            </a:prstGeom>
          </p:spPr>
        </p:pic>
        <p:pic>
          <p:nvPicPr>
            <p:cNvPr id="223" name="圖片 222">
              <a:extLst>
                <a:ext uri="{FF2B5EF4-FFF2-40B4-BE49-F238E27FC236}">
                  <a16:creationId xmlns:a16="http://schemas.microsoft.com/office/drawing/2014/main" id="{7EF2D5E7-1CE2-CFA3-7232-D42269FEBBC1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119342">
              <a:off x="9425246" y="2328713"/>
              <a:ext cx="265993" cy="301675"/>
            </a:xfrm>
            <a:prstGeom prst="rect">
              <a:avLst/>
            </a:prstGeom>
          </p:spPr>
        </p:pic>
        <p:pic>
          <p:nvPicPr>
            <p:cNvPr id="224" name="圖片 223">
              <a:extLst>
                <a:ext uri="{FF2B5EF4-FFF2-40B4-BE49-F238E27FC236}">
                  <a16:creationId xmlns:a16="http://schemas.microsoft.com/office/drawing/2014/main" id="{FFD6D174-B1E8-7FCB-E218-BD934906648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60953">
              <a:off x="9575265" y="2274905"/>
              <a:ext cx="316860" cy="359366"/>
            </a:xfrm>
            <a:prstGeom prst="rect">
              <a:avLst/>
            </a:prstGeom>
          </p:spPr>
        </p:pic>
        <p:pic>
          <p:nvPicPr>
            <p:cNvPr id="225" name="圖片 224">
              <a:extLst>
                <a:ext uri="{FF2B5EF4-FFF2-40B4-BE49-F238E27FC236}">
                  <a16:creationId xmlns:a16="http://schemas.microsoft.com/office/drawing/2014/main" id="{1D971103-02F7-89E7-795C-6A3DCF60183E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92215">
              <a:off x="9655616" y="2288711"/>
              <a:ext cx="329274" cy="373445"/>
            </a:xfrm>
            <a:prstGeom prst="rect">
              <a:avLst/>
            </a:prstGeom>
          </p:spPr>
        </p:pic>
        <p:pic>
          <p:nvPicPr>
            <p:cNvPr id="226" name="圖片 225">
              <a:extLst>
                <a:ext uri="{FF2B5EF4-FFF2-40B4-BE49-F238E27FC236}">
                  <a16:creationId xmlns:a16="http://schemas.microsoft.com/office/drawing/2014/main" id="{DC2FE54E-7E77-0290-7F22-DC4A7B486EC1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4059034">
              <a:off x="9729874" y="2431166"/>
              <a:ext cx="286991" cy="325490"/>
            </a:xfrm>
            <a:prstGeom prst="rect">
              <a:avLst/>
            </a:prstGeom>
          </p:spPr>
        </p:pic>
        <p:pic>
          <p:nvPicPr>
            <p:cNvPr id="227" name="圖片 226">
              <a:extLst>
                <a:ext uri="{FF2B5EF4-FFF2-40B4-BE49-F238E27FC236}">
                  <a16:creationId xmlns:a16="http://schemas.microsoft.com/office/drawing/2014/main" id="{2CECCCA0-DE79-F5C3-5157-8317DFEE4363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274819">
              <a:off x="9788871" y="2681879"/>
              <a:ext cx="344240" cy="390419"/>
            </a:xfrm>
            <a:prstGeom prst="rect">
              <a:avLst/>
            </a:prstGeom>
          </p:spPr>
        </p:pic>
        <p:pic>
          <p:nvPicPr>
            <p:cNvPr id="228" name="圖片 227">
              <a:extLst>
                <a:ext uri="{FF2B5EF4-FFF2-40B4-BE49-F238E27FC236}">
                  <a16:creationId xmlns:a16="http://schemas.microsoft.com/office/drawing/2014/main" id="{87961704-9C3C-43D0-66EB-93548075E67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898059">
              <a:off x="9704954" y="2484745"/>
              <a:ext cx="317956" cy="360609"/>
            </a:xfrm>
            <a:prstGeom prst="rect">
              <a:avLst/>
            </a:prstGeom>
          </p:spPr>
        </p:pic>
        <p:pic>
          <p:nvPicPr>
            <p:cNvPr id="229" name="圖片 228">
              <a:extLst>
                <a:ext uri="{FF2B5EF4-FFF2-40B4-BE49-F238E27FC236}">
                  <a16:creationId xmlns:a16="http://schemas.microsoft.com/office/drawing/2014/main" id="{85A142DA-B010-9E7B-4E8E-A1C2286E54A6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39670">
              <a:off x="9860806" y="2349342"/>
              <a:ext cx="378758" cy="429567"/>
            </a:xfrm>
            <a:prstGeom prst="rect">
              <a:avLst/>
            </a:prstGeom>
          </p:spPr>
        </p:pic>
        <p:pic>
          <p:nvPicPr>
            <p:cNvPr id="230" name="圖片 229">
              <a:extLst>
                <a:ext uri="{FF2B5EF4-FFF2-40B4-BE49-F238E27FC236}">
                  <a16:creationId xmlns:a16="http://schemas.microsoft.com/office/drawing/2014/main" id="{E6AF907E-6715-5B32-CFD7-123A124D742F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0945">
              <a:off x="9959056" y="2328299"/>
              <a:ext cx="393600" cy="446400"/>
            </a:xfrm>
            <a:prstGeom prst="rect">
              <a:avLst/>
            </a:prstGeom>
          </p:spPr>
        </p:pic>
        <p:pic>
          <p:nvPicPr>
            <p:cNvPr id="231" name="圖片 230">
              <a:extLst>
                <a:ext uri="{FF2B5EF4-FFF2-40B4-BE49-F238E27FC236}">
                  <a16:creationId xmlns:a16="http://schemas.microsoft.com/office/drawing/2014/main" id="{083E9431-004C-6344-EF68-6D200E7E2F8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7758">
              <a:off x="10093120" y="2467656"/>
              <a:ext cx="343054" cy="389073"/>
            </a:xfrm>
            <a:prstGeom prst="rect">
              <a:avLst/>
            </a:prstGeom>
          </p:spPr>
        </p:pic>
        <p:pic>
          <p:nvPicPr>
            <p:cNvPr id="232" name="圖片 231">
              <a:extLst>
                <a:ext uri="{FF2B5EF4-FFF2-40B4-BE49-F238E27FC236}">
                  <a16:creationId xmlns:a16="http://schemas.microsoft.com/office/drawing/2014/main" id="{FA3539A7-C464-B96C-7CE0-D6B802A2A67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898030">
              <a:off x="9880009" y="2228331"/>
              <a:ext cx="317954" cy="360606"/>
            </a:xfrm>
            <a:prstGeom prst="rect">
              <a:avLst/>
            </a:prstGeom>
          </p:spPr>
        </p:pic>
        <p:pic>
          <p:nvPicPr>
            <p:cNvPr id="233" name="圖片 232">
              <a:extLst>
                <a:ext uri="{FF2B5EF4-FFF2-40B4-BE49-F238E27FC236}">
                  <a16:creationId xmlns:a16="http://schemas.microsoft.com/office/drawing/2014/main" id="{01D03675-8A13-A912-2E69-22AA6D0104A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6521255">
              <a:off x="9733235" y="2096696"/>
              <a:ext cx="293677" cy="333073"/>
            </a:xfrm>
            <a:prstGeom prst="rect">
              <a:avLst/>
            </a:prstGeom>
          </p:spPr>
        </p:pic>
        <p:pic>
          <p:nvPicPr>
            <p:cNvPr id="234" name="圖片 233">
              <a:extLst>
                <a:ext uri="{FF2B5EF4-FFF2-40B4-BE49-F238E27FC236}">
                  <a16:creationId xmlns:a16="http://schemas.microsoft.com/office/drawing/2014/main" id="{3C4B6B5C-F1F6-A7ED-46B7-73137CBF541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62873">
              <a:off x="9827230" y="1911938"/>
              <a:ext cx="349838" cy="396768"/>
            </a:xfrm>
            <a:prstGeom prst="rect">
              <a:avLst/>
            </a:prstGeom>
          </p:spPr>
        </p:pic>
        <p:pic>
          <p:nvPicPr>
            <p:cNvPr id="235" name="圖片 234">
              <a:extLst>
                <a:ext uri="{FF2B5EF4-FFF2-40B4-BE49-F238E27FC236}">
                  <a16:creationId xmlns:a16="http://schemas.microsoft.com/office/drawing/2014/main" id="{5D9C4A1E-2E87-5237-A64B-59D14C38F11B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4139">
              <a:off x="9905709" y="1855368"/>
              <a:ext cx="363547" cy="412316"/>
            </a:xfrm>
            <a:prstGeom prst="rect">
              <a:avLst/>
            </a:prstGeom>
          </p:spPr>
        </p:pic>
        <p:pic>
          <p:nvPicPr>
            <p:cNvPr id="236" name="圖片 235">
              <a:extLst>
                <a:ext uri="{FF2B5EF4-FFF2-40B4-BE49-F238E27FC236}">
                  <a16:creationId xmlns:a16="http://schemas.microsoft.com/office/drawing/2014/main" id="{BABBF375-D48C-A0D2-9929-8187213EE598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60962">
              <a:off x="10061447" y="1936821"/>
              <a:ext cx="316862" cy="359368"/>
            </a:xfrm>
            <a:prstGeom prst="rect">
              <a:avLst/>
            </a:prstGeom>
          </p:spPr>
        </p:pic>
        <p:pic>
          <p:nvPicPr>
            <p:cNvPr id="237" name="圖片 236">
              <a:extLst>
                <a:ext uri="{FF2B5EF4-FFF2-40B4-BE49-F238E27FC236}">
                  <a16:creationId xmlns:a16="http://schemas.microsoft.com/office/drawing/2014/main" id="{BAB9D3C8-E378-C268-70F2-530DB040548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39654">
              <a:off x="10201665" y="2024621"/>
              <a:ext cx="378759" cy="429568"/>
            </a:xfrm>
            <a:prstGeom prst="rect">
              <a:avLst/>
            </a:prstGeom>
          </p:spPr>
        </p:pic>
        <p:pic>
          <p:nvPicPr>
            <p:cNvPr id="238" name="圖片 237">
              <a:extLst>
                <a:ext uri="{FF2B5EF4-FFF2-40B4-BE49-F238E27FC236}">
                  <a16:creationId xmlns:a16="http://schemas.microsoft.com/office/drawing/2014/main" id="{EDC815FF-B2EF-BC53-0554-62BA0CA135B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62873">
              <a:off x="10296059" y="1797209"/>
              <a:ext cx="349837" cy="396766"/>
            </a:xfrm>
            <a:prstGeom prst="rect">
              <a:avLst/>
            </a:prstGeom>
          </p:spPr>
        </p:pic>
        <p:pic>
          <p:nvPicPr>
            <p:cNvPr id="239" name="圖片 238">
              <a:extLst>
                <a:ext uri="{FF2B5EF4-FFF2-40B4-BE49-F238E27FC236}">
                  <a16:creationId xmlns:a16="http://schemas.microsoft.com/office/drawing/2014/main" id="{FAC23A99-6B6A-461A-0F9C-2419801893D3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04504">
              <a:off x="10488470" y="1816825"/>
              <a:ext cx="416739" cy="472643"/>
            </a:xfrm>
            <a:prstGeom prst="rect">
              <a:avLst/>
            </a:prstGeom>
          </p:spPr>
        </p:pic>
        <p:pic>
          <p:nvPicPr>
            <p:cNvPr id="240" name="圖片 239">
              <a:extLst>
                <a:ext uri="{FF2B5EF4-FFF2-40B4-BE49-F238E27FC236}">
                  <a16:creationId xmlns:a16="http://schemas.microsoft.com/office/drawing/2014/main" id="{F74FE13F-52F7-AAE2-65E9-32CAD4076BC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5748">
              <a:off x="10575120" y="1876280"/>
              <a:ext cx="433068" cy="491163"/>
            </a:xfrm>
            <a:prstGeom prst="rect">
              <a:avLst/>
            </a:prstGeom>
          </p:spPr>
        </p:pic>
        <p:pic>
          <p:nvPicPr>
            <p:cNvPr id="241" name="圖片 240">
              <a:extLst>
                <a:ext uri="{FF2B5EF4-FFF2-40B4-BE49-F238E27FC236}">
                  <a16:creationId xmlns:a16="http://schemas.microsoft.com/office/drawing/2014/main" id="{EEBC17F7-6842-47A8-754E-AC5B68C9125D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02655">
              <a:off x="10608158" y="2078509"/>
              <a:ext cx="377455" cy="428089"/>
            </a:xfrm>
            <a:prstGeom prst="rect">
              <a:avLst/>
            </a:prstGeom>
          </p:spPr>
        </p:pic>
        <p:pic>
          <p:nvPicPr>
            <p:cNvPr id="242" name="圖片 241">
              <a:extLst>
                <a:ext uri="{FF2B5EF4-FFF2-40B4-BE49-F238E27FC236}">
                  <a16:creationId xmlns:a16="http://schemas.microsoft.com/office/drawing/2014/main" id="{3C152E50-93BA-EA89-9A91-6D3356349758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0916">
              <a:off x="10402914" y="2092877"/>
              <a:ext cx="393599" cy="446399"/>
            </a:xfrm>
            <a:prstGeom prst="rect">
              <a:avLst/>
            </a:prstGeom>
          </p:spPr>
        </p:pic>
        <p:pic>
          <p:nvPicPr>
            <p:cNvPr id="243" name="圖片 242">
              <a:extLst>
                <a:ext uri="{FF2B5EF4-FFF2-40B4-BE49-F238E27FC236}">
                  <a16:creationId xmlns:a16="http://schemas.microsoft.com/office/drawing/2014/main" id="{1C67B692-57EB-BDCE-2EFE-7A8D0D66573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4117">
              <a:off x="10503308" y="1857317"/>
              <a:ext cx="363545" cy="412313"/>
            </a:xfrm>
            <a:prstGeom prst="rect">
              <a:avLst/>
            </a:prstGeom>
          </p:spPr>
        </p:pic>
        <p:pic>
          <p:nvPicPr>
            <p:cNvPr id="244" name="圖片 243">
              <a:extLst>
                <a:ext uri="{FF2B5EF4-FFF2-40B4-BE49-F238E27FC236}">
                  <a16:creationId xmlns:a16="http://schemas.microsoft.com/office/drawing/2014/main" id="{6C75D0EA-0708-DA02-8C21-2D0ADA62380D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5765">
              <a:off x="10702706" y="1879834"/>
              <a:ext cx="433068" cy="491163"/>
            </a:xfrm>
            <a:prstGeom prst="rect">
              <a:avLst/>
            </a:prstGeom>
          </p:spPr>
        </p:pic>
        <p:pic>
          <p:nvPicPr>
            <p:cNvPr id="245" name="圖片 244">
              <a:extLst>
                <a:ext uri="{FF2B5EF4-FFF2-40B4-BE49-F238E27FC236}">
                  <a16:creationId xmlns:a16="http://schemas.microsoft.com/office/drawing/2014/main" id="{8A4113A2-8BCE-2D94-8C8A-94DE43E3778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7021">
              <a:off x="10792098" y="1942511"/>
              <a:ext cx="450037" cy="510408"/>
            </a:xfrm>
            <a:prstGeom prst="rect">
              <a:avLst/>
            </a:prstGeom>
          </p:spPr>
        </p:pic>
        <p:pic>
          <p:nvPicPr>
            <p:cNvPr id="246" name="圖片 245">
              <a:extLst>
                <a:ext uri="{FF2B5EF4-FFF2-40B4-BE49-F238E27FC236}">
                  <a16:creationId xmlns:a16="http://schemas.microsoft.com/office/drawing/2014/main" id="{8DBFADC8-F913-B3C4-85F7-4E0D5E2F4C9B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3845">
              <a:off x="10824818" y="2152705"/>
              <a:ext cx="392244" cy="444862"/>
            </a:xfrm>
            <a:prstGeom prst="rect">
              <a:avLst/>
            </a:prstGeom>
          </p:spPr>
        </p:pic>
        <p:pic>
          <p:nvPicPr>
            <p:cNvPr id="247" name="圖片 246">
              <a:extLst>
                <a:ext uri="{FF2B5EF4-FFF2-40B4-BE49-F238E27FC236}">
                  <a16:creationId xmlns:a16="http://schemas.microsoft.com/office/drawing/2014/main" id="{1C2C2D5F-DB25-0647-229B-44F4AA42902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7758">
              <a:off x="10613687" y="2335320"/>
              <a:ext cx="343054" cy="389073"/>
            </a:xfrm>
            <a:prstGeom prst="rect">
              <a:avLst/>
            </a:prstGeom>
          </p:spPr>
        </p:pic>
        <p:pic>
          <p:nvPicPr>
            <p:cNvPr id="248" name="圖片 247">
              <a:extLst>
                <a:ext uri="{FF2B5EF4-FFF2-40B4-BE49-F238E27FC236}">
                  <a16:creationId xmlns:a16="http://schemas.microsoft.com/office/drawing/2014/main" id="{93063A51-D442-2DEF-01B9-34E00E7CDBA5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60957">
              <a:off x="10830926" y="2239115"/>
              <a:ext cx="316860" cy="359366"/>
            </a:xfrm>
            <a:prstGeom prst="rect">
              <a:avLst/>
            </a:prstGeom>
          </p:spPr>
        </p:pic>
        <p:pic>
          <p:nvPicPr>
            <p:cNvPr id="249" name="圖片 248">
              <a:extLst>
                <a:ext uri="{FF2B5EF4-FFF2-40B4-BE49-F238E27FC236}">
                  <a16:creationId xmlns:a16="http://schemas.microsoft.com/office/drawing/2014/main" id="{00C05A54-CFAE-F6A2-F455-D6243DF1228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02655">
              <a:off x="10913756" y="2382998"/>
              <a:ext cx="377453" cy="428087"/>
            </a:xfrm>
            <a:prstGeom prst="rect">
              <a:avLst/>
            </a:prstGeom>
          </p:spPr>
        </p:pic>
        <p:pic>
          <p:nvPicPr>
            <p:cNvPr id="250" name="圖片 249">
              <a:extLst>
                <a:ext uri="{FF2B5EF4-FFF2-40B4-BE49-F238E27FC236}">
                  <a16:creationId xmlns:a16="http://schemas.microsoft.com/office/drawing/2014/main" id="{0EFC7913-9A6B-7EAE-AD1B-733425D7DB6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3845">
              <a:off x="10926173" y="2478799"/>
              <a:ext cx="392243" cy="444861"/>
            </a:xfrm>
            <a:prstGeom prst="rect">
              <a:avLst/>
            </a:prstGeom>
          </p:spPr>
        </p:pic>
        <p:pic>
          <p:nvPicPr>
            <p:cNvPr id="251" name="圖片 250">
              <a:extLst>
                <a:ext uri="{FF2B5EF4-FFF2-40B4-BE49-F238E27FC236}">
                  <a16:creationId xmlns:a16="http://schemas.microsoft.com/office/drawing/2014/main" id="{EF0320B8-7C4A-A35F-82A3-78DE6D3D8F0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8000654">
              <a:off x="10848777" y="2623121"/>
              <a:ext cx="341872" cy="387733"/>
            </a:xfrm>
            <a:prstGeom prst="rect">
              <a:avLst/>
            </a:prstGeom>
          </p:spPr>
        </p:pic>
        <p:pic>
          <p:nvPicPr>
            <p:cNvPr id="252" name="圖片 251">
              <a:extLst>
                <a:ext uri="{FF2B5EF4-FFF2-40B4-BE49-F238E27FC236}">
                  <a16:creationId xmlns:a16="http://schemas.microsoft.com/office/drawing/2014/main" id="{C0270CE9-2075-4509-4C86-344CEA68A77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306076">
              <a:off x="10210921" y="2710510"/>
              <a:ext cx="357726" cy="405714"/>
            </a:xfrm>
            <a:prstGeom prst="rect">
              <a:avLst/>
            </a:prstGeom>
          </p:spPr>
        </p:pic>
        <p:pic>
          <p:nvPicPr>
            <p:cNvPr id="253" name="圖片 252">
              <a:extLst>
                <a:ext uri="{FF2B5EF4-FFF2-40B4-BE49-F238E27FC236}">
                  <a16:creationId xmlns:a16="http://schemas.microsoft.com/office/drawing/2014/main" id="{7CCD56DD-3557-1B67-524F-C140110359DD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929290">
              <a:off x="10125719" y="2504744"/>
              <a:ext cx="330412" cy="374736"/>
            </a:xfrm>
            <a:prstGeom prst="rect">
              <a:avLst/>
            </a:prstGeom>
          </p:spPr>
        </p:pic>
        <p:pic>
          <p:nvPicPr>
            <p:cNvPr id="254" name="圖片 253">
              <a:extLst>
                <a:ext uri="{FF2B5EF4-FFF2-40B4-BE49-F238E27FC236}">
                  <a16:creationId xmlns:a16="http://schemas.microsoft.com/office/drawing/2014/main" id="{5DE407BD-218C-D5D6-159F-C445FFD6B39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0916">
              <a:off x="10288621" y="2365798"/>
              <a:ext cx="393599" cy="446399"/>
            </a:xfrm>
            <a:prstGeom prst="rect">
              <a:avLst/>
            </a:prstGeom>
          </p:spPr>
        </p:pic>
        <p:pic>
          <p:nvPicPr>
            <p:cNvPr id="255" name="圖片 254">
              <a:extLst>
                <a:ext uri="{FF2B5EF4-FFF2-40B4-BE49-F238E27FC236}">
                  <a16:creationId xmlns:a16="http://schemas.microsoft.com/office/drawing/2014/main" id="{AF983982-94DF-9BB1-14F6-A1595694FBE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302184">
              <a:off x="10390839" y="2344928"/>
              <a:ext cx="409021" cy="463890"/>
            </a:xfrm>
            <a:prstGeom prst="rect">
              <a:avLst/>
            </a:prstGeom>
          </p:spPr>
        </p:pic>
        <p:pic>
          <p:nvPicPr>
            <p:cNvPr id="256" name="圖片 255">
              <a:extLst>
                <a:ext uri="{FF2B5EF4-FFF2-40B4-BE49-F238E27FC236}">
                  <a16:creationId xmlns:a16="http://schemas.microsoft.com/office/drawing/2014/main" id="{D9B628B1-A2E4-67A4-8A32-84CFAC80AF0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9004">
              <a:off x="10529104" y="2490770"/>
              <a:ext cx="356496" cy="404319"/>
            </a:xfrm>
            <a:prstGeom prst="rect">
              <a:avLst/>
            </a:prstGeom>
          </p:spPr>
        </p:pic>
        <p:pic>
          <p:nvPicPr>
            <p:cNvPr id="257" name="圖片 256">
              <a:extLst>
                <a:ext uri="{FF2B5EF4-FFF2-40B4-BE49-F238E27FC236}">
                  <a16:creationId xmlns:a16="http://schemas.microsoft.com/office/drawing/2014/main" id="{E0D68346-D6AD-3F2E-85D8-4D142CEC23E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7929294">
              <a:off x="10310045" y="2239949"/>
              <a:ext cx="330414" cy="374738"/>
            </a:xfrm>
            <a:prstGeom prst="rect">
              <a:avLst/>
            </a:prstGeom>
          </p:spPr>
        </p:pic>
        <p:pic>
          <p:nvPicPr>
            <p:cNvPr id="258" name="圖片 257">
              <a:extLst>
                <a:ext uri="{FF2B5EF4-FFF2-40B4-BE49-F238E27FC236}">
                  <a16:creationId xmlns:a16="http://schemas.microsoft.com/office/drawing/2014/main" id="{2D324D72-3D97-C4E4-4D1F-B95C115D09A1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6552485">
              <a:off x="10158902" y="2101666"/>
              <a:ext cx="305184" cy="346123"/>
            </a:xfrm>
            <a:prstGeom prst="rect">
              <a:avLst/>
            </a:prstGeom>
          </p:spPr>
        </p:pic>
        <p:pic>
          <p:nvPicPr>
            <p:cNvPr id="259" name="圖片 258">
              <a:extLst>
                <a:ext uri="{FF2B5EF4-FFF2-40B4-BE49-F238E27FC236}">
                  <a16:creationId xmlns:a16="http://schemas.microsoft.com/office/drawing/2014/main" id="{F45DB19B-FDBC-407A-BC1F-44DC86D47443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4118">
              <a:off x="10258023" y="1910827"/>
              <a:ext cx="363545" cy="412313"/>
            </a:xfrm>
            <a:prstGeom prst="rect">
              <a:avLst/>
            </a:prstGeom>
          </p:spPr>
        </p:pic>
        <p:pic>
          <p:nvPicPr>
            <p:cNvPr id="260" name="圖片 259">
              <a:extLst>
                <a:ext uri="{FF2B5EF4-FFF2-40B4-BE49-F238E27FC236}">
                  <a16:creationId xmlns:a16="http://schemas.microsoft.com/office/drawing/2014/main" id="{BE5DB136-EC1C-FC6D-912E-9C843C76FB13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525399">
              <a:off x="10340034" y="1852853"/>
              <a:ext cx="377789" cy="428468"/>
            </a:xfrm>
            <a:prstGeom prst="rect">
              <a:avLst/>
            </a:prstGeom>
          </p:spPr>
        </p:pic>
        <p:pic>
          <p:nvPicPr>
            <p:cNvPr id="261" name="圖片 260">
              <a:extLst>
                <a:ext uri="{FF2B5EF4-FFF2-40B4-BE49-F238E27FC236}">
                  <a16:creationId xmlns:a16="http://schemas.microsoft.com/office/drawing/2014/main" id="{14497B10-C80D-9B75-31CC-22B23A75841E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92213">
              <a:off x="10501347" y="1938741"/>
              <a:ext cx="329275" cy="373446"/>
            </a:xfrm>
            <a:prstGeom prst="rect">
              <a:avLst/>
            </a:prstGeom>
          </p:spPr>
        </p:pic>
        <p:pic>
          <p:nvPicPr>
            <p:cNvPr id="262" name="圖片 261">
              <a:extLst>
                <a:ext uri="{FF2B5EF4-FFF2-40B4-BE49-F238E27FC236}">
                  <a16:creationId xmlns:a16="http://schemas.microsoft.com/office/drawing/2014/main" id="{CD2D05E2-5A27-729E-4AF2-67CFD31A41B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0946">
              <a:off x="10645894" y="2031594"/>
              <a:ext cx="393599" cy="446399"/>
            </a:xfrm>
            <a:prstGeom prst="rect">
              <a:avLst/>
            </a:prstGeom>
          </p:spPr>
        </p:pic>
        <p:pic>
          <p:nvPicPr>
            <p:cNvPr id="263" name="圖片 262">
              <a:extLst>
                <a:ext uri="{FF2B5EF4-FFF2-40B4-BE49-F238E27FC236}">
                  <a16:creationId xmlns:a16="http://schemas.microsoft.com/office/drawing/2014/main" id="{7CA741AE-AD70-D448-DD70-CB76583174F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4148">
              <a:off x="10746287" y="1796034"/>
              <a:ext cx="363545" cy="412313"/>
            </a:xfrm>
            <a:prstGeom prst="rect">
              <a:avLst/>
            </a:prstGeom>
          </p:spPr>
        </p:pic>
        <p:pic>
          <p:nvPicPr>
            <p:cNvPr id="264" name="圖片 263">
              <a:extLst>
                <a:ext uri="{FF2B5EF4-FFF2-40B4-BE49-F238E27FC236}">
                  <a16:creationId xmlns:a16="http://schemas.microsoft.com/office/drawing/2014/main" id="{8C9B752A-6CD4-0E4E-F537-C0AD1C4541A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5770">
              <a:off x="10945687" y="1818551"/>
              <a:ext cx="433068" cy="491163"/>
            </a:xfrm>
            <a:prstGeom prst="rect">
              <a:avLst/>
            </a:prstGeom>
          </p:spPr>
        </p:pic>
        <p:pic>
          <p:nvPicPr>
            <p:cNvPr id="265" name="圖片 264">
              <a:extLst>
                <a:ext uri="{FF2B5EF4-FFF2-40B4-BE49-F238E27FC236}">
                  <a16:creationId xmlns:a16="http://schemas.microsoft.com/office/drawing/2014/main" id="{330B359D-FF20-DF12-45CD-8998F478C91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7029">
              <a:off x="11035076" y="1881229"/>
              <a:ext cx="450037" cy="510408"/>
            </a:xfrm>
            <a:prstGeom prst="rect">
              <a:avLst/>
            </a:prstGeom>
          </p:spPr>
        </p:pic>
        <p:pic>
          <p:nvPicPr>
            <p:cNvPr id="266" name="圖片 265">
              <a:extLst>
                <a:ext uri="{FF2B5EF4-FFF2-40B4-BE49-F238E27FC236}">
                  <a16:creationId xmlns:a16="http://schemas.microsoft.com/office/drawing/2014/main" id="{B92E185F-EC8A-1F35-1D93-2343781702D5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3865">
              <a:off x="11067796" y="2091419"/>
              <a:ext cx="392244" cy="444862"/>
            </a:xfrm>
            <a:prstGeom prst="rect">
              <a:avLst/>
            </a:prstGeom>
          </p:spPr>
        </p:pic>
        <p:pic>
          <p:nvPicPr>
            <p:cNvPr id="267" name="圖片 266">
              <a:extLst>
                <a:ext uri="{FF2B5EF4-FFF2-40B4-BE49-F238E27FC236}">
                  <a16:creationId xmlns:a16="http://schemas.microsoft.com/office/drawing/2014/main" id="{61FE14F9-A79D-4674-92DD-1A9C339CCB0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302171">
              <a:off x="10854294" y="2104494"/>
              <a:ext cx="409019" cy="463887"/>
            </a:xfrm>
            <a:prstGeom prst="rect">
              <a:avLst/>
            </a:prstGeom>
          </p:spPr>
        </p:pic>
        <p:pic>
          <p:nvPicPr>
            <p:cNvPr id="268" name="圖片 267">
              <a:extLst>
                <a:ext uri="{FF2B5EF4-FFF2-40B4-BE49-F238E27FC236}">
                  <a16:creationId xmlns:a16="http://schemas.microsoft.com/office/drawing/2014/main" id="{905EF394-0452-6BD1-76DA-8CEF83C8D5D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525392">
              <a:off x="10961001" y="1860521"/>
              <a:ext cx="377788" cy="428467"/>
            </a:xfrm>
            <a:prstGeom prst="rect">
              <a:avLst/>
            </a:prstGeom>
          </p:spPr>
        </p:pic>
        <p:pic>
          <p:nvPicPr>
            <p:cNvPr id="269" name="圖片 268">
              <a:extLst>
                <a:ext uri="{FF2B5EF4-FFF2-40B4-BE49-F238E27FC236}">
                  <a16:creationId xmlns:a16="http://schemas.microsoft.com/office/drawing/2014/main" id="{54348D61-EB8B-056B-A79C-AC0C75DE3393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7011">
              <a:off x="11167617" y="1886129"/>
              <a:ext cx="450035" cy="510406"/>
            </a:xfrm>
            <a:prstGeom prst="rect">
              <a:avLst/>
            </a:prstGeom>
          </p:spPr>
        </p:pic>
        <p:pic>
          <p:nvPicPr>
            <p:cNvPr id="270" name="圖片 269">
              <a:extLst>
                <a:ext uri="{FF2B5EF4-FFF2-40B4-BE49-F238E27FC236}">
                  <a16:creationId xmlns:a16="http://schemas.microsoft.com/office/drawing/2014/main" id="{19798A56-2E39-B9E7-7AED-A1C6E4676E4B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98270">
              <a:off x="11259823" y="1952185"/>
              <a:ext cx="467668" cy="530404"/>
            </a:xfrm>
            <a:prstGeom prst="rect">
              <a:avLst/>
            </a:prstGeom>
          </p:spPr>
        </p:pic>
        <p:pic>
          <p:nvPicPr>
            <p:cNvPr id="271" name="圖片 270">
              <a:extLst>
                <a:ext uri="{FF2B5EF4-FFF2-40B4-BE49-F238E27FC236}">
                  <a16:creationId xmlns:a16="http://schemas.microsoft.com/office/drawing/2014/main" id="{4B6AB2CD-5C74-A214-42AC-0D841D500E6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65099">
              <a:off x="11292148" y="2170640"/>
              <a:ext cx="407612" cy="462292"/>
            </a:xfrm>
            <a:prstGeom prst="rect">
              <a:avLst/>
            </a:prstGeom>
          </p:spPr>
        </p:pic>
        <p:pic>
          <p:nvPicPr>
            <p:cNvPr id="272" name="圖片 271">
              <a:extLst>
                <a:ext uri="{FF2B5EF4-FFF2-40B4-BE49-F238E27FC236}">
                  <a16:creationId xmlns:a16="http://schemas.microsoft.com/office/drawing/2014/main" id="{7EE44D69-A363-4B48-5433-4C2CBFF3077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9016">
              <a:off x="11071299" y="2358177"/>
              <a:ext cx="356495" cy="404318"/>
            </a:xfrm>
            <a:prstGeom prst="rect">
              <a:avLst/>
            </a:prstGeom>
          </p:spPr>
        </p:pic>
        <p:pic>
          <p:nvPicPr>
            <p:cNvPr id="273" name="圖片 272">
              <a:extLst>
                <a:ext uri="{FF2B5EF4-FFF2-40B4-BE49-F238E27FC236}">
                  <a16:creationId xmlns:a16="http://schemas.microsoft.com/office/drawing/2014/main" id="{88AB0FB5-D2E8-7B73-B3BD-E409A77940A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92217">
              <a:off x="11298088" y="2260135"/>
              <a:ext cx="329275" cy="373446"/>
            </a:xfrm>
            <a:prstGeom prst="rect">
              <a:avLst/>
            </a:prstGeom>
          </p:spPr>
        </p:pic>
        <p:pic>
          <p:nvPicPr>
            <p:cNvPr id="274" name="圖片 273">
              <a:extLst>
                <a:ext uri="{FF2B5EF4-FFF2-40B4-BE49-F238E27FC236}">
                  <a16:creationId xmlns:a16="http://schemas.microsoft.com/office/drawing/2014/main" id="{F6FF7B31-41D7-B20C-04BD-FE7155C979A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3845">
              <a:off x="11382473" y="2410713"/>
              <a:ext cx="392243" cy="444861"/>
            </a:xfrm>
            <a:prstGeom prst="rect">
              <a:avLst/>
            </a:prstGeom>
          </p:spPr>
        </p:pic>
        <p:pic>
          <p:nvPicPr>
            <p:cNvPr id="275" name="圖片 274">
              <a:extLst>
                <a:ext uri="{FF2B5EF4-FFF2-40B4-BE49-F238E27FC236}">
                  <a16:creationId xmlns:a16="http://schemas.microsoft.com/office/drawing/2014/main" id="{3D7B027D-F7CB-DC88-9C87-851BE16D1FB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65099">
              <a:off x="11394394" y="2510451"/>
              <a:ext cx="407613" cy="462293"/>
            </a:xfrm>
            <a:prstGeom prst="rect">
              <a:avLst/>
            </a:prstGeom>
          </p:spPr>
        </p:pic>
        <p:pic>
          <p:nvPicPr>
            <p:cNvPr id="276" name="圖片 275">
              <a:extLst>
                <a:ext uri="{FF2B5EF4-FFF2-40B4-BE49-F238E27FC236}">
                  <a16:creationId xmlns:a16="http://schemas.microsoft.com/office/drawing/2014/main" id="{68E6A12F-0FD6-8846-D4B6-CD938AC55CE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8031918">
              <a:off x="11312875" y="2659457"/>
              <a:ext cx="355269" cy="402927"/>
            </a:xfrm>
            <a:prstGeom prst="rect">
              <a:avLst/>
            </a:prstGeom>
          </p:spPr>
        </p:pic>
        <p:pic>
          <p:nvPicPr>
            <p:cNvPr id="277" name="圖片 276">
              <a:extLst>
                <a:ext uri="{FF2B5EF4-FFF2-40B4-BE49-F238E27FC236}">
                  <a16:creationId xmlns:a16="http://schemas.microsoft.com/office/drawing/2014/main" id="{4BB9E8FD-C91C-C68D-8CED-3C5FB4D1CF5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72903">
              <a:off x="10689467" y="2918708"/>
              <a:ext cx="311787" cy="353612"/>
            </a:xfrm>
            <a:prstGeom prst="rect">
              <a:avLst/>
            </a:prstGeom>
          </p:spPr>
        </p:pic>
        <p:pic>
          <p:nvPicPr>
            <p:cNvPr id="278" name="圖片 277">
              <a:extLst>
                <a:ext uri="{FF2B5EF4-FFF2-40B4-BE49-F238E27FC236}">
                  <a16:creationId xmlns:a16="http://schemas.microsoft.com/office/drawing/2014/main" id="{A81D783C-D16F-9196-A730-1764B4858419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6126">
              <a:off x="10769106" y="2732145"/>
              <a:ext cx="287983" cy="326615"/>
            </a:xfrm>
            <a:prstGeom prst="rect">
              <a:avLst/>
            </a:prstGeom>
          </p:spPr>
        </p:pic>
        <p:pic>
          <p:nvPicPr>
            <p:cNvPr id="279" name="圖片 278">
              <a:extLst>
                <a:ext uri="{FF2B5EF4-FFF2-40B4-BE49-F238E27FC236}">
                  <a16:creationId xmlns:a16="http://schemas.microsoft.com/office/drawing/2014/main" id="{CDE0F1E5-1CDA-14A0-764E-DD167609E81D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7751">
              <a:off x="10927031" y="2750089"/>
              <a:ext cx="343054" cy="389073"/>
            </a:xfrm>
            <a:prstGeom prst="rect">
              <a:avLst/>
            </a:prstGeom>
          </p:spPr>
        </p:pic>
        <p:pic>
          <p:nvPicPr>
            <p:cNvPr id="280" name="圖片 279">
              <a:extLst>
                <a:ext uri="{FF2B5EF4-FFF2-40B4-BE49-F238E27FC236}">
                  <a16:creationId xmlns:a16="http://schemas.microsoft.com/office/drawing/2014/main" id="{583BA2C2-F329-95AA-C534-D607ADD10A46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8981">
              <a:off x="10997809" y="2799782"/>
              <a:ext cx="356495" cy="404318"/>
            </a:xfrm>
            <a:prstGeom prst="rect">
              <a:avLst/>
            </a:prstGeom>
          </p:spPr>
        </p:pic>
        <p:pic>
          <p:nvPicPr>
            <p:cNvPr id="281" name="圖片 280">
              <a:extLst>
                <a:ext uri="{FF2B5EF4-FFF2-40B4-BE49-F238E27FC236}">
                  <a16:creationId xmlns:a16="http://schemas.microsoft.com/office/drawing/2014/main" id="{1103B46E-68D6-6DDC-4993-73551B17A30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5826">
              <a:off x="11023647" y="2966286"/>
              <a:ext cx="310716" cy="352397"/>
            </a:xfrm>
            <a:prstGeom prst="rect">
              <a:avLst/>
            </a:prstGeom>
          </p:spPr>
        </p:pic>
        <p:pic>
          <p:nvPicPr>
            <p:cNvPr id="282" name="圖片 281">
              <a:extLst>
                <a:ext uri="{FF2B5EF4-FFF2-40B4-BE49-F238E27FC236}">
                  <a16:creationId xmlns:a16="http://schemas.microsoft.com/office/drawing/2014/main" id="{861205DE-E244-B926-6E40-8BE651459952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0496108">
              <a:off x="11043774" y="2671869"/>
              <a:ext cx="287984" cy="326616"/>
            </a:xfrm>
            <a:prstGeom prst="rect">
              <a:avLst/>
            </a:prstGeom>
          </p:spPr>
        </p:pic>
        <p:pic>
          <p:nvPicPr>
            <p:cNvPr id="283" name="圖片 282">
              <a:extLst>
                <a:ext uri="{FF2B5EF4-FFF2-40B4-BE49-F238E27FC236}">
                  <a16:creationId xmlns:a16="http://schemas.microsoft.com/office/drawing/2014/main" id="{216F58BA-5E16-EB55-718E-32C4343D326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9119324">
              <a:off x="11040340" y="2489785"/>
              <a:ext cx="265995" cy="301677"/>
            </a:xfrm>
            <a:prstGeom prst="rect">
              <a:avLst/>
            </a:prstGeom>
          </p:spPr>
        </p:pic>
        <p:pic>
          <p:nvPicPr>
            <p:cNvPr id="284" name="圖片 283">
              <a:extLst>
                <a:ext uri="{FF2B5EF4-FFF2-40B4-BE49-F238E27FC236}">
                  <a16:creationId xmlns:a16="http://schemas.microsoft.com/office/drawing/2014/main" id="{7EE5F0EC-7165-6524-4D09-2CB07D5A78A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60957">
              <a:off x="11190361" y="2435979"/>
              <a:ext cx="316860" cy="359366"/>
            </a:xfrm>
            <a:prstGeom prst="rect">
              <a:avLst/>
            </a:prstGeom>
          </p:spPr>
        </p:pic>
        <p:pic>
          <p:nvPicPr>
            <p:cNvPr id="285" name="圖片 284">
              <a:extLst>
                <a:ext uri="{FF2B5EF4-FFF2-40B4-BE49-F238E27FC236}">
                  <a16:creationId xmlns:a16="http://schemas.microsoft.com/office/drawing/2014/main" id="{09A72BCE-9AD9-9992-2C45-A0C5288095A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92210">
              <a:off x="11270710" y="2449784"/>
              <a:ext cx="329276" cy="373447"/>
            </a:xfrm>
            <a:prstGeom prst="rect">
              <a:avLst/>
            </a:prstGeom>
          </p:spPr>
        </p:pic>
        <p:pic>
          <p:nvPicPr>
            <p:cNvPr id="286" name="圖片 285">
              <a:extLst>
                <a:ext uri="{FF2B5EF4-FFF2-40B4-BE49-F238E27FC236}">
                  <a16:creationId xmlns:a16="http://schemas.microsoft.com/office/drawing/2014/main" id="{11921985-CD15-3117-C490-358270C15A0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4059049">
              <a:off x="11344969" y="2592243"/>
              <a:ext cx="286991" cy="325490"/>
            </a:xfrm>
            <a:prstGeom prst="rect">
              <a:avLst/>
            </a:prstGeom>
          </p:spPr>
        </p:pic>
        <p:pic>
          <p:nvPicPr>
            <p:cNvPr id="287" name="圖片 286">
              <a:extLst>
                <a:ext uri="{FF2B5EF4-FFF2-40B4-BE49-F238E27FC236}">
                  <a16:creationId xmlns:a16="http://schemas.microsoft.com/office/drawing/2014/main" id="{8246306A-256B-6C8A-C447-513A65BED27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37764">
              <a:off x="11353419" y="2747790"/>
              <a:ext cx="343054" cy="389073"/>
            </a:xfrm>
            <a:prstGeom prst="rect">
              <a:avLst/>
            </a:prstGeom>
          </p:spPr>
        </p:pic>
        <p:pic>
          <p:nvPicPr>
            <p:cNvPr id="288" name="圖片 287">
              <a:extLst>
                <a:ext uri="{FF2B5EF4-FFF2-40B4-BE49-F238E27FC236}">
                  <a16:creationId xmlns:a16="http://schemas.microsoft.com/office/drawing/2014/main" id="{2700445C-24CE-F400-2D7E-AFB441F36F94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60957">
              <a:off x="11570659" y="2651583"/>
              <a:ext cx="316860" cy="359366"/>
            </a:xfrm>
            <a:prstGeom prst="rect">
              <a:avLst/>
            </a:prstGeom>
          </p:spPr>
        </p:pic>
        <p:pic>
          <p:nvPicPr>
            <p:cNvPr id="289" name="圖片 288">
              <a:extLst>
                <a:ext uri="{FF2B5EF4-FFF2-40B4-BE49-F238E27FC236}">
                  <a16:creationId xmlns:a16="http://schemas.microsoft.com/office/drawing/2014/main" id="{B594CA9F-4B88-628D-F9B3-20F2C8225DDA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02655">
              <a:off x="11653488" y="2795466"/>
              <a:ext cx="377456" cy="428090"/>
            </a:xfrm>
            <a:prstGeom prst="rect">
              <a:avLst/>
            </a:prstGeom>
          </p:spPr>
        </p:pic>
        <p:pic>
          <p:nvPicPr>
            <p:cNvPr id="290" name="圖片 289">
              <a:extLst>
                <a:ext uri="{FF2B5EF4-FFF2-40B4-BE49-F238E27FC236}">
                  <a16:creationId xmlns:a16="http://schemas.microsoft.com/office/drawing/2014/main" id="{7ED7A5E9-6E93-72EE-89AD-27831CA6A36B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3845">
              <a:off x="11665905" y="2891267"/>
              <a:ext cx="392245" cy="444863"/>
            </a:xfrm>
            <a:prstGeom prst="rect">
              <a:avLst/>
            </a:prstGeom>
          </p:spPr>
        </p:pic>
        <p:pic>
          <p:nvPicPr>
            <p:cNvPr id="291" name="圖片 290">
              <a:extLst>
                <a:ext uri="{FF2B5EF4-FFF2-40B4-BE49-F238E27FC236}">
                  <a16:creationId xmlns:a16="http://schemas.microsoft.com/office/drawing/2014/main" id="{B86E0964-177A-E303-ACD7-7CE60648B98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8000672">
              <a:off x="11588510" y="3035591"/>
              <a:ext cx="341873" cy="387734"/>
            </a:xfrm>
            <a:prstGeom prst="rect">
              <a:avLst/>
            </a:prstGeom>
          </p:spPr>
        </p:pic>
        <p:pic>
          <p:nvPicPr>
            <p:cNvPr id="292" name="圖片 291">
              <a:extLst>
                <a:ext uri="{FF2B5EF4-FFF2-40B4-BE49-F238E27FC236}">
                  <a16:creationId xmlns:a16="http://schemas.microsoft.com/office/drawing/2014/main" id="{8C66BF9A-DF33-B9BA-549D-C9BA99FDF2AC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2868997">
              <a:off x="11436619" y="2920326"/>
              <a:ext cx="356493" cy="404315"/>
            </a:xfrm>
            <a:prstGeom prst="rect">
              <a:avLst/>
            </a:prstGeom>
          </p:spPr>
        </p:pic>
        <p:pic>
          <p:nvPicPr>
            <p:cNvPr id="293" name="圖片 292">
              <a:extLst>
                <a:ext uri="{FF2B5EF4-FFF2-40B4-BE49-F238E27FC236}">
                  <a16:creationId xmlns:a16="http://schemas.microsoft.com/office/drawing/2014/main" id="{43FB687E-DE06-545E-5485-E8B2B418CE8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492205">
              <a:off x="11663410" y="2822285"/>
              <a:ext cx="329273" cy="373444"/>
            </a:xfrm>
            <a:prstGeom prst="rect">
              <a:avLst/>
            </a:prstGeom>
          </p:spPr>
        </p:pic>
        <p:pic>
          <p:nvPicPr>
            <p:cNvPr id="294" name="圖片 293">
              <a:extLst>
                <a:ext uri="{FF2B5EF4-FFF2-40B4-BE49-F238E27FC236}">
                  <a16:creationId xmlns:a16="http://schemas.microsoft.com/office/drawing/2014/main" id="{7A32CE74-4F3E-0F45-1C25-75E357865163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3845">
              <a:off x="11747796" y="2972863"/>
              <a:ext cx="392243" cy="444861"/>
            </a:xfrm>
            <a:prstGeom prst="rect">
              <a:avLst/>
            </a:prstGeom>
          </p:spPr>
        </p:pic>
        <p:pic>
          <p:nvPicPr>
            <p:cNvPr id="295" name="圖片 294">
              <a:extLst>
                <a:ext uri="{FF2B5EF4-FFF2-40B4-BE49-F238E27FC236}">
                  <a16:creationId xmlns:a16="http://schemas.microsoft.com/office/drawing/2014/main" id="{7230DFB1-DF35-78A9-5A7F-30C95B842918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8031938">
              <a:off x="11678196" y="3221606"/>
              <a:ext cx="355266" cy="402924"/>
            </a:xfrm>
            <a:prstGeom prst="rect">
              <a:avLst/>
            </a:prstGeom>
          </p:spPr>
        </p:pic>
        <p:pic>
          <p:nvPicPr>
            <p:cNvPr id="296" name="圖片 295">
              <a:extLst>
                <a:ext uri="{FF2B5EF4-FFF2-40B4-BE49-F238E27FC236}">
                  <a16:creationId xmlns:a16="http://schemas.microsoft.com/office/drawing/2014/main" id="{1762316A-D604-8609-7251-5551D9B0BB40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5435826">
              <a:off x="11448985" y="3202430"/>
              <a:ext cx="310715" cy="352396"/>
            </a:xfrm>
            <a:prstGeom prst="rect">
              <a:avLst/>
            </a:prstGeom>
          </p:spPr>
        </p:pic>
        <p:pic>
          <p:nvPicPr>
            <p:cNvPr id="297" name="圖片 296">
              <a:extLst>
                <a:ext uri="{FF2B5EF4-FFF2-40B4-BE49-F238E27FC236}">
                  <a16:creationId xmlns:a16="http://schemas.microsoft.com/office/drawing/2014/main" id="{21B65B61-4A1D-FAED-E79E-9C9BD1ACDF16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4059049">
              <a:off x="11664397" y="3269487"/>
              <a:ext cx="286990" cy="325489"/>
            </a:xfrm>
            <a:prstGeom prst="rect">
              <a:avLst/>
            </a:prstGeom>
          </p:spPr>
        </p:pic>
        <p:pic>
          <p:nvPicPr>
            <p:cNvPr id="298" name="圖片 297">
              <a:extLst>
                <a:ext uri="{FF2B5EF4-FFF2-40B4-BE49-F238E27FC236}">
                  <a16:creationId xmlns:a16="http://schemas.microsoft.com/office/drawing/2014/main" id="{E111BAAF-E5AC-168A-E2A2-FB12746A46AD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8000654">
              <a:off x="11600802" y="3426123"/>
              <a:ext cx="341872" cy="387733"/>
            </a:xfrm>
            <a:prstGeom prst="rect">
              <a:avLst/>
            </a:prstGeom>
          </p:spPr>
        </p:pic>
        <p:pic>
          <p:nvPicPr>
            <p:cNvPr id="299" name="圖片 298">
              <a:extLst>
                <a:ext uri="{FF2B5EF4-FFF2-40B4-BE49-F238E27FC236}">
                  <a16:creationId xmlns:a16="http://schemas.microsoft.com/office/drawing/2014/main" id="{2AFC19EF-56A2-AD05-5C3B-E5A8E54899DD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8031919">
              <a:off x="11542444" y="3499514"/>
              <a:ext cx="355268" cy="402926"/>
            </a:xfrm>
            <a:prstGeom prst="rect">
              <a:avLst/>
            </a:prstGeom>
          </p:spPr>
        </p:pic>
        <p:pic>
          <p:nvPicPr>
            <p:cNvPr id="300" name="圖片 299">
              <a:extLst>
                <a:ext uri="{FF2B5EF4-FFF2-40B4-BE49-F238E27FC236}">
                  <a16:creationId xmlns:a16="http://schemas.microsoft.com/office/drawing/2014/main" id="{B4E1ECF4-6FA9-7A25-3F75-539851E7C9F7}"/>
                </a:ext>
              </a:extLst>
            </p:cNvPr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 rot="10598773">
              <a:off x="11425731" y="3537965"/>
              <a:ext cx="309645" cy="351183"/>
            </a:xfrm>
            <a:prstGeom prst="rect">
              <a:avLst/>
            </a:prstGeom>
          </p:spPr>
        </p:pic>
      </p:grpSp>
      <p:grpSp>
        <p:nvGrpSpPr>
          <p:cNvPr id="343" name="群組 342">
            <a:extLst>
              <a:ext uri="{FF2B5EF4-FFF2-40B4-BE49-F238E27FC236}">
                <a16:creationId xmlns:a16="http://schemas.microsoft.com/office/drawing/2014/main" id="{05B2F4F7-54D9-749D-50A3-DB9B719FB832}"/>
              </a:ext>
            </a:extLst>
          </p:cNvPr>
          <p:cNvGrpSpPr/>
          <p:nvPr/>
        </p:nvGrpSpPr>
        <p:grpSpPr>
          <a:xfrm>
            <a:off x="4680410" y="4713175"/>
            <a:ext cx="2761790" cy="1335686"/>
            <a:chOff x="6509210" y="1150070"/>
            <a:chExt cx="5382704" cy="2603240"/>
          </a:xfrm>
        </p:grpSpPr>
        <p:grpSp>
          <p:nvGrpSpPr>
            <p:cNvPr id="344" name="群組 343">
              <a:extLst>
                <a:ext uri="{FF2B5EF4-FFF2-40B4-BE49-F238E27FC236}">
                  <a16:creationId xmlns:a16="http://schemas.microsoft.com/office/drawing/2014/main" id="{2231AF64-6302-1D30-1E97-78CCD3E08F4F}"/>
                </a:ext>
              </a:extLst>
            </p:cNvPr>
            <p:cNvGrpSpPr/>
            <p:nvPr/>
          </p:nvGrpSpPr>
          <p:grpSpPr>
            <a:xfrm>
              <a:off x="6872142" y="1150070"/>
              <a:ext cx="4656841" cy="2603240"/>
              <a:chOff x="6872142" y="1150070"/>
              <a:chExt cx="4656841" cy="2603240"/>
            </a:xfrm>
          </p:grpSpPr>
          <p:grpSp>
            <p:nvGrpSpPr>
              <p:cNvPr id="356" name="群組 355">
                <a:extLst>
                  <a:ext uri="{FF2B5EF4-FFF2-40B4-BE49-F238E27FC236}">
                    <a16:creationId xmlns:a16="http://schemas.microsoft.com/office/drawing/2014/main" id="{FC073CBA-2A73-EF5E-5C6D-FA24EECA7BD6}"/>
                  </a:ext>
                </a:extLst>
              </p:cNvPr>
              <p:cNvGrpSpPr/>
              <p:nvPr/>
            </p:nvGrpSpPr>
            <p:grpSpPr>
              <a:xfrm>
                <a:off x="6872142" y="1150070"/>
                <a:ext cx="886120" cy="2603240"/>
                <a:chOff x="6872140" y="1150070"/>
                <a:chExt cx="1089687" cy="2603240"/>
              </a:xfrm>
              <a:solidFill>
                <a:schemeClr val="tx1"/>
              </a:solidFill>
            </p:grpSpPr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CE0E7054-962A-FEB6-4E3E-9877F86BBEE8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143EF943-C2D7-E603-551A-A041AA1264D7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08F6FE60-0F3C-2889-437B-6666A4F88C6A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D020136A-974C-2C93-4DF2-A538AB5613F6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5410F0D7-2772-4279-EA62-65B40AF0F6F1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B695E9A4-4C91-0EBB-F231-96051C4E2583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4803BEB8-50D7-78DE-2A5C-FF2807257C51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0C2CBC25-A007-BDC9-6E03-C5A404852230}"/>
                    </a:ext>
                  </a:extLst>
                </p:cNvPr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E9414B78-1867-B7F8-4490-D2A5EB6EF4A9}"/>
                    </a:ext>
                  </a:extLst>
                </p:cNvPr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57" name="群組 356">
                <a:extLst>
                  <a:ext uri="{FF2B5EF4-FFF2-40B4-BE49-F238E27FC236}">
                    <a16:creationId xmlns:a16="http://schemas.microsoft.com/office/drawing/2014/main" id="{32A78FCB-B990-6C59-8D0B-E5FE7CBD4C51}"/>
                  </a:ext>
                </a:extLst>
              </p:cNvPr>
              <p:cNvGrpSpPr/>
              <p:nvPr/>
            </p:nvGrpSpPr>
            <p:grpSpPr>
              <a:xfrm>
                <a:off x="7814821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F449071D-B0D3-ADE1-6504-D0FB3B02C14A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60021170-7438-8BDD-71BD-676F4F636927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29896429-6FF0-DCBB-9565-0286FED743C0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C2A7259E-8C9D-F45C-E90D-8F2C5823E986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F477346A-C30E-CC2A-F22C-270B62A3FF91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7C22D454-B0A5-77E0-170C-BF9FA8E58D31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791BD805-DE7F-858C-3F2B-962E5A349657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CFE072D5-0D6E-111D-79D4-2A6416B68633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60B86A2B-41E2-6FD0-7067-1D476A44DD5D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58" name="群組 357">
                <a:extLst>
                  <a:ext uri="{FF2B5EF4-FFF2-40B4-BE49-F238E27FC236}">
                    <a16:creationId xmlns:a16="http://schemas.microsoft.com/office/drawing/2014/main" id="{E2418AD2-D6FF-99A9-18B4-F2927BBF6BCA}"/>
                  </a:ext>
                </a:extLst>
              </p:cNvPr>
              <p:cNvGrpSpPr/>
              <p:nvPr/>
            </p:nvGrpSpPr>
            <p:grpSpPr>
              <a:xfrm>
                <a:off x="8757502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8B3A6B6A-E13C-0974-6604-425804573293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96B666AE-3051-BA15-BD54-3896C8CED7DC}"/>
                    </a:ext>
                  </a:extLst>
                </p:cNvPr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B4B3AA2E-9AB0-1A17-09A7-4472903E62CB}"/>
                    </a:ext>
                  </a:extLst>
                </p:cNvPr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9619A6B9-47E8-C71A-3615-789139C24D8D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70D521FA-CB00-CFA1-49B7-D8B5D2486444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C6C8C5D8-0C13-2A64-87D1-2DEF9EB4EF6C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4342B52C-826A-E755-93AE-96A343C37745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4F770F8E-18DA-A5D6-C9CB-FAB6662C26A2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3B71694A-B0B1-28FF-6928-089B7564EF25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59" name="群組 358">
                <a:extLst>
                  <a:ext uri="{FF2B5EF4-FFF2-40B4-BE49-F238E27FC236}">
                    <a16:creationId xmlns:a16="http://schemas.microsoft.com/office/drawing/2014/main" id="{4DE37DE5-9271-E5C4-5659-A9DA99F15584}"/>
                  </a:ext>
                </a:extLst>
              </p:cNvPr>
              <p:cNvGrpSpPr/>
              <p:nvPr/>
            </p:nvGrpSpPr>
            <p:grpSpPr>
              <a:xfrm>
                <a:off x="9700182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FC78DF65-0489-5C0F-470E-153A18599352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346D9DAA-FEFA-C746-C1F7-A519DB58FD3E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BBBBE0DC-8A7C-28BB-C50C-8C1DD9E644BC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636BB310-2F95-F51C-5379-7DF060702678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AA8A420A-31AE-DA9C-1730-7ADE60795AAC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5FC9B8B2-AB68-9BAF-FD26-F9B9931083DB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94CAE51B-6996-AE74-8052-592038BD1C3C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17E6E665-E3B6-6FB4-BC1F-6BA938C56954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DDC495A1-2188-1FCA-454E-70EEC25B2346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60" name="群組 359">
                <a:extLst>
                  <a:ext uri="{FF2B5EF4-FFF2-40B4-BE49-F238E27FC236}">
                    <a16:creationId xmlns:a16="http://schemas.microsoft.com/office/drawing/2014/main" id="{972F028B-0A90-1A24-84EA-7EEBF99FB20A}"/>
                  </a:ext>
                </a:extLst>
              </p:cNvPr>
              <p:cNvGrpSpPr/>
              <p:nvPr/>
            </p:nvGrpSpPr>
            <p:grpSpPr>
              <a:xfrm>
                <a:off x="10642863" y="1150070"/>
                <a:ext cx="886120" cy="2603240"/>
                <a:chOff x="6872140" y="1150070"/>
                <a:chExt cx="1089687" cy="2603240"/>
              </a:xfrm>
              <a:solidFill>
                <a:schemeClr val="tx1"/>
              </a:solidFill>
            </p:grpSpPr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1AB8653D-36CF-D9E5-D012-95650336DD38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FED37191-9C52-54B9-C9AA-D34E74EAB712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7F449CB5-C293-D6E4-DA52-AFF0613394E4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3DC1CA31-F11D-8434-0196-8B5425DCB11D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D5101435-BD80-D0BC-166B-D37BB6DB9F62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B893881F-D7C8-AC44-64CE-B2F978069FE1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4C833034-3232-41BD-13D8-5D145E3083EC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A4A1AA7A-AC98-2640-4C5C-B40C44E2BC53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82BF6B3B-D253-326C-4A94-8C74584C9D9D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345" name="群組 344">
              <a:extLst>
                <a:ext uri="{FF2B5EF4-FFF2-40B4-BE49-F238E27FC236}">
                  <a16:creationId xmlns:a16="http://schemas.microsoft.com/office/drawing/2014/main" id="{D45BA2A0-31D2-291A-8567-36DC5D53BF28}"/>
                </a:ext>
              </a:extLst>
            </p:cNvPr>
            <p:cNvGrpSpPr/>
            <p:nvPr/>
          </p:nvGrpSpPr>
          <p:grpSpPr>
            <a:xfrm>
              <a:off x="6509210" y="1150070"/>
              <a:ext cx="5382704" cy="2603240"/>
              <a:chOff x="6636470" y="4166646"/>
              <a:chExt cx="4920793" cy="1734532"/>
            </a:xfrm>
          </p:grpSpPr>
          <p:cxnSp>
            <p:nvCxnSpPr>
              <p:cNvPr id="346" name="直線接點 345">
                <a:extLst>
                  <a:ext uri="{FF2B5EF4-FFF2-40B4-BE49-F238E27FC236}">
                    <a16:creationId xmlns:a16="http://schemas.microsoft.com/office/drawing/2014/main" id="{F308E049-CA1C-46AD-9457-C12907A4ADA9}"/>
                  </a:ext>
                </a:extLst>
              </p:cNvPr>
              <p:cNvCxnSpPr/>
              <p:nvPr/>
            </p:nvCxnSpPr>
            <p:spPr>
              <a:xfrm>
                <a:off x="6636470" y="4166646"/>
                <a:ext cx="4920792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線接點 346">
                <a:extLst>
                  <a:ext uri="{FF2B5EF4-FFF2-40B4-BE49-F238E27FC236}">
                    <a16:creationId xmlns:a16="http://schemas.microsoft.com/office/drawing/2014/main" id="{B02D6875-AE10-9904-0C5E-D8A99B703EBC}"/>
                  </a:ext>
                </a:extLst>
              </p:cNvPr>
              <p:cNvCxnSpPr/>
              <p:nvPr/>
            </p:nvCxnSpPr>
            <p:spPr>
              <a:xfrm>
                <a:off x="6636472" y="4359372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線接點 347">
                <a:extLst>
                  <a:ext uri="{FF2B5EF4-FFF2-40B4-BE49-F238E27FC236}">
                    <a16:creationId xmlns:a16="http://schemas.microsoft.com/office/drawing/2014/main" id="{8C006E44-3680-42B7-2BAE-CFB4994D2687}"/>
                  </a:ext>
                </a:extLst>
              </p:cNvPr>
              <p:cNvCxnSpPr/>
              <p:nvPr/>
            </p:nvCxnSpPr>
            <p:spPr>
              <a:xfrm>
                <a:off x="6636472" y="4552098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線接點 348">
                <a:extLst>
                  <a:ext uri="{FF2B5EF4-FFF2-40B4-BE49-F238E27FC236}">
                    <a16:creationId xmlns:a16="http://schemas.microsoft.com/office/drawing/2014/main" id="{8F3926F0-9C3B-5481-9071-BA3C8686E7DE}"/>
                  </a:ext>
                </a:extLst>
              </p:cNvPr>
              <p:cNvCxnSpPr/>
              <p:nvPr/>
            </p:nvCxnSpPr>
            <p:spPr>
              <a:xfrm>
                <a:off x="6636472" y="4744824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接點 349">
                <a:extLst>
                  <a:ext uri="{FF2B5EF4-FFF2-40B4-BE49-F238E27FC236}">
                    <a16:creationId xmlns:a16="http://schemas.microsoft.com/office/drawing/2014/main" id="{0A1FFD1E-9E28-AA2C-7AEA-AEF8497586E1}"/>
                  </a:ext>
                </a:extLst>
              </p:cNvPr>
              <p:cNvCxnSpPr/>
              <p:nvPr/>
            </p:nvCxnSpPr>
            <p:spPr>
              <a:xfrm>
                <a:off x="6636472" y="4937549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線接點 350">
                <a:extLst>
                  <a:ext uri="{FF2B5EF4-FFF2-40B4-BE49-F238E27FC236}">
                    <a16:creationId xmlns:a16="http://schemas.microsoft.com/office/drawing/2014/main" id="{F4F84753-2835-7715-540C-138F562B9E31}"/>
                  </a:ext>
                </a:extLst>
              </p:cNvPr>
              <p:cNvCxnSpPr/>
              <p:nvPr/>
            </p:nvCxnSpPr>
            <p:spPr>
              <a:xfrm>
                <a:off x="6636472" y="5130274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線接點 351">
                <a:extLst>
                  <a:ext uri="{FF2B5EF4-FFF2-40B4-BE49-F238E27FC236}">
                    <a16:creationId xmlns:a16="http://schemas.microsoft.com/office/drawing/2014/main" id="{647E2CD4-CE71-21E1-E572-30C1B26F4DDF}"/>
                  </a:ext>
                </a:extLst>
              </p:cNvPr>
              <p:cNvCxnSpPr/>
              <p:nvPr/>
            </p:nvCxnSpPr>
            <p:spPr>
              <a:xfrm>
                <a:off x="6636472" y="5323001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線接點 352">
                <a:extLst>
                  <a:ext uri="{FF2B5EF4-FFF2-40B4-BE49-F238E27FC236}">
                    <a16:creationId xmlns:a16="http://schemas.microsoft.com/office/drawing/2014/main" id="{95DBAE10-E7EA-D101-D395-D7BEBE0380C5}"/>
                  </a:ext>
                </a:extLst>
              </p:cNvPr>
              <p:cNvCxnSpPr/>
              <p:nvPr/>
            </p:nvCxnSpPr>
            <p:spPr>
              <a:xfrm>
                <a:off x="6636472" y="5515727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線接點 353">
                <a:extLst>
                  <a:ext uri="{FF2B5EF4-FFF2-40B4-BE49-F238E27FC236}">
                    <a16:creationId xmlns:a16="http://schemas.microsoft.com/office/drawing/2014/main" id="{26A46D49-F014-0FB0-C76F-C58FC2C3FC1E}"/>
                  </a:ext>
                </a:extLst>
              </p:cNvPr>
              <p:cNvCxnSpPr/>
              <p:nvPr/>
            </p:nvCxnSpPr>
            <p:spPr>
              <a:xfrm>
                <a:off x="6636472" y="5708452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線接點 354">
                <a:extLst>
                  <a:ext uri="{FF2B5EF4-FFF2-40B4-BE49-F238E27FC236}">
                    <a16:creationId xmlns:a16="http://schemas.microsoft.com/office/drawing/2014/main" id="{1CAA79E9-4A49-0C06-CD13-568462631163}"/>
                  </a:ext>
                </a:extLst>
              </p:cNvPr>
              <p:cNvCxnSpPr/>
              <p:nvPr/>
            </p:nvCxnSpPr>
            <p:spPr>
              <a:xfrm>
                <a:off x="6636470" y="5901178"/>
                <a:ext cx="4920792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1" name="群組 470">
            <a:extLst>
              <a:ext uri="{FF2B5EF4-FFF2-40B4-BE49-F238E27FC236}">
                <a16:creationId xmlns:a16="http://schemas.microsoft.com/office/drawing/2014/main" id="{98F8C259-B14E-A159-F47F-0C5DC559D9F2}"/>
              </a:ext>
            </a:extLst>
          </p:cNvPr>
          <p:cNvGrpSpPr/>
          <p:nvPr/>
        </p:nvGrpSpPr>
        <p:grpSpPr>
          <a:xfrm>
            <a:off x="5295900" y="443777"/>
            <a:ext cx="3309202" cy="991717"/>
            <a:chOff x="1621411" y="933253"/>
            <a:chExt cx="8964891" cy="2686641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A71DA0DD-326F-49D2-A089-9EB29B04828D}"/>
                </a:ext>
              </a:extLst>
            </p:cNvPr>
            <p:cNvSpPr/>
            <p:nvPr/>
          </p:nvSpPr>
          <p:spPr>
            <a:xfrm>
              <a:off x="1621411" y="933253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89F8AC1F-9EAD-7B27-2AFA-50D3B219EE05}"/>
                </a:ext>
              </a:extLst>
            </p:cNvPr>
            <p:cNvSpPr/>
            <p:nvPr/>
          </p:nvSpPr>
          <p:spPr>
            <a:xfrm>
              <a:off x="2058343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B9D344AB-05FD-8C92-EA7E-43C02E4230F5}"/>
                </a:ext>
              </a:extLst>
            </p:cNvPr>
            <p:cNvSpPr/>
            <p:nvPr/>
          </p:nvSpPr>
          <p:spPr>
            <a:xfrm>
              <a:off x="2495276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3231DDF-3B54-94BA-C7BA-B3E3D2D210FC}"/>
                </a:ext>
              </a:extLst>
            </p:cNvPr>
            <p:cNvSpPr/>
            <p:nvPr/>
          </p:nvSpPr>
          <p:spPr>
            <a:xfrm>
              <a:off x="2932208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3F288F83-3707-D0DC-4D68-D42A61E4E373}"/>
                </a:ext>
              </a:extLst>
            </p:cNvPr>
            <p:cNvSpPr/>
            <p:nvPr/>
          </p:nvSpPr>
          <p:spPr>
            <a:xfrm>
              <a:off x="3369140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2E0055E7-DA2E-360E-5137-A37C81B04C47}"/>
                </a:ext>
              </a:extLst>
            </p:cNvPr>
            <p:cNvSpPr/>
            <p:nvPr/>
          </p:nvSpPr>
          <p:spPr>
            <a:xfrm>
              <a:off x="3806073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545D4D0C-42E2-238E-3A87-6BA139962A3F}"/>
                </a:ext>
              </a:extLst>
            </p:cNvPr>
            <p:cNvSpPr/>
            <p:nvPr/>
          </p:nvSpPr>
          <p:spPr>
            <a:xfrm>
              <a:off x="4243005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EEB64458-58EA-4119-D4B2-BDB31FFB634D}"/>
                </a:ext>
              </a:extLst>
            </p:cNvPr>
            <p:cNvSpPr/>
            <p:nvPr/>
          </p:nvSpPr>
          <p:spPr>
            <a:xfrm>
              <a:off x="4679938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B43C356-0DB8-1CF7-5C40-F7E676B8AC3C}"/>
                </a:ext>
              </a:extLst>
            </p:cNvPr>
            <p:cNvSpPr/>
            <p:nvPr/>
          </p:nvSpPr>
          <p:spPr>
            <a:xfrm>
              <a:off x="5116870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8989924E-CEF4-C2A2-07BD-449A0992A85A}"/>
                </a:ext>
              </a:extLst>
            </p:cNvPr>
            <p:cNvSpPr/>
            <p:nvPr/>
          </p:nvSpPr>
          <p:spPr>
            <a:xfrm>
              <a:off x="5553802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726C5A32-F88A-26D1-EBF3-B33EB6FDFAFB}"/>
                </a:ext>
              </a:extLst>
            </p:cNvPr>
            <p:cNvSpPr/>
            <p:nvPr/>
          </p:nvSpPr>
          <p:spPr>
            <a:xfrm>
              <a:off x="5990735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997B0381-9340-534B-E3F8-7B10874C4519}"/>
                </a:ext>
              </a:extLst>
            </p:cNvPr>
            <p:cNvSpPr/>
            <p:nvPr/>
          </p:nvSpPr>
          <p:spPr>
            <a:xfrm>
              <a:off x="6427667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6C49037F-FD5E-D7D9-1E93-D6B4D87D05A3}"/>
                </a:ext>
              </a:extLst>
            </p:cNvPr>
            <p:cNvSpPr/>
            <p:nvPr/>
          </p:nvSpPr>
          <p:spPr>
            <a:xfrm>
              <a:off x="6864600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BB70B404-FF63-26E4-2E58-9D1F0534E321}"/>
                </a:ext>
              </a:extLst>
            </p:cNvPr>
            <p:cNvSpPr/>
            <p:nvPr/>
          </p:nvSpPr>
          <p:spPr>
            <a:xfrm>
              <a:off x="7301532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DCB41023-11E2-3D07-2336-CD28004EC3D5}"/>
                </a:ext>
              </a:extLst>
            </p:cNvPr>
            <p:cNvSpPr/>
            <p:nvPr/>
          </p:nvSpPr>
          <p:spPr>
            <a:xfrm>
              <a:off x="7738464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1D59CC31-F696-1A35-05F8-B07BC1C6C935}"/>
                </a:ext>
              </a:extLst>
            </p:cNvPr>
            <p:cNvSpPr/>
            <p:nvPr/>
          </p:nvSpPr>
          <p:spPr>
            <a:xfrm>
              <a:off x="8175397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A02E1597-D6B5-4277-2A6B-385828F9EF92}"/>
                </a:ext>
              </a:extLst>
            </p:cNvPr>
            <p:cNvSpPr/>
            <p:nvPr/>
          </p:nvSpPr>
          <p:spPr>
            <a:xfrm>
              <a:off x="8612329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3B160003-E3B6-94AD-5AA9-85D879A4558B}"/>
                </a:ext>
              </a:extLst>
            </p:cNvPr>
            <p:cNvSpPr/>
            <p:nvPr/>
          </p:nvSpPr>
          <p:spPr>
            <a:xfrm>
              <a:off x="9049262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E81A0B15-E5BB-E5B6-41CC-2DC0CADE540F}"/>
                </a:ext>
              </a:extLst>
            </p:cNvPr>
            <p:cNvSpPr/>
            <p:nvPr/>
          </p:nvSpPr>
          <p:spPr>
            <a:xfrm>
              <a:off x="9486194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65E855BE-D539-9ECC-95C4-E132DCA741AB}"/>
                </a:ext>
              </a:extLst>
            </p:cNvPr>
            <p:cNvSpPr/>
            <p:nvPr/>
          </p:nvSpPr>
          <p:spPr>
            <a:xfrm>
              <a:off x="9923127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22EF6A97-AD11-DCB6-1606-F32FBA15798D}"/>
                </a:ext>
              </a:extLst>
            </p:cNvPr>
            <p:cNvSpPr/>
            <p:nvPr/>
          </p:nvSpPr>
          <p:spPr>
            <a:xfrm>
              <a:off x="10360059" y="933253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05EEB5AF-3246-4C8E-EA2F-859BF3C47007}"/>
                </a:ext>
              </a:extLst>
            </p:cNvPr>
            <p:cNvSpPr/>
            <p:nvPr/>
          </p:nvSpPr>
          <p:spPr>
            <a:xfrm>
              <a:off x="1621411" y="1828800"/>
              <a:ext cx="226243" cy="8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411E2BF9-2DD9-CDA1-70CB-283F45AB5540}"/>
                </a:ext>
              </a:extLst>
            </p:cNvPr>
            <p:cNvSpPr/>
            <p:nvPr/>
          </p:nvSpPr>
          <p:spPr>
            <a:xfrm>
              <a:off x="1621411" y="2724347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9E1DCE73-C457-12B8-1129-4D4E99D78821}"/>
                </a:ext>
              </a:extLst>
            </p:cNvPr>
            <p:cNvSpPr/>
            <p:nvPr/>
          </p:nvSpPr>
          <p:spPr>
            <a:xfrm>
              <a:off x="2058343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14A1B975-CF2A-307B-268B-EAABE44EE639}"/>
                </a:ext>
              </a:extLst>
            </p:cNvPr>
            <p:cNvSpPr/>
            <p:nvPr/>
          </p:nvSpPr>
          <p:spPr>
            <a:xfrm>
              <a:off x="2495276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C9978803-10EA-40CE-78C4-6ECADEDBEAF7}"/>
                </a:ext>
              </a:extLst>
            </p:cNvPr>
            <p:cNvSpPr/>
            <p:nvPr/>
          </p:nvSpPr>
          <p:spPr>
            <a:xfrm>
              <a:off x="2932208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92968BF1-33E7-42A4-7B51-9D6F13D6A7BA}"/>
                </a:ext>
              </a:extLst>
            </p:cNvPr>
            <p:cNvSpPr/>
            <p:nvPr/>
          </p:nvSpPr>
          <p:spPr>
            <a:xfrm>
              <a:off x="3369140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D3F9275-4FDA-D843-E039-93789F3A2195}"/>
                </a:ext>
              </a:extLst>
            </p:cNvPr>
            <p:cNvSpPr/>
            <p:nvPr/>
          </p:nvSpPr>
          <p:spPr>
            <a:xfrm>
              <a:off x="3806073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989AEB15-3EF2-34E8-9D50-E470CF6ABC97}"/>
                </a:ext>
              </a:extLst>
            </p:cNvPr>
            <p:cNvSpPr/>
            <p:nvPr/>
          </p:nvSpPr>
          <p:spPr>
            <a:xfrm>
              <a:off x="4243005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8FEF41EC-36C8-39D3-FA51-C9234405F06F}"/>
                </a:ext>
              </a:extLst>
            </p:cNvPr>
            <p:cNvSpPr/>
            <p:nvPr/>
          </p:nvSpPr>
          <p:spPr>
            <a:xfrm>
              <a:off x="4679938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4ECB2F20-C75F-DB0F-49C6-E72AB3947B08}"/>
                </a:ext>
              </a:extLst>
            </p:cNvPr>
            <p:cNvSpPr/>
            <p:nvPr/>
          </p:nvSpPr>
          <p:spPr>
            <a:xfrm>
              <a:off x="5116870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3F94CEF1-AC07-7EAD-99D1-428BC5A226CF}"/>
                </a:ext>
              </a:extLst>
            </p:cNvPr>
            <p:cNvSpPr/>
            <p:nvPr/>
          </p:nvSpPr>
          <p:spPr>
            <a:xfrm>
              <a:off x="5553802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09F03E70-B0B1-A280-498B-511BE3B88D9E}"/>
                </a:ext>
              </a:extLst>
            </p:cNvPr>
            <p:cNvSpPr/>
            <p:nvPr/>
          </p:nvSpPr>
          <p:spPr>
            <a:xfrm>
              <a:off x="5990735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5AB2CDEE-2C56-A11C-FBC9-3E027ADF8505}"/>
                </a:ext>
              </a:extLst>
            </p:cNvPr>
            <p:cNvSpPr/>
            <p:nvPr/>
          </p:nvSpPr>
          <p:spPr>
            <a:xfrm>
              <a:off x="6427667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3E5F9510-C4F6-0262-30ED-AB4055D1FC39}"/>
                </a:ext>
              </a:extLst>
            </p:cNvPr>
            <p:cNvSpPr/>
            <p:nvPr/>
          </p:nvSpPr>
          <p:spPr>
            <a:xfrm>
              <a:off x="6864600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E0F01F0E-E05E-F840-B913-B3D726D76D21}"/>
                </a:ext>
              </a:extLst>
            </p:cNvPr>
            <p:cNvSpPr/>
            <p:nvPr/>
          </p:nvSpPr>
          <p:spPr>
            <a:xfrm>
              <a:off x="7301532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324C5A4E-673B-E924-E546-E74319C3271E}"/>
                </a:ext>
              </a:extLst>
            </p:cNvPr>
            <p:cNvSpPr/>
            <p:nvPr/>
          </p:nvSpPr>
          <p:spPr>
            <a:xfrm>
              <a:off x="7738464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6111500D-FBA4-1E0F-EC88-F39A28243985}"/>
                </a:ext>
              </a:extLst>
            </p:cNvPr>
            <p:cNvSpPr/>
            <p:nvPr/>
          </p:nvSpPr>
          <p:spPr>
            <a:xfrm>
              <a:off x="8175397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B277D9E-96EF-025F-1CAC-7040B14C21C8}"/>
                </a:ext>
              </a:extLst>
            </p:cNvPr>
            <p:cNvSpPr/>
            <p:nvPr/>
          </p:nvSpPr>
          <p:spPr>
            <a:xfrm>
              <a:off x="8612329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A29F8CED-5761-9269-E5C7-DD3F7028F941}"/>
                </a:ext>
              </a:extLst>
            </p:cNvPr>
            <p:cNvSpPr/>
            <p:nvPr/>
          </p:nvSpPr>
          <p:spPr>
            <a:xfrm>
              <a:off x="9049262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BBF84AD-DD36-7A02-D14A-19D4FA02DAD3}"/>
                </a:ext>
              </a:extLst>
            </p:cNvPr>
            <p:cNvSpPr/>
            <p:nvPr/>
          </p:nvSpPr>
          <p:spPr>
            <a:xfrm>
              <a:off x="9486194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68DA010B-0F38-5B34-BEA0-3AB5DFD5F74D}"/>
                </a:ext>
              </a:extLst>
            </p:cNvPr>
            <p:cNvSpPr/>
            <p:nvPr/>
          </p:nvSpPr>
          <p:spPr>
            <a:xfrm>
              <a:off x="9923127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06647D05-FF62-77E6-A9CF-E5D8D51AD41C}"/>
                </a:ext>
              </a:extLst>
            </p:cNvPr>
            <p:cNvSpPr/>
            <p:nvPr/>
          </p:nvSpPr>
          <p:spPr>
            <a:xfrm>
              <a:off x="10360059" y="2724347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997B7B2B-AF32-2C39-13EB-6897D05339FE}"/>
                </a:ext>
              </a:extLst>
            </p:cNvPr>
            <p:cNvSpPr/>
            <p:nvPr/>
          </p:nvSpPr>
          <p:spPr>
            <a:xfrm>
              <a:off x="4004679" y="1828800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3762A904-8A96-D73B-5ADF-DBB080FC6416}"/>
                </a:ext>
              </a:extLst>
            </p:cNvPr>
            <p:cNvSpPr/>
            <p:nvPr/>
          </p:nvSpPr>
          <p:spPr>
            <a:xfrm>
              <a:off x="8374003" y="1828800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9F567FEE-9E17-FFC8-3747-26E0E76534E9}"/>
                </a:ext>
              </a:extLst>
            </p:cNvPr>
            <p:cNvSpPr/>
            <p:nvPr/>
          </p:nvSpPr>
          <p:spPr>
            <a:xfrm>
              <a:off x="2018622" y="1828800"/>
              <a:ext cx="226243" cy="895547"/>
            </a:xfrm>
            <a:prstGeom prst="rect">
              <a:avLst/>
            </a:prstGeom>
            <a:solidFill>
              <a:srgbClr val="AEAEAE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8E986EE-1780-7586-AB39-A004BB4F4DA8}"/>
                </a:ext>
              </a:extLst>
            </p:cNvPr>
            <p:cNvSpPr/>
            <p:nvPr/>
          </p:nvSpPr>
          <p:spPr>
            <a:xfrm>
              <a:off x="2415833" y="1828800"/>
              <a:ext cx="226243" cy="895547"/>
            </a:xfrm>
            <a:prstGeom prst="rect">
              <a:avLst/>
            </a:prstGeom>
            <a:solidFill>
              <a:srgbClr val="828282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AC03D3CF-D498-91B5-6626-2C1B5EB96D27}"/>
                </a:ext>
              </a:extLst>
            </p:cNvPr>
            <p:cNvSpPr/>
            <p:nvPr/>
          </p:nvSpPr>
          <p:spPr>
            <a:xfrm>
              <a:off x="2813045" y="1828800"/>
              <a:ext cx="226243" cy="895547"/>
            </a:xfrm>
            <a:prstGeom prst="rect">
              <a:avLst/>
            </a:prstGeom>
            <a:solidFill>
              <a:srgbClr val="575757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EE5DCF89-993C-90AF-26EB-E3E2717FE013}"/>
                </a:ext>
              </a:extLst>
            </p:cNvPr>
            <p:cNvSpPr/>
            <p:nvPr/>
          </p:nvSpPr>
          <p:spPr>
            <a:xfrm>
              <a:off x="3210256" y="1828800"/>
              <a:ext cx="226243" cy="895547"/>
            </a:xfrm>
            <a:prstGeom prst="rect">
              <a:avLst/>
            </a:prstGeom>
            <a:solidFill>
              <a:srgbClr val="2B2B2B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D96B4840-5E59-1083-2582-9FC7B9AD62DD}"/>
                </a:ext>
              </a:extLst>
            </p:cNvPr>
            <p:cNvSpPr/>
            <p:nvPr/>
          </p:nvSpPr>
          <p:spPr>
            <a:xfrm>
              <a:off x="3607467" y="1828800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AEAD44E-43FE-CF61-AEEF-912D29D2D74E}"/>
                </a:ext>
              </a:extLst>
            </p:cNvPr>
            <p:cNvSpPr/>
            <p:nvPr/>
          </p:nvSpPr>
          <p:spPr>
            <a:xfrm>
              <a:off x="4401890" y="1828800"/>
              <a:ext cx="226243" cy="895547"/>
            </a:xfrm>
            <a:prstGeom prst="rect">
              <a:avLst/>
            </a:prstGeom>
            <a:solidFill>
              <a:srgbClr val="2B2B2B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7D2361C0-052F-B2B6-F5D5-BE51776AB4E9}"/>
                </a:ext>
              </a:extLst>
            </p:cNvPr>
            <p:cNvSpPr/>
            <p:nvPr/>
          </p:nvSpPr>
          <p:spPr>
            <a:xfrm>
              <a:off x="4799101" y="1828800"/>
              <a:ext cx="226243" cy="895547"/>
            </a:xfrm>
            <a:prstGeom prst="rect">
              <a:avLst/>
            </a:prstGeom>
            <a:solidFill>
              <a:srgbClr val="575757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1322D5BF-5F4D-7373-3820-18B6E3B2A864}"/>
                </a:ext>
              </a:extLst>
            </p:cNvPr>
            <p:cNvSpPr/>
            <p:nvPr/>
          </p:nvSpPr>
          <p:spPr>
            <a:xfrm>
              <a:off x="5196313" y="1828800"/>
              <a:ext cx="226243" cy="895547"/>
            </a:xfrm>
            <a:prstGeom prst="rect">
              <a:avLst/>
            </a:prstGeom>
            <a:solidFill>
              <a:srgbClr val="828282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CFEF89CD-3A15-0275-1D1A-80B0FB468BFF}"/>
                </a:ext>
              </a:extLst>
            </p:cNvPr>
            <p:cNvSpPr/>
            <p:nvPr/>
          </p:nvSpPr>
          <p:spPr>
            <a:xfrm>
              <a:off x="5593524" y="1828800"/>
              <a:ext cx="226243" cy="895547"/>
            </a:xfrm>
            <a:prstGeom prst="rect">
              <a:avLst/>
            </a:prstGeom>
            <a:solidFill>
              <a:srgbClr val="AEAEAE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91893CF4-DC84-F143-BB9D-AA638F0333BD}"/>
                </a:ext>
              </a:extLst>
            </p:cNvPr>
            <p:cNvSpPr/>
            <p:nvPr/>
          </p:nvSpPr>
          <p:spPr>
            <a:xfrm>
              <a:off x="5990735" y="1828800"/>
              <a:ext cx="226243" cy="8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28260061-A227-8EE2-8B8A-26A5E7549A7B}"/>
                </a:ext>
              </a:extLst>
            </p:cNvPr>
            <p:cNvSpPr/>
            <p:nvPr/>
          </p:nvSpPr>
          <p:spPr>
            <a:xfrm>
              <a:off x="6387946" y="1828800"/>
              <a:ext cx="226243" cy="895547"/>
            </a:xfrm>
            <a:prstGeom prst="rect">
              <a:avLst/>
            </a:prstGeom>
            <a:solidFill>
              <a:srgbClr val="AEAEAE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42B9592C-75B2-A737-5AB0-1C9D6EDE6E9E}"/>
                </a:ext>
              </a:extLst>
            </p:cNvPr>
            <p:cNvSpPr/>
            <p:nvPr/>
          </p:nvSpPr>
          <p:spPr>
            <a:xfrm>
              <a:off x="6785157" y="1828800"/>
              <a:ext cx="226243" cy="895547"/>
            </a:xfrm>
            <a:prstGeom prst="rect">
              <a:avLst/>
            </a:prstGeom>
            <a:solidFill>
              <a:srgbClr val="828282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D26320F2-B457-B1F4-5788-5A2C288B5860}"/>
                </a:ext>
              </a:extLst>
            </p:cNvPr>
            <p:cNvSpPr/>
            <p:nvPr/>
          </p:nvSpPr>
          <p:spPr>
            <a:xfrm>
              <a:off x="7182369" y="1828800"/>
              <a:ext cx="226243" cy="895547"/>
            </a:xfrm>
            <a:prstGeom prst="rect">
              <a:avLst/>
            </a:prstGeom>
            <a:solidFill>
              <a:srgbClr val="575757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1B29DA9B-67F3-CA5D-3027-D4EE3521D11D}"/>
                </a:ext>
              </a:extLst>
            </p:cNvPr>
            <p:cNvSpPr/>
            <p:nvPr/>
          </p:nvSpPr>
          <p:spPr>
            <a:xfrm>
              <a:off x="7579579" y="1828800"/>
              <a:ext cx="226243" cy="895547"/>
            </a:xfrm>
            <a:prstGeom prst="rect">
              <a:avLst/>
            </a:prstGeom>
            <a:solidFill>
              <a:srgbClr val="2B2B2B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F933240C-051C-E1FF-D936-937631D15BB0}"/>
                </a:ext>
              </a:extLst>
            </p:cNvPr>
            <p:cNvSpPr/>
            <p:nvPr/>
          </p:nvSpPr>
          <p:spPr>
            <a:xfrm>
              <a:off x="7976791" y="1828800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D29A11A3-CD65-B5BA-4210-3CDA78A592D9}"/>
                </a:ext>
              </a:extLst>
            </p:cNvPr>
            <p:cNvSpPr/>
            <p:nvPr/>
          </p:nvSpPr>
          <p:spPr>
            <a:xfrm>
              <a:off x="8771214" y="1828800"/>
              <a:ext cx="226243" cy="895547"/>
            </a:xfrm>
            <a:prstGeom prst="rect">
              <a:avLst/>
            </a:prstGeom>
            <a:solidFill>
              <a:srgbClr val="2B2B2B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CD4B8F6D-E050-8581-D7AA-DB78B85392E3}"/>
                </a:ext>
              </a:extLst>
            </p:cNvPr>
            <p:cNvSpPr/>
            <p:nvPr/>
          </p:nvSpPr>
          <p:spPr>
            <a:xfrm>
              <a:off x="9168426" y="1828800"/>
              <a:ext cx="226243" cy="895547"/>
            </a:xfrm>
            <a:prstGeom prst="rect">
              <a:avLst/>
            </a:prstGeom>
            <a:solidFill>
              <a:srgbClr val="575757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13064781-DDC7-4EBB-B606-DF5A4B3B9235}"/>
                </a:ext>
              </a:extLst>
            </p:cNvPr>
            <p:cNvSpPr/>
            <p:nvPr/>
          </p:nvSpPr>
          <p:spPr>
            <a:xfrm>
              <a:off x="9565636" y="1828800"/>
              <a:ext cx="226243" cy="895547"/>
            </a:xfrm>
            <a:prstGeom prst="rect">
              <a:avLst/>
            </a:prstGeom>
            <a:solidFill>
              <a:srgbClr val="828282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6FA12A8A-82DB-3918-256F-0B3DC25BC827}"/>
                </a:ext>
              </a:extLst>
            </p:cNvPr>
            <p:cNvSpPr/>
            <p:nvPr/>
          </p:nvSpPr>
          <p:spPr>
            <a:xfrm>
              <a:off x="9962848" y="1828800"/>
              <a:ext cx="226243" cy="895547"/>
            </a:xfrm>
            <a:prstGeom prst="rect">
              <a:avLst/>
            </a:prstGeom>
            <a:solidFill>
              <a:srgbClr val="AEAEAE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EEF98E52-6405-C377-80EE-15A595DFD162}"/>
                </a:ext>
              </a:extLst>
            </p:cNvPr>
            <p:cNvSpPr/>
            <p:nvPr/>
          </p:nvSpPr>
          <p:spPr>
            <a:xfrm>
              <a:off x="10360059" y="1828800"/>
              <a:ext cx="226243" cy="8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2" name="群組 471">
            <a:extLst>
              <a:ext uri="{FF2B5EF4-FFF2-40B4-BE49-F238E27FC236}">
                <a16:creationId xmlns:a16="http://schemas.microsoft.com/office/drawing/2014/main" id="{E67CDD4F-39F0-B45E-E912-ABAD2B9ACB36}"/>
              </a:ext>
            </a:extLst>
          </p:cNvPr>
          <p:cNvGrpSpPr/>
          <p:nvPr/>
        </p:nvGrpSpPr>
        <p:grpSpPr>
          <a:xfrm>
            <a:off x="9974180" y="482600"/>
            <a:ext cx="1329081" cy="1417686"/>
            <a:chOff x="7107810" y="1470581"/>
            <a:chExt cx="3157980" cy="3157980"/>
          </a:xfrm>
          <a:solidFill>
            <a:srgbClr val="7F7F7F">
              <a:alpha val="20000"/>
            </a:srgbClr>
          </a:solidFill>
        </p:grpSpPr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45A64B1E-A13B-2D94-9E2E-19380179148D}"/>
                </a:ext>
              </a:extLst>
            </p:cNvPr>
            <p:cNvSpPr/>
            <p:nvPr/>
          </p:nvSpPr>
          <p:spPr>
            <a:xfrm>
              <a:off x="7107810" y="1470581"/>
              <a:ext cx="3157980" cy="3157980"/>
            </a:xfrm>
            <a:prstGeom prst="rect">
              <a:avLst/>
            </a:pr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4" name="手繪多邊形: 圖案 473">
              <a:extLst>
                <a:ext uri="{FF2B5EF4-FFF2-40B4-BE49-F238E27FC236}">
                  <a16:creationId xmlns:a16="http://schemas.microsoft.com/office/drawing/2014/main" id="{9A846685-5136-0C71-3E15-B5454375623C}"/>
                </a:ext>
              </a:extLst>
            </p:cNvPr>
            <p:cNvSpPr/>
            <p:nvPr/>
          </p:nvSpPr>
          <p:spPr>
            <a:xfrm>
              <a:off x="7107810" y="1470581"/>
              <a:ext cx="3157980" cy="3157980"/>
            </a:xfrm>
            <a:custGeom>
              <a:avLst/>
              <a:gdLst>
                <a:gd name="connsiteX0" fmla="*/ 0 w 3157980"/>
                <a:gd name="connsiteY0" fmla="*/ 363168 h 3157980"/>
                <a:gd name="connsiteX1" fmla="*/ 363168 w 3157980"/>
                <a:gd name="connsiteY1" fmla="*/ 3157980 h 3157980"/>
                <a:gd name="connsiteX2" fmla="*/ 3157980 w 3157980"/>
                <a:gd name="connsiteY2" fmla="*/ 2794812 h 3157980"/>
                <a:gd name="connsiteX3" fmla="*/ 2794813 w 3157980"/>
                <a:gd name="connsiteY3" fmla="*/ 0 h 3157980"/>
                <a:gd name="connsiteX4" fmla="*/ 0 w 3157980"/>
                <a:gd name="connsiteY4" fmla="*/ 363168 h 315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7980" h="3157980">
                  <a:moveTo>
                    <a:pt x="0" y="363168"/>
                  </a:moveTo>
                  <a:lnTo>
                    <a:pt x="363168" y="3157980"/>
                  </a:lnTo>
                  <a:lnTo>
                    <a:pt x="3157980" y="2794812"/>
                  </a:lnTo>
                  <a:lnTo>
                    <a:pt x="2794813" y="0"/>
                  </a:lnTo>
                  <a:lnTo>
                    <a:pt x="0" y="363168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5" name="手繪多邊形: 圖案 474">
              <a:extLst>
                <a:ext uri="{FF2B5EF4-FFF2-40B4-BE49-F238E27FC236}">
                  <a16:creationId xmlns:a16="http://schemas.microsoft.com/office/drawing/2014/main" id="{0D48F1A9-0C16-117F-8467-B1210D7B4F75}"/>
                </a:ext>
              </a:extLst>
            </p:cNvPr>
            <p:cNvSpPr/>
            <p:nvPr/>
          </p:nvSpPr>
          <p:spPr>
            <a:xfrm>
              <a:off x="7149574" y="1512345"/>
              <a:ext cx="3074452" cy="3074452"/>
            </a:xfrm>
            <a:custGeom>
              <a:avLst/>
              <a:gdLst>
                <a:gd name="connsiteX0" fmla="*/ 0 w 3074452"/>
                <a:gd name="connsiteY0" fmla="*/ 642807 h 3074452"/>
                <a:gd name="connsiteX1" fmla="*/ 642808 w 3074452"/>
                <a:gd name="connsiteY1" fmla="*/ 3074452 h 3074452"/>
                <a:gd name="connsiteX2" fmla="*/ 3074452 w 3074452"/>
                <a:gd name="connsiteY2" fmla="*/ 2431645 h 3074452"/>
                <a:gd name="connsiteX3" fmla="*/ 2431646 w 3074452"/>
                <a:gd name="connsiteY3" fmla="*/ 0 h 3074452"/>
                <a:gd name="connsiteX4" fmla="*/ 0 w 3074452"/>
                <a:gd name="connsiteY4" fmla="*/ 642807 h 307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452" h="3074452">
                  <a:moveTo>
                    <a:pt x="0" y="642807"/>
                  </a:moveTo>
                  <a:lnTo>
                    <a:pt x="642808" y="3074452"/>
                  </a:lnTo>
                  <a:lnTo>
                    <a:pt x="3074452" y="2431645"/>
                  </a:lnTo>
                  <a:lnTo>
                    <a:pt x="2431646" y="0"/>
                  </a:lnTo>
                  <a:lnTo>
                    <a:pt x="0" y="642807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6" name="手繪多邊形: 圖案 475">
              <a:extLst>
                <a:ext uri="{FF2B5EF4-FFF2-40B4-BE49-F238E27FC236}">
                  <a16:creationId xmlns:a16="http://schemas.microsoft.com/office/drawing/2014/main" id="{D4C70B06-F0DC-D9DD-E189-8E0927B72B36}"/>
                </a:ext>
              </a:extLst>
            </p:cNvPr>
            <p:cNvSpPr/>
            <p:nvPr/>
          </p:nvSpPr>
          <p:spPr>
            <a:xfrm>
              <a:off x="7223495" y="1586268"/>
              <a:ext cx="2926607" cy="2926606"/>
            </a:xfrm>
            <a:custGeom>
              <a:avLst/>
              <a:gdLst>
                <a:gd name="connsiteX0" fmla="*/ 0 w 2926607"/>
                <a:gd name="connsiteY0" fmla="*/ 848523 h 2926606"/>
                <a:gd name="connsiteX1" fmla="*/ 848524 w 2926607"/>
                <a:gd name="connsiteY1" fmla="*/ 2926606 h 2926606"/>
                <a:gd name="connsiteX2" fmla="*/ 2926607 w 2926607"/>
                <a:gd name="connsiteY2" fmla="*/ 2078083 h 2926606"/>
                <a:gd name="connsiteX3" fmla="*/ 2078084 w 2926607"/>
                <a:gd name="connsiteY3" fmla="*/ 0 h 2926606"/>
                <a:gd name="connsiteX4" fmla="*/ 0 w 2926607"/>
                <a:gd name="connsiteY4" fmla="*/ 848523 h 292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607" h="2926606">
                  <a:moveTo>
                    <a:pt x="0" y="848523"/>
                  </a:moveTo>
                  <a:lnTo>
                    <a:pt x="848524" y="2926606"/>
                  </a:lnTo>
                  <a:lnTo>
                    <a:pt x="2926607" y="2078083"/>
                  </a:lnTo>
                  <a:lnTo>
                    <a:pt x="2078084" y="0"/>
                  </a:lnTo>
                  <a:lnTo>
                    <a:pt x="0" y="848523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7" name="手繪多邊形: 圖案 476">
              <a:extLst>
                <a:ext uri="{FF2B5EF4-FFF2-40B4-BE49-F238E27FC236}">
                  <a16:creationId xmlns:a16="http://schemas.microsoft.com/office/drawing/2014/main" id="{93E0D5B9-6983-6249-AD31-0AD7E5314019}"/>
                </a:ext>
              </a:extLst>
            </p:cNvPr>
            <p:cNvSpPr/>
            <p:nvPr/>
          </p:nvSpPr>
          <p:spPr>
            <a:xfrm>
              <a:off x="7321076" y="1683848"/>
              <a:ext cx="2731448" cy="2731446"/>
            </a:xfrm>
            <a:custGeom>
              <a:avLst/>
              <a:gdLst>
                <a:gd name="connsiteX0" fmla="*/ 0 w 2731448"/>
                <a:gd name="connsiteY0" fmla="*/ 989923 h 2731446"/>
                <a:gd name="connsiteX1" fmla="*/ 989924 w 2731448"/>
                <a:gd name="connsiteY1" fmla="*/ 2731446 h 2731446"/>
                <a:gd name="connsiteX2" fmla="*/ 2731448 w 2731448"/>
                <a:gd name="connsiteY2" fmla="*/ 1741524 h 2731446"/>
                <a:gd name="connsiteX3" fmla="*/ 1741524 w 2731448"/>
                <a:gd name="connsiteY3" fmla="*/ 0 h 2731446"/>
                <a:gd name="connsiteX4" fmla="*/ 0 w 2731448"/>
                <a:gd name="connsiteY4" fmla="*/ 989923 h 273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448" h="2731446">
                  <a:moveTo>
                    <a:pt x="0" y="989923"/>
                  </a:moveTo>
                  <a:lnTo>
                    <a:pt x="989924" y="2731446"/>
                  </a:lnTo>
                  <a:lnTo>
                    <a:pt x="2731448" y="1741524"/>
                  </a:lnTo>
                  <a:lnTo>
                    <a:pt x="1741524" y="0"/>
                  </a:lnTo>
                  <a:lnTo>
                    <a:pt x="0" y="989923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8" name="手繪多邊形: 圖案 477">
              <a:extLst>
                <a:ext uri="{FF2B5EF4-FFF2-40B4-BE49-F238E27FC236}">
                  <a16:creationId xmlns:a16="http://schemas.microsoft.com/office/drawing/2014/main" id="{2545B5D3-B13F-7979-0205-8F1984E313AE}"/>
                </a:ext>
              </a:extLst>
            </p:cNvPr>
            <p:cNvSpPr/>
            <p:nvPr/>
          </p:nvSpPr>
          <p:spPr>
            <a:xfrm>
              <a:off x="7434917" y="1797689"/>
              <a:ext cx="2503766" cy="2503764"/>
            </a:xfrm>
            <a:custGeom>
              <a:avLst/>
              <a:gdLst>
                <a:gd name="connsiteX0" fmla="*/ 0 w 2503766"/>
                <a:gd name="connsiteY0" fmla="*/ 1076357 h 2503764"/>
                <a:gd name="connsiteX1" fmla="*/ 1076357 w 2503766"/>
                <a:gd name="connsiteY1" fmla="*/ 2503764 h 2503764"/>
                <a:gd name="connsiteX2" fmla="*/ 2503766 w 2503766"/>
                <a:gd name="connsiteY2" fmla="*/ 1427408 h 2503764"/>
                <a:gd name="connsiteX3" fmla="*/ 1427408 w 2503766"/>
                <a:gd name="connsiteY3" fmla="*/ 0 h 2503764"/>
                <a:gd name="connsiteX4" fmla="*/ 0 w 2503766"/>
                <a:gd name="connsiteY4" fmla="*/ 1076357 h 25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766" h="2503764">
                  <a:moveTo>
                    <a:pt x="0" y="1076357"/>
                  </a:moveTo>
                  <a:lnTo>
                    <a:pt x="1076357" y="2503764"/>
                  </a:lnTo>
                  <a:lnTo>
                    <a:pt x="2503766" y="1427408"/>
                  </a:lnTo>
                  <a:lnTo>
                    <a:pt x="1427408" y="0"/>
                  </a:lnTo>
                  <a:lnTo>
                    <a:pt x="0" y="1076357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9" name="手繪多邊形: 圖案 478">
              <a:extLst>
                <a:ext uri="{FF2B5EF4-FFF2-40B4-BE49-F238E27FC236}">
                  <a16:creationId xmlns:a16="http://schemas.microsoft.com/office/drawing/2014/main" id="{41F7F2DB-5413-2626-DA41-B337CDFFDABB}"/>
                </a:ext>
              </a:extLst>
            </p:cNvPr>
            <p:cNvSpPr/>
            <p:nvPr/>
          </p:nvSpPr>
          <p:spPr>
            <a:xfrm>
              <a:off x="7558698" y="1921470"/>
              <a:ext cx="2256204" cy="2256202"/>
            </a:xfrm>
            <a:custGeom>
              <a:avLst/>
              <a:gdLst>
                <a:gd name="connsiteX0" fmla="*/ 0 w 2256204"/>
                <a:gd name="connsiteY0" fmla="*/ 1116728 h 2256202"/>
                <a:gd name="connsiteX1" fmla="*/ 1116728 w 2256204"/>
                <a:gd name="connsiteY1" fmla="*/ 2256202 h 2256202"/>
                <a:gd name="connsiteX2" fmla="*/ 2256204 w 2256204"/>
                <a:gd name="connsiteY2" fmla="*/ 1139475 h 2256202"/>
                <a:gd name="connsiteX3" fmla="*/ 1139474 w 2256204"/>
                <a:gd name="connsiteY3" fmla="*/ 0 h 2256202"/>
                <a:gd name="connsiteX4" fmla="*/ 0 w 2256204"/>
                <a:gd name="connsiteY4" fmla="*/ 1116728 h 22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6204" h="2256202">
                  <a:moveTo>
                    <a:pt x="0" y="1116728"/>
                  </a:moveTo>
                  <a:lnTo>
                    <a:pt x="1116728" y="2256202"/>
                  </a:lnTo>
                  <a:lnTo>
                    <a:pt x="2256204" y="1139475"/>
                  </a:lnTo>
                  <a:lnTo>
                    <a:pt x="1139474" y="0"/>
                  </a:lnTo>
                  <a:lnTo>
                    <a:pt x="0" y="1116728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0" name="手繪多邊形: 圖案 479">
              <a:extLst>
                <a:ext uri="{FF2B5EF4-FFF2-40B4-BE49-F238E27FC236}">
                  <a16:creationId xmlns:a16="http://schemas.microsoft.com/office/drawing/2014/main" id="{7F196878-091D-5AED-6272-FF2BED08EE08}"/>
                </a:ext>
              </a:extLst>
            </p:cNvPr>
            <p:cNvSpPr/>
            <p:nvPr/>
          </p:nvSpPr>
          <p:spPr>
            <a:xfrm>
              <a:off x="7687121" y="2049893"/>
              <a:ext cx="1999357" cy="1999355"/>
            </a:xfrm>
            <a:custGeom>
              <a:avLst/>
              <a:gdLst>
                <a:gd name="connsiteX0" fmla="*/ 0 w 1999357"/>
                <a:gd name="connsiteY0" fmla="*/ 1119344 h 1999355"/>
                <a:gd name="connsiteX1" fmla="*/ 1119344 w 1999357"/>
                <a:gd name="connsiteY1" fmla="*/ 1999355 h 1999355"/>
                <a:gd name="connsiteX2" fmla="*/ 1999357 w 1999357"/>
                <a:gd name="connsiteY2" fmla="*/ 880011 h 1999355"/>
                <a:gd name="connsiteX3" fmla="*/ 880012 w 1999357"/>
                <a:gd name="connsiteY3" fmla="*/ 0 h 1999355"/>
                <a:gd name="connsiteX4" fmla="*/ 0 w 1999357"/>
                <a:gd name="connsiteY4" fmla="*/ 1119344 h 199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57" h="1999355">
                  <a:moveTo>
                    <a:pt x="0" y="1119344"/>
                  </a:moveTo>
                  <a:lnTo>
                    <a:pt x="1119344" y="1999355"/>
                  </a:lnTo>
                  <a:lnTo>
                    <a:pt x="1999357" y="880011"/>
                  </a:lnTo>
                  <a:lnTo>
                    <a:pt x="880012" y="0"/>
                  </a:lnTo>
                  <a:lnTo>
                    <a:pt x="0" y="1119344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1" name="手繪多邊形: 圖案 480">
              <a:extLst>
                <a:ext uri="{FF2B5EF4-FFF2-40B4-BE49-F238E27FC236}">
                  <a16:creationId xmlns:a16="http://schemas.microsoft.com/office/drawing/2014/main" id="{D7255B76-64D7-8936-7248-B4E167394500}"/>
                </a:ext>
              </a:extLst>
            </p:cNvPr>
            <p:cNvSpPr/>
            <p:nvPr/>
          </p:nvSpPr>
          <p:spPr>
            <a:xfrm>
              <a:off x="7815846" y="2178618"/>
              <a:ext cx="1741907" cy="1741905"/>
            </a:xfrm>
            <a:custGeom>
              <a:avLst/>
              <a:gdLst>
                <a:gd name="connsiteX0" fmla="*/ 0 w 1741907"/>
                <a:gd name="connsiteY0" fmla="*/ 1091820 h 1741905"/>
                <a:gd name="connsiteX1" fmla="*/ 1091821 w 1741907"/>
                <a:gd name="connsiteY1" fmla="*/ 1741905 h 1741905"/>
                <a:gd name="connsiteX2" fmla="*/ 1741907 w 1741907"/>
                <a:gd name="connsiteY2" fmla="*/ 650085 h 1741905"/>
                <a:gd name="connsiteX3" fmla="*/ 650085 w 1741907"/>
                <a:gd name="connsiteY3" fmla="*/ 0 h 1741905"/>
                <a:gd name="connsiteX4" fmla="*/ 0 w 1741907"/>
                <a:gd name="connsiteY4" fmla="*/ 1091820 h 174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907" h="1741905">
                  <a:moveTo>
                    <a:pt x="0" y="1091820"/>
                  </a:moveTo>
                  <a:lnTo>
                    <a:pt x="1091821" y="1741905"/>
                  </a:lnTo>
                  <a:lnTo>
                    <a:pt x="1741907" y="650085"/>
                  </a:lnTo>
                  <a:lnTo>
                    <a:pt x="650085" y="0"/>
                  </a:lnTo>
                  <a:lnTo>
                    <a:pt x="0" y="1091820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2" name="手繪多邊形: 圖案 481">
              <a:extLst>
                <a:ext uri="{FF2B5EF4-FFF2-40B4-BE49-F238E27FC236}">
                  <a16:creationId xmlns:a16="http://schemas.microsoft.com/office/drawing/2014/main" id="{3B213851-3720-3F9F-B150-AE042F25FBD5}"/>
                </a:ext>
              </a:extLst>
            </p:cNvPr>
            <p:cNvSpPr/>
            <p:nvPr/>
          </p:nvSpPr>
          <p:spPr>
            <a:xfrm>
              <a:off x="7941406" y="2304177"/>
              <a:ext cx="1490787" cy="1490787"/>
            </a:xfrm>
            <a:custGeom>
              <a:avLst/>
              <a:gdLst>
                <a:gd name="connsiteX0" fmla="*/ 0 w 1490787"/>
                <a:gd name="connsiteY0" fmla="*/ 1041021 h 1490787"/>
                <a:gd name="connsiteX1" fmla="*/ 1041021 w 1490787"/>
                <a:gd name="connsiteY1" fmla="*/ 1490787 h 1490787"/>
                <a:gd name="connsiteX2" fmla="*/ 1490787 w 1490787"/>
                <a:gd name="connsiteY2" fmla="*/ 449766 h 1490787"/>
                <a:gd name="connsiteX3" fmla="*/ 449765 w 1490787"/>
                <a:gd name="connsiteY3" fmla="*/ 0 h 1490787"/>
                <a:gd name="connsiteX4" fmla="*/ 0 w 1490787"/>
                <a:gd name="connsiteY4" fmla="*/ 1041021 h 149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0787" h="1490787">
                  <a:moveTo>
                    <a:pt x="0" y="1041021"/>
                  </a:moveTo>
                  <a:lnTo>
                    <a:pt x="1041021" y="1490787"/>
                  </a:lnTo>
                  <a:lnTo>
                    <a:pt x="1490787" y="449766"/>
                  </a:lnTo>
                  <a:lnTo>
                    <a:pt x="449765" y="0"/>
                  </a:lnTo>
                  <a:lnTo>
                    <a:pt x="0" y="1041021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3" name="手繪多邊形: 圖案 482">
              <a:extLst>
                <a:ext uri="{FF2B5EF4-FFF2-40B4-BE49-F238E27FC236}">
                  <a16:creationId xmlns:a16="http://schemas.microsoft.com/office/drawing/2014/main" id="{21701E7B-9279-EC36-AB9E-9DA150F473E4}"/>
                </a:ext>
              </a:extLst>
            </p:cNvPr>
            <p:cNvSpPr/>
            <p:nvPr/>
          </p:nvSpPr>
          <p:spPr>
            <a:xfrm>
              <a:off x="8061123" y="2423895"/>
              <a:ext cx="1251353" cy="1251352"/>
            </a:xfrm>
            <a:custGeom>
              <a:avLst/>
              <a:gdLst>
                <a:gd name="connsiteX0" fmla="*/ 0 w 1251353"/>
                <a:gd name="connsiteY0" fmla="*/ 973027 h 1251352"/>
                <a:gd name="connsiteX1" fmla="*/ 973027 w 1251353"/>
                <a:gd name="connsiteY1" fmla="*/ 1251352 h 1251352"/>
                <a:gd name="connsiteX2" fmla="*/ 1251353 w 1251353"/>
                <a:gd name="connsiteY2" fmla="*/ 278326 h 1251352"/>
                <a:gd name="connsiteX3" fmla="*/ 278324 w 1251353"/>
                <a:gd name="connsiteY3" fmla="*/ 0 h 1251352"/>
                <a:gd name="connsiteX4" fmla="*/ 0 w 1251353"/>
                <a:gd name="connsiteY4" fmla="*/ 973027 h 125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353" h="1251352">
                  <a:moveTo>
                    <a:pt x="0" y="973027"/>
                  </a:moveTo>
                  <a:lnTo>
                    <a:pt x="973027" y="1251352"/>
                  </a:lnTo>
                  <a:lnTo>
                    <a:pt x="1251353" y="278326"/>
                  </a:lnTo>
                  <a:lnTo>
                    <a:pt x="278324" y="0"/>
                  </a:lnTo>
                  <a:lnTo>
                    <a:pt x="0" y="973027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4" name="手繪多邊形: 圖案 483">
              <a:extLst>
                <a:ext uri="{FF2B5EF4-FFF2-40B4-BE49-F238E27FC236}">
                  <a16:creationId xmlns:a16="http://schemas.microsoft.com/office/drawing/2014/main" id="{43E66403-C84E-8068-748A-379371AE9F34}"/>
                </a:ext>
              </a:extLst>
            </p:cNvPr>
            <p:cNvSpPr/>
            <p:nvPr/>
          </p:nvSpPr>
          <p:spPr>
            <a:xfrm>
              <a:off x="8173021" y="2535793"/>
              <a:ext cx="1027557" cy="1027556"/>
            </a:xfrm>
            <a:custGeom>
              <a:avLst/>
              <a:gdLst>
                <a:gd name="connsiteX0" fmla="*/ 0 w 1027557"/>
                <a:gd name="connsiteY0" fmla="*/ 893136 h 1027556"/>
                <a:gd name="connsiteX1" fmla="*/ 893136 w 1027557"/>
                <a:gd name="connsiteY1" fmla="*/ 1027556 h 1027556"/>
                <a:gd name="connsiteX2" fmla="*/ 1027557 w 1027557"/>
                <a:gd name="connsiteY2" fmla="*/ 134421 h 1027556"/>
                <a:gd name="connsiteX3" fmla="*/ 134419 w 1027557"/>
                <a:gd name="connsiteY3" fmla="*/ 0 h 1027556"/>
                <a:gd name="connsiteX4" fmla="*/ 0 w 1027557"/>
                <a:gd name="connsiteY4" fmla="*/ 893136 h 102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557" h="1027556">
                  <a:moveTo>
                    <a:pt x="0" y="893136"/>
                  </a:moveTo>
                  <a:lnTo>
                    <a:pt x="893136" y="1027556"/>
                  </a:lnTo>
                  <a:lnTo>
                    <a:pt x="1027557" y="134421"/>
                  </a:lnTo>
                  <a:lnTo>
                    <a:pt x="134419" y="0"/>
                  </a:lnTo>
                  <a:lnTo>
                    <a:pt x="0" y="893136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5" name="手繪多邊形: 圖案 484">
              <a:extLst>
                <a:ext uri="{FF2B5EF4-FFF2-40B4-BE49-F238E27FC236}">
                  <a16:creationId xmlns:a16="http://schemas.microsoft.com/office/drawing/2014/main" id="{A6C319D2-471E-BE03-DEE7-E59921DD0418}"/>
                </a:ext>
              </a:extLst>
            </p:cNvPr>
            <p:cNvSpPr/>
            <p:nvPr/>
          </p:nvSpPr>
          <p:spPr>
            <a:xfrm>
              <a:off x="8275732" y="2638503"/>
              <a:ext cx="822135" cy="822135"/>
            </a:xfrm>
            <a:custGeom>
              <a:avLst/>
              <a:gdLst>
                <a:gd name="connsiteX0" fmla="*/ 0 w 822135"/>
                <a:gd name="connsiteY0" fmla="*/ 805883 h 822135"/>
                <a:gd name="connsiteX1" fmla="*/ 805884 w 822135"/>
                <a:gd name="connsiteY1" fmla="*/ 822135 h 822135"/>
                <a:gd name="connsiteX2" fmla="*/ 822135 w 822135"/>
                <a:gd name="connsiteY2" fmla="*/ 16252 h 822135"/>
                <a:gd name="connsiteX3" fmla="*/ 16251 w 822135"/>
                <a:gd name="connsiteY3" fmla="*/ 0 h 822135"/>
                <a:gd name="connsiteX4" fmla="*/ 0 w 822135"/>
                <a:gd name="connsiteY4" fmla="*/ 805883 h 82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135" h="822135">
                  <a:moveTo>
                    <a:pt x="0" y="805883"/>
                  </a:moveTo>
                  <a:lnTo>
                    <a:pt x="805884" y="822135"/>
                  </a:lnTo>
                  <a:lnTo>
                    <a:pt x="822135" y="16252"/>
                  </a:lnTo>
                  <a:lnTo>
                    <a:pt x="16251" y="0"/>
                  </a:lnTo>
                  <a:lnTo>
                    <a:pt x="0" y="805883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6" name="手繪多邊形: 圖案 485">
              <a:extLst>
                <a:ext uri="{FF2B5EF4-FFF2-40B4-BE49-F238E27FC236}">
                  <a16:creationId xmlns:a16="http://schemas.microsoft.com/office/drawing/2014/main" id="{2CE17C22-1130-EC29-2C54-A064220C8DE2}"/>
                </a:ext>
              </a:extLst>
            </p:cNvPr>
            <p:cNvSpPr/>
            <p:nvPr/>
          </p:nvSpPr>
          <p:spPr>
            <a:xfrm>
              <a:off x="8290115" y="2652886"/>
              <a:ext cx="793371" cy="793369"/>
            </a:xfrm>
            <a:custGeom>
              <a:avLst/>
              <a:gdLst>
                <a:gd name="connsiteX0" fmla="*/ 78293 w 793371"/>
                <a:gd name="connsiteY0" fmla="*/ 793369 h 793369"/>
                <a:gd name="connsiteX1" fmla="*/ 793371 w 793371"/>
                <a:gd name="connsiteY1" fmla="*/ 715076 h 793369"/>
                <a:gd name="connsiteX2" fmla="*/ 715075 w 793371"/>
                <a:gd name="connsiteY2" fmla="*/ 0 h 793369"/>
                <a:gd name="connsiteX3" fmla="*/ 0 w 793371"/>
                <a:gd name="connsiteY3" fmla="*/ 78294 h 793369"/>
                <a:gd name="connsiteX4" fmla="*/ 78293 w 793371"/>
                <a:gd name="connsiteY4" fmla="*/ 793369 h 7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371" h="793369">
                  <a:moveTo>
                    <a:pt x="78293" y="793369"/>
                  </a:moveTo>
                  <a:lnTo>
                    <a:pt x="793371" y="715076"/>
                  </a:lnTo>
                  <a:lnTo>
                    <a:pt x="715075" y="0"/>
                  </a:lnTo>
                  <a:lnTo>
                    <a:pt x="0" y="78294"/>
                  </a:lnTo>
                  <a:lnTo>
                    <a:pt x="78293" y="793369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7" name="手繪多邊形: 圖案 486">
              <a:extLst>
                <a:ext uri="{FF2B5EF4-FFF2-40B4-BE49-F238E27FC236}">
                  <a16:creationId xmlns:a16="http://schemas.microsoft.com/office/drawing/2014/main" id="{2296DBEC-1780-D239-1CA9-26955F762A87}"/>
                </a:ext>
              </a:extLst>
            </p:cNvPr>
            <p:cNvSpPr/>
            <p:nvPr/>
          </p:nvSpPr>
          <p:spPr>
            <a:xfrm>
              <a:off x="8299119" y="2661890"/>
              <a:ext cx="775362" cy="775361"/>
            </a:xfrm>
            <a:custGeom>
              <a:avLst/>
              <a:gdLst>
                <a:gd name="connsiteX0" fmla="*/ 151524 w 775362"/>
                <a:gd name="connsiteY0" fmla="*/ 775361 h 775361"/>
                <a:gd name="connsiteX1" fmla="*/ 775362 w 775362"/>
                <a:gd name="connsiteY1" fmla="*/ 623838 h 775361"/>
                <a:gd name="connsiteX2" fmla="*/ 623838 w 775362"/>
                <a:gd name="connsiteY2" fmla="*/ 0 h 775361"/>
                <a:gd name="connsiteX3" fmla="*/ 0 w 775362"/>
                <a:gd name="connsiteY3" fmla="*/ 151524 h 775361"/>
                <a:gd name="connsiteX4" fmla="*/ 151524 w 775362"/>
                <a:gd name="connsiteY4" fmla="*/ 775361 h 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362" h="775361">
                  <a:moveTo>
                    <a:pt x="151524" y="775361"/>
                  </a:moveTo>
                  <a:lnTo>
                    <a:pt x="775362" y="623838"/>
                  </a:lnTo>
                  <a:lnTo>
                    <a:pt x="623838" y="0"/>
                  </a:lnTo>
                  <a:lnTo>
                    <a:pt x="0" y="151524"/>
                  </a:lnTo>
                  <a:lnTo>
                    <a:pt x="151524" y="775361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8" name="手繪多邊形: 圖案 487">
              <a:extLst>
                <a:ext uri="{FF2B5EF4-FFF2-40B4-BE49-F238E27FC236}">
                  <a16:creationId xmlns:a16="http://schemas.microsoft.com/office/drawing/2014/main" id="{CD783713-43B7-2E75-4118-5E8F992A035D}"/>
                </a:ext>
              </a:extLst>
            </p:cNvPr>
            <p:cNvSpPr/>
            <p:nvPr/>
          </p:nvSpPr>
          <p:spPr>
            <a:xfrm>
              <a:off x="8316544" y="2679315"/>
              <a:ext cx="740512" cy="740511"/>
            </a:xfrm>
            <a:custGeom>
              <a:avLst/>
              <a:gdLst>
                <a:gd name="connsiteX0" fmla="*/ 205840 w 740512"/>
                <a:gd name="connsiteY0" fmla="*/ 740511 h 740511"/>
                <a:gd name="connsiteX1" fmla="*/ 740512 w 740512"/>
                <a:gd name="connsiteY1" fmla="*/ 534672 h 740511"/>
                <a:gd name="connsiteX2" fmla="*/ 534672 w 740512"/>
                <a:gd name="connsiteY2" fmla="*/ 0 h 740511"/>
                <a:gd name="connsiteX3" fmla="*/ 0 w 740512"/>
                <a:gd name="connsiteY3" fmla="*/ 205840 h 740511"/>
                <a:gd name="connsiteX4" fmla="*/ 205840 w 740512"/>
                <a:gd name="connsiteY4" fmla="*/ 740511 h 74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512" h="740511">
                  <a:moveTo>
                    <a:pt x="205840" y="740511"/>
                  </a:moveTo>
                  <a:lnTo>
                    <a:pt x="740512" y="534672"/>
                  </a:lnTo>
                  <a:lnTo>
                    <a:pt x="534672" y="0"/>
                  </a:lnTo>
                  <a:lnTo>
                    <a:pt x="0" y="205840"/>
                  </a:lnTo>
                  <a:lnTo>
                    <a:pt x="205840" y="740511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9" name="手繪多邊形: 圖案 488">
              <a:extLst>
                <a:ext uri="{FF2B5EF4-FFF2-40B4-BE49-F238E27FC236}">
                  <a16:creationId xmlns:a16="http://schemas.microsoft.com/office/drawing/2014/main" id="{CC4F8333-4574-D8B3-7F45-D094CB635BE9}"/>
                </a:ext>
              </a:extLst>
            </p:cNvPr>
            <p:cNvSpPr/>
            <p:nvPr/>
          </p:nvSpPr>
          <p:spPr>
            <a:xfrm>
              <a:off x="8340216" y="2702987"/>
              <a:ext cx="693168" cy="693167"/>
            </a:xfrm>
            <a:custGeom>
              <a:avLst/>
              <a:gdLst>
                <a:gd name="connsiteX0" fmla="*/ 243655 w 693168"/>
                <a:gd name="connsiteY0" fmla="*/ 693167 h 693167"/>
                <a:gd name="connsiteX1" fmla="*/ 693168 w 693168"/>
                <a:gd name="connsiteY1" fmla="*/ 449513 h 693167"/>
                <a:gd name="connsiteX2" fmla="*/ 449514 w 693168"/>
                <a:gd name="connsiteY2" fmla="*/ 0 h 693167"/>
                <a:gd name="connsiteX3" fmla="*/ 0 w 693168"/>
                <a:gd name="connsiteY3" fmla="*/ 243655 h 693167"/>
                <a:gd name="connsiteX4" fmla="*/ 243655 w 693168"/>
                <a:gd name="connsiteY4" fmla="*/ 693167 h 69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168" h="693167">
                  <a:moveTo>
                    <a:pt x="243655" y="693167"/>
                  </a:moveTo>
                  <a:lnTo>
                    <a:pt x="693168" y="449513"/>
                  </a:lnTo>
                  <a:lnTo>
                    <a:pt x="449514" y="0"/>
                  </a:lnTo>
                  <a:lnTo>
                    <a:pt x="0" y="243655"/>
                  </a:lnTo>
                  <a:lnTo>
                    <a:pt x="243655" y="693167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0" name="手繪多邊形: 圖案 489">
              <a:extLst>
                <a:ext uri="{FF2B5EF4-FFF2-40B4-BE49-F238E27FC236}">
                  <a16:creationId xmlns:a16="http://schemas.microsoft.com/office/drawing/2014/main" id="{778BAF1A-67EC-057A-CE3F-DCD241D13734}"/>
                </a:ext>
              </a:extLst>
            </p:cNvPr>
            <p:cNvSpPr/>
            <p:nvPr/>
          </p:nvSpPr>
          <p:spPr>
            <a:xfrm>
              <a:off x="8368235" y="2731007"/>
              <a:ext cx="637129" cy="637127"/>
            </a:xfrm>
            <a:custGeom>
              <a:avLst/>
              <a:gdLst>
                <a:gd name="connsiteX0" fmla="*/ 267328 w 637129"/>
                <a:gd name="connsiteY0" fmla="*/ 637127 h 637127"/>
                <a:gd name="connsiteX1" fmla="*/ 637129 w 637129"/>
                <a:gd name="connsiteY1" fmla="*/ 369799 h 637127"/>
                <a:gd name="connsiteX2" fmla="*/ 369799 w 637129"/>
                <a:gd name="connsiteY2" fmla="*/ 0 h 637127"/>
                <a:gd name="connsiteX3" fmla="*/ 0 w 637129"/>
                <a:gd name="connsiteY3" fmla="*/ 267329 h 637127"/>
                <a:gd name="connsiteX4" fmla="*/ 267328 w 637129"/>
                <a:gd name="connsiteY4" fmla="*/ 637127 h 63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29" h="637127">
                  <a:moveTo>
                    <a:pt x="267328" y="637127"/>
                  </a:moveTo>
                  <a:lnTo>
                    <a:pt x="637129" y="369799"/>
                  </a:lnTo>
                  <a:lnTo>
                    <a:pt x="369799" y="0"/>
                  </a:lnTo>
                  <a:lnTo>
                    <a:pt x="0" y="267329"/>
                  </a:lnTo>
                  <a:lnTo>
                    <a:pt x="267328" y="637127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1" name="手繪多邊形: 圖案 490">
              <a:extLst>
                <a:ext uri="{FF2B5EF4-FFF2-40B4-BE49-F238E27FC236}">
                  <a16:creationId xmlns:a16="http://schemas.microsoft.com/office/drawing/2014/main" id="{6056AD5B-7289-6475-9AF6-89BA8B1EC7D8}"/>
                </a:ext>
              </a:extLst>
            </p:cNvPr>
            <p:cNvSpPr/>
            <p:nvPr/>
          </p:nvSpPr>
          <p:spPr>
            <a:xfrm>
              <a:off x="8398979" y="2761750"/>
              <a:ext cx="575642" cy="575641"/>
            </a:xfrm>
            <a:custGeom>
              <a:avLst/>
              <a:gdLst>
                <a:gd name="connsiteX0" fmla="*/ 279112 w 575642"/>
                <a:gd name="connsiteY0" fmla="*/ 575641 h 575641"/>
                <a:gd name="connsiteX1" fmla="*/ 575642 w 575642"/>
                <a:gd name="connsiteY1" fmla="*/ 296529 h 575641"/>
                <a:gd name="connsiteX2" fmla="*/ 296529 w 575642"/>
                <a:gd name="connsiteY2" fmla="*/ 0 h 575641"/>
                <a:gd name="connsiteX3" fmla="*/ 0 w 575642"/>
                <a:gd name="connsiteY3" fmla="*/ 279113 h 575641"/>
                <a:gd name="connsiteX4" fmla="*/ 279112 w 575642"/>
                <a:gd name="connsiteY4" fmla="*/ 575641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642" h="575641">
                  <a:moveTo>
                    <a:pt x="279112" y="575641"/>
                  </a:moveTo>
                  <a:lnTo>
                    <a:pt x="575642" y="296529"/>
                  </a:lnTo>
                  <a:lnTo>
                    <a:pt x="296529" y="0"/>
                  </a:lnTo>
                  <a:lnTo>
                    <a:pt x="0" y="279113"/>
                  </a:lnTo>
                  <a:lnTo>
                    <a:pt x="279112" y="575641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2" name="手繪多邊形: 圖案 491">
              <a:extLst>
                <a:ext uri="{FF2B5EF4-FFF2-40B4-BE49-F238E27FC236}">
                  <a16:creationId xmlns:a16="http://schemas.microsoft.com/office/drawing/2014/main" id="{DB4641CB-4462-947D-C03D-57E8EDE64877}"/>
                </a:ext>
              </a:extLst>
            </p:cNvPr>
            <p:cNvSpPr/>
            <p:nvPr/>
          </p:nvSpPr>
          <p:spPr>
            <a:xfrm>
              <a:off x="8431077" y="2793848"/>
              <a:ext cx="511446" cy="511445"/>
            </a:xfrm>
            <a:custGeom>
              <a:avLst/>
              <a:gdLst>
                <a:gd name="connsiteX0" fmla="*/ 281115 w 511446"/>
                <a:gd name="connsiteY0" fmla="*/ 511445 h 511445"/>
                <a:gd name="connsiteX1" fmla="*/ 511446 w 511446"/>
                <a:gd name="connsiteY1" fmla="*/ 230330 h 511445"/>
                <a:gd name="connsiteX2" fmla="*/ 230330 w 511446"/>
                <a:gd name="connsiteY2" fmla="*/ 0 h 511445"/>
                <a:gd name="connsiteX3" fmla="*/ 0 w 511446"/>
                <a:gd name="connsiteY3" fmla="*/ 281116 h 511445"/>
                <a:gd name="connsiteX4" fmla="*/ 281115 w 511446"/>
                <a:gd name="connsiteY4" fmla="*/ 511445 h 51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46" h="511445">
                  <a:moveTo>
                    <a:pt x="281115" y="511445"/>
                  </a:moveTo>
                  <a:lnTo>
                    <a:pt x="511446" y="230330"/>
                  </a:lnTo>
                  <a:lnTo>
                    <a:pt x="230330" y="0"/>
                  </a:lnTo>
                  <a:lnTo>
                    <a:pt x="0" y="281116"/>
                  </a:lnTo>
                  <a:lnTo>
                    <a:pt x="281115" y="511445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3" name="手繪多邊形: 圖案 492">
              <a:extLst>
                <a:ext uri="{FF2B5EF4-FFF2-40B4-BE49-F238E27FC236}">
                  <a16:creationId xmlns:a16="http://schemas.microsoft.com/office/drawing/2014/main" id="{36068B41-FED1-66C3-56E2-F9F912027C67}"/>
                </a:ext>
              </a:extLst>
            </p:cNvPr>
            <p:cNvSpPr/>
            <p:nvPr/>
          </p:nvSpPr>
          <p:spPr>
            <a:xfrm>
              <a:off x="8463404" y="2826176"/>
              <a:ext cx="446791" cy="446789"/>
            </a:xfrm>
            <a:custGeom>
              <a:avLst/>
              <a:gdLst>
                <a:gd name="connsiteX0" fmla="*/ 275276 w 446791"/>
                <a:gd name="connsiteY0" fmla="*/ 446789 h 446789"/>
                <a:gd name="connsiteX1" fmla="*/ 446791 w 446791"/>
                <a:gd name="connsiteY1" fmla="*/ 171514 h 446789"/>
                <a:gd name="connsiteX2" fmla="*/ 171514 w 446791"/>
                <a:gd name="connsiteY2" fmla="*/ 0 h 446789"/>
                <a:gd name="connsiteX3" fmla="*/ 0 w 446791"/>
                <a:gd name="connsiteY3" fmla="*/ 275276 h 446789"/>
                <a:gd name="connsiteX4" fmla="*/ 275276 w 446791"/>
                <a:gd name="connsiteY4" fmla="*/ 446789 h 44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791" h="446789">
                  <a:moveTo>
                    <a:pt x="275276" y="446789"/>
                  </a:moveTo>
                  <a:lnTo>
                    <a:pt x="446791" y="171514"/>
                  </a:lnTo>
                  <a:lnTo>
                    <a:pt x="171514" y="0"/>
                  </a:lnTo>
                  <a:lnTo>
                    <a:pt x="0" y="275276"/>
                  </a:lnTo>
                  <a:lnTo>
                    <a:pt x="275276" y="446789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4" name="手繪多邊形: 圖案 493">
              <a:extLst>
                <a:ext uri="{FF2B5EF4-FFF2-40B4-BE49-F238E27FC236}">
                  <a16:creationId xmlns:a16="http://schemas.microsoft.com/office/drawing/2014/main" id="{0CA12018-CC03-52E8-0F82-9E6C25D1C310}"/>
                </a:ext>
              </a:extLst>
            </p:cNvPr>
            <p:cNvSpPr/>
            <p:nvPr/>
          </p:nvSpPr>
          <p:spPr>
            <a:xfrm>
              <a:off x="8495062" y="2857834"/>
              <a:ext cx="383476" cy="383476"/>
            </a:xfrm>
            <a:custGeom>
              <a:avLst/>
              <a:gdLst>
                <a:gd name="connsiteX0" fmla="*/ 263344 w 383476"/>
                <a:gd name="connsiteY0" fmla="*/ 383476 h 383476"/>
                <a:gd name="connsiteX1" fmla="*/ 383476 w 383476"/>
                <a:gd name="connsiteY1" fmla="*/ 120133 h 383476"/>
                <a:gd name="connsiteX2" fmla="*/ 120133 w 383476"/>
                <a:gd name="connsiteY2" fmla="*/ 0 h 383476"/>
                <a:gd name="connsiteX3" fmla="*/ 0 w 383476"/>
                <a:gd name="connsiteY3" fmla="*/ 263343 h 383476"/>
                <a:gd name="connsiteX4" fmla="*/ 263344 w 383476"/>
                <a:gd name="connsiteY4" fmla="*/ 383476 h 3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476" h="383476">
                  <a:moveTo>
                    <a:pt x="263344" y="383476"/>
                  </a:moveTo>
                  <a:lnTo>
                    <a:pt x="383476" y="120133"/>
                  </a:lnTo>
                  <a:lnTo>
                    <a:pt x="120133" y="0"/>
                  </a:lnTo>
                  <a:lnTo>
                    <a:pt x="0" y="263343"/>
                  </a:lnTo>
                  <a:lnTo>
                    <a:pt x="263344" y="383476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5" name="手繪多邊形: 圖案 494">
              <a:extLst>
                <a:ext uri="{FF2B5EF4-FFF2-40B4-BE49-F238E27FC236}">
                  <a16:creationId xmlns:a16="http://schemas.microsoft.com/office/drawing/2014/main" id="{BDCEEB56-F654-3B28-87CB-766164009C58}"/>
                </a:ext>
              </a:extLst>
            </p:cNvPr>
            <p:cNvSpPr/>
            <p:nvPr/>
          </p:nvSpPr>
          <p:spPr>
            <a:xfrm>
              <a:off x="8525346" y="2888118"/>
              <a:ext cx="322907" cy="322908"/>
            </a:xfrm>
            <a:custGeom>
              <a:avLst/>
              <a:gdLst>
                <a:gd name="connsiteX0" fmla="*/ 246874 w 322907"/>
                <a:gd name="connsiteY0" fmla="*/ 322908 h 322908"/>
                <a:gd name="connsiteX1" fmla="*/ 322907 w 322907"/>
                <a:gd name="connsiteY1" fmla="*/ 76034 h 322908"/>
                <a:gd name="connsiteX2" fmla="*/ 76033 w 322907"/>
                <a:gd name="connsiteY2" fmla="*/ 0 h 322908"/>
                <a:gd name="connsiteX3" fmla="*/ 0 w 322907"/>
                <a:gd name="connsiteY3" fmla="*/ 246874 h 322908"/>
                <a:gd name="connsiteX4" fmla="*/ 246874 w 322907"/>
                <a:gd name="connsiteY4" fmla="*/ 322908 h 32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07" h="322908">
                  <a:moveTo>
                    <a:pt x="246874" y="322908"/>
                  </a:moveTo>
                  <a:lnTo>
                    <a:pt x="322907" y="76034"/>
                  </a:lnTo>
                  <a:lnTo>
                    <a:pt x="76033" y="0"/>
                  </a:lnTo>
                  <a:lnTo>
                    <a:pt x="0" y="246874"/>
                  </a:lnTo>
                  <a:lnTo>
                    <a:pt x="246874" y="322908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6" name="手繪多邊形: 圖案 495">
              <a:extLst>
                <a:ext uri="{FF2B5EF4-FFF2-40B4-BE49-F238E27FC236}">
                  <a16:creationId xmlns:a16="http://schemas.microsoft.com/office/drawing/2014/main" id="{9157349F-F6D2-CE83-309D-F071CD8D781C}"/>
                </a:ext>
              </a:extLst>
            </p:cNvPr>
            <p:cNvSpPr/>
            <p:nvPr/>
          </p:nvSpPr>
          <p:spPr>
            <a:xfrm>
              <a:off x="8553738" y="2916508"/>
              <a:ext cx="266124" cy="266127"/>
            </a:xfrm>
            <a:custGeom>
              <a:avLst/>
              <a:gdLst>
                <a:gd name="connsiteX0" fmla="*/ 227227 w 266124"/>
                <a:gd name="connsiteY0" fmla="*/ 266127 h 266127"/>
                <a:gd name="connsiteX1" fmla="*/ 266124 w 266124"/>
                <a:gd name="connsiteY1" fmla="*/ 38899 h 266127"/>
                <a:gd name="connsiteX2" fmla="*/ 38899 w 266124"/>
                <a:gd name="connsiteY2" fmla="*/ 0 h 266127"/>
                <a:gd name="connsiteX3" fmla="*/ 0 w 266124"/>
                <a:gd name="connsiteY3" fmla="*/ 227227 h 266127"/>
                <a:gd name="connsiteX4" fmla="*/ 227227 w 266124"/>
                <a:gd name="connsiteY4" fmla="*/ 266127 h 2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24" h="266127">
                  <a:moveTo>
                    <a:pt x="227227" y="266127"/>
                  </a:moveTo>
                  <a:lnTo>
                    <a:pt x="266124" y="38899"/>
                  </a:lnTo>
                  <a:lnTo>
                    <a:pt x="38899" y="0"/>
                  </a:lnTo>
                  <a:lnTo>
                    <a:pt x="0" y="227227"/>
                  </a:lnTo>
                  <a:lnTo>
                    <a:pt x="227227" y="266127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7" name="手繪多邊形: 圖案 496">
              <a:extLst>
                <a:ext uri="{FF2B5EF4-FFF2-40B4-BE49-F238E27FC236}">
                  <a16:creationId xmlns:a16="http://schemas.microsoft.com/office/drawing/2014/main" id="{5F74EC05-241A-F968-381A-709C5A502453}"/>
                </a:ext>
              </a:extLst>
            </p:cNvPr>
            <p:cNvSpPr/>
            <p:nvPr/>
          </p:nvSpPr>
          <p:spPr>
            <a:xfrm>
              <a:off x="8579869" y="2942639"/>
              <a:ext cx="213862" cy="213865"/>
            </a:xfrm>
            <a:custGeom>
              <a:avLst/>
              <a:gdLst>
                <a:gd name="connsiteX0" fmla="*/ 205569 w 213862"/>
                <a:gd name="connsiteY0" fmla="*/ 213865 h 213865"/>
                <a:gd name="connsiteX1" fmla="*/ 213862 w 213862"/>
                <a:gd name="connsiteY1" fmla="*/ 8295 h 213865"/>
                <a:gd name="connsiteX2" fmla="*/ 8295 w 213862"/>
                <a:gd name="connsiteY2" fmla="*/ 0 h 213865"/>
                <a:gd name="connsiteX3" fmla="*/ 0 w 213862"/>
                <a:gd name="connsiteY3" fmla="*/ 205570 h 213865"/>
                <a:gd name="connsiteX4" fmla="*/ 205569 w 213862"/>
                <a:gd name="connsiteY4" fmla="*/ 213865 h 2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862" h="213865">
                  <a:moveTo>
                    <a:pt x="205569" y="213865"/>
                  </a:moveTo>
                  <a:lnTo>
                    <a:pt x="213862" y="8295"/>
                  </a:lnTo>
                  <a:lnTo>
                    <a:pt x="8295" y="0"/>
                  </a:lnTo>
                  <a:lnTo>
                    <a:pt x="0" y="205570"/>
                  </a:lnTo>
                  <a:lnTo>
                    <a:pt x="205569" y="213865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8" name="手繪多邊形: 圖案 497">
              <a:extLst>
                <a:ext uri="{FF2B5EF4-FFF2-40B4-BE49-F238E27FC236}">
                  <a16:creationId xmlns:a16="http://schemas.microsoft.com/office/drawing/2014/main" id="{6C703F09-A9D2-D39A-6BE9-F239E1915A03}"/>
                </a:ext>
              </a:extLst>
            </p:cNvPr>
            <p:cNvSpPr/>
            <p:nvPr/>
          </p:nvSpPr>
          <p:spPr>
            <a:xfrm>
              <a:off x="8587210" y="2949980"/>
              <a:ext cx="199181" cy="199183"/>
            </a:xfrm>
            <a:custGeom>
              <a:avLst/>
              <a:gdLst>
                <a:gd name="connsiteX0" fmla="*/ 199181 w 199181"/>
                <a:gd name="connsiteY0" fmla="*/ 182883 h 199183"/>
                <a:gd name="connsiteX1" fmla="*/ 182880 w 199181"/>
                <a:gd name="connsiteY1" fmla="*/ 0 h 199183"/>
                <a:gd name="connsiteX2" fmla="*/ 0 w 199181"/>
                <a:gd name="connsiteY2" fmla="*/ 16300 h 199183"/>
                <a:gd name="connsiteX3" fmla="*/ 16299 w 199181"/>
                <a:gd name="connsiteY3" fmla="*/ 199183 h 199183"/>
                <a:gd name="connsiteX4" fmla="*/ 199181 w 199181"/>
                <a:gd name="connsiteY4" fmla="*/ 182883 h 19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181" h="199183">
                  <a:moveTo>
                    <a:pt x="199181" y="182883"/>
                  </a:moveTo>
                  <a:lnTo>
                    <a:pt x="182880" y="0"/>
                  </a:lnTo>
                  <a:lnTo>
                    <a:pt x="0" y="16300"/>
                  </a:lnTo>
                  <a:lnTo>
                    <a:pt x="16299" y="199183"/>
                  </a:lnTo>
                  <a:lnTo>
                    <a:pt x="199181" y="182883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9" name="手繪多邊形: 圖案 498">
              <a:extLst>
                <a:ext uri="{FF2B5EF4-FFF2-40B4-BE49-F238E27FC236}">
                  <a16:creationId xmlns:a16="http://schemas.microsoft.com/office/drawing/2014/main" id="{6AA74D7A-1174-CC36-72E6-E062E33D18D4}"/>
                </a:ext>
              </a:extLst>
            </p:cNvPr>
            <p:cNvSpPr/>
            <p:nvPr/>
          </p:nvSpPr>
          <p:spPr>
            <a:xfrm>
              <a:off x="8589084" y="2951855"/>
              <a:ext cx="195433" cy="195434"/>
            </a:xfrm>
            <a:custGeom>
              <a:avLst/>
              <a:gdLst>
                <a:gd name="connsiteX0" fmla="*/ 195433 w 195433"/>
                <a:gd name="connsiteY0" fmla="*/ 159978 h 195434"/>
                <a:gd name="connsiteX1" fmla="*/ 159975 w 195433"/>
                <a:gd name="connsiteY1" fmla="*/ 0 h 195434"/>
                <a:gd name="connsiteX2" fmla="*/ 0 w 195433"/>
                <a:gd name="connsiteY2" fmla="*/ 35457 h 195434"/>
                <a:gd name="connsiteX3" fmla="*/ 35456 w 195433"/>
                <a:gd name="connsiteY3" fmla="*/ 195434 h 195434"/>
                <a:gd name="connsiteX4" fmla="*/ 195433 w 195433"/>
                <a:gd name="connsiteY4" fmla="*/ 159978 h 19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433" h="195434">
                  <a:moveTo>
                    <a:pt x="195433" y="159978"/>
                  </a:moveTo>
                  <a:lnTo>
                    <a:pt x="159975" y="0"/>
                  </a:lnTo>
                  <a:lnTo>
                    <a:pt x="0" y="35457"/>
                  </a:lnTo>
                  <a:lnTo>
                    <a:pt x="35456" y="195434"/>
                  </a:lnTo>
                  <a:lnTo>
                    <a:pt x="195433" y="159978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0" name="手繪多邊形: 圖案 499">
              <a:extLst>
                <a:ext uri="{FF2B5EF4-FFF2-40B4-BE49-F238E27FC236}">
                  <a16:creationId xmlns:a16="http://schemas.microsoft.com/office/drawing/2014/main" id="{47F45CD1-DE1C-13F7-C901-862723FF0E3E}"/>
                </a:ext>
              </a:extLst>
            </p:cNvPr>
            <p:cNvSpPr/>
            <p:nvPr/>
          </p:nvSpPr>
          <p:spPr>
            <a:xfrm>
              <a:off x="8593162" y="2955933"/>
              <a:ext cx="187278" cy="187278"/>
            </a:xfrm>
            <a:custGeom>
              <a:avLst/>
              <a:gdLst>
                <a:gd name="connsiteX0" fmla="*/ 187278 w 187278"/>
                <a:gd name="connsiteY0" fmla="*/ 137503 h 187278"/>
                <a:gd name="connsiteX1" fmla="*/ 137500 w 187278"/>
                <a:gd name="connsiteY1" fmla="*/ 0 h 187278"/>
                <a:gd name="connsiteX2" fmla="*/ 0 w 187278"/>
                <a:gd name="connsiteY2" fmla="*/ 49776 h 187278"/>
                <a:gd name="connsiteX3" fmla="*/ 49776 w 187278"/>
                <a:gd name="connsiteY3" fmla="*/ 187278 h 187278"/>
                <a:gd name="connsiteX4" fmla="*/ 187278 w 187278"/>
                <a:gd name="connsiteY4" fmla="*/ 137503 h 18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78" h="187278">
                  <a:moveTo>
                    <a:pt x="187278" y="137503"/>
                  </a:moveTo>
                  <a:lnTo>
                    <a:pt x="137500" y="0"/>
                  </a:lnTo>
                  <a:lnTo>
                    <a:pt x="0" y="49776"/>
                  </a:lnTo>
                  <a:lnTo>
                    <a:pt x="49776" y="187278"/>
                  </a:lnTo>
                  <a:lnTo>
                    <a:pt x="187278" y="137503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1" name="手繪多邊形: 圖案 500">
              <a:extLst>
                <a:ext uri="{FF2B5EF4-FFF2-40B4-BE49-F238E27FC236}">
                  <a16:creationId xmlns:a16="http://schemas.microsoft.com/office/drawing/2014/main" id="{44983735-878D-8CC6-9DAD-892FA7D68254}"/>
                </a:ext>
              </a:extLst>
            </p:cNvPr>
            <p:cNvSpPr/>
            <p:nvPr/>
          </p:nvSpPr>
          <p:spPr>
            <a:xfrm>
              <a:off x="8598886" y="2961657"/>
              <a:ext cx="175829" cy="175830"/>
            </a:xfrm>
            <a:custGeom>
              <a:avLst/>
              <a:gdLst>
                <a:gd name="connsiteX0" fmla="*/ 175829 w 175829"/>
                <a:gd name="connsiteY0" fmla="*/ 115966 h 175830"/>
                <a:gd name="connsiteX1" fmla="*/ 115963 w 175829"/>
                <a:gd name="connsiteY1" fmla="*/ 0 h 175830"/>
                <a:gd name="connsiteX2" fmla="*/ 0 w 175829"/>
                <a:gd name="connsiteY2" fmla="*/ 59865 h 175830"/>
                <a:gd name="connsiteX3" fmla="*/ 59864 w 175829"/>
                <a:gd name="connsiteY3" fmla="*/ 175830 h 175830"/>
                <a:gd name="connsiteX4" fmla="*/ 175829 w 175829"/>
                <a:gd name="connsiteY4" fmla="*/ 115966 h 17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29" h="175830">
                  <a:moveTo>
                    <a:pt x="175829" y="115966"/>
                  </a:moveTo>
                  <a:lnTo>
                    <a:pt x="115963" y="0"/>
                  </a:lnTo>
                  <a:lnTo>
                    <a:pt x="0" y="59865"/>
                  </a:lnTo>
                  <a:lnTo>
                    <a:pt x="59864" y="175830"/>
                  </a:lnTo>
                  <a:lnTo>
                    <a:pt x="175829" y="115966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2" name="手繪多邊形: 圖案 501">
              <a:extLst>
                <a:ext uri="{FF2B5EF4-FFF2-40B4-BE49-F238E27FC236}">
                  <a16:creationId xmlns:a16="http://schemas.microsoft.com/office/drawing/2014/main" id="{B1AED2F1-1484-970E-8B0E-D26EE1805857}"/>
                </a:ext>
              </a:extLst>
            </p:cNvPr>
            <p:cNvSpPr/>
            <p:nvPr/>
          </p:nvSpPr>
          <p:spPr>
            <a:xfrm>
              <a:off x="8605771" y="2968541"/>
              <a:ext cx="162060" cy="162062"/>
            </a:xfrm>
            <a:custGeom>
              <a:avLst/>
              <a:gdLst>
                <a:gd name="connsiteX0" fmla="*/ 162060 w 162060"/>
                <a:gd name="connsiteY0" fmla="*/ 95746 h 162062"/>
                <a:gd name="connsiteX1" fmla="*/ 95744 w 162060"/>
                <a:gd name="connsiteY1" fmla="*/ 0 h 162062"/>
                <a:gd name="connsiteX2" fmla="*/ 0 w 162060"/>
                <a:gd name="connsiteY2" fmla="*/ 66317 h 162062"/>
                <a:gd name="connsiteX3" fmla="*/ 66316 w 162060"/>
                <a:gd name="connsiteY3" fmla="*/ 162062 h 162062"/>
                <a:gd name="connsiteX4" fmla="*/ 162060 w 162060"/>
                <a:gd name="connsiteY4" fmla="*/ 95746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60" h="162062">
                  <a:moveTo>
                    <a:pt x="162060" y="95746"/>
                  </a:moveTo>
                  <a:lnTo>
                    <a:pt x="95744" y="0"/>
                  </a:lnTo>
                  <a:lnTo>
                    <a:pt x="0" y="66317"/>
                  </a:lnTo>
                  <a:lnTo>
                    <a:pt x="66316" y="162062"/>
                  </a:lnTo>
                  <a:lnTo>
                    <a:pt x="162060" y="95746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3" name="手繪多邊形: 圖案 502">
              <a:extLst>
                <a:ext uri="{FF2B5EF4-FFF2-40B4-BE49-F238E27FC236}">
                  <a16:creationId xmlns:a16="http://schemas.microsoft.com/office/drawing/2014/main" id="{16CF4472-264E-0429-B587-5F37DA81CBBC}"/>
                </a:ext>
              </a:extLst>
            </p:cNvPr>
            <p:cNvSpPr/>
            <p:nvPr/>
          </p:nvSpPr>
          <p:spPr>
            <a:xfrm>
              <a:off x="8613397" y="2976167"/>
              <a:ext cx="146807" cy="146809"/>
            </a:xfrm>
            <a:custGeom>
              <a:avLst/>
              <a:gdLst>
                <a:gd name="connsiteX0" fmla="*/ 146807 w 146807"/>
                <a:gd name="connsiteY0" fmla="*/ 77108 h 146809"/>
                <a:gd name="connsiteX1" fmla="*/ 77106 w 146807"/>
                <a:gd name="connsiteY1" fmla="*/ 0 h 146809"/>
                <a:gd name="connsiteX2" fmla="*/ 0 w 146807"/>
                <a:gd name="connsiteY2" fmla="*/ 69701 h 146809"/>
                <a:gd name="connsiteX3" fmla="*/ 69699 w 146807"/>
                <a:gd name="connsiteY3" fmla="*/ 146809 h 146809"/>
                <a:gd name="connsiteX4" fmla="*/ 146807 w 146807"/>
                <a:gd name="connsiteY4" fmla="*/ 77108 h 14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07" h="146809">
                  <a:moveTo>
                    <a:pt x="146807" y="77108"/>
                  </a:moveTo>
                  <a:lnTo>
                    <a:pt x="77106" y="0"/>
                  </a:lnTo>
                  <a:lnTo>
                    <a:pt x="0" y="69701"/>
                  </a:lnTo>
                  <a:lnTo>
                    <a:pt x="69699" y="146809"/>
                  </a:lnTo>
                  <a:lnTo>
                    <a:pt x="146807" y="77108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4" name="手繪多邊形: 圖案 503">
              <a:extLst>
                <a:ext uri="{FF2B5EF4-FFF2-40B4-BE49-F238E27FC236}">
                  <a16:creationId xmlns:a16="http://schemas.microsoft.com/office/drawing/2014/main" id="{85985F7D-56D1-361C-F50F-049545B4D8A7}"/>
                </a:ext>
              </a:extLst>
            </p:cNvPr>
            <p:cNvSpPr/>
            <p:nvPr/>
          </p:nvSpPr>
          <p:spPr>
            <a:xfrm>
              <a:off x="8621413" y="2984183"/>
              <a:ext cx="130776" cy="130777"/>
            </a:xfrm>
            <a:custGeom>
              <a:avLst/>
              <a:gdLst>
                <a:gd name="connsiteX0" fmla="*/ 130776 w 130776"/>
                <a:gd name="connsiteY0" fmla="*/ 60225 h 130777"/>
                <a:gd name="connsiteX1" fmla="*/ 60225 w 130776"/>
                <a:gd name="connsiteY1" fmla="*/ 0 h 130777"/>
                <a:gd name="connsiteX2" fmla="*/ 0 w 130776"/>
                <a:gd name="connsiteY2" fmla="*/ 70552 h 130777"/>
                <a:gd name="connsiteX3" fmla="*/ 70553 w 130776"/>
                <a:gd name="connsiteY3" fmla="*/ 130777 h 130777"/>
                <a:gd name="connsiteX4" fmla="*/ 130776 w 130776"/>
                <a:gd name="connsiteY4" fmla="*/ 60225 h 13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76" h="130777">
                  <a:moveTo>
                    <a:pt x="130776" y="60225"/>
                  </a:moveTo>
                  <a:lnTo>
                    <a:pt x="60225" y="0"/>
                  </a:lnTo>
                  <a:lnTo>
                    <a:pt x="0" y="70552"/>
                  </a:lnTo>
                  <a:lnTo>
                    <a:pt x="70553" y="130777"/>
                  </a:lnTo>
                  <a:lnTo>
                    <a:pt x="130776" y="60225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5" name="手繪多邊形: 圖案 504">
              <a:extLst>
                <a:ext uri="{FF2B5EF4-FFF2-40B4-BE49-F238E27FC236}">
                  <a16:creationId xmlns:a16="http://schemas.microsoft.com/office/drawing/2014/main" id="{993870CF-E4AC-B913-12BD-2958E467AB02}"/>
                </a:ext>
              </a:extLst>
            </p:cNvPr>
            <p:cNvSpPr/>
            <p:nvPr/>
          </p:nvSpPr>
          <p:spPr>
            <a:xfrm>
              <a:off x="8629526" y="2992296"/>
              <a:ext cx="114549" cy="114551"/>
            </a:xfrm>
            <a:custGeom>
              <a:avLst/>
              <a:gdLst>
                <a:gd name="connsiteX0" fmla="*/ 114549 w 114549"/>
                <a:gd name="connsiteY0" fmla="*/ 45186 h 114551"/>
                <a:gd name="connsiteX1" fmla="*/ 45185 w 114549"/>
                <a:gd name="connsiteY1" fmla="*/ 0 h 114551"/>
                <a:gd name="connsiteX2" fmla="*/ 0 w 114549"/>
                <a:gd name="connsiteY2" fmla="*/ 69365 h 114551"/>
                <a:gd name="connsiteX3" fmla="*/ 69364 w 114549"/>
                <a:gd name="connsiteY3" fmla="*/ 114551 h 114551"/>
                <a:gd name="connsiteX4" fmla="*/ 114549 w 114549"/>
                <a:gd name="connsiteY4" fmla="*/ 45186 h 114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49" h="114551">
                  <a:moveTo>
                    <a:pt x="114549" y="45186"/>
                  </a:moveTo>
                  <a:lnTo>
                    <a:pt x="45185" y="0"/>
                  </a:lnTo>
                  <a:lnTo>
                    <a:pt x="0" y="69365"/>
                  </a:lnTo>
                  <a:lnTo>
                    <a:pt x="69364" y="114551"/>
                  </a:lnTo>
                  <a:lnTo>
                    <a:pt x="114549" y="45186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6" name="手繪多邊形: 圖案 505">
              <a:extLst>
                <a:ext uri="{FF2B5EF4-FFF2-40B4-BE49-F238E27FC236}">
                  <a16:creationId xmlns:a16="http://schemas.microsoft.com/office/drawing/2014/main" id="{88396578-6CD4-FCAF-386A-F48A2629485F}"/>
                </a:ext>
              </a:extLst>
            </p:cNvPr>
            <p:cNvSpPr/>
            <p:nvPr/>
          </p:nvSpPr>
          <p:spPr>
            <a:xfrm>
              <a:off x="8637504" y="3000273"/>
              <a:ext cx="98596" cy="98597"/>
            </a:xfrm>
            <a:custGeom>
              <a:avLst/>
              <a:gdLst>
                <a:gd name="connsiteX0" fmla="*/ 98596 w 98596"/>
                <a:gd name="connsiteY0" fmla="*/ 32013 h 98597"/>
                <a:gd name="connsiteX1" fmla="*/ 32011 w 98596"/>
                <a:gd name="connsiteY1" fmla="*/ 0 h 98597"/>
                <a:gd name="connsiteX2" fmla="*/ 0 w 98596"/>
                <a:gd name="connsiteY2" fmla="*/ 66584 h 98597"/>
                <a:gd name="connsiteX3" fmla="*/ 66583 w 98596"/>
                <a:gd name="connsiteY3" fmla="*/ 98597 h 98597"/>
                <a:gd name="connsiteX4" fmla="*/ 98596 w 98596"/>
                <a:gd name="connsiteY4" fmla="*/ 32013 h 9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96" h="98597">
                  <a:moveTo>
                    <a:pt x="98596" y="32013"/>
                  </a:moveTo>
                  <a:lnTo>
                    <a:pt x="32011" y="0"/>
                  </a:lnTo>
                  <a:lnTo>
                    <a:pt x="0" y="66584"/>
                  </a:lnTo>
                  <a:lnTo>
                    <a:pt x="66583" y="98597"/>
                  </a:lnTo>
                  <a:lnTo>
                    <a:pt x="98596" y="32013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7" name="手繪多邊形: 圖案 506">
              <a:extLst>
                <a:ext uri="{FF2B5EF4-FFF2-40B4-BE49-F238E27FC236}">
                  <a16:creationId xmlns:a16="http://schemas.microsoft.com/office/drawing/2014/main" id="{C0968A39-BCEF-4BB7-EE63-7CEE09C1245F}"/>
                </a:ext>
              </a:extLst>
            </p:cNvPr>
            <p:cNvSpPr/>
            <p:nvPr/>
          </p:nvSpPr>
          <p:spPr>
            <a:xfrm>
              <a:off x="8645160" y="3007930"/>
              <a:ext cx="83281" cy="83283"/>
            </a:xfrm>
            <a:custGeom>
              <a:avLst/>
              <a:gdLst>
                <a:gd name="connsiteX0" fmla="*/ 83281 w 83281"/>
                <a:gd name="connsiteY0" fmla="*/ 20674 h 83283"/>
                <a:gd name="connsiteX1" fmla="*/ 20672 w 83281"/>
                <a:gd name="connsiteY1" fmla="*/ 0 h 83283"/>
                <a:gd name="connsiteX2" fmla="*/ 0 w 83281"/>
                <a:gd name="connsiteY2" fmla="*/ 62609 h 83283"/>
                <a:gd name="connsiteX3" fmla="*/ 62607 w 83281"/>
                <a:gd name="connsiteY3" fmla="*/ 83283 h 83283"/>
                <a:gd name="connsiteX4" fmla="*/ 83281 w 83281"/>
                <a:gd name="connsiteY4" fmla="*/ 20674 h 8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1" h="83283">
                  <a:moveTo>
                    <a:pt x="83281" y="20674"/>
                  </a:moveTo>
                  <a:lnTo>
                    <a:pt x="20672" y="0"/>
                  </a:lnTo>
                  <a:lnTo>
                    <a:pt x="0" y="62609"/>
                  </a:lnTo>
                  <a:lnTo>
                    <a:pt x="62607" y="83283"/>
                  </a:lnTo>
                  <a:lnTo>
                    <a:pt x="83281" y="20674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8" name="手繪多邊形: 圖案 507">
              <a:extLst>
                <a:ext uri="{FF2B5EF4-FFF2-40B4-BE49-F238E27FC236}">
                  <a16:creationId xmlns:a16="http://schemas.microsoft.com/office/drawing/2014/main" id="{8CC6D982-C6B1-082E-E537-1B082BAF1ADC}"/>
                </a:ext>
              </a:extLst>
            </p:cNvPr>
            <p:cNvSpPr/>
            <p:nvPr/>
          </p:nvSpPr>
          <p:spPr>
            <a:xfrm>
              <a:off x="8652360" y="3015131"/>
              <a:ext cx="68882" cy="57786"/>
            </a:xfrm>
            <a:custGeom>
              <a:avLst/>
              <a:gdLst>
                <a:gd name="connsiteX0" fmla="*/ 68882 w 68882"/>
                <a:gd name="connsiteY0" fmla="*/ 11096 h 57786"/>
                <a:gd name="connsiteX1" fmla="*/ 11095 w 68882"/>
                <a:gd name="connsiteY1" fmla="*/ 0 h 57786"/>
                <a:gd name="connsiteX2" fmla="*/ 0 w 68882"/>
                <a:gd name="connsiteY2" fmla="*/ 57786 h 57786"/>
                <a:gd name="connsiteX3" fmla="*/ 68882 w 68882"/>
                <a:gd name="connsiteY3" fmla="*/ 11096 h 5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82" h="57786">
                  <a:moveTo>
                    <a:pt x="68882" y="11096"/>
                  </a:moveTo>
                  <a:lnTo>
                    <a:pt x="11095" y="0"/>
                  </a:lnTo>
                  <a:lnTo>
                    <a:pt x="0" y="57786"/>
                  </a:lnTo>
                  <a:lnTo>
                    <a:pt x="68882" y="11096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9" name="手繪多邊形: 圖案 508">
              <a:extLst>
                <a:ext uri="{FF2B5EF4-FFF2-40B4-BE49-F238E27FC236}">
                  <a16:creationId xmlns:a16="http://schemas.microsoft.com/office/drawing/2014/main" id="{F3EB5BE3-EF88-2ECD-87E3-0D634FDEA2F2}"/>
                </a:ext>
              </a:extLst>
            </p:cNvPr>
            <p:cNvSpPr/>
            <p:nvPr/>
          </p:nvSpPr>
          <p:spPr>
            <a:xfrm>
              <a:off x="8659005" y="3021775"/>
              <a:ext cx="55591" cy="52417"/>
            </a:xfrm>
            <a:custGeom>
              <a:avLst/>
              <a:gdLst>
                <a:gd name="connsiteX0" fmla="*/ 55591 w 55591"/>
                <a:gd name="connsiteY0" fmla="*/ 3175 h 52417"/>
                <a:gd name="connsiteX1" fmla="*/ 3174 w 55591"/>
                <a:gd name="connsiteY1" fmla="*/ 0 h 52417"/>
                <a:gd name="connsiteX2" fmla="*/ 0 w 55591"/>
                <a:gd name="connsiteY2" fmla="*/ 52417 h 52417"/>
                <a:gd name="connsiteX3" fmla="*/ 55591 w 55591"/>
                <a:gd name="connsiteY3" fmla="*/ 3175 h 5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91" h="52417">
                  <a:moveTo>
                    <a:pt x="55591" y="3175"/>
                  </a:moveTo>
                  <a:lnTo>
                    <a:pt x="3174" y="0"/>
                  </a:lnTo>
                  <a:lnTo>
                    <a:pt x="0" y="52417"/>
                  </a:lnTo>
                  <a:lnTo>
                    <a:pt x="55591" y="3175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0" name="手繪多邊形: 圖案 509">
              <a:extLst>
                <a:ext uri="{FF2B5EF4-FFF2-40B4-BE49-F238E27FC236}">
                  <a16:creationId xmlns:a16="http://schemas.microsoft.com/office/drawing/2014/main" id="{6C1E7038-D61B-707A-F691-DBA6A829C4C2}"/>
                </a:ext>
              </a:extLst>
            </p:cNvPr>
            <p:cNvSpPr/>
            <p:nvPr/>
          </p:nvSpPr>
          <p:spPr>
            <a:xfrm>
              <a:off x="8661814" y="3024586"/>
              <a:ext cx="46753" cy="49972"/>
            </a:xfrm>
            <a:custGeom>
              <a:avLst/>
              <a:gdLst>
                <a:gd name="connsiteX0" fmla="*/ 46753 w 46753"/>
                <a:gd name="connsiteY0" fmla="*/ 0 h 49972"/>
                <a:gd name="connsiteX1" fmla="*/ 0 w 46753"/>
                <a:gd name="connsiteY1" fmla="*/ 3218 h 49972"/>
                <a:gd name="connsiteX2" fmla="*/ 3219 w 46753"/>
                <a:gd name="connsiteY2" fmla="*/ 49972 h 49972"/>
                <a:gd name="connsiteX3" fmla="*/ 46753 w 46753"/>
                <a:gd name="connsiteY3" fmla="*/ 0 h 4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" h="49972">
                  <a:moveTo>
                    <a:pt x="46753" y="0"/>
                  </a:moveTo>
                  <a:lnTo>
                    <a:pt x="0" y="3218"/>
                  </a:lnTo>
                  <a:lnTo>
                    <a:pt x="3219" y="49972"/>
                  </a:lnTo>
                  <a:lnTo>
                    <a:pt x="46753" y="0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11" name="群組 510">
              <a:extLst>
                <a:ext uri="{FF2B5EF4-FFF2-40B4-BE49-F238E27FC236}">
                  <a16:creationId xmlns:a16="http://schemas.microsoft.com/office/drawing/2014/main" id="{F7F2F19B-7BD4-E7B1-7318-8330B6CFA0BF}"/>
                </a:ext>
              </a:extLst>
            </p:cNvPr>
            <p:cNvGrpSpPr/>
            <p:nvPr/>
          </p:nvGrpSpPr>
          <p:grpSpPr>
            <a:xfrm>
              <a:off x="8662185" y="3024956"/>
              <a:ext cx="49232" cy="49233"/>
              <a:chOff x="8662185" y="3024956"/>
              <a:chExt cx="49232" cy="49233"/>
            </a:xfrm>
            <a:grpFill/>
          </p:grpSpPr>
          <p:sp>
            <p:nvSpPr>
              <p:cNvPr id="512" name="手繪多邊形: 圖案 511">
                <a:extLst>
                  <a:ext uri="{FF2B5EF4-FFF2-40B4-BE49-F238E27FC236}">
                    <a16:creationId xmlns:a16="http://schemas.microsoft.com/office/drawing/2014/main" id="{3AB52B4B-05D5-92BA-CC74-66CA164EAF41}"/>
                  </a:ext>
                </a:extLst>
              </p:cNvPr>
              <p:cNvSpPr/>
              <p:nvPr/>
            </p:nvSpPr>
            <p:spPr>
              <a:xfrm>
                <a:off x="8662185" y="3024956"/>
                <a:ext cx="41007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41007" h="8226">
                    <a:moveTo>
                      <a:pt x="41006" y="0"/>
                    </a:moveTo>
                    <a:lnTo>
                      <a:pt x="0" y="8225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3" name="手繪多邊形: 圖案 512">
                <a:extLst>
                  <a:ext uri="{FF2B5EF4-FFF2-40B4-BE49-F238E27FC236}">
                    <a16:creationId xmlns:a16="http://schemas.microsoft.com/office/drawing/2014/main" id="{899C3039-D1F5-9009-F9F6-B7DC9350AD47}"/>
                  </a:ext>
                </a:extLst>
              </p:cNvPr>
              <p:cNvSpPr/>
              <p:nvPr/>
            </p:nvSpPr>
            <p:spPr>
              <a:xfrm>
                <a:off x="8670410" y="3065963"/>
                <a:ext cx="41007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41007" h="8226">
                    <a:moveTo>
                      <a:pt x="0" y="8225"/>
                    </a:moveTo>
                    <a:lnTo>
                      <a:pt x="41006" y="0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245" name="圖片 1244">
            <a:extLst>
              <a:ext uri="{FF2B5EF4-FFF2-40B4-BE49-F238E27FC236}">
                <a16:creationId xmlns:a16="http://schemas.microsoft.com/office/drawing/2014/main" id="{6094BA18-A6C8-1DA3-437A-77794611950B}"/>
              </a:ext>
            </a:extLst>
          </p:cNvPr>
          <p:cNvPicPr>
            <a:picLocks/>
          </p:cNvPicPr>
          <p:nvPr/>
        </p:nvPicPr>
        <p:blipFill>
          <a:blip r:embed="rId81"/>
          <a:stretch>
            <a:fillRect/>
          </a:stretch>
        </p:blipFill>
        <p:spPr>
          <a:xfrm>
            <a:off x="4847555" y="1948857"/>
            <a:ext cx="2023309" cy="2027170"/>
          </a:xfrm>
          <a:prstGeom prst="rect">
            <a:avLst/>
          </a:prstGeom>
        </p:spPr>
      </p:pic>
      <p:pic>
        <p:nvPicPr>
          <p:cNvPr id="2272" name="圖片 2271">
            <a:extLst>
              <a:ext uri="{FF2B5EF4-FFF2-40B4-BE49-F238E27FC236}">
                <a16:creationId xmlns:a16="http://schemas.microsoft.com/office/drawing/2014/main" id="{F13A5A99-1DC3-3271-7EC7-B03BF4F9B5A5}"/>
              </a:ext>
            </a:extLst>
          </p:cNvPr>
          <p:cNvPicPr>
            <a:picLocks/>
          </p:cNvPicPr>
          <p:nvPr/>
        </p:nvPicPr>
        <p:blipFill>
          <a:blip r:embed="rId82"/>
          <a:stretch>
            <a:fillRect/>
          </a:stretch>
        </p:blipFill>
        <p:spPr>
          <a:xfrm>
            <a:off x="6978153" y="2065377"/>
            <a:ext cx="3688400" cy="37066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222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1AE0-316A-817B-57F9-5D8C15DB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E74FC-DC5E-909D-9A40-09A46F13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碎形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F400A5-808F-CAD2-B528-5AC9CF99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0194490-7B03-C121-2356-77EC4906AC4C}"/>
              </a:ext>
            </a:extLst>
          </p:cNvPr>
          <p:cNvSpPr txBox="1"/>
          <p:nvPr/>
        </p:nvSpPr>
        <p:spPr>
          <a:xfrm>
            <a:off x="787401" y="1003300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看起來有向四處擴張的感覺，但事實上沒有比初始的時候還大。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ED37F46-53F6-5D78-FFD2-A9DDF43EF10A}"/>
              </a:ext>
            </a:extLst>
          </p:cNvPr>
          <p:cNvGrpSpPr/>
          <p:nvPr/>
        </p:nvGrpSpPr>
        <p:grpSpPr>
          <a:xfrm>
            <a:off x="3584343" y="1434924"/>
            <a:ext cx="5092518" cy="5092524"/>
            <a:chOff x="7838290" y="1375289"/>
            <a:chExt cx="3625884" cy="3625888"/>
          </a:xfrm>
        </p:grpSpPr>
        <p:sp>
          <p:nvSpPr>
            <p:cNvPr id="41" name="流程圖: 決策 40">
              <a:extLst>
                <a:ext uri="{FF2B5EF4-FFF2-40B4-BE49-F238E27FC236}">
                  <a16:creationId xmlns:a16="http://schemas.microsoft.com/office/drawing/2014/main" id="{F85A5E97-632A-B83B-723A-5BE2FC129FD2}"/>
                </a:ext>
              </a:extLst>
            </p:cNvPr>
            <p:cNvSpPr/>
            <p:nvPr/>
          </p:nvSpPr>
          <p:spPr>
            <a:xfrm>
              <a:off x="9640848" y="1375289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流程圖: 決策 41">
              <a:extLst>
                <a:ext uri="{FF2B5EF4-FFF2-40B4-BE49-F238E27FC236}">
                  <a16:creationId xmlns:a16="http://schemas.microsoft.com/office/drawing/2014/main" id="{84248066-2297-B3D2-31A1-2C5D280F21C2}"/>
                </a:ext>
              </a:extLst>
            </p:cNvPr>
            <p:cNvSpPr/>
            <p:nvPr/>
          </p:nvSpPr>
          <p:spPr>
            <a:xfrm>
              <a:off x="9640848" y="1488598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流程圖: 決策 42">
              <a:extLst>
                <a:ext uri="{FF2B5EF4-FFF2-40B4-BE49-F238E27FC236}">
                  <a16:creationId xmlns:a16="http://schemas.microsoft.com/office/drawing/2014/main" id="{73810A6E-ADED-3B8E-A630-304FE818BFAE}"/>
                </a:ext>
              </a:extLst>
            </p:cNvPr>
            <p:cNvSpPr/>
            <p:nvPr/>
          </p:nvSpPr>
          <p:spPr>
            <a:xfrm rot="16200000">
              <a:off x="9625453" y="147402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流程圖: 決策 43">
              <a:extLst>
                <a:ext uri="{FF2B5EF4-FFF2-40B4-BE49-F238E27FC236}">
                  <a16:creationId xmlns:a16="http://schemas.microsoft.com/office/drawing/2014/main" id="{2094453B-0A7F-01B0-29F7-CBECF21B6934}"/>
                </a:ext>
              </a:extLst>
            </p:cNvPr>
            <p:cNvSpPr/>
            <p:nvPr/>
          </p:nvSpPr>
          <p:spPr>
            <a:xfrm rot="16200000">
              <a:off x="9596305" y="147402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流程圖: 決策 44">
              <a:extLst>
                <a:ext uri="{FF2B5EF4-FFF2-40B4-BE49-F238E27FC236}">
                  <a16:creationId xmlns:a16="http://schemas.microsoft.com/office/drawing/2014/main" id="{3B45C8F3-0E8B-24DB-1675-032B15A63D1B}"/>
                </a:ext>
              </a:extLst>
            </p:cNvPr>
            <p:cNvSpPr/>
            <p:nvPr/>
          </p:nvSpPr>
          <p:spPr>
            <a:xfrm>
              <a:off x="9640848" y="1601907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流程圖: 決策 45">
              <a:extLst>
                <a:ext uri="{FF2B5EF4-FFF2-40B4-BE49-F238E27FC236}">
                  <a16:creationId xmlns:a16="http://schemas.microsoft.com/office/drawing/2014/main" id="{1EA40E10-93F9-5894-5F1E-9CE985EEA1BF}"/>
                </a:ext>
              </a:extLst>
            </p:cNvPr>
            <p:cNvSpPr/>
            <p:nvPr/>
          </p:nvSpPr>
          <p:spPr>
            <a:xfrm>
              <a:off x="9640848" y="1715216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流程圖: 決策 46">
              <a:extLst>
                <a:ext uri="{FF2B5EF4-FFF2-40B4-BE49-F238E27FC236}">
                  <a16:creationId xmlns:a16="http://schemas.microsoft.com/office/drawing/2014/main" id="{65883AF7-9C0A-A6CA-90C9-14D335BF52C7}"/>
                </a:ext>
              </a:extLst>
            </p:cNvPr>
            <p:cNvSpPr/>
            <p:nvPr/>
          </p:nvSpPr>
          <p:spPr>
            <a:xfrm rot="16200000">
              <a:off x="9625453" y="1700642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流程圖: 決策 47">
              <a:extLst>
                <a:ext uri="{FF2B5EF4-FFF2-40B4-BE49-F238E27FC236}">
                  <a16:creationId xmlns:a16="http://schemas.microsoft.com/office/drawing/2014/main" id="{E968D7AE-7746-EE04-03EA-C280ACF02C9F}"/>
                </a:ext>
              </a:extLst>
            </p:cNvPr>
            <p:cNvSpPr/>
            <p:nvPr/>
          </p:nvSpPr>
          <p:spPr>
            <a:xfrm rot="16200000">
              <a:off x="9596305" y="1700642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流程圖: 決策 48">
              <a:extLst>
                <a:ext uri="{FF2B5EF4-FFF2-40B4-BE49-F238E27FC236}">
                  <a16:creationId xmlns:a16="http://schemas.microsoft.com/office/drawing/2014/main" id="{86A2EDAC-555E-ACAF-44E5-ABC0497EFA91}"/>
                </a:ext>
              </a:extLst>
            </p:cNvPr>
            <p:cNvSpPr/>
            <p:nvPr/>
          </p:nvSpPr>
          <p:spPr>
            <a:xfrm rot="16200000">
              <a:off x="9642958" y="158144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流程圖: 決策 49">
              <a:extLst>
                <a:ext uri="{FF2B5EF4-FFF2-40B4-BE49-F238E27FC236}">
                  <a16:creationId xmlns:a16="http://schemas.microsoft.com/office/drawing/2014/main" id="{DCECD36D-5BBD-FD65-0714-684A14283A56}"/>
                </a:ext>
              </a:extLst>
            </p:cNvPr>
            <p:cNvSpPr/>
            <p:nvPr/>
          </p:nvSpPr>
          <p:spPr>
            <a:xfrm rot="16200000">
              <a:off x="9683886" y="158144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流程圖: 決策 50">
              <a:extLst>
                <a:ext uri="{FF2B5EF4-FFF2-40B4-BE49-F238E27FC236}">
                  <a16:creationId xmlns:a16="http://schemas.microsoft.com/office/drawing/2014/main" id="{6A8274C1-D15E-077C-4E1B-DAED287708B1}"/>
                </a:ext>
              </a:extLst>
            </p:cNvPr>
            <p:cNvSpPr/>
            <p:nvPr/>
          </p:nvSpPr>
          <p:spPr>
            <a:xfrm rot="10800000">
              <a:off x="9677583" y="1521212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流程圖: 決策 51">
              <a:extLst>
                <a:ext uri="{FF2B5EF4-FFF2-40B4-BE49-F238E27FC236}">
                  <a16:creationId xmlns:a16="http://schemas.microsoft.com/office/drawing/2014/main" id="{0DB019DF-B9AF-7855-653E-1FF7BB7D9E83}"/>
                </a:ext>
              </a:extLst>
            </p:cNvPr>
            <p:cNvSpPr/>
            <p:nvPr/>
          </p:nvSpPr>
          <p:spPr>
            <a:xfrm rot="10800000">
              <a:off x="9677583" y="160190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流程圖: 決策 52">
              <a:extLst>
                <a:ext uri="{FF2B5EF4-FFF2-40B4-BE49-F238E27FC236}">
                  <a16:creationId xmlns:a16="http://schemas.microsoft.com/office/drawing/2014/main" id="{47CFBB92-2355-915F-1682-7D2AEB33794E}"/>
                </a:ext>
              </a:extLst>
            </p:cNvPr>
            <p:cNvSpPr/>
            <p:nvPr/>
          </p:nvSpPr>
          <p:spPr>
            <a:xfrm rot="16200000">
              <a:off x="9561100" y="158144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流程圖: 決策 53">
              <a:extLst>
                <a:ext uri="{FF2B5EF4-FFF2-40B4-BE49-F238E27FC236}">
                  <a16:creationId xmlns:a16="http://schemas.microsoft.com/office/drawing/2014/main" id="{996E9696-A89F-C775-4619-0B1D1D33C7FE}"/>
                </a:ext>
              </a:extLst>
            </p:cNvPr>
            <p:cNvSpPr/>
            <p:nvPr/>
          </p:nvSpPr>
          <p:spPr>
            <a:xfrm rot="16200000">
              <a:off x="9602028" y="158144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流程圖: 決策 54">
              <a:extLst>
                <a:ext uri="{FF2B5EF4-FFF2-40B4-BE49-F238E27FC236}">
                  <a16:creationId xmlns:a16="http://schemas.microsoft.com/office/drawing/2014/main" id="{A89B9158-925F-3186-9246-A9DC14227083}"/>
                </a:ext>
              </a:extLst>
            </p:cNvPr>
            <p:cNvSpPr/>
            <p:nvPr/>
          </p:nvSpPr>
          <p:spPr>
            <a:xfrm rot="10800000">
              <a:off x="9595725" y="1521212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流程圖: 決策 55">
              <a:extLst>
                <a:ext uri="{FF2B5EF4-FFF2-40B4-BE49-F238E27FC236}">
                  <a16:creationId xmlns:a16="http://schemas.microsoft.com/office/drawing/2014/main" id="{AFD92BC4-6497-6F6C-01AC-E06FEBAE9944}"/>
                </a:ext>
              </a:extLst>
            </p:cNvPr>
            <p:cNvSpPr/>
            <p:nvPr/>
          </p:nvSpPr>
          <p:spPr>
            <a:xfrm rot="10800000">
              <a:off x="9595725" y="160190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流程圖: 決策 56">
              <a:extLst>
                <a:ext uri="{FF2B5EF4-FFF2-40B4-BE49-F238E27FC236}">
                  <a16:creationId xmlns:a16="http://schemas.microsoft.com/office/drawing/2014/main" id="{7BFAD41D-26E7-5EEA-E5E1-A3FCBF806E74}"/>
                </a:ext>
              </a:extLst>
            </p:cNvPr>
            <p:cNvSpPr/>
            <p:nvPr/>
          </p:nvSpPr>
          <p:spPr>
            <a:xfrm>
              <a:off x="9640848" y="1828524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流程圖: 決策 57">
              <a:extLst>
                <a:ext uri="{FF2B5EF4-FFF2-40B4-BE49-F238E27FC236}">
                  <a16:creationId xmlns:a16="http://schemas.microsoft.com/office/drawing/2014/main" id="{7211E85E-4240-9A0D-BDBA-80D18D835123}"/>
                </a:ext>
              </a:extLst>
            </p:cNvPr>
            <p:cNvSpPr/>
            <p:nvPr/>
          </p:nvSpPr>
          <p:spPr>
            <a:xfrm>
              <a:off x="9640848" y="1941833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流程圖: 決策 58">
              <a:extLst>
                <a:ext uri="{FF2B5EF4-FFF2-40B4-BE49-F238E27FC236}">
                  <a16:creationId xmlns:a16="http://schemas.microsoft.com/office/drawing/2014/main" id="{E6B1D2F5-39A1-EFE9-E32F-5BE4A8BC5605}"/>
                </a:ext>
              </a:extLst>
            </p:cNvPr>
            <p:cNvSpPr/>
            <p:nvPr/>
          </p:nvSpPr>
          <p:spPr>
            <a:xfrm rot="16200000">
              <a:off x="9625453" y="1927259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流程圖: 決策 59">
              <a:extLst>
                <a:ext uri="{FF2B5EF4-FFF2-40B4-BE49-F238E27FC236}">
                  <a16:creationId xmlns:a16="http://schemas.microsoft.com/office/drawing/2014/main" id="{2A0D3858-7D8C-FE21-B057-9F98499CD270}"/>
                </a:ext>
              </a:extLst>
            </p:cNvPr>
            <p:cNvSpPr/>
            <p:nvPr/>
          </p:nvSpPr>
          <p:spPr>
            <a:xfrm rot="16200000">
              <a:off x="9596305" y="1927259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流程圖: 決策 60">
              <a:extLst>
                <a:ext uri="{FF2B5EF4-FFF2-40B4-BE49-F238E27FC236}">
                  <a16:creationId xmlns:a16="http://schemas.microsoft.com/office/drawing/2014/main" id="{E4B7E8D7-C3BD-8199-465A-F22342BEDFE1}"/>
                </a:ext>
              </a:extLst>
            </p:cNvPr>
            <p:cNvSpPr/>
            <p:nvPr/>
          </p:nvSpPr>
          <p:spPr>
            <a:xfrm>
              <a:off x="9640848" y="2055142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流程圖: 決策 61">
              <a:extLst>
                <a:ext uri="{FF2B5EF4-FFF2-40B4-BE49-F238E27FC236}">
                  <a16:creationId xmlns:a16="http://schemas.microsoft.com/office/drawing/2014/main" id="{C90BFEEF-6032-FC5A-4F71-E0D396E8D4D0}"/>
                </a:ext>
              </a:extLst>
            </p:cNvPr>
            <p:cNvSpPr/>
            <p:nvPr/>
          </p:nvSpPr>
          <p:spPr>
            <a:xfrm>
              <a:off x="9640848" y="2168451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流程圖: 決策 62">
              <a:extLst>
                <a:ext uri="{FF2B5EF4-FFF2-40B4-BE49-F238E27FC236}">
                  <a16:creationId xmlns:a16="http://schemas.microsoft.com/office/drawing/2014/main" id="{08FA993D-D8F7-4121-5D26-5B1EF97516A4}"/>
                </a:ext>
              </a:extLst>
            </p:cNvPr>
            <p:cNvSpPr/>
            <p:nvPr/>
          </p:nvSpPr>
          <p:spPr>
            <a:xfrm rot="16200000">
              <a:off x="9625453" y="2153877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流程圖: 決策 63">
              <a:extLst>
                <a:ext uri="{FF2B5EF4-FFF2-40B4-BE49-F238E27FC236}">
                  <a16:creationId xmlns:a16="http://schemas.microsoft.com/office/drawing/2014/main" id="{7F1ED52B-59F6-EC6A-33DC-6EEADC69987A}"/>
                </a:ext>
              </a:extLst>
            </p:cNvPr>
            <p:cNvSpPr/>
            <p:nvPr/>
          </p:nvSpPr>
          <p:spPr>
            <a:xfrm rot="16200000">
              <a:off x="9596305" y="2153877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流程圖: 決策 64">
              <a:extLst>
                <a:ext uri="{FF2B5EF4-FFF2-40B4-BE49-F238E27FC236}">
                  <a16:creationId xmlns:a16="http://schemas.microsoft.com/office/drawing/2014/main" id="{01733F4C-D06D-75D3-31AB-3ACCBDCF1EE4}"/>
                </a:ext>
              </a:extLst>
            </p:cNvPr>
            <p:cNvSpPr/>
            <p:nvPr/>
          </p:nvSpPr>
          <p:spPr>
            <a:xfrm rot="16200000">
              <a:off x="9642958" y="203467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流程圖: 決策 65">
              <a:extLst>
                <a:ext uri="{FF2B5EF4-FFF2-40B4-BE49-F238E27FC236}">
                  <a16:creationId xmlns:a16="http://schemas.microsoft.com/office/drawing/2014/main" id="{48994028-8751-5410-63F5-8FCBC3CFD462}"/>
                </a:ext>
              </a:extLst>
            </p:cNvPr>
            <p:cNvSpPr/>
            <p:nvPr/>
          </p:nvSpPr>
          <p:spPr>
            <a:xfrm rot="16200000">
              <a:off x="9683886" y="203467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8" name="流程圖: 決策 67">
              <a:extLst>
                <a:ext uri="{FF2B5EF4-FFF2-40B4-BE49-F238E27FC236}">
                  <a16:creationId xmlns:a16="http://schemas.microsoft.com/office/drawing/2014/main" id="{22EC8C2E-C744-4401-39A1-31FBB4C6FCFE}"/>
                </a:ext>
              </a:extLst>
            </p:cNvPr>
            <p:cNvSpPr/>
            <p:nvPr/>
          </p:nvSpPr>
          <p:spPr>
            <a:xfrm rot="10800000">
              <a:off x="9677583" y="197444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流程圖: 決策 68">
              <a:extLst>
                <a:ext uri="{FF2B5EF4-FFF2-40B4-BE49-F238E27FC236}">
                  <a16:creationId xmlns:a16="http://schemas.microsoft.com/office/drawing/2014/main" id="{345A4865-06BB-807B-D042-AAEABC9B6937}"/>
                </a:ext>
              </a:extLst>
            </p:cNvPr>
            <p:cNvSpPr/>
            <p:nvPr/>
          </p:nvSpPr>
          <p:spPr>
            <a:xfrm rot="10800000">
              <a:off x="9677583" y="2055142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流程圖: 決策 69">
              <a:extLst>
                <a:ext uri="{FF2B5EF4-FFF2-40B4-BE49-F238E27FC236}">
                  <a16:creationId xmlns:a16="http://schemas.microsoft.com/office/drawing/2014/main" id="{D74DFF56-6281-3A25-6001-FFD7DDCC0A74}"/>
                </a:ext>
              </a:extLst>
            </p:cNvPr>
            <p:cNvSpPr/>
            <p:nvPr/>
          </p:nvSpPr>
          <p:spPr>
            <a:xfrm rot="16200000">
              <a:off x="9561100" y="203467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流程圖: 決策 70">
              <a:extLst>
                <a:ext uri="{FF2B5EF4-FFF2-40B4-BE49-F238E27FC236}">
                  <a16:creationId xmlns:a16="http://schemas.microsoft.com/office/drawing/2014/main" id="{8B3768D3-34F3-98A4-DC1D-17FDAA40176F}"/>
                </a:ext>
              </a:extLst>
            </p:cNvPr>
            <p:cNvSpPr/>
            <p:nvPr/>
          </p:nvSpPr>
          <p:spPr>
            <a:xfrm rot="16200000">
              <a:off x="9602028" y="203467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流程圖: 決策 71">
              <a:extLst>
                <a:ext uri="{FF2B5EF4-FFF2-40B4-BE49-F238E27FC236}">
                  <a16:creationId xmlns:a16="http://schemas.microsoft.com/office/drawing/2014/main" id="{F48C56C8-3E9B-B686-AF54-3DB6AF3AFE2F}"/>
                </a:ext>
              </a:extLst>
            </p:cNvPr>
            <p:cNvSpPr/>
            <p:nvPr/>
          </p:nvSpPr>
          <p:spPr>
            <a:xfrm rot="10800000">
              <a:off x="9595725" y="197444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流程圖: 決策 72">
              <a:extLst>
                <a:ext uri="{FF2B5EF4-FFF2-40B4-BE49-F238E27FC236}">
                  <a16:creationId xmlns:a16="http://schemas.microsoft.com/office/drawing/2014/main" id="{9DBA8EDA-2F10-8FA2-00DB-C8E65922677D}"/>
                </a:ext>
              </a:extLst>
            </p:cNvPr>
            <p:cNvSpPr/>
            <p:nvPr/>
          </p:nvSpPr>
          <p:spPr>
            <a:xfrm rot="10800000">
              <a:off x="9595725" y="2055142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流程圖: 決策 73">
              <a:extLst>
                <a:ext uri="{FF2B5EF4-FFF2-40B4-BE49-F238E27FC236}">
                  <a16:creationId xmlns:a16="http://schemas.microsoft.com/office/drawing/2014/main" id="{CE4207A4-2400-CEC5-3C15-898522BC3A2A}"/>
                </a:ext>
              </a:extLst>
            </p:cNvPr>
            <p:cNvSpPr/>
            <p:nvPr/>
          </p:nvSpPr>
          <p:spPr>
            <a:xfrm rot="16200000">
              <a:off x="9659500" y="179979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5" name="流程圖: 決策 74">
              <a:extLst>
                <a:ext uri="{FF2B5EF4-FFF2-40B4-BE49-F238E27FC236}">
                  <a16:creationId xmlns:a16="http://schemas.microsoft.com/office/drawing/2014/main" id="{88BEB309-1B34-24D0-2AEB-9375EED0E46D}"/>
                </a:ext>
              </a:extLst>
            </p:cNvPr>
            <p:cNvSpPr/>
            <p:nvPr/>
          </p:nvSpPr>
          <p:spPr>
            <a:xfrm rot="16200000">
              <a:off x="9716970" y="179979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6" name="流程圖: 決策 75">
              <a:extLst>
                <a:ext uri="{FF2B5EF4-FFF2-40B4-BE49-F238E27FC236}">
                  <a16:creationId xmlns:a16="http://schemas.microsoft.com/office/drawing/2014/main" id="{70EB5E9F-B989-5761-D53C-43675C815D98}"/>
                </a:ext>
              </a:extLst>
            </p:cNvPr>
            <p:cNvSpPr/>
            <p:nvPr/>
          </p:nvSpPr>
          <p:spPr>
            <a:xfrm rot="10800000">
              <a:off x="9688235" y="177105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流程圖: 決策 76">
              <a:extLst>
                <a:ext uri="{FF2B5EF4-FFF2-40B4-BE49-F238E27FC236}">
                  <a16:creationId xmlns:a16="http://schemas.microsoft.com/office/drawing/2014/main" id="{457E43EC-6BB6-C373-AD1E-4C194BC2F430}"/>
                </a:ext>
              </a:extLst>
            </p:cNvPr>
            <p:cNvSpPr/>
            <p:nvPr/>
          </p:nvSpPr>
          <p:spPr>
            <a:xfrm rot="10800000">
              <a:off x="9688235" y="18285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8" name="流程圖: 決策 77">
              <a:extLst>
                <a:ext uri="{FF2B5EF4-FFF2-40B4-BE49-F238E27FC236}">
                  <a16:creationId xmlns:a16="http://schemas.microsoft.com/office/drawing/2014/main" id="{4F56FA51-BD06-51A8-0345-34DFE757374F}"/>
                </a:ext>
              </a:extLst>
            </p:cNvPr>
            <p:cNvSpPr/>
            <p:nvPr/>
          </p:nvSpPr>
          <p:spPr>
            <a:xfrm rot="16200000">
              <a:off x="9774438" y="179979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流程圖: 決策 78">
              <a:extLst>
                <a:ext uri="{FF2B5EF4-FFF2-40B4-BE49-F238E27FC236}">
                  <a16:creationId xmlns:a16="http://schemas.microsoft.com/office/drawing/2014/main" id="{5C9052DC-856D-2016-910A-5FB59A01A1AA}"/>
                </a:ext>
              </a:extLst>
            </p:cNvPr>
            <p:cNvSpPr/>
            <p:nvPr/>
          </p:nvSpPr>
          <p:spPr>
            <a:xfrm rot="16200000">
              <a:off x="9831908" y="179979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0" name="流程圖: 決策 79">
              <a:extLst>
                <a:ext uri="{FF2B5EF4-FFF2-40B4-BE49-F238E27FC236}">
                  <a16:creationId xmlns:a16="http://schemas.microsoft.com/office/drawing/2014/main" id="{0A35118A-F5B6-A4EA-776A-76FE82D1E736}"/>
                </a:ext>
              </a:extLst>
            </p:cNvPr>
            <p:cNvSpPr/>
            <p:nvPr/>
          </p:nvSpPr>
          <p:spPr>
            <a:xfrm rot="10800000">
              <a:off x="9803173" y="177105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1" name="流程圖: 決策 80">
              <a:extLst>
                <a:ext uri="{FF2B5EF4-FFF2-40B4-BE49-F238E27FC236}">
                  <a16:creationId xmlns:a16="http://schemas.microsoft.com/office/drawing/2014/main" id="{C48F439F-892C-CA52-582C-033423627331}"/>
                </a:ext>
              </a:extLst>
            </p:cNvPr>
            <p:cNvSpPr/>
            <p:nvPr/>
          </p:nvSpPr>
          <p:spPr>
            <a:xfrm rot="10800000">
              <a:off x="9803173" y="18285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流程圖: 決策 81">
              <a:extLst>
                <a:ext uri="{FF2B5EF4-FFF2-40B4-BE49-F238E27FC236}">
                  <a16:creationId xmlns:a16="http://schemas.microsoft.com/office/drawing/2014/main" id="{AE6C3055-1BBA-3B78-75E0-A5F3312D7D0C}"/>
                </a:ext>
              </a:extLst>
            </p:cNvPr>
            <p:cNvSpPr/>
            <p:nvPr/>
          </p:nvSpPr>
          <p:spPr>
            <a:xfrm rot="10800000">
              <a:off x="9751594" y="174783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流程圖: 決策 82">
              <a:extLst>
                <a:ext uri="{FF2B5EF4-FFF2-40B4-BE49-F238E27FC236}">
                  <a16:creationId xmlns:a16="http://schemas.microsoft.com/office/drawing/2014/main" id="{0C0BD5F3-0640-C0DB-2375-EC32F1CAF991}"/>
                </a:ext>
              </a:extLst>
            </p:cNvPr>
            <p:cNvSpPr/>
            <p:nvPr/>
          </p:nvSpPr>
          <p:spPr>
            <a:xfrm rot="10800000">
              <a:off x="9751594" y="1667135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" name="流程圖: 決策 83">
              <a:extLst>
                <a:ext uri="{FF2B5EF4-FFF2-40B4-BE49-F238E27FC236}">
                  <a16:creationId xmlns:a16="http://schemas.microsoft.com/office/drawing/2014/main" id="{27400B41-4C0E-22BC-D60B-46F0939314F2}"/>
                </a:ext>
              </a:extLst>
            </p:cNvPr>
            <p:cNvSpPr/>
            <p:nvPr/>
          </p:nvSpPr>
          <p:spPr>
            <a:xfrm rot="5400000">
              <a:off x="9716969" y="172736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流程圖: 決策 84">
              <a:extLst>
                <a:ext uri="{FF2B5EF4-FFF2-40B4-BE49-F238E27FC236}">
                  <a16:creationId xmlns:a16="http://schemas.microsoft.com/office/drawing/2014/main" id="{28BF1853-C4B0-BB3C-B4BB-6F8C4942565A}"/>
                </a:ext>
              </a:extLst>
            </p:cNvPr>
            <p:cNvSpPr/>
            <p:nvPr/>
          </p:nvSpPr>
          <p:spPr>
            <a:xfrm rot="5400000">
              <a:off x="9757897" y="172736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" name="流程圖: 決策 85">
              <a:extLst>
                <a:ext uri="{FF2B5EF4-FFF2-40B4-BE49-F238E27FC236}">
                  <a16:creationId xmlns:a16="http://schemas.microsoft.com/office/drawing/2014/main" id="{3C181A0E-358B-B9FA-7364-B1CCE8C2670D}"/>
                </a:ext>
              </a:extLst>
            </p:cNvPr>
            <p:cNvSpPr/>
            <p:nvPr/>
          </p:nvSpPr>
          <p:spPr>
            <a:xfrm rot="10800000">
              <a:off x="9751594" y="190922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" name="流程圖: 決策 86">
              <a:extLst>
                <a:ext uri="{FF2B5EF4-FFF2-40B4-BE49-F238E27FC236}">
                  <a16:creationId xmlns:a16="http://schemas.microsoft.com/office/drawing/2014/main" id="{50CA9A48-1663-4A9D-C42B-2DF21F4CA61F}"/>
                </a:ext>
              </a:extLst>
            </p:cNvPr>
            <p:cNvSpPr/>
            <p:nvPr/>
          </p:nvSpPr>
          <p:spPr>
            <a:xfrm rot="10800000">
              <a:off x="9751594" y="18285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" name="流程圖: 決策 87">
              <a:extLst>
                <a:ext uri="{FF2B5EF4-FFF2-40B4-BE49-F238E27FC236}">
                  <a16:creationId xmlns:a16="http://schemas.microsoft.com/office/drawing/2014/main" id="{55337F95-AB0E-F5AB-F180-F9BBF69C54A8}"/>
                </a:ext>
              </a:extLst>
            </p:cNvPr>
            <p:cNvSpPr/>
            <p:nvPr/>
          </p:nvSpPr>
          <p:spPr>
            <a:xfrm rot="5400000">
              <a:off x="9716969" y="188875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流程圖: 決策 88">
              <a:extLst>
                <a:ext uri="{FF2B5EF4-FFF2-40B4-BE49-F238E27FC236}">
                  <a16:creationId xmlns:a16="http://schemas.microsoft.com/office/drawing/2014/main" id="{F3CA62F6-27C3-D717-F944-6EA0B1090C66}"/>
                </a:ext>
              </a:extLst>
            </p:cNvPr>
            <p:cNvSpPr/>
            <p:nvPr/>
          </p:nvSpPr>
          <p:spPr>
            <a:xfrm rot="5400000">
              <a:off x="9757897" y="188875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流程圖: 決策 89">
              <a:extLst>
                <a:ext uri="{FF2B5EF4-FFF2-40B4-BE49-F238E27FC236}">
                  <a16:creationId xmlns:a16="http://schemas.microsoft.com/office/drawing/2014/main" id="{1F042449-4621-4A03-6262-22A197B4FC7A}"/>
                </a:ext>
              </a:extLst>
            </p:cNvPr>
            <p:cNvSpPr/>
            <p:nvPr/>
          </p:nvSpPr>
          <p:spPr>
            <a:xfrm rot="16200000">
              <a:off x="9429621" y="179979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流程圖: 決策 90">
              <a:extLst>
                <a:ext uri="{FF2B5EF4-FFF2-40B4-BE49-F238E27FC236}">
                  <a16:creationId xmlns:a16="http://schemas.microsoft.com/office/drawing/2014/main" id="{4CF42561-A7E0-F7AD-4736-C7C87F04842D}"/>
                </a:ext>
              </a:extLst>
            </p:cNvPr>
            <p:cNvSpPr/>
            <p:nvPr/>
          </p:nvSpPr>
          <p:spPr>
            <a:xfrm rot="16200000">
              <a:off x="9487091" y="179979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流程圖: 決策 91">
              <a:extLst>
                <a:ext uri="{FF2B5EF4-FFF2-40B4-BE49-F238E27FC236}">
                  <a16:creationId xmlns:a16="http://schemas.microsoft.com/office/drawing/2014/main" id="{F66774CD-4349-DC2E-E2E7-7567F80E991E}"/>
                </a:ext>
              </a:extLst>
            </p:cNvPr>
            <p:cNvSpPr/>
            <p:nvPr/>
          </p:nvSpPr>
          <p:spPr>
            <a:xfrm rot="10800000">
              <a:off x="9458356" y="177105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" name="流程圖: 決策 92">
              <a:extLst>
                <a:ext uri="{FF2B5EF4-FFF2-40B4-BE49-F238E27FC236}">
                  <a16:creationId xmlns:a16="http://schemas.microsoft.com/office/drawing/2014/main" id="{510D546C-CD40-DFBC-2C2D-B73625A10FEB}"/>
                </a:ext>
              </a:extLst>
            </p:cNvPr>
            <p:cNvSpPr/>
            <p:nvPr/>
          </p:nvSpPr>
          <p:spPr>
            <a:xfrm rot="10800000">
              <a:off x="9458356" y="18285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" name="流程圖: 決策 93">
              <a:extLst>
                <a:ext uri="{FF2B5EF4-FFF2-40B4-BE49-F238E27FC236}">
                  <a16:creationId xmlns:a16="http://schemas.microsoft.com/office/drawing/2014/main" id="{DF8BFFDC-B85D-9402-B65E-FD24DD0FD4FB}"/>
                </a:ext>
              </a:extLst>
            </p:cNvPr>
            <p:cNvSpPr/>
            <p:nvPr/>
          </p:nvSpPr>
          <p:spPr>
            <a:xfrm rot="16200000">
              <a:off x="9544560" y="179979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" name="流程圖: 決策 94">
              <a:extLst>
                <a:ext uri="{FF2B5EF4-FFF2-40B4-BE49-F238E27FC236}">
                  <a16:creationId xmlns:a16="http://schemas.microsoft.com/office/drawing/2014/main" id="{C7EAC1B9-1006-0286-537B-DBC53DBEA9E0}"/>
                </a:ext>
              </a:extLst>
            </p:cNvPr>
            <p:cNvSpPr/>
            <p:nvPr/>
          </p:nvSpPr>
          <p:spPr>
            <a:xfrm rot="16200000">
              <a:off x="9602030" y="179979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" name="流程圖: 決策 95">
              <a:extLst>
                <a:ext uri="{FF2B5EF4-FFF2-40B4-BE49-F238E27FC236}">
                  <a16:creationId xmlns:a16="http://schemas.microsoft.com/office/drawing/2014/main" id="{E6DAAF53-B816-79DD-2D41-D37EAC12E5B8}"/>
                </a:ext>
              </a:extLst>
            </p:cNvPr>
            <p:cNvSpPr/>
            <p:nvPr/>
          </p:nvSpPr>
          <p:spPr>
            <a:xfrm rot="10800000">
              <a:off x="9573295" y="177105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" name="流程圖: 決策 96">
              <a:extLst>
                <a:ext uri="{FF2B5EF4-FFF2-40B4-BE49-F238E27FC236}">
                  <a16:creationId xmlns:a16="http://schemas.microsoft.com/office/drawing/2014/main" id="{3B25EF9B-68AA-3A1F-58EF-9070C9F7DC26}"/>
                </a:ext>
              </a:extLst>
            </p:cNvPr>
            <p:cNvSpPr/>
            <p:nvPr/>
          </p:nvSpPr>
          <p:spPr>
            <a:xfrm rot="10800000">
              <a:off x="9573295" y="18285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" name="流程圖: 決策 97">
              <a:extLst>
                <a:ext uri="{FF2B5EF4-FFF2-40B4-BE49-F238E27FC236}">
                  <a16:creationId xmlns:a16="http://schemas.microsoft.com/office/drawing/2014/main" id="{A68A538F-D6D1-054C-CEE6-B985B025754A}"/>
                </a:ext>
              </a:extLst>
            </p:cNvPr>
            <p:cNvSpPr/>
            <p:nvPr/>
          </p:nvSpPr>
          <p:spPr>
            <a:xfrm rot="10800000">
              <a:off x="9521716" y="174783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" name="流程圖: 決策 98">
              <a:extLst>
                <a:ext uri="{FF2B5EF4-FFF2-40B4-BE49-F238E27FC236}">
                  <a16:creationId xmlns:a16="http://schemas.microsoft.com/office/drawing/2014/main" id="{1D6E4F8A-B9E8-C4F1-41DB-890BAC36E13C}"/>
                </a:ext>
              </a:extLst>
            </p:cNvPr>
            <p:cNvSpPr/>
            <p:nvPr/>
          </p:nvSpPr>
          <p:spPr>
            <a:xfrm rot="10800000">
              <a:off x="9521716" y="1667135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" name="流程圖: 決策 99">
              <a:extLst>
                <a:ext uri="{FF2B5EF4-FFF2-40B4-BE49-F238E27FC236}">
                  <a16:creationId xmlns:a16="http://schemas.microsoft.com/office/drawing/2014/main" id="{6C57AEC3-46B8-3DC6-49A7-A275C4CDED06}"/>
                </a:ext>
              </a:extLst>
            </p:cNvPr>
            <p:cNvSpPr/>
            <p:nvPr/>
          </p:nvSpPr>
          <p:spPr>
            <a:xfrm rot="5400000">
              <a:off x="9487091" y="172736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" name="流程圖: 決策 100">
              <a:extLst>
                <a:ext uri="{FF2B5EF4-FFF2-40B4-BE49-F238E27FC236}">
                  <a16:creationId xmlns:a16="http://schemas.microsoft.com/office/drawing/2014/main" id="{76A42F61-36D4-D2B4-6E5D-C2550A75E27B}"/>
                </a:ext>
              </a:extLst>
            </p:cNvPr>
            <p:cNvSpPr/>
            <p:nvPr/>
          </p:nvSpPr>
          <p:spPr>
            <a:xfrm rot="5400000">
              <a:off x="9528019" y="172736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" name="流程圖: 決策 101">
              <a:extLst>
                <a:ext uri="{FF2B5EF4-FFF2-40B4-BE49-F238E27FC236}">
                  <a16:creationId xmlns:a16="http://schemas.microsoft.com/office/drawing/2014/main" id="{E28B4DCE-BB64-B2AB-CCAB-9DD6C7E4B407}"/>
                </a:ext>
              </a:extLst>
            </p:cNvPr>
            <p:cNvSpPr/>
            <p:nvPr/>
          </p:nvSpPr>
          <p:spPr>
            <a:xfrm rot="10800000">
              <a:off x="9521716" y="190922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流程圖: 決策 102">
              <a:extLst>
                <a:ext uri="{FF2B5EF4-FFF2-40B4-BE49-F238E27FC236}">
                  <a16:creationId xmlns:a16="http://schemas.microsoft.com/office/drawing/2014/main" id="{75AAAD16-66B6-5545-6BAB-2F96DF742E1D}"/>
                </a:ext>
              </a:extLst>
            </p:cNvPr>
            <p:cNvSpPr/>
            <p:nvPr/>
          </p:nvSpPr>
          <p:spPr>
            <a:xfrm rot="10800000">
              <a:off x="9521716" y="18285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" name="流程圖: 決策 103">
              <a:extLst>
                <a:ext uri="{FF2B5EF4-FFF2-40B4-BE49-F238E27FC236}">
                  <a16:creationId xmlns:a16="http://schemas.microsoft.com/office/drawing/2014/main" id="{79761E1E-6925-48D0-0615-1523D8A9699D}"/>
                </a:ext>
              </a:extLst>
            </p:cNvPr>
            <p:cNvSpPr/>
            <p:nvPr/>
          </p:nvSpPr>
          <p:spPr>
            <a:xfrm rot="5400000">
              <a:off x="9487091" y="188875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" name="流程圖: 決策 104">
              <a:extLst>
                <a:ext uri="{FF2B5EF4-FFF2-40B4-BE49-F238E27FC236}">
                  <a16:creationId xmlns:a16="http://schemas.microsoft.com/office/drawing/2014/main" id="{FC237D0D-B20A-FDEE-A3BC-157979AB3C6D}"/>
                </a:ext>
              </a:extLst>
            </p:cNvPr>
            <p:cNvSpPr/>
            <p:nvPr/>
          </p:nvSpPr>
          <p:spPr>
            <a:xfrm rot="5400000">
              <a:off x="9528019" y="188875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" name="流程圖: 決策 105">
              <a:extLst>
                <a:ext uri="{FF2B5EF4-FFF2-40B4-BE49-F238E27FC236}">
                  <a16:creationId xmlns:a16="http://schemas.microsoft.com/office/drawing/2014/main" id="{D2414652-9904-6F10-7E5E-6DB8F1DB667B}"/>
                </a:ext>
              </a:extLst>
            </p:cNvPr>
            <p:cNvSpPr/>
            <p:nvPr/>
          </p:nvSpPr>
          <p:spPr>
            <a:xfrm>
              <a:off x="9640848" y="2281761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流程圖: 決策 106">
              <a:extLst>
                <a:ext uri="{FF2B5EF4-FFF2-40B4-BE49-F238E27FC236}">
                  <a16:creationId xmlns:a16="http://schemas.microsoft.com/office/drawing/2014/main" id="{D2C43F29-6DCA-6E72-EC36-40A68F388226}"/>
                </a:ext>
              </a:extLst>
            </p:cNvPr>
            <p:cNvSpPr/>
            <p:nvPr/>
          </p:nvSpPr>
          <p:spPr>
            <a:xfrm>
              <a:off x="9640848" y="239507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" name="流程圖: 決策 107">
              <a:extLst>
                <a:ext uri="{FF2B5EF4-FFF2-40B4-BE49-F238E27FC236}">
                  <a16:creationId xmlns:a16="http://schemas.microsoft.com/office/drawing/2014/main" id="{710469C8-DD08-073F-78B8-7CB5429762E4}"/>
                </a:ext>
              </a:extLst>
            </p:cNvPr>
            <p:cNvSpPr/>
            <p:nvPr/>
          </p:nvSpPr>
          <p:spPr>
            <a:xfrm rot="16200000">
              <a:off x="9625453" y="238049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" name="流程圖: 決策 108">
              <a:extLst>
                <a:ext uri="{FF2B5EF4-FFF2-40B4-BE49-F238E27FC236}">
                  <a16:creationId xmlns:a16="http://schemas.microsoft.com/office/drawing/2014/main" id="{A43D0DE3-D437-8160-5EA4-7A987DBA35C8}"/>
                </a:ext>
              </a:extLst>
            </p:cNvPr>
            <p:cNvSpPr/>
            <p:nvPr/>
          </p:nvSpPr>
          <p:spPr>
            <a:xfrm rot="16200000">
              <a:off x="9596305" y="238049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" name="流程圖: 決策 109">
              <a:extLst>
                <a:ext uri="{FF2B5EF4-FFF2-40B4-BE49-F238E27FC236}">
                  <a16:creationId xmlns:a16="http://schemas.microsoft.com/office/drawing/2014/main" id="{7D696742-3EA8-3DA1-A849-B25A2C958E1F}"/>
                </a:ext>
              </a:extLst>
            </p:cNvPr>
            <p:cNvSpPr/>
            <p:nvPr/>
          </p:nvSpPr>
          <p:spPr>
            <a:xfrm>
              <a:off x="9640848" y="2508379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" name="流程圖: 決策 110">
              <a:extLst>
                <a:ext uri="{FF2B5EF4-FFF2-40B4-BE49-F238E27FC236}">
                  <a16:creationId xmlns:a16="http://schemas.microsoft.com/office/drawing/2014/main" id="{4CF24B25-36FA-FAC0-4071-57EAFAA2AC19}"/>
                </a:ext>
              </a:extLst>
            </p:cNvPr>
            <p:cNvSpPr/>
            <p:nvPr/>
          </p:nvSpPr>
          <p:spPr>
            <a:xfrm>
              <a:off x="9640848" y="2621688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" name="流程圖: 決策 111">
              <a:extLst>
                <a:ext uri="{FF2B5EF4-FFF2-40B4-BE49-F238E27FC236}">
                  <a16:creationId xmlns:a16="http://schemas.microsoft.com/office/drawing/2014/main" id="{8A516F5F-8C85-1E2F-2838-9532F98D6777}"/>
                </a:ext>
              </a:extLst>
            </p:cNvPr>
            <p:cNvSpPr/>
            <p:nvPr/>
          </p:nvSpPr>
          <p:spPr>
            <a:xfrm rot="16200000">
              <a:off x="9625453" y="260711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" name="流程圖: 決策 112">
              <a:extLst>
                <a:ext uri="{FF2B5EF4-FFF2-40B4-BE49-F238E27FC236}">
                  <a16:creationId xmlns:a16="http://schemas.microsoft.com/office/drawing/2014/main" id="{EE555D8F-22E7-C3AC-6A96-3B01368B4DED}"/>
                </a:ext>
              </a:extLst>
            </p:cNvPr>
            <p:cNvSpPr/>
            <p:nvPr/>
          </p:nvSpPr>
          <p:spPr>
            <a:xfrm rot="16200000">
              <a:off x="9596305" y="260711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" name="流程圖: 決策 113">
              <a:extLst>
                <a:ext uri="{FF2B5EF4-FFF2-40B4-BE49-F238E27FC236}">
                  <a16:creationId xmlns:a16="http://schemas.microsoft.com/office/drawing/2014/main" id="{9C484D19-CFBC-49A7-2FE6-D6D236128D0A}"/>
                </a:ext>
              </a:extLst>
            </p:cNvPr>
            <p:cNvSpPr/>
            <p:nvPr/>
          </p:nvSpPr>
          <p:spPr>
            <a:xfrm rot="16200000">
              <a:off x="9642958" y="248791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" name="流程圖: 決策 114">
              <a:extLst>
                <a:ext uri="{FF2B5EF4-FFF2-40B4-BE49-F238E27FC236}">
                  <a16:creationId xmlns:a16="http://schemas.microsoft.com/office/drawing/2014/main" id="{688ABCF9-C22C-3F53-191A-5F1BADB5D596}"/>
                </a:ext>
              </a:extLst>
            </p:cNvPr>
            <p:cNvSpPr/>
            <p:nvPr/>
          </p:nvSpPr>
          <p:spPr>
            <a:xfrm rot="16200000">
              <a:off x="9683886" y="248791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流程圖: 決策 115">
              <a:extLst>
                <a:ext uri="{FF2B5EF4-FFF2-40B4-BE49-F238E27FC236}">
                  <a16:creationId xmlns:a16="http://schemas.microsoft.com/office/drawing/2014/main" id="{EA4F6739-523D-FB60-038B-BD4FF1EE95C1}"/>
                </a:ext>
              </a:extLst>
            </p:cNvPr>
            <p:cNvSpPr/>
            <p:nvPr/>
          </p:nvSpPr>
          <p:spPr>
            <a:xfrm rot="10800000">
              <a:off x="9677583" y="2427684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" name="流程圖: 決策 116">
              <a:extLst>
                <a:ext uri="{FF2B5EF4-FFF2-40B4-BE49-F238E27FC236}">
                  <a16:creationId xmlns:a16="http://schemas.microsoft.com/office/drawing/2014/main" id="{614560C3-BEC2-3E19-6608-13397FCDEBE4}"/>
                </a:ext>
              </a:extLst>
            </p:cNvPr>
            <p:cNvSpPr/>
            <p:nvPr/>
          </p:nvSpPr>
          <p:spPr>
            <a:xfrm rot="10800000">
              <a:off x="9677583" y="2508379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" name="流程圖: 決策 117">
              <a:extLst>
                <a:ext uri="{FF2B5EF4-FFF2-40B4-BE49-F238E27FC236}">
                  <a16:creationId xmlns:a16="http://schemas.microsoft.com/office/drawing/2014/main" id="{28A6FA81-3E20-3F6C-0205-4EFB7EF92CD6}"/>
                </a:ext>
              </a:extLst>
            </p:cNvPr>
            <p:cNvSpPr/>
            <p:nvPr/>
          </p:nvSpPr>
          <p:spPr>
            <a:xfrm rot="16200000">
              <a:off x="9561100" y="248791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" name="流程圖: 決策 118">
              <a:extLst>
                <a:ext uri="{FF2B5EF4-FFF2-40B4-BE49-F238E27FC236}">
                  <a16:creationId xmlns:a16="http://schemas.microsoft.com/office/drawing/2014/main" id="{BC03E687-0935-325D-A7FC-E28D9FF7B949}"/>
                </a:ext>
              </a:extLst>
            </p:cNvPr>
            <p:cNvSpPr/>
            <p:nvPr/>
          </p:nvSpPr>
          <p:spPr>
            <a:xfrm rot="16200000">
              <a:off x="9602028" y="248791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" name="流程圖: 決策 119">
              <a:extLst>
                <a:ext uri="{FF2B5EF4-FFF2-40B4-BE49-F238E27FC236}">
                  <a16:creationId xmlns:a16="http://schemas.microsoft.com/office/drawing/2014/main" id="{6C6CA9FB-218A-F3CC-95C9-E3983ADB32EA}"/>
                </a:ext>
              </a:extLst>
            </p:cNvPr>
            <p:cNvSpPr/>
            <p:nvPr/>
          </p:nvSpPr>
          <p:spPr>
            <a:xfrm rot="10800000">
              <a:off x="9595725" y="2427684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" name="流程圖: 決策 120">
              <a:extLst>
                <a:ext uri="{FF2B5EF4-FFF2-40B4-BE49-F238E27FC236}">
                  <a16:creationId xmlns:a16="http://schemas.microsoft.com/office/drawing/2014/main" id="{1FF94EA0-FEC3-C1BB-3C5A-EFB5E0EFC202}"/>
                </a:ext>
              </a:extLst>
            </p:cNvPr>
            <p:cNvSpPr/>
            <p:nvPr/>
          </p:nvSpPr>
          <p:spPr>
            <a:xfrm rot="10800000">
              <a:off x="9595725" y="2508379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" name="流程圖: 決策 121">
              <a:extLst>
                <a:ext uri="{FF2B5EF4-FFF2-40B4-BE49-F238E27FC236}">
                  <a16:creationId xmlns:a16="http://schemas.microsoft.com/office/drawing/2014/main" id="{263FC5ED-04CC-6D44-AC3B-690D724D0E3E}"/>
                </a:ext>
              </a:extLst>
            </p:cNvPr>
            <p:cNvSpPr/>
            <p:nvPr/>
          </p:nvSpPr>
          <p:spPr>
            <a:xfrm>
              <a:off x="9640848" y="2734997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" name="流程圖: 決策 122">
              <a:extLst>
                <a:ext uri="{FF2B5EF4-FFF2-40B4-BE49-F238E27FC236}">
                  <a16:creationId xmlns:a16="http://schemas.microsoft.com/office/drawing/2014/main" id="{E62AEC61-6622-3FF1-4EBB-60878EDAB5AA}"/>
                </a:ext>
              </a:extLst>
            </p:cNvPr>
            <p:cNvSpPr/>
            <p:nvPr/>
          </p:nvSpPr>
          <p:spPr>
            <a:xfrm>
              <a:off x="9640848" y="2848306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" name="流程圖: 決策 123">
              <a:extLst>
                <a:ext uri="{FF2B5EF4-FFF2-40B4-BE49-F238E27FC236}">
                  <a16:creationId xmlns:a16="http://schemas.microsoft.com/office/drawing/2014/main" id="{6FE288B3-1302-C267-D4C8-6BA3CBBD9270}"/>
                </a:ext>
              </a:extLst>
            </p:cNvPr>
            <p:cNvSpPr/>
            <p:nvPr/>
          </p:nvSpPr>
          <p:spPr>
            <a:xfrm rot="16200000">
              <a:off x="9625453" y="2833732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" name="流程圖: 決策 124">
              <a:extLst>
                <a:ext uri="{FF2B5EF4-FFF2-40B4-BE49-F238E27FC236}">
                  <a16:creationId xmlns:a16="http://schemas.microsoft.com/office/drawing/2014/main" id="{5ECD8676-F3F1-6992-9323-A5C5460DD4AF}"/>
                </a:ext>
              </a:extLst>
            </p:cNvPr>
            <p:cNvSpPr/>
            <p:nvPr/>
          </p:nvSpPr>
          <p:spPr>
            <a:xfrm rot="16200000">
              <a:off x="9596305" y="2833732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" name="流程圖: 決策 125">
              <a:extLst>
                <a:ext uri="{FF2B5EF4-FFF2-40B4-BE49-F238E27FC236}">
                  <a16:creationId xmlns:a16="http://schemas.microsoft.com/office/drawing/2014/main" id="{FD6DE8A4-D0BA-53DC-FA8D-7EDD298C75C3}"/>
                </a:ext>
              </a:extLst>
            </p:cNvPr>
            <p:cNvSpPr/>
            <p:nvPr/>
          </p:nvSpPr>
          <p:spPr>
            <a:xfrm>
              <a:off x="9640848" y="2961615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" name="流程圖: 決策 126">
              <a:extLst>
                <a:ext uri="{FF2B5EF4-FFF2-40B4-BE49-F238E27FC236}">
                  <a16:creationId xmlns:a16="http://schemas.microsoft.com/office/drawing/2014/main" id="{3F4EF099-8875-4C7A-A9F0-4AE9120E95BE}"/>
                </a:ext>
              </a:extLst>
            </p:cNvPr>
            <p:cNvSpPr/>
            <p:nvPr/>
          </p:nvSpPr>
          <p:spPr>
            <a:xfrm>
              <a:off x="9640848" y="3074924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" name="流程圖: 決策 127">
              <a:extLst>
                <a:ext uri="{FF2B5EF4-FFF2-40B4-BE49-F238E27FC236}">
                  <a16:creationId xmlns:a16="http://schemas.microsoft.com/office/drawing/2014/main" id="{62015045-0B75-55E0-F2CE-FD4140277C24}"/>
                </a:ext>
              </a:extLst>
            </p:cNvPr>
            <p:cNvSpPr/>
            <p:nvPr/>
          </p:nvSpPr>
          <p:spPr>
            <a:xfrm rot="16200000">
              <a:off x="9625453" y="3060350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" name="流程圖: 決策 128">
              <a:extLst>
                <a:ext uri="{FF2B5EF4-FFF2-40B4-BE49-F238E27FC236}">
                  <a16:creationId xmlns:a16="http://schemas.microsoft.com/office/drawing/2014/main" id="{8C2B3F52-E4B0-56EE-51F4-ED69DFE51E33}"/>
                </a:ext>
              </a:extLst>
            </p:cNvPr>
            <p:cNvSpPr/>
            <p:nvPr/>
          </p:nvSpPr>
          <p:spPr>
            <a:xfrm rot="16200000">
              <a:off x="9596305" y="3060350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4" name="流程圖: 決策 823">
              <a:extLst>
                <a:ext uri="{FF2B5EF4-FFF2-40B4-BE49-F238E27FC236}">
                  <a16:creationId xmlns:a16="http://schemas.microsoft.com/office/drawing/2014/main" id="{AF6A7FC9-19DE-E9D6-F004-01F425EEA88D}"/>
                </a:ext>
              </a:extLst>
            </p:cNvPr>
            <p:cNvSpPr/>
            <p:nvPr/>
          </p:nvSpPr>
          <p:spPr>
            <a:xfrm rot="16200000">
              <a:off x="9642958" y="29411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5" name="流程圖: 決策 824">
              <a:extLst>
                <a:ext uri="{FF2B5EF4-FFF2-40B4-BE49-F238E27FC236}">
                  <a16:creationId xmlns:a16="http://schemas.microsoft.com/office/drawing/2014/main" id="{C4F97560-79EE-5494-791E-79EF48B6AF58}"/>
                </a:ext>
              </a:extLst>
            </p:cNvPr>
            <p:cNvSpPr/>
            <p:nvPr/>
          </p:nvSpPr>
          <p:spPr>
            <a:xfrm rot="16200000">
              <a:off x="9683886" y="29411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6" name="流程圖: 決策 825">
              <a:extLst>
                <a:ext uri="{FF2B5EF4-FFF2-40B4-BE49-F238E27FC236}">
                  <a16:creationId xmlns:a16="http://schemas.microsoft.com/office/drawing/2014/main" id="{44E1003D-6FA8-FDB0-C7C7-9EF1A238EA6D}"/>
                </a:ext>
              </a:extLst>
            </p:cNvPr>
            <p:cNvSpPr/>
            <p:nvPr/>
          </p:nvSpPr>
          <p:spPr>
            <a:xfrm rot="10800000">
              <a:off x="9677583" y="2880921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7" name="流程圖: 決策 826">
              <a:extLst>
                <a:ext uri="{FF2B5EF4-FFF2-40B4-BE49-F238E27FC236}">
                  <a16:creationId xmlns:a16="http://schemas.microsoft.com/office/drawing/2014/main" id="{CE424641-9C91-C0CD-B1CB-FFD8B19EEA3E}"/>
                </a:ext>
              </a:extLst>
            </p:cNvPr>
            <p:cNvSpPr/>
            <p:nvPr/>
          </p:nvSpPr>
          <p:spPr>
            <a:xfrm rot="10800000">
              <a:off x="9677583" y="2961616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8" name="流程圖: 決策 827">
              <a:extLst>
                <a:ext uri="{FF2B5EF4-FFF2-40B4-BE49-F238E27FC236}">
                  <a16:creationId xmlns:a16="http://schemas.microsoft.com/office/drawing/2014/main" id="{A069C36D-DC97-D8CC-62C2-FB7D6B9A747D}"/>
                </a:ext>
              </a:extLst>
            </p:cNvPr>
            <p:cNvSpPr/>
            <p:nvPr/>
          </p:nvSpPr>
          <p:spPr>
            <a:xfrm rot="16200000">
              <a:off x="9561100" y="29411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9" name="流程圖: 決策 828">
              <a:extLst>
                <a:ext uri="{FF2B5EF4-FFF2-40B4-BE49-F238E27FC236}">
                  <a16:creationId xmlns:a16="http://schemas.microsoft.com/office/drawing/2014/main" id="{BABC82C3-F6DE-A52A-7FCA-02E8A2ED24A7}"/>
                </a:ext>
              </a:extLst>
            </p:cNvPr>
            <p:cNvSpPr/>
            <p:nvPr/>
          </p:nvSpPr>
          <p:spPr>
            <a:xfrm rot="16200000">
              <a:off x="9602028" y="29411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0" name="流程圖: 決策 829">
              <a:extLst>
                <a:ext uri="{FF2B5EF4-FFF2-40B4-BE49-F238E27FC236}">
                  <a16:creationId xmlns:a16="http://schemas.microsoft.com/office/drawing/2014/main" id="{B4EA8C60-5300-0687-ACC7-8E49BE4BEC85}"/>
                </a:ext>
              </a:extLst>
            </p:cNvPr>
            <p:cNvSpPr/>
            <p:nvPr/>
          </p:nvSpPr>
          <p:spPr>
            <a:xfrm rot="10800000">
              <a:off x="9595725" y="2880921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1" name="流程圖: 決策 830">
              <a:extLst>
                <a:ext uri="{FF2B5EF4-FFF2-40B4-BE49-F238E27FC236}">
                  <a16:creationId xmlns:a16="http://schemas.microsoft.com/office/drawing/2014/main" id="{34EC0273-DEB5-1D0E-80A7-7A8F6F2B8B5D}"/>
                </a:ext>
              </a:extLst>
            </p:cNvPr>
            <p:cNvSpPr/>
            <p:nvPr/>
          </p:nvSpPr>
          <p:spPr>
            <a:xfrm rot="10800000">
              <a:off x="9595725" y="2961616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2" name="流程圖: 決策 831">
              <a:extLst>
                <a:ext uri="{FF2B5EF4-FFF2-40B4-BE49-F238E27FC236}">
                  <a16:creationId xmlns:a16="http://schemas.microsoft.com/office/drawing/2014/main" id="{5366F47E-4763-3838-7FD6-5F8AB9BD0654}"/>
                </a:ext>
              </a:extLst>
            </p:cNvPr>
            <p:cNvSpPr/>
            <p:nvPr/>
          </p:nvSpPr>
          <p:spPr>
            <a:xfrm rot="16200000">
              <a:off x="9659500" y="270626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3" name="流程圖: 決策 832">
              <a:extLst>
                <a:ext uri="{FF2B5EF4-FFF2-40B4-BE49-F238E27FC236}">
                  <a16:creationId xmlns:a16="http://schemas.microsoft.com/office/drawing/2014/main" id="{1DBC2A6E-F4E1-E2FC-05AD-06706A1879CC}"/>
                </a:ext>
              </a:extLst>
            </p:cNvPr>
            <p:cNvSpPr/>
            <p:nvPr/>
          </p:nvSpPr>
          <p:spPr>
            <a:xfrm rot="16200000">
              <a:off x="9716970" y="270626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4" name="流程圖: 決策 833">
              <a:extLst>
                <a:ext uri="{FF2B5EF4-FFF2-40B4-BE49-F238E27FC236}">
                  <a16:creationId xmlns:a16="http://schemas.microsoft.com/office/drawing/2014/main" id="{714B6F60-27C4-CB8F-E709-98AA686DCB84}"/>
                </a:ext>
              </a:extLst>
            </p:cNvPr>
            <p:cNvSpPr/>
            <p:nvPr/>
          </p:nvSpPr>
          <p:spPr>
            <a:xfrm rot="10800000">
              <a:off x="9688235" y="267752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5" name="流程圖: 決策 834">
              <a:extLst>
                <a:ext uri="{FF2B5EF4-FFF2-40B4-BE49-F238E27FC236}">
                  <a16:creationId xmlns:a16="http://schemas.microsoft.com/office/drawing/2014/main" id="{E054AFA1-2748-3753-3369-89DA8EDBD4FD}"/>
                </a:ext>
              </a:extLst>
            </p:cNvPr>
            <p:cNvSpPr/>
            <p:nvPr/>
          </p:nvSpPr>
          <p:spPr>
            <a:xfrm rot="10800000">
              <a:off x="9688235" y="273499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6" name="流程圖: 決策 835">
              <a:extLst>
                <a:ext uri="{FF2B5EF4-FFF2-40B4-BE49-F238E27FC236}">
                  <a16:creationId xmlns:a16="http://schemas.microsoft.com/office/drawing/2014/main" id="{2117F8D7-6BD3-F0D2-0F2E-88F59601623D}"/>
                </a:ext>
              </a:extLst>
            </p:cNvPr>
            <p:cNvSpPr/>
            <p:nvPr/>
          </p:nvSpPr>
          <p:spPr>
            <a:xfrm rot="16200000">
              <a:off x="9774438" y="270626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7" name="流程圖: 決策 836">
              <a:extLst>
                <a:ext uri="{FF2B5EF4-FFF2-40B4-BE49-F238E27FC236}">
                  <a16:creationId xmlns:a16="http://schemas.microsoft.com/office/drawing/2014/main" id="{C71E164F-9B84-3CD8-969F-90E90B93E641}"/>
                </a:ext>
              </a:extLst>
            </p:cNvPr>
            <p:cNvSpPr/>
            <p:nvPr/>
          </p:nvSpPr>
          <p:spPr>
            <a:xfrm rot="16200000">
              <a:off x="9831908" y="270626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8" name="流程圖: 決策 837">
              <a:extLst>
                <a:ext uri="{FF2B5EF4-FFF2-40B4-BE49-F238E27FC236}">
                  <a16:creationId xmlns:a16="http://schemas.microsoft.com/office/drawing/2014/main" id="{B3092A19-3A54-203D-FFFE-19511A6A9DCE}"/>
                </a:ext>
              </a:extLst>
            </p:cNvPr>
            <p:cNvSpPr/>
            <p:nvPr/>
          </p:nvSpPr>
          <p:spPr>
            <a:xfrm rot="10800000">
              <a:off x="9803173" y="267752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9" name="流程圖: 決策 838">
              <a:extLst>
                <a:ext uri="{FF2B5EF4-FFF2-40B4-BE49-F238E27FC236}">
                  <a16:creationId xmlns:a16="http://schemas.microsoft.com/office/drawing/2014/main" id="{16A94BA3-CFB4-84CB-8136-ED43D2F0BBE1}"/>
                </a:ext>
              </a:extLst>
            </p:cNvPr>
            <p:cNvSpPr/>
            <p:nvPr/>
          </p:nvSpPr>
          <p:spPr>
            <a:xfrm rot="10800000">
              <a:off x="9803173" y="273499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0" name="流程圖: 決策 839">
              <a:extLst>
                <a:ext uri="{FF2B5EF4-FFF2-40B4-BE49-F238E27FC236}">
                  <a16:creationId xmlns:a16="http://schemas.microsoft.com/office/drawing/2014/main" id="{9E72E326-64C3-2A9F-A149-5FC2C4A36394}"/>
                </a:ext>
              </a:extLst>
            </p:cNvPr>
            <p:cNvSpPr/>
            <p:nvPr/>
          </p:nvSpPr>
          <p:spPr>
            <a:xfrm rot="10800000">
              <a:off x="9751594" y="2654303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1" name="流程圖: 決策 840">
              <a:extLst>
                <a:ext uri="{FF2B5EF4-FFF2-40B4-BE49-F238E27FC236}">
                  <a16:creationId xmlns:a16="http://schemas.microsoft.com/office/drawing/2014/main" id="{81287356-42EF-0E1E-4DDF-119F00CFB672}"/>
                </a:ext>
              </a:extLst>
            </p:cNvPr>
            <p:cNvSpPr/>
            <p:nvPr/>
          </p:nvSpPr>
          <p:spPr>
            <a:xfrm rot="10800000">
              <a:off x="9751594" y="257360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2" name="流程圖: 決策 841">
              <a:extLst>
                <a:ext uri="{FF2B5EF4-FFF2-40B4-BE49-F238E27FC236}">
                  <a16:creationId xmlns:a16="http://schemas.microsoft.com/office/drawing/2014/main" id="{1A23AB62-CF9C-4C34-C3A8-F9634B724C12}"/>
                </a:ext>
              </a:extLst>
            </p:cNvPr>
            <p:cNvSpPr/>
            <p:nvPr/>
          </p:nvSpPr>
          <p:spPr>
            <a:xfrm rot="5400000">
              <a:off x="9716969" y="2633839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3" name="流程圖: 決策 842">
              <a:extLst>
                <a:ext uri="{FF2B5EF4-FFF2-40B4-BE49-F238E27FC236}">
                  <a16:creationId xmlns:a16="http://schemas.microsoft.com/office/drawing/2014/main" id="{3C452AB2-7A2A-5327-2B75-98B831056404}"/>
                </a:ext>
              </a:extLst>
            </p:cNvPr>
            <p:cNvSpPr/>
            <p:nvPr/>
          </p:nvSpPr>
          <p:spPr>
            <a:xfrm rot="5400000">
              <a:off x="9757897" y="2633839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4" name="流程圖: 決策 843">
              <a:extLst>
                <a:ext uri="{FF2B5EF4-FFF2-40B4-BE49-F238E27FC236}">
                  <a16:creationId xmlns:a16="http://schemas.microsoft.com/office/drawing/2014/main" id="{3F07235B-1F83-F96C-A3A7-11D682854621}"/>
                </a:ext>
              </a:extLst>
            </p:cNvPr>
            <p:cNvSpPr/>
            <p:nvPr/>
          </p:nvSpPr>
          <p:spPr>
            <a:xfrm rot="10800000">
              <a:off x="9751594" y="281569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5" name="流程圖: 決策 844">
              <a:extLst>
                <a:ext uri="{FF2B5EF4-FFF2-40B4-BE49-F238E27FC236}">
                  <a16:creationId xmlns:a16="http://schemas.microsoft.com/office/drawing/2014/main" id="{4A015388-6AAC-A1F1-7E46-B9E494A5A2A0}"/>
                </a:ext>
              </a:extLst>
            </p:cNvPr>
            <p:cNvSpPr/>
            <p:nvPr/>
          </p:nvSpPr>
          <p:spPr>
            <a:xfrm rot="10800000">
              <a:off x="9751594" y="273499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6" name="流程圖: 決策 845">
              <a:extLst>
                <a:ext uri="{FF2B5EF4-FFF2-40B4-BE49-F238E27FC236}">
                  <a16:creationId xmlns:a16="http://schemas.microsoft.com/office/drawing/2014/main" id="{2B04270C-FC82-285D-E1AF-C6FD5FADA9F3}"/>
                </a:ext>
              </a:extLst>
            </p:cNvPr>
            <p:cNvSpPr/>
            <p:nvPr/>
          </p:nvSpPr>
          <p:spPr>
            <a:xfrm rot="5400000">
              <a:off x="9716969" y="279523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7" name="流程圖: 決策 846">
              <a:extLst>
                <a:ext uri="{FF2B5EF4-FFF2-40B4-BE49-F238E27FC236}">
                  <a16:creationId xmlns:a16="http://schemas.microsoft.com/office/drawing/2014/main" id="{2534C03F-306B-26F6-ACE9-5C2E248A5CD9}"/>
                </a:ext>
              </a:extLst>
            </p:cNvPr>
            <p:cNvSpPr/>
            <p:nvPr/>
          </p:nvSpPr>
          <p:spPr>
            <a:xfrm rot="5400000">
              <a:off x="9757897" y="279523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8" name="流程圖: 決策 847">
              <a:extLst>
                <a:ext uri="{FF2B5EF4-FFF2-40B4-BE49-F238E27FC236}">
                  <a16:creationId xmlns:a16="http://schemas.microsoft.com/office/drawing/2014/main" id="{61AF3F75-79BE-8B47-2974-6EE50331090B}"/>
                </a:ext>
              </a:extLst>
            </p:cNvPr>
            <p:cNvSpPr/>
            <p:nvPr/>
          </p:nvSpPr>
          <p:spPr>
            <a:xfrm rot="16200000">
              <a:off x="9429621" y="270626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9" name="流程圖: 決策 848">
              <a:extLst>
                <a:ext uri="{FF2B5EF4-FFF2-40B4-BE49-F238E27FC236}">
                  <a16:creationId xmlns:a16="http://schemas.microsoft.com/office/drawing/2014/main" id="{AE5809B8-695A-24E5-119F-B3D5256DF68C}"/>
                </a:ext>
              </a:extLst>
            </p:cNvPr>
            <p:cNvSpPr/>
            <p:nvPr/>
          </p:nvSpPr>
          <p:spPr>
            <a:xfrm rot="16200000">
              <a:off x="9487091" y="270626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0" name="流程圖: 決策 849">
              <a:extLst>
                <a:ext uri="{FF2B5EF4-FFF2-40B4-BE49-F238E27FC236}">
                  <a16:creationId xmlns:a16="http://schemas.microsoft.com/office/drawing/2014/main" id="{034901B6-32A1-1CA0-51EE-000411BDA7F9}"/>
                </a:ext>
              </a:extLst>
            </p:cNvPr>
            <p:cNvSpPr/>
            <p:nvPr/>
          </p:nvSpPr>
          <p:spPr>
            <a:xfrm rot="10800000">
              <a:off x="9458356" y="267752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1" name="流程圖: 決策 850">
              <a:extLst>
                <a:ext uri="{FF2B5EF4-FFF2-40B4-BE49-F238E27FC236}">
                  <a16:creationId xmlns:a16="http://schemas.microsoft.com/office/drawing/2014/main" id="{62418607-528A-050E-CE19-8757F6FDAACB}"/>
                </a:ext>
              </a:extLst>
            </p:cNvPr>
            <p:cNvSpPr/>
            <p:nvPr/>
          </p:nvSpPr>
          <p:spPr>
            <a:xfrm rot="10800000">
              <a:off x="9458356" y="273499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2" name="流程圖: 決策 851">
              <a:extLst>
                <a:ext uri="{FF2B5EF4-FFF2-40B4-BE49-F238E27FC236}">
                  <a16:creationId xmlns:a16="http://schemas.microsoft.com/office/drawing/2014/main" id="{E63AEDD5-4B1D-440C-1757-DCA7C1A1EA46}"/>
                </a:ext>
              </a:extLst>
            </p:cNvPr>
            <p:cNvSpPr/>
            <p:nvPr/>
          </p:nvSpPr>
          <p:spPr>
            <a:xfrm rot="16200000">
              <a:off x="9544560" y="270626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3" name="流程圖: 決策 852">
              <a:extLst>
                <a:ext uri="{FF2B5EF4-FFF2-40B4-BE49-F238E27FC236}">
                  <a16:creationId xmlns:a16="http://schemas.microsoft.com/office/drawing/2014/main" id="{599ADEE8-0FB4-1FEA-D91C-C24ECA2E951B}"/>
                </a:ext>
              </a:extLst>
            </p:cNvPr>
            <p:cNvSpPr/>
            <p:nvPr/>
          </p:nvSpPr>
          <p:spPr>
            <a:xfrm rot="16200000">
              <a:off x="9602030" y="270626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4" name="流程圖: 決策 853">
              <a:extLst>
                <a:ext uri="{FF2B5EF4-FFF2-40B4-BE49-F238E27FC236}">
                  <a16:creationId xmlns:a16="http://schemas.microsoft.com/office/drawing/2014/main" id="{25D7DD16-5BE8-7BD0-105F-7B2F33F9A3D5}"/>
                </a:ext>
              </a:extLst>
            </p:cNvPr>
            <p:cNvSpPr/>
            <p:nvPr/>
          </p:nvSpPr>
          <p:spPr>
            <a:xfrm rot="10800000">
              <a:off x="9573295" y="267752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5" name="流程圖: 決策 854">
              <a:extLst>
                <a:ext uri="{FF2B5EF4-FFF2-40B4-BE49-F238E27FC236}">
                  <a16:creationId xmlns:a16="http://schemas.microsoft.com/office/drawing/2014/main" id="{3217E700-C0F0-F08C-83F8-BA12A1E1C1AC}"/>
                </a:ext>
              </a:extLst>
            </p:cNvPr>
            <p:cNvSpPr/>
            <p:nvPr/>
          </p:nvSpPr>
          <p:spPr>
            <a:xfrm rot="10800000">
              <a:off x="9573295" y="273499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6" name="流程圖: 決策 855">
              <a:extLst>
                <a:ext uri="{FF2B5EF4-FFF2-40B4-BE49-F238E27FC236}">
                  <a16:creationId xmlns:a16="http://schemas.microsoft.com/office/drawing/2014/main" id="{050654ED-2A63-A2F2-B667-D7D7C6878ED2}"/>
                </a:ext>
              </a:extLst>
            </p:cNvPr>
            <p:cNvSpPr/>
            <p:nvPr/>
          </p:nvSpPr>
          <p:spPr>
            <a:xfrm rot="10800000">
              <a:off x="9521716" y="2654303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7" name="流程圖: 決策 856">
              <a:extLst>
                <a:ext uri="{FF2B5EF4-FFF2-40B4-BE49-F238E27FC236}">
                  <a16:creationId xmlns:a16="http://schemas.microsoft.com/office/drawing/2014/main" id="{1DB4F18F-D9FA-8445-2DD0-7A5B0836EA1E}"/>
                </a:ext>
              </a:extLst>
            </p:cNvPr>
            <p:cNvSpPr/>
            <p:nvPr/>
          </p:nvSpPr>
          <p:spPr>
            <a:xfrm rot="10800000">
              <a:off x="9521716" y="257360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8" name="流程圖: 決策 857">
              <a:extLst>
                <a:ext uri="{FF2B5EF4-FFF2-40B4-BE49-F238E27FC236}">
                  <a16:creationId xmlns:a16="http://schemas.microsoft.com/office/drawing/2014/main" id="{4E46D2A6-F13C-4FAC-C4E5-508116004B86}"/>
                </a:ext>
              </a:extLst>
            </p:cNvPr>
            <p:cNvSpPr/>
            <p:nvPr/>
          </p:nvSpPr>
          <p:spPr>
            <a:xfrm rot="5400000">
              <a:off x="9487091" y="2633839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9" name="流程圖: 決策 858">
              <a:extLst>
                <a:ext uri="{FF2B5EF4-FFF2-40B4-BE49-F238E27FC236}">
                  <a16:creationId xmlns:a16="http://schemas.microsoft.com/office/drawing/2014/main" id="{E06B96D7-714F-5DB7-94EC-DFE00E82D4B4}"/>
                </a:ext>
              </a:extLst>
            </p:cNvPr>
            <p:cNvSpPr/>
            <p:nvPr/>
          </p:nvSpPr>
          <p:spPr>
            <a:xfrm rot="5400000">
              <a:off x="9528019" y="2633839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0" name="流程圖: 決策 859">
              <a:extLst>
                <a:ext uri="{FF2B5EF4-FFF2-40B4-BE49-F238E27FC236}">
                  <a16:creationId xmlns:a16="http://schemas.microsoft.com/office/drawing/2014/main" id="{4BC5083F-63F5-1B67-97BA-580400D0F0B4}"/>
                </a:ext>
              </a:extLst>
            </p:cNvPr>
            <p:cNvSpPr/>
            <p:nvPr/>
          </p:nvSpPr>
          <p:spPr>
            <a:xfrm rot="10800000">
              <a:off x="9521716" y="281569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1" name="流程圖: 決策 860">
              <a:extLst>
                <a:ext uri="{FF2B5EF4-FFF2-40B4-BE49-F238E27FC236}">
                  <a16:creationId xmlns:a16="http://schemas.microsoft.com/office/drawing/2014/main" id="{7AD0A3A4-5A74-1F0A-CF52-EEBA839D05D0}"/>
                </a:ext>
              </a:extLst>
            </p:cNvPr>
            <p:cNvSpPr/>
            <p:nvPr/>
          </p:nvSpPr>
          <p:spPr>
            <a:xfrm rot="10800000">
              <a:off x="9521716" y="273499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2" name="流程圖: 決策 861">
              <a:extLst>
                <a:ext uri="{FF2B5EF4-FFF2-40B4-BE49-F238E27FC236}">
                  <a16:creationId xmlns:a16="http://schemas.microsoft.com/office/drawing/2014/main" id="{5EC8C439-0B47-7CD4-D80A-DF855AA4758A}"/>
                </a:ext>
              </a:extLst>
            </p:cNvPr>
            <p:cNvSpPr/>
            <p:nvPr/>
          </p:nvSpPr>
          <p:spPr>
            <a:xfrm rot="5400000">
              <a:off x="9487091" y="279523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3" name="流程圖: 決策 862">
              <a:extLst>
                <a:ext uri="{FF2B5EF4-FFF2-40B4-BE49-F238E27FC236}">
                  <a16:creationId xmlns:a16="http://schemas.microsoft.com/office/drawing/2014/main" id="{882CF94D-FB74-FB66-E41A-D8097F854A98}"/>
                </a:ext>
              </a:extLst>
            </p:cNvPr>
            <p:cNvSpPr/>
            <p:nvPr/>
          </p:nvSpPr>
          <p:spPr>
            <a:xfrm rot="5400000">
              <a:off x="9528019" y="279523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4" name="流程圖: 決策 863">
              <a:extLst>
                <a:ext uri="{FF2B5EF4-FFF2-40B4-BE49-F238E27FC236}">
                  <a16:creationId xmlns:a16="http://schemas.microsoft.com/office/drawing/2014/main" id="{76B06B86-CEFC-DD73-2FB2-E58BE318A0E3}"/>
                </a:ext>
              </a:extLst>
            </p:cNvPr>
            <p:cNvSpPr/>
            <p:nvPr/>
          </p:nvSpPr>
          <p:spPr>
            <a:xfrm rot="16200000">
              <a:off x="9677004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5" name="流程圖: 決策 864">
              <a:extLst>
                <a:ext uri="{FF2B5EF4-FFF2-40B4-BE49-F238E27FC236}">
                  <a16:creationId xmlns:a16="http://schemas.microsoft.com/office/drawing/2014/main" id="{7FDF5107-DAD5-F3FF-8D58-76D33D886DC7}"/>
                </a:ext>
              </a:extLst>
            </p:cNvPr>
            <p:cNvSpPr/>
            <p:nvPr/>
          </p:nvSpPr>
          <p:spPr>
            <a:xfrm rot="16200000">
              <a:off x="9757700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6" name="流程圖: 決策 865">
              <a:extLst>
                <a:ext uri="{FF2B5EF4-FFF2-40B4-BE49-F238E27FC236}">
                  <a16:creationId xmlns:a16="http://schemas.microsoft.com/office/drawing/2014/main" id="{DE9794E7-CDB1-0F52-F46D-46E176734386}"/>
                </a:ext>
              </a:extLst>
            </p:cNvPr>
            <p:cNvSpPr/>
            <p:nvPr/>
          </p:nvSpPr>
          <p:spPr>
            <a:xfrm rot="10800000">
              <a:off x="9703191" y="224083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7" name="流程圖: 決策 866">
              <a:extLst>
                <a:ext uri="{FF2B5EF4-FFF2-40B4-BE49-F238E27FC236}">
                  <a16:creationId xmlns:a16="http://schemas.microsoft.com/office/drawing/2014/main" id="{6F2FF0BA-46D0-8E02-E8C8-A89D4D598627}"/>
                </a:ext>
              </a:extLst>
            </p:cNvPr>
            <p:cNvSpPr/>
            <p:nvPr/>
          </p:nvSpPr>
          <p:spPr>
            <a:xfrm rot="10800000">
              <a:off x="9703191" y="228176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8" name="流程圖: 決策 867">
              <a:extLst>
                <a:ext uri="{FF2B5EF4-FFF2-40B4-BE49-F238E27FC236}">
                  <a16:creationId xmlns:a16="http://schemas.microsoft.com/office/drawing/2014/main" id="{064FED90-2857-A814-1664-4707C2B58FEB}"/>
                </a:ext>
              </a:extLst>
            </p:cNvPr>
            <p:cNvSpPr/>
            <p:nvPr/>
          </p:nvSpPr>
          <p:spPr>
            <a:xfrm rot="16200000">
              <a:off x="9838395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9" name="流程圖: 決策 868">
              <a:extLst>
                <a:ext uri="{FF2B5EF4-FFF2-40B4-BE49-F238E27FC236}">
                  <a16:creationId xmlns:a16="http://schemas.microsoft.com/office/drawing/2014/main" id="{A82CE4FE-78B3-51B6-6858-82C4305AFC33}"/>
                </a:ext>
              </a:extLst>
            </p:cNvPr>
            <p:cNvSpPr/>
            <p:nvPr/>
          </p:nvSpPr>
          <p:spPr>
            <a:xfrm rot="16200000">
              <a:off x="9919091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0" name="流程圖: 決策 869">
              <a:extLst>
                <a:ext uri="{FF2B5EF4-FFF2-40B4-BE49-F238E27FC236}">
                  <a16:creationId xmlns:a16="http://schemas.microsoft.com/office/drawing/2014/main" id="{D2C2FDF4-4A97-D57B-27F5-10E9D8153701}"/>
                </a:ext>
              </a:extLst>
            </p:cNvPr>
            <p:cNvSpPr/>
            <p:nvPr/>
          </p:nvSpPr>
          <p:spPr>
            <a:xfrm rot="10800000">
              <a:off x="9864582" y="224083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1" name="流程圖: 決策 870">
              <a:extLst>
                <a:ext uri="{FF2B5EF4-FFF2-40B4-BE49-F238E27FC236}">
                  <a16:creationId xmlns:a16="http://schemas.microsoft.com/office/drawing/2014/main" id="{F16D3089-F664-A1AF-8E01-389D6F952A1B}"/>
                </a:ext>
              </a:extLst>
            </p:cNvPr>
            <p:cNvSpPr/>
            <p:nvPr/>
          </p:nvSpPr>
          <p:spPr>
            <a:xfrm rot="10800000">
              <a:off x="9864582" y="228176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2" name="流程圖: 決策 871">
              <a:extLst>
                <a:ext uri="{FF2B5EF4-FFF2-40B4-BE49-F238E27FC236}">
                  <a16:creationId xmlns:a16="http://schemas.microsoft.com/office/drawing/2014/main" id="{A0ED04D6-A2AA-5397-D07E-7E8BF80A6354}"/>
                </a:ext>
              </a:extLst>
            </p:cNvPr>
            <p:cNvSpPr/>
            <p:nvPr/>
          </p:nvSpPr>
          <p:spPr>
            <a:xfrm rot="10800000">
              <a:off x="9792157" y="22242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3" name="流程圖: 決策 872">
              <a:extLst>
                <a:ext uri="{FF2B5EF4-FFF2-40B4-BE49-F238E27FC236}">
                  <a16:creationId xmlns:a16="http://schemas.microsoft.com/office/drawing/2014/main" id="{097FA42E-3677-F981-1D97-C3A5071C4712}"/>
                </a:ext>
              </a:extLst>
            </p:cNvPr>
            <p:cNvSpPr/>
            <p:nvPr/>
          </p:nvSpPr>
          <p:spPr>
            <a:xfrm rot="10800000">
              <a:off x="9792157" y="216682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4" name="流程圖: 決策 873">
              <a:extLst>
                <a:ext uri="{FF2B5EF4-FFF2-40B4-BE49-F238E27FC236}">
                  <a16:creationId xmlns:a16="http://schemas.microsoft.com/office/drawing/2014/main" id="{F54B7871-8227-2949-87EF-803C649C7B26}"/>
                </a:ext>
              </a:extLst>
            </p:cNvPr>
            <p:cNvSpPr/>
            <p:nvPr/>
          </p:nvSpPr>
          <p:spPr>
            <a:xfrm rot="5400000">
              <a:off x="9763423" y="219555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5" name="流程圖: 決策 874">
              <a:extLst>
                <a:ext uri="{FF2B5EF4-FFF2-40B4-BE49-F238E27FC236}">
                  <a16:creationId xmlns:a16="http://schemas.microsoft.com/office/drawing/2014/main" id="{F994C55E-B7AD-C6EC-00B7-8C2BBDEC182E}"/>
                </a:ext>
              </a:extLst>
            </p:cNvPr>
            <p:cNvSpPr/>
            <p:nvPr/>
          </p:nvSpPr>
          <p:spPr>
            <a:xfrm rot="5400000">
              <a:off x="9820892" y="219555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6" name="流程圖: 決策 875">
              <a:extLst>
                <a:ext uri="{FF2B5EF4-FFF2-40B4-BE49-F238E27FC236}">
                  <a16:creationId xmlns:a16="http://schemas.microsoft.com/office/drawing/2014/main" id="{5AC20BA0-6F7A-D46E-2A45-E2FCAEB7A94B}"/>
                </a:ext>
              </a:extLst>
            </p:cNvPr>
            <p:cNvSpPr/>
            <p:nvPr/>
          </p:nvSpPr>
          <p:spPr>
            <a:xfrm rot="10800000">
              <a:off x="9792157" y="23392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7" name="流程圖: 決策 876">
              <a:extLst>
                <a:ext uri="{FF2B5EF4-FFF2-40B4-BE49-F238E27FC236}">
                  <a16:creationId xmlns:a16="http://schemas.microsoft.com/office/drawing/2014/main" id="{1C2AF7F8-9A84-D8E5-49B0-EC455F4923CF}"/>
                </a:ext>
              </a:extLst>
            </p:cNvPr>
            <p:cNvSpPr/>
            <p:nvPr/>
          </p:nvSpPr>
          <p:spPr>
            <a:xfrm rot="10800000">
              <a:off x="9792157" y="228176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8" name="流程圖: 決策 877">
              <a:extLst>
                <a:ext uri="{FF2B5EF4-FFF2-40B4-BE49-F238E27FC236}">
                  <a16:creationId xmlns:a16="http://schemas.microsoft.com/office/drawing/2014/main" id="{2858E83A-5CFA-BB21-6E98-DFF0C0E87A6E}"/>
                </a:ext>
              </a:extLst>
            </p:cNvPr>
            <p:cNvSpPr/>
            <p:nvPr/>
          </p:nvSpPr>
          <p:spPr>
            <a:xfrm rot="5400000">
              <a:off x="9763423" y="231049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9" name="流程圖: 決策 878">
              <a:extLst>
                <a:ext uri="{FF2B5EF4-FFF2-40B4-BE49-F238E27FC236}">
                  <a16:creationId xmlns:a16="http://schemas.microsoft.com/office/drawing/2014/main" id="{2F83A655-8FAE-A73B-875B-6E495418D36F}"/>
                </a:ext>
              </a:extLst>
            </p:cNvPr>
            <p:cNvSpPr/>
            <p:nvPr/>
          </p:nvSpPr>
          <p:spPr>
            <a:xfrm rot="5400000">
              <a:off x="9820892" y="231049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0" name="流程圖: 決策 879">
              <a:extLst>
                <a:ext uri="{FF2B5EF4-FFF2-40B4-BE49-F238E27FC236}">
                  <a16:creationId xmlns:a16="http://schemas.microsoft.com/office/drawing/2014/main" id="{3B0E013A-27B6-F99E-ED63-612B6523CF6E}"/>
                </a:ext>
              </a:extLst>
            </p:cNvPr>
            <p:cNvSpPr/>
            <p:nvPr/>
          </p:nvSpPr>
          <p:spPr>
            <a:xfrm rot="16200000">
              <a:off x="9999785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1" name="流程圖: 決策 880">
              <a:extLst>
                <a:ext uri="{FF2B5EF4-FFF2-40B4-BE49-F238E27FC236}">
                  <a16:creationId xmlns:a16="http://schemas.microsoft.com/office/drawing/2014/main" id="{56B9A796-727B-75AD-2C48-B220A3EEA586}"/>
                </a:ext>
              </a:extLst>
            </p:cNvPr>
            <p:cNvSpPr/>
            <p:nvPr/>
          </p:nvSpPr>
          <p:spPr>
            <a:xfrm rot="16200000">
              <a:off x="10080481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2" name="流程圖: 決策 881">
              <a:extLst>
                <a:ext uri="{FF2B5EF4-FFF2-40B4-BE49-F238E27FC236}">
                  <a16:creationId xmlns:a16="http://schemas.microsoft.com/office/drawing/2014/main" id="{99F118E1-B56C-456C-6369-B1F6C798EDA9}"/>
                </a:ext>
              </a:extLst>
            </p:cNvPr>
            <p:cNvSpPr/>
            <p:nvPr/>
          </p:nvSpPr>
          <p:spPr>
            <a:xfrm rot="10800000">
              <a:off x="10025972" y="224083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3" name="流程圖: 決策 882">
              <a:extLst>
                <a:ext uri="{FF2B5EF4-FFF2-40B4-BE49-F238E27FC236}">
                  <a16:creationId xmlns:a16="http://schemas.microsoft.com/office/drawing/2014/main" id="{0EFDD0AF-E884-45F4-8567-1124668A7580}"/>
                </a:ext>
              </a:extLst>
            </p:cNvPr>
            <p:cNvSpPr/>
            <p:nvPr/>
          </p:nvSpPr>
          <p:spPr>
            <a:xfrm rot="10800000">
              <a:off x="10025972" y="228176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4" name="流程圖: 決策 883">
              <a:extLst>
                <a:ext uri="{FF2B5EF4-FFF2-40B4-BE49-F238E27FC236}">
                  <a16:creationId xmlns:a16="http://schemas.microsoft.com/office/drawing/2014/main" id="{67F37F30-E146-B6C3-B9CE-D529D460217B}"/>
                </a:ext>
              </a:extLst>
            </p:cNvPr>
            <p:cNvSpPr/>
            <p:nvPr/>
          </p:nvSpPr>
          <p:spPr>
            <a:xfrm rot="16200000">
              <a:off x="10161177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5" name="流程圖: 決策 884">
              <a:extLst>
                <a:ext uri="{FF2B5EF4-FFF2-40B4-BE49-F238E27FC236}">
                  <a16:creationId xmlns:a16="http://schemas.microsoft.com/office/drawing/2014/main" id="{FB39E408-70D3-15CD-785E-CE43918FA80E}"/>
                </a:ext>
              </a:extLst>
            </p:cNvPr>
            <p:cNvSpPr/>
            <p:nvPr/>
          </p:nvSpPr>
          <p:spPr>
            <a:xfrm rot="16200000">
              <a:off x="10241873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6" name="流程圖: 決策 885">
              <a:extLst>
                <a:ext uri="{FF2B5EF4-FFF2-40B4-BE49-F238E27FC236}">
                  <a16:creationId xmlns:a16="http://schemas.microsoft.com/office/drawing/2014/main" id="{A489851D-8A76-A7B5-C1B9-CAC0DED19A71}"/>
                </a:ext>
              </a:extLst>
            </p:cNvPr>
            <p:cNvSpPr/>
            <p:nvPr/>
          </p:nvSpPr>
          <p:spPr>
            <a:xfrm rot="10800000">
              <a:off x="10187364" y="224083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7" name="流程圖: 決策 886">
              <a:extLst>
                <a:ext uri="{FF2B5EF4-FFF2-40B4-BE49-F238E27FC236}">
                  <a16:creationId xmlns:a16="http://schemas.microsoft.com/office/drawing/2014/main" id="{947EE570-C3D2-58E2-A67A-288FAFF882AA}"/>
                </a:ext>
              </a:extLst>
            </p:cNvPr>
            <p:cNvSpPr/>
            <p:nvPr/>
          </p:nvSpPr>
          <p:spPr>
            <a:xfrm rot="10800000">
              <a:off x="10187364" y="228176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8" name="流程圖: 決策 887">
              <a:extLst>
                <a:ext uri="{FF2B5EF4-FFF2-40B4-BE49-F238E27FC236}">
                  <a16:creationId xmlns:a16="http://schemas.microsoft.com/office/drawing/2014/main" id="{75F76C64-40B7-B788-A59A-8B9910CAD947}"/>
                </a:ext>
              </a:extLst>
            </p:cNvPr>
            <p:cNvSpPr/>
            <p:nvPr/>
          </p:nvSpPr>
          <p:spPr>
            <a:xfrm rot="10800000">
              <a:off x="10114939" y="22242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9" name="流程圖: 決策 888">
              <a:extLst>
                <a:ext uri="{FF2B5EF4-FFF2-40B4-BE49-F238E27FC236}">
                  <a16:creationId xmlns:a16="http://schemas.microsoft.com/office/drawing/2014/main" id="{253EBAC8-71E8-5EF2-779F-9A3A8E55B29C}"/>
                </a:ext>
              </a:extLst>
            </p:cNvPr>
            <p:cNvSpPr/>
            <p:nvPr/>
          </p:nvSpPr>
          <p:spPr>
            <a:xfrm rot="10800000">
              <a:off x="10114939" y="216682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0" name="流程圖: 決策 889">
              <a:extLst>
                <a:ext uri="{FF2B5EF4-FFF2-40B4-BE49-F238E27FC236}">
                  <a16:creationId xmlns:a16="http://schemas.microsoft.com/office/drawing/2014/main" id="{B6753D38-FA77-388B-D677-1009C78CE728}"/>
                </a:ext>
              </a:extLst>
            </p:cNvPr>
            <p:cNvSpPr/>
            <p:nvPr/>
          </p:nvSpPr>
          <p:spPr>
            <a:xfrm rot="5400000">
              <a:off x="10086205" y="219555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1" name="流程圖: 決策 890">
              <a:extLst>
                <a:ext uri="{FF2B5EF4-FFF2-40B4-BE49-F238E27FC236}">
                  <a16:creationId xmlns:a16="http://schemas.microsoft.com/office/drawing/2014/main" id="{627EB316-304D-AA7D-A51F-5D75151E1EBC}"/>
                </a:ext>
              </a:extLst>
            </p:cNvPr>
            <p:cNvSpPr/>
            <p:nvPr/>
          </p:nvSpPr>
          <p:spPr>
            <a:xfrm rot="5400000">
              <a:off x="10143674" y="219555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2" name="流程圖: 決策 891">
              <a:extLst>
                <a:ext uri="{FF2B5EF4-FFF2-40B4-BE49-F238E27FC236}">
                  <a16:creationId xmlns:a16="http://schemas.microsoft.com/office/drawing/2014/main" id="{E25EDCA0-7B29-0D8B-C5A0-62E52D36669F}"/>
                </a:ext>
              </a:extLst>
            </p:cNvPr>
            <p:cNvSpPr/>
            <p:nvPr/>
          </p:nvSpPr>
          <p:spPr>
            <a:xfrm rot="10800000">
              <a:off x="10114939" y="23392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3" name="流程圖: 決策 892">
              <a:extLst>
                <a:ext uri="{FF2B5EF4-FFF2-40B4-BE49-F238E27FC236}">
                  <a16:creationId xmlns:a16="http://schemas.microsoft.com/office/drawing/2014/main" id="{A8457AA1-980F-84D2-D244-BB0332D28DB5}"/>
                </a:ext>
              </a:extLst>
            </p:cNvPr>
            <p:cNvSpPr/>
            <p:nvPr/>
          </p:nvSpPr>
          <p:spPr>
            <a:xfrm rot="10800000">
              <a:off x="10114939" y="228176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4" name="流程圖: 決策 893">
              <a:extLst>
                <a:ext uri="{FF2B5EF4-FFF2-40B4-BE49-F238E27FC236}">
                  <a16:creationId xmlns:a16="http://schemas.microsoft.com/office/drawing/2014/main" id="{EB2B6ADC-B90B-8261-FCC3-7227525C202F}"/>
                </a:ext>
              </a:extLst>
            </p:cNvPr>
            <p:cNvSpPr/>
            <p:nvPr/>
          </p:nvSpPr>
          <p:spPr>
            <a:xfrm rot="5400000">
              <a:off x="10086205" y="231049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5" name="流程圖: 決策 894">
              <a:extLst>
                <a:ext uri="{FF2B5EF4-FFF2-40B4-BE49-F238E27FC236}">
                  <a16:creationId xmlns:a16="http://schemas.microsoft.com/office/drawing/2014/main" id="{A350EADD-596F-56D5-E7B1-54BCF3255405}"/>
                </a:ext>
              </a:extLst>
            </p:cNvPr>
            <p:cNvSpPr/>
            <p:nvPr/>
          </p:nvSpPr>
          <p:spPr>
            <a:xfrm rot="5400000">
              <a:off x="10143674" y="231049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6" name="流程圖: 決策 895">
              <a:extLst>
                <a:ext uri="{FF2B5EF4-FFF2-40B4-BE49-F238E27FC236}">
                  <a16:creationId xmlns:a16="http://schemas.microsoft.com/office/drawing/2014/main" id="{BA2284EB-51C8-A2CF-70BE-CC41345B5016}"/>
                </a:ext>
              </a:extLst>
            </p:cNvPr>
            <p:cNvSpPr/>
            <p:nvPr/>
          </p:nvSpPr>
          <p:spPr>
            <a:xfrm rot="10800000">
              <a:off x="9959439" y="220106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7" name="流程圖: 決策 896">
              <a:extLst>
                <a:ext uri="{FF2B5EF4-FFF2-40B4-BE49-F238E27FC236}">
                  <a16:creationId xmlns:a16="http://schemas.microsoft.com/office/drawing/2014/main" id="{53F36896-49A9-824C-3E1D-0CF3636AAADD}"/>
                </a:ext>
              </a:extLst>
            </p:cNvPr>
            <p:cNvSpPr/>
            <p:nvPr/>
          </p:nvSpPr>
          <p:spPr>
            <a:xfrm rot="10800000">
              <a:off x="9959439" y="212037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8" name="流程圖: 決策 897">
              <a:extLst>
                <a:ext uri="{FF2B5EF4-FFF2-40B4-BE49-F238E27FC236}">
                  <a16:creationId xmlns:a16="http://schemas.microsoft.com/office/drawing/2014/main" id="{78AEE444-1620-2364-AC32-A3649F6D2FEC}"/>
                </a:ext>
              </a:extLst>
            </p:cNvPr>
            <p:cNvSpPr/>
            <p:nvPr/>
          </p:nvSpPr>
          <p:spPr>
            <a:xfrm rot="5400000">
              <a:off x="9924814" y="218060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9" name="流程圖: 決策 898">
              <a:extLst>
                <a:ext uri="{FF2B5EF4-FFF2-40B4-BE49-F238E27FC236}">
                  <a16:creationId xmlns:a16="http://schemas.microsoft.com/office/drawing/2014/main" id="{347F4687-878E-6902-CA13-CB6FC4A68B96}"/>
                </a:ext>
              </a:extLst>
            </p:cNvPr>
            <p:cNvSpPr/>
            <p:nvPr/>
          </p:nvSpPr>
          <p:spPr>
            <a:xfrm rot="5400000">
              <a:off x="9965742" y="218060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0" name="流程圖: 決策 899">
              <a:extLst>
                <a:ext uri="{FF2B5EF4-FFF2-40B4-BE49-F238E27FC236}">
                  <a16:creationId xmlns:a16="http://schemas.microsoft.com/office/drawing/2014/main" id="{3FA9F4AF-5A9E-41AE-3EB0-914D887B7EF3}"/>
                </a:ext>
              </a:extLst>
            </p:cNvPr>
            <p:cNvSpPr/>
            <p:nvPr/>
          </p:nvSpPr>
          <p:spPr>
            <a:xfrm rot="10800000">
              <a:off x="9959439" y="2039675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1" name="流程圖: 決策 900">
              <a:extLst>
                <a:ext uri="{FF2B5EF4-FFF2-40B4-BE49-F238E27FC236}">
                  <a16:creationId xmlns:a16="http://schemas.microsoft.com/office/drawing/2014/main" id="{BB23C674-F6C2-AAF4-FF81-13220E0169E6}"/>
                </a:ext>
              </a:extLst>
            </p:cNvPr>
            <p:cNvSpPr/>
            <p:nvPr/>
          </p:nvSpPr>
          <p:spPr>
            <a:xfrm rot="10800000">
              <a:off x="9959439" y="1958979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2" name="流程圖: 決策 901">
              <a:extLst>
                <a:ext uri="{FF2B5EF4-FFF2-40B4-BE49-F238E27FC236}">
                  <a16:creationId xmlns:a16="http://schemas.microsoft.com/office/drawing/2014/main" id="{5BDE8770-0D44-CB0E-5A03-CEF1CCB6EBA2}"/>
                </a:ext>
              </a:extLst>
            </p:cNvPr>
            <p:cNvSpPr/>
            <p:nvPr/>
          </p:nvSpPr>
          <p:spPr>
            <a:xfrm rot="5400000">
              <a:off x="9924814" y="2019211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3" name="流程圖: 決策 902">
              <a:extLst>
                <a:ext uri="{FF2B5EF4-FFF2-40B4-BE49-F238E27FC236}">
                  <a16:creationId xmlns:a16="http://schemas.microsoft.com/office/drawing/2014/main" id="{6C4A9FB5-0080-B23E-208D-6F67D641ECA8}"/>
                </a:ext>
              </a:extLst>
            </p:cNvPr>
            <p:cNvSpPr/>
            <p:nvPr/>
          </p:nvSpPr>
          <p:spPr>
            <a:xfrm rot="5400000">
              <a:off x="9965742" y="2019211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4" name="流程圖: 決策 903">
              <a:extLst>
                <a:ext uri="{FF2B5EF4-FFF2-40B4-BE49-F238E27FC236}">
                  <a16:creationId xmlns:a16="http://schemas.microsoft.com/office/drawing/2014/main" id="{F3DF01B8-7360-F3F7-DB8B-7BF89E035D34}"/>
                </a:ext>
              </a:extLst>
            </p:cNvPr>
            <p:cNvSpPr/>
            <p:nvPr/>
          </p:nvSpPr>
          <p:spPr>
            <a:xfrm rot="5400000">
              <a:off x="9924815" y="209163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5" name="流程圖: 決策 904">
              <a:extLst>
                <a:ext uri="{FF2B5EF4-FFF2-40B4-BE49-F238E27FC236}">
                  <a16:creationId xmlns:a16="http://schemas.microsoft.com/office/drawing/2014/main" id="{DD652765-5288-3B78-2FC6-4ABDC8B29567}"/>
                </a:ext>
              </a:extLst>
            </p:cNvPr>
            <p:cNvSpPr/>
            <p:nvPr/>
          </p:nvSpPr>
          <p:spPr>
            <a:xfrm rot="5400000">
              <a:off x="9867346" y="209163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6" name="流程圖: 決策 905">
              <a:extLst>
                <a:ext uri="{FF2B5EF4-FFF2-40B4-BE49-F238E27FC236}">
                  <a16:creationId xmlns:a16="http://schemas.microsoft.com/office/drawing/2014/main" id="{3B06CBBA-8EA5-89DC-F5EE-3E21331C5AFD}"/>
                </a:ext>
              </a:extLst>
            </p:cNvPr>
            <p:cNvSpPr/>
            <p:nvPr/>
          </p:nvSpPr>
          <p:spPr>
            <a:xfrm>
              <a:off x="9896080" y="21203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7" name="流程圖: 決策 906">
              <a:extLst>
                <a:ext uri="{FF2B5EF4-FFF2-40B4-BE49-F238E27FC236}">
                  <a16:creationId xmlns:a16="http://schemas.microsoft.com/office/drawing/2014/main" id="{7C89007D-591A-1C44-E828-F887B40F6098}"/>
                </a:ext>
              </a:extLst>
            </p:cNvPr>
            <p:cNvSpPr/>
            <p:nvPr/>
          </p:nvSpPr>
          <p:spPr>
            <a:xfrm>
              <a:off x="9896080" y="206290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8" name="流程圖: 決策 907">
              <a:extLst>
                <a:ext uri="{FF2B5EF4-FFF2-40B4-BE49-F238E27FC236}">
                  <a16:creationId xmlns:a16="http://schemas.microsoft.com/office/drawing/2014/main" id="{F7A8A871-B677-730B-FE96-C4B8083850B9}"/>
                </a:ext>
              </a:extLst>
            </p:cNvPr>
            <p:cNvSpPr/>
            <p:nvPr/>
          </p:nvSpPr>
          <p:spPr>
            <a:xfrm rot="5400000">
              <a:off x="10039752" y="209163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9" name="流程圖: 決策 908">
              <a:extLst>
                <a:ext uri="{FF2B5EF4-FFF2-40B4-BE49-F238E27FC236}">
                  <a16:creationId xmlns:a16="http://schemas.microsoft.com/office/drawing/2014/main" id="{D1C27E96-6F64-0326-85A5-2AF1D22294B0}"/>
                </a:ext>
              </a:extLst>
            </p:cNvPr>
            <p:cNvSpPr/>
            <p:nvPr/>
          </p:nvSpPr>
          <p:spPr>
            <a:xfrm rot="5400000">
              <a:off x="9982283" y="209163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0" name="流程圖: 決策 909">
              <a:extLst>
                <a:ext uri="{FF2B5EF4-FFF2-40B4-BE49-F238E27FC236}">
                  <a16:creationId xmlns:a16="http://schemas.microsoft.com/office/drawing/2014/main" id="{44D3B502-FA0F-30B7-4DFA-8DA53F1D7EC2}"/>
                </a:ext>
              </a:extLst>
            </p:cNvPr>
            <p:cNvSpPr/>
            <p:nvPr/>
          </p:nvSpPr>
          <p:spPr>
            <a:xfrm>
              <a:off x="10011017" y="21203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1" name="流程圖: 決策 910">
              <a:extLst>
                <a:ext uri="{FF2B5EF4-FFF2-40B4-BE49-F238E27FC236}">
                  <a16:creationId xmlns:a16="http://schemas.microsoft.com/office/drawing/2014/main" id="{BF1F67EA-6431-F9EF-B608-C707B469A450}"/>
                </a:ext>
              </a:extLst>
            </p:cNvPr>
            <p:cNvSpPr/>
            <p:nvPr/>
          </p:nvSpPr>
          <p:spPr>
            <a:xfrm>
              <a:off x="10011017" y="206290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2" name="流程圖: 決策 911">
              <a:extLst>
                <a:ext uri="{FF2B5EF4-FFF2-40B4-BE49-F238E27FC236}">
                  <a16:creationId xmlns:a16="http://schemas.microsoft.com/office/drawing/2014/main" id="{A9A7B165-627F-6479-CD4D-B4CA8E319D4D}"/>
                </a:ext>
              </a:extLst>
            </p:cNvPr>
            <p:cNvSpPr/>
            <p:nvPr/>
          </p:nvSpPr>
          <p:spPr>
            <a:xfrm rot="10800000">
              <a:off x="9959439" y="25238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3" name="流程圖: 決策 912">
              <a:extLst>
                <a:ext uri="{FF2B5EF4-FFF2-40B4-BE49-F238E27FC236}">
                  <a16:creationId xmlns:a16="http://schemas.microsoft.com/office/drawing/2014/main" id="{76295DFE-1313-AAA5-6584-CE8EF2C0179D}"/>
                </a:ext>
              </a:extLst>
            </p:cNvPr>
            <p:cNvSpPr/>
            <p:nvPr/>
          </p:nvSpPr>
          <p:spPr>
            <a:xfrm rot="10800000">
              <a:off x="9959439" y="244315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4" name="流程圖: 決策 913">
              <a:extLst>
                <a:ext uri="{FF2B5EF4-FFF2-40B4-BE49-F238E27FC236}">
                  <a16:creationId xmlns:a16="http://schemas.microsoft.com/office/drawing/2014/main" id="{3D81040F-7893-E74B-D999-D82897FA2372}"/>
                </a:ext>
              </a:extLst>
            </p:cNvPr>
            <p:cNvSpPr/>
            <p:nvPr/>
          </p:nvSpPr>
          <p:spPr>
            <a:xfrm rot="5400000">
              <a:off x="9924814" y="250338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5" name="流程圖: 決策 914">
              <a:extLst>
                <a:ext uri="{FF2B5EF4-FFF2-40B4-BE49-F238E27FC236}">
                  <a16:creationId xmlns:a16="http://schemas.microsoft.com/office/drawing/2014/main" id="{5588B2C4-EED1-0DA5-588D-7D4F16520444}"/>
                </a:ext>
              </a:extLst>
            </p:cNvPr>
            <p:cNvSpPr/>
            <p:nvPr/>
          </p:nvSpPr>
          <p:spPr>
            <a:xfrm rot="5400000">
              <a:off x="9965742" y="250338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6" name="流程圖: 決策 915">
              <a:extLst>
                <a:ext uri="{FF2B5EF4-FFF2-40B4-BE49-F238E27FC236}">
                  <a16:creationId xmlns:a16="http://schemas.microsoft.com/office/drawing/2014/main" id="{D68C305F-3B05-E075-FB1E-9A52E1D30FA7}"/>
                </a:ext>
              </a:extLst>
            </p:cNvPr>
            <p:cNvSpPr/>
            <p:nvPr/>
          </p:nvSpPr>
          <p:spPr>
            <a:xfrm rot="10800000">
              <a:off x="9959439" y="23624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7" name="流程圖: 決策 916">
              <a:extLst>
                <a:ext uri="{FF2B5EF4-FFF2-40B4-BE49-F238E27FC236}">
                  <a16:creationId xmlns:a16="http://schemas.microsoft.com/office/drawing/2014/main" id="{AF646609-E05C-2D0E-415C-58DFC86506B9}"/>
                </a:ext>
              </a:extLst>
            </p:cNvPr>
            <p:cNvSpPr/>
            <p:nvPr/>
          </p:nvSpPr>
          <p:spPr>
            <a:xfrm rot="10800000">
              <a:off x="9959439" y="228176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8" name="流程圖: 決策 917">
              <a:extLst>
                <a:ext uri="{FF2B5EF4-FFF2-40B4-BE49-F238E27FC236}">
                  <a16:creationId xmlns:a16="http://schemas.microsoft.com/office/drawing/2014/main" id="{BCFF06D7-23F3-D536-FF3B-59E56CB1CE36}"/>
                </a:ext>
              </a:extLst>
            </p:cNvPr>
            <p:cNvSpPr/>
            <p:nvPr/>
          </p:nvSpPr>
          <p:spPr>
            <a:xfrm rot="5400000">
              <a:off x="9924814" y="234199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9" name="流程圖: 決策 918">
              <a:extLst>
                <a:ext uri="{FF2B5EF4-FFF2-40B4-BE49-F238E27FC236}">
                  <a16:creationId xmlns:a16="http://schemas.microsoft.com/office/drawing/2014/main" id="{41E74ECD-CC68-88AA-989A-91AE1CC51A63}"/>
                </a:ext>
              </a:extLst>
            </p:cNvPr>
            <p:cNvSpPr/>
            <p:nvPr/>
          </p:nvSpPr>
          <p:spPr>
            <a:xfrm rot="5400000">
              <a:off x="9965742" y="234199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0" name="流程圖: 決策 919">
              <a:extLst>
                <a:ext uri="{FF2B5EF4-FFF2-40B4-BE49-F238E27FC236}">
                  <a16:creationId xmlns:a16="http://schemas.microsoft.com/office/drawing/2014/main" id="{C42D1ED6-EE2C-C577-B9D3-2121FC6EED97}"/>
                </a:ext>
              </a:extLst>
            </p:cNvPr>
            <p:cNvSpPr/>
            <p:nvPr/>
          </p:nvSpPr>
          <p:spPr>
            <a:xfrm rot="5400000">
              <a:off x="9924815" y="241441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1" name="流程圖: 決策 920">
              <a:extLst>
                <a:ext uri="{FF2B5EF4-FFF2-40B4-BE49-F238E27FC236}">
                  <a16:creationId xmlns:a16="http://schemas.microsoft.com/office/drawing/2014/main" id="{8DDB95DE-7598-FEEC-A5AD-B8279F8FC14D}"/>
                </a:ext>
              </a:extLst>
            </p:cNvPr>
            <p:cNvSpPr/>
            <p:nvPr/>
          </p:nvSpPr>
          <p:spPr>
            <a:xfrm rot="5400000">
              <a:off x="9867346" y="241441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2" name="流程圖: 決策 921">
              <a:extLst>
                <a:ext uri="{FF2B5EF4-FFF2-40B4-BE49-F238E27FC236}">
                  <a16:creationId xmlns:a16="http://schemas.microsoft.com/office/drawing/2014/main" id="{7017318A-2401-8433-CB73-EA0329B79080}"/>
                </a:ext>
              </a:extLst>
            </p:cNvPr>
            <p:cNvSpPr/>
            <p:nvPr/>
          </p:nvSpPr>
          <p:spPr>
            <a:xfrm>
              <a:off x="9896080" y="244315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3" name="流程圖: 決策 922">
              <a:extLst>
                <a:ext uri="{FF2B5EF4-FFF2-40B4-BE49-F238E27FC236}">
                  <a16:creationId xmlns:a16="http://schemas.microsoft.com/office/drawing/2014/main" id="{34AD54EB-0806-BC44-E9ED-6E174DFD27F8}"/>
                </a:ext>
              </a:extLst>
            </p:cNvPr>
            <p:cNvSpPr/>
            <p:nvPr/>
          </p:nvSpPr>
          <p:spPr>
            <a:xfrm>
              <a:off x="9896080" y="238568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4" name="流程圖: 決策 923">
              <a:extLst>
                <a:ext uri="{FF2B5EF4-FFF2-40B4-BE49-F238E27FC236}">
                  <a16:creationId xmlns:a16="http://schemas.microsoft.com/office/drawing/2014/main" id="{161C5701-26E0-A330-04CB-E3C1687EC3CF}"/>
                </a:ext>
              </a:extLst>
            </p:cNvPr>
            <p:cNvSpPr/>
            <p:nvPr/>
          </p:nvSpPr>
          <p:spPr>
            <a:xfrm rot="5400000">
              <a:off x="10039752" y="241441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5" name="流程圖: 決策 924">
              <a:extLst>
                <a:ext uri="{FF2B5EF4-FFF2-40B4-BE49-F238E27FC236}">
                  <a16:creationId xmlns:a16="http://schemas.microsoft.com/office/drawing/2014/main" id="{7D80F637-EC27-B466-DDE3-ACD8636569A8}"/>
                </a:ext>
              </a:extLst>
            </p:cNvPr>
            <p:cNvSpPr/>
            <p:nvPr/>
          </p:nvSpPr>
          <p:spPr>
            <a:xfrm rot="5400000">
              <a:off x="9982283" y="241441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6" name="流程圖: 決策 925">
              <a:extLst>
                <a:ext uri="{FF2B5EF4-FFF2-40B4-BE49-F238E27FC236}">
                  <a16:creationId xmlns:a16="http://schemas.microsoft.com/office/drawing/2014/main" id="{A96525B8-BA3B-1C63-A60A-C6E1330F8960}"/>
                </a:ext>
              </a:extLst>
            </p:cNvPr>
            <p:cNvSpPr/>
            <p:nvPr/>
          </p:nvSpPr>
          <p:spPr>
            <a:xfrm>
              <a:off x="10011017" y="244315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7" name="流程圖: 決策 926">
              <a:extLst>
                <a:ext uri="{FF2B5EF4-FFF2-40B4-BE49-F238E27FC236}">
                  <a16:creationId xmlns:a16="http://schemas.microsoft.com/office/drawing/2014/main" id="{0A4512DA-4CE7-71C1-5A43-477E9602ACD6}"/>
                </a:ext>
              </a:extLst>
            </p:cNvPr>
            <p:cNvSpPr/>
            <p:nvPr/>
          </p:nvSpPr>
          <p:spPr>
            <a:xfrm>
              <a:off x="10011017" y="238568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8" name="流程圖: 決策 927">
              <a:extLst>
                <a:ext uri="{FF2B5EF4-FFF2-40B4-BE49-F238E27FC236}">
                  <a16:creationId xmlns:a16="http://schemas.microsoft.com/office/drawing/2014/main" id="{35B52FEF-7292-BAE3-2104-F1BF2B0672B7}"/>
                </a:ext>
              </a:extLst>
            </p:cNvPr>
            <p:cNvSpPr/>
            <p:nvPr/>
          </p:nvSpPr>
          <p:spPr>
            <a:xfrm rot="16200000">
              <a:off x="9031438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9" name="流程圖: 決策 928">
              <a:extLst>
                <a:ext uri="{FF2B5EF4-FFF2-40B4-BE49-F238E27FC236}">
                  <a16:creationId xmlns:a16="http://schemas.microsoft.com/office/drawing/2014/main" id="{13F77612-2D20-4FEC-3012-F828401B9794}"/>
                </a:ext>
              </a:extLst>
            </p:cNvPr>
            <p:cNvSpPr/>
            <p:nvPr/>
          </p:nvSpPr>
          <p:spPr>
            <a:xfrm rot="16200000">
              <a:off x="9112134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0" name="流程圖: 決策 929">
              <a:extLst>
                <a:ext uri="{FF2B5EF4-FFF2-40B4-BE49-F238E27FC236}">
                  <a16:creationId xmlns:a16="http://schemas.microsoft.com/office/drawing/2014/main" id="{05AA2BB9-1C9C-7415-1A3C-5FDDDB1DA3B4}"/>
                </a:ext>
              </a:extLst>
            </p:cNvPr>
            <p:cNvSpPr/>
            <p:nvPr/>
          </p:nvSpPr>
          <p:spPr>
            <a:xfrm rot="10800000">
              <a:off x="9057625" y="224083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1" name="流程圖: 決策 930">
              <a:extLst>
                <a:ext uri="{FF2B5EF4-FFF2-40B4-BE49-F238E27FC236}">
                  <a16:creationId xmlns:a16="http://schemas.microsoft.com/office/drawing/2014/main" id="{530C29A6-02D0-0978-24C5-552A8CD3D5CA}"/>
                </a:ext>
              </a:extLst>
            </p:cNvPr>
            <p:cNvSpPr/>
            <p:nvPr/>
          </p:nvSpPr>
          <p:spPr>
            <a:xfrm rot="10800000">
              <a:off x="9057625" y="228176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2" name="流程圖: 決策 931">
              <a:extLst>
                <a:ext uri="{FF2B5EF4-FFF2-40B4-BE49-F238E27FC236}">
                  <a16:creationId xmlns:a16="http://schemas.microsoft.com/office/drawing/2014/main" id="{419603FC-C41B-A69F-5E17-0D07F6FF9C85}"/>
                </a:ext>
              </a:extLst>
            </p:cNvPr>
            <p:cNvSpPr/>
            <p:nvPr/>
          </p:nvSpPr>
          <p:spPr>
            <a:xfrm rot="16200000">
              <a:off x="9192830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3" name="流程圖: 決策 932">
              <a:extLst>
                <a:ext uri="{FF2B5EF4-FFF2-40B4-BE49-F238E27FC236}">
                  <a16:creationId xmlns:a16="http://schemas.microsoft.com/office/drawing/2014/main" id="{B216A649-9053-21E4-B712-F70120BF35E4}"/>
                </a:ext>
              </a:extLst>
            </p:cNvPr>
            <p:cNvSpPr/>
            <p:nvPr/>
          </p:nvSpPr>
          <p:spPr>
            <a:xfrm rot="16200000">
              <a:off x="9273526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4" name="流程圖: 決策 933">
              <a:extLst>
                <a:ext uri="{FF2B5EF4-FFF2-40B4-BE49-F238E27FC236}">
                  <a16:creationId xmlns:a16="http://schemas.microsoft.com/office/drawing/2014/main" id="{0019B756-134A-0690-3E80-4FA55E5BAD4B}"/>
                </a:ext>
              </a:extLst>
            </p:cNvPr>
            <p:cNvSpPr/>
            <p:nvPr/>
          </p:nvSpPr>
          <p:spPr>
            <a:xfrm rot="10800000">
              <a:off x="9219017" y="224083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5" name="流程圖: 決策 934">
              <a:extLst>
                <a:ext uri="{FF2B5EF4-FFF2-40B4-BE49-F238E27FC236}">
                  <a16:creationId xmlns:a16="http://schemas.microsoft.com/office/drawing/2014/main" id="{69BEB579-EF1F-537E-AD68-72261E5D18C0}"/>
                </a:ext>
              </a:extLst>
            </p:cNvPr>
            <p:cNvSpPr/>
            <p:nvPr/>
          </p:nvSpPr>
          <p:spPr>
            <a:xfrm rot="10800000">
              <a:off x="9219017" y="228176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6" name="流程圖: 決策 935">
              <a:extLst>
                <a:ext uri="{FF2B5EF4-FFF2-40B4-BE49-F238E27FC236}">
                  <a16:creationId xmlns:a16="http://schemas.microsoft.com/office/drawing/2014/main" id="{49FF0360-178A-E59B-9727-FF6B16DC9687}"/>
                </a:ext>
              </a:extLst>
            </p:cNvPr>
            <p:cNvSpPr/>
            <p:nvPr/>
          </p:nvSpPr>
          <p:spPr>
            <a:xfrm rot="10800000">
              <a:off x="9146592" y="22242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7" name="流程圖: 決策 936">
              <a:extLst>
                <a:ext uri="{FF2B5EF4-FFF2-40B4-BE49-F238E27FC236}">
                  <a16:creationId xmlns:a16="http://schemas.microsoft.com/office/drawing/2014/main" id="{CD4D831B-7410-7B7D-E7BD-F2E4DED02609}"/>
                </a:ext>
              </a:extLst>
            </p:cNvPr>
            <p:cNvSpPr/>
            <p:nvPr/>
          </p:nvSpPr>
          <p:spPr>
            <a:xfrm rot="10800000">
              <a:off x="9146592" y="216682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8" name="流程圖: 決策 937">
              <a:extLst>
                <a:ext uri="{FF2B5EF4-FFF2-40B4-BE49-F238E27FC236}">
                  <a16:creationId xmlns:a16="http://schemas.microsoft.com/office/drawing/2014/main" id="{2A743B85-9FD9-CE89-92E6-46813AE86551}"/>
                </a:ext>
              </a:extLst>
            </p:cNvPr>
            <p:cNvSpPr/>
            <p:nvPr/>
          </p:nvSpPr>
          <p:spPr>
            <a:xfrm rot="5400000">
              <a:off x="9117858" y="219555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9" name="流程圖: 決策 938">
              <a:extLst>
                <a:ext uri="{FF2B5EF4-FFF2-40B4-BE49-F238E27FC236}">
                  <a16:creationId xmlns:a16="http://schemas.microsoft.com/office/drawing/2014/main" id="{D0FA0DB2-8054-1709-B5F0-FAE4203C9165}"/>
                </a:ext>
              </a:extLst>
            </p:cNvPr>
            <p:cNvSpPr/>
            <p:nvPr/>
          </p:nvSpPr>
          <p:spPr>
            <a:xfrm rot="5400000">
              <a:off x="9175327" y="219555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0" name="流程圖: 決策 939">
              <a:extLst>
                <a:ext uri="{FF2B5EF4-FFF2-40B4-BE49-F238E27FC236}">
                  <a16:creationId xmlns:a16="http://schemas.microsoft.com/office/drawing/2014/main" id="{DED2B048-BC2F-B077-2509-0F2A7E7D9DE0}"/>
                </a:ext>
              </a:extLst>
            </p:cNvPr>
            <p:cNvSpPr/>
            <p:nvPr/>
          </p:nvSpPr>
          <p:spPr>
            <a:xfrm rot="10800000">
              <a:off x="9146592" y="23392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1" name="流程圖: 決策 940">
              <a:extLst>
                <a:ext uri="{FF2B5EF4-FFF2-40B4-BE49-F238E27FC236}">
                  <a16:creationId xmlns:a16="http://schemas.microsoft.com/office/drawing/2014/main" id="{CB1E8437-62FE-A454-7F2D-F6A13166E569}"/>
                </a:ext>
              </a:extLst>
            </p:cNvPr>
            <p:cNvSpPr/>
            <p:nvPr/>
          </p:nvSpPr>
          <p:spPr>
            <a:xfrm rot="10800000">
              <a:off x="9146592" y="228176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2" name="流程圖: 決策 941">
              <a:extLst>
                <a:ext uri="{FF2B5EF4-FFF2-40B4-BE49-F238E27FC236}">
                  <a16:creationId xmlns:a16="http://schemas.microsoft.com/office/drawing/2014/main" id="{2C84C211-278A-48ED-F4CA-48041D5A2E9E}"/>
                </a:ext>
              </a:extLst>
            </p:cNvPr>
            <p:cNvSpPr/>
            <p:nvPr/>
          </p:nvSpPr>
          <p:spPr>
            <a:xfrm rot="5400000">
              <a:off x="9117858" y="231049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3" name="流程圖: 決策 942">
              <a:extLst>
                <a:ext uri="{FF2B5EF4-FFF2-40B4-BE49-F238E27FC236}">
                  <a16:creationId xmlns:a16="http://schemas.microsoft.com/office/drawing/2014/main" id="{5A84AC82-8878-ED41-3C46-87771B9FE650}"/>
                </a:ext>
              </a:extLst>
            </p:cNvPr>
            <p:cNvSpPr/>
            <p:nvPr/>
          </p:nvSpPr>
          <p:spPr>
            <a:xfrm rot="5400000">
              <a:off x="9175327" y="231049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4" name="流程圖: 決策 943">
              <a:extLst>
                <a:ext uri="{FF2B5EF4-FFF2-40B4-BE49-F238E27FC236}">
                  <a16:creationId xmlns:a16="http://schemas.microsoft.com/office/drawing/2014/main" id="{0A1F7A96-3757-E8B5-46E5-957B6913BBC2}"/>
                </a:ext>
              </a:extLst>
            </p:cNvPr>
            <p:cNvSpPr/>
            <p:nvPr/>
          </p:nvSpPr>
          <p:spPr>
            <a:xfrm rot="16200000">
              <a:off x="9354221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5" name="流程圖: 決策 944">
              <a:extLst>
                <a:ext uri="{FF2B5EF4-FFF2-40B4-BE49-F238E27FC236}">
                  <a16:creationId xmlns:a16="http://schemas.microsoft.com/office/drawing/2014/main" id="{38C65749-2339-0BAB-A7C0-6B3A6FEFE3DB}"/>
                </a:ext>
              </a:extLst>
            </p:cNvPr>
            <p:cNvSpPr/>
            <p:nvPr/>
          </p:nvSpPr>
          <p:spPr>
            <a:xfrm rot="16200000">
              <a:off x="9434917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6" name="流程圖: 決策 945">
              <a:extLst>
                <a:ext uri="{FF2B5EF4-FFF2-40B4-BE49-F238E27FC236}">
                  <a16:creationId xmlns:a16="http://schemas.microsoft.com/office/drawing/2014/main" id="{6AC0347D-5BFD-4674-F3CE-B347A3006CEC}"/>
                </a:ext>
              </a:extLst>
            </p:cNvPr>
            <p:cNvSpPr/>
            <p:nvPr/>
          </p:nvSpPr>
          <p:spPr>
            <a:xfrm rot="10800000">
              <a:off x="9380408" y="224083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7" name="流程圖: 決策 946">
              <a:extLst>
                <a:ext uri="{FF2B5EF4-FFF2-40B4-BE49-F238E27FC236}">
                  <a16:creationId xmlns:a16="http://schemas.microsoft.com/office/drawing/2014/main" id="{18100A9E-1C88-9399-8F6F-158D6A038FE9}"/>
                </a:ext>
              </a:extLst>
            </p:cNvPr>
            <p:cNvSpPr/>
            <p:nvPr/>
          </p:nvSpPr>
          <p:spPr>
            <a:xfrm rot="10800000">
              <a:off x="9380408" y="228176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8" name="流程圖: 決策 947">
              <a:extLst>
                <a:ext uri="{FF2B5EF4-FFF2-40B4-BE49-F238E27FC236}">
                  <a16:creationId xmlns:a16="http://schemas.microsoft.com/office/drawing/2014/main" id="{489880C4-07DF-199F-3D94-30E13E95807D}"/>
                </a:ext>
              </a:extLst>
            </p:cNvPr>
            <p:cNvSpPr/>
            <p:nvPr/>
          </p:nvSpPr>
          <p:spPr>
            <a:xfrm rot="16200000">
              <a:off x="9515612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9" name="流程圖: 決策 948">
              <a:extLst>
                <a:ext uri="{FF2B5EF4-FFF2-40B4-BE49-F238E27FC236}">
                  <a16:creationId xmlns:a16="http://schemas.microsoft.com/office/drawing/2014/main" id="{D0D356BC-1DE4-1C0D-D7E3-1FCC794543BD}"/>
                </a:ext>
              </a:extLst>
            </p:cNvPr>
            <p:cNvSpPr/>
            <p:nvPr/>
          </p:nvSpPr>
          <p:spPr>
            <a:xfrm rot="16200000">
              <a:off x="9596308" y="224141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0" name="流程圖: 決策 949">
              <a:extLst>
                <a:ext uri="{FF2B5EF4-FFF2-40B4-BE49-F238E27FC236}">
                  <a16:creationId xmlns:a16="http://schemas.microsoft.com/office/drawing/2014/main" id="{6AEBE93B-0BE1-925F-2777-43120143DEE9}"/>
                </a:ext>
              </a:extLst>
            </p:cNvPr>
            <p:cNvSpPr/>
            <p:nvPr/>
          </p:nvSpPr>
          <p:spPr>
            <a:xfrm rot="10800000">
              <a:off x="9541799" y="224083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1" name="流程圖: 決策 950">
              <a:extLst>
                <a:ext uri="{FF2B5EF4-FFF2-40B4-BE49-F238E27FC236}">
                  <a16:creationId xmlns:a16="http://schemas.microsoft.com/office/drawing/2014/main" id="{9AB63B3E-0141-F2B3-D1B4-89CB61AE1713}"/>
                </a:ext>
              </a:extLst>
            </p:cNvPr>
            <p:cNvSpPr/>
            <p:nvPr/>
          </p:nvSpPr>
          <p:spPr>
            <a:xfrm rot="10800000">
              <a:off x="9541799" y="228176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2" name="流程圖: 決策 951">
              <a:extLst>
                <a:ext uri="{FF2B5EF4-FFF2-40B4-BE49-F238E27FC236}">
                  <a16:creationId xmlns:a16="http://schemas.microsoft.com/office/drawing/2014/main" id="{CBD0FF54-03E3-64F5-C5D3-C28C5637950C}"/>
                </a:ext>
              </a:extLst>
            </p:cNvPr>
            <p:cNvSpPr/>
            <p:nvPr/>
          </p:nvSpPr>
          <p:spPr>
            <a:xfrm rot="10800000">
              <a:off x="9469373" y="22242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3" name="流程圖: 決策 952">
              <a:extLst>
                <a:ext uri="{FF2B5EF4-FFF2-40B4-BE49-F238E27FC236}">
                  <a16:creationId xmlns:a16="http://schemas.microsoft.com/office/drawing/2014/main" id="{A625FC69-4CE1-60BE-A460-577CF1D76D67}"/>
                </a:ext>
              </a:extLst>
            </p:cNvPr>
            <p:cNvSpPr/>
            <p:nvPr/>
          </p:nvSpPr>
          <p:spPr>
            <a:xfrm rot="10800000">
              <a:off x="9469373" y="216682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4" name="流程圖: 決策 953">
              <a:extLst>
                <a:ext uri="{FF2B5EF4-FFF2-40B4-BE49-F238E27FC236}">
                  <a16:creationId xmlns:a16="http://schemas.microsoft.com/office/drawing/2014/main" id="{0BFCA22F-9A66-DF70-2999-47A32D4355A9}"/>
                </a:ext>
              </a:extLst>
            </p:cNvPr>
            <p:cNvSpPr/>
            <p:nvPr/>
          </p:nvSpPr>
          <p:spPr>
            <a:xfrm rot="5400000">
              <a:off x="9440639" y="219555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5" name="流程圖: 決策 954">
              <a:extLst>
                <a:ext uri="{FF2B5EF4-FFF2-40B4-BE49-F238E27FC236}">
                  <a16:creationId xmlns:a16="http://schemas.microsoft.com/office/drawing/2014/main" id="{37CC06C8-BB66-1EAA-B515-B024A1872E30}"/>
                </a:ext>
              </a:extLst>
            </p:cNvPr>
            <p:cNvSpPr/>
            <p:nvPr/>
          </p:nvSpPr>
          <p:spPr>
            <a:xfrm rot="5400000">
              <a:off x="9498108" y="219555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6" name="流程圖: 決策 955">
              <a:extLst>
                <a:ext uri="{FF2B5EF4-FFF2-40B4-BE49-F238E27FC236}">
                  <a16:creationId xmlns:a16="http://schemas.microsoft.com/office/drawing/2014/main" id="{64D229E3-DEE7-D303-3B92-C9AD4D18D83B}"/>
                </a:ext>
              </a:extLst>
            </p:cNvPr>
            <p:cNvSpPr/>
            <p:nvPr/>
          </p:nvSpPr>
          <p:spPr>
            <a:xfrm rot="10800000">
              <a:off x="9469373" y="23392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7" name="流程圖: 決策 956">
              <a:extLst>
                <a:ext uri="{FF2B5EF4-FFF2-40B4-BE49-F238E27FC236}">
                  <a16:creationId xmlns:a16="http://schemas.microsoft.com/office/drawing/2014/main" id="{24930E33-948E-783A-EA3D-C3DFE320D5B8}"/>
                </a:ext>
              </a:extLst>
            </p:cNvPr>
            <p:cNvSpPr/>
            <p:nvPr/>
          </p:nvSpPr>
          <p:spPr>
            <a:xfrm rot="10800000">
              <a:off x="9469373" y="228176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8" name="流程圖: 決策 957">
              <a:extLst>
                <a:ext uri="{FF2B5EF4-FFF2-40B4-BE49-F238E27FC236}">
                  <a16:creationId xmlns:a16="http://schemas.microsoft.com/office/drawing/2014/main" id="{77FE0615-A226-780B-0F72-F41CBE204658}"/>
                </a:ext>
              </a:extLst>
            </p:cNvPr>
            <p:cNvSpPr/>
            <p:nvPr/>
          </p:nvSpPr>
          <p:spPr>
            <a:xfrm rot="5400000">
              <a:off x="9440639" y="231049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9" name="流程圖: 決策 958">
              <a:extLst>
                <a:ext uri="{FF2B5EF4-FFF2-40B4-BE49-F238E27FC236}">
                  <a16:creationId xmlns:a16="http://schemas.microsoft.com/office/drawing/2014/main" id="{B82E07ED-26F8-5023-CD85-9F2F1F777047}"/>
                </a:ext>
              </a:extLst>
            </p:cNvPr>
            <p:cNvSpPr/>
            <p:nvPr/>
          </p:nvSpPr>
          <p:spPr>
            <a:xfrm rot="5400000">
              <a:off x="9498108" y="231049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0" name="流程圖: 決策 959">
              <a:extLst>
                <a:ext uri="{FF2B5EF4-FFF2-40B4-BE49-F238E27FC236}">
                  <a16:creationId xmlns:a16="http://schemas.microsoft.com/office/drawing/2014/main" id="{117DAEBA-E305-CA39-E7E4-B9F04D2D49F2}"/>
                </a:ext>
              </a:extLst>
            </p:cNvPr>
            <p:cNvSpPr/>
            <p:nvPr/>
          </p:nvSpPr>
          <p:spPr>
            <a:xfrm rot="10800000">
              <a:off x="9313873" y="220106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1" name="流程圖: 決策 960">
              <a:extLst>
                <a:ext uri="{FF2B5EF4-FFF2-40B4-BE49-F238E27FC236}">
                  <a16:creationId xmlns:a16="http://schemas.microsoft.com/office/drawing/2014/main" id="{38F91A02-85CE-E3B7-BC96-FCDBD00264BB}"/>
                </a:ext>
              </a:extLst>
            </p:cNvPr>
            <p:cNvSpPr/>
            <p:nvPr/>
          </p:nvSpPr>
          <p:spPr>
            <a:xfrm rot="10800000">
              <a:off x="9313873" y="212037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2" name="流程圖: 決策 961">
              <a:extLst>
                <a:ext uri="{FF2B5EF4-FFF2-40B4-BE49-F238E27FC236}">
                  <a16:creationId xmlns:a16="http://schemas.microsoft.com/office/drawing/2014/main" id="{45DC615D-1A12-E9E5-3A8A-C276A563995B}"/>
                </a:ext>
              </a:extLst>
            </p:cNvPr>
            <p:cNvSpPr/>
            <p:nvPr/>
          </p:nvSpPr>
          <p:spPr>
            <a:xfrm rot="5400000">
              <a:off x="9279248" y="218060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3" name="流程圖: 決策 962">
              <a:extLst>
                <a:ext uri="{FF2B5EF4-FFF2-40B4-BE49-F238E27FC236}">
                  <a16:creationId xmlns:a16="http://schemas.microsoft.com/office/drawing/2014/main" id="{A958B5AF-4668-C620-8BC0-FEBCE89B7566}"/>
                </a:ext>
              </a:extLst>
            </p:cNvPr>
            <p:cNvSpPr/>
            <p:nvPr/>
          </p:nvSpPr>
          <p:spPr>
            <a:xfrm rot="5400000">
              <a:off x="9320176" y="218060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4" name="流程圖: 決策 963">
              <a:extLst>
                <a:ext uri="{FF2B5EF4-FFF2-40B4-BE49-F238E27FC236}">
                  <a16:creationId xmlns:a16="http://schemas.microsoft.com/office/drawing/2014/main" id="{06A5EDE0-E78A-D99B-442C-91528D053253}"/>
                </a:ext>
              </a:extLst>
            </p:cNvPr>
            <p:cNvSpPr/>
            <p:nvPr/>
          </p:nvSpPr>
          <p:spPr>
            <a:xfrm rot="10800000">
              <a:off x="9313873" y="2039675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5" name="流程圖: 決策 964">
              <a:extLst>
                <a:ext uri="{FF2B5EF4-FFF2-40B4-BE49-F238E27FC236}">
                  <a16:creationId xmlns:a16="http://schemas.microsoft.com/office/drawing/2014/main" id="{4E3042E9-079F-813A-51C1-3753B9CD58CD}"/>
                </a:ext>
              </a:extLst>
            </p:cNvPr>
            <p:cNvSpPr/>
            <p:nvPr/>
          </p:nvSpPr>
          <p:spPr>
            <a:xfrm rot="10800000">
              <a:off x="9313873" y="1958979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6" name="流程圖: 決策 965">
              <a:extLst>
                <a:ext uri="{FF2B5EF4-FFF2-40B4-BE49-F238E27FC236}">
                  <a16:creationId xmlns:a16="http://schemas.microsoft.com/office/drawing/2014/main" id="{88AE7ABA-3E43-3890-9F52-164861F6B26B}"/>
                </a:ext>
              </a:extLst>
            </p:cNvPr>
            <p:cNvSpPr/>
            <p:nvPr/>
          </p:nvSpPr>
          <p:spPr>
            <a:xfrm rot="5400000">
              <a:off x="9279248" y="2019211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7" name="流程圖: 決策 966">
              <a:extLst>
                <a:ext uri="{FF2B5EF4-FFF2-40B4-BE49-F238E27FC236}">
                  <a16:creationId xmlns:a16="http://schemas.microsoft.com/office/drawing/2014/main" id="{C3E65245-C69C-9A43-9193-D562A912A081}"/>
                </a:ext>
              </a:extLst>
            </p:cNvPr>
            <p:cNvSpPr/>
            <p:nvPr/>
          </p:nvSpPr>
          <p:spPr>
            <a:xfrm rot="5400000">
              <a:off x="9320176" y="2019211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8" name="流程圖: 決策 967">
              <a:extLst>
                <a:ext uri="{FF2B5EF4-FFF2-40B4-BE49-F238E27FC236}">
                  <a16:creationId xmlns:a16="http://schemas.microsoft.com/office/drawing/2014/main" id="{0F4988AE-6759-451F-F537-A4DE8B601805}"/>
                </a:ext>
              </a:extLst>
            </p:cNvPr>
            <p:cNvSpPr/>
            <p:nvPr/>
          </p:nvSpPr>
          <p:spPr>
            <a:xfrm rot="5400000">
              <a:off x="9279248" y="209163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9" name="流程圖: 決策 968">
              <a:extLst>
                <a:ext uri="{FF2B5EF4-FFF2-40B4-BE49-F238E27FC236}">
                  <a16:creationId xmlns:a16="http://schemas.microsoft.com/office/drawing/2014/main" id="{2DCC5322-1D3E-F86D-2345-F7849C4EAFB4}"/>
                </a:ext>
              </a:extLst>
            </p:cNvPr>
            <p:cNvSpPr/>
            <p:nvPr/>
          </p:nvSpPr>
          <p:spPr>
            <a:xfrm rot="5400000">
              <a:off x="9221779" y="209163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0" name="流程圖: 決策 969">
              <a:extLst>
                <a:ext uri="{FF2B5EF4-FFF2-40B4-BE49-F238E27FC236}">
                  <a16:creationId xmlns:a16="http://schemas.microsoft.com/office/drawing/2014/main" id="{517BE569-0C83-4C5E-693D-1E73F1959BD4}"/>
                </a:ext>
              </a:extLst>
            </p:cNvPr>
            <p:cNvSpPr/>
            <p:nvPr/>
          </p:nvSpPr>
          <p:spPr>
            <a:xfrm>
              <a:off x="9250513" y="21203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1" name="流程圖: 決策 970">
              <a:extLst>
                <a:ext uri="{FF2B5EF4-FFF2-40B4-BE49-F238E27FC236}">
                  <a16:creationId xmlns:a16="http://schemas.microsoft.com/office/drawing/2014/main" id="{F64BD8E3-303B-A27F-663D-34460514EFE1}"/>
                </a:ext>
              </a:extLst>
            </p:cNvPr>
            <p:cNvSpPr/>
            <p:nvPr/>
          </p:nvSpPr>
          <p:spPr>
            <a:xfrm>
              <a:off x="9250513" y="206290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2" name="流程圖: 決策 971">
              <a:extLst>
                <a:ext uri="{FF2B5EF4-FFF2-40B4-BE49-F238E27FC236}">
                  <a16:creationId xmlns:a16="http://schemas.microsoft.com/office/drawing/2014/main" id="{058293CF-E3F2-BB6F-39DF-8057A75541CA}"/>
                </a:ext>
              </a:extLst>
            </p:cNvPr>
            <p:cNvSpPr/>
            <p:nvPr/>
          </p:nvSpPr>
          <p:spPr>
            <a:xfrm rot="5400000">
              <a:off x="9394186" y="209163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3" name="流程圖: 決策 972">
              <a:extLst>
                <a:ext uri="{FF2B5EF4-FFF2-40B4-BE49-F238E27FC236}">
                  <a16:creationId xmlns:a16="http://schemas.microsoft.com/office/drawing/2014/main" id="{26026DEB-6DBE-1471-B942-2590977DA8BB}"/>
                </a:ext>
              </a:extLst>
            </p:cNvPr>
            <p:cNvSpPr/>
            <p:nvPr/>
          </p:nvSpPr>
          <p:spPr>
            <a:xfrm rot="5400000">
              <a:off x="9336717" y="209163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4" name="流程圖: 決策 973">
              <a:extLst>
                <a:ext uri="{FF2B5EF4-FFF2-40B4-BE49-F238E27FC236}">
                  <a16:creationId xmlns:a16="http://schemas.microsoft.com/office/drawing/2014/main" id="{DFCBADCA-10B0-1C5E-FD99-85BFC2466DE6}"/>
                </a:ext>
              </a:extLst>
            </p:cNvPr>
            <p:cNvSpPr/>
            <p:nvPr/>
          </p:nvSpPr>
          <p:spPr>
            <a:xfrm>
              <a:off x="9365451" y="21203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5" name="流程圖: 決策 974">
              <a:extLst>
                <a:ext uri="{FF2B5EF4-FFF2-40B4-BE49-F238E27FC236}">
                  <a16:creationId xmlns:a16="http://schemas.microsoft.com/office/drawing/2014/main" id="{A42C6508-BC46-0049-A790-FAB735FB9CC9}"/>
                </a:ext>
              </a:extLst>
            </p:cNvPr>
            <p:cNvSpPr/>
            <p:nvPr/>
          </p:nvSpPr>
          <p:spPr>
            <a:xfrm>
              <a:off x="9365451" y="206290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6" name="流程圖: 決策 975">
              <a:extLst>
                <a:ext uri="{FF2B5EF4-FFF2-40B4-BE49-F238E27FC236}">
                  <a16:creationId xmlns:a16="http://schemas.microsoft.com/office/drawing/2014/main" id="{C6BF0709-9B29-F152-4415-0474501B68CD}"/>
                </a:ext>
              </a:extLst>
            </p:cNvPr>
            <p:cNvSpPr/>
            <p:nvPr/>
          </p:nvSpPr>
          <p:spPr>
            <a:xfrm rot="10800000">
              <a:off x="9313873" y="25238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7" name="流程圖: 決策 976">
              <a:extLst>
                <a:ext uri="{FF2B5EF4-FFF2-40B4-BE49-F238E27FC236}">
                  <a16:creationId xmlns:a16="http://schemas.microsoft.com/office/drawing/2014/main" id="{2271D373-F5B4-60E6-29EE-6ABF841EAE68}"/>
                </a:ext>
              </a:extLst>
            </p:cNvPr>
            <p:cNvSpPr/>
            <p:nvPr/>
          </p:nvSpPr>
          <p:spPr>
            <a:xfrm rot="10800000">
              <a:off x="9313873" y="244315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8" name="流程圖: 決策 977">
              <a:extLst>
                <a:ext uri="{FF2B5EF4-FFF2-40B4-BE49-F238E27FC236}">
                  <a16:creationId xmlns:a16="http://schemas.microsoft.com/office/drawing/2014/main" id="{EE766157-BF5F-DE39-E064-2CB70864BB22}"/>
                </a:ext>
              </a:extLst>
            </p:cNvPr>
            <p:cNvSpPr/>
            <p:nvPr/>
          </p:nvSpPr>
          <p:spPr>
            <a:xfrm rot="5400000">
              <a:off x="9279248" y="250338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79" name="流程圖: 決策 978">
              <a:extLst>
                <a:ext uri="{FF2B5EF4-FFF2-40B4-BE49-F238E27FC236}">
                  <a16:creationId xmlns:a16="http://schemas.microsoft.com/office/drawing/2014/main" id="{3E05C610-ECA1-1576-8A47-306F3A5DD540}"/>
                </a:ext>
              </a:extLst>
            </p:cNvPr>
            <p:cNvSpPr/>
            <p:nvPr/>
          </p:nvSpPr>
          <p:spPr>
            <a:xfrm rot="5400000">
              <a:off x="9320176" y="250338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0" name="流程圖: 決策 979">
              <a:extLst>
                <a:ext uri="{FF2B5EF4-FFF2-40B4-BE49-F238E27FC236}">
                  <a16:creationId xmlns:a16="http://schemas.microsoft.com/office/drawing/2014/main" id="{40110FC1-A908-ABC2-F720-4E89ED8E7987}"/>
                </a:ext>
              </a:extLst>
            </p:cNvPr>
            <p:cNvSpPr/>
            <p:nvPr/>
          </p:nvSpPr>
          <p:spPr>
            <a:xfrm rot="10800000">
              <a:off x="9313873" y="23624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1" name="流程圖: 決策 980">
              <a:extLst>
                <a:ext uri="{FF2B5EF4-FFF2-40B4-BE49-F238E27FC236}">
                  <a16:creationId xmlns:a16="http://schemas.microsoft.com/office/drawing/2014/main" id="{A91FDF31-60C6-8580-9DF7-FEF51EB497C5}"/>
                </a:ext>
              </a:extLst>
            </p:cNvPr>
            <p:cNvSpPr/>
            <p:nvPr/>
          </p:nvSpPr>
          <p:spPr>
            <a:xfrm rot="10800000">
              <a:off x="9313873" y="228176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2" name="流程圖: 決策 981">
              <a:extLst>
                <a:ext uri="{FF2B5EF4-FFF2-40B4-BE49-F238E27FC236}">
                  <a16:creationId xmlns:a16="http://schemas.microsoft.com/office/drawing/2014/main" id="{2A82CF4E-8F6A-7FC3-0DE0-88504A8F14BB}"/>
                </a:ext>
              </a:extLst>
            </p:cNvPr>
            <p:cNvSpPr/>
            <p:nvPr/>
          </p:nvSpPr>
          <p:spPr>
            <a:xfrm rot="5400000">
              <a:off x="9279248" y="234199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3" name="流程圖: 決策 982">
              <a:extLst>
                <a:ext uri="{FF2B5EF4-FFF2-40B4-BE49-F238E27FC236}">
                  <a16:creationId xmlns:a16="http://schemas.microsoft.com/office/drawing/2014/main" id="{EBFE6520-EC47-1270-576A-B274711CE7DD}"/>
                </a:ext>
              </a:extLst>
            </p:cNvPr>
            <p:cNvSpPr/>
            <p:nvPr/>
          </p:nvSpPr>
          <p:spPr>
            <a:xfrm rot="5400000">
              <a:off x="9320176" y="234199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4" name="流程圖: 決策 983">
              <a:extLst>
                <a:ext uri="{FF2B5EF4-FFF2-40B4-BE49-F238E27FC236}">
                  <a16:creationId xmlns:a16="http://schemas.microsoft.com/office/drawing/2014/main" id="{BDEAE547-8A75-5BC9-2253-1D8908B9A1DA}"/>
                </a:ext>
              </a:extLst>
            </p:cNvPr>
            <p:cNvSpPr/>
            <p:nvPr/>
          </p:nvSpPr>
          <p:spPr>
            <a:xfrm rot="5400000">
              <a:off x="9279248" y="241441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5" name="流程圖: 決策 984">
              <a:extLst>
                <a:ext uri="{FF2B5EF4-FFF2-40B4-BE49-F238E27FC236}">
                  <a16:creationId xmlns:a16="http://schemas.microsoft.com/office/drawing/2014/main" id="{52A622FD-FDFE-E4CC-A891-A03AE6F1A1B1}"/>
                </a:ext>
              </a:extLst>
            </p:cNvPr>
            <p:cNvSpPr/>
            <p:nvPr/>
          </p:nvSpPr>
          <p:spPr>
            <a:xfrm rot="5400000">
              <a:off x="9221779" y="241441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6" name="流程圖: 決策 985">
              <a:extLst>
                <a:ext uri="{FF2B5EF4-FFF2-40B4-BE49-F238E27FC236}">
                  <a16:creationId xmlns:a16="http://schemas.microsoft.com/office/drawing/2014/main" id="{C2703DE9-4BB6-B768-1D55-CC710E4473D7}"/>
                </a:ext>
              </a:extLst>
            </p:cNvPr>
            <p:cNvSpPr/>
            <p:nvPr/>
          </p:nvSpPr>
          <p:spPr>
            <a:xfrm>
              <a:off x="9250513" y="244315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7" name="流程圖: 決策 986">
              <a:extLst>
                <a:ext uri="{FF2B5EF4-FFF2-40B4-BE49-F238E27FC236}">
                  <a16:creationId xmlns:a16="http://schemas.microsoft.com/office/drawing/2014/main" id="{446BD45C-9ECB-0488-D0E9-13D850635F32}"/>
                </a:ext>
              </a:extLst>
            </p:cNvPr>
            <p:cNvSpPr/>
            <p:nvPr/>
          </p:nvSpPr>
          <p:spPr>
            <a:xfrm>
              <a:off x="9250513" y="238568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8" name="流程圖: 決策 987">
              <a:extLst>
                <a:ext uri="{FF2B5EF4-FFF2-40B4-BE49-F238E27FC236}">
                  <a16:creationId xmlns:a16="http://schemas.microsoft.com/office/drawing/2014/main" id="{8755E8B9-C95E-5CC4-D11D-DB16EFB0B52A}"/>
                </a:ext>
              </a:extLst>
            </p:cNvPr>
            <p:cNvSpPr/>
            <p:nvPr/>
          </p:nvSpPr>
          <p:spPr>
            <a:xfrm rot="5400000">
              <a:off x="9394186" y="241441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9" name="流程圖: 決策 988">
              <a:extLst>
                <a:ext uri="{FF2B5EF4-FFF2-40B4-BE49-F238E27FC236}">
                  <a16:creationId xmlns:a16="http://schemas.microsoft.com/office/drawing/2014/main" id="{73D19E67-0A35-DE2D-DACD-1C588A593158}"/>
                </a:ext>
              </a:extLst>
            </p:cNvPr>
            <p:cNvSpPr/>
            <p:nvPr/>
          </p:nvSpPr>
          <p:spPr>
            <a:xfrm rot="5400000">
              <a:off x="9336717" y="241441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0" name="流程圖: 決策 989">
              <a:extLst>
                <a:ext uri="{FF2B5EF4-FFF2-40B4-BE49-F238E27FC236}">
                  <a16:creationId xmlns:a16="http://schemas.microsoft.com/office/drawing/2014/main" id="{468D4DBF-B9AD-D55D-B8D2-230298C17D3B}"/>
                </a:ext>
              </a:extLst>
            </p:cNvPr>
            <p:cNvSpPr/>
            <p:nvPr/>
          </p:nvSpPr>
          <p:spPr>
            <a:xfrm>
              <a:off x="9365451" y="244315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1" name="流程圖: 決策 990">
              <a:extLst>
                <a:ext uri="{FF2B5EF4-FFF2-40B4-BE49-F238E27FC236}">
                  <a16:creationId xmlns:a16="http://schemas.microsoft.com/office/drawing/2014/main" id="{EDA18977-CEF0-BF65-5ACC-38EF60C61402}"/>
                </a:ext>
              </a:extLst>
            </p:cNvPr>
            <p:cNvSpPr/>
            <p:nvPr/>
          </p:nvSpPr>
          <p:spPr>
            <a:xfrm>
              <a:off x="9365451" y="238568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2" name="流程圖: 決策 991">
              <a:extLst>
                <a:ext uri="{FF2B5EF4-FFF2-40B4-BE49-F238E27FC236}">
                  <a16:creationId xmlns:a16="http://schemas.microsoft.com/office/drawing/2014/main" id="{F894CDF8-38D4-43A3-666B-79687C6DC357}"/>
                </a:ext>
              </a:extLst>
            </p:cNvPr>
            <p:cNvSpPr/>
            <p:nvPr/>
          </p:nvSpPr>
          <p:spPr>
            <a:xfrm>
              <a:off x="9640848" y="3188232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3" name="流程圖: 決策 992">
              <a:extLst>
                <a:ext uri="{FF2B5EF4-FFF2-40B4-BE49-F238E27FC236}">
                  <a16:creationId xmlns:a16="http://schemas.microsoft.com/office/drawing/2014/main" id="{49A573E0-B837-B10E-FE81-593E4C6899F6}"/>
                </a:ext>
              </a:extLst>
            </p:cNvPr>
            <p:cNvSpPr/>
            <p:nvPr/>
          </p:nvSpPr>
          <p:spPr>
            <a:xfrm>
              <a:off x="9640848" y="3301541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4" name="流程圖: 決策 993">
              <a:extLst>
                <a:ext uri="{FF2B5EF4-FFF2-40B4-BE49-F238E27FC236}">
                  <a16:creationId xmlns:a16="http://schemas.microsoft.com/office/drawing/2014/main" id="{F071BC69-3599-8233-9F97-268F927A8B24}"/>
                </a:ext>
              </a:extLst>
            </p:cNvPr>
            <p:cNvSpPr/>
            <p:nvPr/>
          </p:nvSpPr>
          <p:spPr>
            <a:xfrm rot="16200000">
              <a:off x="9625453" y="3286967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5" name="流程圖: 決策 994">
              <a:extLst>
                <a:ext uri="{FF2B5EF4-FFF2-40B4-BE49-F238E27FC236}">
                  <a16:creationId xmlns:a16="http://schemas.microsoft.com/office/drawing/2014/main" id="{3D910C51-D1F0-18B9-1EFD-A90FC86561F3}"/>
                </a:ext>
              </a:extLst>
            </p:cNvPr>
            <p:cNvSpPr/>
            <p:nvPr/>
          </p:nvSpPr>
          <p:spPr>
            <a:xfrm rot="16200000">
              <a:off x="9596305" y="3286967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6" name="流程圖: 決策 995">
              <a:extLst>
                <a:ext uri="{FF2B5EF4-FFF2-40B4-BE49-F238E27FC236}">
                  <a16:creationId xmlns:a16="http://schemas.microsoft.com/office/drawing/2014/main" id="{DDC15C72-01BA-DEFF-1837-2D303539A796}"/>
                </a:ext>
              </a:extLst>
            </p:cNvPr>
            <p:cNvSpPr/>
            <p:nvPr/>
          </p:nvSpPr>
          <p:spPr>
            <a:xfrm>
              <a:off x="9640848" y="341485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7" name="流程圖: 決策 996">
              <a:extLst>
                <a:ext uri="{FF2B5EF4-FFF2-40B4-BE49-F238E27FC236}">
                  <a16:creationId xmlns:a16="http://schemas.microsoft.com/office/drawing/2014/main" id="{4E3C339F-E3E6-720E-1EE3-FE86C1877C34}"/>
                </a:ext>
              </a:extLst>
            </p:cNvPr>
            <p:cNvSpPr/>
            <p:nvPr/>
          </p:nvSpPr>
          <p:spPr>
            <a:xfrm>
              <a:off x="9640848" y="3528159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8" name="流程圖: 決策 997">
              <a:extLst>
                <a:ext uri="{FF2B5EF4-FFF2-40B4-BE49-F238E27FC236}">
                  <a16:creationId xmlns:a16="http://schemas.microsoft.com/office/drawing/2014/main" id="{9AFA47EC-777A-9D17-91F8-EB183FE8A60B}"/>
                </a:ext>
              </a:extLst>
            </p:cNvPr>
            <p:cNvSpPr/>
            <p:nvPr/>
          </p:nvSpPr>
          <p:spPr>
            <a:xfrm rot="16200000">
              <a:off x="9625453" y="3513585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9" name="流程圖: 決策 998">
              <a:extLst>
                <a:ext uri="{FF2B5EF4-FFF2-40B4-BE49-F238E27FC236}">
                  <a16:creationId xmlns:a16="http://schemas.microsoft.com/office/drawing/2014/main" id="{BB499E5A-700A-2792-A3B7-C110ACFE04D8}"/>
                </a:ext>
              </a:extLst>
            </p:cNvPr>
            <p:cNvSpPr/>
            <p:nvPr/>
          </p:nvSpPr>
          <p:spPr>
            <a:xfrm rot="16200000">
              <a:off x="9596305" y="3513585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0" name="流程圖: 決策 999">
              <a:extLst>
                <a:ext uri="{FF2B5EF4-FFF2-40B4-BE49-F238E27FC236}">
                  <a16:creationId xmlns:a16="http://schemas.microsoft.com/office/drawing/2014/main" id="{9BA8EC1E-5256-7C0E-5351-298CD5B84792}"/>
                </a:ext>
              </a:extLst>
            </p:cNvPr>
            <p:cNvSpPr/>
            <p:nvPr/>
          </p:nvSpPr>
          <p:spPr>
            <a:xfrm rot="16200000">
              <a:off x="9642958" y="339438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1" name="流程圖: 決策 1000">
              <a:extLst>
                <a:ext uri="{FF2B5EF4-FFF2-40B4-BE49-F238E27FC236}">
                  <a16:creationId xmlns:a16="http://schemas.microsoft.com/office/drawing/2014/main" id="{BA8943C4-AEA7-A8DF-AF36-2E0A846399E2}"/>
                </a:ext>
              </a:extLst>
            </p:cNvPr>
            <p:cNvSpPr/>
            <p:nvPr/>
          </p:nvSpPr>
          <p:spPr>
            <a:xfrm rot="16200000">
              <a:off x="9683886" y="339438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2" name="流程圖: 決策 1001">
              <a:extLst>
                <a:ext uri="{FF2B5EF4-FFF2-40B4-BE49-F238E27FC236}">
                  <a16:creationId xmlns:a16="http://schemas.microsoft.com/office/drawing/2014/main" id="{87332D0D-563A-D3C5-B676-822E6BA4BD00}"/>
                </a:ext>
              </a:extLst>
            </p:cNvPr>
            <p:cNvSpPr/>
            <p:nvPr/>
          </p:nvSpPr>
          <p:spPr>
            <a:xfrm rot="10800000">
              <a:off x="9677583" y="3334154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3" name="流程圖: 決策 1002">
              <a:extLst>
                <a:ext uri="{FF2B5EF4-FFF2-40B4-BE49-F238E27FC236}">
                  <a16:creationId xmlns:a16="http://schemas.microsoft.com/office/drawing/2014/main" id="{D3487CE7-1AC8-BB42-F711-67A90D66C86C}"/>
                </a:ext>
              </a:extLst>
            </p:cNvPr>
            <p:cNvSpPr/>
            <p:nvPr/>
          </p:nvSpPr>
          <p:spPr>
            <a:xfrm rot="10800000">
              <a:off x="9677583" y="3414849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4" name="流程圖: 決策 1003">
              <a:extLst>
                <a:ext uri="{FF2B5EF4-FFF2-40B4-BE49-F238E27FC236}">
                  <a16:creationId xmlns:a16="http://schemas.microsoft.com/office/drawing/2014/main" id="{2D147405-1D9F-02F9-6A2F-C30712143FA7}"/>
                </a:ext>
              </a:extLst>
            </p:cNvPr>
            <p:cNvSpPr/>
            <p:nvPr/>
          </p:nvSpPr>
          <p:spPr>
            <a:xfrm rot="16200000">
              <a:off x="9561100" y="339438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5" name="流程圖: 決策 1004">
              <a:extLst>
                <a:ext uri="{FF2B5EF4-FFF2-40B4-BE49-F238E27FC236}">
                  <a16:creationId xmlns:a16="http://schemas.microsoft.com/office/drawing/2014/main" id="{452C0A06-4FE6-659C-8A9E-FEC3A378569A}"/>
                </a:ext>
              </a:extLst>
            </p:cNvPr>
            <p:cNvSpPr/>
            <p:nvPr/>
          </p:nvSpPr>
          <p:spPr>
            <a:xfrm rot="16200000">
              <a:off x="9602028" y="339438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6" name="流程圖: 決策 1005">
              <a:extLst>
                <a:ext uri="{FF2B5EF4-FFF2-40B4-BE49-F238E27FC236}">
                  <a16:creationId xmlns:a16="http://schemas.microsoft.com/office/drawing/2014/main" id="{B360FC1E-21A4-3922-82A1-13B6D5CA9040}"/>
                </a:ext>
              </a:extLst>
            </p:cNvPr>
            <p:cNvSpPr/>
            <p:nvPr/>
          </p:nvSpPr>
          <p:spPr>
            <a:xfrm rot="10800000">
              <a:off x="9595725" y="3334154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7" name="流程圖: 決策 1006">
              <a:extLst>
                <a:ext uri="{FF2B5EF4-FFF2-40B4-BE49-F238E27FC236}">
                  <a16:creationId xmlns:a16="http://schemas.microsoft.com/office/drawing/2014/main" id="{D64FD9D2-2657-1D95-11EE-11738B3C5132}"/>
                </a:ext>
              </a:extLst>
            </p:cNvPr>
            <p:cNvSpPr/>
            <p:nvPr/>
          </p:nvSpPr>
          <p:spPr>
            <a:xfrm rot="10800000">
              <a:off x="9595725" y="3414849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8" name="流程圖: 決策 1007">
              <a:extLst>
                <a:ext uri="{FF2B5EF4-FFF2-40B4-BE49-F238E27FC236}">
                  <a16:creationId xmlns:a16="http://schemas.microsoft.com/office/drawing/2014/main" id="{4CD60AAC-A3E0-8311-5537-0FEBECF91BC5}"/>
                </a:ext>
              </a:extLst>
            </p:cNvPr>
            <p:cNvSpPr/>
            <p:nvPr/>
          </p:nvSpPr>
          <p:spPr>
            <a:xfrm>
              <a:off x="9640848" y="3641468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9" name="流程圖: 決策 1008">
              <a:extLst>
                <a:ext uri="{FF2B5EF4-FFF2-40B4-BE49-F238E27FC236}">
                  <a16:creationId xmlns:a16="http://schemas.microsoft.com/office/drawing/2014/main" id="{F4246045-DCDD-8A76-C8A3-D37966315299}"/>
                </a:ext>
              </a:extLst>
            </p:cNvPr>
            <p:cNvSpPr/>
            <p:nvPr/>
          </p:nvSpPr>
          <p:spPr>
            <a:xfrm>
              <a:off x="9640848" y="3754777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0" name="流程圖: 決策 1009">
              <a:extLst>
                <a:ext uri="{FF2B5EF4-FFF2-40B4-BE49-F238E27FC236}">
                  <a16:creationId xmlns:a16="http://schemas.microsoft.com/office/drawing/2014/main" id="{25F5F774-5263-1C8E-57D3-4E043D846451}"/>
                </a:ext>
              </a:extLst>
            </p:cNvPr>
            <p:cNvSpPr/>
            <p:nvPr/>
          </p:nvSpPr>
          <p:spPr>
            <a:xfrm rot="16200000">
              <a:off x="9625453" y="3740203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1" name="流程圖: 決策 1010">
              <a:extLst>
                <a:ext uri="{FF2B5EF4-FFF2-40B4-BE49-F238E27FC236}">
                  <a16:creationId xmlns:a16="http://schemas.microsoft.com/office/drawing/2014/main" id="{0FBE68DE-CC55-2C93-19D3-2E4879301956}"/>
                </a:ext>
              </a:extLst>
            </p:cNvPr>
            <p:cNvSpPr/>
            <p:nvPr/>
          </p:nvSpPr>
          <p:spPr>
            <a:xfrm rot="16200000">
              <a:off x="9596305" y="3740203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2" name="流程圖: 決策 1011">
              <a:extLst>
                <a:ext uri="{FF2B5EF4-FFF2-40B4-BE49-F238E27FC236}">
                  <a16:creationId xmlns:a16="http://schemas.microsoft.com/office/drawing/2014/main" id="{A5C39BF7-D130-9981-AEF0-57D8CD680984}"/>
                </a:ext>
              </a:extLst>
            </p:cNvPr>
            <p:cNvSpPr/>
            <p:nvPr/>
          </p:nvSpPr>
          <p:spPr>
            <a:xfrm>
              <a:off x="9640848" y="3868086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3" name="流程圖: 決策 1012">
              <a:extLst>
                <a:ext uri="{FF2B5EF4-FFF2-40B4-BE49-F238E27FC236}">
                  <a16:creationId xmlns:a16="http://schemas.microsoft.com/office/drawing/2014/main" id="{2D69A195-6F69-ED33-FBFE-EA8FD87B61BA}"/>
                </a:ext>
              </a:extLst>
            </p:cNvPr>
            <p:cNvSpPr/>
            <p:nvPr/>
          </p:nvSpPr>
          <p:spPr>
            <a:xfrm>
              <a:off x="9640848" y="3981395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4" name="流程圖: 決策 1013">
              <a:extLst>
                <a:ext uri="{FF2B5EF4-FFF2-40B4-BE49-F238E27FC236}">
                  <a16:creationId xmlns:a16="http://schemas.microsoft.com/office/drawing/2014/main" id="{02F5EC72-AE23-4DBC-E4F1-BBB503C96464}"/>
                </a:ext>
              </a:extLst>
            </p:cNvPr>
            <p:cNvSpPr/>
            <p:nvPr/>
          </p:nvSpPr>
          <p:spPr>
            <a:xfrm rot="16200000">
              <a:off x="9625453" y="3966821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5" name="流程圖: 決策 1014">
              <a:extLst>
                <a:ext uri="{FF2B5EF4-FFF2-40B4-BE49-F238E27FC236}">
                  <a16:creationId xmlns:a16="http://schemas.microsoft.com/office/drawing/2014/main" id="{F391C429-BA2C-5C6F-CA59-A0D52821A12A}"/>
                </a:ext>
              </a:extLst>
            </p:cNvPr>
            <p:cNvSpPr/>
            <p:nvPr/>
          </p:nvSpPr>
          <p:spPr>
            <a:xfrm rot="16200000">
              <a:off x="9596305" y="3966821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6" name="流程圖: 決策 1015">
              <a:extLst>
                <a:ext uri="{FF2B5EF4-FFF2-40B4-BE49-F238E27FC236}">
                  <a16:creationId xmlns:a16="http://schemas.microsoft.com/office/drawing/2014/main" id="{C5D2E0CC-F6B2-8ABE-D001-A417353C8B38}"/>
                </a:ext>
              </a:extLst>
            </p:cNvPr>
            <p:cNvSpPr/>
            <p:nvPr/>
          </p:nvSpPr>
          <p:spPr>
            <a:xfrm rot="16200000">
              <a:off x="9642958" y="384762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7" name="流程圖: 決策 1016">
              <a:extLst>
                <a:ext uri="{FF2B5EF4-FFF2-40B4-BE49-F238E27FC236}">
                  <a16:creationId xmlns:a16="http://schemas.microsoft.com/office/drawing/2014/main" id="{C272D5CC-D9F2-4DCD-B1A2-79962803ED67}"/>
                </a:ext>
              </a:extLst>
            </p:cNvPr>
            <p:cNvSpPr/>
            <p:nvPr/>
          </p:nvSpPr>
          <p:spPr>
            <a:xfrm rot="16200000">
              <a:off x="9683886" y="384762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8" name="流程圖: 決策 1017">
              <a:extLst>
                <a:ext uri="{FF2B5EF4-FFF2-40B4-BE49-F238E27FC236}">
                  <a16:creationId xmlns:a16="http://schemas.microsoft.com/office/drawing/2014/main" id="{5EE49B55-78F3-4FC4-58A5-3ACCE9FFFC76}"/>
                </a:ext>
              </a:extLst>
            </p:cNvPr>
            <p:cNvSpPr/>
            <p:nvPr/>
          </p:nvSpPr>
          <p:spPr>
            <a:xfrm rot="10800000">
              <a:off x="9677583" y="3787391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9" name="流程圖: 決策 1018">
              <a:extLst>
                <a:ext uri="{FF2B5EF4-FFF2-40B4-BE49-F238E27FC236}">
                  <a16:creationId xmlns:a16="http://schemas.microsoft.com/office/drawing/2014/main" id="{5BC789D0-9EF5-D665-6BE0-3EAC47D7FCA4}"/>
                </a:ext>
              </a:extLst>
            </p:cNvPr>
            <p:cNvSpPr/>
            <p:nvPr/>
          </p:nvSpPr>
          <p:spPr>
            <a:xfrm rot="10800000">
              <a:off x="9677583" y="3868086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0" name="流程圖: 決策 1019">
              <a:extLst>
                <a:ext uri="{FF2B5EF4-FFF2-40B4-BE49-F238E27FC236}">
                  <a16:creationId xmlns:a16="http://schemas.microsoft.com/office/drawing/2014/main" id="{60B766C7-E59C-E74B-73B8-6F7B9568AE9A}"/>
                </a:ext>
              </a:extLst>
            </p:cNvPr>
            <p:cNvSpPr/>
            <p:nvPr/>
          </p:nvSpPr>
          <p:spPr>
            <a:xfrm rot="16200000">
              <a:off x="9561100" y="384762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1" name="流程圖: 決策 1020">
              <a:extLst>
                <a:ext uri="{FF2B5EF4-FFF2-40B4-BE49-F238E27FC236}">
                  <a16:creationId xmlns:a16="http://schemas.microsoft.com/office/drawing/2014/main" id="{A937C7AF-7E67-EED2-8693-DCE0BC5852C7}"/>
                </a:ext>
              </a:extLst>
            </p:cNvPr>
            <p:cNvSpPr/>
            <p:nvPr/>
          </p:nvSpPr>
          <p:spPr>
            <a:xfrm rot="16200000">
              <a:off x="9602028" y="384762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2" name="流程圖: 決策 1021">
              <a:extLst>
                <a:ext uri="{FF2B5EF4-FFF2-40B4-BE49-F238E27FC236}">
                  <a16:creationId xmlns:a16="http://schemas.microsoft.com/office/drawing/2014/main" id="{4969A569-62E3-AFE4-E763-F8D2ACFA4B70}"/>
                </a:ext>
              </a:extLst>
            </p:cNvPr>
            <p:cNvSpPr/>
            <p:nvPr/>
          </p:nvSpPr>
          <p:spPr>
            <a:xfrm rot="10800000">
              <a:off x="9595725" y="3787391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3" name="流程圖: 決策 1022">
              <a:extLst>
                <a:ext uri="{FF2B5EF4-FFF2-40B4-BE49-F238E27FC236}">
                  <a16:creationId xmlns:a16="http://schemas.microsoft.com/office/drawing/2014/main" id="{F82C2510-7F79-AEA8-7DC7-D478248F9361}"/>
                </a:ext>
              </a:extLst>
            </p:cNvPr>
            <p:cNvSpPr/>
            <p:nvPr/>
          </p:nvSpPr>
          <p:spPr>
            <a:xfrm rot="10800000">
              <a:off x="9595725" y="3868086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4" name="流程圖: 決策 1023">
              <a:extLst>
                <a:ext uri="{FF2B5EF4-FFF2-40B4-BE49-F238E27FC236}">
                  <a16:creationId xmlns:a16="http://schemas.microsoft.com/office/drawing/2014/main" id="{8FF0315B-F282-C1E2-456C-5A8DDB9A6B3F}"/>
                </a:ext>
              </a:extLst>
            </p:cNvPr>
            <p:cNvSpPr/>
            <p:nvPr/>
          </p:nvSpPr>
          <p:spPr>
            <a:xfrm rot="16200000">
              <a:off x="9659500" y="36127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5" name="流程圖: 決策 1024">
              <a:extLst>
                <a:ext uri="{FF2B5EF4-FFF2-40B4-BE49-F238E27FC236}">
                  <a16:creationId xmlns:a16="http://schemas.microsoft.com/office/drawing/2014/main" id="{977D706A-DC89-298E-D762-C1D2308D945D}"/>
                </a:ext>
              </a:extLst>
            </p:cNvPr>
            <p:cNvSpPr/>
            <p:nvPr/>
          </p:nvSpPr>
          <p:spPr>
            <a:xfrm rot="16200000">
              <a:off x="9716970" y="36127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6" name="流程圖: 決策 1025">
              <a:extLst>
                <a:ext uri="{FF2B5EF4-FFF2-40B4-BE49-F238E27FC236}">
                  <a16:creationId xmlns:a16="http://schemas.microsoft.com/office/drawing/2014/main" id="{ABA89A43-7B4D-F940-697E-597763DA29FC}"/>
                </a:ext>
              </a:extLst>
            </p:cNvPr>
            <p:cNvSpPr/>
            <p:nvPr/>
          </p:nvSpPr>
          <p:spPr>
            <a:xfrm rot="10800000">
              <a:off x="9688235" y="358400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7" name="流程圖: 決策 1026">
              <a:extLst>
                <a:ext uri="{FF2B5EF4-FFF2-40B4-BE49-F238E27FC236}">
                  <a16:creationId xmlns:a16="http://schemas.microsoft.com/office/drawing/2014/main" id="{332DB571-E969-C720-9F25-0AF515C20BB4}"/>
                </a:ext>
              </a:extLst>
            </p:cNvPr>
            <p:cNvSpPr/>
            <p:nvPr/>
          </p:nvSpPr>
          <p:spPr>
            <a:xfrm rot="10800000">
              <a:off x="9688235" y="36414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8" name="流程圖: 決策 1027">
              <a:extLst>
                <a:ext uri="{FF2B5EF4-FFF2-40B4-BE49-F238E27FC236}">
                  <a16:creationId xmlns:a16="http://schemas.microsoft.com/office/drawing/2014/main" id="{2B87E717-F56C-B25E-B652-9FF720497E90}"/>
                </a:ext>
              </a:extLst>
            </p:cNvPr>
            <p:cNvSpPr/>
            <p:nvPr/>
          </p:nvSpPr>
          <p:spPr>
            <a:xfrm rot="16200000">
              <a:off x="9774438" y="36127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9" name="流程圖: 決策 1028">
              <a:extLst>
                <a:ext uri="{FF2B5EF4-FFF2-40B4-BE49-F238E27FC236}">
                  <a16:creationId xmlns:a16="http://schemas.microsoft.com/office/drawing/2014/main" id="{AABBA6A5-BB9C-E387-09BE-E0168008BA21}"/>
                </a:ext>
              </a:extLst>
            </p:cNvPr>
            <p:cNvSpPr/>
            <p:nvPr/>
          </p:nvSpPr>
          <p:spPr>
            <a:xfrm rot="16200000">
              <a:off x="9831908" y="36127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0" name="流程圖: 決策 1029">
              <a:extLst>
                <a:ext uri="{FF2B5EF4-FFF2-40B4-BE49-F238E27FC236}">
                  <a16:creationId xmlns:a16="http://schemas.microsoft.com/office/drawing/2014/main" id="{E2D4BD07-790C-5456-CEAD-22FEFB6D16D0}"/>
                </a:ext>
              </a:extLst>
            </p:cNvPr>
            <p:cNvSpPr/>
            <p:nvPr/>
          </p:nvSpPr>
          <p:spPr>
            <a:xfrm rot="10800000">
              <a:off x="9803173" y="358400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1" name="流程圖: 決策 1030">
              <a:extLst>
                <a:ext uri="{FF2B5EF4-FFF2-40B4-BE49-F238E27FC236}">
                  <a16:creationId xmlns:a16="http://schemas.microsoft.com/office/drawing/2014/main" id="{DCC0EB88-C8F5-41B7-569A-59A82C007EB6}"/>
                </a:ext>
              </a:extLst>
            </p:cNvPr>
            <p:cNvSpPr/>
            <p:nvPr/>
          </p:nvSpPr>
          <p:spPr>
            <a:xfrm rot="10800000">
              <a:off x="9803173" y="36414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2" name="流程圖: 決策 1031">
              <a:extLst>
                <a:ext uri="{FF2B5EF4-FFF2-40B4-BE49-F238E27FC236}">
                  <a16:creationId xmlns:a16="http://schemas.microsoft.com/office/drawing/2014/main" id="{C3171593-5251-2238-C3BF-B0E287107FF9}"/>
                </a:ext>
              </a:extLst>
            </p:cNvPr>
            <p:cNvSpPr/>
            <p:nvPr/>
          </p:nvSpPr>
          <p:spPr>
            <a:xfrm rot="10800000">
              <a:off x="9751594" y="356077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3" name="流程圖: 決策 1032">
              <a:extLst>
                <a:ext uri="{FF2B5EF4-FFF2-40B4-BE49-F238E27FC236}">
                  <a16:creationId xmlns:a16="http://schemas.microsoft.com/office/drawing/2014/main" id="{91263320-3604-CD22-8856-0220C81FE6B9}"/>
                </a:ext>
              </a:extLst>
            </p:cNvPr>
            <p:cNvSpPr/>
            <p:nvPr/>
          </p:nvSpPr>
          <p:spPr>
            <a:xfrm rot="10800000">
              <a:off x="9751594" y="348007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4" name="流程圖: 決策 1033">
              <a:extLst>
                <a:ext uri="{FF2B5EF4-FFF2-40B4-BE49-F238E27FC236}">
                  <a16:creationId xmlns:a16="http://schemas.microsoft.com/office/drawing/2014/main" id="{334796AC-C7BE-3569-3525-6DE87A7F0396}"/>
                </a:ext>
              </a:extLst>
            </p:cNvPr>
            <p:cNvSpPr/>
            <p:nvPr/>
          </p:nvSpPr>
          <p:spPr>
            <a:xfrm rot="5400000">
              <a:off x="9716969" y="354031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5" name="流程圖: 決策 1034">
              <a:extLst>
                <a:ext uri="{FF2B5EF4-FFF2-40B4-BE49-F238E27FC236}">
                  <a16:creationId xmlns:a16="http://schemas.microsoft.com/office/drawing/2014/main" id="{6BFCBC66-F85E-2C80-BB42-01ACAA728B6E}"/>
                </a:ext>
              </a:extLst>
            </p:cNvPr>
            <p:cNvSpPr/>
            <p:nvPr/>
          </p:nvSpPr>
          <p:spPr>
            <a:xfrm rot="5400000">
              <a:off x="9757897" y="354031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6" name="流程圖: 決策 1035">
              <a:extLst>
                <a:ext uri="{FF2B5EF4-FFF2-40B4-BE49-F238E27FC236}">
                  <a16:creationId xmlns:a16="http://schemas.microsoft.com/office/drawing/2014/main" id="{DCAAB8EA-9568-7266-FA7C-F37F904D80A9}"/>
                </a:ext>
              </a:extLst>
            </p:cNvPr>
            <p:cNvSpPr/>
            <p:nvPr/>
          </p:nvSpPr>
          <p:spPr>
            <a:xfrm rot="10800000">
              <a:off x="9751594" y="372216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7" name="流程圖: 決策 1036">
              <a:extLst>
                <a:ext uri="{FF2B5EF4-FFF2-40B4-BE49-F238E27FC236}">
                  <a16:creationId xmlns:a16="http://schemas.microsoft.com/office/drawing/2014/main" id="{255BA5FC-5CF5-A6AA-1A57-998FE9696251}"/>
                </a:ext>
              </a:extLst>
            </p:cNvPr>
            <p:cNvSpPr/>
            <p:nvPr/>
          </p:nvSpPr>
          <p:spPr>
            <a:xfrm rot="10800000">
              <a:off x="9751594" y="36414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8" name="流程圖: 決策 1037">
              <a:extLst>
                <a:ext uri="{FF2B5EF4-FFF2-40B4-BE49-F238E27FC236}">
                  <a16:creationId xmlns:a16="http://schemas.microsoft.com/office/drawing/2014/main" id="{264F6006-E2BF-61D3-1AE5-F21E07352C80}"/>
                </a:ext>
              </a:extLst>
            </p:cNvPr>
            <p:cNvSpPr/>
            <p:nvPr/>
          </p:nvSpPr>
          <p:spPr>
            <a:xfrm rot="5400000">
              <a:off x="9716969" y="370170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9" name="流程圖: 決策 1038">
              <a:extLst>
                <a:ext uri="{FF2B5EF4-FFF2-40B4-BE49-F238E27FC236}">
                  <a16:creationId xmlns:a16="http://schemas.microsoft.com/office/drawing/2014/main" id="{232EEE65-4AD5-2FF9-2802-626B2D28F241}"/>
                </a:ext>
              </a:extLst>
            </p:cNvPr>
            <p:cNvSpPr/>
            <p:nvPr/>
          </p:nvSpPr>
          <p:spPr>
            <a:xfrm rot="5400000">
              <a:off x="9757897" y="370170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0" name="流程圖: 決策 1039">
              <a:extLst>
                <a:ext uri="{FF2B5EF4-FFF2-40B4-BE49-F238E27FC236}">
                  <a16:creationId xmlns:a16="http://schemas.microsoft.com/office/drawing/2014/main" id="{1F3FF206-BFF0-D705-83B8-A0475C4C049A}"/>
                </a:ext>
              </a:extLst>
            </p:cNvPr>
            <p:cNvSpPr/>
            <p:nvPr/>
          </p:nvSpPr>
          <p:spPr>
            <a:xfrm rot="16200000">
              <a:off x="9429621" y="36127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1" name="流程圖: 決策 1040">
              <a:extLst>
                <a:ext uri="{FF2B5EF4-FFF2-40B4-BE49-F238E27FC236}">
                  <a16:creationId xmlns:a16="http://schemas.microsoft.com/office/drawing/2014/main" id="{837858AA-9AA1-9C10-4208-2463AB819785}"/>
                </a:ext>
              </a:extLst>
            </p:cNvPr>
            <p:cNvSpPr/>
            <p:nvPr/>
          </p:nvSpPr>
          <p:spPr>
            <a:xfrm rot="16200000">
              <a:off x="9487091" y="36127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2" name="流程圖: 決策 1041">
              <a:extLst>
                <a:ext uri="{FF2B5EF4-FFF2-40B4-BE49-F238E27FC236}">
                  <a16:creationId xmlns:a16="http://schemas.microsoft.com/office/drawing/2014/main" id="{125BBF54-8971-463E-C8F7-0A361BC60974}"/>
                </a:ext>
              </a:extLst>
            </p:cNvPr>
            <p:cNvSpPr/>
            <p:nvPr/>
          </p:nvSpPr>
          <p:spPr>
            <a:xfrm rot="10800000">
              <a:off x="9458356" y="358400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3" name="流程圖: 決策 1042">
              <a:extLst>
                <a:ext uri="{FF2B5EF4-FFF2-40B4-BE49-F238E27FC236}">
                  <a16:creationId xmlns:a16="http://schemas.microsoft.com/office/drawing/2014/main" id="{1C03B914-ADF9-1ABC-5C60-8B6009EA4A8E}"/>
                </a:ext>
              </a:extLst>
            </p:cNvPr>
            <p:cNvSpPr/>
            <p:nvPr/>
          </p:nvSpPr>
          <p:spPr>
            <a:xfrm rot="10800000">
              <a:off x="9458356" y="36414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4" name="流程圖: 決策 1043">
              <a:extLst>
                <a:ext uri="{FF2B5EF4-FFF2-40B4-BE49-F238E27FC236}">
                  <a16:creationId xmlns:a16="http://schemas.microsoft.com/office/drawing/2014/main" id="{73B2D96F-ED0B-CE76-024B-51CCB2D47920}"/>
                </a:ext>
              </a:extLst>
            </p:cNvPr>
            <p:cNvSpPr/>
            <p:nvPr/>
          </p:nvSpPr>
          <p:spPr>
            <a:xfrm rot="16200000">
              <a:off x="9544560" y="36127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5" name="流程圖: 決策 1044">
              <a:extLst>
                <a:ext uri="{FF2B5EF4-FFF2-40B4-BE49-F238E27FC236}">
                  <a16:creationId xmlns:a16="http://schemas.microsoft.com/office/drawing/2014/main" id="{2643EC89-465A-712C-1C99-8BDCA84D3916}"/>
                </a:ext>
              </a:extLst>
            </p:cNvPr>
            <p:cNvSpPr/>
            <p:nvPr/>
          </p:nvSpPr>
          <p:spPr>
            <a:xfrm rot="16200000">
              <a:off x="9602030" y="36127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6" name="流程圖: 決策 1045">
              <a:extLst>
                <a:ext uri="{FF2B5EF4-FFF2-40B4-BE49-F238E27FC236}">
                  <a16:creationId xmlns:a16="http://schemas.microsoft.com/office/drawing/2014/main" id="{BD9F0377-C98A-2564-9611-31E4B6A2CED8}"/>
                </a:ext>
              </a:extLst>
            </p:cNvPr>
            <p:cNvSpPr/>
            <p:nvPr/>
          </p:nvSpPr>
          <p:spPr>
            <a:xfrm rot="10800000">
              <a:off x="9573295" y="358400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7" name="流程圖: 決策 1046">
              <a:extLst>
                <a:ext uri="{FF2B5EF4-FFF2-40B4-BE49-F238E27FC236}">
                  <a16:creationId xmlns:a16="http://schemas.microsoft.com/office/drawing/2014/main" id="{7D0A2E69-090E-DDF7-4672-1C3BC2A55400}"/>
                </a:ext>
              </a:extLst>
            </p:cNvPr>
            <p:cNvSpPr/>
            <p:nvPr/>
          </p:nvSpPr>
          <p:spPr>
            <a:xfrm rot="10800000">
              <a:off x="9573295" y="36414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8" name="流程圖: 決策 1047">
              <a:extLst>
                <a:ext uri="{FF2B5EF4-FFF2-40B4-BE49-F238E27FC236}">
                  <a16:creationId xmlns:a16="http://schemas.microsoft.com/office/drawing/2014/main" id="{D951FE6D-202C-2B89-80CE-DE0CE17289F6}"/>
                </a:ext>
              </a:extLst>
            </p:cNvPr>
            <p:cNvSpPr/>
            <p:nvPr/>
          </p:nvSpPr>
          <p:spPr>
            <a:xfrm rot="10800000">
              <a:off x="9521716" y="356077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9" name="流程圖: 決策 1048">
              <a:extLst>
                <a:ext uri="{FF2B5EF4-FFF2-40B4-BE49-F238E27FC236}">
                  <a16:creationId xmlns:a16="http://schemas.microsoft.com/office/drawing/2014/main" id="{CA54F793-25F0-20A9-1664-BB8890F1BF0F}"/>
                </a:ext>
              </a:extLst>
            </p:cNvPr>
            <p:cNvSpPr/>
            <p:nvPr/>
          </p:nvSpPr>
          <p:spPr>
            <a:xfrm rot="10800000">
              <a:off x="9521716" y="348007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0" name="流程圖: 決策 1049">
              <a:extLst>
                <a:ext uri="{FF2B5EF4-FFF2-40B4-BE49-F238E27FC236}">
                  <a16:creationId xmlns:a16="http://schemas.microsoft.com/office/drawing/2014/main" id="{BE9356C0-5826-4513-5946-625F1CF81991}"/>
                </a:ext>
              </a:extLst>
            </p:cNvPr>
            <p:cNvSpPr/>
            <p:nvPr/>
          </p:nvSpPr>
          <p:spPr>
            <a:xfrm rot="5400000">
              <a:off x="9487091" y="354031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1" name="流程圖: 決策 1050">
              <a:extLst>
                <a:ext uri="{FF2B5EF4-FFF2-40B4-BE49-F238E27FC236}">
                  <a16:creationId xmlns:a16="http://schemas.microsoft.com/office/drawing/2014/main" id="{34F3A6B2-8137-AD7A-0352-81AB7296DE9B}"/>
                </a:ext>
              </a:extLst>
            </p:cNvPr>
            <p:cNvSpPr/>
            <p:nvPr/>
          </p:nvSpPr>
          <p:spPr>
            <a:xfrm rot="5400000">
              <a:off x="9528019" y="354031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2" name="流程圖: 決策 1051">
              <a:extLst>
                <a:ext uri="{FF2B5EF4-FFF2-40B4-BE49-F238E27FC236}">
                  <a16:creationId xmlns:a16="http://schemas.microsoft.com/office/drawing/2014/main" id="{2C74C384-96A0-B5DD-F59A-033096DA64C0}"/>
                </a:ext>
              </a:extLst>
            </p:cNvPr>
            <p:cNvSpPr/>
            <p:nvPr/>
          </p:nvSpPr>
          <p:spPr>
            <a:xfrm rot="10800000">
              <a:off x="9521716" y="372216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3" name="流程圖: 決策 1052">
              <a:extLst>
                <a:ext uri="{FF2B5EF4-FFF2-40B4-BE49-F238E27FC236}">
                  <a16:creationId xmlns:a16="http://schemas.microsoft.com/office/drawing/2014/main" id="{A4819BBC-F538-95DF-D018-9B585C7F4C7E}"/>
                </a:ext>
              </a:extLst>
            </p:cNvPr>
            <p:cNvSpPr/>
            <p:nvPr/>
          </p:nvSpPr>
          <p:spPr>
            <a:xfrm rot="10800000">
              <a:off x="9521716" y="36414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4" name="流程圖: 決策 1053">
              <a:extLst>
                <a:ext uri="{FF2B5EF4-FFF2-40B4-BE49-F238E27FC236}">
                  <a16:creationId xmlns:a16="http://schemas.microsoft.com/office/drawing/2014/main" id="{C3DEC87D-E8AA-ED51-4BA1-47CE8796CE6B}"/>
                </a:ext>
              </a:extLst>
            </p:cNvPr>
            <p:cNvSpPr/>
            <p:nvPr/>
          </p:nvSpPr>
          <p:spPr>
            <a:xfrm rot="5400000">
              <a:off x="9487091" y="370170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5" name="流程圖: 決策 1054">
              <a:extLst>
                <a:ext uri="{FF2B5EF4-FFF2-40B4-BE49-F238E27FC236}">
                  <a16:creationId xmlns:a16="http://schemas.microsoft.com/office/drawing/2014/main" id="{C66707F7-1323-466F-76B0-7C7FFE092A5A}"/>
                </a:ext>
              </a:extLst>
            </p:cNvPr>
            <p:cNvSpPr/>
            <p:nvPr/>
          </p:nvSpPr>
          <p:spPr>
            <a:xfrm rot="5400000">
              <a:off x="9528019" y="3701700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6" name="流程圖: 決策 1055">
              <a:extLst>
                <a:ext uri="{FF2B5EF4-FFF2-40B4-BE49-F238E27FC236}">
                  <a16:creationId xmlns:a16="http://schemas.microsoft.com/office/drawing/2014/main" id="{DB8D873E-4D19-C17D-AB52-085C452CE7AA}"/>
                </a:ext>
              </a:extLst>
            </p:cNvPr>
            <p:cNvSpPr/>
            <p:nvPr/>
          </p:nvSpPr>
          <p:spPr>
            <a:xfrm>
              <a:off x="9640848" y="4094704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7" name="流程圖: 決策 1056">
              <a:extLst>
                <a:ext uri="{FF2B5EF4-FFF2-40B4-BE49-F238E27FC236}">
                  <a16:creationId xmlns:a16="http://schemas.microsoft.com/office/drawing/2014/main" id="{C9A665AC-5FE9-8F15-482C-5A3E23F7E1BB}"/>
                </a:ext>
              </a:extLst>
            </p:cNvPr>
            <p:cNvSpPr/>
            <p:nvPr/>
          </p:nvSpPr>
          <p:spPr>
            <a:xfrm>
              <a:off x="9640848" y="4208013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8" name="流程圖: 決策 1057">
              <a:extLst>
                <a:ext uri="{FF2B5EF4-FFF2-40B4-BE49-F238E27FC236}">
                  <a16:creationId xmlns:a16="http://schemas.microsoft.com/office/drawing/2014/main" id="{D24E3B83-CF1B-B03B-1682-191C6C18C300}"/>
                </a:ext>
              </a:extLst>
            </p:cNvPr>
            <p:cNvSpPr/>
            <p:nvPr/>
          </p:nvSpPr>
          <p:spPr>
            <a:xfrm rot="16200000">
              <a:off x="9625453" y="4193439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9" name="流程圖: 決策 1058">
              <a:extLst>
                <a:ext uri="{FF2B5EF4-FFF2-40B4-BE49-F238E27FC236}">
                  <a16:creationId xmlns:a16="http://schemas.microsoft.com/office/drawing/2014/main" id="{824C9A9E-4A1F-7BCB-7691-CC195FF2FF17}"/>
                </a:ext>
              </a:extLst>
            </p:cNvPr>
            <p:cNvSpPr/>
            <p:nvPr/>
          </p:nvSpPr>
          <p:spPr>
            <a:xfrm rot="16200000">
              <a:off x="9596305" y="4193439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0" name="流程圖: 決策 1059">
              <a:extLst>
                <a:ext uri="{FF2B5EF4-FFF2-40B4-BE49-F238E27FC236}">
                  <a16:creationId xmlns:a16="http://schemas.microsoft.com/office/drawing/2014/main" id="{3BCA6F55-FEBA-B93B-F486-9026F6CEC5A3}"/>
                </a:ext>
              </a:extLst>
            </p:cNvPr>
            <p:cNvSpPr/>
            <p:nvPr/>
          </p:nvSpPr>
          <p:spPr>
            <a:xfrm>
              <a:off x="9640848" y="4321322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1" name="流程圖: 決策 1060">
              <a:extLst>
                <a:ext uri="{FF2B5EF4-FFF2-40B4-BE49-F238E27FC236}">
                  <a16:creationId xmlns:a16="http://schemas.microsoft.com/office/drawing/2014/main" id="{45633FCD-3F72-7F28-EE99-547BDBA910B4}"/>
                </a:ext>
              </a:extLst>
            </p:cNvPr>
            <p:cNvSpPr/>
            <p:nvPr/>
          </p:nvSpPr>
          <p:spPr>
            <a:xfrm>
              <a:off x="9640848" y="4434631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2" name="流程圖: 決策 1061">
              <a:extLst>
                <a:ext uri="{FF2B5EF4-FFF2-40B4-BE49-F238E27FC236}">
                  <a16:creationId xmlns:a16="http://schemas.microsoft.com/office/drawing/2014/main" id="{C5796226-6111-81EC-9414-AA6C50823374}"/>
                </a:ext>
              </a:extLst>
            </p:cNvPr>
            <p:cNvSpPr/>
            <p:nvPr/>
          </p:nvSpPr>
          <p:spPr>
            <a:xfrm rot="16200000">
              <a:off x="9625453" y="4420057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3" name="流程圖: 決策 1062">
              <a:extLst>
                <a:ext uri="{FF2B5EF4-FFF2-40B4-BE49-F238E27FC236}">
                  <a16:creationId xmlns:a16="http://schemas.microsoft.com/office/drawing/2014/main" id="{9C2C6CA3-858F-8F6F-D959-49699BBD14CA}"/>
                </a:ext>
              </a:extLst>
            </p:cNvPr>
            <p:cNvSpPr/>
            <p:nvPr/>
          </p:nvSpPr>
          <p:spPr>
            <a:xfrm rot="16200000">
              <a:off x="9596305" y="4420057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4" name="流程圖: 決策 1063">
              <a:extLst>
                <a:ext uri="{FF2B5EF4-FFF2-40B4-BE49-F238E27FC236}">
                  <a16:creationId xmlns:a16="http://schemas.microsoft.com/office/drawing/2014/main" id="{683387F6-7B6B-FE4E-88E9-51F3088CD248}"/>
                </a:ext>
              </a:extLst>
            </p:cNvPr>
            <p:cNvSpPr/>
            <p:nvPr/>
          </p:nvSpPr>
          <p:spPr>
            <a:xfrm rot="16200000">
              <a:off x="9642958" y="430085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5" name="流程圖: 決策 1064">
              <a:extLst>
                <a:ext uri="{FF2B5EF4-FFF2-40B4-BE49-F238E27FC236}">
                  <a16:creationId xmlns:a16="http://schemas.microsoft.com/office/drawing/2014/main" id="{94CDE9C0-0813-7645-84DC-F685213FE498}"/>
                </a:ext>
              </a:extLst>
            </p:cNvPr>
            <p:cNvSpPr/>
            <p:nvPr/>
          </p:nvSpPr>
          <p:spPr>
            <a:xfrm rot="16200000">
              <a:off x="9683886" y="430085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6" name="流程圖: 決策 1065">
              <a:extLst>
                <a:ext uri="{FF2B5EF4-FFF2-40B4-BE49-F238E27FC236}">
                  <a16:creationId xmlns:a16="http://schemas.microsoft.com/office/drawing/2014/main" id="{4764EE31-D6A4-9220-0532-18397A2FC8D1}"/>
                </a:ext>
              </a:extLst>
            </p:cNvPr>
            <p:cNvSpPr/>
            <p:nvPr/>
          </p:nvSpPr>
          <p:spPr>
            <a:xfrm rot="10800000">
              <a:off x="9677583" y="424062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7" name="流程圖: 決策 1066">
              <a:extLst>
                <a:ext uri="{FF2B5EF4-FFF2-40B4-BE49-F238E27FC236}">
                  <a16:creationId xmlns:a16="http://schemas.microsoft.com/office/drawing/2014/main" id="{196F2AE3-5309-E19B-95E0-E3C29D8D100D}"/>
                </a:ext>
              </a:extLst>
            </p:cNvPr>
            <p:cNvSpPr/>
            <p:nvPr/>
          </p:nvSpPr>
          <p:spPr>
            <a:xfrm rot="10800000">
              <a:off x="9677583" y="4321322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8" name="流程圖: 決策 1067">
              <a:extLst>
                <a:ext uri="{FF2B5EF4-FFF2-40B4-BE49-F238E27FC236}">
                  <a16:creationId xmlns:a16="http://schemas.microsoft.com/office/drawing/2014/main" id="{4980BA94-97D3-D567-2A6D-93E135CBED44}"/>
                </a:ext>
              </a:extLst>
            </p:cNvPr>
            <p:cNvSpPr/>
            <p:nvPr/>
          </p:nvSpPr>
          <p:spPr>
            <a:xfrm rot="16200000">
              <a:off x="9561100" y="430085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9" name="流程圖: 決策 1068">
              <a:extLst>
                <a:ext uri="{FF2B5EF4-FFF2-40B4-BE49-F238E27FC236}">
                  <a16:creationId xmlns:a16="http://schemas.microsoft.com/office/drawing/2014/main" id="{4D1D026B-6A48-60B8-6F11-81B838A25E26}"/>
                </a:ext>
              </a:extLst>
            </p:cNvPr>
            <p:cNvSpPr/>
            <p:nvPr/>
          </p:nvSpPr>
          <p:spPr>
            <a:xfrm rot="16200000">
              <a:off x="9602028" y="430085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0" name="流程圖: 決策 1069">
              <a:extLst>
                <a:ext uri="{FF2B5EF4-FFF2-40B4-BE49-F238E27FC236}">
                  <a16:creationId xmlns:a16="http://schemas.microsoft.com/office/drawing/2014/main" id="{4BC00117-A809-AB91-5038-2827A6AEAF7C}"/>
                </a:ext>
              </a:extLst>
            </p:cNvPr>
            <p:cNvSpPr/>
            <p:nvPr/>
          </p:nvSpPr>
          <p:spPr>
            <a:xfrm rot="10800000">
              <a:off x="9595725" y="424062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1" name="流程圖: 決策 1070">
              <a:extLst>
                <a:ext uri="{FF2B5EF4-FFF2-40B4-BE49-F238E27FC236}">
                  <a16:creationId xmlns:a16="http://schemas.microsoft.com/office/drawing/2014/main" id="{87E49900-B88A-C906-FE43-B6723121095F}"/>
                </a:ext>
              </a:extLst>
            </p:cNvPr>
            <p:cNvSpPr/>
            <p:nvPr/>
          </p:nvSpPr>
          <p:spPr>
            <a:xfrm rot="10800000">
              <a:off x="9595725" y="4321322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2" name="流程圖: 決策 1071">
              <a:extLst>
                <a:ext uri="{FF2B5EF4-FFF2-40B4-BE49-F238E27FC236}">
                  <a16:creationId xmlns:a16="http://schemas.microsoft.com/office/drawing/2014/main" id="{C1616387-1E46-3052-FD75-2EC38885FE06}"/>
                </a:ext>
              </a:extLst>
            </p:cNvPr>
            <p:cNvSpPr/>
            <p:nvPr/>
          </p:nvSpPr>
          <p:spPr>
            <a:xfrm>
              <a:off x="9640848" y="454794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3" name="流程圖: 決策 1072">
              <a:extLst>
                <a:ext uri="{FF2B5EF4-FFF2-40B4-BE49-F238E27FC236}">
                  <a16:creationId xmlns:a16="http://schemas.microsoft.com/office/drawing/2014/main" id="{915ABFBC-FC00-DAAD-B9C0-4B25D3B3CAA6}"/>
                </a:ext>
              </a:extLst>
            </p:cNvPr>
            <p:cNvSpPr/>
            <p:nvPr/>
          </p:nvSpPr>
          <p:spPr>
            <a:xfrm>
              <a:off x="9640848" y="4661249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4" name="流程圖: 決策 1073">
              <a:extLst>
                <a:ext uri="{FF2B5EF4-FFF2-40B4-BE49-F238E27FC236}">
                  <a16:creationId xmlns:a16="http://schemas.microsoft.com/office/drawing/2014/main" id="{7A8DA2EE-021F-53E2-78E0-B58A69542916}"/>
                </a:ext>
              </a:extLst>
            </p:cNvPr>
            <p:cNvSpPr/>
            <p:nvPr/>
          </p:nvSpPr>
          <p:spPr>
            <a:xfrm rot="16200000">
              <a:off x="9625453" y="4646675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5" name="流程圖: 決策 1074">
              <a:extLst>
                <a:ext uri="{FF2B5EF4-FFF2-40B4-BE49-F238E27FC236}">
                  <a16:creationId xmlns:a16="http://schemas.microsoft.com/office/drawing/2014/main" id="{AD9A8B07-A860-6CE4-06BF-457E4F3253D5}"/>
                </a:ext>
              </a:extLst>
            </p:cNvPr>
            <p:cNvSpPr/>
            <p:nvPr/>
          </p:nvSpPr>
          <p:spPr>
            <a:xfrm rot="16200000">
              <a:off x="9596305" y="4646675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6" name="流程圖: 決策 1075">
              <a:extLst>
                <a:ext uri="{FF2B5EF4-FFF2-40B4-BE49-F238E27FC236}">
                  <a16:creationId xmlns:a16="http://schemas.microsoft.com/office/drawing/2014/main" id="{CE7081E3-97DB-1614-BA5D-99002D5EC645}"/>
                </a:ext>
              </a:extLst>
            </p:cNvPr>
            <p:cNvSpPr/>
            <p:nvPr/>
          </p:nvSpPr>
          <p:spPr>
            <a:xfrm>
              <a:off x="9640848" y="4774559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7" name="流程圖: 決策 1076">
              <a:extLst>
                <a:ext uri="{FF2B5EF4-FFF2-40B4-BE49-F238E27FC236}">
                  <a16:creationId xmlns:a16="http://schemas.microsoft.com/office/drawing/2014/main" id="{C9AD00C2-DE06-F999-8C5D-4F7C5D2AF37C}"/>
                </a:ext>
              </a:extLst>
            </p:cNvPr>
            <p:cNvSpPr/>
            <p:nvPr/>
          </p:nvSpPr>
          <p:spPr>
            <a:xfrm>
              <a:off x="9640848" y="4887868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8" name="流程圖: 決策 1077">
              <a:extLst>
                <a:ext uri="{FF2B5EF4-FFF2-40B4-BE49-F238E27FC236}">
                  <a16:creationId xmlns:a16="http://schemas.microsoft.com/office/drawing/2014/main" id="{4B728F84-3E9C-FA05-DF1F-F83E7F4A0E67}"/>
                </a:ext>
              </a:extLst>
            </p:cNvPr>
            <p:cNvSpPr/>
            <p:nvPr/>
          </p:nvSpPr>
          <p:spPr>
            <a:xfrm rot="16200000">
              <a:off x="9625453" y="487329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9" name="流程圖: 決策 1078">
              <a:extLst>
                <a:ext uri="{FF2B5EF4-FFF2-40B4-BE49-F238E27FC236}">
                  <a16:creationId xmlns:a16="http://schemas.microsoft.com/office/drawing/2014/main" id="{A2970F66-CC2D-59F0-E316-06098DCEDF26}"/>
                </a:ext>
              </a:extLst>
            </p:cNvPr>
            <p:cNvSpPr/>
            <p:nvPr/>
          </p:nvSpPr>
          <p:spPr>
            <a:xfrm rot="16200000">
              <a:off x="9596305" y="487329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0" name="流程圖: 決策 1079">
              <a:extLst>
                <a:ext uri="{FF2B5EF4-FFF2-40B4-BE49-F238E27FC236}">
                  <a16:creationId xmlns:a16="http://schemas.microsoft.com/office/drawing/2014/main" id="{7065A0DF-42EE-5FF3-59C5-2CF4731BC437}"/>
                </a:ext>
              </a:extLst>
            </p:cNvPr>
            <p:cNvSpPr/>
            <p:nvPr/>
          </p:nvSpPr>
          <p:spPr>
            <a:xfrm rot="16200000">
              <a:off x="9642958" y="475409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1" name="流程圖: 決策 1080">
              <a:extLst>
                <a:ext uri="{FF2B5EF4-FFF2-40B4-BE49-F238E27FC236}">
                  <a16:creationId xmlns:a16="http://schemas.microsoft.com/office/drawing/2014/main" id="{A69B6501-45EF-3736-FE5C-C3B8006E1FC0}"/>
                </a:ext>
              </a:extLst>
            </p:cNvPr>
            <p:cNvSpPr/>
            <p:nvPr/>
          </p:nvSpPr>
          <p:spPr>
            <a:xfrm rot="16200000">
              <a:off x="9683886" y="475409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2" name="流程圖: 決策 1081">
              <a:extLst>
                <a:ext uri="{FF2B5EF4-FFF2-40B4-BE49-F238E27FC236}">
                  <a16:creationId xmlns:a16="http://schemas.microsoft.com/office/drawing/2014/main" id="{0CF52A7F-6A93-7298-FB71-EF4A66A18274}"/>
                </a:ext>
              </a:extLst>
            </p:cNvPr>
            <p:cNvSpPr/>
            <p:nvPr/>
          </p:nvSpPr>
          <p:spPr>
            <a:xfrm rot="10800000">
              <a:off x="9677583" y="4693863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3" name="流程圖: 決策 1082">
              <a:extLst>
                <a:ext uri="{FF2B5EF4-FFF2-40B4-BE49-F238E27FC236}">
                  <a16:creationId xmlns:a16="http://schemas.microsoft.com/office/drawing/2014/main" id="{20E6BA2A-C7AE-B891-573A-D64C2B01A756}"/>
                </a:ext>
              </a:extLst>
            </p:cNvPr>
            <p:cNvSpPr/>
            <p:nvPr/>
          </p:nvSpPr>
          <p:spPr>
            <a:xfrm rot="10800000">
              <a:off x="9677583" y="4774558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4" name="流程圖: 決策 1083">
              <a:extLst>
                <a:ext uri="{FF2B5EF4-FFF2-40B4-BE49-F238E27FC236}">
                  <a16:creationId xmlns:a16="http://schemas.microsoft.com/office/drawing/2014/main" id="{D24D27A3-6D7D-BA51-1AD2-77A5ADBDAE7D}"/>
                </a:ext>
              </a:extLst>
            </p:cNvPr>
            <p:cNvSpPr/>
            <p:nvPr/>
          </p:nvSpPr>
          <p:spPr>
            <a:xfrm rot="16200000">
              <a:off x="9561100" y="475409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5" name="流程圖: 決策 1084">
              <a:extLst>
                <a:ext uri="{FF2B5EF4-FFF2-40B4-BE49-F238E27FC236}">
                  <a16:creationId xmlns:a16="http://schemas.microsoft.com/office/drawing/2014/main" id="{D8384CB5-7390-260C-F9B0-03E779CBCEBB}"/>
                </a:ext>
              </a:extLst>
            </p:cNvPr>
            <p:cNvSpPr/>
            <p:nvPr/>
          </p:nvSpPr>
          <p:spPr>
            <a:xfrm rot="16200000">
              <a:off x="9602028" y="475409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6" name="流程圖: 決策 1085">
              <a:extLst>
                <a:ext uri="{FF2B5EF4-FFF2-40B4-BE49-F238E27FC236}">
                  <a16:creationId xmlns:a16="http://schemas.microsoft.com/office/drawing/2014/main" id="{2D42999D-59FA-B4FE-84BC-34F821B34625}"/>
                </a:ext>
              </a:extLst>
            </p:cNvPr>
            <p:cNvSpPr/>
            <p:nvPr/>
          </p:nvSpPr>
          <p:spPr>
            <a:xfrm rot="10800000">
              <a:off x="9595725" y="4693863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7" name="流程圖: 決策 1086">
              <a:extLst>
                <a:ext uri="{FF2B5EF4-FFF2-40B4-BE49-F238E27FC236}">
                  <a16:creationId xmlns:a16="http://schemas.microsoft.com/office/drawing/2014/main" id="{FE2C04B7-A289-2E5D-3567-4FA1BE08787D}"/>
                </a:ext>
              </a:extLst>
            </p:cNvPr>
            <p:cNvSpPr/>
            <p:nvPr/>
          </p:nvSpPr>
          <p:spPr>
            <a:xfrm rot="10800000">
              <a:off x="9595725" y="4774558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8" name="流程圖: 決策 1087">
              <a:extLst>
                <a:ext uri="{FF2B5EF4-FFF2-40B4-BE49-F238E27FC236}">
                  <a16:creationId xmlns:a16="http://schemas.microsoft.com/office/drawing/2014/main" id="{A464DBC3-F2F6-6E75-B214-49E63204FFF7}"/>
                </a:ext>
              </a:extLst>
            </p:cNvPr>
            <p:cNvSpPr/>
            <p:nvPr/>
          </p:nvSpPr>
          <p:spPr>
            <a:xfrm rot="16200000">
              <a:off x="9659500" y="45192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9" name="流程圖: 決策 1088">
              <a:extLst>
                <a:ext uri="{FF2B5EF4-FFF2-40B4-BE49-F238E27FC236}">
                  <a16:creationId xmlns:a16="http://schemas.microsoft.com/office/drawing/2014/main" id="{0FC2C8A5-195F-607A-E782-80182D7834CC}"/>
                </a:ext>
              </a:extLst>
            </p:cNvPr>
            <p:cNvSpPr/>
            <p:nvPr/>
          </p:nvSpPr>
          <p:spPr>
            <a:xfrm rot="16200000">
              <a:off x="9716970" y="45192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0" name="流程圖: 決策 1089">
              <a:extLst>
                <a:ext uri="{FF2B5EF4-FFF2-40B4-BE49-F238E27FC236}">
                  <a16:creationId xmlns:a16="http://schemas.microsoft.com/office/drawing/2014/main" id="{737A2EC5-14AC-230C-48D3-B9D251F554A2}"/>
                </a:ext>
              </a:extLst>
            </p:cNvPr>
            <p:cNvSpPr/>
            <p:nvPr/>
          </p:nvSpPr>
          <p:spPr>
            <a:xfrm rot="10800000">
              <a:off x="9688235" y="44904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1" name="流程圖: 決策 1090">
              <a:extLst>
                <a:ext uri="{FF2B5EF4-FFF2-40B4-BE49-F238E27FC236}">
                  <a16:creationId xmlns:a16="http://schemas.microsoft.com/office/drawing/2014/main" id="{A8A5423A-C3B6-7338-44E8-A59DFECCD666}"/>
                </a:ext>
              </a:extLst>
            </p:cNvPr>
            <p:cNvSpPr/>
            <p:nvPr/>
          </p:nvSpPr>
          <p:spPr>
            <a:xfrm rot="10800000">
              <a:off x="9688235" y="454794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2" name="流程圖: 決策 1091">
              <a:extLst>
                <a:ext uri="{FF2B5EF4-FFF2-40B4-BE49-F238E27FC236}">
                  <a16:creationId xmlns:a16="http://schemas.microsoft.com/office/drawing/2014/main" id="{DEAD64EE-FBE2-932C-57E5-89CA8AA8D5C4}"/>
                </a:ext>
              </a:extLst>
            </p:cNvPr>
            <p:cNvSpPr/>
            <p:nvPr/>
          </p:nvSpPr>
          <p:spPr>
            <a:xfrm rot="16200000">
              <a:off x="9774438" y="45192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3" name="流程圖: 決策 1092">
              <a:extLst>
                <a:ext uri="{FF2B5EF4-FFF2-40B4-BE49-F238E27FC236}">
                  <a16:creationId xmlns:a16="http://schemas.microsoft.com/office/drawing/2014/main" id="{B9B43D4E-D9ED-57AC-8F8D-D324D5E78CE5}"/>
                </a:ext>
              </a:extLst>
            </p:cNvPr>
            <p:cNvSpPr/>
            <p:nvPr/>
          </p:nvSpPr>
          <p:spPr>
            <a:xfrm rot="16200000">
              <a:off x="9831908" y="45192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4" name="流程圖: 決策 1093">
              <a:extLst>
                <a:ext uri="{FF2B5EF4-FFF2-40B4-BE49-F238E27FC236}">
                  <a16:creationId xmlns:a16="http://schemas.microsoft.com/office/drawing/2014/main" id="{05968E63-28A8-BFA4-85CE-F7D4170F5BDE}"/>
                </a:ext>
              </a:extLst>
            </p:cNvPr>
            <p:cNvSpPr/>
            <p:nvPr/>
          </p:nvSpPr>
          <p:spPr>
            <a:xfrm rot="10800000">
              <a:off x="9803173" y="44904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5" name="流程圖: 決策 1094">
              <a:extLst>
                <a:ext uri="{FF2B5EF4-FFF2-40B4-BE49-F238E27FC236}">
                  <a16:creationId xmlns:a16="http://schemas.microsoft.com/office/drawing/2014/main" id="{E3299C42-8381-5EE4-C70F-E2F079A6581F}"/>
                </a:ext>
              </a:extLst>
            </p:cNvPr>
            <p:cNvSpPr/>
            <p:nvPr/>
          </p:nvSpPr>
          <p:spPr>
            <a:xfrm rot="10800000">
              <a:off x="9803173" y="454794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6" name="流程圖: 決策 1095">
              <a:extLst>
                <a:ext uri="{FF2B5EF4-FFF2-40B4-BE49-F238E27FC236}">
                  <a16:creationId xmlns:a16="http://schemas.microsoft.com/office/drawing/2014/main" id="{B52D1394-34D0-4A52-929A-69EF748F5367}"/>
                </a:ext>
              </a:extLst>
            </p:cNvPr>
            <p:cNvSpPr/>
            <p:nvPr/>
          </p:nvSpPr>
          <p:spPr>
            <a:xfrm rot="10800000">
              <a:off x="9751594" y="446724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7" name="流程圖: 決策 1096">
              <a:extLst>
                <a:ext uri="{FF2B5EF4-FFF2-40B4-BE49-F238E27FC236}">
                  <a16:creationId xmlns:a16="http://schemas.microsoft.com/office/drawing/2014/main" id="{E4AEA4BD-F44A-AF35-0F3B-96549AD0A3FB}"/>
                </a:ext>
              </a:extLst>
            </p:cNvPr>
            <p:cNvSpPr/>
            <p:nvPr/>
          </p:nvSpPr>
          <p:spPr>
            <a:xfrm rot="10800000">
              <a:off x="9751594" y="438655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8" name="流程圖: 決策 1097">
              <a:extLst>
                <a:ext uri="{FF2B5EF4-FFF2-40B4-BE49-F238E27FC236}">
                  <a16:creationId xmlns:a16="http://schemas.microsoft.com/office/drawing/2014/main" id="{32B0CF5F-E450-C973-2841-F86BB2EC6E1E}"/>
                </a:ext>
              </a:extLst>
            </p:cNvPr>
            <p:cNvSpPr/>
            <p:nvPr/>
          </p:nvSpPr>
          <p:spPr>
            <a:xfrm rot="5400000">
              <a:off x="9716969" y="444678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9" name="流程圖: 決策 1098">
              <a:extLst>
                <a:ext uri="{FF2B5EF4-FFF2-40B4-BE49-F238E27FC236}">
                  <a16:creationId xmlns:a16="http://schemas.microsoft.com/office/drawing/2014/main" id="{94CF5124-33DA-B3A9-BEA0-EADDAAEEF5D1}"/>
                </a:ext>
              </a:extLst>
            </p:cNvPr>
            <p:cNvSpPr/>
            <p:nvPr/>
          </p:nvSpPr>
          <p:spPr>
            <a:xfrm rot="5400000">
              <a:off x="9757897" y="444678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0" name="流程圖: 決策 1099">
              <a:extLst>
                <a:ext uri="{FF2B5EF4-FFF2-40B4-BE49-F238E27FC236}">
                  <a16:creationId xmlns:a16="http://schemas.microsoft.com/office/drawing/2014/main" id="{6290D7B8-3ED3-5A43-D11D-20BFE4CD966C}"/>
                </a:ext>
              </a:extLst>
            </p:cNvPr>
            <p:cNvSpPr/>
            <p:nvPr/>
          </p:nvSpPr>
          <p:spPr>
            <a:xfrm rot="10800000">
              <a:off x="9751594" y="462863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1" name="流程圖: 決策 1100">
              <a:extLst>
                <a:ext uri="{FF2B5EF4-FFF2-40B4-BE49-F238E27FC236}">
                  <a16:creationId xmlns:a16="http://schemas.microsoft.com/office/drawing/2014/main" id="{1761F90C-C09B-2E41-FC74-65BF18808E4E}"/>
                </a:ext>
              </a:extLst>
            </p:cNvPr>
            <p:cNvSpPr/>
            <p:nvPr/>
          </p:nvSpPr>
          <p:spPr>
            <a:xfrm rot="10800000">
              <a:off x="9751594" y="454794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2" name="流程圖: 決策 1101">
              <a:extLst>
                <a:ext uri="{FF2B5EF4-FFF2-40B4-BE49-F238E27FC236}">
                  <a16:creationId xmlns:a16="http://schemas.microsoft.com/office/drawing/2014/main" id="{D2BE3EA9-7F52-7D6E-BE67-6ED925D0E481}"/>
                </a:ext>
              </a:extLst>
            </p:cNvPr>
            <p:cNvSpPr/>
            <p:nvPr/>
          </p:nvSpPr>
          <p:spPr>
            <a:xfrm rot="5400000">
              <a:off x="9716969" y="460817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3" name="流程圖: 決策 1102">
              <a:extLst>
                <a:ext uri="{FF2B5EF4-FFF2-40B4-BE49-F238E27FC236}">
                  <a16:creationId xmlns:a16="http://schemas.microsoft.com/office/drawing/2014/main" id="{57B3FE38-756D-52C2-CF48-D38046D81FFC}"/>
                </a:ext>
              </a:extLst>
            </p:cNvPr>
            <p:cNvSpPr/>
            <p:nvPr/>
          </p:nvSpPr>
          <p:spPr>
            <a:xfrm rot="5400000">
              <a:off x="9757897" y="460817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4" name="流程圖: 決策 1103">
              <a:extLst>
                <a:ext uri="{FF2B5EF4-FFF2-40B4-BE49-F238E27FC236}">
                  <a16:creationId xmlns:a16="http://schemas.microsoft.com/office/drawing/2014/main" id="{393FCAE3-D5A2-CDD1-D260-2C4E7DEE2FCA}"/>
                </a:ext>
              </a:extLst>
            </p:cNvPr>
            <p:cNvSpPr/>
            <p:nvPr/>
          </p:nvSpPr>
          <p:spPr>
            <a:xfrm rot="16200000">
              <a:off x="9429621" y="45192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5" name="流程圖: 決策 1104">
              <a:extLst>
                <a:ext uri="{FF2B5EF4-FFF2-40B4-BE49-F238E27FC236}">
                  <a16:creationId xmlns:a16="http://schemas.microsoft.com/office/drawing/2014/main" id="{AD70B854-61EB-46D3-C440-5CCCDC6DBDFA}"/>
                </a:ext>
              </a:extLst>
            </p:cNvPr>
            <p:cNvSpPr/>
            <p:nvPr/>
          </p:nvSpPr>
          <p:spPr>
            <a:xfrm rot="16200000">
              <a:off x="9487091" y="45192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6" name="流程圖: 決策 1105">
              <a:extLst>
                <a:ext uri="{FF2B5EF4-FFF2-40B4-BE49-F238E27FC236}">
                  <a16:creationId xmlns:a16="http://schemas.microsoft.com/office/drawing/2014/main" id="{1F5AF1CA-D11E-5746-5853-32F22919D944}"/>
                </a:ext>
              </a:extLst>
            </p:cNvPr>
            <p:cNvSpPr/>
            <p:nvPr/>
          </p:nvSpPr>
          <p:spPr>
            <a:xfrm rot="10800000">
              <a:off x="9458356" y="44904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7" name="流程圖: 決策 1106">
              <a:extLst>
                <a:ext uri="{FF2B5EF4-FFF2-40B4-BE49-F238E27FC236}">
                  <a16:creationId xmlns:a16="http://schemas.microsoft.com/office/drawing/2014/main" id="{D7457B91-FCBC-32AF-DCA4-E65604E804A4}"/>
                </a:ext>
              </a:extLst>
            </p:cNvPr>
            <p:cNvSpPr/>
            <p:nvPr/>
          </p:nvSpPr>
          <p:spPr>
            <a:xfrm rot="10800000">
              <a:off x="9458356" y="454794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8" name="流程圖: 決策 1107">
              <a:extLst>
                <a:ext uri="{FF2B5EF4-FFF2-40B4-BE49-F238E27FC236}">
                  <a16:creationId xmlns:a16="http://schemas.microsoft.com/office/drawing/2014/main" id="{50920BE0-E959-FFDA-4252-A8E398F5B8BA}"/>
                </a:ext>
              </a:extLst>
            </p:cNvPr>
            <p:cNvSpPr/>
            <p:nvPr/>
          </p:nvSpPr>
          <p:spPr>
            <a:xfrm rot="16200000">
              <a:off x="9544560" y="45192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9" name="流程圖: 決策 1108">
              <a:extLst>
                <a:ext uri="{FF2B5EF4-FFF2-40B4-BE49-F238E27FC236}">
                  <a16:creationId xmlns:a16="http://schemas.microsoft.com/office/drawing/2014/main" id="{6A8D6147-9A90-0620-C9B6-29CB6BF100E9}"/>
                </a:ext>
              </a:extLst>
            </p:cNvPr>
            <p:cNvSpPr/>
            <p:nvPr/>
          </p:nvSpPr>
          <p:spPr>
            <a:xfrm rot="16200000">
              <a:off x="9602030" y="45192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0" name="流程圖: 決策 1109">
              <a:extLst>
                <a:ext uri="{FF2B5EF4-FFF2-40B4-BE49-F238E27FC236}">
                  <a16:creationId xmlns:a16="http://schemas.microsoft.com/office/drawing/2014/main" id="{3044E7D8-1539-DED5-DF7A-3846782D4765}"/>
                </a:ext>
              </a:extLst>
            </p:cNvPr>
            <p:cNvSpPr/>
            <p:nvPr/>
          </p:nvSpPr>
          <p:spPr>
            <a:xfrm rot="10800000">
              <a:off x="9573295" y="44904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1" name="流程圖: 決策 1110">
              <a:extLst>
                <a:ext uri="{FF2B5EF4-FFF2-40B4-BE49-F238E27FC236}">
                  <a16:creationId xmlns:a16="http://schemas.microsoft.com/office/drawing/2014/main" id="{BE268E63-E9D5-D140-3387-F07BEA0C66ED}"/>
                </a:ext>
              </a:extLst>
            </p:cNvPr>
            <p:cNvSpPr/>
            <p:nvPr/>
          </p:nvSpPr>
          <p:spPr>
            <a:xfrm rot="10800000">
              <a:off x="9573295" y="454794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2" name="流程圖: 決策 1111">
              <a:extLst>
                <a:ext uri="{FF2B5EF4-FFF2-40B4-BE49-F238E27FC236}">
                  <a16:creationId xmlns:a16="http://schemas.microsoft.com/office/drawing/2014/main" id="{6EED3DD2-61BD-C538-783C-215D8FB37443}"/>
                </a:ext>
              </a:extLst>
            </p:cNvPr>
            <p:cNvSpPr/>
            <p:nvPr/>
          </p:nvSpPr>
          <p:spPr>
            <a:xfrm rot="10800000">
              <a:off x="9521716" y="446724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3" name="流程圖: 決策 1112">
              <a:extLst>
                <a:ext uri="{FF2B5EF4-FFF2-40B4-BE49-F238E27FC236}">
                  <a16:creationId xmlns:a16="http://schemas.microsoft.com/office/drawing/2014/main" id="{62352289-81BE-F96E-681D-1BCAF3F012FE}"/>
                </a:ext>
              </a:extLst>
            </p:cNvPr>
            <p:cNvSpPr/>
            <p:nvPr/>
          </p:nvSpPr>
          <p:spPr>
            <a:xfrm rot="10800000">
              <a:off x="9521716" y="438655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4" name="流程圖: 決策 1113">
              <a:extLst>
                <a:ext uri="{FF2B5EF4-FFF2-40B4-BE49-F238E27FC236}">
                  <a16:creationId xmlns:a16="http://schemas.microsoft.com/office/drawing/2014/main" id="{7D5E6FCB-9C8B-0D40-8031-D9B44156CAAD}"/>
                </a:ext>
              </a:extLst>
            </p:cNvPr>
            <p:cNvSpPr/>
            <p:nvPr/>
          </p:nvSpPr>
          <p:spPr>
            <a:xfrm rot="5400000">
              <a:off x="9487091" y="444678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5" name="流程圖: 決策 1114">
              <a:extLst>
                <a:ext uri="{FF2B5EF4-FFF2-40B4-BE49-F238E27FC236}">
                  <a16:creationId xmlns:a16="http://schemas.microsoft.com/office/drawing/2014/main" id="{3F723CF8-34CD-D322-4B98-DCF300AB4569}"/>
                </a:ext>
              </a:extLst>
            </p:cNvPr>
            <p:cNvSpPr/>
            <p:nvPr/>
          </p:nvSpPr>
          <p:spPr>
            <a:xfrm rot="5400000">
              <a:off x="9528019" y="444678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6" name="流程圖: 決策 1115">
              <a:extLst>
                <a:ext uri="{FF2B5EF4-FFF2-40B4-BE49-F238E27FC236}">
                  <a16:creationId xmlns:a16="http://schemas.microsoft.com/office/drawing/2014/main" id="{13202AF1-2207-D1B5-9B71-76A4FAF519F3}"/>
                </a:ext>
              </a:extLst>
            </p:cNvPr>
            <p:cNvSpPr/>
            <p:nvPr/>
          </p:nvSpPr>
          <p:spPr>
            <a:xfrm rot="10800000">
              <a:off x="9521716" y="462863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7" name="流程圖: 決策 1116">
              <a:extLst>
                <a:ext uri="{FF2B5EF4-FFF2-40B4-BE49-F238E27FC236}">
                  <a16:creationId xmlns:a16="http://schemas.microsoft.com/office/drawing/2014/main" id="{53AF0037-20BF-2FC8-7976-6D510F7B1C50}"/>
                </a:ext>
              </a:extLst>
            </p:cNvPr>
            <p:cNvSpPr/>
            <p:nvPr/>
          </p:nvSpPr>
          <p:spPr>
            <a:xfrm rot="10800000">
              <a:off x="9521716" y="454794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8" name="流程圖: 決策 1117">
              <a:extLst>
                <a:ext uri="{FF2B5EF4-FFF2-40B4-BE49-F238E27FC236}">
                  <a16:creationId xmlns:a16="http://schemas.microsoft.com/office/drawing/2014/main" id="{EFE07F3F-5AEB-9996-4A93-7F9FAC574456}"/>
                </a:ext>
              </a:extLst>
            </p:cNvPr>
            <p:cNvSpPr/>
            <p:nvPr/>
          </p:nvSpPr>
          <p:spPr>
            <a:xfrm rot="5400000">
              <a:off x="9487091" y="460817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9" name="流程圖: 決策 1118">
              <a:extLst>
                <a:ext uri="{FF2B5EF4-FFF2-40B4-BE49-F238E27FC236}">
                  <a16:creationId xmlns:a16="http://schemas.microsoft.com/office/drawing/2014/main" id="{64F430B3-FAEC-3DC1-4731-E25EC14DCB8B}"/>
                </a:ext>
              </a:extLst>
            </p:cNvPr>
            <p:cNvSpPr/>
            <p:nvPr/>
          </p:nvSpPr>
          <p:spPr>
            <a:xfrm rot="5400000">
              <a:off x="9528019" y="460817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0" name="流程圖: 決策 1119">
              <a:extLst>
                <a:ext uri="{FF2B5EF4-FFF2-40B4-BE49-F238E27FC236}">
                  <a16:creationId xmlns:a16="http://schemas.microsoft.com/office/drawing/2014/main" id="{E3A444EE-44CA-8BF6-A263-4A58782F6AF0}"/>
                </a:ext>
              </a:extLst>
            </p:cNvPr>
            <p:cNvSpPr/>
            <p:nvPr/>
          </p:nvSpPr>
          <p:spPr>
            <a:xfrm rot="16200000">
              <a:off x="9677004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1" name="流程圖: 決策 1120">
              <a:extLst>
                <a:ext uri="{FF2B5EF4-FFF2-40B4-BE49-F238E27FC236}">
                  <a16:creationId xmlns:a16="http://schemas.microsoft.com/office/drawing/2014/main" id="{3BA74A5E-2948-5359-C20E-9AD1BC2BE2AC}"/>
                </a:ext>
              </a:extLst>
            </p:cNvPr>
            <p:cNvSpPr/>
            <p:nvPr/>
          </p:nvSpPr>
          <p:spPr>
            <a:xfrm rot="16200000">
              <a:off x="9757700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2" name="流程圖: 決策 1121">
              <a:extLst>
                <a:ext uri="{FF2B5EF4-FFF2-40B4-BE49-F238E27FC236}">
                  <a16:creationId xmlns:a16="http://schemas.microsoft.com/office/drawing/2014/main" id="{F457B5D5-91C3-9CA9-FBB7-829FBF1112A7}"/>
                </a:ext>
              </a:extLst>
            </p:cNvPr>
            <p:cNvSpPr/>
            <p:nvPr/>
          </p:nvSpPr>
          <p:spPr>
            <a:xfrm rot="10800000">
              <a:off x="9703191" y="40537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3" name="流程圖: 決策 1122">
              <a:extLst>
                <a:ext uri="{FF2B5EF4-FFF2-40B4-BE49-F238E27FC236}">
                  <a16:creationId xmlns:a16="http://schemas.microsoft.com/office/drawing/2014/main" id="{23805165-A34B-31DD-E740-39E211F1FC63}"/>
                </a:ext>
              </a:extLst>
            </p:cNvPr>
            <p:cNvSpPr/>
            <p:nvPr/>
          </p:nvSpPr>
          <p:spPr>
            <a:xfrm rot="10800000">
              <a:off x="9703191" y="40947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4" name="流程圖: 決策 1123">
              <a:extLst>
                <a:ext uri="{FF2B5EF4-FFF2-40B4-BE49-F238E27FC236}">
                  <a16:creationId xmlns:a16="http://schemas.microsoft.com/office/drawing/2014/main" id="{8C274602-3AC7-41A7-FB9E-DB6A1A549A31}"/>
                </a:ext>
              </a:extLst>
            </p:cNvPr>
            <p:cNvSpPr/>
            <p:nvPr/>
          </p:nvSpPr>
          <p:spPr>
            <a:xfrm rot="16200000">
              <a:off x="9838395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5" name="流程圖: 決策 1124">
              <a:extLst>
                <a:ext uri="{FF2B5EF4-FFF2-40B4-BE49-F238E27FC236}">
                  <a16:creationId xmlns:a16="http://schemas.microsoft.com/office/drawing/2014/main" id="{273C6941-5774-4956-41F1-8C6DF97A2920}"/>
                </a:ext>
              </a:extLst>
            </p:cNvPr>
            <p:cNvSpPr/>
            <p:nvPr/>
          </p:nvSpPr>
          <p:spPr>
            <a:xfrm rot="16200000">
              <a:off x="9919091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6" name="流程圖: 決策 1125">
              <a:extLst>
                <a:ext uri="{FF2B5EF4-FFF2-40B4-BE49-F238E27FC236}">
                  <a16:creationId xmlns:a16="http://schemas.microsoft.com/office/drawing/2014/main" id="{D466A5D9-C09C-4ED9-7D01-EF1598540A8A}"/>
                </a:ext>
              </a:extLst>
            </p:cNvPr>
            <p:cNvSpPr/>
            <p:nvPr/>
          </p:nvSpPr>
          <p:spPr>
            <a:xfrm rot="10800000">
              <a:off x="9864582" y="40537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7" name="流程圖: 決策 1126">
              <a:extLst>
                <a:ext uri="{FF2B5EF4-FFF2-40B4-BE49-F238E27FC236}">
                  <a16:creationId xmlns:a16="http://schemas.microsoft.com/office/drawing/2014/main" id="{48B0F32E-3D95-582A-A925-9C98D0F499E4}"/>
                </a:ext>
              </a:extLst>
            </p:cNvPr>
            <p:cNvSpPr/>
            <p:nvPr/>
          </p:nvSpPr>
          <p:spPr>
            <a:xfrm rot="10800000">
              <a:off x="9864582" y="40947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8" name="流程圖: 決策 1127">
              <a:extLst>
                <a:ext uri="{FF2B5EF4-FFF2-40B4-BE49-F238E27FC236}">
                  <a16:creationId xmlns:a16="http://schemas.microsoft.com/office/drawing/2014/main" id="{821F8C9D-99ED-64AD-61FA-4C7122E538C1}"/>
                </a:ext>
              </a:extLst>
            </p:cNvPr>
            <p:cNvSpPr/>
            <p:nvPr/>
          </p:nvSpPr>
          <p:spPr>
            <a:xfrm rot="10800000">
              <a:off x="9792157" y="40372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9" name="流程圖: 決策 1128">
              <a:extLst>
                <a:ext uri="{FF2B5EF4-FFF2-40B4-BE49-F238E27FC236}">
                  <a16:creationId xmlns:a16="http://schemas.microsoft.com/office/drawing/2014/main" id="{E75639DB-11A1-F397-D0F2-0DB2FF085F29}"/>
                </a:ext>
              </a:extLst>
            </p:cNvPr>
            <p:cNvSpPr/>
            <p:nvPr/>
          </p:nvSpPr>
          <p:spPr>
            <a:xfrm rot="10800000">
              <a:off x="9792157" y="397976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0" name="流程圖: 決策 1129">
              <a:extLst>
                <a:ext uri="{FF2B5EF4-FFF2-40B4-BE49-F238E27FC236}">
                  <a16:creationId xmlns:a16="http://schemas.microsoft.com/office/drawing/2014/main" id="{C311FAC8-03ED-14EE-7F4D-8B1E2CE65FCF}"/>
                </a:ext>
              </a:extLst>
            </p:cNvPr>
            <p:cNvSpPr/>
            <p:nvPr/>
          </p:nvSpPr>
          <p:spPr>
            <a:xfrm rot="5400000">
              <a:off x="9763423" y="400850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1" name="流程圖: 決策 1130">
              <a:extLst>
                <a:ext uri="{FF2B5EF4-FFF2-40B4-BE49-F238E27FC236}">
                  <a16:creationId xmlns:a16="http://schemas.microsoft.com/office/drawing/2014/main" id="{93EC9386-FAB5-2F14-AA0F-8C8DF0D185C3}"/>
                </a:ext>
              </a:extLst>
            </p:cNvPr>
            <p:cNvSpPr/>
            <p:nvPr/>
          </p:nvSpPr>
          <p:spPr>
            <a:xfrm rot="5400000">
              <a:off x="9820892" y="400850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2" name="流程圖: 決策 1131">
              <a:extLst>
                <a:ext uri="{FF2B5EF4-FFF2-40B4-BE49-F238E27FC236}">
                  <a16:creationId xmlns:a16="http://schemas.microsoft.com/office/drawing/2014/main" id="{7D0EFC95-E858-0C7D-74B2-79B55A5493BE}"/>
                </a:ext>
              </a:extLst>
            </p:cNvPr>
            <p:cNvSpPr/>
            <p:nvPr/>
          </p:nvSpPr>
          <p:spPr>
            <a:xfrm rot="10800000">
              <a:off x="9792157" y="415217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3" name="流程圖: 決策 1132">
              <a:extLst>
                <a:ext uri="{FF2B5EF4-FFF2-40B4-BE49-F238E27FC236}">
                  <a16:creationId xmlns:a16="http://schemas.microsoft.com/office/drawing/2014/main" id="{5365AD95-5918-67C8-479F-C08CE65848FF}"/>
                </a:ext>
              </a:extLst>
            </p:cNvPr>
            <p:cNvSpPr/>
            <p:nvPr/>
          </p:nvSpPr>
          <p:spPr>
            <a:xfrm rot="10800000">
              <a:off x="9792157" y="409470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4" name="流程圖: 決策 1133">
              <a:extLst>
                <a:ext uri="{FF2B5EF4-FFF2-40B4-BE49-F238E27FC236}">
                  <a16:creationId xmlns:a16="http://schemas.microsoft.com/office/drawing/2014/main" id="{F2D0029D-F1D2-2B6F-396E-9780FC9FCD38}"/>
                </a:ext>
              </a:extLst>
            </p:cNvPr>
            <p:cNvSpPr/>
            <p:nvPr/>
          </p:nvSpPr>
          <p:spPr>
            <a:xfrm rot="5400000">
              <a:off x="9763423" y="412343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5" name="流程圖: 決策 1134">
              <a:extLst>
                <a:ext uri="{FF2B5EF4-FFF2-40B4-BE49-F238E27FC236}">
                  <a16:creationId xmlns:a16="http://schemas.microsoft.com/office/drawing/2014/main" id="{B3697790-A8E9-EAE8-D545-6A86DFEE5526}"/>
                </a:ext>
              </a:extLst>
            </p:cNvPr>
            <p:cNvSpPr/>
            <p:nvPr/>
          </p:nvSpPr>
          <p:spPr>
            <a:xfrm rot="5400000">
              <a:off x="9820892" y="412343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6" name="流程圖: 決策 1135">
              <a:extLst>
                <a:ext uri="{FF2B5EF4-FFF2-40B4-BE49-F238E27FC236}">
                  <a16:creationId xmlns:a16="http://schemas.microsoft.com/office/drawing/2014/main" id="{13AD5F8A-A2EA-10FB-C0A5-72C58FA52391}"/>
                </a:ext>
              </a:extLst>
            </p:cNvPr>
            <p:cNvSpPr/>
            <p:nvPr/>
          </p:nvSpPr>
          <p:spPr>
            <a:xfrm rot="16200000">
              <a:off x="9999785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7" name="流程圖: 決策 1136">
              <a:extLst>
                <a:ext uri="{FF2B5EF4-FFF2-40B4-BE49-F238E27FC236}">
                  <a16:creationId xmlns:a16="http://schemas.microsoft.com/office/drawing/2014/main" id="{7A68EE11-1D10-3C72-F425-5A99DC268657}"/>
                </a:ext>
              </a:extLst>
            </p:cNvPr>
            <p:cNvSpPr/>
            <p:nvPr/>
          </p:nvSpPr>
          <p:spPr>
            <a:xfrm rot="16200000">
              <a:off x="10080481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8" name="流程圖: 決策 1137">
              <a:extLst>
                <a:ext uri="{FF2B5EF4-FFF2-40B4-BE49-F238E27FC236}">
                  <a16:creationId xmlns:a16="http://schemas.microsoft.com/office/drawing/2014/main" id="{548BCDD0-BB13-B7A1-EDB0-9F9AFBEA0222}"/>
                </a:ext>
              </a:extLst>
            </p:cNvPr>
            <p:cNvSpPr/>
            <p:nvPr/>
          </p:nvSpPr>
          <p:spPr>
            <a:xfrm rot="10800000">
              <a:off x="10025972" y="40537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9" name="流程圖: 決策 1138">
              <a:extLst>
                <a:ext uri="{FF2B5EF4-FFF2-40B4-BE49-F238E27FC236}">
                  <a16:creationId xmlns:a16="http://schemas.microsoft.com/office/drawing/2014/main" id="{CF0D8D86-18F7-41A8-A2EA-A51BF7BFF08E}"/>
                </a:ext>
              </a:extLst>
            </p:cNvPr>
            <p:cNvSpPr/>
            <p:nvPr/>
          </p:nvSpPr>
          <p:spPr>
            <a:xfrm rot="10800000">
              <a:off x="10025972" y="40947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0" name="流程圖: 決策 1139">
              <a:extLst>
                <a:ext uri="{FF2B5EF4-FFF2-40B4-BE49-F238E27FC236}">
                  <a16:creationId xmlns:a16="http://schemas.microsoft.com/office/drawing/2014/main" id="{B577380F-E2A6-90AE-E9B4-1CEEFD1AD45B}"/>
                </a:ext>
              </a:extLst>
            </p:cNvPr>
            <p:cNvSpPr/>
            <p:nvPr/>
          </p:nvSpPr>
          <p:spPr>
            <a:xfrm rot="16200000">
              <a:off x="10161177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1" name="流程圖: 決策 1140">
              <a:extLst>
                <a:ext uri="{FF2B5EF4-FFF2-40B4-BE49-F238E27FC236}">
                  <a16:creationId xmlns:a16="http://schemas.microsoft.com/office/drawing/2014/main" id="{95FC6BB8-6751-9CCF-3A5A-67CE235FBD36}"/>
                </a:ext>
              </a:extLst>
            </p:cNvPr>
            <p:cNvSpPr/>
            <p:nvPr/>
          </p:nvSpPr>
          <p:spPr>
            <a:xfrm rot="16200000">
              <a:off x="10241873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2" name="流程圖: 決策 1141">
              <a:extLst>
                <a:ext uri="{FF2B5EF4-FFF2-40B4-BE49-F238E27FC236}">
                  <a16:creationId xmlns:a16="http://schemas.microsoft.com/office/drawing/2014/main" id="{1349C59E-C693-A4C3-61E8-A7653DA137B2}"/>
                </a:ext>
              </a:extLst>
            </p:cNvPr>
            <p:cNvSpPr/>
            <p:nvPr/>
          </p:nvSpPr>
          <p:spPr>
            <a:xfrm rot="10800000">
              <a:off x="10187364" y="40537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3" name="流程圖: 決策 1142">
              <a:extLst>
                <a:ext uri="{FF2B5EF4-FFF2-40B4-BE49-F238E27FC236}">
                  <a16:creationId xmlns:a16="http://schemas.microsoft.com/office/drawing/2014/main" id="{29D9A113-D700-13AB-F2F3-6FE1ED44691E}"/>
                </a:ext>
              </a:extLst>
            </p:cNvPr>
            <p:cNvSpPr/>
            <p:nvPr/>
          </p:nvSpPr>
          <p:spPr>
            <a:xfrm rot="10800000">
              <a:off x="10187364" y="40947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4" name="流程圖: 決策 1143">
              <a:extLst>
                <a:ext uri="{FF2B5EF4-FFF2-40B4-BE49-F238E27FC236}">
                  <a16:creationId xmlns:a16="http://schemas.microsoft.com/office/drawing/2014/main" id="{DF893A41-4D8C-D1BC-48EC-0AEE6BECAAFF}"/>
                </a:ext>
              </a:extLst>
            </p:cNvPr>
            <p:cNvSpPr/>
            <p:nvPr/>
          </p:nvSpPr>
          <p:spPr>
            <a:xfrm rot="10800000">
              <a:off x="10114939" y="40372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5" name="流程圖: 決策 1144">
              <a:extLst>
                <a:ext uri="{FF2B5EF4-FFF2-40B4-BE49-F238E27FC236}">
                  <a16:creationId xmlns:a16="http://schemas.microsoft.com/office/drawing/2014/main" id="{3E28C2A1-2E36-EF3E-2980-849014F7668F}"/>
                </a:ext>
              </a:extLst>
            </p:cNvPr>
            <p:cNvSpPr/>
            <p:nvPr/>
          </p:nvSpPr>
          <p:spPr>
            <a:xfrm rot="10800000">
              <a:off x="10114939" y="397976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6" name="流程圖: 決策 1145">
              <a:extLst>
                <a:ext uri="{FF2B5EF4-FFF2-40B4-BE49-F238E27FC236}">
                  <a16:creationId xmlns:a16="http://schemas.microsoft.com/office/drawing/2014/main" id="{833965E2-F644-D275-F956-3F5F5010C3BC}"/>
                </a:ext>
              </a:extLst>
            </p:cNvPr>
            <p:cNvSpPr/>
            <p:nvPr/>
          </p:nvSpPr>
          <p:spPr>
            <a:xfrm rot="5400000">
              <a:off x="10086205" y="400850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7" name="流程圖: 決策 1146">
              <a:extLst>
                <a:ext uri="{FF2B5EF4-FFF2-40B4-BE49-F238E27FC236}">
                  <a16:creationId xmlns:a16="http://schemas.microsoft.com/office/drawing/2014/main" id="{CDA9D74C-6A70-D61A-5B9D-AC54D2655321}"/>
                </a:ext>
              </a:extLst>
            </p:cNvPr>
            <p:cNvSpPr/>
            <p:nvPr/>
          </p:nvSpPr>
          <p:spPr>
            <a:xfrm rot="5400000">
              <a:off x="10143674" y="400850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8" name="流程圖: 決策 1147">
              <a:extLst>
                <a:ext uri="{FF2B5EF4-FFF2-40B4-BE49-F238E27FC236}">
                  <a16:creationId xmlns:a16="http://schemas.microsoft.com/office/drawing/2014/main" id="{DB6A087A-78C2-81A3-C8BC-C70261343EF7}"/>
                </a:ext>
              </a:extLst>
            </p:cNvPr>
            <p:cNvSpPr/>
            <p:nvPr/>
          </p:nvSpPr>
          <p:spPr>
            <a:xfrm rot="10800000">
              <a:off x="10114939" y="415217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9" name="流程圖: 決策 1148">
              <a:extLst>
                <a:ext uri="{FF2B5EF4-FFF2-40B4-BE49-F238E27FC236}">
                  <a16:creationId xmlns:a16="http://schemas.microsoft.com/office/drawing/2014/main" id="{7373C635-A058-802F-7C01-CC165EBA11F5}"/>
                </a:ext>
              </a:extLst>
            </p:cNvPr>
            <p:cNvSpPr/>
            <p:nvPr/>
          </p:nvSpPr>
          <p:spPr>
            <a:xfrm rot="10800000">
              <a:off x="10114939" y="409470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0" name="流程圖: 決策 1149">
              <a:extLst>
                <a:ext uri="{FF2B5EF4-FFF2-40B4-BE49-F238E27FC236}">
                  <a16:creationId xmlns:a16="http://schemas.microsoft.com/office/drawing/2014/main" id="{1F9B0E48-AFD7-01B6-4F35-9A5AD6D4B81B}"/>
                </a:ext>
              </a:extLst>
            </p:cNvPr>
            <p:cNvSpPr/>
            <p:nvPr/>
          </p:nvSpPr>
          <p:spPr>
            <a:xfrm rot="5400000">
              <a:off x="10086205" y="412343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1" name="流程圖: 決策 1150">
              <a:extLst>
                <a:ext uri="{FF2B5EF4-FFF2-40B4-BE49-F238E27FC236}">
                  <a16:creationId xmlns:a16="http://schemas.microsoft.com/office/drawing/2014/main" id="{33DB2C10-F217-B920-FE5E-7ABC13E73C87}"/>
                </a:ext>
              </a:extLst>
            </p:cNvPr>
            <p:cNvSpPr/>
            <p:nvPr/>
          </p:nvSpPr>
          <p:spPr>
            <a:xfrm rot="5400000">
              <a:off x="10143674" y="412343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2" name="流程圖: 決策 1151">
              <a:extLst>
                <a:ext uri="{FF2B5EF4-FFF2-40B4-BE49-F238E27FC236}">
                  <a16:creationId xmlns:a16="http://schemas.microsoft.com/office/drawing/2014/main" id="{3FE0D0BE-99FF-46D3-8C21-DD446A93CAFD}"/>
                </a:ext>
              </a:extLst>
            </p:cNvPr>
            <p:cNvSpPr/>
            <p:nvPr/>
          </p:nvSpPr>
          <p:spPr>
            <a:xfrm rot="10800000">
              <a:off x="9959439" y="401400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3" name="流程圖: 決策 1152">
              <a:extLst>
                <a:ext uri="{FF2B5EF4-FFF2-40B4-BE49-F238E27FC236}">
                  <a16:creationId xmlns:a16="http://schemas.microsoft.com/office/drawing/2014/main" id="{1ABCF007-E044-0DFD-5AC4-E1C84A711E4A}"/>
                </a:ext>
              </a:extLst>
            </p:cNvPr>
            <p:cNvSpPr/>
            <p:nvPr/>
          </p:nvSpPr>
          <p:spPr>
            <a:xfrm rot="10800000">
              <a:off x="9959439" y="3933313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4" name="流程圖: 決策 1153">
              <a:extLst>
                <a:ext uri="{FF2B5EF4-FFF2-40B4-BE49-F238E27FC236}">
                  <a16:creationId xmlns:a16="http://schemas.microsoft.com/office/drawing/2014/main" id="{31D2A391-0711-3F2D-79D0-FB41D551B78D}"/>
                </a:ext>
              </a:extLst>
            </p:cNvPr>
            <p:cNvSpPr/>
            <p:nvPr/>
          </p:nvSpPr>
          <p:spPr>
            <a:xfrm rot="5400000">
              <a:off x="9924814" y="399354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5" name="流程圖: 決策 1154">
              <a:extLst>
                <a:ext uri="{FF2B5EF4-FFF2-40B4-BE49-F238E27FC236}">
                  <a16:creationId xmlns:a16="http://schemas.microsoft.com/office/drawing/2014/main" id="{D88346E5-4052-CB09-13DD-30851BD4F674}"/>
                </a:ext>
              </a:extLst>
            </p:cNvPr>
            <p:cNvSpPr/>
            <p:nvPr/>
          </p:nvSpPr>
          <p:spPr>
            <a:xfrm rot="5400000">
              <a:off x="9965742" y="399354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6" name="流程圖: 決策 1155">
              <a:extLst>
                <a:ext uri="{FF2B5EF4-FFF2-40B4-BE49-F238E27FC236}">
                  <a16:creationId xmlns:a16="http://schemas.microsoft.com/office/drawing/2014/main" id="{5879F3FC-8FFB-11DC-83A3-C2EDBDAE2C0B}"/>
                </a:ext>
              </a:extLst>
            </p:cNvPr>
            <p:cNvSpPr/>
            <p:nvPr/>
          </p:nvSpPr>
          <p:spPr>
            <a:xfrm rot="10800000">
              <a:off x="9959439" y="385261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7" name="流程圖: 決策 1156">
              <a:extLst>
                <a:ext uri="{FF2B5EF4-FFF2-40B4-BE49-F238E27FC236}">
                  <a16:creationId xmlns:a16="http://schemas.microsoft.com/office/drawing/2014/main" id="{2B62B661-48B2-2338-4FFE-1A370ED0273D}"/>
                </a:ext>
              </a:extLst>
            </p:cNvPr>
            <p:cNvSpPr/>
            <p:nvPr/>
          </p:nvSpPr>
          <p:spPr>
            <a:xfrm rot="10800000">
              <a:off x="9959439" y="377192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8" name="流程圖: 決策 1157">
              <a:extLst>
                <a:ext uri="{FF2B5EF4-FFF2-40B4-BE49-F238E27FC236}">
                  <a16:creationId xmlns:a16="http://schemas.microsoft.com/office/drawing/2014/main" id="{18EBFF8C-1795-D97B-9FC2-543C2331A863}"/>
                </a:ext>
              </a:extLst>
            </p:cNvPr>
            <p:cNvSpPr/>
            <p:nvPr/>
          </p:nvSpPr>
          <p:spPr>
            <a:xfrm rot="5400000">
              <a:off x="9924814" y="383215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9" name="流程圖: 決策 1158">
              <a:extLst>
                <a:ext uri="{FF2B5EF4-FFF2-40B4-BE49-F238E27FC236}">
                  <a16:creationId xmlns:a16="http://schemas.microsoft.com/office/drawing/2014/main" id="{5B08F869-F52D-570C-E7FF-B4143DC4951D}"/>
                </a:ext>
              </a:extLst>
            </p:cNvPr>
            <p:cNvSpPr/>
            <p:nvPr/>
          </p:nvSpPr>
          <p:spPr>
            <a:xfrm rot="5400000">
              <a:off x="9965742" y="383215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0" name="流程圖: 決策 1159">
              <a:extLst>
                <a:ext uri="{FF2B5EF4-FFF2-40B4-BE49-F238E27FC236}">
                  <a16:creationId xmlns:a16="http://schemas.microsoft.com/office/drawing/2014/main" id="{F98A10AC-4652-5914-074B-4E3D0FE76FF4}"/>
                </a:ext>
              </a:extLst>
            </p:cNvPr>
            <p:cNvSpPr/>
            <p:nvPr/>
          </p:nvSpPr>
          <p:spPr>
            <a:xfrm rot="5400000">
              <a:off x="9924815" y="390457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1" name="流程圖: 決策 1160">
              <a:extLst>
                <a:ext uri="{FF2B5EF4-FFF2-40B4-BE49-F238E27FC236}">
                  <a16:creationId xmlns:a16="http://schemas.microsoft.com/office/drawing/2014/main" id="{06102802-3E88-A8A6-E12D-A20198DE9206}"/>
                </a:ext>
              </a:extLst>
            </p:cNvPr>
            <p:cNvSpPr/>
            <p:nvPr/>
          </p:nvSpPr>
          <p:spPr>
            <a:xfrm rot="5400000">
              <a:off x="9867346" y="390457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2" name="流程圖: 決策 1161">
              <a:extLst>
                <a:ext uri="{FF2B5EF4-FFF2-40B4-BE49-F238E27FC236}">
                  <a16:creationId xmlns:a16="http://schemas.microsoft.com/office/drawing/2014/main" id="{C6B57E7F-FBC5-8129-A177-AA6F60074009}"/>
                </a:ext>
              </a:extLst>
            </p:cNvPr>
            <p:cNvSpPr/>
            <p:nvPr/>
          </p:nvSpPr>
          <p:spPr>
            <a:xfrm>
              <a:off x="9896080" y="393331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3" name="流程圖: 決策 1162">
              <a:extLst>
                <a:ext uri="{FF2B5EF4-FFF2-40B4-BE49-F238E27FC236}">
                  <a16:creationId xmlns:a16="http://schemas.microsoft.com/office/drawing/2014/main" id="{D00E290B-8239-3355-1B9F-9AFE8185B469}"/>
                </a:ext>
              </a:extLst>
            </p:cNvPr>
            <p:cNvSpPr/>
            <p:nvPr/>
          </p:nvSpPr>
          <p:spPr>
            <a:xfrm>
              <a:off x="9896080" y="387584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4" name="流程圖: 決策 1163">
              <a:extLst>
                <a:ext uri="{FF2B5EF4-FFF2-40B4-BE49-F238E27FC236}">
                  <a16:creationId xmlns:a16="http://schemas.microsoft.com/office/drawing/2014/main" id="{71FA9E8D-77DB-05EB-9FE0-B6536B91B004}"/>
                </a:ext>
              </a:extLst>
            </p:cNvPr>
            <p:cNvSpPr/>
            <p:nvPr/>
          </p:nvSpPr>
          <p:spPr>
            <a:xfrm rot="5400000">
              <a:off x="10039752" y="390457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5" name="流程圖: 決策 1164">
              <a:extLst>
                <a:ext uri="{FF2B5EF4-FFF2-40B4-BE49-F238E27FC236}">
                  <a16:creationId xmlns:a16="http://schemas.microsoft.com/office/drawing/2014/main" id="{33A53385-45C9-282A-6EEA-58B59B13EF7A}"/>
                </a:ext>
              </a:extLst>
            </p:cNvPr>
            <p:cNvSpPr/>
            <p:nvPr/>
          </p:nvSpPr>
          <p:spPr>
            <a:xfrm rot="5400000">
              <a:off x="9982283" y="390457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6" name="流程圖: 決策 1165">
              <a:extLst>
                <a:ext uri="{FF2B5EF4-FFF2-40B4-BE49-F238E27FC236}">
                  <a16:creationId xmlns:a16="http://schemas.microsoft.com/office/drawing/2014/main" id="{C6BE658C-FD7E-6A74-C35A-B7E8F7D9620C}"/>
                </a:ext>
              </a:extLst>
            </p:cNvPr>
            <p:cNvSpPr/>
            <p:nvPr/>
          </p:nvSpPr>
          <p:spPr>
            <a:xfrm>
              <a:off x="10011017" y="393331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7" name="流程圖: 決策 1166">
              <a:extLst>
                <a:ext uri="{FF2B5EF4-FFF2-40B4-BE49-F238E27FC236}">
                  <a16:creationId xmlns:a16="http://schemas.microsoft.com/office/drawing/2014/main" id="{4A80BF94-BC26-75BB-80B8-51BF0B46A8F5}"/>
                </a:ext>
              </a:extLst>
            </p:cNvPr>
            <p:cNvSpPr/>
            <p:nvPr/>
          </p:nvSpPr>
          <p:spPr>
            <a:xfrm>
              <a:off x="10011017" y="387584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8" name="流程圖: 決策 1167">
              <a:extLst>
                <a:ext uri="{FF2B5EF4-FFF2-40B4-BE49-F238E27FC236}">
                  <a16:creationId xmlns:a16="http://schemas.microsoft.com/office/drawing/2014/main" id="{1CAFEE86-7E65-5D3B-673A-8E57ECB9938B}"/>
                </a:ext>
              </a:extLst>
            </p:cNvPr>
            <p:cNvSpPr/>
            <p:nvPr/>
          </p:nvSpPr>
          <p:spPr>
            <a:xfrm rot="10800000">
              <a:off x="9959439" y="433679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9" name="流程圖: 決策 1168">
              <a:extLst>
                <a:ext uri="{FF2B5EF4-FFF2-40B4-BE49-F238E27FC236}">
                  <a16:creationId xmlns:a16="http://schemas.microsoft.com/office/drawing/2014/main" id="{1CEB2857-A105-B4FD-426D-9C2D867E4529}"/>
                </a:ext>
              </a:extLst>
            </p:cNvPr>
            <p:cNvSpPr/>
            <p:nvPr/>
          </p:nvSpPr>
          <p:spPr>
            <a:xfrm rot="10800000">
              <a:off x="9959439" y="4256095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0" name="流程圖: 決策 1169">
              <a:extLst>
                <a:ext uri="{FF2B5EF4-FFF2-40B4-BE49-F238E27FC236}">
                  <a16:creationId xmlns:a16="http://schemas.microsoft.com/office/drawing/2014/main" id="{A38EBA22-8675-112B-9636-26BEE2788A1A}"/>
                </a:ext>
              </a:extLst>
            </p:cNvPr>
            <p:cNvSpPr/>
            <p:nvPr/>
          </p:nvSpPr>
          <p:spPr>
            <a:xfrm rot="5400000">
              <a:off x="9924814" y="431632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1" name="流程圖: 決策 1170">
              <a:extLst>
                <a:ext uri="{FF2B5EF4-FFF2-40B4-BE49-F238E27FC236}">
                  <a16:creationId xmlns:a16="http://schemas.microsoft.com/office/drawing/2014/main" id="{952AA074-27D0-A836-E8D5-D4210146428B}"/>
                </a:ext>
              </a:extLst>
            </p:cNvPr>
            <p:cNvSpPr/>
            <p:nvPr/>
          </p:nvSpPr>
          <p:spPr>
            <a:xfrm rot="5400000">
              <a:off x="9965742" y="431632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2" name="流程圖: 決策 1171">
              <a:extLst>
                <a:ext uri="{FF2B5EF4-FFF2-40B4-BE49-F238E27FC236}">
                  <a16:creationId xmlns:a16="http://schemas.microsoft.com/office/drawing/2014/main" id="{FF8E9707-47DD-B262-97EC-9F77E8E17E10}"/>
                </a:ext>
              </a:extLst>
            </p:cNvPr>
            <p:cNvSpPr/>
            <p:nvPr/>
          </p:nvSpPr>
          <p:spPr>
            <a:xfrm rot="10800000">
              <a:off x="9959439" y="417540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3" name="流程圖: 決策 1172">
              <a:extLst>
                <a:ext uri="{FF2B5EF4-FFF2-40B4-BE49-F238E27FC236}">
                  <a16:creationId xmlns:a16="http://schemas.microsoft.com/office/drawing/2014/main" id="{73903AFB-7483-18F3-575A-2506343BA930}"/>
                </a:ext>
              </a:extLst>
            </p:cNvPr>
            <p:cNvSpPr/>
            <p:nvPr/>
          </p:nvSpPr>
          <p:spPr>
            <a:xfrm rot="10800000">
              <a:off x="9959439" y="40947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4" name="流程圖: 決策 1173">
              <a:extLst>
                <a:ext uri="{FF2B5EF4-FFF2-40B4-BE49-F238E27FC236}">
                  <a16:creationId xmlns:a16="http://schemas.microsoft.com/office/drawing/2014/main" id="{7C49B7F1-1235-3FE8-8153-046FAA8ABDD1}"/>
                </a:ext>
              </a:extLst>
            </p:cNvPr>
            <p:cNvSpPr/>
            <p:nvPr/>
          </p:nvSpPr>
          <p:spPr>
            <a:xfrm rot="5400000">
              <a:off x="9924814" y="415493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5" name="流程圖: 決策 1174">
              <a:extLst>
                <a:ext uri="{FF2B5EF4-FFF2-40B4-BE49-F238E27FC236}">
                  <a16:creationId xmlns:a16="http://schemas.microsoft.com/office/drawing/2014/main" id="{3B76C9FB-50E1-6C3F-ECC0-458E54182517}"/>
                </a:ext>
              </a:extLst>
            </p:cNvPr>
            <p:cNvSpPr/>
            <p:nvPr/>
          </p:nvSpPr>
          <p:spPr>
            <a:xfrm rot="5400000">
              <a:off x="9965742" y="415493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6" name="流程圖: 決策 1175">
              <a:extLst>
                <a:ext uri="{FF2B5EF4-FFF2-40B4-BE49-F238E27FC236}">
                  <a16:creationId xmlns:a16="http://schemas.microsoft.com/office/drawing/2014/main" id="{6B43860C-A8A4-A592-FF71-E377BF3386FD}"/>
                </a:ext>
              </a:extLst>
            </p:cNvPr>
            <p:cNvSpPr/>
            <p:nvPr/>
          </p:nvSpPr>
          <p:spPr>
            <a:xfrm rot="5400000">
              <a:off x="9924815" y="422736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7" name="流程圖: 決策 1176">
              <a:extLst>
                <a:ext uri="{FF2B5EF4-FFF2-40B4-BE49-F238E27FC236}">
                  <a16:creationId xmlns:a16="http://schemas.microsoft.com/office/drawing/2014/main" id="{49BEDDCE-53EE-51B2-8C2C-490CE164D647}"/>
                </a:ext>
              </a:extLst>
            </p:cNvPr>
            <p:cNvSpPr/>
            <p:nvPr/>
          </p:nvSpPr>
          <p:spPr>
            <a:xfrm rot="5400000">
              <a:off x="9867346" y="422736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8" name="流程圖: 決策 1177">
              <a:extLst>
                <a:ext uri="{FF2B5EF4-FFF2-40B4-BE49-F238E27FC236}">
                  <a16:creationId xmlns:a16="http://schemas.microsoft.com/office/drawing/2014/main" id="{C7A1F754-A0CE-76F9-C77D-A83DC7486453}"/>
                </a:ext>
              </a:extLst>
            </p:cNvPr>
            <p:cNvSpPr/>
            <p:nvPr/>
          </p:nvSpPr>
          <p:spPr>
            <a:xfrm>
              <a:off x="9896080" y="425609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79" name="流程圖: 決策 1178">
              <a:extLst>
                <a:ext uri="{FF2B5EF4-FFF2-40B4-BE49-F238E27FC236}">
                  <a16:creationId xmlns:a16="http://schemas.microsoft.com/office/drawing/2014/main" id="{9D355C68-29DB-A96D-3AFE-1CD4209771E0}"/>
                </a:ext>
              </a:extLst>
            </p:cNvPr>
            <p:cNvSpPr/>
            <p:nvPr/>
          </p:nvSpPr>
          <p:spPr>
            <a:xfrm>
              <a:off x="9896080" y="41986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0" name="流程圖: 決策 1179">
              <a:extLst>
                <a:ext uri="{FF2B5EF4-FFF2-40B4-BE49-F238E27FC236}">
                  <a16:creationId xmlns:a16="http://schemas.microsoft.com/office/drawing/2014/main" id="{547F0AB6-F7A2-532D-BAF5-34451F682F33}"/>
                </a:ext>
              </a:extLst>
            </p:cNvPr>
            <p:cNvSpPr/>
            <p:nvPr/>
          </p:nvSpPr>
          <p:spPr>
            <a:xfrm rot="5400000">
              <a:off x="10039752" y="422736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1" name="流程圖: 決策 1180">
              <a:extLst>
                <a:ext uri="{FF2B5EF4-FFF2-40B4-BE49-F238E27FC236}">
                  <a16:creationId xmlns:a16="http://schemas.microsoft.com/office/drawing/2014/main" id="{E7C0FF12-9B2B-60C5-F66C-B5EE0502A33D}"/>
                </a:ext>
              </a:extLst>
            </p:cNvPr>
            <p:cNvSpPr/>
            <p:nvPr/>
          </p:nvSpPr>
          <p:spPr>
            <a:xfrm rot="5400000">
              <a:off x="9982283" y="422736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2" name="流程圖: 決策 1181">
              <a:extLst>
                <a:ext uri="{FF2B5EF4-FFF2-40B4-BE49-F238E27FC236}">
                  <a16:creationId xmlns:a16="http://schemas.microsoft.com/office/drawing/2014/main" id="{16D9A4FF-F655-C977-22E6-B243F45D254F}"/>
                </a:ext>
              </a:extLst>
            </p:cNvPr>
            <p:cNvSpPr/>
            <p:nvPr/>
          </p:nvSpPr>
          <p:spPr>
            <a:xfrm>
              <a:off x="10011017" y="425609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3" name="流程圖: 決策 1182">
              <a:extLst>
                <a:ext uri="{FF2B5EF4-FFF2-40B4-BE49-F238E27FC236}">
                  <a16:creationId xmlns:a16="http://schemas.microsoft.com/office/drawing/2014/main" id="{C5442636-4A8C-B312-CBCC-3031A9CE2C65}"/>
                </a:ext>
              </a:extLst>
            </p:cNvPr>
            <p:cNvSpPr/>
            <p:nvPr/>
          </p:nvSpPr>
          <p:spPr>
            <a:xfrm>
              <a:off x="10011017" y="41986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4" name="流程圖: 決策 1183">
              <a:extLst>
                <a:ext uri="{FF2B5EF4-FFF2-40B4-BE49-F238E27FC236}">
                  <a16:creationId xmlns:a16="http://schemas.microsoft.com/office/drawing/2014/main" id="{02DAC0FE-B979-BF7B-B511-173101962EDA}"/>
                </a:ext>
              </a:extLst>
            </p:cNvPr>
            <p:cNvSpPr/>
            <p:nvPr/>
          </p:nvSpPr>
          <p:spPr>
            <a:xfrm rot="16200000">
              <a:off x="9031438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5" name="流程圖: 決策 1184">
              <a:extLst>
                <a:ext uri="{FF2B5EF4-FFF2-40B4-BE49-F238E27FC236}">
                  <a16:creationId xmlns:a16="http://schemas.microsoft.com/office/drawing/2014/main" id="{5BC2436F-61BF-235A-BA74-1A676A20DD06}"/>
                </a:ext>
              </a:extLst>
            </p:cNvPr>
            <p:cNvSpPr/>
            <p:nvPr/>
          </p:nvSpPr>
          <p:spPr>
            <a:xfrm rot="16200000">
              <a:off x="9112134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6" name="流程圖: 決策 1185">
              <a:extLst>
                <a:ext uri="{FF2B5EF4-FFF2-40B4-BE49-F238E27FC236}">
                  <a16:creationId xmlns:a16="http://schemas.microsoft.com/office/drawing/2014/main" id="{D9F38B4C-9C0A-1031-0BA5-D3759F298B73}"/>
                </a:ext>
              </a:extLst>
            </p:cNvPr>
            <p:cNvSpPr/>
            <p:nvPr/>
          </p:nvSpPr>
          <p:spPr>
            <a:xfrm rot="10800000">
              <a:off x="9057625" y="40537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7" name="流程圖: 決策 1186">
              <a:extLst>
                <a:ext uri="{FF2B5EF4-FFF2-40B4-BE49-F238E27FC236}">
                  <a16:creationId xmlns:a16="http://schemas.microsoft.com/office/drawing/2014/main" id="{DF344725-0F0A-9708-D1B3-8FA62E947A3B}"/>
                </a:ext>
              </a:extLst>
            </p:cNvPr>
            <p:cNvSpPr/>
            <p:nvPr/>
          </p:nvSpPr>
          <p:spPr>
            <a:xfrm rot="10800000">
              <a:off x="9057625" y="40947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8" name="流程圖: 決策 1187">
              <a:extLst>
                <a:ext uri="{FF2B5EF4-FFF2-40B4-BE49-F238E27FC236}">
                  <a16:creationId xmlns:a16="http://schemas.microsoft.com/office/drawing/2014/main" id="{A375C99E-66D1-5533-CA20-B1D299AA7585}"/>
                </a:ext>
              </a:extLst>
            </p:cNvPr>
            <p:cNvSpPr/>
            <p:nvPr/>
          </p:nvSpPr>
          <p:spPr>
            <a:xfrm rot="16200000">
              <a:off x="9192830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89" name="流程圖: 決策 1188">
              <a:extLst>
                <a:ext uri="{FF2B5EF4-FFF2-40B4-BE49-F238E27FC236}">
                  <a16:creationId xmlns:a16="http://schemas.microsoft.com/office/drawing/2014/main" id="{1B61C132-5320-17AA-85EE-BDC4D2B52A10}"/>
                </a:ext>
              </a:extLst>
            </p:cNvPr>
            <p:cNvSpPr/>
            <p:nvPr/>
          </p:nvSpPr>
          <p:spPr>
            <a:xfrm rot="16200000">
              <a:off x="9273526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0" name="流程圖: 決策 1189">
              <a:extLst>
                <a:ext uri="{FF2B5EF4-FFF2-40B4-BE49-F238E27FC236}">
                  <a16:creationId xmlns:a16="http://schemas.microsoft.com/office/drawing/2014/main" id="{141F6EA4-93B5-BB53-8D92-29459384805A}"/>
                </a:ext>
              </a:extLst>
            </p:cNvPr>
            <p:cNvSpPr/>
            <p:nvPr/>
          </p:nvSpPr>
          <p:spPr>
            <a:xfrm rot="10800000">
              <a:off x="9219017" y="40537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1" name="流程圖: 決策 1190">
              <a:extLst>
                <a:ext uri="{FF2B5EF4-FFF2-40B4-BE49-F238E27FC236}">
                  <a16:creationId xmlns:a16="http://schemas.microsoft.com/office/drawing/2014/main" id="{FF6F9884-1AB6-646A-50FD-9F89E94ED359}"/>
                </a:ext>
              </a:extLst>
            </p:cNvPr>
            <p:cNvSpPr/>
            <p:nvPr/>
          </p:nvSpPr>
          <p:spPr>
            <a:xfrm rot="10800000">
              <a:off x="9219017" y="40947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2" name="流程圖: 決策 1191">
              <a:extLst>
                <a:ext uri="{FF2B5EF4-FFF2-40B4-BE49-F238E27FC236}">
                  <a16:creationId xmlns:a16="http://schemas.microsoft.com/office/drawing/2014/main" id="{F4BECBAE-8129-5922-12DE-CC1BD747F66E}"/>
                </a:ext>
              </a:extLst>
            </p:cNvPr>
            <p:cNvSpPr/>
            <p:nvPr/>
          </p:nvSpPr>
          <p:spPr>
            <a:xfrm rot="10800000">
              <a:off x="9146592" y="40372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3" name="流程圖: 決策 1192">
              <a:extLst>
                <a:ext uri="{FF2B5EF4-FFF2-40B4-BE49-F238E27FC236}">
                  <a16:creationId xmlns:a16="http://schemas.microsoft.com/office/drawing/2014/main" id="{61483E6A-86BB-6D2E-E190-F791982E41EC}"/>
                </a:ext>
              </a:extLst>
            </p:cNvPr>
            <p:cNvSpPr/>
            <p:nvPr/>
          </p:nvSpPr>
          <p:spPr>
            <a:xfrm rot="10800000">
              <a:off x="9146592" y="397976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4" name="流程圖: 決策 1193">
              <a:extLst>
                <a:ext uri="{FF2B5EF4-FFF2-40B4-BE49-F238E27FC236}">
                  <a16:creationId xmlns:a16="http://schemas.microsoft.com/office/drawing/2014/main" id="{B511432C-EA60-2308-A785-56BE6084F24D}"/>
                </a:ext>
              </a:extLst>
            </p:cNvPr>
            <p:cNvSpPr/>
            <p:nvPr/>
          </p:nvSpPr>
          <p:spPr>
            <a:xfrm rot="5400000">
              <a:off x="9117858" y="400850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5" name="流程圖: 決策 1194">
              <a:extLst>
                <a:ext uri="{FF2B5EF4-FFF2-40B4-BE49-F238E27FC236}">
                  <a16:creationId xmlns:a16="http://schemas.microsoft.com/office/drawing/2014/main" id="{69F16572-EF55-A551-BA9E-4B3F00781E6D}"/>
                </a:ext>
              </a:extLst>
            </p:cNvPr>
            <p:cNvSpPr/>
            <p:nvPr/>
          </p:nvSpPr>
          <p:spPr>
            <a:xfrm rot="5400000">
              <a:off x="9175327" y="400850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6" name="流程圖: 決策 1195">
              <a:extLst>
                <a:ext uri="{FF2B5EF4-FFF2-40B4-BE49-F238E27FC236}">
                  <a16:creationId xmlns:a16="http://schemas.microsoft.com/office/drawing/2014/main" id="{6A344982-A91B-D396-6E37-0DF86D02DF0C}"/>
                </a:ext>
              </a:extLst>
            </p:cNvPr>
            <p:cNvSpPr/>
            <p:nvPr/>
          </p:nvSpPr>
          <p:spPr>
            <a:xfrm rot="10800000">
              <a:off x="9146592" y="415217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7" name="流程圖: 決策 1196">
              <a:extLst>
                <a:ext uri="{FF2B5EF4-FFF2-40B4-BE49-F238E27FC236}">
                  <a16:creationId xmlns:a16="http://schemas.microsoft.com/office/drawing/2014/main" id="{29AB8A73-A382-5D29-3A95-C2B4370CE4DB}"/>
                </a:ext>
              </a:extLst>
            </p:cNvPr>
            <p:cNvSpPr/>
            <p:nvPr/>
          </p:nvSpPr>
          <p:spPr>
            <a:xfrm rot="10800000">
              <a:off x="9146592" y="409470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8" name="流程圖: 決策 1197">
              <a:extLst>
                <a:ext uri="{FF2B5EF4-FFF2-40B4-BE49-F238E27FC236}">
                  <a16:creationId xmlns:a16="http://schemas.microsoft.com/office/drawing/2014/main" id="{8C9BEDAF-3F8F-B0D3-3B95-A0F2850E99BF}"/>
                </a:ext>
              </a:extLst>
            </p:cNvPr>
            <p:cNvSpPr/>
            <p:nvPr/>
          </p:nvSpPr>
          <p:spPr>
            <a:xfrm rot="5400000">
              <a:off x="9117858" y="412343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9" name="流程圖: 決策 1198">
              <a:extLst>
                <a:ext uri="{FF2B5EF4-FFF2-40B4-BE49-F238E27FC236}">
                  <a16:creationId xmlns:a16="http://schemas.microsoft.com/office/drawing/2014/main" id="{3B4DE4D1-E825-FAED-5570-DD52C5DC8BE6}"/>
                </a:ext>
              </a:extLst>
            </p:cNvPr>
            <p:cNvSpPr/>
            <p:nvPr/>
          </p:nvSpPr>
          <p:spPr>
            <a:xfrm rot="5400000">
              <a:off x="9175327" y="412343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0" name="流程圖: 決策 1199">
              <a:extLst>
                <a:ext uri="{FF2B5EF4-FFF2-40B4-BE49-F238E27FC236}">
                  <a16:creationId xmlns:a16="http://schemas.microsoft.com/office/drawing/2014/main" id="{884CF544-1D13-2CA3-D795-36EB2F493293}"/>
                </a:ext>
              </a:extLst>
            </p:cNvPr>
            <p:cNvSpPr/>
            <p:nvPr/>
          </p:nvSpPr>
          <p:spPr>
            <a:xfrm rot="16200000">
              <a:off x="9354221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1" name="流程圖: 決策 1200">
              <a:extLst>
                <a:ext uri="{FF2B5EF4-FFF2-40B4-BE49-F238E27FC236}">
                  <a16:creationId xmlns:a16="http://schemas.microsoft.com/office/drawing/2014/main" id="{C1EABCB1-C13A-52DA-6079-129A96869901}"/>
                </a:ext>
              </a:extLst>
            </p:cNvPr>
            <p:cNvSpPr/>
            <p:nvPr/>
          </p:nvSpPr>
          <p:spPr>
            <a:xfrm rot="16200000">
              <a:off x="9434917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2" name="流程圖: 決策 1201">
              <a:extLst>
                <a:ext uri="{FF2B5EF4-FFF2-40B4-BE49-F238E27FC236}">
                  <a16:creationId xmlns:a16="http://schemas.microsoft.com/office/drawing/2014/main" id="{EE5CE6C2-65EF-064C-F551-78ED0BC2265D}"/>
                </a:ext>
              </a:extLst>
            </p:cNvPr>
            <p:cNvSpPr/>
            <p:nvPr/>
          </p:nvSpPr>
          <p:spPr>
            <a:xfrm rot="10800000">
              <a:off x="9380408" y="40537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3" name="流程圖: 決策 1202">
              <a:extLst>
                <a:ext uri="{FF2B5EF4-FFF2-40B4-BE49-F238E27FC236}">
                  <a16:creationId xmlns:a16="http://schemas.microsoft.com/office/drawing/2014/main" id="{34352A1D-638E-4205-EE8C-AD5427088A78}"/>
                </a:ext>
              </a:extLst>
            </p:cNvPr>
            <p:cNvSpPr/>
            <p:nvPr/>
          </p:nvSpPr>
          <p:spPr>
            <a:xfrm rot="10800000">
              <a:off x="9380408" y="40947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4" name="流程圖: 決策 1203">
              <a:extLst>
                <a:ext uri="{FF2B5EF4-FFF2-40B4-BE49-F238E27FC236}">
                  <a16:creationId xmlns:a16="http://schemas.microsoft.com/office/drawing/2014/main" id="{58824660-4343-32D4-FAE6-AE5FB7A90855}"/>
                </a:ext>
              </a:extLst>
            </p:cNvPr>
            <p:cNvSpPr/>
            <p:nvPr/>
          </p:nvSpPr>
          <p:spPr>
            <a:xfrm rot="16200000">
              <a:off x="9515612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5" name="流程圖: 決策 1204">
              <a:extLst>
                <a:ext uri="{FF2B5EF4-FFF2-40B4-BE49-F238E27FC236}">
                  <a16:creationId xmlns:a16="http://schemas.microsoft.com/office/drawing/2014/main" id="{649044AF-7632-0409-0FC8-C78B689E87FE}"/>
                </a:ext>
              </a:extLst>
            </p:cNvPr>
            <p:cNvSpPr/>
            <p:nvPr/>
          </p:nvSpPr>
          <p:spPr>
            <a:xfrm rot="16200000">
              <a:off x="9596308" y="40543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6" name="流程圖: 決策 1205">
              <a:extLst>
                <a:ext uri="{FF2B5EF4-FFF2-40B4-BE49-F238E27FC236}">
                  <a16:creationId xmlns:a16="http://schemas.microsoft.com/office/drawing/2014/main" id="{825A5CEE-6951-CF40-47FF-E340EE090A46}"/>
                </a:ext>
              </a:extLst>
            </p:cNvPr>
            <p:cNvSpPr/>
            <p:nvPr/>
          </p:nvSpPr>
          <p:spPr>
            <a:xfrm rot="10800000">
              <a:off x="9541799" y="40537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7" name="流程圖: 決策 1206">
              <a:extLst>
                <a:ext uri="{FF2B5EF4-FFF2-40B4-BE49-F238E27FC236}">
                  <a16:creationId xmlns:a16="http://schemas.microsoft.com/office/drawing/2014/main" id="{F736B61F-7CE0-0BE9-B8DA-5779CCA1046F}"/>
                </a:ext>
              </a:extLst>
            </p:cNvPr>
            <p:cNvSpPr/>
            <p:nvPr/>
          </p:nvSpPr>
          <p:spPr>
            <a:xfrm rot="10800000">
              <a:off x="9541799" y="40947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8" name="流程圖: 決策 1207">
              <a:extLst>
                <a:ext uri="{FF2B5EF4-FFF2-40B4-BE49-F238E27FC236}">
                  <a16:creationId xmlns:a16="http://schemas.microsoft.com/office/drawing/2014/main" id="{E180C0FB-AF41-77BE-5D63-FB46597ED98F}"/>
                </a:ext>
              </a:extLst>
            </p:cNvPr>
            <p:cNvSpPr/>
            <p:nvPr/>
          </p:nvSpPr>
          <p:spPr>
            <a:xfrm rot="10800000">
              <a:off x="9469373" y="40372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9" name="流程圖: 決策 1208">
              <a:extLst>
                <a:ext uri="{FF2B5EF4-FFF2-40B4-BE49-F238E27FC236}">
                  <a16:creationId xmlns:a16="http://schemas.microsoft.com/office/drawing/2014/main" id="{71CAEA7D-7FFD-5DBE-E2CB-256F7EB48FCC}"/>
                </a:ext>
              </a:extLst>
            </p:cNvPr>
            <p:cNvSpPr/>
            <p:nvPr/>
          </p:nvSpPr>
          <p:spPr>
            <a:xfrm rot="10800000">
              <a:off x="9469373" y="397976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0" name="流程圖: 決策 1209">
              <a:extLst>
                <a:ext uri="{FF2B5EF4-FFF2-40B4-BE49-F238E27FC236}">
                  <a16:creationId xmlns:a16="http://schemas.microsoft.com/office/drawing/2014/main" id="{E392D6FE-38AB-4112-D77D-C3D412D4DAC4}"/>
                </a:ext>
              </a:extLst>
            </p:cNvPr>
            <p:cNvSpPr/>
            <p:nvPr/>
          </p:nvSpPr>
          <p:spPr>
            <a:xfrm rot="5400000">
              <a:off x="9440639" y="400850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1" name="流程圖: 決策 1210">
              <a:extLst>
                <a:ext uri="{FF2B5EF4-FFF2-40B4-BE49-F238E27FC236}">
                  <a16:creationId xmlns:a16="http://schemas.microsoft.com/office/drawing/2014/main" id="{A3AC5BF4-3BBC-2267-71E2-F03C6C613AE7}"/>
                </a:ext>
              </a:extLst>
            </p:cNvPr>
            <p:cNvSpPr/>
            <p:nvPr/>
          </p:nvSpPr>
          <p:spPr>
            <a:xfrm rot="5400000">
              <a:off x="9498108" y="400850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2" name="流程圖: 決策 1211">
              <a:extLst>
                <a:ext uri="{FF2B5EF4-FFF2-40B4-BE49-F238E27FC236}">
                  <a16:creationId xmlns:a16="http://schemas.microsoft.com/office/drawing/2014/main" id="{59B6668B-2695-2D62-4067-E8490AAD6296}"/>
                </a:ext>
              </a:extLst>
            </p:cNvPr>
            <p:cNvSpPr/>
            <p:nvPr/>
          </p:nvSpPr>
          <p:spPr>
            <a:xfrm rot="10800000">
              <a:off x="9469373" y="415217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3" name="流程圖: 決策 1212">
              <a:extLst>
                <a:ext uri="{FF2B5EF4-FFF2-40B4-BE49-F238E27FC236}">
                  <a16:creationId xmlns:a16="http://schemas.microsoft.com/office/drawing/2014/main" id="{75051C8C-58CD-AEB8-3511-7A680C03F5ED}"/>
                </a:ext>
              </a:extLst>
            </p:cNvPr>
            <p:cNvSpPr/>
            <p:nvPr/>
          </p:nvSpPr>
          <p:spPr>
            <a:xfrm rot="10800000">
              <a:off x="9469373" y="409470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4" name="流程圖: 決策 1213">
              <a:extLst>
                <a:ext uri="{FF2B5EF4-FFF2-40B4-BE49-F238E27FC236}">
                  <a16:creationId xmlns:a16="http://schemas.microsoft.com/office/drawing/2014/main" id="{295A09EC-1F69-811D-E179-E40DDC139648}"/>
                </a:ext>
              </a:extLst>
            </p:cNvPr>
            <p:cNvSpPr/>
            <p:nvPr/>
          </p:nvSpPr>
          <p:spPr>
            <a:xfrm rot="5400000">
              <a:off x="9440639" y="412343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5" name="流程圖: 決策 1214">
              <a:extLst>
                <a:ext uri="{FF2B5EF4-FFF2-40B4-BE49-F238E27FC236}">
                  <a16:creationId xmlns:a16="http://schemas.microsoft.com/office/drawing/2014/main" id="{54363FBB-4B9A-6888-94A6-C601C9970A05}"/>
                </a:ext>
              </a:extLst>
            </p:cNvPr>
            <p:cNvSpPr/>
            <p:nvPr/>
          </p:nvSpPr>
          <p:spPr>
            <a:xfrm rot="5400000">
              <a:off x="9498108" y="412343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6" name="流程圖: 決策 1215">
              <a:extLst>
                <a:ext uri="{FF2B5EF4-FFF2-40B4-BE49-F238E27FC236}">
                  <a16:creationId xmlns:a16="http://schemas.microsoft.com/office/drawing/2014/main" id="{4C113817-A2DB-AE2F-BA16-43C8962B8A77}"/>
                </a:ext>
              </a:extLst>
            </p:cNvPr>
            <p:cNvSpPr/>
            <p:nvPr/>
          </p:nvSpPr>
          <p:spPr>
            <a:xfrm rot="10800000">
              <a:off x="9313873" y="401400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7" name="流程圖: 決策 1216">
              <a:extLst>
                <a:ext uri="{FF2B5EF4-FFF2-40B4-BE49-F238E27FC236}">
                  <a16:creationId xmlns:a16="http://schemas.microsoft.com/office/drawing/2014/main" id="{021AB23C-CB15-EC98-2A55-432E78D874FB}"/>
                </a:ext>
              </a:extLst>
            </p:cNvPr>
            <p:cNvSpPr/>
            <p:nvPr/>
          </p:nvSpPr>
          <p:spPr>
            <a:xfrm rot="10800000">
              <a:off x="9313873" y="3933313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8" name="流程圖: 決策 1217">
              <a:extLst>
                <a:ext uri="{FF2B5EF4-FFF2-40B4-BE49-F238E27FC236}">
                  <a16:creationId xmlns:a16="http://schemas.microsoft.com/office/drawing/2014/main" id="{B9790BF8-54D3-3118-2E02-C382687FEED6}"/>
                </a:ext>
              </a:extLst>
            </p:cNvPr>
            <p:cNvSpPr/>
            <p:nvPr/>
          </p:nvSpPr>
          <p:spPr>
            <a:xfrm rot="5400000">
              <a:off x="9279248" y="399354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19" name="流程圖: 決策 1218">
              <a:extLst>
                <a:ext uri="{FF2B5EF4-FFF2-40B4-BE49-F238E27FC236}">
                  <a16:creationId xmlns:a16="http://schemas.microsoft.com/office/drawing/2014/main" id="{45C61094-84CB-4418-45D2-6D7C7D818295}"/>
                </a:ext>
              </a:extLst>
            </p:cNvPr>
            <p:cNvSpPr/>
            <p:nvPr/>
          </p:nvSpPr>
          <p:spPr>
            <a:xfrm rot="5400000">
              <a:off x="9320176" y="399354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0" name="流程圖: 決策 1219">
              <a:extLst>
                <a:ext uri="{FF2B5EF4-FFF2-40B4-BE49-F238E27FC236}">
                  <a16:creationId xmlns:a16="http://schemas.microsoft.com/office/drawing/2014/main" id="{DE867406-B2E0-1E6E-F979-02AF757B1ED3}"/>
                </a:ext>
              </a:extLst>
            </p:cNvPr>
            <p:cNvSpPr/>
            <p:nvPr/>
          </p:nvSpPr>
          <p:spPr>
            <a:xfrm rot="10800000">
              <a:off x="9313873" y="385261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1" name="流程圖: 決策 1220">
              <a:extLst>
                <a:ext uri="{FF2B5EF4-FFF2-40B4-BE49-F238E27FC236}">
                  <a16:creationId xmlns:a16="http://schemas.microsoft.com/office/drawing/2014/main" id="{1400B78F-7469-6FBE-E8F3-384D944E233A}"/>
                </a:ext>
              </a:extLst>
            </p:cNvPr>
            <p:cNvSpPr/>
            <p:nvPr/>
          </p:nvSpPr>
          <p:spPr>
            <a:xfrm rot="10800000">
              <a:off x="9313873" y="377192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2" name="流程圖: 決策 1221">
              <a:extLst>
                <a:ext uri="{FF2B5EF4-FFF2-40B4-BE49-F238E27FC236}">
                  <a16:creationId xmlns:a16="http://schemas.microsoft.com/office/drawing/2014/main" id="{EBA07C11-2731-8084-3767-18236453FDFB}"/>
                </a:ext>
              </a:extLst>
            </p:cNvPr>
            <p:cNvSpPr/>
            <p:nvPr/>
          </p:nvSpPr>
          <p:spPr>
            <a:xfrm rot="5400000">
              <a:off x="9279248" y="383215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3" name="流程圖: 決策 1222">
              <a:extLst>
                <a:ext uri="{FF2B5EF4-FFF2-40B4-BE49-F238E27FC236}">
                  <a16:creationId xmlns:a16="http://schemas.microsoft.com/office/drawing/2014/main" id="{7D42EA4D-D2B9-009D-B51C-7825CE4DDD02}"/>
                </a:ext>
              </a:extLst>
            </p:cNvPr>
            <p:cNvSpPr/>
            <p:nvPr/>
          </p:nvSpPr>
          <p:spPr>
            <a:xfrm rot="5400000">
              <a:off x="9320176" y="383215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4" name="流程圖: 決策 1223">
              <a:extLst>
                <a:ext uri="{FF2B5EF4-FFF2-40B4-BE49-F238E27FC236}">
                  <a16:creationId xmlns:a16="http://schemas.microsoft.com/office/drawing/2014/main" id="{554DE36D-E2CC-8EE6-709A-84CE8CD01B01}"/>
                </a:ext>
              </a:extLst>
            </p:cNvPr>
            <p:cNvSpPr/>
            <p:nvPr/>
          </p:nvSpPr>
          <p:spPr>
            <a:xfrm rot="5400000">
              <a:off x="9279248" y="390457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5" name="流程圖: 決策 1224">
              <a:extLst>
                <a:ext uri="{FF2B5EF4-FFF2-40B4-BE49-F238E27FC236}">
                  <a16:creationId xmlns:a16="http://schemas.microsoft.com/office/drawing/2014/main" id="{E55C7BDD-3D1A-EB00-DA91-1CA8584F212F}"/>
                </a:ext>
              </a:extLst>
            </p:cNvPr>
            <p:cNvSpPr/>
            <p:nvPr/>
          </p:nvSpPr>
          <p:spPr>
            <a:xfrm rot="5400000">
              <a:off x="9221779" y="390457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6" name="流程圖: 決策 1225">
              <a:extLst>
                <a:ext uri="{FF2B5EF4-FFF2-40B4-BE49-F238E27FC236}">
                  <a16:creationId xmlns:a16="http://schemas.microsoft.com/office/drawing/2014/main" id="{923EB641-FF29-7E77-FDCF-AF8BAD113B6C}"/>
                </a:ext>
              </a:extLst>
            </p:cNvPr>
            <p:cNvSpPr/>
            <p:nvPr/>
          </p:nvSpPr>
          <p:spPr>
            <a:xfrm>
              <a:off x="9250513" y="393331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7" name="流程圖: 決策 1226">
              <a:extLst>
                <a:ext uri="{FF2B5EF4-FFF2-40B4-BE49-F238E27FC236}">
                  <a16:creationId xmlns:a16="http://schemas.microsoft.com/office/drawing/2014/main" id="{D8D0CED8-D8C1-492D-2372-79BC375EF0FC}"/>
                </a:ext>
              </a:extLst>
            </p:cNvPr>
            <p:cNvSpPr/>
            <p:nvPr/>
          </p:nvSpPr>
          <p:spPr>
            <a:xfrm>
              <a:off x="9250513" y="387584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8" name="流程圖: 決策 1227">
              <a:extLst>
                <a:ext uri="{FF2B5EF4-FFF2-40B4-BE49-F238E27FC236}">
                  <a16:creationId xmlns:a16="http://schemas.microsoft.com/office/drawing/2014/main" id="{C6189417-C770-11BD-7332-B162C8BE9BEC}"/>
                </a:ext>
              </a:extLst>
            </p:cNvPr>
            <p:cNvSpPr/>
            <p:nvPr/>
          </p:nvSpPr>
          <p:spPr>
            <a:xfrm rot="5400000">
              <a:off x="9394186" y="390457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29" name="流程圖: 決策 1228">
              <a:extLst>
                <a:ext uri="{FF2B5EF4-FFF2-40B4-BE49-F238E27FC236}">
                  <a16:creationId xmlns:a16="http://schemas.microsoft.com/office/drawing/2014/main" id="{017B641C-DDED-0863-D12A-0C54D5C2AED8}"/>
                </a:ext>
              </a:extLst>
            </p:cNvPr>
            <p:cNvSpPr/>
            <p:nvPr/>
          </p:nvSpPr>
          <p:spPr>
            <a:xfrm rot="5400000">
              <a:off x="9336717" y="3904578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0" name="流程圖: 決策 1229">
              <a:extLst>
                <a:ext uri="{FF2B5EF4-FFF2-40B4-BE49-F238E27FC236}">
                  <a16:creationId xmlns:a16="http://schemas.microsoft.com/office/drawing/2014/main" id="{F444FBFD-AF6B-6623-4CC8-7957B2BC9972}"/>
                </a:ext>
              </a:extLst>
            </p:cNvPr>
            <p:cNvSpPr/>
            <p:nvPr/>
          </p:nvSpPr>
          <p:spPr>
            <a:xfrm>
              <a:off x="9365451" y="393331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1" name="流程圖: 決策 1230">
              <a:extLst>
                <a:ext uri="{FF2B5EF4-FFF2-40B4-BE49-F238E27FC236}">
                  <a16:creationId xmlns:a16="http://schemas.microsoft.com/office/drawing/2014/main" id="{5A8AD2D9-3606-6532-B9F8-B944BA7385CF}"/>
                </a:ext>
              </a:extLst>
            </p:cNvPr>
            <p:cNvSpPr/>
            <p:nvPr/>
          </p:nvSpPr>
          <p:spPr>
            <a:xfrm>
              <a:off x="9365451" y="387584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2" name="流程圖: 決策 1231">
              <a:extLst>
                <a:ext uri="{FF2B5EF4-FFF2-40B4-BE49-F238E27FC236}">
                  <a16:creationId xmlns:a16="http://schemas.microsoft.com/office/drawing/2014/main" id="{49E64B72-64BA-51F8-69D7-338FCF865E8A}"/>
                </a:ext>
              </a:extLst>
            </p:cNvPr>
            <p:cNvSpPr/>
            <p:nvPr/>
          </p:nvSpPr>
          <p:spPr>
            <a:xfrm rot="10800000">
              <a:off x="9313873" y="433679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3" name="流程圖: 決策 1232">
              <a:extLst>
                <a:ext uri="{FF2B5EF4-FFF2-40B4-BE49-F238E27FC236}">
                  <a16:creationId xmlns:a16="http://schemas.microsoft.com/office/drawing/2014/main" id="{763114B5-B565-327E-063C-80AD092EED94}"/>
                </a:ext>
              </a:extLst>
            </p:cNvPr>
            <p:cNvSpPr/>
            <p:nvPr/>
          </p:nvSpPr>
          <p:spPr>
            <a:xfrm rot="10800000">
              <a:off x="9313873" y="4256095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4" name="流程圖: 決策 1233">
              <a:extLst>
                <a:ext uri="{FF2B5EF4-FFF2-40B4-BE49-F238E27FC236}">
                  <a16:creationId xmlns:a16="http://schemas.microsoft.com/office/drawing/2014/main" id="{57802C2C-8358-DA3B-CAC2-2AB3DB859F65}"/>
                </a:ext>
              </a:extLst>
            </p:cNvPr>
            <p:cNvSpPr/>
            <p:nvPr/>
          </p:nvSpPr>
          <p:spPr>
            <a:xfrm rot="5400000">
              <a:off x="9279248" y="431632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5" name="流程圖: 決策 1234">
              <a:extLst>
                <a:ext uri="{FF2B5EF4-FFF2-40B4-BE49-F238E27FC236}">
                  <a16:creationId xmlns:a16="http://schemas.microsoft.com/office/drawing/2014/main" id="{6558C3C1-E1E2-8C09-3F17-FF58CD9105E0}"/>
                </a:ext>
              </a:extLst>
            </p:cNvPr>
            <p:cNvSpPr/>
            <p:nvPr/>
          </p:nvSpPr>
          <p:spPr>
            <a:xfrm rot="5400000">
              <a:off x="9320176" y="431632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6" name="流程圖: 決策 1235">
              <a:extLst>
                <a:ext uri="{FF2B5EF4-FFF2-40B4-BE49-F238E27FC236}">
                  <a16:creationId xmlns:a16="http://schemas.microsoft.com/office/drawing/2014/main" id="{E13A099D-DBF9-E281-1B3A-7F3B9B3D610B}"/>
                </a:ext>
              </a:extLst>
            </p:cNvPr>
            <p:cNvSpPr/>
            <p:nvPr/>
          </p:nvSpPr>
          <p:spPr>
            <a:xfrm rot="10800000">
              <a:off x="9313873" y="417540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7" name="流程圖: 決策 1236">
              <a:extLst>
                <a:ext uri="{FF2B5EF4-FFF2-40B4-BE49-F238E27FC236}">
                  <a16:creationId xmlns:a16="http://schemas.microsoft.com/office/drawing/2014/main" id="{7F84010F-C877-CE6F-0021-EB9DC809BF03}"/>
                </a:ext>
              </a:extLst>
            </p:cNvPr>
            <p:cNvSpPr/>
            <p:nvPr/>
          </p:nvSpPr>
          <p:spPr>
            <a:xfrm rot="10800000">
              <a:off x="9313873" y="40947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8" name="流程圖: 決策 1237">
              <a:extLst>
                <a:ext uri="{FF2B5EF4-FFF2-40B4-BE49-F238E27FC236}">
                  <a16:creationId xmlns:a16="http://schemas.microsoft.com/office/drawing/2014/main" id="{F03C097D-72C7-6C75-F70A-6A1C9829C9A0}"/>
                </a:ext>
              </a:extLst>
            </p:cNvPr>
            <p:cNvSpPr/>
            <p:nvPr/>
          </p:nvSpPr>
          <p:spPr>
            <a:xfrm rot="5400000">
              <a:off x="9279248" y="415493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9" name="流程圖: 決策 1238">
              <a:extLst>
                <a:ext uri="{FF2B5EF4-FFF2-40B4-BE49-F238E27FC236}">
                  <a16:creationId xmlns:a16="http://schemas.microsoft.com/office/drawing/2014/main" id="{2C7B3091-8DE4-C7DA-B723-AB6EACEB3222}"/>
                </a:ext>
              </a:extLst>
            </p:cNvPr>
            <p:cNvSpPr/>
            <p:nvPr/>
          </p:nvSpPr>
          <p:spPr>
            <a:xfrm rot="5400000">
              <a:off x="9320176" y="415493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0" name="流程圖: 決策 1239">
              <a:extLst>
                <a:ext uri="{FF2B5EF4-FFF2-40B4-BE49-F238E27FC236}">
                  <a16:creationId xmlns:a16="http://schemas.microsoft.com/office/drawing/2014/main" id="{A5F20B26-781F-DA74-3E1D-17A53F4AF118}"/>
                </a:ext>
              </a:extLst>
            </p:cNvPr>
            <p:cNvSpPr/>
            <p:nvPr/>
          </p:nvSpPr>
          <p:spPr>
            <a:xfrm rot="5400000">
              <a:off x="9279248" y="422736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1" name="流程圖: 決策 1240">
              <a:extLst>
                <a:ext uri="{FF2B5EF4-FFF2-40B4-BE49-F238E27FC236}">
                  <a16:creationId xmlns:a16="http://schemas.microsoft.com/office/drawing/2014/main" id="{2C54A11C-A536-9894-C1AC-6EC0C201F066}"/>
                </a:ext>
              </a:extLst>
            </p:cNvPr>
            <p:cNvSpPr/>
            <p:nvPr/>
          </p:nvSpPr>
          <p:spPr>
            <a:xfrm rot="5400000">
              <a:off x="9221779" y="422736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2" name="流程圖: 決策 1241">
              <a:extLst>
                <a:ext uri="{FF2B5EF4-FFF2-40B4-BE49-F238E27FC236}">
                  <a16:creationId xmlns:a16="http://schemas.microsoft.com/office/drawing/2014/main" id="{7B37ABE2-277B-F097-E52A-A93EBB6C469C}"/>
                </a:ext>
              </a:extLst>
            </p:cNvPr>
            <p:cNvSpPr/>
            <p:nvPr/>
          </p:nvSpPr>
          <p:spPr>
            <a:xfrm>
              <a:off x="9250513" y="425609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3" name="流程圖: 決策 1242">
              <a:extLst>
                <a:ext uri="{FF2B5EF4-FFF2-40B4-BE49-F238E27FC236}">
                  <a16:creationId xmlns:a16="http://schemas.microsoft.com/office/drawing/2014/main" id="{D5802D4B-F6A3-DC37-9120-D962F55ADA4F}"/>
                </a:ext>
              </a:extLst>
            </p:cNvPr>
            <p:cNvSpPr/>
            <p:nvPr/>
          </p:nvSpPr>
          <p:spPr>
            <a:xfrm>
              <a:off x="9250513" y="41986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4" name="流程圖: 決策 1243">
              <a:extLst>
                <a:ext uri="{FF2B5EF4-FFF2-40B4-BE49-F238E27FC236}">
                  <a16:creationId xmlns:a16="http://schemas.microsoft.com/office/drawing/2014/main" id="{CAC36186-7115-3564-C1D6-DC6A11C890F9}"/>
                </a:ext>
              </a:extLst>
            </p:cNvPr>
            <p:cNvSpPr/>
            <p:nvPr/>
          </p:nvSpPr>
          <p:spPr>
            <a:xfrm rot="5400000">
              <a:off x="9394186" y="422736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5" name="流程圖: 決策 1244">
              <a:extLst>
                <a:ext uri="{FF2B5EF4-FFF2-40B4-BE49-F238E27FC236}">
                  <a16:creationId xmlns:a16="http://schemas.microsoft.com/office/drawing/2014/main" id="{5C271F98-3E7A-170A-5550-05A0C6D3CC37}"/>
                </a:ext>
              </a:extLst>
            </p:cNvPr>
            <p:cNvSpPr/>
            <p:nvPr/>
          </p:nvSpPr>
          <p:spPr>
            <a:xfrm rot="5400000">
              <a:off x="9336717" y="422736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6" name="流程圖: 決策 1245">
              <a:extLst>
                <a:ext uri="{FF2B5EF4-FFF2-40B4-BE49-F238E27FC236}">
                  <a16:creationId xmlns:a16="http://schemas.microsoft.com/office/drawing/2014/main" id="{D2391E78-01A3-1636-A02E-B0746420D0CF}"/>
                </a:ext>
              </a:extLst>
            </p:cNvPr>
            <p:cNvSpPr/>
            <p:nvPr/>
          </p:nvSpPr>
          <p:spPr>
            <a:xfrm>
              <a:off x="9365451" y="425609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7" name="流程圖: 決策 1246">
              <a:extLst>
                <a:ext uri="{FF2B5EF4-FFF2-40B4-BE49-F238E27FC236}">
                  <a16:creationId xmlns:a16="http://schemas.microsoft.com/office/drawing/2014/main" id="{CA28450D-5F60-52A4-5205-FB506691AE6F}"/>
                </a:ext>
              </a:extLst>
            </p:cNvPr>
            <p:cNvSpPr/>
            <p:nvPr/>
          </p:nvSpPr>
          <p:spPr>
            <a:xfrm>
              <a:off x="9365451" y="41986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8" name="流程圖: 決策 1247">
              <a:extLst>
                <a:ext uri="{FF2B5EF4-FFF2-40B4-BE49-F238E27FC236}">
                  <a16:creationId xmlns:a16="http://schemas.microsoft.com/office/drawing/2014/main" id="{18EE54FC-7F3F-73ED-7ABE-68A9B52B32F2}"/>
                </a:ext>
              </a:extLst>
            </p:cNvPr>
            <p:cNvSpPr/>
            <p:nvPr/>
          </p:nvSpPr>
          <p:spPr>
            <a:xfrm rot="16200000">
              <a:off x="9697510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49" name="流程圖: 決策 1248">
              <a:extLst>
                <a:ext uri="{FF2B5EF4-FFF2-40B4-BE49-F238E27FC236}">
                  <a16:creationId xmlns:a16="http://schemas.microsoft.com/office/drawing/2014/main" id="{4152144D-2D58-2ABF-8CCE-3C32EB9856D7}"/>
                </a:ext>
              </a:extLst>
            </p:cNvPr>
            <p:cNvSpPr/>
            <p:nvPr/>
          </p:nvSpPr>
          <p:spPr>
            <a:xfrm rot="16200000">
              <a:off x="9810819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0" name="流程圖: 決策 1249">
              <a:extLst>
                <a:ext uri="{FF2B5EF4-FFF2-40B4-BE49-F238E27FC236}">
                  <a16:creationId xmlns:a16="http://schemas.microsoft.com/office/drawing/2014/main" id="{89F8812D-0138-93FC-D282-5EA0844A38C4}"/>
                </a:ext>
              </a:extLst>
            </p:cNvPr>
            <p:cNvSpPr/>
            <p:nvPr/>
          </p:nvSpPr>
          <p:spPr>
            <a:xfrm rot="10800000">
              <a:off x="9724196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1" name="流程圖: 決策 1250">
              <a:extLst>
                <a:ext uri="{FF2B5EF4-FFF2-40B4-BE49-F238E27FC236}">
                  <a16:creationId xmlns:a16="http://schemas.microsoft.com/office/drawing/2014/main" id="{901E8777-0DAB-1F71-9A15-557472F594B8}"/>
                </a:ext>
              </a:extLst>
            </p:cNvPr>
            <p:cNvSpPr/>
            <p:nvPr/>
          </p:nvSpPr>
          <p:spPr>
            <a:xfrm rot="10800000">
              <a:off x="9724196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2" name="流程圖: 決策 1251">
              <a:extLst>
                <a:ext uri="{FF2B5EF4-FFF2-40B4-BE49-F238E27FC236}">
                  <a16:creationId xmlns:a16="http://schemas.microsoft.com/office/drawing/2014/main" id="{6E841601-E81F-6118-98A1-1A792175DF4A}"/>
                </a:ext>
              </a:extLst>
            </p:cNvPr>
            <p:cNvSpPr/>
            <p:nvPr/>
          </p:nvSpPr>
          <p:spPr>
            <a:xfrm rot="16200000">
              <a:off x="9924128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3" name="流程圖: 決策 1252">
              <a:extLst>
                <a:ext uri="{FF2B5EF4-FFF2-40B4-BE49-F238E27FC236}">
                  <a16:creationId xmlns:a16="http://schemas.microsoft.com/office/drawing/2014/main" id="{576A982F-05FB-18DC-3096-3801EA85CE8D}"/>
                </a:ext>
              </a:extLst>
            </p:cNvPr>
            <p:cNvSpPr/>
            <p:nvPr/>
          </p:nvSpPr>
          <p:spPr>
            <a:xfrm rot="16200000">
              <a:off x="10037437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4" name="流程圖: 決策 1253">
              <a:extLst>
                <a:ext uri="{FF2B5EF4-FFF2-40B4-BE49-F238E27FC236}">
                  <a16:creationId xmlns:a16="http://schemas.microsoft.com/office/drawing/2014/main" id="{7636DA87-D665-56DF-C19F-8B2BE5CED877}"/>
                </a:ext>
              </a:extLst>
            </p:cNvPr>
            <p:cNvSpPr/>
            <p:nvPr/>
          </p:nvSpPr>
          <p:spPr>
            <a:xfrm rot="10800000">
              <a:off x="9950814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5" name="流程圖: 決策 1254">
              <a:extLst>
                <a:ext uri="{FF2B5EF4-FFF2-40B4-BE49-F238E27FC236}">
                  <a16:creationId xmlns:a16="http://schemas.microsoft.com/office/drawing/2014/main" id="{AD645043-A6C6-ACBC-C558-C1752B53148C}"/>
                </a:ext>
              </a:extLst>
            </p:cNvPr>
            <p:cNvSpPr/>
            <p:nvPr/>
          </p:nvSpPr>
          <p:spPr>
            <a:xfrm rot="10800000">
              <a:off x="9950814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6" name="流程圖: 決策 1255">
              <a:extLst>
                <a:ext uri="{FF2B5EF4-FFF2-40B4-BE49-F238E27FC236}">
                  <a16:creationId xmlns:a16="http://schemas.microsoft.com/office/drawing/2014/main" id="{B4970358-12B0-0AD9-14C1-C3F39E0E4E50}"/>
                </a:ext>
              </a:extLst>
            </p:cNvPr>
            <p:cNvSpPr/>
            <p:nvPr/>
          </p:nvSpPr>
          <p:spPr>
            <a:xfrm rot="10800000">
              <a:off x="9849118" y="31473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7" name="流程圖: 決策 1256">
              <a:extLst>
                <a:ext uri="{FF2B5EF4-FFF2-40B4-BE49-F238E27FC236}">
                  <a16:creationId xmlns:a16="http://schemas.microsoft.com/office/drawing/2014/main" id="{969C93C1-2FD5-A1C6-613E-1863CDD5A252}"/>
                </a:ext>
              </a:extLst>
            </p:cNvPr>
            <p:cNvSpPr/>
            <p:nvPr/>
          </p:nvSpPr>
          <p:spPr>
            <a:xfrm rot="10800000">
              <a:off x="9849118" y="31063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8" name="流程圖: 決策 1257">
              <a:extLst>
                <a:ext uri="{FF2B5EF4-FFF2-40B4-BE49-F238E27FC236}">
                  <a16:creationId xmlns:a16="http://schemas.microsoft.com/office/drawing/2014/main" id="{BF55C338-D83C-AC39-D812-6F2930B84ADD}"/>
                </a:ext>
              </a:extLst>
            </p:cNvPr>
            <p:cNvSpPr/>
            <p:nvPr/>
          </p:nvSpPr>
          <p:spPr>
            <a:xfrm rot="5400000">
              <a:off x="9822931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59" name="流程圖: 決策 1258">
              <a:extLst>
                <a:ext uri="{FF2B5EF4-FFF2-40B4-BE49-F238E27FC236}">
                  <a16:creationId xmlns:a16="http://schemas.microsoft.com/office/drawing/2014/main" id="{9CB19FF2-0B67-7988-84EA-93A106CC786C}"/>
                </a:ext>
              </a:extLst>
            </p:cNvPr>
            <p:cNvSpPr/>
            <p:nvPr/>
          </p:nvSpPr>
          <p:spPr>
            <a:xfrm rot="5400000">
              <a:off x="9903626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0" name="流程圖: 決策 1259">
              <a:extLst>
                <a:ext uri="{FF2B5EF4-FFF2-40B4-BE49-F238E27FC236}">
                  <a16:creationId xmlns:a16="http://schemas.microsoft.com/office/drawing/2014/main" id="{8BD7F4DA-4A1D-89CC-A64C-1429250DA2C1}"/>
                </a:ext>
              </a:extLst>
            </p:cNvPr>
            <p:cNvSpPr/>
            <p:nvPr/>
          </p:nvSpPr>
          <p:spPr>
            <a:xfrm rot="10800000">
              <a:off x="9849118" y="322916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1" name="流程圖: 決策 1260">
              <a:extLst>
                <a:ext uri="{FF2B5EF4-FFF2-40B4-BE49-F238E27FC236}">
                  <a16:creationId xmlns:a16="http://schemas.microsoft.com/office/drawing/2014/main" id="{78B3C532-5511-CFAF-B713-BAF528009BB2}"/>
                </a:ext>
              </a:extLst>
            </p:cNvPr>
            <p:cNvSpPr/>
            <p:nvPr/>
          </p:nvSpPr>
          <p:spPr>
            <a:xfrm rot="10800000">
              <a:off x="9849118" y="318823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2" name="流程圖: 決策 1261">
              <a:extLst>
                <a:ext uri="{FF2B5EF4-FFF2-40B4-BE49-F238E27FC236}">
                  <a16:creationId xmlns:a16="http://schemas.microsoft.com/office/drawing/2014/main" id="{FE30EB7B-C879-F41E-30B6-A8E0D9192E74}"/>
                </a:ext>
              </a:extLst>
            </p:cNvPr>
            <p:cNvSpPr/>
            <p:nvPr/>
          </p:nvSpPr>
          <p:spPr>
            <a:xfrm rot="5400000">
              <a:off x="9822931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3" name="流程圖: 決策 1262">
              <a:extLst>
                <a:ext uri="{FF2B5EF4-FFF2-40B4-BE49-F238E27FC236}">
                  <a16:creationId xmlns:a16="http://schemas.microsoft.com/office/drawing/2014/main" id="{80B6CE73-C1D9-B249-25C6-31529013F298}"/>
                </a:ext>
              </a:extLst>
            </p:cNvPr>
            <p:cNvSpPr/>
            <p:nvPr/>
          </p:nvSpPr>
          <p:spPr>
            <a:xfrm rot="5400000">
              <a:off x="9903626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4" name="流程圖: 決策 1263">
              <a:extLst>
                <a:ext uri="{FF2B5EF4-FFF2-40B4-BE49-F238E27FC236}">
                  <a16:creationId xmlns:a16="http://schemas.microsoft.com/office/drawing/2014/main" id="{E01C719C-4252-B3F5-87EB-32E64CE25888}"/>
                </a:ext>
              </a:extLst>
            </p:cNvPr>
            <p:cNvSpPr/>
            <p:nvPr/>
          </p:nvSpPr>
          <p:spPr>
            <a:xfrm rot="16200000">
              <a:off x="10150745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5" name="流程圖: 決策 1264">
              <a:extLst>
                <a:ext uri="{FF2B5EF4-FFF2-40B4-BE49-F238E27FC236}">
                  <a16:creationId xmlns:a16="http://schemas.microsoft.com/office/drawing/2014/main" id="{BB6C9E4E-66A9-2F43-F129-654ECF9FE25E}"/>
                </a:ext>
              </a:extLst>
            </p:cNvPr>
            <p:cNvSpPr/>
            <p:nvPr/>
          </p:nvSpPr>
          <p:spPr>
            <a:xfrm rot="16200000">
              <a:off x="10264054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6" name="流程圖: 決策 1265">
              <a:extLst>
                <a:ext uri="{FF2B5EF4-FFF2-40B4-BE49-F238E27FC236}">
                  <a16:creationId xmlns:a16="http://schemas.microsoft.com/office/drawing/2014/main" id="{E007D007-666F-039C-C51F-186CD278247E}"/>
                </a:ext>
              </a:extLst>
            </p:cNvPr>
            <p:cNvSpPr/>
            <p:nvPr/>
          </p:nvSpPr>
          <p:spPr>
            <a:xfrm rot="10800000">
              <a:off x="10177431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7" name="流程圖: 決策 1266">
              <a:extLst>
                <a:ext uri="{FF2B5EF4-FFF2-40B4-BE49-F238E27FC236}">
                  <a16:creationId xmlns:a16="http://schemas.microsoft.com/office/drawing/2014/main" id="{709A4F68-C793-2DFA-3CF1-3C6FFD154119}"/>
                </a:ext>
              </a:extLst>
            </p:cNvPr>
            <p:cNvSpPr/>
            <p:nvPr/>
          </p:nvSpPr>
          <p:spPr>
            <a:xfrm rot="10800000">
              <a:off x="10177431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8" name="流程圖: 決策 1267">
              <a:extLst>
                <a:ext uri="{FF2B5EF4-FFF2-40B4-BE49-F238E27FC236}">
                  <a16:creationId xmlns:a16="http://schemas.microsoft.com/office/drawing/2014/main" id="{519B7115-522D-89B7-CD8A-A2702F2C6657}"/>
                </a:ext>
              </a:extLst>
            </p:cNvPr>
            <p:cNvSpPr/>
            <p:nvPr/>
          </p:nvSpPr>
          <p:spPr>
            <a:xfrm rot="16200000">
              <a:off x="10377363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9" name="流程圖: 決策 1268">
              <a:extLst>
                <a:ext uri="{FF2B5EF4-FFF2-40B4-BE49-F238E27FC236}">
                  <a16:creationId xmlns:a16="http://schemas.microsoft.com/office/drawing/2014/main" id="{40BDEBA1-E479-E695-A75C-83E7124CC237}"/>
                </a:ext>
              </a:extLst>
            </p:cNvPr>
            <p:cNvSpPr/>
            <p:nvPr/>
          </p:nvSpPr>
          <p:spPr>
            <a:xfrm rot="16200000">
              <a:off x="10490672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0" name="流程圖: 決策 1269">
              <a:extLst>
                <a:ext uri="{FF2B5EF4-FFF2-40B4-BE49-F238E27FC236}">
                  <a16:creationId xmlns:a16="http://schemas.microsoft.com/office/drawing/2014/main" id="{97BA9EE6-92D3-DBBA-00F9-F14E20CFF290}"/>
                </a:ext>
              </a:extLst>
            </p:cNvPr>
            <p:cNvSpPr/>
            <p:nvPr/>
          </p:nvSpPr>
          <p:spPr>
            <a:xfrm rot="10800000">
              <a:off x="10404049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1" name="流程圖: 決策 1270">
              <a:extLst>
                <a:ext uri="{FF2B5EF4-FFF2-40B4-BE49-F238E27FC236}">
                  <a16:creationId xmlns:a16="http://schemas.microsoft.com/office/drawing/2014/main" id="{88FAFB69-71F8-AE72-FA3D-8041A803E608}"/>
                </a:ext>
              </a:extLst>
            </p:cNvPr>
            <p:cNvSpPr/>
            <p:nvPr/>
          </p:nvSpPr>
          <p:spPr>
            <a:xfrm rot="10800000">
              <a:off x="10404049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2" name="流程圖: 決策 1271">
              <a:extLst>
                <a:ext uri="{FF2B5EF4-FFF2-40B4-BE49-F238E27FC236}">
                  <a16:creationId xmlns:a16="http://schemas.microsoft.com/office/drawing/2014/main" id="{81EC1776-6DEA-43D5-66DE-11F5E5B285DA}"/>
                </a:ext>
              </a:extLst>
            </p:cNvPr>
            <p:cNvSpPr/>
            <p:nvPr/>
          </p:nvSpPr>
          <p:spPr>
            <a:xfrm rot="10800000">
              <a:off x="10302355" y="31473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3" name="流程圖: 決策 1272">
              <a:extLst>
                <a:ext uri="{FF2B5EF4-FFF2-40B4-BE49-F238E27FC236}">
                  <a16:creationId xmlns:a16="http://schemas.microsoft.com/office/drawing/2014/main" id="{2175F5BE-C043-1657-4A74-10F1D250EF38}"/>
                </a:ext>
              </a:extLst>
            </p:cNvPr>
            <p:cNvSpPr/>
            <p:nvPr/>
          </p:nvSpPr>
          <p:spPr>
            <a:xfrm rot="10800000">
              <a:off x="10302355" y="31063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4" name="流程圖: 決策 1273">
              <a:extLst>
                <a:ext uri="{FF2B5EF4-FFF2-40B4-BE49-F238E27FC236}">
                  <a16:creationId xmlns:a16="http://schemas.microsoft.com/office/drawing/2014/main" id="{66CF8E2B-3481-4F5F-41CC-CDACC9C133DF}"/>
                </a:ext>
              </a:extLst>
            </p:cNvPr>
            <p:cNvSpPr/>
            <p:nvPr/>
          </p:nvSpPr>
          <p:spPr>
            <a:xfrm rot="5400000">
              <a:off x="10276168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5" name="流程圖: 決策 1274">
              <a:extLst>
                <a:ext uri="{FF2B5EF4-FFF2-40B4-BE49-F238E27FC236}">
                  <a16:creationId xmlns:a16="http://schemas.microsoft.com/office/drawing/2014/main" id="{815B375A-92DB-887E-72DC-10B59EAF5E49}"/>
                </a:ext>
              </a:extLst>
            </p:cNvPr>
            <p:cNvSpPr/>
            <p:nvPr/>
          </p:nvSpPr>
          <p:spPr>
            <a:xfrm rot="5400000">
              <a:off x="10356863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6" name="流程圖: 決策 1275">
              <a:extLst>
                <a:ext uri="{FF2B5EF4-FFF2-40B4-BE49-F238E27FC236}">
                  <a16:creationId xmlns:a16="http://schemas.microsoft.com/office/drawing/2014/main" id="{48277BFD-AF98-5CCF-D2AD-8E6124B4AFCE}"/>
                </a:ext>
              </a:extLst>
            </p:cNvPr>
            <p:cNvSpPr/>
            <p:nvPr/>
          </p:nvSpPr>
          <p:spPr>
            <a:xfrm rot="10800000">
              <a:off x="10302355" y="322916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7" name="流程圖: 決策 1276">
              <a:extLst>
                <a:ext uri="{FF2B5EF4-FFF2-40B4-BE49-F238E27FC236}">
                  <a16:creationId xmlns:a16="http://schemas.microsoft.com/office/drawing/2014/main" id="{90671D4A-8766-54C5-FFA8-0BF29D4A27B3}"/>
                </a:ext>
              </a:extLst>
            </p:cNvPr>
            <p:cNvSpPr/>
            <p:nvPr/>
          </p:nvSpPr>
          <p:spPr>
            <a:xfrm rot="10800000">
              <a:off x="10302355" y="318823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8" name="流程圖: 決策 1277">
              <a:extLst>
                <a:ext uri="{FF2B5EF4-FFF2-40B4-BE49-F238E27FC236}">
                  <a16:creationId xmlns:a16="http://schemas.microsoft.com/office/drawing/2014/main" id="{5927700F-60DA-7D1F-E416-80391C7B6AB2}"/>
                </a:ext>
              </a:extLst>
            </p:cNvPr>
            <p:cNvSpPr/>
            <p:nvPr/>
          </p:nvSpPr>
          <p:spPr>
            <a:xfrm rot="5400000">
              <a:off x="10276168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79" name="流程圖: 決策 1278">
              <a:extLst>
                <a:ext uri="{FF2B5EF4-FFF2-40B4-BE49-F238E27FC236}">
                  <a16:creationId xmlns:a16="http://schemas.microsoft.com/office/drawing/2014/main" id="{ECA82BC8-C4FB-82CC-6ABD-F98F623C3978}"/>
                </a:ext>
              </a:extLst>
            </p:cNvPr>
            <p:cNvSpPr/>
            <p:nvPr/>
          </p:nvSpPr>
          <p:spPr>
            <a:xfrm rot="5400000">
              <a:off x="10356863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0" name="流程圖: 決策 1279">
              <a:extLst>
                <a:ext uri="{FF2B5EF4-FFF2-40B4-BE49-F238E27FC236}">
                  <a16:creationId xmlns:a16="http://schemas.microsoft.com/office/drawing/2014/main" id="{DAF1C72F-51FF-936F-F444-C5EAA36D4B79}"/>
                </a:ext>
              </a:extLst>
            </p:cNvPr>
            <p:cNvSpPr/>
            <p:nvPr/>
          </p:nvSpPr>
          <p:spPr>
            <a:xfrm rot="10800000">
              <a:off x="10084006" y="313076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1" name="流程圖: 決策 1280">
              <a:extLst>
                <a:ext uri="{FF2B5EF4-FFF2-40B4-BE49-F238E27FC236}">
                  <a16:creationId xmlns:a16="http://schemas.microsoft.com/office/drawing/2014/main" id="{C8290647-4703-DC0F-3B06-F32E3E9A7CA8}"/>
                </a:ext>
              </a:extLst>
            </p:cNvPr>
            <p:cNvSpPr/>
            <p:nvPr/>
          </p:nvSpPr>
          <p:spPr>
            <a:xfrm rot="10800000">
              <a:off x="10084006" y="307329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2" name="流程圖: 決策 1281">
              <a:extLst>
                <a:ext uri="{FF2B5EF4-FFF2-40B4-BE49-F238E27FC236}">
                  <a16:creationId xmlns:a16="http://schemas.microsoft.com/office/drawing/2014/main" id="{7053BB3B-461F-D83F-347C-EEC2752E876A}"/>
                </a:ext>
              </a:extLst>
            </p:cNvPr>
            <p:cNvSpPr/>
            <p:nvPr/>
          </p:nvSpPr>
          <p:spPr>
            <a:xfrm rot="5400000">
              <a:off x="10055272" y="31020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3" name="流程圖: 決策 1282">
              <a:extLst>
                <a:ext uri="{FF2B5EF4-FFF2-40B4-BE49-F238E27FC236}">
                  <a16:creationId xmlns:a16="http://schemas.microsoft.com/office/drawing/2014/main" id="{9503DCD3-6E11-CE05-3261-FCDC653E836D}"/>
                </a:ext>
              </a:extLst>
            </p:cNvPr>
            <p:cNvSpPr/>
            <p:nvPr/>
          </p:nvSpPr>
          <p:spPr>
            <a:xfrm rot="5400000">
              <a:off x="10112741" y="31020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4" name="流程圖: 決策 1283">
              <a:extLst>
                <a:ext uri="{FF2B5EF4-FFF2-40B4-BE49-F238E27FC236}">
                  <a16:creationId xmlns:a16="http://schemas.microsoft.com/office/drawing/2014/main" id="{2C5BDAF5-F4DB-3FEE-D70A-F20EA4A652B8}"/>
                </a:ext>
              </a:extLst>
            </p:cNvPr>
            <p:cNvSpPr/>
            <p:nvPr/>
          </p:nvSpPr>
          <p:spPr>
            <a:xfrm rot="10800000">
              <a:off x="10084006" y="30158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5" name="流程圖: 決策 1284">
              <a:extLst>
                <a:ext uri="{FF2B5EF4-FFF2-40B4-BE49-F238E27FC236}">
                  <a16:creationId xmlns:a16="http://schemas.microsoft.com/office/drawing/2014/main" id="{1176F1B7-860E-B872-22BC-644143BB668B}"/>
                </a:ext>
              </a:extLst>
            </p:cNvPr>
            <p:cNvSpPr/>
            <p:nvPr/>
          </p:nvSpPr>
          <p:spPr>
            <a:xfrm rot="10800000">
              <a:off x="10084006" y="295835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6" name="流程圖: 決策 1285">
              <a:extLst>
                <a:ext uri="{FF2B5EF4-FFF2-40B4-BE49-F238E27FC236}">
                  <a16:creationId xmlns:a16="http://schemas.microsoft.com/office/drawing/2014/main" id="{FA6DD02A-C938-4B54-C851-17E3C7F0714F}"/>
                </a:ext>
              </a:extLst>
            </p:cNvPr>
            <p:cNvSpPr/>
            <p:nvPr/>
          </p:nvSpPr>
          <p:spPr>
            <a:xfrm rot="5400000">
              <a:off x="10055272" y="29870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7" name="流程圖: 決策 1286">
              <a:extLst>
                <a:ext uri="{FF2B5EF4-FFF2-40B4-BE49-F238E27FC236}">
                  <a16:creationId xmlns:a16="http://schemas.microsoft.com/office/drawing/2014/main" id="{A89BA389-ED3E-C26F-4470-71435ACEC46C}"/>
                </a:ext>
              </a:extLst>
            </p:cNvPr>
            <p:cNvSpPr/>
            <p:nvPr/>
          </p:nvSpPr>
          <p:spPr>
            <a:xfrm rot="5400000">
              <a:off x="10112741" y="29870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8" name="流程圖: 決策 1287">
              <a:extLst>
                <a:ext uri="{FF2B5EF4-FFF2-40B4-BE49-F238E27FC236}">
                  <a16:creationId xmlns:a16="http://schemas.microsoft.com/office/drawing/2014/main" id="{435154E0-D72D-7B26-8E91-0AAC33FFC652}"/>
                </a:ext>
              </a:extLst>
            </p:cNvPr>
            <p:cNvSpPr/>
            <p:nvPr/>
          </p:nvSpPr>
          <p:spPr>
            <a:xfrm rot="5400000">
              <a:off x="10049550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9" name="流程圖: 決策 1288">
              <a:extLst>
                <a:ext uri="{FF2B5EF4-FFF2-40B4-BE49-F238E27FC236}">
                  <a16:creationId xmlns:a16="http://schemas.microsoft.com/office/drawing/2014/main" id="{D05BB774-78C9-B65A-2D55-C41C7EB1C020}"/>
                </a:ext>
              </a:extLst>
            </p:cNvPr>
            <p:cNvSpPr/>
            <p:nvPr/>
          </p:nvSpPr>
          <p:spPr>
            <a:xfrm rot="5400000">
              <a:off x="9968854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0" name="流程圖: 決策 1289">
              <a:extLst>
                <a:ext uri="{FF2B5EF4-FFF2-40B4-BE49-F238E27FC236}">
                  <a16:creationId xmlns:a16="http://schemas.microsoft.com/office/drawing/2014/main" id="{438757E6-12EF-D378-4D41-910E3EFA5329}"/>
                </a:ext>
              </a:extLst>
            </p:cNvPr>
            <p:cNvSpPr/>
            <p:nvPr/>
          </p:nvSpPr>
          <p:spPr>
            <a:xfrm>
              <a:off x="9995041" y="307329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1" name="流程圖: 決策 1290">
              <a:extLst>
                <a:ext uri="{FF2B5EF4-FFF2-40B4-BE49-F238E27FC236}">
                  <a16:creationId xmlns:a16="http://schemas.microsoft.com/office/drawing/2014/main" id="{C7459CAB-6CAE-6569-D906-3F54714B9A53}"/>
                </a:ext>
              </a:extLst>
            </p:cNvPr>
            <p:cNvSpPr/>
            <p:nvPr/>
          </p:nvSpPr>
          <p:spPr>
            <a:xfrm>
              <a:off x="9995041" y="303236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2" name="流程圖: 決策 1291">
              <a:extLst>
                <a:ext uri="{FF2B5EF4-FFF2-40B4-BE49-F238E27FC236}">
                  <a16:creationId xmlns:a16="http://schemas.microsoft.com/office/drawing/2014/main" id="{AEECC9F6-2CC8-EF0A-09FF-5B4AC9FACC82}"/>
                </a:ext>
              </a:extLst>
            </p:cNvPr>
            <p:cNvSpPr/>
            <p:nvPr/>
          </p:nvSpPr>
          <p:spPr>
            <a:xfrm rot="5400000">
              <a:off x="10210940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3" name="流程圖: 決策 1292">
              <a:extLst>
                <a:ext uri="{FF2B5EF4-FFF2-40B4-BE49-F238E27FC236}">
                  <a16:creationId xmlns:a16="http://schemas.microsoft.com/office/drawing/2014/main" id="{D1A1150A-5090-4EF1-B04C-FACA864D86ED}"/>
                </a:ext>
              </a:extLst>
            </p:cNvPr>
            <p:cNvSpPr/>
            <p:nvPr/>
          </p:nvSpPr>
          <p:spPr>
            <a:xfrm rot="5400000">
              <a:off x="10130244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4" name="流程圖: 決策 1293">
              <a:extLst>
                <a:ext uri="{FF2B5EF4-FFF2-40B4-BE49-F238E27FC236}">
                  <a16:creationId xmlns:a16="http://schemas.microsoft.com/office/drawing/2014/main" id="{E4DD6F67-F4D5-30A0-F7E3-5B8595F36E59}"/>
                </a:ext>
              </a:extLst>
            </p:cNvPr>
            <p:cNvSpPr/>
            <p:nvPr/>
          </p:nvSpPr>
          <p:spPr>
            <a:xfrm>
              <a:off x="10156431" y="307329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5" name="流程圖: 決策 1294">
              <a:extLst>
                <a:ext uri="{FF2B5EF4-FFF2-40B4-BE49-F238E27FC236}">
                  <a16:creationId xmlns:a16="http://schemas.microsoft.com/office/drawing/2014/main" id="{ADA62F11-48C2-7185-374C-C63A52AFB2D4}"/>
                </a:ext>
              </a:extLst>
            </p:cNvPr>
            <p:cNvSpPr/>
            <p:nvPr/>
          </p:nvSpPr>
          <p:spPr>
            <a:xfrm>
              <a:off x="10156431" y="303236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6" name="流程圖: 決策 1295">
              <a:extLst>
                <a:ext uri="{FF2B5EF4-FFF2-40B4-BE49-F238E27FC236}">
                  <a16:creationId xmlns:a16="http://schemas.microsoft.com/office/drawing/2014/main" id="{AAB42338-0695-6792-E234-CB3B38E026F0}"/>
                </a:ext>
              </a:extLst>
            </p:cNvPr>
            <p:cNvSpPr/>
            <p:nvPr/>
          </p:nvSpPr>
          <p:spPr>
            <a:xfrm rot="10800000">
              <a:off x="10084006" y="336064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7" name="流程圖: 決策 1296">
              <a:extLst>
                <a:ext uri="{FF2B5EF4-FFF2-40B4-BE49-F238E27FC236}">
                  <a16:creationId xmlns:a16="http://schemas.microsoft.com/office/drawing/2014/main" id="{8C4E4A97-DDB4-EE6F-588E-10B8F449D804}"/>
                </a:ext>
              </a:extLst>
            </p:cNvPr>
            <p:cNvSpPr/>
            <p:nvPr/>
          </p:nvSpPr>
          <p:spPr>
            <a:xfrm rot="10800000">
              <a:off x="10084006" y="330317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8" name="流程圖: 決策 1297">
              <a:extLst>
                <a:ext uri="{FF2B5EF4-FFF2-40B4-BE49-F238E27FC236}">
                  <a16:creationId xmlns:a16="http://schemas.microsoft.com/office/drawing/2014/main" id="{3D591E10-7A6A-785D-2639-0F69ECAE2B22}"/>
                </a:ext>
              </a:extLst>
            </p:cNvPr>
            <p:cNvSpPr/>
            <p:nvPr/>
          </p:nvSpPr>
          <p:spPr>
            <a:xfrm rot="5400000">
              <a:off x="10055272" y="333190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9" name="流程圖: 決策 1298">
              <a:extLst>
                <a:ext uri="{FF2B5EF4-FFF2-40B4-BE49-F238E27FC236}">
                  <a16:creationId xmlns:a16="http://schemas.microsoft.com/office/drawing/2014/main" id="{F42D8168-F529-557F-89E7-DD8B0F704506}"/>
                </a:ext>
              </a:extLst>
            </p:cNvPr>
            <p:cNvSpPr/>
            <p:nvPr/>
          </p:nvSpPr>
          <p:spPr>
            <a:xfrm rot="5400000">
              <a:off x="10112741" y="333190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0" name="流程圖: 決策 1299">
              <a:extLst>
                <a:ext uri="{FF2B5EF4-FFF2-40B4-BE49-F238E27FC236}">
                  <a16:creationId xmlns:a16="http://schemas.microsoft.com/office/drawing/2014/main" id="{823970F5-B6EC-DD3C-FE11-CC2D5F81684A}"/>
                </a:ext>
              </a:extLst>
            </p:cNvPr>
            <p:cNvSpPr/>
            <p:nvPr/>
          </p:nvSpPr>
          <p:spPr>
            <a:xfrm rot="10800000">
              <a:off x="10084006" y="324570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1" name="流程圖: 決策 1300">
              <a:extLst>
                <a:ext uri="{FF2B5EF4-FFF2-40B4-BE49-F238E27FC236}">
                  <a16:creationId xmlns:a16="http://schemas.microsoft.com/office/drawing/2014/main" id="{11548DAA-1FB2-063D-624F-F7D19F829DE5}"/>
                </a:ext>
              </a:extLst>
            </p:cNvPr>
            <p:cNvSpPr/>
            <p:nvPr/>
          </p:nvSpPr>
          <p:spPr>
            <a:xfrm rot="10800000">
              <a:off x="10084006" y="31882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2" name="流程圖: 決策 1301">
              <a:extLst>
                <a:ext uri="{FF2B5EF4-FFF2-40B4-BE49-F238E27FC236}">
                  <a16:creationId xmlns:a16="http://schemas.microsoft.com/office/drawing/2014/main" id="{AEFA151C-AD50-5672-961F-FA9DE7DDC07F}"/>
                </a:ext>
              </a:extLst>
            </p:cNvPr>
            <p:cNvSpPr/>
            <p:nvPr/>
          </p:nvSpPr>
          <p:spPr>
            <a:xfrm rot="5400000">
              <a:off x="10055272" y="32169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3" name="流程圖: 決策 1302">
              <a:extLst>
                <a:ext uri="{FF2B5EF4-FFF2-40B4-BE49-F238E27FC236}">
                  <a16:creationId xmlns:a16="http://schemas.microsoft.com/office/drawing/2014/main" id="{5CB8536D-A727-D478-46EA-E521C84D453E}"/>
                </a:ext>
              </a:extLst>
            </p:cNvPr>
            <p:cNvSpPr/>
            <p:nvPr/>
          </p:nvSpPr>
          <p:spPr>
            <a:xfrm rot="5400000">
              <a:off x="10112741" y="32169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4" name="流程圖: 決策 1303">
              <a:extLst>
                <a:ext uri="{FF2B5EF4-FFF2-40B4-BE49-F238E27FC236}">
                  <a16:creationId xmlns:a16="http://schemas.microsoft.com/office/drawing/2014/main" id="{72A19516-D640-CC86-DDE1-FDDEB12B982D}"/>
                </a:ext>
              </a:extLst>
            </p:cNvPr>
            <p:cNvSpPr/>
            <p:nvPr/>
          </p:nvSpPr>
          <p:spPr>
            <a:xfrm rot="5400000">
              <a:off x="10049550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5" name="流程圖: 決策 1304">
              <a:extLst>
                <a:ext uri="{FF2B5EF4-FFF2-40B4-BE49-F238E27FC236}">
                  <a16:creationId xmlns:a16="http://schemas.microsoft.com/office/drawing/2014/main" id="{6124D0CD-0A2A-4088-4B16-88AB294072BD}"/>
                </a:ext>
              </a:extLst>
            </p:cNvPr>
            <p:cNvSpPr/>
            <p:nvPr/>
          </p:nvSpPr>
          <p:spPr>
            <a:xfrm rot="5400000">
              <a:off x="9968854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6" name="流程圖: 決策 1305">
              <a:extLst>
                <a:ext uri="{FF2B5EF4-FFF2-40B4-BE49-F238E27FC236}">
                  <a16:creationId xmlns:a16="http://schemas.microsoft.com/office/drawing/2014/main" id="{7649C4CC-E5D5-1835-BF9D-117A5B3FB84E}"/>
                </a:ext>
              </a:extLst>
            </p:cNvPr>
            <p:cNvSpPr/>
            <p:nvPr/>
          </p:nvSpPr>
          <p:spPr>
            <a:xfrm>
              <a:off x="9995041" y="33031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7" name="流程圖: 決策 1306">
              <a:extLst>
                <a:ext uri="{FF2B5EF4-FFF2-40B4-BE49-F238E27FC236}">
                  <a16:creationId xmlns:a16="http://schemas.microsoft.com/office/drawing/2014/main" id="{28CDEEB2-10CB-C4D8-047F-8D16AA4A3591}"/>
                </a:ext>
              </a:extLst>
            </p:cNvPr>
            <p:cNvSpPr/>
            <p:nvPr/>
          </p:nvSpPr>
          <p:spPr>
            <a:xfrm>
              <a:off x="9995041" y="326224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8" name="流程圖: 決策 1307">
              <a:extLst>
                <a:ext uri="{FF2B5EF4-FFF2-40B4-BE49-F238E27FC236}">
                  <a16:creationId xmlns:a16="http://schemas.microsoft.com/office/drawing/2014/main" id="{EEF0552F-06FB-615D-EDA6-BC3BA1E392DB}"/>
                </a:ext>
              </a:extLst>
            </p:cNvPr>
            <p:cNvSpPr/>
            <p:nvPr/>
          </p:nvSpPr>
          <p:spPr>
            <a:xfrm rot="5400000">
              <a:off x="10210940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9" name="流程圖: 決策 1308">
              <a:extLst>
                <a:ext uri="{FF2B5EF4-FFF2-40B4-BE49-F238E27FC236}">
                  <a16:creationId xmlns:a16="http://schemas.microsoft.com/office/drawing/2014/main" id="{C4F99F27-962C-49DD-6534-5FAC542B5C50}"/>
                </a:ext>
              </a:extLst>
            </p:cNvPr>
            <p:cNvSpPr/>
            <p:nvPr/>
          </p:nvSpPr>
          <p:spPr>
            <a:xfrm rot="5400000">
              <a:off x="10130244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0" name="流程圖: 決策 1309">
              <a:extLst>
                <a:ext uri="{FF2B5EF4-FFF2-40B4-BE49-F238E27FC236}">
                  <a16:creationId xmlns:a16="http://schemas.microsoft.com/office/drawing/2014/main" id="{6BEA0FC3-29AE-94DD-C4E1-49C97BD9D3C1}"/>
                </a:ext>
              </a:extLst>
            </p:cNvPr>
            <p:cNvSpPr/>
            <p:nvPr/>
          </p:nvSpPr>
          <p:spPr>
            <a:xfrm>
              <a:off x="10156431" y="33031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1" name="流程圖: 決策 1310">
              <a:extLst>
                <a:ext uri="{FF2B5EF4-FFF2-40B4-BE49-F238E27FC236}">
                  <a16:creationId xmlns:a16="http://schemas.microsoft.com/office/drawing/2014/main" id="{AB8C26D1-B346-923E-4A7B-F468FDD07B05}"/>
                </a:ext>
              </a:extLst>
            </p:cNvPr>
            <p:cNvSpPr/>
            <p:nvPr/>
          </p:nvSpPr>
          <p:spPr>
            <a:xfrm>
              <a:off x="10156431" y="326224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2" name="流程圖: 決策 1311">
              <a:extLst>
                <a:ext uri="{FF2B5EF4-FFF2-40B4-BE49-F238E27FC236}">
                  <a16:creationId xmlns:a16="http://schemas.microsoft.com/office/drawing/2014/main" id="{A5AE47F7-C6B3-069B-5925-34749E32A27A}"/>
                </a:ext>
              </a:extLst>
            </p:cNvPr>
            <p:cNvSpPr/>
            <p:nvPr/>
          </p:nvSpPr>
          <p:spPr>
            <a:xfrm rot="16200000">
              <a:off x="10603980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3" name="流程圖: 決策 1312">
              <a:extLst>
                <a:ext uri="{FF2B5EF4-FFF2-40B4-BE49-F238E27FC236}">
                  <a16:creationId xmlns:a16="http://schemas.microsoft.com/office/drawing/2014/main" id="{013A2F7C-9FD3-D2D7-4D7E-707626585AA2}"/>
                </a:ext>
              </a:extLst>
            </p:cNvPr>
            <p:cNvSpPr/>
            <p:nvPr/>
          </p:nvSpPr>
          <p:spPr>
            <a:xfrm rot="16200000">
              <a:off x="10717289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4" name="流程圖: 決策 1313">
              <a:extLst>
                <a:ext uri="{FF2B5EF4-FFF2-40B4-BE49-F238E27FC236}">
                  <a16:creationId xmlns:a16="http://schemas.microsoft.com/office/drawing/2014/main" id="{EAE79690-C510-566B-77B3-5E52E7702873}"/>
                </a:ext>
              </a:extLst>
            </p:cNvPr>
            <p:cNvSpPr/>
            <p:nvPr/>
          </p:nvSpPr>
          <p:spPr>
            <a:xfrm rot="10800000">
              <a:off x="10630666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5" name="流程圖: 決策 1314">
              <a:extLst>
                <a:ext uri="{FF2B5EF4-FFF2-40B4-BE49-F238E27FC236}">
                  <a16:creationId xmlns:a16="http://schemas.microsoft.com/office/drawing/2014/main" id="{4FCD3419-1DFA-31FE-DE3E-F1E91EBCFF10}"/>
                </a:ext>
              </a:extLst>
            </p:cNvPr>
            <p:cNvSpPr/>
            <p:nvPr/>
          </p:nvSpPr>
          <p:spPr>
            <a:xfrm rot="10800000">
              <a:off x="10630666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6" name="流程圖: 決策 1315">
              <a:extLst>
                <a:ext uri="{FF2B5EF4-FFF2-40B4-BE49-F238E27FC236}">
                  <a16:creationId xmlns:a16="http://schemas.microsoft.com/office/drawing/2014/main" id="{99DCE5DD-A691-74D9-FD6A-401C1A877063}"/>
                </a:ext>
              </a:extLst>
            </p:cNvPr>
            <p:cNvSpPr/>
            <p:nvPr/>
          </p:nvSpPr>
          <p:spPr>
            <a:xfrm rot="16200000">
              <a:off x="10830597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7" name="流程圖: 決策 1316">
              <a:extLst>
                <a:ext uri="{FF2B5EF4-FFF2-40B4-BE49-F238E27FC236}">
                  <a16:creationId xmlns:a16="http://schemas.microsoft.com/office/drawing/2014/main" id="{4F94C635-CE22-74F2-E7D7-B5CCA4C53C11}"/>
                </a:ext>
              </a:extLst>
            </p:cNvPr>
            <p:cNvSpPr/>
            <p:nvPr/>
          </p:nvSpPr>
          <p:spPr>
            <a:xfrm rot="16200000">
              <a:off x="10943906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8" name="流程圖: 決策 1317">
              <a:extLst>
                <a:ext uri="{FF2B5EF4-FFF2-40B4-BE49-F238E27FC236}">
                  <a16:creationId xmlns:a16="http://schemas.microsoft.com/office/drawing/2014/main" id="{A1105C9E-744B-3796-6F29-F28029EABB7B}"/>
                </a:ext>
              </a:extLst>
            </p:cNvPr>
            <p:cNvSpPr/>
            <p:nvPr/>
          </p:nvSpPr>
          <p:spPr>
            <a:xfrm rot="10800000">
              <a:off x="10857283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9" name="流程圖: 決策 1318">
              <a:extLst>
                <a:ext uri="{FF2B5EF4-FFF2-40B4-BE49-F238E27FC236}">
                  <a16:creationId xmlns:a16="http://schemas.microsoft.com/office/drawing/2014/main" id="{AF861DE6-73A1-CE67-56AC-C4C962A882A9}"/>
                </a:ext>
              </a:extLst>
            </p:cNvPr>
            <p:cNvSpPr/>
            <p:nvPr/>
          </p:nvSpPr>
          <p:spPr>
            <a:xfrm rot="10800000">
              <a:off x="10857283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0" name="流程圖: 決策 1319">
              <a:extLst>
                <a:ext uri="{FF2B5EF4-FFF2-40B4-BE49-F238E27FC236}">
                  <a16:creationId xmlns:a16="http://schemas.microsoft.com/office/drawing/2014/main" id="{F226CC6C-96B6-836C-7F13-C1C96617F7AE}"/>
                </a:ext>
              </a:extLst>
            </p:cNvPr>
            <p:cNvSpPr/>
            <p:nvPr/>
          </p:nvSpPr>
          <p:spPr>
            <a:xfrm rot="10800000">
              <a:off x="10755590" y="31473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1" name="流程圖: 決策 1320">
              <a:extLst>
                <a:ext uri="{FF2B5EF4-FFF2-40B4-BE49-F238E27FC236}">
                  <a16:creationId xmlns:a16="http://schemas.microsoft.com/office/drawing/2014/main" id="{6B44FA91-158E-4D6B-B867-42D198263B79}"/>
                </a:ext>
              </a:extLst>
            </p:cNvPr>
            <p:cNvSpPr/>
            <p:nvPr/>
          </p:nvSpPr>
          <p:spPr>
            <a:xfrm rot="10800000">
              <a:off x="10755590" y="31063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2" name="流程圖: 決策 1321">
              <a:extLst>
                <a:ext uri="{FF2B5EF4-FFF2-40B4-BE49-F238E27FC236}">
                  <a16:creationId xmlns:a16="http://schemas.microsoft.com/office/drawing/2014/main" id="{82FD7DD6-CBBE-47C7-CDB9-C69B8960AC2F}"/>
                </a:ext>
              </a:extLst>
            </p:cNvPr>
            <p:cNvSpPr/>
            <p:nvPr/>
          </p:nvSpPr>
          <p:spPr>
            <a:xfrm rot="5400000">
              <a:off x="10729403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3" name="流程圖: 決策 1322">
              <a:extLst>
                <a:ext uri="{FF2B5EF4-FFF2-40B4-BE49-F238E27FC236}">
                  <a16:creationId xmlns:a16="http://schemas.microsoft.com/office/drawing/2014/main" id="{08677DE3-2436-BA8B-49A5-0569DC859020}"/>
                </a:ext>
              </a:extLst>
            </p:cNvPr>
            <p:cNvSpPr/>
            <p:nvPr/>
          </p:nvSpPr>
          <p:spPr>
            <a:xfrm rot="5400000">
              <a:off x="10810098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4" name="流程圖: 決策 1323">
              <a:extLst>
                <a:ext uri="{FF2B5EF4-FFF2-40B4-BE49-F238E27FC236}">
                  <a16:creationId xmlns:a16="http://schemas.microsoft.com/office/drawing/2014/main" id="{D1D48FB4-6033-70A5-7EA1-B37E88BBBCE7}"/>
                </a:ext>
              </a:extLst>
            </p:cNvPr>
            <p:cNvSpPr/>
            <p:nvPr/>
          </p:nvSpPr>
          <p:spPr>
            <a:xfrm rot="10800000">
              <a:off x="10755590" y="322916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5" name="流程圖: 決策 1324">
              <a:extLst>
                <a:ext uri="{FF2B5EF4-FFF2-40B4-BE49-F238E27FC236}">
                  <a16:creationId xmlns:a16="http://schemas.microsoft.com/office/drawing/2014/main" id="{9F08A4C5-A7CF-B9C6-E119-B09ED3C24032}"/>
                </a:ext>
              </a:extLst>
            </p:cNvPr>
            <p:cNvSpPr/>
            <p:nvPr/>
          </p:nvSpPr>
          <p:spPr>
            <a:xfrm rot="10800000">
              <a:off x="10755590" y="318823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6" name="流程圖: 決策 1325">
              <a:extLst>
                <a:ext uri="{FF2B5EF4-FFF2-40B4-BE49-F238E27FC236}">
                  <a16:creationId xmlns:a16="http://schemas.microsoft.com/office/drawing/2014/main" id="{F31BAA37-50F7-C40A-7043-F9306830AD49}"/>
                </a:ext>
              </a:extLst>
            </p:cNvPr>
            <p:cNvSpPr/>
            <p:nvPr/>
          </p:nvSpPr>
          <p:spPr>
            <a:xfrm rot="5400000">
              <a:off x="10729403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7" name="流程圖: 決策 1326">
              <a:extLst>
                <a:ext uri="{FF2B5EF4-FFF2-40B4-BE49-F238E27FC236}">
                  <a16:creationId xmlns:a16="http://schemas.microsoft.com/office/drawing/2014/main" id="{DD22C4FD-D503-4CAA-91E4-F7B4E0E72813}"/>
                </a:ext>
              </a:extLst>
            </p:cNvPr>
            <p:cNvSpPr/>
            <p:nvPr/>
          </p:nvSpPr>
          <p:spPr>
            <a:xfrm rot="5400000">
              <a:off x="10810098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8" name="流程圖: 決策 1327">
              <a:extLst>
                <a:ext uri="{FF2B5EF4-FFF2-40B4-BE49-F238E27FC236}">
                  <a16:creationId xmlns:a16="http://schemas.microsoft.com/office/drawing/2014/main" id="{A43F84C7-47FB-A6B4-02B1-3869655E9ADE}"/>
                </a:ext>
              </a:extLst>
            </p:cNvPr>
            <p:cNvSpPr/>
            <p:nvPr/>
          </p:nvSpPr>
          <p:spPr>
            <a:xfrm rot="16200000">
              <a:off x="11057214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9" name="流程圖: 決策 1328">
              <a:extLst>
                <a:ext uri="{FF2B5EF4-FFF2-40B4-BE49-F238E27FC236}">
                  <a16:creationId xmlns:a16="http://schemas.microsoft.com/office/drawing/2014/main" id="{666361E2-5F83-DDEE-2857-9507F8274EA1}"/>
                </a:ext>
              </a:extLst>
            </p:cNvPr>
            <p:cNvSpPr/>
            <p:nvPr/>
          </p:nvSpPr>
          <p:spPr>
            <a:xfrm rot="16200000">
              <a:off x="11170523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0" name="流程圖: 決策 1329">
              <a:extLst>
                <a:ext uri="{FF2B5EF4-FFF2-40B4-BE49-F238E27FC236}">
                  <a16:creationId xmlns:a16="http://schemas.microsoft.com/office/drawing/2014/main" id="{8E462CDB-2F20-24A4-A510-405ED262D5A8}"/>
                </a:ext>
              </a:extLst>
            </p:cNvPr>
            <p:cNvSpPr/>
            <p:nvPr/>
          </p:nvSpPr>
          <p:spPr>
            <a:xfrm rot="10800000">
              <a:off x="11083900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1" name="流程圖: 決策 1330">
              <a:extLst>
                <a:ext uri="{FF2B5EF4-FFF2-40B4-BE49-F238E27FC236}">
                  <a16:creationId xmlns:a16="http://schemas.microsoft.com/office/drawing/2014/main" id="{9CBEF359-0735-5EFA-A503-18ED3E66F24B}"/>
                </a:ext>
              </a:extLst>
            </p:cNvPr>
            <p:cNvSpPr/>
            <p:nvPr/>
          </p:nvSpPr>
          <p:spPr>
            <a:xfrm rot="10800000">
              <a:off x="11083900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2" name="流程圖: 決策 1331">
              <a:extLst>
                <a:ext uri="{FF2B5EF4-FFF2-40B4-BE49-F238E27FC236}">
                  <a16:creationId xmlns:a16="http://schemas.microsoft.com/office/drawing/2014/main" id="{592EDDCC-0F1E-5DA9-8E3B-C75081A5E6DF}"/>
                </a:ext>
              </a:extLst>
            </p:cNvPr>
            <p:cNvSpPr/>
            <p:nvPr/>
          </p:nvSpPr>
          <p:spPr>
            <a:xfrm rot="16200000">
              <a:off x="11283832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3" name="流程圖: 決策 1332">
              <a:extLst>
                <a:ext uri="{FF2B5EF4-FFF2-40B4-BE49-F238E27FC236}">
                  <a16:creationId xmlns:a16="http://schemas.microsoft.com/office/drawing/2014/main" id="{4DDCF2DE-DB58-31D4-F743-E71F5CCE2EF7}"/>
                </a:ext>
              </a:extLst>
            </p:cNvPr>
            <p:cNvSpPr/>
            <p:nvPr/>
          </p:nvSpPr>
          <p:spPr>
            <a:xfrm rot="16200000">
              <a:off x="11397141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4" name="流程圖: 決策 1333">
              <a:extLst>
                <a:ext uri="{FF2B5EF4-FFF2-40B4-BE49-F238E27FC236}">
                  <a16:creationId xmlns:a16="http://schemas.microsoft.com/office/drawing/2014/main" id="{2780F3EF-ACE3-E8D1-B00B-A87D0EA7E0BC}"/>
                </a:ext>
              </a:extLst>
            </p:cNvPr>
            <p:cNvSpPr/>
            <p:nvPr/>
          </p:nvSpPr>
          <p:spPr>
            <a:xfrm rot="10800000">
              <a:off x="11310518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5" name="流程圖: 決策 1334">
              <a:extLst>
                <a:ext uri="{FF2B5EF4-FFF2-40B4-BE49-F238E27FC236}">
                  <a16:creationId xmlns:a16="http://schemas.microsoft.com/office/drawing/2014/main" id="{9E2ED9B1-9943-0A6A-DD7E-AFE6E8C3D2DE}"/>
                </a:ext>
              </a:extLst>
            </p:cNvPr>
            <p:cNvSpPr/>
            <p:nvPr/>
          </p:nvSpPr>
          <p:spPr>
            <a:xfrm rot="10800000">
              <a:off x="11310518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6" name="流程圖: 決策 1335">
              <a:extLst>
                <a:ext uri="{FF2B5EF4-FFF2-40B4-BE49-F238E27FC236}">
                  <a16:creationId xmlns:a16="http://schemas.microsoft.com/office/drawing/2014/main" id="{CF99F4BA-424B-C1DF-AEDC-2D0FB4E31513}"/>
                </a:ext>
              </a:extLst>
            </p:cNvPr>
            <p:cNvSpPr/>
            <p:nvPr/>
          </p:nvSpPr>
          <p:spPr>
            <a:xfrm rot="10800000">
              <a:off x="11208822" y="31473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7" name="流程圖: 決策 1336">
              <a:extLst>
                <a:ext uri="{FF2B5EF4-FFF2-40B4-BE49-F238E27FC236}">
                  <a16:creationId xmlns:a16="http://schemas.microsoft.com/office/drawing/2014/main" id="{EB6EE3B8-C21F-5201-2B00-F3A1EBFEF0F1}"/>
                </a:ext>
              </a:extLst>
            </p:cNvPr>
            <p:cNvSpPr/>
            <p:nvPr/>
          </p:nvSpPr>
          <p:spPr>
            <a:xfrm rot="10800000">
              <a:off x="11208822" y="31063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8" name="流程圖: 決策 1337">
              <a:extLst>
                <a:ext uri="{FF2B5EF4-FFF2-40B4-BE49-F238E27FC236}">
                  <a16:creationId xmlns:a16="http://schemas.microsoft.com/office/drawing/2014/main" id="{94EBB15A-3822-C673-2DCD-F306151DC61F}"/>
                </a:ext>
              </a:extLst>
            </p:cNvPr>
            <p:cNvSpPr/>
            <p:nvPr/>
          </p:nvSpPr>
          <p:spPr>
            <a:xfrm rot="5400000">
              <a:off x="11182635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9" name="流程圖: 決策 1338">
              <a:extLst>
                <a:ext uri="{FF2B5EF4-FFF2-40B4-BE49-F238E27FC236}">
                  <a16:creationId xmlns:a16="http://schemas.microsoft.com/office/drawing/2014/main" id="{8EB508F6-F4CB-A7F9-5FEF-EA9CF1A940B6}"/>
                </a:ext>
              </a:extLst>
            </p:cNvPr>
            <p:cNvSpPr/>
            <p:nvPr/>
          </p:nvSpPr>
          <p:spPr>
            <a:xfrm rot="5400000">
              <a:off x="11263330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0" name="流程圖: 決策 1339">
              <a:extLst>
                <a:ext uri="{FF2B5EF4-FFF2-40B4-BE49-F238E27FC236}">
                  <a16:creationId xmlns:a16="http://schemas.microsoft.com/office/drawing/2014/main" id="{D1F5988C-C92D-3CEC-BB9C-30AD514DE1AF}"/>
                </a:ext>
              </a:extLst>
            </p:cNvPr>
            <p:cNvSpPr/>
            <p:nvPr/>
          </p:nvSpPr>
          <p:spPr>
            <a:xfrm rot="10800000">
              <a:off x="11208822" y="322916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1" name="流程圖: 決策 1340">
              <a:extLst>
                <a:ext uri="{FF2B5EF4-FFF2-40B4-BE49-F238E27FC236}">
                  <a16:creationId xmlns:a16="http://schemas.microsoft.com/office/drawing/2014/main" id="{C4E2ACD6-C7C5-4038-E8B5-1DDE2FBBE20B}"/>
                </a:ext>
              </a:extLst>
            </p:cNvPr>
            <p:cNvSpPr/>
            <p:nvPr/>
          </p:nvSpPr>
          <p:spPr>
            <a:xfrm rot="10800000">
              <a:off x="11208822" y="318823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2" name="流程圖: 決策 1341">
              <a:extLst>
                <a:ext uri="{FF2B5EF4-FFF2-40B4-BE49-F238E27FC236}">
                  <a16:creationId xmlns:a16="http://schemas.microsoft.com/office/drawing/2014/main" id="{E3D6D41F-50FB-19FB-79A5-92C82D9D251B}"/>
                </a:ext>
              </a:extLst>
            </p:cNvPr>
            <p:cNvSpPr/>
            <p:nvPr/>
          </p:nvSpPr>
          <p:spPr>
            <a:xfrm rot="5400000">
              <a:off x="11182635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3" name="流程圖: 決策 1342">
              <a:extLst>
                <a:ext uri="{FF2B5EF4-FFF2-40B4-BE49-F238E27FC236}">
                  <a16:creationId xmlns:a16="http://schemas.microsoft.com/office/drawing/2014/main" id="{AB479DCF-F5CB-4236-C0C4-AC838DFA8545}"/>
                </a:ext>
              </a:extLst>
            </p:cNvPr>
            <p:cNvSpPr/>
            <p:nvPr/>
          </p:nvSpPr>
          <p:spPr>
            <a:xfrm rot="5400000">
              <a:off x="11263330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4" name="流程圖: 決策 1343">
              <a:extLst>
                <a:ext uri="{FF2B5EF4-FFF2-40B4-BE49-F238E27FC236}">
                  <a16:creationId xmlns:a16="http://schemas.microsoft.com/office/drawing/2014/main" id="{C5194D42-76D1-EEA0-0CD8-248A3BF17F0D}"/>
                </a:ext>
              </a:extLst>
            </p:cNvPr>
            <p:cNvSpPr/>
            <p:nvPr/>
          </p:nvSpPr>
          <p:spPr>
            <a:xfrm rot="10800000">
              <a:off x="10990476" y="313076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5" name="流程圖: 決策 1344">
              <a:extLst>
                <a:ext uri="{FF2B5EF4-FFF2-40B4-BE49-F238E27FC236}">
                  <a16:creationId xmlns:a16="http://schemas.microsoft.com/office/drawing/2014/main" id="{8ECF8CE7-78F3-9490-0D0D-9377F8E808D5}"/>
                </a:ext>
              </a:extLst>
            </p:cNvPr>
            <p:cNvSpPr/>
            <p:nvPr/>
          </p:nvSpPr>
          <p:spPr>
            <a:xfrm rot="10800000">
              <a:off x="10990476" y="307329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6" name="流程圖: 決策 1345">
              <a:extLst>
                <a:ext uri="{FF2B5EF4-FFF2-40B4-BE49-F238E27FC236}">
                  <a16:creationId xmlns:a16="http://schemas.microsoft.com/office/drawing/2014/main" id="{9ED90810-D3F8-D304-EB59-DBEBC1DA2241}"/>
                </a:ext>
              </a:extLst>
            </p:cNvPr>
            <p:cNvSpPr/>
            <p:nvPr/>
          </p:nvSpPr>
          <p:spPr>
            <a:xfrm rot="5400000">
              <a:off x="10961742" y="31020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7" name="流程圖: 決策 1346">
              <a:extLst>
                <a:ext uri="{FF2B5EF4-FFF2-40B4-BE49-F238E27FC236}">
                  <a16:creationId xmlns:a16="http://schemas.microsoft.com/office/drawing/2014/main" id="{C2FD5E99-55ED-5776-5158-5857AA9B60A4}"/>
                </a:ext>
              </a:extLst>
            </p:cNvPr>
            <p:cNvSpPr/>
            <p:nvPr/>
          </p:nvSpPr>
          <p:spPr>
            <a:xfrm rot="5400000">
              <a:off x="11019211" y="31020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8" name="流程圖: 決策 1347">
              <a:extLst>
                <a:ext uri="{FF2B5EF4-FFF2-40B4-BE49-F238E27FC236}">
                  <a16:creationId xmlns:a16="http://schemas.microsoft.com/office/drawing/2014/main" id="{01619013-C5B9-63E0-7AC9-6D0CBD54E06E}"/>
                </a:ext>
              </a:extLst>
            </p:cNvPr>
            <p:cNvSpPr/>
            <p:nvPr/>
          </p:nvSpPr>
          <p:spPr>
            <a:xfrm rot="10800000">
              <a:off x="10990476" y="30158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49" name="流程圖: 決策 1348">
              <a:extLst>
                <a:ext uri="{FF2B5EF4-FFF2-40B4-BE49-F238E27FC236}">
                  <a16:creationId xmlns:a16="http://schemas.microsoft.com/office/drawing/2014/main" id="{3D562CDC-DD0A-0D6F-D716-FC8B0F207E19}"/>
                </a:ext>
              </a:extLst>
            </p:cNvPr>
            <p:cNvSpPr/>
            <p:nvPr/>
          </p:nvSpPr>
          <p:spPr>
            <a:xfrm rot="10800000">
              <a:off x="10990476" y="295835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0" name="流程圖: 決策 1349">
              <a:extLst>
                <a:ext uri="{FF2B5EF4-FFF2-40B4-BE49-F238E27FC236}">
                  <a16:creationId xmlns:a16="http://schemas.microsoft.com/office/drawing/2014/main" id="{3586BDD8-DEE5-6070-F40C-01B301BF2930}"/>
                </a:ext>
              </a:extLst>
            </p:cNvPr>
            <p:cNvSpPr/>
            <p:nvPr/>
          </p:nvSpPr>
          <p:spPr>
            <a:xfrm rot="5400000">
              <a:off x="10961742" y="29870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1" name="流程圖: 決策 1350">
              <a:extLst>
                <a:ext uri="{FF2B5EF4-FFF2-40B4-BE49-F238E27FC236}">
                  <a16:creationId xmlns:a16="http://schemas.microsoft.com/office/drawing/2014/main" id="{DA5BC637-B7F8-CC57-3328-624D297AD4DF}"/>
                </a:ext>
              </a:extLst>
            </p:cNvPr>
            <p:cNvSpPr/>
            <p:nvPr/>
          </p:nvSpPr>
          <p:spPr>
            <a:xfrm rot="5400000">
              <a:off x="11019211" y="29870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2" name="流程圖: 決策 1351">
              <a:extLst>
                <a:ext uri="{FF2B5EF4-FFF2-40B4-BE49-F238E27FC236}">
                  <a16:creationId xmlns:a16="http://schemas.microsoft.com/office/drawing/2014/main" id="{2FFA561D-7C55-F072-859F-159EE9CD19AF}"/>
                </a:ext>
              </a:extLst>
            </p:cNvPr>
            <p:cNvSpPr/>
            <p:nvPr/>
          </p:nvSpPr>
          <p:spPr>
            <a:xfrm rot="5400000">
              <a:off x="10956019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3" name="流程圖: 決策 1352">
              <a:extLst>
                <a:ext uri="{FF2B5EF4-FFF2-40B4-BE49-F238E27FC236}">
                  <a16:creationId xmlns:a16="http://schemas.microsoft.com/office/drawing/2014/main" id="{19A57AA6-DFAB-85EF-6940-68C14FACA1B9}"/>
                </a:ext>
              </a:extLst>
            </p:cNvPr>
            <p:cNvSpPr/>
            <p:nvPr/>
          </p:nvSpPr>
          <p:spPr>
            <a:xfrm rot="5400000">
              <a:off x="10875323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4" name="流程圖: 決策 1353">
              <a:extLst>
                <a:ext uri="{FF2B5EF4-FFF2-40B4-BE49-F238E27FC236}">
                  <a16:creationId xmlns:a16="http://schemas.microsoft.com/office/drawing/2014/main" id="{823A631B-BDCE-AAC6-F181-BB457A0508BB}"/>
                </a:ext>
              </a:extLst>
            </p:cNvPr>
            <p:cNvSpPr/>
            <p:nvPr/>
          </p:nvSpPr>
          <p:spPr>
            <a:xfrm>
              <a:off x="10901510" y="307329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5" name="流程圖: 決策 1354">
              <a:extLst>
                <a:ext uri="{FF2B5EF4-FFF2-40B4-BE49-F238E27FC236}">
                  <a16:creationId xmlns:a16="http://schemas.microsoft.com/office/drawing/2014/main" id="{88DB21FB-436B-CB7B-21D1-78E72989BA78}"/>
                </a:ext>
              </a:extLst>
            </p:cNvPr>
            <p:cNvSpPr/>
            <p:nvPr/>
          </p:nvSpPr>
          <p:spPr>
            <a:xfrm>
              <a:off x="10901510" y="303236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6" name="流程圖: 決策 1355">
              <a:extLst>
                <a:ext uri="{FF2B5EF4-FFF2-40B4-BE49-F238E27FC236}">
                  <a16:creationId xmlns:a16="http://schemas.microsoft.com/office/drawing/2014/main" id="{3F159113-0648-D067-E775-387C27C25AE6}"/>
                </a:ext>
              </a:extLst>
            </p:cNvPr>
            <p:cNvSpPr/>
            <p:nvPr/>
          </p:nvSpPr>
          <p:spPr>
            <a:xfrm rot="5400000">
              <a:off x="11117410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7" name="流程圖: 決策 1356">
              <a:extLst>
                <a:ext uri="{FF2B5EF4-FFF2-40B4-BE49-F238E27FC236}">
                  <a16:creationId xmlns:a16="http://schemas.microsoft.com/office/drawing/2014/main" id="{F7FF617B-486A-3E90-0D2C-2187855C5EA2}"/>
                </a:ext>
              </a:extLst>
            </p:cNvPr>
            <p:cNvSpPr/>
            <p:nvPr/>
          </p:nvSpPr>
          <p:spPr>
            <a:xfrm rot="5400000">
              <a:off x="11036714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8" name="流程圖: 決策 1357">
              <a:extLst>
                <a:ext uri="{FF2B5EF4-FFF2-40B4-BE49-F238E27FC236}">
                  <a16:creationId xmlns:a16="http://schemas.microsoft.com/office/drawing/2014/main" id="{7CC6C280-2990-D06D-60CD-53E93416BC47}"/>
                </a:ext>
              </a:extLst>
            </p:cNvPr>
            <p:cNvSpPr/>
            <p:nvPr/>
          </p:nvSpPr>
          <p:spPr>
            <a:xfrm>
              <a:off x="11062901" y="307329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9" name="流程圖: 決策 1358">
              <a:extLst>
                <a:ext uri="{FF2B5EF4-FFF2-40B4-BE49-F238E27FC236}">
                  <a16:creationId xmlns:a16="http://schemas.microsoft.com/office/drawing/2014/main" id="{17745341-5F48-37CA-32E2-4972F7B99CAB}"/>
                </a:ext>
              </a:extLst>
            </p:cNvPr>
            <p:cNvSpPr/>
            <p:nvPr/>
          </p:nvSpPr>
          <p:spPr>
            <a:xfrm>
              <a:off x="11062901" y="303236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0" name="流程圖: 決策 1359">
              <a:extLst>
                <a:ext uri="{FF2B5EF4-FFF2-40B4-BE49-F238E27FC236}">
                  <a16:creationId xmlns:a16="http://schemas.microsoft.com/office/drawing/2014/main" id="{EA9FDEFC-4178-EBFD-E410-80D0E6416C97}"/>
                </a:ext>
              </a:extLst>
            </p:cNvPr>
            <p:cNvSpPr/>
            <p:nvPr/>
          </p:nvSpPr>
          <p:spPr>
            <a:xfrm rot="10800000">
              <a:off x="10990476" y="336064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1" name="流程圖: 決策 1360">
              <a:extLst>
                <a:ext uri="{FF2B5EF4-FFF2-40B4-BE49-F238E27FC236}">
                  <a16:creationId xmlns:a16="http://schemas.microsoft.com/office/drawing/2014/main" id="{69EA102C-CE08-280D-6302-23C456BB31BA}"/>
                </a:ext>
              </a:extLst>
            </p:cNvPr>
            <p:cNvSpPr/>
            <p:nvPr/>
          </p:nvSpPr>
          <p:spPr>
            <a:xfrm rot="10800000">
              <a:off x="10990476" y="330317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2" name="流程圖: 決策 1361">
              <a:extLst>
                <a:ext uri="{FF2B5EF4-FFF2-40B4-BE49-F238E27FC236}">
                  <a16:creationId xmlns:a16="http://schemas.microsoft.com/office/drawing/2014/main" id="{BFFD982D-7256-0281-392E-2D8580EF6F4B}"/>
                </a:ext>
              </a:extLst>
            </p:cNvPr>
            <p:cNvSpPr/>
            <p:nvPr/>
          </p:nvSpPr>
          <p:spPr>
            <a:xfrm rot="5400000">
              <a:off x="10961742" y="333190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3" name="流程圖: 決策 1362">
              <a:extLst>
                <a:ext uri="{FF2B5EF4-FFF2-40B4-BE49-F238E27FC236}">
                  <a16:creationId xmlns:a16="http://schemas.microsoft.com/office/drawing/2014/main" id="{87EE7CE5-68ED-D35A-EF0B-33C276356A44}"/>
                </a:ext>
              </a:extLst>
            </p:cNvPr>
            <p:cNvSpPr/>
            <p:nvPr/>
          </p:nvSpPr>
          <p:spPr>
            <a:xfrm rot="5400000">
              <a:off x="11019211" y="333190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4" name="流程圖: 決策 1363">
              <a:extLst>
                <a:ext uri="{FF2B5EF4-FFF2-40B4-BE49-F238E27FC236}">
                  <a16:creationId xmlns:a16="http://schemas.microsoft.com/office/drawing/2014/main" id="{EB48D07D-AE2B-FCD9-A057-D5E9721F966D}"/>
                </a:ext>
              </a:extLst>
            </p:cNvPr>
            <p:cNvSpPr/>
            <p:nvPr/>
          </p:nvSpPr>
          <p:spPr>
            <a:xfrm rot="10800000">
              <a:off x="10990476" y="324570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5" name="流程圖: 決策 1364">
              <a:extLst>
                <a:ext uri="{FF2B5EF4-FFF2-40B4-BE49-F238E27FC236}">
                  <a16:creationId xmlns:a16="http://schemas.microsoft.com/office/drawing/2014/main" id="{64AD302D-A771-6734-F486-D44D2E0E8DA2}"/>
                </a:ext>
              </a:extLst>
            </p:cNvPr>
            <p:cNvSpPr/>
            <p:nvPr/>
          </p:nvSpPr>
          <p:spPr>
            <a:xfrm rot="10800000">
              <a:off x="10990476" y="31882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6" name="流程圖: 決策 1365">
              <a:extLst>
                <a:ext uri="{FF2B5EF4-FFF2-40B4-BE49-F238E27FC236}">
                  <a16:creationId xmlns:a16="http://schemas.microsoft.com/office/drawing/2014/main" id="{CEE64DC8-8235-8AD8-526B-F37DCC19BB30}"/>
                </a:ext>
              </a:extLst>
            </p:cNvPr>
            <p:cNvSpPr/>
            <p:nvPr/>
          </p:nvSpPr>
          <p:spPr>
            <a:xfrm rot="5400000">
              <a:off x="10961742" y="32169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7" name="流程圖: 決策 1366">
              <a:extLst>
                <a:ext uri="{FF2B5EF4-FFF2-40B4-BE49-F238E27FC236}">
                  <a16:creationId xmlns:a16="http://schemas.microsoft.com/office/drawing/2014/main" id="{CBCF8A0E-5682-F470-0D53-9B1D9FDD2CF3}"/>
                </a:ext>
              </a:extLst>
            </p:cNvPr>
            <p:cNvSpPr/>
            <p:nvPr/>
          </p:nvSpPr>
          <p:spPr>
            <a:xfrm rot="5400000">
              <a:off x="11019211" y="32169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8" name="流程圖: 決策 1367">
              <a:extLst>
                <a:ext uri="{FF2B5EF4-FFF2-40B4-BE49-F238E27FC236}">
                  <a16:creationId xmlns:a16="http://schemas.microsoft.com/office/drawing/2014/main" id="{6EFFB9EF-8ADA-7510-CF34-B688A988F071}"/>
                </a:ext>
              </a:extLst>
            </p:cNvPr>
            <p:cNvSpPr/>
            <p:nvPr/>
          </p:nvSpPr>
          <p:spPr>
            <a:xfrm rot="5400000">
              <a:off x="10956019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9" name="流程圖: 決策 1368">
              <a:extLst>
                <a:ext uri="{FF2B5EF4-FFF2-40B4-BE49-F238E27FC236}">
                  <a16:creationId xmlns:a16="http://schemas.microsoft.com/office/drawing/2014/main" id="{D1A12738-5EEB-1EC4-B6FB-5055582C6D9C}"/>
                </a:ext>
              </a:extLst>
            </p:cNvPr>
            <p:cNvSpPr/>
            <p:nvPr/>
          </p:nvSpPr>
          <p:spPr>
            <a:xfrm rot="5400000">
              <a:off x="10875323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0" name="流程圖: 決策 1369">
              <a:extLst>
                <a:ext uri="{FF2B5EF4-FFF2-40B4-BE49-F238E27FC236}">
                  <a16:creationId xmlns:a16="http://schemas.microsoft.com/office/drawing/2014/main" id="{5A8CCC05-9C7E-B119-C6B4-43D6006ED559}"/>
                </a:ext>
              </a:extLst>
            </p:cNvPr>
            <p:cNvSpPr/>
            <p:nvPr/>
          </p:nvSpPr>
          <p:spPr>
            <a:xfrm>
              <a:off x="10901510" y="33031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1" name="流程圖: 決策 1370">
              <a:extLst>
                <a:ext uri="{FF2B5EF4-FFF2-40B4-BE49-F238E27FC236}">
                  <a16:creationId xmlns:a16="http://schemas.microsoft.com/office/drawing/2014/main" id="{6C469DFA-27A2-64E4-31C6-380E86678918}"/>
                </a:ext>
              </a:extLst>
            </p:cNvPr>
            <p:cNvSpPr/>
            <p:nvPr/>
          </p:nvSpPr>
          <p:spPr>
            <a:xfrm>
              <a:off x="10901510" y="326224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2" name="流程圖: 決策 1371">
              <a:extLst>
                <a:ext uri="{FF2B5EF4-FFF2-40B4-BE49-F238E27FC236}">
                  <a16:creationId xmlns:a16="http://schemas.microsoft.com/office/drawing/2014/main" id="{DA2109AA-A020-BDA4-EB43-EE5A3E46EC22}"/>
                </a:ext>
              </a:extLst>
            </p:cNvPr>
            <p:cNvSpPr/>
            <p:nvPr/>
          </p:nvSpPr>
          <p:spPr>
            <a:xfrm rot="5400000">
              <a:off x="11117410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3" name="流程圖: 決策 1372">
              <a:extLst>
                <a:ext uri="{FF2B5EF4-FFF2-40B4-BE49-F238E27FC236}">
                  <a16:creationId xmlns:a16="http://schemas.microsoft.com/office/drawing/2014/main" id="{BFB0BDCF-C256-C9DB-2BBD-D3FA58CDDDA1}"/>
                </a:ext>
              </a:extLst>
            </p:cNvPr>
            <p:cNvSpPr/>
            <p:nvPr/>
          </p:nvSpPr>
          <p:spPr>
            <a:xfrm rot="5400000">
              <a:off x="11036714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4" name="流程圖: 決策 1373">
              <a:extLst>
                <a:ext uri="{FF2B5EF4-FFF2-40B4-BE49-F238E27FC236}">
                  <a16:creationId xmlns:a16="http://schemas.microsoft.com/office/drawing/2014/main" id="{60A1DC2E-C258-02B4-724E-AC162618B92B}"/>
                </a:ext>
              </a:extLst>
            </p:cNvPr>
            <p:cNvSpPr/>
            <p:nvPr/>
          </p:nvSpPr>
          <p:spPr>
            <a:xfrm>
              <a:off x="11062901" y="33031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5" name="流程圖: 決策 1374">
              <a:extLst>
                <a:ext uri="{FF2B5EF4-FFF2-40B4-BE49-F238E27FC236}">
                  <a16:creationId xmlns:a16="http://schemas.microsoft.com/office/drawing/2014/main" id="{1BE23AA6-E546-F731-8927-F4BC0C3BDFE7}"/>
                </a:ext>
              </a:extLst>
            </p:cNvPr>
            <p:cNvSpPr/>
            <p:nvPr/>
          </p:nvSpPr>
          <p:spPr>
            <a:xfrm>
              <a:off x="11062901" y="326224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6" name="流程圖: 決策 1375">
              <a:extLst>
                <a:ext uri="{FF2B5EF4-FFF2-40B4-BE49-F238E27FC236}">
                  <a16:creationId xmlns:a16="http://schemas.microsoft.com/office/drawing/2014/main" id="{DD771427-A0BE-9178-67BB-F56C1C1D14D0}"/>
                </a:ext>
              </a:extLst>
            </p:cNvPr>
            <p:cNvSpPr/>
            <p:nvPr/>
          </p:nvSpPr>
          <p:spPr>
            <a:xfrm rot="10800000">
              <a:off x="10543130" y="310753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7" name="流程圖: 決策 1376">
              <a:extLst>
                <a:ext uri="{FF2B5EF4-FFF2-40B4-BE49-F238E27FC236}">
                  <a16:creationId xmlns:a16="http://schemas.microsoft.com/office/drawing/2014/main" id="{B510A19D-EB15-7060-FCB2-5F18305E77AF}"/>
                </a:ext>
              </a:extLst>
            </p:cNvPr>
            <p:cNvSpPr/>
            <p:nvPr/>
          </p:nvSpPr>
          <p:spPr>
            <a:xfrm rot="10800000">
              <a:off x="10543130" y="302684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8" name="流程圖: 決策 1377">
              <a:extLst>
                <a:ext uri="{FF2B5EF4-FFF2-40B4-BE49-F238E27FC236}">
                  <a16:creationId xmlns:a16="http://schemas.microsoft.com/office/drawing/2014/main" id="{C5D7C684-24AD-93CF-7407-74A49DCC221A}"/>
                </a:ext>
              </a:extLst>
            </p:cNvPr>
            <p:cNvSpPr/>
            <p:nvPr/>
          </p:nvSpPr>
          <p:spPr>
            <a:xfrm rot="5400000">
              <a:off x="10508505" y="30870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79" name="流程圖: 決策 1378">
              <a:extLst>
                <a:ext uri="{FF2B5EF4-FFF2-40B4-BE49-F238E27FC236}">
                  <a16:creationId xmlns:a16="http://schemas.microsoft.com/office/drawing/2014/main" id="{88987A73-9C7E-2DCB-89F7-E83D0E75797A}"/>
                </a:ext>
              </a:extLst>
            </p:cNvPr>
            <p:cNvSpPr/>
            <p:nvPr/>
          </p:nvSpPr>
          <p:spPr>
            <a:xfrm rot="5400000">
              <a:off x="10549433" y="30870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0" name="流程圖: 決策 1379">
              <a:extLst>
                <a:ext uri="{FF2B5EF4-FFF2-40B4-BE49-F238E27FC236}">
                  <a16:creationId xmlns:a16="http://schemas.microsoft.com/office/drawing/2014/main" id="{61DE6187-555C-BEDF-2CC5-BCF729B2EA82}"/>
                </a:ext>
              </a:extLst>
            </p:cNvPr>
            <p:cNvSpPr/>
            <p:nvPr/>
          </p:nvSpPr>
          <p:spPr>
            <a:xfrm rot="10800000">
              <a:off x="10543130" y="294614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1" name="流程圖: 決策 1380">
              <a:extLst>
                <a:ext uri="{FF2B5EF4-FFF2-40B4-BE49-F238E27FC236}">
                  <a16:creationId xmlns:a16="http://schemas.microsoft.com/office/drawing/2014/main" id="{7D2EF04F-3A50-085A-636F-2F4DB15B2ACD}"/>
                </a:ext>
              </a:extLst>
            </p:cNvPr>
            <p:cNvSpPr/>
            <p:nvPr/>
          </p:nvSpPr>
          <p:spPr>
            <a:xfrm rot="10800000">
              <a:off x="10543130" y="286545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2" name="流程圖: 決策 1381">
              <a:extLst>
                <a:ext uri="{FF2B5EF4-FFF2-40B4-BE49-F238E27FC236}">
                  <a16:creationId xmlns:a16="http://schemas.microsoft.com/office/drawing/2014/main" id="{48B435B0-AD06-C116-496D-327314CC4422}"/>
                </a:ext>
              </a:extLst>
            </p:cNvPr>
            <p:cNvSpPr/>
            <p:nvPr/>
          </p:nvSpPr>
          <p:spPr>
            <a:xfrm rot="5400000">
              <a:off x="10508505" y="292568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3" name="流程圖: 決策 1382">
              <a:extLst>
                <a:ext uri="{FF2B5EF4-FFF2-40B4-BE49-F238E27FC236}">
                  <a16:creationId xmlns:a16="http://schemas.microsoft.com/office/drawing/2014/main" id="{C4ABDBDE-D2D5-BF87-D859-B4B62DF04B8E}"/>
                </a:ext>
              </a:extLst>
            </p:cNvPr>
            <p:cNvSpPr/>
            <p:nvPr/>
          </p:nvSpPr>
          <p:spPr>
            <a:xfrm rot="5400000">
              <a:off x="10549433" y="292568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4" name="流程圖: 決策 1383">
              <a:extLst>
                <a:ext uri="{FF2B5EF4-FFF2-40B4-BE49-F238E27FC236}">
                  <a16:creationId xmlns:a16="http://schemas.microsoft.com/office/drawing/2014/main" id="{43F438A4-CBF7-85B4-F3DF-F73D7F464CEC}"/>
                </a:ext>
              </a:extLst>
            </p:cNvPr>
            <p:cNvSpPr/>
            <p:nvPr/>
          </p:nvSpPr>
          <p:spPr>
            <a:xfrm rot="5400000">
              <a:off x="10508506" y="299810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5" name="流程圖: 決策 1384">
              <a:extLst>
                <a:ext uri="{FF2B5EF4-FFF2-40B4-BE49-F238E27FC236}">
                  <a16:creationId xmlns:a16="http://schemas.microsoft.com/office/drawing/2014/main" id="{7218E575-A482-7C96-257B-31E2AEE1284C}"/>
                </a:ext>
              </a:extLst>
            </p:cNvPr>
            <p:cNvSpPr/>
            <p:nvPr/>
          </p:nvSpPr>
          <p:spPr>
            <a:xfrm rot="5400000">
              <a:off x="10451037" y="299810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6" name="流程圖: 決策 1385">
              <a:extLst>
                <a:ext uri="{FF2B5EF4-FFF2-40B4-BE49-F238E27FC236}">
                  <a16:creationId xmlns:a16="http://schemas.microsoft.com/office/drawing/2014/main" id="{8EBDFE38-C077-B129-4D1E-0A3AAB5E0478}"/>
                </a:ext>
              </a:extLst>
            </p:cNvPr>
            <p:cNvSpPr/>
            <p:nvPr/>
          </p:nvSpPr>
          <p:spPr>
            <a:xfrm>
              <a:off x="10479771" y="302684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7" name="流程圖: 決策 1386">
              <a:extLst>
                <a:ext uri="{FF2B5EF4-FFF2-40B4-BE49-F238E27FC236}">
                  <a16:creationId xmlns:a16="http://schemas.microsoft.com/office/drawing/2014/main" id="{BA317FE2-7509-D64E-D659-806FD1E309F8}"/>
                </a:ext>
              </a:extLst>
            </p:cNvPr>
            <p:cNvSpPr/>
            <p:nvPr/>
          </p:nvSpPr>
          <p:spPr>
            <a:xfrm>
              <a:off x="10479771" y="296937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8" name="流程圖: 決策 1387">
              <a:extLst>
                <a:ext uri="{FF2B5EF4-FFF2-40B4-BE49-F238E27FC236}">
                  <a16:creationId xmlns:a16="http://schemas.microsoft.com/office/drawing/2014/main" id="{75A6EAE1-DF55-7044-53C8-B615C91DD32A}"/>
                </a:ext>
              </a:extLst>
            </p:cNvPr>
            <p:cNvSpPr/>
            <p:nvPr/>
          </p:nvSpPr>
          <p:spPr>
            <a:xfrm rot="5400000">
              <a:off x="10623443" y="299810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9" name="流程圖: 決策 1388">
              <a:extLst>
                <a:ext uri="{FF2B5EF4-FFF2-40B4-BE49-F238E27FC236}">
                  <a16:creationId xmlns:a16="http://schemas.microsoft.com/office/drawing/2014/main" id="{D12EAF14-0E95-DC2B-C0E0-89D53205F9A5}"/>
                </a:ext>
              </a:extLst>
            </p:cNvPr>
            <p:cNvSpPr/>
            <p:nvPr/>
          </p:nvSpPr>
          <p:spPr>
            <a:xfrm rot="5400000">
              <a:off x="10565974" y="299810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0" name="流程圖: 決策 1389">
              <a:extLst>
                <a:ext uri="{FF2B5EF4-FFF2-40B4-BE49-F238E27FC236}">
                  <a16:creationId xmlns:a16="http://schemas.microsoft.com/office/drawing/2014/main" id="{E4322495-9444-1264-C989-2B0D520096F3}"/>
                </a:ext>
              </a:extLst>
            </p:cNvPr>
            <p:cNvSpPr/>
            <p:nvPr/>
          </p:nvSpPr>
          <p:spPr>
            <a:xfrm>
              <a:off x="10594708" y="302684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1" name="流程圖: 決策 1390">
              <a:extLst>
                <a:ext uri="{FF2B5EF4-FFF2-40B4-BE49-F238E27FC236}">
                  <a16:creationId xmlns:a16="http://schemas.microsoft.com/office/drawing/2014/main" id="{564DB554-C232-E45D-4F0C-92E9A20F6C03}"/>
                </a:ext>
              </a:extLst>
            </p:cNvPr>
            <p:cNvSpPr/>
            <p:nvPr/>
          </p:nvSpPr>
          <p:spPr>
            <a:xfrm>
              <a:off x="10594708" y="296937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2" name="流程圖: 決策 1391">
              <a:extLst>
                <a:ext uri="{FF2B5EF4-FFF2-40B4-BE49-F238E27FC236}">
                  <a16:creationId xmlns:a16="http://schemas.microsoft.com/office/drawing/2014/main" id="{C1DCFBE9-281B-CE65-7CBC-6AF325F95B73}"/>
                </a:ext>
              </a:extLst>
            </p:cNvPr>
            <p:cNvSpPr/>
            <p:nvPr/>
          </p:nvSpPr>
          <p:spPr>
            <a:xfrm rot="10800000">
              <a:off x="10543130" y="27847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3" name="流程圖: 決策 1392">
              <a:extLst>
                <a:ext uri="{FF2B5EF4-FFF2-40B4-BE49-F238E27FC236}">
                  <a16:creationId xmlns:a16="http://schemas.microsoft.com/office/drawing/2014/main" id="{232FAC24-FDA5-5F73-604F-B85C20D05C61}"/>
                </a:ext>
              </a:extLst>
            </p:cNvPr>
            <p:cNvSpPr/>
            <p:nvPr/>
          </p:nvSpPr>
          <p:spPr>
            <a:xfrm rot="10800000">
              <a:off x="10543130" y="270406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4" name="流程圖: 決策 1393">
              <a:extLst>
                <a:ext uri="{FF2B5EF4-FFF2-40B4-BE49-F238E27FC236}">
                  <a16:creationId xmlns:a16="http://schemas.microsoft.com/office/drawing/2014/main" id="{8BDE64E9-4F69-D12C-4707-3423E6FAF55A}"/>
                </a:ext>
              </a:extLst>
            </p:cNvPr>
            <p:cNvSpPr/>
            <p:nvPr/>
          </p:nvSpPr>
          <p:spPr>
            <a:xfrm rot="5400000">
              <a:off x="10508505" y="276429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5" name="流程圖: 決策 1394">
              <a:extLst>
                <a:ext uri="{FF2B5EF4-FFF2-40B4-BE49-F238E27FC236}">
                  <a16:creationId xmlns:a16="http://schemas.microsoft.com/office/drawing/2014/main" id="{017D85F9-1371-80D3-9759-59D133E38E26}"/>
                </a:ext>
              </a:extLst>
            </p:cNvPr>
            <p:cNvSpPr/>
            <p:nvPr/>
          </p:nvSpPr>
          <p:spPr>
            <a:xfrm rot="5400000">
              <a:off x="10549433" y="276429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6" name="流程圖: 決策 1395">
              <a:extLst>
                <a:ext uri="{FF2B5EF4-FFF2-40B4-BE49-F238E27FC236}">
                  <a16:creationId xmlns:a16="http://schemas.microsoft.com/office/drawing/2014/main" id="{B3778153-5F7D-319E-9093-D0BFEFA2AEF3}"/>
                </a:ext>
              </a:extLst>
            </p:cNvPr>
            <p:cNvSpPr/>
            <p:nvPr/>
          </p:nvSpPr>
          <p:spPr>
            <a:xfrm rot="10800000">
              <a:off x="10543130" y="262336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7" name="流程圖: 決策 1396">
              <a:extLst>
                <a:ext uri="{FF2B5EF4-FFF2-40B4-BE49-F238E27FC236}">
                  <a16:creationId xmlns:a16="http://schemas.microsoft.com/office/drawing/2014/main" id="{9DA54AA3-EFE7-7C41-3A63-184FBE1C0DE7}"/>
                </a:ext>
              </a:extLst>
            </p:cNvPr>
            <p:cNvSpPr/>
            <p:nvPr/>
          </p:nvSpPr>
          <p:spPr>
            <a:xfrm rot="10800000">
              <a:off x="10543130" y="254267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8" name="流程圖: 決策 1397">
              <a:extLst>
                <a:ext uri="{FF2B5EF4-FFF2-40B4-BE49-F238E27FC236}">
                  <a16:creationId xmlns:a16="http://schemas.microsoft.com/office/drawing/2014/main" id="{279A2A68-D379-E9FD-1087-61F33AD44F2A}"/>
                </a:ext>
              </a:extLst>
            </p:cNvPr>
            <p:cNvSpPr/>
            <p:nvPr/>
          </p:nvSpPr>
          <p:spPr>
            <a:xfrm rot="5400000">
              <a:off x="10508505" y="260290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9" name="流程圖: 決策 1398">
              <a:extLst>
                <a:ext uri="{FF2B5EF4-FFF2-40B4-BE49-F238E27FC236}">
                  <a16:creationId xmlns:a16="http://schemas.microsoft.com/office/drawing/2014/main" id="{30D77A52-2125-CC42-650C-91348DFC3A56}"/>
                </a:ext>
              </a:extLst>
            </p:cNvPr>
            <p:cNvSpPr/>
            <p:nvPr/>
          </p:nvSpPr>
          <p:spPr>
            <a:xfrm rot="5400000">
              <a:off x="10549433" y="260290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0" name="流程圖: 決策 1399">
              <a:extLst>
                <a:ext uri="{FF2B5EF4-FFF2-40B4-BE49-F238E27FC236}">
                  <a16:creationId xmlns:a16="http://schemas.microsoft.com/office/drawing/2014/main" id="{2E95EEFB-F013-1EFE-3D69-6F392719C732}"/>
                </a:ext>
              </a:extLst>
            </p:cNvPr>
            <p:cNvSpPr/>
            <p:nvPr/>
          </p:nvSpPr>
          <p:spPr>
            <a:xfrm rot="5400000">
              <a:off x="10508506" y="26753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1" name="流程圖: 決策 1400">
              <a:extLst>
                <a:ext uri="{FF2B5EF4-FFF2-40B4-BE49-F238E27FC236}">
                  <a16:creationId xmlns:a16="http://schemas.microsoft.com/office/drawing/2014/main" id="{5F1951F5-4833-5597-E8A5-47B762110E59}"/>
                </a:ext>
              </a:extLst>
            </p:cNvPr>
            <p:cNvSpPr/>
            <p:nvPr/>
          </p:nvSpPr>
          <p:spPr>
            <a:xfrm rot="5400000">
              <a:off x="10451037" y="26753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2" name="流程圖: 決策 1401">
              <a:extLst>
                <a:ext uri="{FF2B5EF4-FFF2-40B4-BE49-F238E27FC236}">
                  <a16:creationId xmlns:a16="http://schemas.microsoft.com/office/drawing/2014/main" id="{3EBBB44B-7E69-2230-1929-D68E6FEC1EF8}"/>
                </a:ext>
              </a:extLst>
            </p:cNvPr>
            <p:cNvSpPr/>
            <p:nvPr/>
          </p:nvSpPr>
          <p:spPr>
            <a:xfrm>
              <a:off x="10479771" y="270406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3" name="流程圖: 決策 1402">
              <a:extLst>
                <a:ext uri="{FF2B5EF4-FFF2-40B4-BE49-F238E27FC236}">
                  <a16:creationId xmlns:a16="http://schemas.microsoft.com/office/drawing/2014/main" id="{5CE41A2A-DE65-8EF7-9B51-6D9A0EC02220}"/>
                </a:ext>
              </a:extLst>
            </p:cNvPr>
            <p:cNvSpPr/>
            <p:nvPr/>
          </p:nvSpPr>
          <p:spPr>
            <a:xfrm>
              <a:off x="10479771" y="26465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4" name="流程圖: 決策 1403">
              <a:extLst>
                <a:ext uri="{FF2B5EF4-FFF2-40B4-BE49-F238E27FC236}">
                  <a16:creationId xmlns:a16="http://schemas.microsoft.com/office/drawing/2014/main" id="{F3043482-EEEF-917C-3E2F-B24551ED946F}"/>
                </a:ext>
              </a:extLst>
            </p:cNvPr>
            <p:cNvSpPr/>
            <p:nvPr/>
          </p:nvSpPr>
          <p:spPr>
            <a:xfrm rot="5400000">
              <a:off x="10623443" y="26753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5" name="流程圖: 決策 1404">
              <a:extLst>
                <a:ext uri="{FF2B5EF4-FFF2-40B4-BE49-F238E27FC236}">
                  <a16:creationId xmlns:a16="http://schemas.microsoft.com/office/drawing/2014/main" id="{02A51CC8-545F-BB3A-1556-EA1CF76465CE}"/>
                </a:ext>
              </a:extLst>
            </p:cNvPr>
            <p:cNvSpPr/>
            <p:nvPr/>
          </p:nvSpPr>
          <p:spPr>
            <a:xfrm rot="5400000">
              <a:off x="10565974" y="26753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6" name="流程圖: 決策 1405">
              <a:extLst>
                <a:ext uri="{FF2B5EF4-FFF2-40B4-BE49-F238E27FC236}">
                  <a16:creationId xmlns:a16="http://schemas.microsoft.com/office/drawing/2014/main" id="{7911B395-AFD8-4FEA-9ACE-6D6598CA8D69}"/>
                </a:ext>
              </a:extLst>
            </p:cNvPr>
            <p:cNvSpPr/>
            <p:nvPr/>
          </p:nvSpPr>
          <p:spPr>
            <a:xfrm>
              <a:off x="10594708" y="270406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7" name="流程圖: 決策 1406">
              <a:extLst>
                <a:ext uri="{FF2B5EF4-FFF2-40B4-BE49-F238E27FC236}">
                  <a16:creationId xmlns:a16="http://schemas.microsoft.com/office/drawing/2014/main" id="{56C89E2E-963D-0A42-9216-1C1CD5880BC8}"/>
                </a:ext>
              </a:extLst>
            </p:cNvPr>
            <p:cNvSpPr/>
            <p:nvPr/>
          </p:nvSpPr>
          <p:spPr>
            <a:xfrm>
              <a:off x="10594708" y="26465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8" name="流程圖: 決策 1407">
              <a:extLst>
                <a:ext uri="{FF2B5EF4-FFF2-40B4-BE49-F238E27FC236}">
                  <a16:creationId xmlns:a16="http://schemas.microsoft.com/office/drawing/2014/main" id="{05F4FD58-9A4C-5A70-8930-6599D3919ADA}"/>
                </a:ext>
              </a:extLst>
            </p:cNvPr>
            <p:cNvSpPr/>
            <p:nvPr/>
          </p:nvSpPr>
          <p:spPr>
            <a:xfrm rot="5400000">
              <a:off x="10502782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9" name="流程圖: 決策 1408">
              <a:extLst>
                <a:ext uri="{FF2B5EF4-FFF2-40B4-BE49-F238E27FC236}">
                  <a16:creationId xmlns:a16="http://schemas.microsoft.com/office/drawing/2014/main" id="{9E70981D-5DFF-9A32-E234-06BA708F0A7F}"/>
                </a:ext>
              </a:extLst>
            </p:cNvPr>
            <p:cNvSpPr/>
            <p:nvPr/>
          </p:nvSpPr>
          <p:spPr>
            <a:xfrm rot="5400000">
              <a:off x="10422086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0" name="流程圖: 決策 1409">
              <a:extLst>
                <a:ext uri="{FF2B5EF4-FFF2-40B4-BE49-F238E27FC236}">
                  <a16:creationId xmlns:a16="http://schemas.microsoft.com/office/drawing/2014/main" id="{C5039630-A94E-29C3-8969-63F5ED2CCCFB}"/>
                </a:ext>
              </a:extLst>
            </p:cNvPr>
            <p:cNvSpPr/>
            <p:nvPr/>
          </p:nvSpPr>
          <p:spPr>
            <a:xfrm>
              <a:off x="10448273" y="28654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1" name="流程圖: 決策 1410">
              <a:extLst>
                <a:ext uri="{FF2B5EF4-FFF2-40B4-BE49-F238E27FC236}">
                  <a16:creationId xmlns:a16="http://schemas.microsoft.com/office/drawing/2014/main" id="{C318D875-4D10-71DD-1E9C-5865AC69B125}"/>
                </a:ext>
              </a:extLst>
            </p:cNvPr>
            <p:cNvSpPr/>
            <p:nvPr/>
          </p:nvSpPr>
          <p:spPr>
            <a:xfrm>
              <a:off x="10448273" y="282452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2" name="流程圖: 決策 1411">
              <a:extLst>
                <a:ext uri="{FF2B5EF4-FFF2-40B4-BE49-F238E27FC236}">
                  <a16:creationId xmlns:a16="http://schemas.microsoft.com/office/drawing/2014/main" id="{2A409B36-36BC-3E3F-3B15-6369DB1795DD}"/>
                </a:ext>
              </a:extLst>
            </p:cNvPr>
            <p:cNvSpPr/>
            <p:nvPr/>
          </p:nvSpPr>
          <p:spPr>
            <a:xfrm rot="5400000">
              <a:off x="10341393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3" name="流程圖: 決策 1412">
              <a:extLst>
                <a:ext uri="{FF2B5EF4-FFF2-40B4-BE49-F238E27FC236}">
                  <a16:creationId xmlns:a16="http://schemas.microsoft.com/office/drawing/2014/main" id="{1FBE0B30-1025-1BBA-C272-7058BC3813A3}"/>
                </a:ext>
              </a:extLst>
            </p:cNvPr>
            <p:cNvSpPr/>
            <p:nvPr/>
          </p:nvSpPr>
          <p:spPr>
            <a:xfrm rot="5400000">
              <a:off x="10260697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4" name="流程圖: 決策 1413">
              <a:extLst>
                <a:ext uri="{FF2B5EF4-FFF2-40B4-BE49-F238E27FC236}">
                  <a16:creationId xmlns:a16="http://schemas.microsoft.com/office/drawing/2014/main" id="{A8280026-6013-62E4-0FBC-D313AC84C459}"/>
                </a:ext>
              </a:extLst>
            </p:cNvPr>
            <p:cNvSpPr/>
            <p:nvPr/>
          </p:nvSpPr>
          <p:spPr>
            <a:xfrm>
              <a:off x="10286884" y="28654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5" name="流程圖: 決策 1414">
              <a:extLst>
                <a:ext uri="{FF2B5EF4-FFF2-40B4-BE49-F238E27FC236}">
                  <a16:creationId xmlns:a16="http://schemas.microsoft.com/office/drawing/2014/main" id="{D6B9A6D6-18D0-0891-6467-83DEE0EFA384}"/>
                </a:ext>
              </a:extLst>
            </p:cNvPr>
            <p:cNvSpPr/>
            <p:nvPr/>
          </p:nvSpPr>
          <p:spPr>
            <a:xfrm>
              <a:off x="10286884" y="282452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6" name="流程圖: 決策 1415">
              <a:extLst>
                <a:ext uri="{FF2B5EF4-FFF2-40B4-BE49-F238E27FC236}">
                  <a16:creationId xmlns:a16="http://schemas.microsoft.com/office/drawing/2014/main" id="{C48E225F-22E2-025A-946E-EB4BABF65D14}"/>
                </a:ext>
              </a:extLst>
            </p:cNvPr>
            <p:cNvSpPr/>
            <p:nvPr/>
          </p:nvSpPr>
          <p:spPr>
            <a:xfrm>
              <a:off x="10375850" y="286545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7" name="流程圖: 決策 1416">
              <a:extLst>
                <a:ext uri="{FF2B5EF4-FFF2-40B4-BE49-F238E27FC236}">
                  <a16:creationId xmlns:a16="http://schemas.microsoft.com/office/drawing/2014/main" id="{180B10C4-65CD-EDCC-07A9-5FA94AE16FED}"/>
                </a:ext>
              </a:extLst>
            </p:cNvPr>
            <p:cNvSpPr/>
            <p:nvPr/>
          </p:nvSpPr>
          <p:spPr>
            <a:xfrm>
              <a:off x="10375850" y="292292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8" name="流程圖: 決策 1417">
              <a:extLst>
                <a:ext uri="{FF2B5EF4-FFF2-40B4-BE49-F238E27FC236}">
                  <a16:creationId xmlns:a16="http://schemas.microsoft.com/office/drawing/2014/main" id="{0A14CD1E-72C3-60BB-CEE0-1784213BA7DB}"/>
                </a:ext>
              </a:extLst>
            </p:cNvPr>
            <p:cNvSpPr/>
            <p:nvPr/>
          </p:nvSpPr>
          <p:spPr>
            <a:xfrm rot="16200000">
              <a:off x="10404585" y="289418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9" name="流程圖: 決策 1418">
              <a:extLst>
                <a:ext uri="{FF2B5EF4-FFF2-40B4-BE49-F238E27FC236}">
                  <a16:creationId xmlns:a16="http://schemas.microsoft.com/office/drawing/2014/main" id="{4A5DC563-C360-92CF-87DD-675A9FF62E55}"/>
                </a:ext>
              </a:extLst>
            </p:cNvPr>
            <p:cNvSpPr/>
            <p:nvPr/>
          </p:nvSpPr>
          <p:spPr>
            <a:xfrm rot="16200000">
              <a:off x="10347116" y="289418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0" name="流程圖: 決策 1419">
              <a:extLst>
                <a:ext uri="{FF2B5EF4-FFF2-40B4-BE49-F238E27FC236}">
                  <a16:creationId xmlns:a16="http://schemas.microsoft.com/office/drawing/2014/main" id="{4BF3EE8B-1595-8C74-B24E-2082C384A7B1}"/>
                </a:ext>
              </a:extLst>
            </p:cNvPr>
            <p:cNvSpPr/>
            <p:nvPr/>
          </p:nvSpPr>
          <p:spPr>
            <a:xfrm>
              <a:off x="10375850" y="275051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1" name="流程圖: 決策 1420">
              <a:extLst>
                <a:ext uri="{FF2B5EF4-FFF2-40B4-BE49-F238E27FC236}">
                  <a16:creationId xmlns:a16="http://schemas.microsoft.com/office/drawing/2014/main" id="{523C0D15-6C29-36FC-B87B-ECDD1D0B0623}"/>
                </a:ext>
              </a:extLst>
            </p:cNvPr>
            <p:cNvSpPr/>
            <p:nvPr/>
          </p:nvSpPr>
          <p:spPr>
            <a:xfrm>
              <a:off x="10375850" y="280798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2" name="流程圖: 決策 1421">
              <a:extLst>
                <a:ext uri="{FF2B5EF4-FFF2-40B4-BE49-F238E27FC236}">
                  <a16:creationId xmlns:a16="http://schemas.microsoft.com/office/drawing/2014/main" id="{0C4B31C6-44E7-AB6B-FC8C-FB8199811966}"/>
                </a:ext>
              </a:extLst>
            </p:cNvPr>
            <p:cNvSpPr/>
            <p:nvPr/>
          </p:nvSpPr>
          <p:spPr>
            <a:xfrm rot="16200000">
              <a:off x="10404585" y="277924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3" name="流程圖: 決策 1422">
              <a:extLst>
                <a:ext uri="{FF2B5EF4-FFF2-40B4-BE49-F238E27FC236}">
                  <a16:creationId xmlns:a16="http://schemas.microsoft.com/office/drawing/2014/main" id="{7C216F8C-BC7D-3ADD-BC44-F915616678D6}"/>
                </a:ext>
              </a:extLst>
            </p:cNvPr>
            <p:cNvSpPr/>
            <p:nvPr/>
          </p:nvSpPr>
          <p:spPr>
            <a:xfrm rot="16200000">
              <a:off x="10347116" y="277924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4" name="流程圖: 決策 1423">
              <a:extLst>
                <a:ext uri="{FF2B5EF4-FFF2-40B4-BE49-F238E27FC236}">
                  <a16:creationId xmlns:a16="http://schemas.microsoft.com/office/drawing/2014/main" id="{7ED28D45-A4CD-C475-1ADC-218B4CCF56FB}"/>
                </a:ext>
              </a:extLst>
            </p:cNvPr>
            <p:cNvSpPr/>
            <p:nvPr/>
          </p:nvSpPr>
          <p:spPr>
            <a:xfrm rot="5400000">
              <a:off x="10825564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5" name="流程圖: 決策 1424">
              <a:extLst>
                <a:ext uri="{FF2B5EF4-FFF2-40B4-BE49-F238E27FC236}">
                  <a16:creationId xmlns:a16="http://schemas.microsoft.com/office/drawing/2014/main" id="{682F05F7-44DD-6836-8A2A-1FFA85727AE0}"/>
                </a:ext>
              </a:extLst>
            </p:cNvPr>
            <p:cNvSpPr/>
            <p:nvPr/>
          </p:nvSpPr>
          <p:spPr>
            <a:xfrm rot="5400000">
              <a:off x="10744868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6" name="流程圖: 決策 1425">
              <a:extLst>
                <a:ext uri="{FF2B5EF4-FFF2-40B4-BE49-F238E27FC236}">
                  <a16:creationId xmlns:a16="http://schemas.microsoft.com/office/drawing/2014/main" id="{63BF0E70-012D-0F69-1754-45C26F7F1745}"/>
                </a:ext>
              </a:extLst>
            </p:cNvPr>
            <p:cNvSpPr/>
            <p:nvPr/>
          </p:nvSpPr>
          <p:spPr>
            <a:xfrm>
              <a:off x="10771055" y="28654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7" name="流程圖: 決策 1426">
              <a:extLst>
                <a:ext uri="{FF2B5EF4-FFF2-40B4-BE49-F238E27FC236}">
                  <a16:creationId xmlns:a16="http://schemas.microsoft.com/office/drawing/2014/main" id="{5025F35F-994A-A405-E0A6-3E96DAEB2E64}"/>
                </a:ext>
              </a:extLst>
            </p:cNvPr>
            <p:cNvSpPr/>
            <p:nvPr/>
          </p:nvSpPr>
          <p:spPr>
            <a:xfrm>
              <a:off x="10771055" y="282452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8" name="流程圖: 決策 1427">
              <a:extLst>
                <a:ext uri="{FF2B5EF4-FFF2-40B4-BE49-F238E27FC236}">
                  <a16:creationId xmlns:a16="http://schemas.microsoft.com/office/drawing/2014/main" id="{624BB7D8-9CF3-DE99-0223-4524AFF9B0CA}"/>
                </a:ext>
              </a:extLst>
            </p:cNvPr>
            <p:cNvSpPr/>
            <p:nvPr/>
          </p:nvSpPr>
          <p:spPr>
            <a:xfrm rot="5400000">
              <a:off x="10664174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9" name="流程圖: 決策 1428">
              <a:extLst>
                <a:ext uri="{FF2B5EF4-FFF2-40B4-BE49-F238E27FC236}">
                  <a16:creationId xmlns:a16="http://schemas.microsoft.com/office/drawing/2014/main" id="{2A2F65DF-25B0-63D2-1953-5444ACA35E0E}"/>
                </a:ext>
              </a:extLst>
            </p:cNvPr>
            <p:cNvSpPr/>
            <p:nvPr/>
          </p:nvSpPr>
          <p:spPr>
            <a:xfrm rot="5400000">
              <a:off x="10583478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0" name="流程圖: 決策 1429">
              <a:extLst>
                <a:ext uri="{FF2B5EF4-FFF2-40B4-BE49-F238E27FC236}">
                  <a16:creationId xmlns:a16="http://schemas.microsoft.com/office/drawing/2014/main" id="{69429293-339F-92BA-1F1A-9815C817999E}"/>
                </a:ext>
              </a:extLst>
            </p:cNvPr>
            <p:cNvSpPr/>
            <p:nvPr/>
          </p:nvSpPr>
          <p:spPr>
            <a:xfrm>
              <a:off x="10609665" y="28654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1" name="流程圖: 決策 1430">
              <a:extLst>
                <a:ext uri="{FF2B5EF4-FFF2-40B4-BE49-F238E27FC236}">
                  <a16:creationId xmlns:a16="http://schemas.microsoft.com/office/drawing/2014/main" id="{2291CBE5-9323-05E2-1761-AE00B63830FE}"/>
                </a:ext>
              </a:extLst>
            </p:cNvPr>
            <p:cNvSpPr/>
            <p:nvPr/>
          </p:nvSpPr>
          <p:spPr>
            <a:xfrm>
              <a:off x="10609665" y="282452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2" name="流程圖: 決策 1431">
              <a:extLst>
                <a:ext uri="{FF2B5EF4-FFF2-40B4-BE49-F238E27FC236}">
                  <a16:creationId xmlns:a16="http://schemas.microsoft.com/office/drawing/2014/main" id="{2CFDCDA9-C6A1-1A92-93FC-5E79C5AC1D61}"/>
                </a:ext>
              </a:extLst>
            </p:cNvPr>
            <p:cNvSpPr/>
            <p:nvPr/>
          </p:nvSpPr>
          <p:spPr>
            <a:xfrm>
              <a:off x="10698631" y="286545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3" name="流程圖: 決策 1432">
              <a:extLst>
                <a:ext uri="{FF2B5EF4-FFF2-40B4-BE49-F238E27FC236}">
                  <a16:creationId xmlns:a16="http://schemas.microsoft.com/office/drawing/2014/main" id="{0AE6C8B2-68A0-359A-13E2-3358CDCA0274}"/>
                </a:ext>
              </a:extLst>
            </p:cNvPr>
            <p:cNvSpPr/>
            <p:nvPr/>
          </p:nvSpPr>
          <p:spPr>
            <a:xfrm>
              <a:off x="10698631" y="292292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4" name="流程圖: 決策 1433">
              <a:extLst>
                <a:ext uri="{FF2B5EF4-FFF2-40B4-BE49-F238E27FC236}">
                  <a16:creationId xmlns:a16="http://schemas.microsoft.com/office/drawing/2014/main" id="{387CD2C8-F7DE-6492-9B40-FCC82D69A8C3}"/>
                </a:ext>
              </a:extLst>
            </p:cNvPr>
            <p:cNvSpPr/>
            <p:nvPr/>
          </p:nvSpPr>
          <p:spPr>
            <a:xfrm rot="16200000">
              <a:off x="10727366" y="289418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5" name="流程圖: 決策 1434">
              <a:extLst>
                <a:ext uri="{FF2B5EF4-FFF2-40B4-BE49-F238E27FC236}">
                  <a16:creationId xmlns:a16="http://schemas.microsoft.com/office/drawing/2014/main" id="{BF2C0EDB-E761-9767-C7A6-D36C4B5FB34F}"/>
                </a:ext>
              </a:extLst>
            </p:cNvPr>
            <p:cNvSpPr/>
            <p:nvPr/>
          </p:nvSpPr>
          <p:spPr>
            <a:xfrm rot="16200000">
              <a:off x="10669897" y="289418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6" name="流程圖: 決策 1435">
              <a:extLst>
                <a:ext uri="{FF2B5EF4-FFF2-40B4-BE49-F238E27FC236}">
                  <a16:creationId xmlns:a16="http://schemas.microsoft.com/office/drawing/2014/main" id="{F840D888-D823-1058-BB76-D0A4558F24F5}"/>
                </a:ext>
              </a:extLst>
            </p:cNvPr>
            <p:cNvSpPr/>
            <p:nvPr/>
          </p:nvSpPr>
          <p:spPr>
            <a:xfrm>
              <a:off x="10698631" y="275051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7" name="流程圖: 決策 1436">
              <a:extLst>
                <a:ext uri="{FF2B5EF4-FFF2-40B4-BE49-F238E27FC236}">
                  <a16:creationId xmlns:a16="http://schemas.microsoft.com/office/drawing/2014/main" id="{7DF86532-216F-BA96-A8FC-F47E81A910F8}"/>
                </a:ext>
              </a:extLst>
            </p:cNvPr>
            <p:cNvSpPr/>
            <p:nvPr/>
          </p:nvSpPr>
          <p:spPr>
            <a:xfrm>
              <a:off x="10698631" y="280798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8" name="流程圖: 決策 1437">
              <a:extLst>
                <a:ext uri="{FF2B5EF4-FFF2-40B4-BE49-F238E27FC236}">
                  <a16:creationId xmlns:a16="http://schemas.microsoft.com/office/drawing/2014/main" id="{C4416249-1C64-4FEF-0F0F-87AFEF0F008A}"/>
                </a:ext>
              </a:extLst>
            </p:cNvPr>
            <p:cNvSpPr/>
            <p:nvPr/>
          </p:nvSpPr>
          <p:spPr>
            <a:xfrm rot="16200000">
              <a:off x="10727366" y="277924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39" name="流程圖: 決策 1438">
              <a:extLst>
                <a:ext uri="{FF2B5EF4-FFF2-40B4-BE49-F238E27FC236}">
                  <a16:creationId xmlns:a16="http://schemas.microsoft.com/office/drawing/2014/main" id="{DFD159DB-0C86-ED43-CC22-7C839A5EB685}"/>
                </a:ext>
              </a:extLst>
            </p:cNvPr>
            <p:cNvSpPr/>
            <p:nvPr/>
          </p:nvSpPr>
          <p:spPr>
            <a:xfrm rot="16200000">
              <a:off x="10669897" y="277924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0" name="流程圖: 決策 1439">
              <a:extLst>
                <a:ext uri="{FF2B5EF4-FFF2-40B4-BE49-F238E27FC236}">
                  <a16:creationId xmlns:a16="http://schemas.microsoft.com/office/drawing/2014/main" id="{C1713B57-C7A7-531F-A8F7-24780350A8E5}"/>
                </a:ext>
              </a:extLst>
            </p:cNvPr>
            <p:cNvSpPr/>
            <p:nvPr/>
          </p:nvSpPr>
          <p:spPr>
            <a:xfrm rot="10800000">
              <a:off x="10543130" y="375310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1" name="流程圖: 決策 1440">
              <a:extLst>
                <a:ext uri="{FF2B5EF4-FFF2-40B4-BE49-F238E27FC236}">
                  <a16:creationId xmlns:a16="http://schemas.microsoft.com/office/drawing/2014/main" id="{D2C88A7F-7F59-DDDE-2BEC-25A1059ACB9E}"/>
                </a:ext>
              </a:extLst>
            </p:cNvPr>
            <p:cNvSpPr/>
            <p:nvPr/>
          </p:nvSpPr>
          <p:spPr>
            <a:xfrm rot="10800000">
              <a:off x="10543130" y="367240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2" name="流程圖: 決策 1441">
              <a:extLst>
                <a:ext uri="{FF2B5EF4-FFF2-40B4-BE49-F238E27FC236}">
                  <a16:creationId xmlns:a16="http://schemas.microsoft.com/office/drawing/2014/main" id="{4A62CD26-B44A-7A9F-A6EE-2B31B4291FE5}"/>
                </a:ext>
              </a:extLst>
            </p:cNvPr>
            <p:cNvSpPr/>
            <p:nvPr/>
          </p:nvSpPr>
          <p:spPr>
            <a:xfrm rot="5400000">
              <a:off x="10508505" y="373263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3" name="流程圖: 決策 1442">
              <a:extLst>
                <a:ext uri="{FF2B5EF4-FFF2-40B4-BE49-F238E27FC236}">
                  <a16:creationId xmlns:a16="http://schemas.microsoft.com/office/drawing/2014/main" id="{22FC943D-02B9-38E4-FB39-28A812643612}"/>
                </a:ext>
              </a:extLst>
            </p:cNvPr>
            <p:cNvSpPr/>
            <p:nvPr/>
          </p:nvSpPr>
          <p:spPr>
            <a:xfrm rot="5400000">
              <a:off x="10549433" y="373263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4" name="流程圖: 決策 1443">
              <a:extLst>
                <a:ext uri="{FF2B5EF4-FFF2-40B4-BE49-F238E27FC236}">
                  <a16:creationId xmlns:a16="http://schemas.microsoft.com/office/drawing/2014/main" id="{A28662A8-C915-A359-B22F-A977FBBA7B6D}"/>
                </a:ext>
              </a:extLst>
            </p:cNvPr>
            <p:cNvSpPr/>
            <p:nvPr/>
          </p:nvSpPr>
          <p:spPr>
            <a:xfrm rot="10800000">
              <a:off x="10543130" y="359171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5" name="流程圖: 決策 1444">
              <a:extLst>
                <a:ext uri="{FF2B5EF4-FFF2-40B4-BE49-F238E27FC236}">
                  <a16:creationId xmlns:a16="http://schemas.microsoft.com/office/drawing/2014/main" id="{44659967-5DC6-7AC8-F7F0-A83A56265576}"/>
                </a:ext>
              </a:extLst>
            </p:cNvPr>
            <p:cNvSpPr/>
            <p:nvPr/>
          </p:nvSpPr>
          <p:spPr>
            <a:xfrm rot="10800000">
              <a:off x="10543130" y="3511015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6" name="流程圖: 決策 1445">
              <a:extLst>
                <a:ext uri="{FF2B5EF4-FFF2-40B4-BE49-F238E27FC236}">
                  <a16:creationId xmlns:a16="http://schemas.microsoft.com/office/drawing/2014/main" id="{C4E24B7E-84B3-E910-7C64-DDEE46A56A46}"/>
                </a:ext>
              </a:extLst>
            </p:cNvPr>
            <p:cNvSpPr/>
            <p:nvPr/>
          </p:nvSpPr>
          <p:spPr>
            <a:xfrm rot="5400000">
              <a:off x="10508505" y="357124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7" name="流程圖: 決策 1446">
              <a:extLst>
                <a:ext uri="{FF2B5EF4-FFF2-40B4-BE49-F238E27FC236}">
                  <a16:creationId xmlns:a16="http://schemas.microsoft.com/office/drawing/2014/main" id="{A67C0C81-18BD-139E-F11F-7ABAF83404C6}"/>
                </a:ext>
              </a:extLst>
            </p:cNvPr>
            <p:cNvSpPr/>
            <p:nvPr/>
          </p:nvSpPr>
          <p:spPr>
            <a:xfrm rot="5400000">
              <a:off x="10549433" y="357124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8" name="流程圖: 決策 1447">
              <a:extLst>
                <a:ext uri="{FF2B5EF4-FFF2-40B4-BE49-F238E27FC236}">
                  <a16:creationId xmlns:a16="http://schemas.microsoft.com/office/drawing/2014/main" id="{05F1E4D5-961B-483E-C131-5782FA8C752F}"/>
                </a:ext>
              </a:extLst>
            </p:cNvPr>
            <p:cNvSpPr/>
            <p:nvPr/>
          </p:nvSpPr>
          <p:spPr>
            <a:xfrm rot="5400000">
              <a:off x="10508506" y="36436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9" name="流程圖: 決策 1448">
              <a:extLst>
                <a:ext uri="{FF2B5EF4-FFF2-40B4-BE49-F238E27FC236}">
                  <a16:creationId xmlns:a16="http://schemas.microsoft.com/office/drawing/2014/main" id="{BD443F70-17E2-A1C0-7187-2AFB01B42B15}"/>
                </a:ext>
              </a:extLst>
            </p:cNvPr>
            <p:cNvSpPr/>
            <p:nvPr/>
          </p:nvSpPr>
          <p:spPr>
            <a:xfrm rot="5400000">
              <a:off x="10451037" y="36436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0" name="流程圖: 決策 1449">
              <a:extLst>
                <a:ext uri="{FF2B5EF4-FFF2-40B4-BE49-F238E27FC236}">
                  <a16:creationId xmlns:a16="http://schemas.microsoft.com/office/drawing/2014/main" id="{F6B38B53-871B-FC56-F91A-D05EDCCADD34}"/>
                </a:ext>
              </a:extLst>
            </p:cNvPr>
            <p:cNvSpPr/>
            <p:nvPr/>
          </p:nvSpPr>
          <p:spPr>
            <a:xfrm>
              <a:off x="10479771" y="36724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1" name="流程圖: 決策 1450">
              <a:extLst>
                <a:ext uri="{FF2B5EF4-FFF2-40B4-BE49-F238E27FC236}">
                  <a16:creationId xmlns:a16="http://schemas.microsoft.com/office/drawing/2014/main" id="{571B4407-E6D9-9A2A-2D9F-39D1A8067BCD}"/>
                </a:ext>
              </a:extLst>
            </p:cNvPr>
            <p:cNvSpPr/>
            <p:nvPr/>
          </p:nvSpPr>
          <p:spPr>
            <a:xfrm>
              <a:off x="10479771" y="361493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2" name="流程圖: 決策 1451">
              <a:extLst>
                <a:ext uri="{FF2B5EF4-FFF2-40B4-BE49-F238E27FC236}">
                  <a16:creationId xmlns:a16="http://schemas.microsoft.com/office/drawing/2014/main" id="{E1C51221-8347-7850-FD0C-B1051B4E4B9F}"/>
                </a:ext>
              </a:extLst>
            </p:cNvPr>
            <p:cNvSpPr/>
            <p:nvPr/>
          </p:nvSpPr>
          <p:spPr>
            <a:xfrm rot="5400000">
              <a:off x="10623443" y="36436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3" name="流程圖: 決策 1452">
              <a:extLst>
                <a:ext uri="{FF2B5EF4-FFF2-40B4-BE49-F238E27FC236}">
                  <a16:creationId xmlns:a16="http://schemas.microsoft.com/office/drawing/2014/main" id="{ED0693D9-32A6-FE36-8775-0608B931E976}"/>
                </a:ext>
              </a:extLst>
            </p:cNvPr>
            <p:cNvSpPr/>
            <p:nvPr/>
          </p:nvSpPr>
          <p:spPr>
            <a:xfrm rot="5400000">
              <a:off x="10565974" y="36436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4" name="流程圖: 決策 1453">
              <a:extLst>
                <a:ext uri="{FF2B5EF4-FFF2-40B4-BE49-F238E27FC236}">
                  <a16:creationId xmlns:a16="http://schemas.microsoft.com/office/drawing/2014/main" id="{452B43B9-D971-D646-CC37-C43D867EDDBC}"/>
                </a:ext>
              </a:extLst>
            </p:cNvPr>
            <p:cNvSpPr/>
            <p:nvPr/>
          </p:nvSpPr>
          <p:spPr>
            <a:xfrm>
              <a:off x="10594708" y="36724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5" name="流程圖: 決策 1454">
              <a:extLst>
                <a:ext uri="{FF2B5EF4-FFF2-40B4-BE49-F238E27FC236}">
                  <a16:creationId xmlns:a16="http://schemas.microsoft.com/office/drawing/2014/main" id="{B28AABD2-2D3F-BE30-BC66-39BF96BB9475}"/>
                </a:ext>
              </a:extLst>
            </p:cNvPr>
            <p:cNvSpPr/>
            <p:nvPr/>
          </p:nvSpPr>
          <p:spPr>
            <a:xfrm>
              <a:off x="10594708" y="361493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6" name="流程圖: 決策 1455">
              <a:extLst>
                <a:ext uri="{FF2B5EF4-FFF2-40B4-BE49-F238E27FC236}">
                  <a16:creationId xmlns:a16="http://schemas.microsoft.com/office/drawing/2014/main" id="{017B3A1C-9654-E3C8-7918-2EE14A50AC57}"/>
                </a:ext>
              </a:extLst>
            </p:cNvPr>
            <p:cNvSpPr/>
            <p:nvPr/>
          </p:nvSpPr>
          <p:spPr>
            <a:xfrm rot="10800000">
              <a:off x="10543130" y="343032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7" name="流程圖: 決策 1456">
              <a:extLst>
                <a:ext uri="{FF2B5EF4-FFF2-40B4-BE49-F238E27FC236}">
                  <a16:creationId xmlns:a16="http://schemas.microsoft.com/office/drawing/2014/main" id="{6FFFB786-3F13-3672-8C76-A1C23B1F0B39}"/>
                </a:ext>
              </a:extLst>
            </p:cNvPr>
            <p:cNvSpPr/>
            <p:nvPr/>
          </p:nvSpPr>
          <p:spPr>
            <a:xfrm rot="10800000">
              <a:off x="10543130" y="334962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8" name="流程圖: 決策 1457">
              <a:extLst>
                <a:ext uri="{FF2B5EF4-FFF2-40B4-BE49-F238E27FC236}">
                  <a16:creationId xmlns:a16="http://schemas.microsoft.com/office/drawing/2014/main" id="{BF2302A1-E69E-B917-4BC0-0EA896DB0BF4}"/>
                </a:ext>
              </a:extLst>
            </p:cNvPr>
            <p:cNvSpPr/>
            <p:nvPr/>
          </p:nvSpPr>
          <p:spPr>
            <a:xfrm rot="5400000">
              <a:off x="10508505" y="340985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9" name="流程圖: 決策 1458">
              <a:extLst>
                <a:ext uri="{FF2B5EF4-FFF2-40B4-BE49-F238E27FC236}">
                  <a16:creationId xmlns:a16="http://schemas.microsoft.com/office/drawing/2014/main" id="{1A4F6387-404B-6B9E-371E-77BE29F5DC86}"/>
                </a:ext>
              </a:extLst>
            </p:cNvPr>
            <p:cNvSpPr/>
            <p:nvPr/>
          </p:nvSpPr>
          <p:spPr>
            <a:xfrm rot="5400000">
              <a:off x="10549433" y="340985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0" name="流程圖: 決策 1459">
              <a:extLst>
                <a:ext uri="{FF2B5EF4-FFF2-40B4-BE49-F238E27FC236}">
                  <a16:creationId xmlns:a16="http://schemas.microsoft.com/office/drawing/2014/main" id="{02959DC8-F729-BB76-8711-B1158895DE7A}"/>
                </a:ext>
              </a:extLst>
            </p:cNvPr>
            <p:cNvSpPr/>
            <p:nvPr/>
          </p:nvSpPr>
          <p:spPr>
            <a:xfrm rot="10800000">
              <a:off x="10543130" y="3268929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1" name="流程圖: 決策 1460">
              <a:extLst>
                <a:ext uri="{FF2B5EF4-FFF2-40B4-BE49-F238E27FC236}">
                  <a16:creationId xmlns:a16="http://schemas.microsoft.com/office/drawing/2014/main" id="{271A6A27-C4B5-E56D-0138-DB9BE392D3CE}"/>
                </a:ext>
              </a:extLst>
            </p:cNvPr>
            <p:cNvSpPr/>
            <p:nvPr/>
          </p:nvSpPr>
          <p:spPr>
            <a:xfrm rot="10800000">
              <a:off x="10543130" y="3188233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2" name="流程圖: 決策 1461">
              <a:extLst>
                <a:ext uri="{FF2B5EF4-FFF2-40B4-BE49-F238E27FC236}">
                  <a16:creationId xmlns:a16="http://schemas.microsoft.com/office/drawing/2014/main" id="{A4DC2F9E-21AD-E555-5A21-215E59BB18D0}"/>
                </a:ext>
              </a:extLst>
            </p:cNvPr>
            <p:cNvSpPr/>
            <p:nvPr/>
          </p:nvSpPr>
          <p:spPr>
            <a:xfrm rot="5400000">
              <a:off x="10508505" y="324846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3" name="流程圖: 決策 1462">
              <a:extLst>
                <a:ext uri="{FF2B5EF4-FFF2-40B4-BE49-F238E27FC236}">
                  <a16:creationId xmlns:a16="http://schemas.microsoft.com/office/drawing/2014/main" id="{307933EC-F3B7-1F30-DC62-2E87502133B1}"/>
                </a:ext>
              </a:extLst>
            </p:cNvPr>
            <p:cNvSpPr/>
            <p:nvPr/>
          </p:nvSpPr>
          <p:spPr>
            <a:xfrm rot="5400000">
              <a:off x="10549433" y="324846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4" name="流程圖: 決策 1463">
              <a:extLst>
                <a:ext uri="{FF2B5EF4-FFF2-40B4-BE49-F238E27FC236}">
                  <a16:creationId xmlns:a16="http://schemas.microsoft.com/office/drawing/2014/main" id="{23924A73-1675-59D6-D8EF-A7FA897C36D5}"/>
                </a:ext>
              </a:extLst>
            </p:cNvPr>
            <p:cNvSpPr/>
            <p:nvPr/>
          </p:nvSpPr>
          <p:spPr>
            <a:xfrm rot="5400000">
              <a:off x="10508506" y="332088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5" name="流程圖: 決策 1464">
              <a:extLst>
                <a:ext uri="{FF2B5EF4-FFF2-40B4-BE49-F238E27FC236}">
                  <a16:creationId xmlns:a16="http://schemas.microsoft.com/office/drawing/2014/main" id="{43A1D162-F0F0-3092-A390-E74AE75F80E0}"/>
                </a:ext>
              </a:extLst>
            </p:cNvPr>
            <p:cNvSpPr/>
            <p:nvPr/>
          </p:nvSpPr>
          <p:spPr>
            <a:xfrm rot="5400000">
              <a:off x="10451037" y="332088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6" name="流程圖: 決策 1465">
              <a:extLst>
                <a:ext uri="{FF2B5EF4-FFF2-40B4-BE49-F238E27FC236}">
                  <a16:creationId xmlns:a16="http://schemas.microsoft.com/office/drawing/2014/main" id="{21BECBA4-3A47-FD76-9470-27F94FB91EC0}"/>
                </a:ext>
              </a:extLst>
            </p:cNvPr>
            <p:cNvSpPr/>
            <p:nvPr/>
          </p:nvSpPr>
          <p:spPr>
            <a:xfrm>
              <a:off x="10479771" y="334962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7" name="流程圖: 決策 1466">
              <a:extLst>
                <a:ext uri="{FF2B5EF4-FFF2-40B4-BE49-F238E27FC236}">
                  <a16:creationId xmlns:a16="http://schemas.microsoft.com/office/drawing/2014/main" id="{7CA4C6E3-BB34-5A0C-C80F-8112C8AFDDAB}"/>
                </a:ext>
              </a:extLst>
            </p:cNvPr>
            <p:cNvSpPr/>
            <p:nvPr/>
          </p:nvSpPr>
          <p:spPr>
            <a:xfrm>
              <a:off x="10479771" y="329215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8" name="流程圖: 決策 1467">
              <a:extLst>
                <a:ext uri="{FF2B5EF4-FFF2-40B4-BE49-F238E27FC236}">
                  <a16:creationId xmlns:a16="http://schemas.microsoft.com/office/drawing/2014/main" id="{1DA752F1-9067-16B4-699E-43D40850E999}"/>
                </a:ext>
              </a:extLst>
            </p:cNvPr>
            <p:cNvSpPr/>
            <p:nvPr/>
          </p:nvSpPr>
          <p:spPr>
            <a:xfrm rot="5400000">
              <a:off x="10623443" y="332088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9" name="流程圖: 決策 1468">
              <a:extLst>
                <a:ext uri="{FF2B5EF4-FFF2-40B4-BE49-F238E27FC236}">
                  <a16:creationId xmlns:a16="http://schemas.microsoft.com/office/drawing/2014/main" id="{8A494AB7-2F9E-0A82-6A83-A41D0F542FCE}"/>
                </a:ext>
              </a:extLst>
            </p:cNvPr>
            <p:cNvSpPr/>
            <p:nvPr/>
          </p:nvSpPr>
          <p:spPr>
            <a:xfrm rot="5400000">
              <a:off x="10565974" y="332088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0" name="流程圖: 決策 1469">
              <a:extLst>
                <a:ext uri="{FF2B5EF4-FFF2-40B4-BE49-F238E27FC236}">
                  <a16:creationId xmlns:a16="http://schemas.microsoft.com/office/drawing/2014/main" id="{388D7B69-655E-DCCE-7000-06D233F94EC4}"/>
                </a:ext>
              </a:extLst>
            </p:cNvPr>
            <p:cNvSpPr/>
            <p:nvPr/>
          </p:nvSpPr>
          <p:spPr>
            <a:xfrm>
              <a:off x="10594708" y="334962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1" name="流程圖: 決策 1470">
              <a:extLst>
                <a:ext uri="{FF2B5EF4-FFF2-40B4-BE49-F238E27FC236}">
                  <a16:creationId xmlns:a16="http://schemas.microsoft.com/office/drawing/2014/main" id="{812AE408-6B26-EF17-FB76-FED3084F77A2}"/>
                </a:ext>
              </a:extLst>
            </p:cNvPr>
            <p:cNvSpPr/>
            <p:nvPr/>
          </p:nvSpPr>
          <p:spPr>
            <a:xfrm>
              <a:off x="10594708" y="329215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2" name="流程圖: 決策 1471">
              <a:extLst>
                <a:ext uri="{FF2B5EF4-FFF2-40B4-BE49-F238E27FC236}">
                  <a16:creationId xmlns:a16="http://schemas.microsoft.com/office/drawing/2014/main" id="{E31888B5-23F1-EA8B-84B4-2DCFA773DFE7}"/>
                </a:ext>
              </a:extLst>
            </p:cNvPr>
            <p:cNvSpPr/>
            <p:nvPr/>
          </p:nvSpPr>
          <p:spPr>
            <a:xfrm rot="5400000">
              <a:off x="10502782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3" name="流程圖: 決策 1472">
              <a:extLst>
                <a:ext uri="{FF2B5EF4-FFF2-40B4-BE49-F238E27FC236}">
                  <a16:creationId xmlns:a16="http://schemas.microsoft.com/office/drawing/2014/main" id="{C9FFACC7-ED89-0850-B459-D4F737BA9932}"/>
                </a:ext>
              </a:extLst>
            </p:cNvPr>
            <p:cNvSpPr/>
            <p:nvPr/>
          </p:nvSpPr>
          <p:spPr>
            <a:xfrm rot="5400000">
              <a:off x="10422086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4" name="流程圖: 決策 1473">
              <a:extLst>
                <a:ext uri="{FF2B5EF4-FFF2-40B4-BE49-F238E27FC236}">
                  <a16:creationId xmlns:a16="http://schemas.microsoft.com/office/drawing/2014/main" id="{4AEDF77D-80C3-BD7C-8632-B562B9C12FF1}"/>
                </a:ext>
              </a:extLst>
            </p:cNvPr>
            <p:cNvSpPr/>
            <p:nvPr/>
          </p:nvSpPr>
          <p:spPr>
            <a:xfrm>
              <a:off x="10448273" y="351101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5" name="流程圖: 決策 1474">
              <a:extLst>
                <a:ext uri="{FF2B5EF4-FFF2-40B4-BE49-F238E27FC236}">
                  <a16:creationId xmlns:a16="http://schemas.microsoft.com/office/drawing/2014/main" id="{01E9233E-C100-85DC-3A7D-2B512346BD05}"/>
                </a:ext>
              </a:extLst>
            </p:cNvPr>
            <p:cNvSpPr/>
            <p:nvPr/>
          </p:nvSpPr>
          <p:spPr>
            <a:xfrm>
              <a:off x="10448273" y="347008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6" name="流程圖: 決策 1475">
              <a:extLst>
                <a:ext uri="{FF2B5EF4-FFF2-40B4-BE49-F238E27FC236}">
                  <a16:creationId xmlns:a16="http://schemas.microsoft.com/office/drawing/2014/main" id="{032BD22E-4397-FBD9-BB73-A3730CE90955}"/>
                </a:ext>
              </a:extLst>
            </p:cNvPr>
            <p:cNvSpPr/>
            <p:nvPr/>
          </p:nvSpPr>
          <p:spPr>
            <a:xfrm rot="5400000">
              <a:off x="10341393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7" name="流程圖: 決策 1476">
              <a:extLst>
                <a:ext uri="{FF2B5EF4-FFF2-40B4-BE49-F238E27FC236}">
                  <a16:creationId xmlns:a16="http://schemas.microsoft.com/office/drawing/2014/main" id="{2B9E230A-5942-C323-F923-44FF62218E50}"/>
                </a:ext>
              </a:extLst>
            </p:cNvPr>
            <p:cNvSpPr/>
            <p:nvPr/>
          </p:nvSpPr>
          <p:spPr>
            <a:xfrm rot="5400000">
              <a:off x="10260697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8" name="流程圖: 決策 1477">
              <a:extLst>
                <a:ext uri="{FF2B5EF4-FFF2-40B4-BE49-F238E27FC236}">
                  <a16:creationId xmlns:a16="http://schemas.microsoft.com/office/drawing/2014/main" id="{9E9A36B3-E045-9333-E282-B83128537A69}"/>
                </a:ext>
              </a:extLst>
            </p:cNvPr>
            <p:cNvSpPr/>
            <p:nvPr/>
          </p:nvSpPr>
          <p:spPr>
            <a:xfrm>
              <a:off x="10286884" y="351101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9" name="流程圖: 決策 1478">
              <a:extLst>
                <a:ext uri="{FF2B5EF4-FFF2-40B4-BE49-F238E27FC236}">
                  <a16:creationId xmlns:a16="http://schemas.microsoft.com/office/drawing/2014/main" id="{70002D8B-1C0C-D1FD-55F4-C995356C58EE}"/>
                </a:ext>
              </a:extLst>
            </p:cNvPr>
            <p:cNvSpPr/>
            <p:nvPr/>
          </p:nvSpPr>
          <p:spPr>
            <a:xfrm>
              <a:off x="10286884" y="347008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0" name="流程圖: 決策 1479">
              <a:extLst>
                <a:ext uri="{FF2B5EF4-FFF2-40B4-BE49-F238E27FC236}">
                  <a16:creationId xmlns:a16="http://schemas.microsoft.com/office/drawing/2014/main" id="{F970C392-445F-1950-424C-3DCB9D83CCC3}"/>
                </a:ext>
              </a:extLst>
            </p:cNvPr>
            <p:cNvSpPr/>
            <p:nvPr/>
          </p:nvSpPr>
          <p:spPr>
            <a:xfrm>
              <a:off x="10375850" y="351101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1" name="流程圖: 決策 1480">
              <a:extLst>
                <a:ext uri="{FF2B5EF4-FFF2-40B4-BE49-F238E27FC236}">
                  <a16:creationId xmlns:a16="http://schemas.microsoft.com/office/drawing/2014/main" id="{5314F93C-165C-7BA0-8F50-3F8F8C551E64}"/>
                </a:ext>
              </a:extLst>
            </p:cNvPr>
            <p:cNvSpPr/>
            <p:nvPr/>
          </p:nvSpPr>
          <p:spPr>
            <a:xfrm>
              <a:off x="10375850" y="356848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2" name="流程圖: 決策 1481">
              <a:extLst>
                <a:ext uri="{FF2B5EF4-FFF2-40B4-BE49-F238E27FC236}">
                  <a16:creationId xmlns:a16="http://schemas.microsoft.com/office/drawing/2014/main" id="{225D4127-BD20-C3CE-DBDA-EAC47231424B}"/>
                </a:ext>
              </a:extLst>
            </p:cNvPr>
            <p:cNvSpPr/>
            <p:nvPr/>
          </p:nvSpPr>
          <p:spPr>
            <a:xfrm rot="16200000">
              <a:off x="10404585" y="353975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3" name="流程圖: 決策 1482">
              <a:extLst>
                <a:ext uri="{FF2B5EF4-FFF2-40B4-BE49-F238E27FC236}">
                  <a16:creationId xmlns:a16="http://schemas.microsoft.com/office/drawing/2014/main" id="{5EC9CFB7-832E-CD3A-C358-F62D26101913}"/>
                </a:ext>
              </a:extLst>
            </p:cNvPr>
            <p:cNvSpPr/>
            <p:nvPr/>
          </p:nvSpPr>
          <p:spPr>
            <a:xfrm rot="16200000">
              <a:off x="10347116" y="353975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4" name="流程圖: 決策 1483">
              <a:extLst>
                <a:ext uri="{FF2B5EF4-FFF2-40B4-BE49-F238E27FC236}">
                  <a16:creationId xmlns:a16="http://schemas.microsoft.com/office/drawing/2014/main" id="{0DD3AB57-9A60-2D45-26B4-116685BD5563}"/>
                </a:ext>
              </a:extLst>
            </p:cNvPr>
            <p:cNvSpPr/>
            <p:nvPr/>
          </p:nvSpPr>
          <p:spPr>
            <a:xfrm>
              <a:off x="10375850" y="339607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5" name="流程圖: 決策 1484">
              <a:extLst>
                <a:ext uri="{FF2B5EF4-FFF2-40B4-BE49-F238E27FC236}">
                  <a16:creationId xmlns:a16="http://schemas.microsoft.com/office/drawing/2014/main" id="{8263D764-382F-F272-258D-9779FCAD220F}"/>
                </a:ext>
              </a:extLst>
            </p:cNvPr>
            <p:cNvSpPr/>
            <p:nvPr/>
          </p:nvSpPr>
          <p:spPr>
            <a:xfrm>
              <a:off x="10375850" y="345354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6" name="流程圖: 決策 1485">
              <a:extLst>
                <a:ext uri="{FF2B5EF4-FFF2-40B4-BE49-F238E27FC236}">
                  <a16:creationId xmlns:a16="http://schemas.microsoft.com/office/drawing/2014/main" id="{99548EE7-D794-94E2-68F1-AA1508D4FDED}"/>
                </a:ext>
              </a:extLst>
            </p:cNvPr>
            <p:cNvSpPr/>
            <p:nvPr/>
          </p:nvSpPr>
          <p:spPr>
            <a:xfrm rot="16200000">
              <a:off x="10404585" y="342481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7" name="流程圖: 決策 1486">
              <a:extLst>
                <a:ext uri="{FF2B5EF4-FFF2-40B4-BE49-F238E27FC236}">
                  <a16:creationId xmlns:a16="http://schemas.microsoft.com/office/drawing/2014/main" id="{760E30AB-923E-5D2F-3768-404214FC765E}"/>
                </a:ext>
              </a:extLst>
            </p:cNvPr>
            <p:cNvSpPr/>
            <p:nvPr/>
          </p:nvSpPr>
          <p:spPr>
            <a:xfrm rot="16200000">
              <a:off x="10347116" y="342481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8" name="流程圖: 決策 1487">
              <a:extLst>
                <a:ext uri="{FF2B5EF4-FFF2-40B4-BE49-F238E27FC236}">
                  <a16:creationId xmlns:a16="http://schemas.microsoft.com/office/drawing/2014/main" id="{04AB0E5A-DA54-E040-CB8E-9F9CAE8B529A}"/>
                </a:ext>
              </a:extLst>
            </p:cNvPr>
            <p:cNvSpPr/>
            <p:nvPr/>
          </p:nvSpPr>
          <p:spPr>
            <a:xfrm rot="5400000">
              <a:off x="10825564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9" name="流程圖: 決策 1488">
              <a:extLst>
                <a:ext uri="{FF2B5EF4-FFF2-40B4-BE49-F238E27FC236}">
                  <a16:creationId xmlns:a16="http://schemas.microsoft.com/office/drawing/2014/main" id="{6FFC10B8-1645-00B5-75D7-E47F9CEFBD32}"/>
                </a:ext>
              </a:extLst>
            </p:cNvPr>
            <p:cNvSpPr/>
            <p:nvPr/>
          </p:nvSpPr>
          <p:spPr>
            <a:xfrm rot="5400000">
              <a:off x="10744868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0" name="流程圖: 決策 1489">
              <a:extLst>
                <a:ext uri="{FF2B5EF4-FFF2-40B4-BE49-F238E27FC236}">
                  <a16:creationId xmlns:a16="http://schemas.microsoft.com/office/drawing/2014/main" id="{6687AAD6-42FE-F917-5622-EA13BA9AF2DA}"/>
                </a:ext>
              </a:extLst>
            </p:cNvPr>
            <p:cNvSpPr/>
            <p:nvPr/>
          </p:nvSpPr>
          <p:spPr>
            <a:xfrm>
              <a:off x="10771055" y="351101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1" name="流程圖: 決策 1490">
              <a:extLst>
                <a:ext uri="{FF2B5EF4-FFF2-40B4-BE49-F238E27FC236}">
                  <a16:creationId xmlns:a16="http://schemas.microsoft.com/office/drawing/2014/main" id="{05241100-8EA4-8385-2158-992376338082}"/>
                </a:ext>
              </a:extLst>
            </p:cNvPr>
            <p:cNvSpPr/>
            <p:nvPr/>
          </p:nvSpPr>
          <p:spPr>
            <a:xfrm>
              <a:off x="10771055" y="347008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2" name="流程圖: 決策 1491">
              <a:extLst>
                <a:ext uri="{FF2B5EF4-FFF2-40B4-BE49-F238E27FC236}">
                  <a16:creationId xmlns:a16="http://schemas.microsoft.com/office/drawing/2014/main" id="{EFB9D8B3-EAB1-DFD4-5E0A-79B6C6F5BAEC}"/>
                </a:ext>
              </a:extLst>
            </p:cNvPr>
            <p:cNvSpPr/>
            <p:nvPr/>
          </p:nvSpPr>
          <p:spPr>
            <a:xfrm rot="5400000">
              <a:off x="10664174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3" name="流程圖: 決策 1492">
              <a:extLst>
                <a:ext uri="{FF2B5EF4-FFF2-40B4-BE49-F238E27FC236}">
                  <a16:creationId xmlns:a16="http://schemas.microsoft.com/office/drawing/2014/main" id="{4C274715-FC69-EB27-E0F9-C4A471507B01}"/>
                </a:ext>
              </a:extLst>
            </p:cNvPr>
            <p:cNvSpPr/>
            <p:nvPr/>
          </p:nvSpPr>
          <p:spPr>
            <a:xfrm rot="5400000">
              <a:off x="10583478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4" name="流程圖: 決策 1493">
              <a:extLst>
                <a:ext uri="{FF2B5EF4-FFF2-40B4-BE49-F238E27FC236}">
                  <a16:creationId xmlns:a16="http://schemas.microsoft.com/office/drawing/2014/main" id="{F4AB9D27-0C65-F87F-0295-CEB155115C54}"/>
                </a:ext>
              </a:extLst>
            </p:cNvPr>
            <p:cNvSpPr/>
            <p:nvPr/>
          </p:nvSpPr>
          <p:spPr>
            <a:xfrm>
              <a:off x="10609665" y="351101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5" name="流程圖: 決策 1494">
              <a:extLst>
                <a:ext uri="{FF2B5EF4-FFF2-40B4-BE49-F238E27FC236}">
                  <a16:creationId xmlns:a16="http://schemas.microsoft.com/office/drawing/2014/main" id="{000BA1A4-276D-6FA5-C0A6-3AAEB9FA957F}"/>
                </a:ext>
              </a:extLst>
            </p:cNvPr>
            <p:cNvSpPr/>
            <p:nvPr/>
          </p:nvSpPr>
          <p:spPr>
            <a:xfrm>
              <a:off x="10609665" y="347008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6" name="流程圖: 決策 1495">
              <a:extLst>
                <a:ext uri="{FF2B5EF4-FFF2-40B4-BE49-F238E27FC236}">
                  <a16:creationId xmlns:a16="http://schemas.microsoft.com/office/drawing/2014/main" id="{A8392583-8FC6-92EC-024B-B5C5E65B3EB9}"/>
                </a:ext>
              </a:extLst>
            </p:cNvPr>
            <p:cNvSpPr/>
            <p:nvPr/>
          </p:nvSpPr>
          <p:spPr>
            <a:xfrm>
              <a:off x="10698631" y="351101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7" name="流程圖: 決策 1496">
              <a:extLst>
                <a:ext uri="{FF2B5EF4-FFF2-40B4-BE49-F238E27FC236}">
                  <a16:creationId xmlns:a16="http://schemas.microsoft.com/office/drawing/2014/main" id="{EDCEA5F3-2E51-9F9F-6CBD-AB94F2D47AEF}"/>
                </a:ext>
              </a:extLst>
            </p:cNvPr>
            <p:cNvSpPr/>
            <p:nvPr/>
          </p:nvSpPr>
          <p:spPr>
            <a:xfrm>
              <a:off x="10698631" y="356848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8" name="流程圖: 決策 1497">
              <a:extLst>
                <a:ext uri="{FF2B5EF4-FFF2-40B4-BE49-F238E27FC236}">
                  <a16:creationId xmlns:a16="http://schemas.microsoft.com/office/drawing/2014/main" id="{5240D489-6280-1A80-CDF6-CD019BF2FB38}"/>
                </a:ext>
              </a:extLst>
            </p:cNvPr>
            <p:cNvSpPr/>
            <p:nvPr/>
          </p:nvSpPr>
          <p:spPr>
            <a:xfrm rot="16200000">
              <a:off x="10727366" y="353975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9" name="流程圖: 決策 1498">
              <a:extLst>
                <a:ext uri="{FF2B5EF4-FFF2-40B4-BE49-F238E27FC236}">
                  <a16:creationId xmlns:a16="http://schemas.microsoft.com/office/drawing/2014/main" id="{A2CE010B-F2AD-04C4-A6AF-216A2F28585F}"/>
                </a:ext>
              </a:extLst>
            </p:cNvPr>
            <p:cNvSpPr/>
            <p:nvPr/>
          </p:nvSpPr>
          <p:spPr>
            <a:xfrm rot="16200000">
              <a:off x="10669897" y="353975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0" name="流程圖: 決策 1499">
              <a:extLst>
                <a:ext uri="{FF2B5EF4-FFF2-40B4-BE49-F238E27FC236}">
                  <a16:creationId xmlns:a16="http://schemas.microsoft.com/office/drawing/2014/main" id="{1727DC0A-267D-997D-5F42-B389A79647E1}"/>
                </a:ext>
              </a:extLst>
            </p:cNvPr>
            <p:cNvSpPr/>
            <p:nvPr/>
          </p:nvSpPr>
          <p:spPr>
            <a:xfrm>
              <a:off x="10698631" y="339607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1" name="流程圖: 決策 1500">
              <a:extLst>
                <a:ext uri="{FF2B5EF4-FFF2-40B4-BE49-F238E27FC236}">
                  <a16:creationId xmlns:a16="http://schemas.microsoft.com/office/drawing/2014/main" id="{19B80BD0-5D55-E6E8-D363-03C2CF2CF073}"/>
                </a:ext>
              </a:extLst>
            </p:cNvPr>
            <p:cNvSpPr/>
            <p:nvPr/>
          </p:nvSpPr>
          <p:spPr>
            <a:xfrm>
              <a:off x="10698631" y="345354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2" name="流程圖: 決策 1501">
              <a:extLst>
                <a:ext uri="{FF2B5EF4-FFF2-40B4-BE49-F238E27FC236}">
                  <a16:creationId xmlns:a16="http://schemas.microsoft.com/office/drawing/2014/main" id="{CD7309B0-1A57-1749-26B5-9FEAA19C292F}"/>
                </a:ext>
              </a:extLst>
            </p:cNvPr>
            <p:cNvSpPr/>
            <p:nvPr/>
          </p:nvSpPr>
          <p:spPr>
            <a:xfrm rot="16200000">
              <a:off x="10727366" y="342481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3" name="流程圖: 決策 1502">
              <a:extLst>
                <a:ext uri="{FF2B5EF4-FFF2-40B4-BE49-F238E27FC236}">
                  <a16:creationId xmlns:a16="http://schemas.microsoft.com/office/drawing/2014/main" id="{E90D822E-4B34-9068-36BE-91F10B303D57}"/>
                </a:ext>
              </a:extLst>
            </p:cNvPr>
            <p:cNvSpPr/>
            <p:nvPr/>
          </p:nvSpPr>
          <p:spPr>
            <a:xfrm rot="16200000">
              <a:off x="10669897" y="342481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4" name="流程圖: 決策 1503">
              <a:extLst>
                <a:ext uri="{FF2B5EF4-FFF2-40B4-BE49-F238E27FC236}">
                  <a16:creationId xmlns:a16="http://schemas.microsoft.com/office/drawing/2014/main" id="{951E7163-9539-A151-BB5D-F4C16467FC9C}"/>
                </a:ext>
              </a:extLst>
            </p:cNvPr>
            <p:cNvSpPr/>
            <p:nvPr/>
          </p:nvSpPr>
          <p:spPr>
            <a:xfrm rot="16200000">
              <a:off x="7884566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5" name="流程圖: 決策 1504">
              <a:extLst>
                <a:ext uri="{FF2B5EF4-FFF2-40B4-BE49-F238E27FC236}">
                  <a16:creationId xmlns:a16="http://schemas.microsoft.com/office/drawing/2014/main" id="{776DE923-AFAE-7CB9-166D-3602464BAA34}"/>
                </a:ext>
              </a:extLst>
            </p:cNvPr>
            <p:cNvSpPr/>
            <p:nvPr/>
          </p:nvSpPr>
          <p:spPr>
            <a:xfrm rot="16200000">
              <a:off x="7997875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6" name="流程圖: 決策 1505">
              <a:extLst>
                <a:ext uri="{FF2B5EF4-FFF2-40B4-BE49-F238E27FC236}">
                  <a16:creationId xmlns:a16="http://schemas.microsoft.com/office/drawing/2014/main" id="{377DAE08-2F18-F9D7-AB94-E06026492D78}"/>
                </a:ext>
              </a:extLst>
            </p:cNvPr>
            <p:cNvSpPr/>
            <p:nvPr/>
          </p:nvSpPr>
          <p:spPr>
            <a:xfrm rot="10800000">
              <a:off x="7911252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7" name="流程圖: 決策 1506">
              <a:extLst>
                <a:ext uri="{FF2B5EF4-FFF2-40B4-BE49-F238E27FC236}">
                  <a16:creationId xmlns:a16="http://schemas.microsoft.com/office/drawing/2014/main" id="{D084ABE9-02FA-6190-E1DA-63CF2D1F7D59}"/>
                </a:ext>
              </a:extLst>
            </p:cNvPr>
            <p:cNvSpPr/>
            <p:nvPr/>
          </p:nvSpPr>
          <p:spPr>
            <a:xfrm rot="10800000">
              <a:off x="7911252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8" name="流程圖: 決策 1507">
              <a:extLst>
                <a:ext uri="{FF2B5EF4-FFF2-40B4-BE49-F238E27FC236}">
                  <a16:creationId xmlns:a16="http://schemas.microsoft.com/office/drawing/2014/main" id="{719A1231-85F7-D301-B315-50E0FF6C88F0}"/>
                </a:ext>
              </a:extLst>
            </p:cNvPr>
            <p:cNvSpPr/>
            <p:nvPr/>
          </p:nvSpPr>
          <p:spPr>
            <a:xfrm rot="16200000">
              <a:off x="8111183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9" name="流程圖: 決策 1508">
              <a:extLst>
                <a:ext uri="{FF2B5EF4-FFF2-40B4-BE49-F238E27FC236}">
                  <a16:creationId xmlns:a16="http://schemas.microsoft.com/office/drawing/2014/main" id="{90A171AB-1E32-9E75-0E7F-EB46B59083BE}"/>
                </a:ext>
              </a:extLst>
            </p:cNvPr>
            <p:cNvSpPr/>
            <p:nvPr/>
          </p:nvSpPr>
          <p:spPr>
            <a:xfrm rot="16200000">
              <a:off x="8224492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0" name="流程圖: 決策 1509">
              <a:extLst>
                <a:ext uri="{FF2B5EF4-FFF2-40B4-BE49-F238E27FC236}">
                  <a16:creationId xmlns:a16="http://schemas.microsoft.com/office/drawing/2014/main" id="{451D9DE7-61B3-8F39-3F2C-E1DDBA6A1964}"/>
                </a:ext>
              </a:extLst>
            </p:cNvPr>
            <p:cNvSpPr/>
            <p:nvPr/>
          </p:nvSpPr>
          <p:spPr>
            <a:xfrm rot="10800000">
              <a:off x="8137869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1" name="流程圖: 決策 1510">
              <a:extLst>
                <a:ext uri="{FF2B5EF4-FFF2-40B4-BE49-F238E27FC236}">
                  <a16:creationId xmlns:a16="http://schemas.microsoft.com/office/drawing/2014/main" id="{061AB9FE-D813-613E-8F3B-57BFBAEC064A}"/>
                </a:ext>
              </a:extLst>
            </p:cNvPr>
            <p:cNvSpPr/>
            <p:nvPr/>
          </p:nvSpPr>
          <p:spPr>
            <a:xfrm rot="10800000">
              <a:off x="8137869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2" name="流程圖: 決策 1511">
              <a:extLst>
                <a:ext uri="{FF2B5EF4-FFF2-40B4-BE49-F238E27FC236}">
                  <a16:creationId xmlns:a16="http://schemas.microsoft.com/office/drawing/2014/main" id="{18B2B463-E2FF-C152-2D32-2AE964346C7D}"/>
                </a:ext>
              </a:extLst>
            </p:cNvPr>
            <p:cNvSpPr/>
            <p:nvPr/>
          </p:nvSpPr>
          <p:spPr>
            <a:xfrm rot="10800000">
              <a:off x="8036174" y="31473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3" name="流程圖: 決策 1512">
              <a:extLst>
                <a:ext uri="{FF2B5EF4-FFF2-40B4-BE49-F238E27FC236}">
                  <a16:creationId xmlns:a16="http://schemas.microsoft.com/office/drawing/2014/main" id="{665DCBE9-96C8-798B-950D-2595C5D9F18C}"/>
                </a:ext>
              </a:extLst>
            </p:cNvPr>
            <p:cNvSpPr/>
            <p:nvPr/>
          </p:nvSpPr>
          <p:spPr>
            <a:xfrm rot="10800000">
              <a:off x="8036174" y="31063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4" name="流程圖: 決策 1513">
              <a:extLst>
                <a:ext uri="{FF2B5EF4-FFF2-40B4-BE49-F238E27FC236}">
                  <a16:creationId xmlns:a16="http://schemas.microsoft.com/office/drawing/2014/main" id="{B3E2E2F4-A572-BD57-D633-5F2AA96A1A44}"/>
                </a:ext>
              </a:extLst>
            </p:cNvPr>
            <p:cNvSpPr/>
            <p:nvPr/>
          </p:nvSpPr>
          <p:spPr>
            <a:xfrm rot="5400000">
              <a:off x="8009987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5" name="流程圖: 決策 1514">
              <a:extLst>
                <a:ext uri="{FF2B5EF4-FFF2-40B4-BE49-F238E27FC236}">
                  <a16:creationId xmlns:a16="http://schemas.microsoft.com/office/drawing/2014/main" id="{B41B3E0F-A8E2-1FF2-2D55-4770AAC47B0F}"/>
                </a:ext>
              </a:extLst>
            </p:cNvPr>
            <p:cNvSpPr/>
            <p:nvPr/>
          </p:nvSpPr>
          <p:spPr>
            <a:xfrm rot="5400000">
              <a:off x="8090682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6" name="流程圖: 決策 1515">
              <a:extLst>
                <a:ext uri="{FF2B5EF4-FFF2-40B4-BE49-F238E27FC236}">
                  <a16:creationId xmlns:a16="http://schemas.microsoft.com/office/drawing/2014/main" id="{EC03DA17-EE82-E2F7-B294-5974BFDF432A}"/>
                </a:ext>
              </a:extLst>
            </p:cNvPr>
            <p:cNvSpPr/>
            <p:nvPr/>
          </p:nvSpPr>
          <p:spPr>
            <a:xfrm rot="10800000">
              <a:off x="8036174" y="322916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7" name="流程圖: 決策 1516">
              <a:extLst>
                <a:ext uri="{FF2B5EF4-FFF2-40B4-BE49-F238E27FC236}">
                  <a16:creationId xmlns:a16="http://schemas.microsoft.com/office/drawing/2014/main" id="{25202D52-164B-BC0D-B200-A25B4E51590C}"/>
                </a:ext>
              </a:extLst>
            </p:cNvPr>
            <p:cNvSpPr/>
            <p:nvPr/>
          </p:nvSpPr>
          <p:spPr>
            <a:xfrm rot="10800000">
              <a:off x="8036174" y="318823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8" name="流程圖: 決策 1517">
              <a:extLst>
                <a:ext uri="{FF2B5EF4-FFF2-40B4-BE49-F238E27FC236}">
                  <a16:creationId xmlns:a16="http://schemas.microsoft.com/office/drawing/2014/main" id="{4CACECB2-153D-2AF2-4F97-73A2BA74D537}"/>
                </a:ext>
              </a:extLst>
            </p:cNvPr>
            <p:cNvSpPr/>
            <p:nvPr/>
          </p:nvSpPr>
          <p:spPr>
            <a:xfrm rot="5400000">
              <a:off x="8009987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9" name="流程圖: 決策 1518">
              <a:extLst>
                <a:ext uri="{FF2B5EF4-FFF2-40B4-BE49-F238E27FC236}">
                  <a16:creationId xmlns:a16="http://schemas.microsoft.com/office/drawing/2014/main" id="{C134DB22-4999-81D9-9FC3-10455EF169D4}"/>
                </a:ext>
              </a:extLst>
            </p:cNvPr>
            <p:cNvSpPr/>
            <p:nvPr/>
          </p:nvSpPr>
          <p:spPr>
            <a:xfrm rot="5400000">
              <a:off x="8090682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0" name="流程圖: 決策 1519">
              <a:extLst>
                <a:ext uri="{FF2B5EF4-FFF2-40B4-BE49-F238E27FC236}">
                  <a16:creationId xmlns:a16="http://schemas.microsoft.com/office/drawing/2014/main" id="{82CBD38B-1472-4B4C-F16D-8FF7BCFE8FC5}"/>
                </a:ext>
              </a:extLst>
            </p:cNvPr>
            <p:cNvSpPr/>
            <p:nvPr/>
          </p:nvSpPr>
          <p:spPr>
            <a:xfrm rot="16200000">
              <a:off x="8337800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1" name="流程圖: 決策 1520">
              <a:extLst>
                <a:ext uri="{FF2B5EF4-FFF2-40B4-BE49-F238E27FC236}">
                  <a16:creationId xmlns:a16="http://schemas.microsoft.com/office/drawing/2014/main" id="{443BAA73-36EA-F603-514C-CC8895A3ECE9}"/>
                </a:ext>
              </a:extLst>
            </p:cNvPr>
            <p:cNvSpPr/>
            <p:nvPr/>
          </p:nvSpPr>
          <p:spPr>
            <a:xfrm rot="16200000">
              <a:off x="8451109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2" name="流程圖: 決策 1521">
              <a:extLst>
                <a:ext uri="{FF2B5EF4-FFF2-40B4-BE49-F238E27FC236}">
                  <a16:creationId xmlns:a16="http://schemas.microsoft.com/office/drawing/2014/main" id="{D262C6D7-01CE-9798-AD53-909E079A11EB}"/>
                </a:ext>
              </a:extLst>
            </p:cNvPr>
            <p:cNvSpPr/>
            <p:nvPr/>
          </p:nvSpPr>
          <p:spPr>
            <a:xfrm rot="10800000">
              <a:off x="8364486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3" name="流程圖: 決策 1522">
              <a:extLst>
                <a:ext uri="{FF2B5EF4-FFF2-40B4-BE49-F238E27FC236}">
                  <a16:creationId xmlns:a16="http://schemas.microsoft.com/office/drawing/2014/main" id="{4B59C2C9-9576-E5FE-6732-FA3F62268F29}"/>
                </a:ext>
              </a:extLst>
            </p:cNvPr>
            <p:cNvSpPr/>
            <p:nvPr/>
          </p:nvSpPr>
          <p:spPr>
            <a:xfrm rot="10800000">
              <a:off x="8364486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4" name="流程圖: 決策 1523">
              <a:extLst>
                <a:ext uri="{FF2B5EF4-FFF2-40B4-BE49-F238E27FC236}">
                  <a16:creationId xmlns:a16="http://schemas.microsoft.com/office/drawing/2014/main" id="{608DC6F3-60DF-64E8-1E86-DCF7609993EB}"/>
                </a:ext>
              </a:extLst>
            </p:cNvPr>
            <p:cNvSpPr/>
            <p:nvPr/>
          </p:nvSpPr>
          <p:spPr>
            <a:xfrm rot="16200000">
              <a:off x="8564418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5" name="流程圖: 決策 1524">
              <a:extLst>
                <a:ext uri="{FF2B5EF4-FFF2-40B4-BE49-F238E27FC236}">
                  <a16:creationId xmlns:a16="http://schemas.microsoft.com/office/drawing/2014/main" id="{B2A7BCB8-5A45-9D6B-5F4B-438A2FD19770}"/>
                </a:ext>
              </a:extLst>
            </p:cNvPr>
            <p:cNvSpPr/>
            <p:nvPr/>
          </p:nvSpPr>
          <p:spPr>
            <a:xfrm rot="16200000">
              <a:off x="8677727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6" name="流程圖: 決策 1525">
              <a:extLst>
                <a:ext uri="{FF2B5EF4-FFF2-40B4-BE49-F238E27FC236}">
                  <a16:creationId xmlns:a16="http://schemas.microsoft.com/office/drawing/2014/main" id="{FE6D78D3-212A-9B6F-4FF3-D7D4243EAA09}"/>
                </a:ext>
              </a:extLst>
            </p:cNvPr>
            <p:cNvSpPr/>
            <p:nvPr/>
          </p:nvSpPr>
          <p:spPr>
            <a:xfrm rot="10800000">
              <a:off x="8591104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7" name="流程圖: 決策 1526">
              <a:extLst>
                <a:ext uri="{FF2B5EF4-FFF2-40B4-BE49-F238E27FC236}">
                  <a16:creationId xmlns:a16="http://schemas.microsoft.com/office/drawing/2014/main" id="{E0648490-7E6C-7C23-77D0-7517290C8C59}"/>
                </a:ext>
              </a:extLst>
            </p:cNvPr>
            <p:cNvSpPr/>
            <p:nvPr/>
          </p:nvSpPr>
          <p:spPr>
            <a:xfrm rot="10800000">
              <a:off x="8591104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8" name="流程圖: 決策 1527">
              <a:extLst>
                <a:ext uri="{FF2B5EF4-FFF2-40B4-BE49-F238E27FC236}">
                  <a16:creationId xmlns:a16="http://schemas.microsoft.com/office/drawing/2014/main" id="{D292E6DD-36AF-EEFD-CBF1-EA3EAAE1C5AC}"/>
                </a:ext>
              </a:extLst>
            </p:cNvPr>
            <p:cNvSpPr/>
            <p:nvPr/>
          </p:nvSpPr>
          <p:spPr>
            <a:xfrm rot="10800000">
              <a:off x="8489410" y="31473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9" name="流程圖: 決策 1528">
              <a:extLst>
                <a:ext uri="{FF2B5EF4-FFF2-40B4-BE49-F238E27FC236}">
                  <a16:creationId xmlns:a16="http://schemas.microsoft.com/office/drawing/2014/main" id="{E629A7CD-85D6-BB69-57E8-97FED7C050FF}"/>
                </a:ext>
              </a:extLst>
            </p:cNvPr>
            <p:cNvSpPr/>
            <p:nvPr/>
          </p:nvSpPr>
          <p:spPr>
            <a:xfrm rot="10800000">
              <a:off x="8489410" y="31063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0" name="流程圖: 決策 1529">
              <a:extLst>
                <a:ext uri="{FF2B5EF4-FFF2-40B4-BE49-F238E27FC236}">
                  <a16:creationId xmlns:a16="http://schemas.microsoft.com/office/drawing/2014/main" id="{216EF249-0D84-88B9-809D-E45F4506576A}"/>
                </a:ext>
              </a:extLst>
            </p:cNvPr>
            <p:cNvSpPr/>
            <p:nvPr/>
          </p:nvSpPr>
          <p:spPr>
            <a:xfrm rot="5400000">
              <a:off x="8463223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1" name="流程圖: 決策 1530">
              <a:extLst>
                <a:ext uri="{FF2B5EF4-FFF2-40B4-BE49-F238E27FC236}">
                  <a16:creationId xmlns:a16="http://schemas.microsoft.com/office/drawing/2014/main" id="{846A10D2-D101-FE11-EF9A-59B6C3AF62ED}"/>
                </a:ext>
              </a:extLst>
            </p:cNvPr>
            <p:cNvSpPr/>
            <p:nvPr/>
          </p:nvSpPr>
          <p:spPr>
            <a:xfrm rot="5400000">
              <a:off x="8543918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2" name="流程圖: 決策 1531">
              <a:extLst>
                <a:ext uri="{FF2B5EF4-FFF2-40B4-BE49-F238E27FC236}">
                  <a16:creationId xmlns:a16="http://schemas.microsoft.com/office/drawing/2014/main" id="{8CE6BFAC-D1AE-C6CE-F6E5-958B2C0DA15B}"/>
                </a:ext>
              </a:extLst>
            </p:cNvPr>
            <p:cNvSpPr/>
            <p:nvPr/>
          </p:nvSpPr>
          <p:spPr>
            <a:xfrm rot="10800000">
              <a:off x="8489410" y="322916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3" name="流程圖: 決策 1532">
              <a:extLst>
                <a:ext uri="{FF2B5EF4-FFF2-40B4-BE49-F238E27FC236}">
                  <a16:creationId xmlns:a16="http://schemas.microsoft.com/office/drawing/2014/main" id="{16733CBF-E180-F679-9B7F-23E82A5C8313}"/>
                </a:ext>
              </a:extLst>
            </p:cNvPr>
            <p:cNvSpPr/>
            <p:nvPr/>
          </p:nvSpPr>
          <p:spPr>
            <a:xfrm rot="10800000">
              <a:off x="8489410" y="318823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4" name="流程圖: 決策 1533">
              <a:extLst>
                <a:ext uri="{FF2B5EF4-FFF2-40B4-BE49-F238E27FC236}">
                  <a16:creationId xmlns:a16="http://schemas.microsoft.com/office/drawing/2014/main" id="{362BD248-1FCF-6E42-9B7D-2B0C9224C2F4}"/>
                </a:ext>
              </a:extLst>
            </p:cNvPr>
            <p:cNvSpPr/>
            <p:nvPr/>
          </p:nvSpPr>
          <p:spPr>
            <a:xfrm rot="5400000">
              <a:off x="8463223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5" name="流程圖: 決策 1534">
              <a:extLst>
                <a:ext uri="{FF2B5EF4-FFF2-40B4-BE49-F238E27FC236}">
                  <a16:creationId xmlns:a16="http://schemas.microsoft.com/office/drawing/2014/main" id="{92E9E66D-E9F6-00BD-4372-11828B17481C}"/>
                </a:ext>
              </a:extLst>
            </p:cNvPr>
            <p:cNvSpPr/>
            <p:nvPr/>
          </p:nvSpPr>
          <p:spPr>
            <a:xfrm rot="5400000">
              <a:off x="8543918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6" name="流程圖: 決策 1535">
              <a:extLst>
                <a:ext uri="{FF2B5EF4-FFF2-40B4-BE49-F238E27FC236}">
                  <a16:creationId xmlns:a16="http://schemas.microsoft.com/office/drawing/2014/main" id="{9D13B1CB-CA12-FC62-36B9-96431EA0A7D8}"/>
                </a:ext>
              </a:extLst>
            </p:cNvPr>
            <p:cNvSpPr/>
            <p:nvPr/>
          </p:nvSpPr>
          <p:spPr>
            <a:xfrm rot="10800000">
              <a:off x="8271063" y="313076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7" name="流程圖: 決策 1536">
              <a:extLst>
                <a:ext uri="{FF2B5EF4-FFF2-40B4-BE49-F238E27FC236}">
                  <a16:creationId xmlns:a16="http://schemas.microsoft.com/office/drawing/2014/main" id="{2F0D416B-64E2-06B5-563B-D13F6D95E13D}"/>
                </a:ext>
              </a:extLst>
            </p:cNvPr>
            <p:cNvSpPr/>
            <p:nvPr/>
          </p:nvSpPr>
          <p:spPr>
            <a:xfrm rot="10800000">
              <a:off x="8271063" y="307329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8" name="流程圖: 決策 1537">
              <a:extLst>
                <a:ext uri="{FF2B5EF4-FFF2-40B4-BE49-F238E27FC236}">
                  <a16:creationId xmlns:a16="http://schemas.microsoft.com/office/drawing/2014/main" id="{E0A615BD-8078-7C03-8B80-7CAAAE8C66A0}"/>
                </a:ext>
              </a:extLst>
            </p:cNvPr>
            <p:cNvSpPr/>
            <p:nvPr/>
          </p:nvSpPr>
          <p:spPr>
            <a:xfrm rot="5400000">
              <a:off x="8242329" y="31020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39" name="流程圖: 決策 1538">
              <a:extLst>
                <a:ext uri="{FF2B5EF4-FFF2-40B4-BE49-F238E27FC236}">
                  <a16:creationId xmlns:a16="http://schemas.microsoft.com/office/drawing/2014/main" id="{AF30A4EF-115D-5B4D-6053-B9721C4F4FE5}"/>
                </a:ext>
              </a:extLst>
            </p:cNvPr>
            <p:cNvSpPr/>
            <p:nvPr/>
          </p:nvSpPr>
          <p:spPr>
            <a:xfrm rot="5400000">
              <a:off x="8299798" y="31020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0" name="流程圖: 決策 1539">
              <a:extLst>
                <a:ext uri="{FF2B5EF4-FFF2-40B4-BE49-F238E27FC236}">
                  <a16:creationId xmlns:a16="http://schemas.microsoft.com/office/drawing/2014/main" id="{7F01C6BD-CBFF-3367-EF8E-85DC7A099D68}"/>
                </a:ext>
              </a:extLst>
            </p:cNvPr>
            <p:cNvSpPr/>
            <p:nvPr/>
          </p:nvSpPr>
          <p:spPr>
            <a:xfrm rot="10800000">
              <a:off x="8271063" y="30158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1" name="流程圖: 決策 1540">
              <a:extLst>
                <a:ext uri="{FF2B5EF4-FFF2-40B4-BE49-F238E27FC236}">
                  <a16:creationId xmlns:a16="http://schemas.microsoft.com/office/drawing/2014/main" id="{AD023B4F-162C-5776-4B92-AC9E5F40565F}"/>
                </a:ext>
              </a:extLst>
            </p:cNvPr>
            <p:cNvSpPr/>
            <p:nvPr/>
          </p:nvSpPr>
          <p:spPr>
            <a:xfrm rot="10800000">
              <a:off x="8271063" y="295835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2" name="流程圖: 決策 1541">
              <a:extLst>
                <a:ext uri="{FF2B5EF4-FFF2-40B4-BE49-F238E27FC236}">
                  <a16:creationId xmlns:a16="http://schemas.microsoft.com/office/drawing/2014/main" id="{F835E3C0-A155-6412-868A-38217B1B53CD}"/>
                </a:ext>
              </a:extLst>
            </p:cNvPr>
            <p:cNvSpPr/>
            <p:nvPr/>
          </p:nvSpPr>
          <p:spPr>
            <a:xfrm rot="5400000">
              <a:off x="8242329" y="29870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3" name="流程圖: 決策 1542">
              <a:extLst>
                <a:ext uri="{FF2B5EF4-FFF2-40B4-BE49-F238E27FC236}">
                  <a16:creationId xmlns:a16="http://schemas.microsoft.com/office/drawing/2014/main" id="{5990D7EB-2572-23F2-C06F-3B89E93F2D23}"/>
                </a:ext>
              </a:extLst>
            </p:cNvPr>
            <p:cNvSpPr/>
            <p:nvPr/>
          </p:nvSpPr>
          <p:spPr>
            <a:xfrm rot="5400000">
              <a:off x="8299798" y="29870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4" name="流程圖: 決策 1543">
              <a:extLst>
                <a:ext uri="{FF2B5EF4-FFF2-40B4-BE49-F238E27FC236}">
                  <a16:creationId xmlns:a16="http://schemas.microsoft.com/office/drawing/2014/main" id="{3D738E4E-D157-6321-8C8F-DEE0F7E88AA3}"/>
                </a:ext>
              </a:extLst>
            </p:cNvPr>
            <p:cNvSpPr/>
            <p:nvPr/>
          </p:nvSpPr>
          <p:spPr>
            <a:xfrm rot="5400000">
              <a:off x="8236604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5" name="流程圖: 決策 1544">
              <a:extLst>
                <a:ext uri="{FF2B5EF4-FFF2-40B4-BE49-F238E27FC236}">
                  <a16:creationId xmlns:a16="http://schemas.microsoft.com/office/drawing/2014/main" id="{84F1DA0D-0728-584C-D89C-BC55EE53A2AF}"/>
                </a:ext>
              </a:extLst>
            </p:cNvPr>
            <p:cNvSpPr/>
            <p:nvPr/>
          </p:nvSpPr>
          <p:spPr>
            <a:xfrm rot="5400000">
              <a:off x="8155908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6" name="流程圖: 決策 1545">
              <a:extLst>
                <a:ext uri="{FF2B5EF4-FFF2-40B4-BE49-F238E27FC236}">
                  <a16:creationId xmlns:a16="http://schemas.microsoft.com/office/drawing/2014/main" id="{94951E73-E2D7-65E8-98E8-1BC41BFE0ACB}"/>
                </a:ext>
              </a:extLst>
            </p:cNvPr>
            <p:cNvSpPr/>
            <p:nvPr/>
          </p:nvSpPr>
          <p:spPr>
            <a:xfrm>
              <a:off x="8182095" y="307329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7" name="流程圖: 決策 1546">
              <a:extLst>
                <a:ext uri="{FF2B5EF4-FFF2-40B4-BE49-F238E27FC236}">
                  <a16:creationId xmlns:a16="http://schemas.microsoft.com/office/drawing/2014/main" id="{1F80FAFA-DC84-E385-F835-28D6F82C9889}"/>
                </a:ext>
              </a:extLst>
            </p:cNvPr>
            <p:cNvSpPr/>
            <p:nvPr/>
          </p:nvSpPr>
          <p:spPr>
            <a:xfrm>
              <a:off x="8182095" y="303236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8" name="流程圖: 決策 1547">
              <a:extLst>
                <a:ext uri="{FF2B5EF4-FFF2-40B4-BE49-F238E27FC236}">
                  <a16:creationId xmlns:a16="http://schemas.microsoft.com/office/drawing/2014/main" id="{A418634A-CBA8-373E-6F67-46EA125606F9}"/>
                </a:ext>
              </a:extLst>
            </p:cNvPr>
            <p:cNvSpPr/>
            <p:nvPr/>
          </p:nvSpPr>
          <p:spPr>
            <a:xfrm rot="5400000">
              <a:off x="8397996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9" name="流程圖: 決策 1548">
              <a:extLst>
                <a:ext uri="{FF2B5EF4-FFF2-40B4-BE49-F238E27FC236}">
                  <a16:creationId xmlns:a16="http://schemas.microsoft.com/office/drawing/2014/main" id="{15B9486C-BCA2-F23D-9AFA-767632677408}"/>
                </a:ext>
              </a:extLst>
            </p:cNvPr>
            <p:cNvSpPr/>
            <p:nvPr/>
          </p:nvSpPr>
          <p:spPr>
            <a:xfrm rot="5400000">
              <a:off x="8317300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0" name="流程圖: 決策 1549">
              <a:extLst>
                <a:ext uri="{FF2B5EF4-FFF2-40B4-BE49-F238E27FC236}">
                  <a16:creationId xmlns:a16="http://schemas.microsoft.com/office/drawing/2014/main" id="{DD5995A9-021C-0E40-6FEC-5FF194CC6D3C}"/>
                </a:ext>
              </a:extLst>
            </p:cNvPr>
            <p:cNvSpPr/>
            <p:nvPr/>
          </p:nvSpPr>
          <p:spPr>
            <a:xfrm>
              <a:off x="8343487" y="307329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1" name="流程圖: 決策 1550">
              <a:extLst>
                <a:ext uri="{FF2B5EF4-FFF2-40B4-BE49-F238E27FC236}">
                  <a16:creationId xmlns:a16="http://schemas.microsoft.com/office/drawing/2014/main" id="{473F5AFC-27C6-7DCA-5EA4-5B91D7F17114}"/>
                </a:ext>
              </a:extLst>
            </p:cNvPr>
            <p:cNvSpPr/>
            <p:nvPr/>
          </p:nvSpPr>
          <p:spPr>
            <a:xfrm>
              <a:off x="8343487" y="303236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2" name="流程圖: 決策 1551">
              <a:extLst>
                <a:ext uri="{FF2B5EF4-FFF2-40B4-BE49-F238E27FC236}">
                  <a16:creationId xmlns:a16="http://schemas.microsoft.com/office/drawing/2014/main" id="{D5544B85-4447-8DD1-BAE8-0CB769F10B17}"/>
                </a:ext>
              </a:extLst>
            </p:cNvPr>
            <p:cNvSpPr/>
            <p:nvPr/>
          </p:nvSpPr>
          <p:spPr>
            <a:xfrm rot="10800000">
              <a:off x="8271063" y="336064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3" name="流程圖: 決策 1552">
              <a:extLst>
                <a:ext uri="{FF2B5EF4-FFF2-40B4-BE49-F238E27FC236}">
                  <a16:creationId xmlns:a16="http://schemas.microsoft.com/office/drawing/2014/main" id="{5DB80076-71D2-D2E4-56D3-452F15B1BD99}"/>
                </a:ext>
              </a:extLst>
            </p:cNvPr>
            <p:cNvSpPr/>
            <p:nvPr/>
          </p:nvSpPr>
          <p:spPr>
            <a:xfrm rot="10800000">
              <a:off x="8271063" y="330317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4" name="流程圖: 決策 1553">
              <a:extLst>
                <a:ext uri="{FF2B5EF4-FFF2-40B4-BE49-F238E27FC236}">
                  <a16:creationId xmlns:a16="http://schemas.microsoft.com/office/drawing/2014/main" id="{B646FBB8-C890-972F-04A8-6A8CEE338FC5}"/>
                </a:ext>
              </a:extLst>
            </p:cNvPr>
            <p:cNvSpPr/>
            <p:nvPr/>
          </p:nvSpPr>
          <p:spPr>
            <a:xfrm rot="5400000">
              <a:off x="8242329" y="333190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5" name="流程圖: 決策 1554">
              <a:extLst>
                <a:ext uri="{FF2B5EF4-FFF2-40B4-BE49-F238E27FC236}">
                  <a16:creationId xmlns:a16="http://schemas.microsoft.com/office/drawing/2014/main" id="{2B742815-2BC5-FBE5-4986-9B5D22C9BD2B}"/>
                </a:ext>
              </a:extLst>
            </p:cNvPr>
            <p:cNvSpPr/>
            <p:nvPr/>
          </p:nvSpPr>
          <p:spPr>
            <a:xfrm rot="5400000">
              <a:off x="8299798" y="333190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6" name="流程圖: 決策 1555">
              <a:extLst>
                <a:ext uri="{FF2B5EF4-FFF2-40B4-BE49-F238E27FC236}">
                  <a16:creationId xmlns:a16="http://schemas.microsoft.com/office/drawing/2014/main" id="{7AA6A1CB-C9D0-F599-8BCB-CB672FCE3ED0}"/>
                </a:ext>
              </a:extLst>
            </p:cNvPr>
            <p:cNvSpPr/>
            <p:nvPr/>
          </p:nvSpPr>
          <p:spPr>
            <a:xfrm rot="10800000">
              <a:off x="8271063" y="324570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7" name="流程圖: 決策 1556">
              <a:extLst>
                <a:ext uri="{FF2B5EF4-FFF2-40B4-BE49-F238E27FC236}">
                  <a16:creationId xmlns:a16="http://schemas.microsoft.com/office/drawing/2014/main" id="{B2582452-8641-3DBB-C276-3495CD74AFC6}"/>
                </a:ext>
              </a:extLst>
            </p:cNvPr>
            <p:cNvSpPr/>
            <p:nvPr/>
          </p:nvSpPr>
          <p:spPr>
            <a:xfrm rot="10800000">
              <a:off x="8271063" y="31882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8" name="流程圖: 決策 1557">
              <a:extLst>
                <a:ext uri="{FF2B5EF4-FFF2-40B4-BE49-F238E27FC236}">
                  <a16:creationId xmlns:a16="http://schemas.microsoft.com/office/drawing/2014/main" id="{B2E8665B-0B65-8380-A626-2BEE757DDB0A}"/>
                </a:ext>
              </a:extLst>
            </p:cNvPr>
            <p:cNvSpPr/>
            <p:nvPr/>
          </p:nvSpPr>
          <p:spPr>
            <a:xfrm rot="5400000">
              <a:off x="8242329" y="32169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9" name="流程圖: 決策 1558">
              <a:extLst>
                <a:ext uri="{FF2B5EF4-FFF2-40B4-BE49-F238E27FC236}">
                  <a16:creationId xmlns:a16="http://schemas.microsoft.com/office/drawing/2014/main" id="{876D8ABE-369B-76BC-8AA7-F2C171C60320}"/>
                </a:ext>
              </a:extLst>
            </p:cNvPr>
            <p:cNvSpPr/>
            <p:nvPr/>
          </p:nvSpPr>
          <p:spPr>
            <a:xfrm rot="5400000">
              <a:off x="8299798" y="32169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0" name="流程圖: 決策 1559">
              <a:extLst>
                <a:ext uri="{FF2B5EF4-FFF2-40B4-BE49-F238E27FC236}">
                  <a16:creationId xmlns:a16="http://schemas.microsoft.com/office/drawing/2014/main" id="{7B6B3A32-613D-D5E5-CA30-693A0ADF9B9E}"/>
                </a:ext>
              </a:extLst>
            </p:cNvPr>
            <p:cNvSpPr/>
            <p:nvPr/>
          </p:nvSpPr>
          <p:spPr>
            <a:xfrm rot="5400000">
              <a:off x="8236604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1" name="流程圖: 決策 1560">
              <a:extLst>
                <a:ext uri="{FF2B5EF4-FFF2-40B4-BE49-F238E27FC236}">
                  <a16:creationId xmlns:a16="http://schemas.microsoft.com/office/drawing/2014/main" id="{5F64AAD0-1882-A724-6532-27ADE134605C}"/>
                </a:ext>
              </a:extLst>
            </p:cNvPr>
            <p:cNvSpPr/>
            <p:nvPr/>
          </p:nvSpPr>
          <p:spPr>
            <a:xfrm rot="5400000">
              <a:off x="8155908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2" name="流程圖: 決策 1561">
              <a:extLst>
                <a:ext uri="{FF2B5EF4-FFF2-40B4-BE49-F238E27FC236}">
                  <a16:creationId xmlns:a16="http://schemas.microsoft.com/office/drawing/2014/main" id="{8DD6C8BD-6D14-18EC-0158-57365E087D1A}"/>
                </a:ext>
              </a:extLst>
            </p:cNvPr>
            <p:cNvSpPr/>
            <p:nvPr/>
          </p:nvSpPr>
          <p:spPr>
            <a:xfrm>
              <a:off x="8182095" y="33031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3" name="流程圖: 決策 1562">
              <a:extLst>
                <a:ext uri="{FF2B5EF4-FFF2-40B4-BE49-F238E27FC236}">
                  <a16:creationId xmlns:a16="http://schemas.microsoft.com/office/drawing/2014/main" id="{E222A912-B900-6507-2D03-8E77CA81C310}"/>
                </a:ext>
              </a:extLst>
            </p:cNvPr>
            <p:cNvSpPr/>
            <p:nvPr/>
          </p:nvSpPr>
          <p:spPr>
            <a:xfrm>
              <a:off x="8182095" y="326224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4" name="流程圖: 決策 1563">
              <a:extLst>
                <a:ext uri="{FF2B5EF4-FFF2-40B4-BE49-F238E27FC236}">
                  <a16:creationId xmlns:a16="http://schemas.microsoft.com/office/drawing/2014/main" id="{55CC2D32-285C-DE2F-2125-3E51708398CC}"/>
                </a:ext>
              </a:extLst>
            </p:cNvPr>
            <p:cNvSpPr/>
            <p:nvPr/>
          </p:nvSpPr>
          <p:spPr>
            <a:xfrm rot="5400000">
              <a:off x="8397996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5" name="流程圖: 決策 1564">
              <a:extLst>
                <a:ext uri="{FF2B5EF4-FFF2-40B4-BE49-F238E27FC236}">
                  <a16:creationId xmlns:a16="http://schemas.microsoft.com/office/drawing/2014/main" id="{32CAC6CD-2803-F96D-5243-3472A044A903}"/>
                </a:ext>
              </a:extLst>
            </p:cNvPr>
            <p:cNvSpPr/>
            <p:nvPr/>
          </p:nvSpPr>
          <p:spPr>
            <a:xfrm rot="5400000">
              <a:off x="8317300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6" name="流程圖: 決策 1565">
              <a:extLst>
                <a:ext uri="{FF2B5EF4-FFF2-40B4-BE49-F238E27FC236}">
                  <a16:creationId xmlns:a16="http://schemas.microsoft.com/office/drawing/2014/main" id="{2ED1FD7B-4627-9F75-39C2-EE5910E4674A}"/>
                </a:ext>
              </a:extLst>
            </p:cNvPr>
            <p:cNvSpPr/>
            <p:nvPr/>
          </p:nvSpPr>
          <p:spPr>
            <a:xfrm>
              <a:off x="8343487" y="33031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7" name="流程圖: 決策 1566">
              <a:extLst>
                <a:ext uri="{FF2B5EF4-FFF2-40B4-BE49-F238E27FC236}">
                  <a16:creationId xmlns:a16="http://schemas.microsoft.com/office/drawing/2014/main" id="{6FCFB599-505D-9FD0-0A7C-578100A75949}"/>
                </a:ext>
              </a:extLst>
            </p:cNvPr>
            <p:cNvSpPr/>
            <p:nvPr/>
          </p:nvSpPr>
          <p:spPr>
            <a:xfrm>
              <a:off x="8343487" y="326224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8" name="流程圖: 決策 1567">
              <a:extLst>
                <a:ext uri="{FF2B5EF4-FFF2-40B4-BE49-F238E27FC236}">
                  <a16:creationId xmlns:a16="http://schemas.microsoft.com/office/drawing/2014/main" id="{DBCC0DB5-3EAF-02FF-D934-C347A8B5558E}"/>
                </a:ext>
              </a:extLst>
            </p:cNvPr>
            <p:cNvSpPr/>
            <p:nvPr/>
          </p:nvSpPr>
          <p:spPr>
            <a:xfrm rot="16200000">
              <a:off x="8791035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9" name="流程圖: 決策 1568">
              <a:extLst>
                <a:ext uri="{FF2B5EF4-FFF2-40B4-BE49-F238E27FC236}">
                  <a16:creationId xmlns:a16="http://schemas.microsoft.com/office/drawing/2014/main" id="{99B60253-6382-59B1-3A6A-B860BD516131}"/>
                </a:ext>
              </a:extLst>
            </p:cNvPr>
            <p:cNvSpPr/>
            <p:nvPr/>
          </p:nvSpPr>
          <p:spPr>
            <a:xfrm rot="16200000">
              <a:off x="8904344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0" name="流程圖: 決策 1569">
              <a:extLst>
                <a:ext uri="{FF2B5EF4-FFF2-40B4-BE49-F238E27FC236}">
                  <a16:creationId xmlns:a16="http://schemas.microsoft.com/office/drawing/2014/main" id="{1C3FCAB2-57F4-625F-9B6D-9FF5299A1D96}"/>
                </a:ext>
              </a:extLst>
            </p:cNvPr>
            <p:cNvSpPr/>
            <p:nvPr/>
          </p:nvSpPr>
          <p:spPr>
            <a:xfrm rot="10800000">
              <a:off x="8817721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1" name="流程圖: 決策 1570">
              <a:extLst>
                <a:ext uri="{FF2B5EF4-FFF2-40B4-BE49-F238E27FC236}">
                  <a16:creationId xmlns:a16="http://schemas.microsoft.com/office/drawing/2014/main" id="{9A4583FC-6353-A1E3-90FA-488D7BDE158F}"/>
                </a:ext>
              </a:extLst>
            </p:cNvPr>
            <p:cNvSpPr/>
            <p:nvPr/>
          </p:nvSpPr>
          <p:spPr>
            <a:xfrm rot="10800000">
              <a:off x="8817721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2" name="流程圖: 決策 1571">
              <a:extLst>
                <a:ext uri="{FF2B5EF4-FFF2-40B4-BE49-F238E27FC236}">
                  <a16:creationId xmlns:a16="http://schemas.microsoft.com/office/drawing/2014/main" id="{E6707B28-66A9-32D2-67CD-3B2F5F6A801B}"/>
                </a:ext>
              </a:extLst>
            </p:cNvPr>
            <p:cNvSpPr/>
            <p:nvPr/>
          </p:nvSpPr>
          <p:spPr>
            <a:xfrm rot="16200000">
              <a:off x="9017652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3" name="流程圖: 決策 1572">
              <a:extLst>
                <a:ext uri="{FF2B5EF4-FFF2-40B4-BE49-F238E27FC236}">
                  <a16:creationId xmlns:a16="http://schemas.microsoft.com/office/drawing/2014/main" id="{85059E85-7632-F6D1-FCA7-7E45FA5E2A53}"/>
                </a:ext>
              </a:extLst>
            </p:cNvPr>
            <p:cNvSpPr/>
            <p:nvPr/>
          </p:nvSpPr>
          <p:spPr>
            <a:xfrm rot="16200000">
              <a:off x="9130961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4" name="流程圖: 決策 1573">
              <a:extLst>
                <a:ext uri="{FF2B5EF4-FFF2-40B4-BE49-F238E27FC236}">
                  <a16:creationId xmlns:a16="http://schemas.microsoft.com/office/drawing/2014/main" id="{5BCF7368-FE08-8717-6BD0-A321FA256D24}"/>
                </a:ext>
              </a:extLst>
            </p:cNvPr>
            <p:cNvSpPr/>
            <p:nvPr/>
          </p:nvSpPr>
          <p:spPr>
            <a:xfrm rot="10800000">
              <a:off x="9044338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5" name="流程圖: 決策 1574">
              <a:extLst>
                <a:ext uri="{FF2B5EF4-FFF2-40B4-BE49-F238E27FC236}">
                  <a16:creationId xmlns:a16="http://schemas.microsoft.com/office/drawing/2014/main" id="{DAA98DA1-1430-2F03-92A9-54C8BB78D498}"/>
                </a:ext>
              </a:extLst>
            </p:cNvPr>
            <p:cNvSpPr/>
            <p:nvPr/>
          </p:nvSpPr>
          <p:spPr>
            <a:xfrm rot="10800000">
              <a:off x="9044338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6" name="流程圖: 決策 1575">
              <a:extLst>
                <a:ext uri="{FF2B5EF4-FFF2-40B4-BE49-F238E27FC236}">
                  <a16:creationId xmlns:a16="http://schemas.microsoft.com/office/drawing/2014/main" id="{59EB1139-300A-1409-623C-108FC3E62183}"/>
                </a:ext>
              </a:extLst>
            </p:cNvPr>
            <p:cNvSpPr/>
            <p:nvPr/>
          </p:nvSpPr>
          <p:spPr>
            <a:xfrm rot="10800000">
              <a:off x="8942643" y="31473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7" name="流程圖: 決策 1576">
              <a:extLst>
                <a:ext uri="{FF2B5EF4-FFF2-40B4-BE49-F238E27FC236}">
                  <a16:creationId xmlns:a16="http://schemas.microsoft.com/office/drawing/2014/main" id="{131954D7-37CD-DF8F-CA20-7392A88FB7A8}"/>
                </a:ext>
              </a:extLst>
            </p:cNvPr>
            <p:cNvSpPr/>
            <p:nvPr/>
          </p:nvSpPr>
          <p:spPr>
            <a:xfrm rot="10800000">
              <a:off x="8942643" y="31063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8" name="流程圖: 決策 1577">
              <a:extLst>
                <a:ext uri="{FF2B5EF4-FFF2-40B4-BE49-F238E27FC236}">
                  <a16:creationId xmlns:a16="http://schemas.microsoft.com/office/drawing/2014/main" id="{345B7B4A-7805-F96B-2468-93917821E398}"/>
                </a:ext>
              </a:extLst>
            </p:cNvPr>
            <p:cNvSpPr/>
            <p:nvPr/>
          </p:nvSpPr>
          <p:spPr>
            <a:xfrm rot="5400000">
              <a:off x="8916456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79" name="流程圖: 決策 1578">
              <a:extLst>
                <a:ext uri="{FF2B5EF4-FFF2-40B4-BE49-F238E27FC236}">
                  <a16:creationId xmlns:a16="http://schemas.microsoft.com/office/drawing/2014/main" id="{D769E3C5-DBC8-E66F-0995-578BE96B2432}"/>
                </a:ext>
              </a:extLst>
            </p:cNvPr>
            <p:cNvSpPr/>
            <p:nvPr/>
          </p:nvSpPr>
          <p:spPr>
            <a:xfrm rot="5400000">
              <a:off x="8997151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0" name="流程圖: 決策 1579">
              <a:extLst>
                <a:ext uri="{FF2B5EF4-FFF2-40B4-BE49-F238E27FC236}">
                  <a16:creationId xmlns:a16="http://schemas.microsoft.com/office/drawing/2014/main" id="{57818A36-E019-C2F1-F91A-E83A514EF4B9}"/>
                </a:ext>
              </a:extLst>
            </p:cNvPr>
            <p:cNvSpPr/>
            <p:nvPr/>
          </p:nvSpPr>
          <p:spPr>
            <a:xfrm rot="10800000">
              <a:off x="8942643" y="322916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1" name="流程圖: 決策 1580">
              <a:extLst>
                <a:ext uri="{FF2B5EF4-FFF2-40B4-BE49-F238E27FC236}">
                  <a16:creationId xmlns:a16="http://schemas.microsoft.com/office/drawing/2014/main" id="{1FBB78D6-28BB-DC2F-45B5-4B8FF86BBDA3}"/>
                </a:ext>
              </a:extLst>
            </p:cNvPr>
            <p:cNvSpPr/>
            <p:nvPr/>
          </p:nvSpPr>
          <p:spPr>
            <a:xfrm rot="10800000">
              <a:off x="8942643" y="318823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2" name="流程圖: 決策 1581">
              <a:extLst>
                <a:ext uri="{FF2B5EF4-FFF2-40B4-BE49-F238E27FC236}">
                  <a16:creationId xmlns:a16="http://schemas.microsoft.com/office/drawing/2014/main" id="{3C07C7F7-7229-CCFD-AA3D-9F08D3E5F623}"/>
                </a:ext>
              </a:extLst>
            </p:cNvPr>
            <p:cNvSpPr/>
            <p:nvPr/>
          </p:nvSpPr>
          <p:spPr>
            <a:xfrm rot="5400000">
              <a:off x="8916456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3" name="流程圖: 決策 1582">
              <a:extLst>
                <a:ext uri="{FF2B5EF4-FFF2-40B4-BE49-F238E27FC236}">
                  <a16:creationId xmlns:a16="http://schemas.microsoft.com/office/drawing/2014/main" id="{D6D11B54-B62F-5F0E-04A9-991C325513ED}"/>
                </a:ext>
              </a:extLst>
            </p:cNvPr>
            <p:cNvSpPr/>
            <p:nvPr/>
          </p:nvSpPr>
          <p:spPr>
            <a:xfrm rot="5400000">
              <a:off x="8997151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4" name="流程圖: 決策 1583">
              <a:extLst>
                <a:ext uri="{FF2B5EF4-FFF2-40B4-BE49-F238E27FC236}">
                  <a16:creationId xmlns:a16="http://schemas.microsoft.com/office/drawing/2014/main" id="{F8CFF19A-A8E5-F2B8-9CB5-DA4549C9F43C}"/>
                </a:ext>
              </a:extLst>
            </p:cNvPr>
            <p:cNvSpPr/>
            <p:nvPr/>
          </p:nvSpPr>
          <p:spPr>
            <a:xfrm rot="16200000">
              <a:off x="9244270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5" name="流程圖: 決策 1584">
              <a:extLst>
                <a:ext uri="{FF2B5EF4-FFF2-40B4-BE49-F238E27FC236}">
                  <a16:creationId xmlns:a16="http://schemas.microsoft.com/office/drawing/2014/main" id="{3B819C63-B9F3-008F-4E8D-BF6837AD0136}"/>
                </a:ext>
              </a:extLst>
            </p:cNvPr>
            <p:cNvSpPr/>
            <p:nvPr/>
          </p:nvSpPr>
          <p:spPr>
            <a:xfrm rot="16200000">
              <a:off x="9357579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6" name="流程圖: 決策 1585">
              <a:extLst>
                <a:ext uri="{FF2B5EF4-FFF2-40B4-BE49-F238E27FC236}">
                  <a16:creationId xmlns:a16="http://schemas.microsoft.com/office/drawing/2014/main" id="{39A38A78-1278-851E-59AD-8BBCAABC463F}"/>
                </a:ext>
              </a:extLst>
            </p:cNvPr>
            <p:cNvSpPr/>
            <p:nvPr/>
          </p:nvSpPr>
          <p:spPr>
            <a:xfrm rot="10800000">
              <a:off x="9270956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7" name="流程圖: 決策 1586">
              <a:extLst>
                <a:ext uri="{FF2B5EF4-FFF2-40B4-BE49-F238E27FC236}">
                  <a16:creationId xmlns:a16="http://schemas.microsoft.com/office/drawing/2014/main" id="{5516A2DA-3B7A-5486-515F-AB2B19F38676}"/>
                </a:ext>
              </a:extLst>
            </p:cNvPr>
            <p:cNvSpPr/>
            <p:nvPr/>
          </p:nvSpPr>
          <p:spPr>
            <a:xfrm rot="10800000">
              <a:off x="9270956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8" name="流程圖: 決策 1587">
              <a:extLst>
                <a:ext uri="{FF2B5EF4-FFF2-40B4-BE49-F238E27FC236}">
                  <a16:creationId xmlns:a16="http://schemas.microsoft.com/office/drawing/2014/main" id="{1710AA05-7F2F-18E3-910E-B4049C1A1DD1}"/>
                </a:ext>
              </a:extLst>
            </p:cNvPr>
            <p:cNvSpPr/>
            <p:nvPr/>
          </p:nvSpPr>
          <p:spPr>
            <a:xfrm rot="16200000">
              <a:off x="9470887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9" name="流程圖: 決策 1588">
              <a:extLst>
                <a:ext uri="{FF2B5EF4-FFF2-40B4-BE49-F238E27FC236}">
                  <a16:creationId xmlns:a16="http://schemas.microsoft.com/office/drawing/2014/main" id="{9A036E88-F6E8-E1C6-E68A-4F283F068D71}"/>
                </a:ext>
              </a:extLst>
            </p:cNvPr>
            <p:cNvSpPr/>
            <p:nvPr/>
          </p:nvSpPr>
          <p:spPr>
            <a:xfrm rot="16200000">
              <a:off x="9584196" y="3131580"/>
              <a:ext cx="20758" cy="11330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0" name="流程圖: 決策 1589">
              <a:extLst>
                <a:ext uri="{FF2B5EF4-FFF2-40B4-BE49-F238E27FC236}">
                  <a16:creationId xmlns:a16="http://schemas.microsoft.com/office/drawing/2014/main" id="{E8CA96CB-E7D4-916B-5C79-FC5BAD1D9037}"/>
                </a:ext>
              </a:extLst>
            </p:cNvPr>
            <p:cNvSpPr/>
            <p:nvPr/>
          </p:nvSpPr>
          <p:spPr>
            <a:xfrm rot="10800000">
              <a:off x="9497573" y="3159086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1" name="流程圖: 決策 1590">
              <a:extLst>
                <a:ext uri="{FF2B5EF4-FFF2-40B4-BE49-F238E27FC236}">
                  <a16:creationId xmlns:a16="http://schemas.microsoft.com/office/drawing/2014/main" id="{EFDBF0B3-3547-AFEB-054A-F2750E66A35B}"/>
                </a:ext>
              </a:extLst>
            </p:cNvPr>
            <p:cNvSpPr/>
            <p:nvPr/>
          </p:nvSpPr>
          <p:spPr>
            <a:xfrm rot="10800000">
              <a:off x="9497573" y="3188234"/>
              <a:ext cx="80696" cy="2914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2" name="流程圖: 決策 1591">
              <a:extLst>
                <a:ext uri="{FF2B5EF4-FFF2-40B4-BE49-F238E27FC236}">
                  <a16:creationId xmlns:a16="http://schemas.microsoft.com/office/drawing/2014/main" id="{58FAAC08-CD63-D6CD-EE6E-FE7C6986EBA7}"/>
                </a:ext>
              </a:extLst>
            </p:cNvPr>
            <p:cNvSpPr/>
            <p:nvPr/>
          </p:nvSpPr>
          <p:spPr>
            <a:xfrm rot="10800000">
              <a:off x="9395878" y="314730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3" name="流程圖: 決策 1592">
              <a:extLst>
                <a:ext uri="{FF2B5EF4-FFF2-40B4-BE49-F238E27FC236}">
                  <a16:creationId xmlns:a16="http://schemas.microsoft.com/office/drawing/2014/main" id="{C79819EE-DDB4-C5A0-6C73-4F3331CE1B8C}"/>
                </a:ext>
              </a:extLst>
            </p:cNvPr>
            <p:cNvSpPr/>
            <p:nvPr/>
          </p:nvSpPr>
          <p:spPr>
            <a:xfrm rot="10800000">
              <a:off x="9395878" y="310637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4" name="流程圖: 決策 1593">
              <a:extLst>
                <a:ext uri="{FF2B5EF4-FFF2-40B4-BE49-F238E27FC236}">
                  <a16:creationId xmlns:a16="http://schemas.microsoft.com/office/drawing/2014/main" id="{802C695E-8442-2BFB-8FED-F87809E5BDC3}"/>
                </a:ext>
              </a:extLst>
            </p:cNvPr>
            <p:cNvSpPr/>
            <p:nvPr/>
          </p:nvSpPr>
          <p:spPr>
            <a:xfrm rot="5400000">
              <a:off x="9369691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5" name="流程圖: 決策 1594">
              <a:extLst>
                <a:ext uri="{FF2B5EF4-FFF2-40B4-BE49-F238E27FC236}">
                  <a16:creationId xmlns:a16="http://schemas.microsoft.com/office/drawing/2014/main" id="{F50F4C61-CFA6-2E6E-82A3-C704D213899D}"/>
                </a:ext>
              </a:extLst>
            </p:cNvPr>
            <p:cNvSpPr/>
            <p:nvPr/>
          </p:nvSpPr>
          <p:spPr>
            <a:xfrm rot="5400000">
              <a:off x="9450386" y="3106957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6" name="流程圖: 決策 1595">
              <a:extLst>
                <a:ext uri="{FF2B5EF4-FFF2-40B4-BE49-F238E27FC236}">
                  <a16:creationId xmlns:a16="http://schemas.microsoft.com/office/drawing/2014/main" id="{6C360677-505A-5F49-40D7-FA1E1CDE96CE}"/>
                </a:ext>
              </a:extLst>
            </p:cNvPr>
            <p:cNvSpPr/>
            <p:nvPr/>
          </p:nvSpPr>
          <p:spPr>
            <a:xfrm rot="10800000">
              <a:off x="9395878" y="322916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7" name="流程圖: 決策 1596">
              <a:extLst>
                <a:ext uri="{FF2B5EF4-FFF2-40B4-BE49-F238E27FC236}">
                  <a16:creationId xmlns:a16="http://schemas.microsoft.com/office/drawing/2014/main" id="{CCF3D275-909F-33DB-1066-281010A19EAC}"/>
                </a:ext>
              </a:extLst>
            </p:cNvPr>
            <p:cNvSpPr/>
            <p:nvPr/>
          </p:nvSpPr>
          <p:spPr>
            <a:xfrm rot="10800000">
              <a:off x="9395878" y="318823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8" name="流程圖: 決策 1597">
              <a:extLst>
                <a:ext uri="{FF2B5EF4-FFF2-40B4-BE49-F238E27FC236}">
                  <a16:creationId xmlns:a16="http://schemas.microsoft.com/office/drawing/2014/main" id="{98F12DE4-0918-DCEB-2868-22060771B1F2}"/>
                </a:ext>
              </a:extLst>
            </p:cNvPr>
            <p:cNvSpPr/>
            <p:nvPr/>
          </p:nvSpPr>
          <p:spPr>
            <a:xfrm rot="5400000">
              <a:off x="9369691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99" name="流程圖: 決策 1598">
              <a:extLst>
                <a:ext uri="{FF2B5EF4-FFF2-40B4-BE49-F238E27FC236}">
                  <a16:creationId xmlns:a16="http://schemas.microsoft.com/office/drawing/2014/main" id="{525E95A4-1F07-CEEB-3C90-9B2426ADC17E}"/>
                </a:ext>
              </a:extLst>
            </p:cNvPr>
            <p:cNvSpPr/>
            <p:nvPr/>
          </p:nvSpPr>
          <p:spPr>
            <a:xfrm rot="5400000">
              <a:off x="9450386" y="3188815"/>
              <a:ext cx="29148" cy="80695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0" name="流程圖: 決策 1599">
              <a:extLst>
                <a:ext uri="{FF2B5EF4-FFF2-40B4-BE49-F238E27FC236}">
                  <a16:creationId xmlns:a16="http://schemas.microsoft.com/office/drawing/2014/main" id="{2DED7AEB-99E8-E540-F9C0-03B98E0DAB79}"/>
                </a:ext>
              </a:extLst>
            </p:cNvPr>
            <p:cNvSpPr/>
            <p:nvPr/>
          </p:nvSpPr>
          <p:spPr>
            <a:xfrm rot="10800000">
              <a:off x="9177533" y="313076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1" name="流程圖: 決策 1600">
              <a:extLst>
                <a:ext uri="{FF2B5EF4-FFF2-40B4-BE49-F238E27FC236}">
                  <a16:creationId xmlns:a16="http://schemas.microsoft.com/office/drawing/2014/main" id="{BA3E3255-8FBB-792D-C1C1-29A32AD1A605}"/>
                </a:ext>
              </a:extLst>
            </p:cNvPr>
            <p:cNvSpPr/>
            <p:nvPr/>
          </p:nvSpPr>
          <p:spPr>
            <a:xfrm rot="10800000">
              <a:off x="9177533" y="307329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2" name="流程圖: 決策 1601">
              <a:extLst>
                <a:ext uri="{FF2B5EF4-FFF2-40B4-BE49-F238E27FC236}">
                  <a16:creationId xmlns:a16="http://schemas.microsoft.com/office/drawing/2014/main" id="{BFC4FEE4-4948-45A8-5B27-B20357EE2E1C}"/>
                </a:ext>
              </a:extLst>
            </p:cNvPr>
            <p:cNvSpPr/>
            <p:nvPr/>
          </p:nvSpPr>
          <p:spPr>
            <a:xfrm rot="5400000">
              <a:off x="9148799" y="31020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3" name="流程圖: 決策 1602">
              <a:extLst>
                <a:ext uri="{FF2B5EF4-FFF2-40B4-BE49-F238E27FC236}">
                  <a16:creationId xmlns:a16="http://schemas.microsoft.com/office/drawing/2014/main" id="{40CD1236-1D83-CB60-CFD8-2719C3CC1641}"/>
                </a:ext>
              </a:extLst>
            </p:cNvPr>
            <p:cNvSpPr/>
            <p:nvPr/>
          </p:nvSpPr>
          <p:spPr>
            <a:xfrm rot="5400000">
              <a:off x="9206268" y="310203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4" name="流程圖: 決策 1603">
              <a:extLst>
                <a:ext uri="{FF2B5EF4-FFF2-40B4-BE49-F238E27FC236}">
                  <a16:creationId xmlns:a16="http://schemas.microsoft.com/office/drawing/2014/main" id="{C46CB6AB-0376-3D0B-6BED-6E8B1A4411CB}"/>
                </a:ext>
              </a:extLst>
            </p:cNvPr>
            <p:cNvSpPr/>
            <p:nvPr/>
          </p:nvSpPr>
          <p:spPr>
            <a:xfrm rot="10800000">
              <a:off x="9177533" y="30158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5" name="流程圖: 決策 1604">
              <a:extLst>
                <a:ext uri="{FF2B5EF4-FFF2-40B4-BE49-F238E27FC236}">
                  <a16:creationId xmlns:a16="http://schemas.microsoft.com/office/drawing/2014/main" id="{27B1683F-A29B-D8CA-FFAD-26BAE52981C2}"/>
                </a:ext>
              </a:extLst>
            </p:cNvPr>
            <p:cNvSpPr/>
            <p:nvPr/>
          </p:nvSpPr>
          <p:spPr>
            <a:xfrm rot="10800000">
              <a:off x="9177533" y="295835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6" name="流程圖: 決策 1605">
              <a:extLst>
                <a:ext uri="{FF2B5EF4-FFF2-40B4-BE49-F238E27FC236}">
                  <a16:creationId xmlns:a16="http://schemas.microsoft.com/office/drawing/2014/main" id="{6648D93D-9BE7-5921-0BD1-055A881194DE}"/>
                </a:ext>
              </a:extLst>
            </p:cNvPr>
            <p:cNvSpPr/>
            <p:nvPr/>
          </p:nvSpPr>
          <p:spPr>
            <a:xfrm rot="5400000">
              <a:off x="9148799" y="29870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7" name="流程圖: 決策 1606">
              <a:extLst>
                <a:ext uri="{FF2B5EF4-FFF2-40B4-BE49-F238E27FC236}">
                  <a16:creationId xmlns:a16="http://schemas.microsoft.com/office/drawing/2014/main" id="{03EBA07A-351E-131B-24CF-0E3684B3C265}"/>
                </a:ext>
              </a:extLst>
            </p:cNvPr>
            <p:cNvSpPr/>
            <p:nvPr/>
          </p:nvSpPr>
          <p:spPr>
            <a:xfrm rot="5400000">
              <a:off x="9206268" y="29870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8" name="流程圖: 決策 1607">
              <a:extLst>
                <a:ext uri="{FF2B5EF4-FFF2-40B4-BE49-F238E27FC236}">
                  <a16:creationId xmlns:a16="http://schemas.microsoft.com/office/drawing/2014/main" id="{5D1DF31F-9E0C-B99B-1C88-885184024DAB}"/>
                </a:ext>
              </a:extLst>
            </p:cNvPr>
            <p:cNvSpPr/>
            <p:nvPr/>
          </p:nvSpPr>
          <p:spPr>
            <a:xfrm rot="5400000">
              <a:off x="9143074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9" name="流程圖: 決策 1608">
              <a:extLst>
                <a:ext uri="{FF2B5EF4-FFF2-40B4-BE49-F238E27FC236}">
                  <a16:creationId xmlns:a16="http://schemas.microsoft.com/office/drawing/2014/main" id="{D4EE8F6F-B5A4-A4F0-8B33-780F370FE044}"/>
                </a:ext>
              </a:extLst>
            </p:cNvPr>
            <p:cNvSpPr/>
            <p:nvPr/>
          </p:nvSpPr>
          <p:spPr>
            <a:xfrm rot="5400000">
              <a:off x="9062378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0" name="流程圖: 決策 1609">
              <a:extLst>
                <a:ext uri="{FF2B5EF4-FFF2-40B4-BE49-F238E27FC236}">
                  <a16:creationId xmlns:a16="http://schemas.microsoft.com/office/drawing/2014/main" id="{49AE9FE8-5B6B-3EC6-56ED-FC96F26F172B}"/>
                </a:ext>
              </a:extLst>
            </p:cNvPr>
            <p:cNvSpPr/>
            <p:nvPr/>
          </p:nvSpPr>
          <p:spPr>
            <a:xfrm>
              <a:off x="9088565" y="307329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1" name="流程圖: 決策 1610">
              <a:extLst>
                <a:ext uri="{FF2B5EF4-FFF2-40B4-BE49-F238E27FC236}">
                  <a16:creationId xmlns:a16="http://schemas.microsoft.com/office/drawing/2014/main" id="{7F99E278-E158-BA58-593B-11DEFDE272F3}"/>
                </a:ext>
              </a:extLst>
            </p:cNvPr>
            <p:cNvSpPr/>
            <p:nvPr/>
          </p:nvSpPr>
          <p:spPr>
            <a:xfrm>
              <a:off x="9088565" y="303236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2" name="流程圖: 決策 1611">
              <a:extLst>
                <a:ext uri="{FF2B5EF4-FFF2-40B4-BE49-F238E27FC236}">
                  <a16:creationId xmlns:a16="http://schemas.microsoft.com/office/drawing/2014/main" id="{6EBE7CE9-1420-109F-6C73-4A5B0A250F22}"/>
                </a:ext>
              </a:extLst>
            </p:cNvPr>
            <p:cNvSpPr/>
            <p:nvPr/>
          </p:nvSpPr>
          <p:spPr>
            <a:xfrm rot="5400000">
              <a:off x="9304466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3" name="流程圖: 決策 1612">
              <a:extLst>
                <a:ext uri="{FF2B5EF4-FFF2-40B4-BE49-F238E27FC236}">
                  <a16:creationId xmlns:a16="http://schemas.microsoft.com/office/drawing/2014/main" id="{6A77118F-1179-6B52-5689-D3501FAD6A1B}"/>
                </a:ext>
              </a:extLst>
            </p:cNvPr>
            <p:cNvSpPr/>
            <p:nvPr/>
          </p:nvSpPr>
          <p:spPr>
            <a:xfrm rot="5400000">
              <a:off x="9223770" y="303294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4" name="流程圖: 決策 1613">
              <a:extLst>
                <a:ext uri="{FF2B5EF4-FFF2-40B4-BE49-F238E27FC236}">
                  <a16:creationId xmlns:a16="http://schemas.microsoft.com/office/drawing/2014/main" id="{FE238540-F9B6-F48F-DC8B-A7153E8790F6}"/>
                </a:ext>
              </a:extLst>
            </p:cNvPr>
            <p:cNvSpPr/>
            <p:nvPr/>
          </p:nvSpPr>
          <p:spPr>
            <a:xfrm>
              <a:off x="9249957" y="307329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5" name="流程圖: 決策 1614">
              <a:extLst>
                <a:ext uri="{FF2B5EF4-FFF2-40B4-BE49-F238E27FC236}">
                  <a16:creationId xmlns:a16="http://schemas.microsoft.com/office/drawing/2014/main" id="{AE1F6628-1C51-B916-459A-4D02FB0F1956}"/>
                </a:ext>
              </a:extLst>
            </p:cNvPr>
            <p:cNvSpPr/>
            <p:nvPr/>
          </p:nvSpPr>
          <p:spPr>
            <a:xfrm>
              <a:off x="9249957" y="303236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6" name="流程圖: 決策 1615">
              <a:extLst>
                <a:ext uri="{FF2B5EF4-FFF2-40B4-BE49-F238E27FC236}">
                  <a16:creationId xmlns:a16="http://schemas.microsoft.com/office/drawing/2014/main" id="{67FB6056-04FA-78A3-0BFA-AD0D7BB903F9}"/>
                </a:ext>
              </a:extLst>
            </p:cNvPr>
            <p:cNvSpPr/>
            <p:nvPr/>
          </p:nvSpPr>
          <p:spPr>
            <a:xfrm rot="10800000">
              <a:off x="9177533" y="336064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7" name="流程圖: 決策 1616">
              <a:extLst>
                <a:ext uri="{FF2B5EF4-FFF2-40B4-BE49-F238E27FC236}">
                  <a16:creationId xmlns:a16="http://schemas.microsoft.com/office/drawing/2014/main" id="{D7C363CC-0471-375E-4F84-72FA9381D348}"/>
                </a:ext>
              </a:extLst>
            </p:cNvPr>
            <p:cNvSpPr/>
            <p:nvPr/>
          </p:nvSpPr>
          <p:spPr>
            <a:xfrm rot="10800000">
              <a:off x="9177533" y="330317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8" name="流程圖: 決策 1617">
              <a:extLst>
                <a:ext uri="{FF2B5EF4-FFF2-40B4-BE49-F238E27FC236}">
                  <a16:creationId xmlns:a16="http://schemas.microsoft.com/office/drawing/2014/main" id="{ABD2105C-BEFC-3CE4-C311-F832E8171EBA}"/>
                </a:ext>
              </a:extLst>
            </p:cNvPr>
            <p:cNvSpPr/>
            <p:nvPr/>
          </p:nvSpPr>
          <p:spPr>
            <a:xfrm rot="5400000">
              <a:off x="9148799" y="333190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19" name="流程圖: 決策 1618">
              <a:extLst>
                <a:ext uri="{FF2B5EF4-FFF2-40B4-BE49-F238E27FC236}">
                  <a16:creationId xmlns:a16="http://schemas.microsoft.com/office/drawing/2014/main" id="{D8C4F9D5-2B31-3398-7814-408C4132E216}"/>
                </a:ext>
              </a:extLst>
            </p:cNvPr>
            <p:cNvSpPr/>
            <p:nvPr/>
          </p:nvSpPr>
          <p:spPr>
            <a:xfrm rot="5400000">
              <a:off x="9206268" y="333190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0" name="流程圖: 決策 1619">
              <a:extLst>
                <a:ext uri="{FF2B5EF4-FFF2-40B4-BE49-F238E27FC236}">
                  <a16:creationId xmlns:a16="http://schemas.microsoft.com/office/drawing/2014/main" id="{C978E7E1-3DAA-C66B-7543-BD29A5C35DCF}"/>
                </a:ext>
              </a:extLst>
            </p:cNvPr>
            <p:cNvSpPr/>
            <p:nvPr/>
          </p:nvSpPr>
          <p:spPr>
            <a:xfrm rot="10800000">
              <a:off x="9177533" y="324570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1" name="流程圖: 決策 1620">
              <a:extLst>
                <a:ext uri="{FF2B5EF4-FFF2-40B4-BE49-F238E27FC236}">
                  <a16:creationId xmlns:a16="http://schemas.microsoft.com/office/drawing/2014/main" id="{045EEABF-32AE-F2AC-EEA8-599A94B17F05}"/>
                </a:ext>
              </a:extLst>
            </p:cNvPr>
            <p:cNvSpPr/>
            <p:nvPr/>
          </p:nvSpPr>
          <p:spPr>
            <a:xfrm rot="10800000">
              <a:off x="9177533" y="318823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2" name="流程圖: 決策 1621">
              <a:extLst>
                <a:ext uri="{FF2B5EF4-FFF2-40B4-BE49-F238E27FC236}">
                  <a16:creationId xmlns:a16="http://schemas.microsoft.com/office/drawing/2014/main" id="{A06F6D92-43F2-6501-8194-907FE88ED617}"/>
                </a:ext>
              </a:extLst>
            </p:cNvPr>
            <p:cNvSpPr/>
            <p:nvPr/>
          </p:nvSpPr>
          <p:spPr>
            <a:xfrm rot="5400000">
              <a:off x="9148799" y="32169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3" name="流程圖: 決策 1622">
              <a:extLst>
                <a:ext uri="{FF2B5EF4-FFF2-40B4-BE49-F238E27FC236}">
                  <a16:creationId xmlns:a16="http://schemas.microsoft.com/office/drawing/2014/main" id="{C733C188-DE5D-8494-3378-5D78849E410C}"/>
                </a:ext>
              </a:extLst>
            </p:cNvPr>
            <p:cNvSpPr/>
            <p:nvPr/>
          </p:nvSpPr>
          <p:spPr>
            <a:xfrm rot="5400000">
              <a:off x="9206268" y="321697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4" name="流程圖: 決策 1623">
              <a:extLst>
                <a:ext uri="{FF2B5EF4-FFF2-40B4-BE49-F238E27FC236}">
                  <a16:creationId xmlns:a16="http://schemas.microsoft.com/office/drawing/2014/main" id="{3743C426-1AFA-899B-193E-4087EE22C72B}"/>
                </a:ext>
              </a:extLst>
            </p:cNvPr>
            <p:cNvSpPr/>
            <p:nvPr/>
          </p:nvSpPr>
          <p:spPr>
            <a:xfrm rot="5400000">
              <a:off x="9143074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5" name="流程圖: 決策 1624">
              <a:extLst>
                <a:ext uri="{FF2B5EF4-FFF2-40B4-BE49-F238E27FC236}">
                  <a16:creationId xmlns:a16="http://schemas.microsoft.com/office/drawing/2014/main" id="{865E0B28-810A-83FB-DCC1-4A859DB4DD21}"/>
                </a:ext>
              </a:extLst>
            </p:cNvPr>
            <p:cNvSpPr/>
            <p:nvPr/>
          </p:nvSpPr>
          <p:spPr>
            <a:xfrm rot="5400000">
              <a:off x="9062378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6" name="流程圖: 決策 1625">
              <a:extLst>
                <a:ext uri="{FF2B5EF4-FFF2-40B4-BE49-F238E27FC236}">
                  <a16:creationId xmlns:a16="http://schemas.microsoft.com/office/drawing/2014/main" id="{F4B5F16E-182A-4EAD-9CFB-E1B1487E2292}"/>
                </a:ext>
              </a:extLst>
            </p:cNvPr>
            <p:cNvSpPr/>
            <p:nvPr/>
          </p:nvSpPr>
          <p:spPr>
            <a:xfrm>
              <a:off x="9088565" y="33031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7" name="流程圖: 決策 1626">
              <a:extLst>
                <a:ext uri="{FF2B5EF4-FFF2-40B4-BE49-F238E27FC236}">
                  <a16:creationId xmlns:a16="http://schemas.microsoft.com/office/drawing/2014/main" id="{50880648-6A31-68DD-B0CE-5F689195FED0}"/>
                </a:ext>
              </a:extLst>
            </p:cNvPr>
            <p:cNvSpPr/>
            <p:nvPr/>
          </p:nvSpPr>
          <p:spPr>
            <a:xfrm>
              <a:off x="9088565" y="326224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8" name="流程圖: 決策 1627">
              <a:extLst>
                <a:ext uri="{FF2B5EF4-FFF2-40B4-BE49-F238E27FC236}">
                  <a16:creationId xmlns:a16="http://schemas.microsoft.com/office/drawing/2014/main" id="{A12F4454-2A1C-4E79-0738-0E80BC8CB72E}"/>
                </a:ext>
              </a:extLst>
            </p:cNvPr>
            <p:cNvSpPr/>
            <p:nvPr/>
          </p:nvSpPr>
          <p:spPr>
            <a:xfrm rot="5400000">
              <a:off x="9304466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9" name="流程圖: 決策 1628">
              <a:extLst>
                <a:ext uri="{FF2B5EF4-FFF2-40B4-BE49-F238E27FC236}">
                  <a16:creationId xmlns:a16="http://schemas.microsoft.com/office/drawing/2014/main" id="{BBFF630D-7F7E-238C-DA1F-6346BEAB445A}"/>
                </a:ext>
              </a:extLst>
            </p:cNvPr>
            <p:cNvSpPr/>
            <p:nvPr/>
          </p:nvSpPr>
          <p:spPr>
            <a:xfrm rot="5400000">
              <a:off x="9223770" y="326282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0" name="流程圖: 決策 1629">
              <a:extLst>
                <a:ext uri="{FF2B5EF4-FFF2-40B4-BE49-F238E27FC236}">
                  <a16:creationId xmlns:a16="http://schemas.microsoft.com/office/drawing/2014/main" id="{82654FF9-0952-2404-FDCC-0931BFAD1539}"/>
                </a:ext>
              </a:extLst>
            </p:cNvPr>
            <p:cNvSpPr/>
            <p:nvPr/>
          </p:nvSpPr>
          <p:spPr>
            <a:xfrm>
              <a:off x="9249957" y="33031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1" name="流程圖: 決策 1630">
              <a:extLst>
                <a:ext uri="{FF2B5EF4-FFF2-40B4-BE49-F238E27FC236}">
                  <a16:creationId xmlns:a16="http://schemas.microsoft.com/office/drawing/2014/main" id="{4F5C208B-C240-9FE1-4F17-DBE4DE2FA649}"/>
                </a:ext>
              </a:extLst>
            </p:cNvPr>
            <p:cNvSpPr/>
            <p:nvPr/>
          </p:nvSpPr>
          <p:spPr>
            <a:xfrm>
              <a:off x="9249957" y="326224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2" name="流程圖: 決策 1631">
              <a:extLst>
                <a:ext uri="{FF2B5EF4-FFF2-40B4-BE49-F238E27FC236}">
                  <a16:creationId xmlns:a16="http://schemas.microsoft.com/office/drawing/2014/main" id="{74BA272F-5FF0-25AB-43EE-69385E18B386}"/>
                </a:ext>
              </a:extLst>
            </p:cNvPr>
            <p:cNvSpPr/>
            <p:nvPr/>
          </p:nvSpPr>
          <p:spPr>
            <a:xfrm rot="10800000">
              <a:off x="8730185" y="310753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3" name="流程圖: 決策 1632">
              <a:extLst>
                <a:ext uri="{FF2B5EF4-FFF2-40B4-BE49-F238E27FC236}">
                  <a16:creationId xmlns:a16="http://schemas.microsoft.com/office/drawing/2014/main" id="{2363937F-7B8C-5B1C-B3FC-21181465A0C4}"/>
                </a:ext>
              </a:extLst>
            </p:cNvPr>
            <p:cNvSpPr/>
            <p:nvPr/>
          </p:nvSpPr>
          <p:spPr>
            <a:xfrm rot="10800000">
              <a:off x="8730185" y="302684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4" name="流程圖: 決策 1633">
              <a:extLst>
                <a:ext uri="{FF2B5EF4-FFF2-40B4-BE49-F238E27FC236}">
                  <a16:creationId xmlns:a16="http://schemas.microsoft.com/office/drawing/2014/main" id="{51A2D65A-0654-72A9-FD59-DB408CE1070B}"/>
                </a:ext>
              </a:extLst>
            </p:cNvPr>
            <p:cNvSpPr/>
            <p:nvPr/>
          </p:nvSpPr>
          <p:spPr>
            <a:xfrm rot="5400000">
              <a:off x="8695560" y="30870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5" name="流程圖: 決策 1634">
              <a:extLst>
                <a:ext uri="{FF2B5EF4-FFF2-40B4-BE49-F238E27FC236}">
                  <a16:creationId xmlns:a16="http://schemas.microsoft.com/office/drawing/2014/main" id="{4BF65A81-838A-704E-1D7D-5C01CCB42F6B}"/>
                </a:ext>
              </a:extLst>
            </p:cNvPr>
            <p:cNvSpPr/>
            <p:nvPr/>
          </p:nvSpPr>
          <p:spPr>
            <a:xfrm rot="5400000">
              <a:off x="8736488" y="308707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6" name="流程圖: 決策 1635">
              <a:extLst>
                <a:ext uri="{FF2B5EF4-FFF2-40B4-BE49-F238E27FC236}">
                  <a16:creationId xmlns:a16="http://schemas.microsoft.com/office/drawing/2014/main" id="{F6DADE9F-B835-C04F-3268-A386EA180801}"/>
                </a:ext>
              </a:extLst>
            </p:cNvPr>
            <p:cNvSpPr/>
            <p:nvPr/>
          </p:nvSpPr>
          <p:spPr>
            <a:xfrm rot="10800000">
              <a:off x="8730185" y="294614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7" name="流程圖: 決策 1636">
              <a:extLst>
                <a:ext uri="{FF2B5EF4-FFF2-40B4-BE49-F238E27FC236}">
                  <a16:creationId xmlns:a16="http://schemas.microsoft.com/office/drawing/2014/main" id="{98D3D8A9-D989-B6B2-F449-4D0BECDCA3F8}"/>
                </a:ext>
              </a:extLst>
            </p:cNvPr>
            <p:cNvSpPr/>
            <p:nvPr/>
          </p:nvSpPr>
          <p:spPr>
            <a:xfrm rot="10800000">
              <a:off x="8730185" y="286545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8" name="流程圖: 決策 1637">
              <a:extLst>
                <a:ext uri="{FF2B5EF4-FFF2-40B4-BE49-F238E27FC236}">
                  <a16:creationId xmlns:a16="http://schemas.microsoft.com/office/drawing/2014/main" id="{E0195BEF-572C-1B64-1C1A-776FA9D047C9}"/>
                </a:ext>
              </a:extLst>
            </p:cNvPr>
            <p:cNvSpPr/>
            <p:nvPr/>
          </p:nvSpPr>
          <p:spPr>
            <a:xfrm rot="5400000">
              <a:off x="8695560" y="292568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39" name="流程圖: 決策 1638">
              <a:extLst>
                <a:ext uri="{FF2B5EF4-FFF2-40B4-BE49-F238E27FC236}">
                  <a16:creationId xmlns:a16="http://schemas.microsoft.com/office/drawing/2014/main" id="{771BFC82-3ABC-4C78-E7EB-E221DBDA873F}"/>
                </a:ext>
              </a:extLst>
            </p:cNvPr>
            <p:cNvSpPr/>
            <p:nvPr/>
          </p:nvSpPr>
          <p:spPr>
            <a:xfrm rot="5400000">
              <a:off x="8736488" y="292568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0" name="流程圖: 決策 1639">
              <a:extLst>
                <a:ext uri="{FF2B5EF4-FFF2-40B4-BE49-F238E27FC236}">
                  <a16:creationId xmlns:a16="http://schemas.microsoft.com/office/drawing/2014/main" id="{0719F219-40B7-61A3-39D4-01E5837B7EB4}"/>
                </a:ext>
              </a:extLst>
            </p:cNvPr>
            <p:cNvSpPr/>
            <p:nvPr/>
          </p:nvSpPr>
          <p:spPr>
            <a:xfrm rot="5400000">
              <a:off x="8695561" y="299810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1" name="流程圖: 決策 1640">
              <a:extLst>
                <a:ext uri="{FF2B5EF4-FFF2-40B4-BE49-F238E27FC236}">
                  <a16:creationId xmlns:a16="http://schemas.microsoft.com/office/drawing/2014/main" id="{38391AF7-3319-51ED-1766-0A9F21774624}"/>
                </a:ext>
              </a:extLst>
            </p:cNvPr>
            <p:cNvSpPr/>
            <p:nvPr/>
          </p:nvSpPr>
          <p:spPr>
            <a:xfrm rot="5400000">
              <a:off x="8638092" y="299810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2" name="流程圖: 決策 1641">
              <a:extLst>
                <a:ext uri="{FF2B5EF4-FFF2-40B4-BE49-F238E27FC236}">
                  <a16:creationId xmlns:a16="http://schemas.microsoft.com/office/drawing/2014/main" id="{BD680372-BA4C-B356-964C-A91B632E6EAA}"/>
                </a:ext>
              </a:extLst>
            </p:cNvPr>
            <p:cNvSpPr/>
            <p:nvPr/>
          </p:nvSpPr>
          <p:spPr>
            <a:xfrm>
              <a:off x="8666826" y="302684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3" name="流程圖: 決策 1642">
              <a:extLst>
                <a:ext uri="{FF2B5EF4-FFF2-40B4-BE49-F238E27FC236}">
                  <a16:creationId xmlns:a16="http://schemas.microsoft.com/office/drawing/2014/main" id="{D1D79BD8-FA08-E66F-B157-FFB9CA9FE5A3}"/>
                </a:ext>
              </a:extLst>
            </p:cNvPr>
            <p:cNvSpPr/>
            <p:nvPr/>
          </p:nvSpPr>
          <p:spPr>
            <a:xfrm>
              <a:off x="8666826" y="296937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4" name="流程圖: 決策 1643">
              <a:extLst>
                <a:ext uri="{FF2B5EF4-FFF2-40B4-BE49-F238E27FC236}">
                  <a16:creationId xmlns:a16="http://schemas.microsoft.com/office/drawing/2014/main" id="{4C0037AB-C10A-2474-0BD5-939283D46020}"/>
                </a:ext>
              </a:extLst>
            </p:cNvPr>
            <p:cNvSpPr/>
            <p:nvPr/>
          </p:nvSpPr>
          <p:spPr>
            <a:xfrm rot="5400000">
              <a:off x="8810499" y="299810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5" name="流程圖: 決策 1644">
              <a:extLst>
                <a:ext uri="{FF2B5EF4-FFF2-40B4-BE49-F238E27FC236}">
                  <a16:creationId xmlns:a16="http://schemas.microsoft.com/office/drawing/2014/main" id="{43E93B24-5939-9170-C4D4-6161EC6B2844}"/>
                </a:ext>
              </a:extLst>
            </p:cNvPr>
            <p:cNvSpPr/>
            <p:nvPr/>
          </p:nvSpPr>
          <p:spPr>
            <a:xfrm rot="5400000">
              <a:off x="8753030" y="299810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6" name="流程圖: 決策 1645">
              <a:extLst>
                <a:ext uri="{FF2B5EF4-FFF2-40B4-BE49-F238E27FC236}">
                  <a16:creationId xmlns:a16="http://schemas.microsoft.com/office/drawing/2014/main" id="{97E04B40-1E84-C83E-0B61-34E983DDCCF0}"/>
                </a:ext>
              </a:extLst>
            </p:cNvPr>
            <p:cNvSpPr/>
            <p:nvPr/>
          </p:nvSpPr>
          <p:spPr>
            <a:xfrm>
              <a:off x="8781764" y="302684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7" name="流程圖: 決策 1646">
              <a:extLst>
                <a:ext uri="{FF2B5EF4-FFF2-40B4-BE49-F238E27FC236}">
                  <a16:creationId xmlns:a16="http://schemas.microsoft.com/office/drawing/2014/main" id="{D4635A90-6545-FE80-F927-0BECB23E22A2}"/>
                </a:ext>
              </a:extLst>
            </p:cNvPr>
            <p:cNvSpPr/>
            <p:nvPr/>
          </p:nvSpPr>
          <p:spPr>
            <a:xfrm>
              <a:off x="8781764" y="296937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8" name="流程圖: 決策 1647">
              <a:extLst>
                <a:ext uri="{FF2B5EF4-FFF2-40B4-BE49-F238E27FC236}">
                  <a16:creationId xmlns:a16="http://schemas.microsoft.com/office/drawing/2014/main" id="{1F5B9A34-C31F-FEE5-FD72-FB90B38158D8}"/>
                </a:ext>
              </a:extLst>
            </p:cNvPr>
            <p:cNvSpPr/>
            <p:nvPr/>
          </p:nvSpPr>
          <p:spPr>
            <a:xfrm rot="10800000">
              <a:off x="8730185" y="2784757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9" name="流程圖: 決策 1648">
              <a:extLst>
                <a:ext uri="{FF2B5EF4-FFF2-40B4-BE49-F238E27FC236}">
                  <a16:creationId xmlns:a16="http://schemas.microsoft.com/office/drawing/2014/main" id="{B0501A7C-BB90-C642-D77B-7CBDA1C5F2CE}"/>
                </a:ext>
              </a:extLst>
            </p:cNvPr>
            <p:cNvSpPr/>
            <p:nvPr/>
          </p:nvSpPr>
          <p:spPr>
            <a:xfrm rot="10800000">
              <a:off x="8730185" y="270406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0" name="流程圖: 決策 1649">
              <a:extLst>
                <a:ext uri="{FF2B5EF4-FFF2-40B4-BE49-F238E27FC236}">
                  <a16:creationId xmlns:a16="http://schemas.microsoft.com/office/drawing/2014/main" id="{F8E55E70-162A-3DCD-260F-EBA8E85445EC}"/>
                </a:ext>
              </a:extLst>
            </p:cNvPr>
            <p:cNvSpPr/>
            <p:nvPr/>
          </p:nvSpPr>
          <p:spPr>
            <a:xfrm rot="5400000">
              <a:off x="8695560" y="276429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1" name="流程圖: 決策 1650">
              <a:extLst>
                <a:ext uri="{FF2B5EF4-FFF2-40B4-BE49-F238E27FC236}">
                  <a16:creationId xmlns:a16="http://schemas.microsoft.com/office/drawing/2014/main" id="{B9A70457-D57F-11D7-B0CD-E651992BC94D}"/>
                </a:ext>
              </a:extLst>
            </p:cNvPr>
            <p:cNvSpPr/>
            <p:nvPr/>
          </p:nvSpPr>
          <p:spPr>
            <a:xfrm rot="5400000">
              <a:off x="8736488" y="2764293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2" name="流程圖: 決策 1651">
              <a:extLst>
                <a:ext uri="{FF2B5EF4-FFF2-40B4-BE49-F238E27FC236}">
                  <a16:creationId xmlns:a16="http://schemas.microsoft.com/office/drawing/2014/main" id="{9B18B71D-5E23-1B16-39D4-A6BE0059BF9C}"/>
                </a:ext>
              </a:extLst>
            </p:cNvPr>
            <p:cNvSpPr/>
            <p:nvPr/>
          </p:nvSpPr>
          <p:spPr>
            <a:xfrm rot="10800000">
              <a:off x="8730185" y="262336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3" name="流程圖: 決策 1652">
              <a:extLst>
                <a:ext uri="{FF2B5EF4-FFF2-40B4-BE49-F238E27FC236}">
                  <a16:creationId xmlns:a16="http://schemas.microsoft.com/office/drawing/2014/main" id="{4057DE5E-678E-97E3-00F6-9CC2CE3AE97C}"/>
                </a:ext>
              </a:extLst>
            </p:cNvPr>
            <p:cNvSpPr/>
            <p:nvPr/>
          </p:nvSpPr>
          <p:spPr>
            <a:xfrm rot="10800000">
              <a:off x="8730185" y="254267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4" name="流程圖: 決策 1653">
              <a:extLst>
                <a:ext uri="{FF2B5EF4-FFF2-40B4-BE49-F238E27FC236}">
                  <a16:creationId xmlns:a16="http://schemas.microsoft.com/office/drawing/2014/main" id="{D1E90F92-28A4-DFBE-A06D-66DD1FB26BFF}"/>
                </a:ext>
              </a:extLst>
            </p:cNvPr>
            <p:cNvSpPr/>
            <p:nvPr/>
          </p:nvSpPr>
          <p:spPr>
            <a:xfrm rot="5400000">
              <a:off x="8695560" y="260290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5" name="流程圖: 決策 1654">
              <a:extLst>
                <a:ext uri="{FF2B5EF4-FFF2-40B4-BE49-F238E27FC236}">
                  <a16:creationId xmlns:a16="http://schemas.microsoft.com/office/drawing/2014/main" id="{835FA007-439F-1B7F-A69B-8CD1D4F76368}"/>
                </a:ext>
              </a:extLst>
            </p:cNvPr>
            <p:cNvSpPr/>
            <p:nvPr/>
          </p:nvSpPr>
          <p:spPr>
            <a:xfrm rot="5400000">
              <a:off x="8736488" y="260290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6" name="流程圖: 決策 1655">
              <a:extLst>
                <a:ext uri="{FF2B5EF4-FFF2-40B4-BE49-F238E27FC236}">
                  <a16:creationId xmlns:a16="http://schemas.microsoft.com/office/drawing/2014/main" id="{2927DE53-857A-513D-CA63-4651E37C1FEF}"/>
                </a:ext>
              </a:extLst>
            </p:cNvPr>
            <p:cNvSpPr/>
            <p:nvPr/>
          </p:nvSpPr>
          <p:spPr>
            <a:xfrm rot="5400000">
              <a:off x="8695561" y="26753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7" name="流程圖: 決策 1656">
              <a:extLst>
                <a:ext uri="{FF2B5EF4-FFF2-40B4-BE49-F238E27FC236}">
                  <a16:creationId xmlns:a16="http://schemas.microsoft.com/office/drawing/2014/main" id="{5F7017BA-E3BF-B377-14CD-BF1CED03774D}"/>
                </a:ext>
              </a:extLst>
            </p:cNvPr>
            <p:cNvSpPr/>
            <p:nvPr/>
          </p:nvSpPr>
          <p:spPr>
            <a:xfrm rot="5400000">
              <a:off x="8638092" y="26753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8" name="流程圖: 決策 1657">
              <a:extLst>
                <a:ext uri="{FF2B5EF4-FFF2-40B4-BE49-F238E27FC236}">
                  <a16:creationId xmlns:a16="http://schemas.microsoft.com/office/drawing/2014/main" id="{B3FC74B8-2476-A714-1B1E-8FC3E19342CE}"/>
                </a:ext>
              </a:extLst>
            </p:cNvPr>
            <p:cNvSpPr/>
            <p:nvPr/>
          </p:nvSpPr>
          <p:spPr>
            <a:xfrm>
              <a:off x="8666826" y="270406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9" name="流程圖: 決策 1658">
              <a:extLst>
                <a:ext uri="{FF2B5EF4-FFF2-40B4-BE49-F238E27FC236}">
                  <a16:creationId xmlns:a16="http://schemas.microsoft.com/office/drawing/2014/main" id="{889BC32F-F659-8B92-1DD6-BE0EB4340F66}"/>
                </a:ext>
              </a:extLst>
            </p:cNvPr>
            <p:cNvSpPr/>
            <p:nvPr/>
          </p:nvSpPr>
          <p:spPr>
            <a:xfrm>
              <a:off x="8666826" y="26465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0" name="流程圖: 決策 1659">
              <a:extLst>
                <a:ext uri="{FF2B5EF4-FFF2-40B4-BE49-F238E27FC236}">
                  <a16:creationId xmlns:a16="http://schemas.microsoft.com/office/drawing/2014/main" id="{9FBF4D0D-039B-E46B-B207-2A17A52D9000}"/>
                </a:ext>
              </a:extLst>
            </p:cNvPr>
            <p:cNvSpPr/>
            <p:nvPr/>
          </p:nvSpPr>
          <p:spPr>
            <a:xfrm rot="5400000">
              <a:off x="8810499" y="26753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1" name="流程圖: 決策 1660">
              <a:extLst>
                <a:ext uri="{FF2B5EF4-FFF2-40B4-BE49-F238E27FC236}">
                  <a16:creationId xmlns:a16="http://schemas.microsoft.com/office/drawing/2014/main" id="{2C8E03AA-D8E9-028A-7263-9AB309D4AF31}"/>
                </a:ext>
              </a:extLst>
            </p:cNvPr>
            <p:cNvSpPr/>
            <p:nvPr/>
          </p:nvSpPr>
          <p:spPr>
            <a:xfrm rot="5400000">
              <a:off x="8753030" y="267532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2" name="流程圖: 決策 1661">
              <a:extLst>
                <a:ext uri="{FF2B5EF4-FFF2-40B4-BE49-F238E27FC236}">
                  <a16:creationId xmlns:a16="http://schemas.microsoft.com/office/drawing/2014/main" id="{7DDFF284-46DB-B1D9-E4B2-D04F6B84C001}"/>
                </a:ext>
              </a:extLst>
            </p:cNvPr>
            <p:cNvSpPr/>
            <p:nvPr/>
          </p:nvSpPr>
          <p:spPr>
            <a:xfrm>
              <a:off x="8781764" y="270406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3" name="流程圖: 決策 1662">
              <a:extLst>
                <a:ext uri="{FF2B5EF4-FFF2-40B4-BE49-F238E27FC236}">
                  <a16:creationId xmlns:a16="http://schemas.microsoft.com/office/drawing/2014/main" id="{3DDDF7F1-22A3-C394-E08A-B6A1F3468EBF}"/>
                </a:ext>
              </a:extLst>
            </p:cNvPr>
            <p:cNvSpPr/>
            <p:nvPr/>
          </p:nvSpPr>
          <p:spPr>
            <a:xfrm>
              <a:off x="8781764" y="2646592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4" name="流程圖: 決策 1663">
              <a:extLst>
                <a:ext uri="{FF2B5EF4-FFF2-40B4-BE49-F238E27FC236}">
                  <a16:creationId xmlns:a16="http://schemas.microsoft.com/office/drawing/2014/main" id="{7EBAE9DB-39E2-B5C7-FE6C-CBADD29A43DC}"/>
                </a:ext>
              </a:extLst>
            </p:cNvPr>
            <p:cNvSpPr/>
            <p:nvPr/>
          </p:nvSpPr>
          <p:spPr>
            <a:xfrm rot="5400000">
              <a:off x="8689838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5" name="流程圖: 決策 1664">
              <a:extLst>
                <a:ext uri="{FF2B5EF4-FFF2-40B4-BE49-F238E27FC236}">
                  <a16:creationId xmlns:a16="http://schemas.microsoft.com/office/drawing/2014/main" id="{9772E487-FD88-1E0F-32DD-FDAAACE2F32B}"/>
                </a:ext>
              </a:extLst>
            </p:cNvPr>
            <p:cNvSpPr/>
            <p:nvPr/>
          </p:nvSpPr>
          <p:spPr>
            <a:xfrm rot="5400000">
              <a:off x="8609142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6" name="流程圖: 決策 1665">
              <a:extLst>
                <a:ext uri="{FF2B5EF4-FFF2-40B4-BE49-F238E27FC236}">
                  <a16:creationId xmlns:a16="http://schemas.microsoft.com/office/drawing/2014/main" id="{D5C2ED58-5AAB-0EE5-A5F2-A3D7E668E32A}"/>
                </a:ext>
              </a:extLst>
            </p:cNvPr>
            <p:cNvSpPr/>
            <p:nvPr/>
          </p:nvSpPr>
          <p:spPr>
            <a:xfrm>
              <a:off x="8635329" y="28654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7" name="流程圖: 決策 1666">
              <a:extLst>
                <a:ext uri="{FF2B5EF4-FFF2-40B4-BE49-F238E27FC236}">
                  <a16:creationId xmlns:a16="http://schemas.microsoft.com/office/drawing/2014/main" id="{D0902555-F906-BC2A-C3CB-CC35F1A839E7}"/>
                </a:ext>
              </a:extLst>
            </p:cNvPr>
            <p:cNvSpPr/>
            <p:nvPr/>
          </p:nvSpPr>
          <p:spPr>
            <a:xfrm>
              <a:off x="8635329" y="282452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8" name="流程圖: 決策 1667">
              <a:extLst>
                <a:ext uri="{FF2B5EF4-FFF2-40B4-BE49-F238E27FC236}">
                  <a16:creationId xmlns:a16="http://schemas.microsoft.com/office/drawing/2014/main" id="{106F3A2C-BF2B-558F-6F39-1617DBE7C0DC}"/>
                </a:ext>
              </a:extLst>
            </p:cNvPr>
            <p:cNvSpPr/>
            <p:nvPr/>
          </p:nvSpPr>
          <p:spPr>
            <a:xfrm rot="5400000">
              <a:off x="8528448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69" name="流程圖: 決策 1668">
              <a:extLst>
                <a:ext uri="{FF2B5EF4-FFF2-40B4-BE49-F238E27FC236}">
                  <a16:creationId xmlns:a16="http://schemas.microsoft.com/office/drawing/2014/main" id="{1C7DE58B-E424-CBC7-58DD-5E2C2C8CB56F}"/>
                </a:ext>
              </a:extLst>
            </p:cNvPr>
            <p:cNvSpPr/>
            <p:nvPr/>
          </p:nvSpPr>
          <p:spPr>
            <a:xfrm rot="5400000">
              <a:off x="8447752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0" name="流程圖: 決策 1669">
              <a:extLst>
                <a:ext uri="{FF2B5EF4-FFF2-40B4-BE49-F238E27FC236}">
                  <a16:creationId xmlns:a16="http://schemas.microsoft.com/office/drawing/2014/main" id="{9EEB8D15-3B39-71C9-2FD5-0DED59E3CD21}"/>
                </a:ext>
              </a:extLst>
            </p:cNvPr>
            <p:cNvSpPr/>
            <p:nvPr/>
          </p:nvSpPr>
          <p:spPr>
            <a:xfrm>
              <a:off x="8473939" y="28654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1" name="流程圖: 決策 1670">
              <a:extLst>
                <a:ext uri="{FF2B5EF4-FFF2-40B4-BE49-F238E27FC236}">
                  <a16:creationId xmlns:a16="http://schemas.microsoft.com/office/drawing/2014/main" id="{7DD3896C-66AF-54FD-D8DC-79AA3064D882}"/>
                </a:ext>
              </a:extLst>
            </p:cNvPr>
            <p:cNvSpPr/>
            <p:nvPr/>
          </p:nvSpPr>
          <p:spPr>
            <a:xfrm>
              <a:off x="8473939" y="282452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2" name="流程圖: 決策 1671">
              <a:extLst>
                <a:ext uri="{FF2B5EF4-FFF2-40B4-BE49-F238E27FC236}">
                  <a16:creationId xmlns:a16="http://schemas.microsoft.com/office/drawing/2014/main" id="{196DCE10-F2E5-2F25-A70E-B1329D9186E9}"/>
                </a:ext>
              </a:extLst>
            </p:cNvPr>
            <p:cNvSpPr/>
            <p:nvPr/>
          </p:nvSpPr>
          <p:spPr>
            <a:xfrm>
              <a:off x="8562905" y="286545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3" name="流程圖: 決策 1672">
              <a:extLst>
                <a:ext uri="{FF2B5EF4-FFF2-40B4-BE49-F238E27FC236}">
                  <a16:creationId xmlns:a16="http://schemas.microsoft.com/office/drawing/2014/main" id="{3768A939-C2E4-3D0C-78E5-68861EC3970B}"/>
                </a:ext>
              </a:extLst>
            </p:cNvPr>
            <p:cNvSpPr/>
            <p:nvPr/>
          </p:nvSpPr>
          <p:spPr>
            <a:xfrm>
              <a:off x="8562905" y="292292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4" name="流程圖: 決策 1673">
              <a:extLst>
                <a:ext uri="{FF2B5EF4-FFF2-40B4-BE49-F238E27FC236}">
                  <a16:creationId xmlns:a16="http://schemas.microsoft.com/office/drawing/2014/main" id="{EF9257B6-3E5C-763C-011D-0BB8393467CD}"/>
                </a:ext>
              </a:extLst>
            </p:cNvPr>
            <p:cNvSpPr/>
            <p:nvPr/>
          </p:nvSpPr>
          <p:spPr>
            <a:xfrm rot="16200000">
              <a:off x="8591640" y="289418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5" name="流程圖: 決策 1674">
              <a:extLst>
                <a:ext uri="{FF2B5EF4-FFF2-40B4-BE49-F238E27FC236}">
                  <a16:creationId xmlns:a16="http://schemas.microsoft.com/office/drawing/2014/main" id="{AF3B28D7-4CC3-7610-F019-DEFDC97EA6C4}"/>
                </a:ext>
              </a:extLst>
            </p:cNvPr>
            <p:cNvSpPr/>
            <p:nvPr/>
          </p:nvSpPr>
          <p:spPr>
            <a:xfrm rot="16200000">
              <a:off x="8534171" y="289418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6" name="流程圖: 決策 1675">
              <a:extLst>
                <a:ext uri="{FF2B5EF4-FFF2-40B4-BE49-F238E27FC236}">
                  <a16:creationId xmlns:a16="http://schemas.microsoft.com/office/drawing/2014/main" id="{102E0305-5A39-B987-2B48-EA1D44CAA94D}"/>
                </a:ext>
              </a:extLst>
            </p:cNvPr>
            <p:cNvSpPr/>
            <p:nvPr/>
          </p:nvSpPr>
          <p:spPr>
            <a:xfrm>
              <a:off x="8562905" y="275051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7" name="流程圖: 決策 1676">
              <a:extLst>
                <a:ext uri="{FF2B5EF4-FFF2-40B4-BE49-F238E27FC236}">
                  <a16:creationId xmlns:a16="http://schemas.microsoft.com/office/drawing/2014/main" id="{01CCCB99-8E39-F017-3A4E-B69961198A05}"/>
                </a:ext>
              </a:extLst>
            </p:cNvPr>
            <p:cNvSpPr/>
            <p:nvPr/>
          </p:nvSpPr>
          <p:spPr>
            <a:xfrm>
              <a:off x="8562905" y="280798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8" name="流程圖: 決策 1677">
              <a:extLst>
                <a:ext uri="{FF2B5EF4-FFF2-40B4-BE49-F238E27FC236}">
                  <a16:creationId xmlns:a16="http://schemas.microsoft.com/office/drawing/2014/main" id="{4610D78B-7E0A-4AF6-2180-A5B03AE734C4}"/>
                </a:ext>
              </a:extLst>
            </p:cNvPr>
            <p:cNvSpPr/>
            <p:nvPr/>
          </p:nvSpPr>
          <p:spPr>
            <a:xfrm rot="16200000">
              <a:off x="8591640" y="277924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79" name="流程圖: 決策 1678">
              <a:extLst>
                <a:ext uri="{FF2B5EF4-FFF2-40B4-BE49-F238E27FC236}">
                  <a16:creationId xmlns:a16="http://schemas.microsoft.com/office/drawing/2014/main" id="{F4C5F1BE-AECC-13A6-C3BC-792DE8D5B46C}"/>
                </a:ext>
              </a:extLst>
            </p:cNvPr>
            <p:cNvSpPr/>
            <p:nvPr/>
          </p:nvSpPr>
          <p:spPr>
            <a:xfrm rot="16200000">
              <a:off x="8534171" y="277924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0" name="流程圖: 決策 1679">
              <a:extLst>
                <a:ext uri="{FF2B5EF4-FFF2-40B4-BE49-F238E27FC236}">
                  <a16:creationId xmlns:a16="http://schemas.microsoft.com/office/drawing/2014/main" id="{A0662033-6E6F-C514-755E-7D2E7FB9F376}"/>
                </a:ext>
              </a:extLst>
            </p:cNvPr>
            <p:cNvSpPr/>
            <p:nvPr/>
          </p:nvSpPr>
          <p:spPr>
            <a:xfrm rot="5400000">
              <a:off x="9012617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1" name="流程圖: 決策 1680">
              <a:extLst>
                <a:ext uri="{FF2B5EF4-FFF2-40B4-BE49-F238E27FC236}">
                  <a16:creationId xmlns:a16="http://schemas.microsoft.com/office/drawing/2014/main" id="{2217D3D8-A458-A1D4-B9E0-86F526FD261D}"/>
                </a:ext>
              </a:extLst>
            </p:cNvPr>
            <p:cNvSpPr/>
            <p:nvPr/>
          </p:nvSpPr>
          <p:spPr>
            <a:xfrm rot="5400000">
              <a:off x="8931921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2" name="流程圖: 決策 1681">
              <a:extLst>
                <a:ext uri="{FF2B5EF4-FFF2-40B4-BE49-F238E27FC236}">
                  <a16:creationId xmlns:a16="http://schemas.microsoft.com/office/drawing/2014/main" id="{D585722E-90D1-C8C3-D0A8-29FCB5F85632}"/>
                </a:ext>
              </a:extLst>
            </p:cNvPr>
            <p:cNvSpPr/>
            <p:nvPr/>
          </p:nvSpPr>
          <p:spPr>
            <a:xfrm>
              <a:off x="8958108" y="28654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3" name="流程圖: 決策 1682">
              <a:extLst>
                <a:ext uri="{FF2B5EF4-FFF2-40B4-BE49-F238E27FC236}">
                  <a16:creationId xmlns:a16="http://schemas.microsoft.com/office/drawing/2014/main" id="{5F5CB3F2-A6E2-0744-A2EF-614879B9CF5E}"/>
                </a:ext>
              </a:extLst>
            </p:cNvPr>
            <p:cNvSpPr/>
            <p:nvPr/>
          </p:nvSpPr>
          <p:spPr>
            <a:xfrm>
              <a:off x="8958108" y="282452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4" name="流程圖: 決策 1683">
              <a:extLst>
                <a:ext uri="{FF2B5EF4-FFF2-40B4-BE49-F238E27FC236}">
                  <a16:creationId xmlns:a16="http://schemas.microsoft.com/office/drawing/2014/main" id="{D0985645-51C5-B0DB-6A70-BD86ECC31BE8}"/>
                </a:ext>
              </a:extLst>
            </p:cNvPr>
            <p:cNvSpPr/>
            <p:nvPr/>
          </p:nvSpPr>
          <p:spPr>
            <a:xfrm rot="5400000">
              <a:off x="8851227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5" name="流程圖: 決策 1684">
              <a:extLst>
                <a:ext uri="{FF2B5EF4-FFF2-40B4-BE49-F238E27FC236}">
                  <a16:creationId xmlns:a16="http://schemas.microsoft.com/office/drawing/2014/main" id="{1C035766-C4EB-6FF8-7BE1-3ABD2F0D8811}"/>
                </a:ext>
              </a:extLst>
            </p:cNvPr>
            <p:cNvSpPr/>
            <p:nvPr/>
          </p:nvSpPr>
          <p:spPr>
            <a:xfrm rot="5400000">
              <a:off x="8770531" y="282510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6" name="流程圖: 決策 1685">
              <a:extLst>
                <a:ext uri="{FF2B5EF4-FFF2-40B4-BE49-F238E27FC236}">
                  <a16:creationId xmlns:a16="http://schemas.microsoft.com/office/drawing/2014/main" id="{9A79AE6F-7696-4D6E-B8CE-4D60EC7B35FB}"/>
                </a:ext>
              </a:extLst>
            </p:cNvPr>
            <p:cNvSpPr/>
            <p:nvPr/>
          </p:nvSpPr>
          <p:spPr>
            <a:xfrm>
              <a:off x="8796718" y="2865452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7" name="流程圖: 決策 1686">
              <a:extLst>
                <a:ext uri="{FF2B5EF4-FFF2-40B4-BE49-F238E27FC236}">
                  <a16:creationId xmlns:a16="http://schemas.microsoft.com/office/drawing/2014/main" id="{6F301041-580C-179A-5564-E25DC1937ED8}"/>
                </a:ext>
              </a:extLst>
            </p:cNvPr>
            <p:cNvSpPr/>
            <p:nvPr/>
          </p:nvSpPr>
          <p:spPr>
            <a:xfrm>
              <a:off x="8796718" y="2824524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8" name="流程圖: 決策 1687">
              <a:extLst>
                <a:ext uri="{FF2B5EF4-FFF2-40B4-BE49-F238E27FC236}">
                  <a16:creationId xmlns:a16="http://schemas.microsoft.com/office/drawing/2014/main" id="{10FDCA47-ED3A-3E3E-4F32-6BBEF962905D}"/>
                </a:ext>
              </a:extLst>
            </p:cNvPr>
            <p:cNvSpPr/>
            <p:nvPr/>
          </p:nvSpPr>
          <p:spPr>
            <a:xfrm>
              <a:off x="8885686" y="286545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9" name="流程圖: 決策 1688">
              <a:extLst>
                <a:ext uri="{FF2B5EF4-FFF2-40B4-BE49-F238E27FC236}">
                  <a16:creationId xmlns:a16="http://schemas.microsoft.com/office/drawing/2014/main" id="{A66EC14F-5757-2A6F-D912-89E6224362B4}"/>
                </a:ext>
              </a:extLst>
            </p:cNvPr>
            <p:cNvSpPr/>
            <p:nvPr/>
          </p:nvSpPr>
          <p:spPr>
            <a:xfrm>
              <a:off x="8885686" y="292292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0" name="流程圖: 決策 1689">
              <a:extLst>
                <a:ext uri="{FF2B5EF4-FFF2-40B4-BE49-F238E27FC236}">
                  <a16:creationId xmlns:a16="http://schemas.microsoft.com/office/drawing/2014/main" id="{DF8E41DF-3CE8-927C-78D9-135C1F3537B4}"/>
                </a:ext>
              </a:extLst>
            </p:cNvPr>
            <p:cNvSpPr/>
            <p:nvPr/>
          </p:nvSpPr>
          <p:spPr>
            <a:xfrm rot="16200000">
              <a:off x="8914421" y="289418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1" name="流程圖: 決策 1690">
              <a:extLst>
                <a:ext uri="{FF2B5EF4-FFF2-40B4-BE49-F238E27FC236}">
                  <a16:creationId xmlns:a16="http://schemas.microsoft.com/office/drawing/2014/main" id="{1A447726-F7B6-BB46-0C2A-0CAC8AB41733}"/>
                </a:ext>
              </a:extLst>
            </p:cNvPr>
            <p:cNvSpPr/>
            <p:nvPr/>
          </p:nvSpPr>
          <p:spPr>
            <a:xfrm rot="16200000">
              <a:off x="8856952" y="289418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2" name="流程圖: 決策 1691">
              <a:extLst>
                <a:ext uri="{FF2B5EF4-FFF2-40B4-BE49-F238E27FC236}">
                  <a16:creationId xmlns:a16="http://schemas.microsoft.com/office/drawing/2014/main" id="{C54CB247-86C7-5855-4CD1-C393CCBCD91D}"/>
                </a:ext>
              </a:extLst>
            </p:cNvPr>
            <p:cNvSpPr/>
            <p:nvPr/>
          </p:nvSpPr>
          <p:spPr>
            <a:xfrm>
              <a:off x="8885686" y="275051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3" name="流程圖: 決策 1692">
              <a:extLst>
                <a:ext uri="{FF2B5EF4-FFF2-40B4-BE49-F238E27FC236}">
                  <a16:creationId xmlns:a16="http://schemas.microsoft.com/office/drawing/2014/main" id="{310DF583-5429-94AD-1044-8C5B69A4630F}"/>
                </a:ext>
              </a:extLst>
            </p:cNvPr>
            <p:cNvSpPr/>
            <p:nvPr/>
          </p:nvSpPr>
          <p:spPr>
            <a:xfrm>
              <a:off x="8885686" y="2807983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4" name="流程圖: 決策 1693">
              <a:extLst>
                <a:ext uri="{FF2B5EF4-FFF2-40B4-BE49-F238E27FC236}">
                  <a16:creationId xmlns:a16="http://schemas.microsoft.com/office/drawing/2014/main" id="{8954DFAE-BE77-5D6D-C6B5-0A0D59EFB02D}"/>
                </a:ext>
              </a:extLst>
            </p:cNvPr>
            <p:cNvSpPr/>
            <p:nvPr/>
          </p:nvSpPr>
          <p:spPr>
            <a:xfrm rot="16200000">
              <a:off x="8914421" y="277924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5" name="流程圖: 決策 1694">
              <a:extLst>
                <a:ext uri="{FF2B5EF4-FFF2-40B4-BE49-F238E27FC236}">
                  <a16:creationId xmlns:a16="http://schemas.microsoft.com/office/drawing/2014/main" id="{1029F775-77AD-65BE-E019-BD5278EAE30C}"/>
                </a:ext>
              </a:extLst>
            </p:cNvPr>
            <p:cNvSpPr/>
            <p:nvPr/>
          </p:nvSpPr>
          <p:spPr>
            <a:xfrm rot="16200000">
              <a:off x="8856952" y="277924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6" name="流程圖: 決策 1695">
              <a:extLst>
                <a:ext uri="{FF2B5EF4-FFF2-40B4-BE49-F238E27FC236}">
                  <a16:creationId xmlns:a16="http://schemas.microsoft.com/office/drawing/2014/main" id="{907E216C-B0B3-F2F6-9219-DE11F5893EFD}"/>
                </a:ext>
              </a:extLst>
            </p:cNvPr>
            <p:cNvSpPr/>
            <p:nvPr/>
          </p:nvSpPr>
          <p:spPr>
            <a:xfrm rot="10800000">
              <a:off x="8730185" y="3753102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7" name="流程圖: 決策 1696">
              <a:extLst>
                <a:ext uri="{FF2B5EF4-FFF2-40B4-BE49-F238E27FC236}">
                  <a16:creationId xmlns:a16="http://schemas.microsoft.com/office/drawing/2014/main" id="{8A972EE5-7F57-6997-64C9-914F482DB17C}"/>
                </a:ext>
              </a:extLst>
            </p:cNvPr>
            <p:cNvSpPr/>
            <p:nvPr/>
          </p:nvSpPr>
          <p:spPr>
            <a:xfrm rot="10800000">
              <a:off x="8730185" y="3672406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8" name="流程圖: 決策 1697">
              <a:extLst>
                <a:ext uri="{FF2B5EF4-FFF2-40B4-BE49-F238E27FC236}">
                  <a16:creationId xmlns:a16="http://schemas.microsoft.com/office/drawing/2014/main" id="{33E25A80-4C67-4AF7-B9B9-B2D74BF6DD75}"/>
                </a:ext>
              </a:extLst>
            </p:cNvPr>
            <p:cNvSpPr/>
            <p:nvPr/>
          </p:nvSpPr>
          <p:spPr>
            <a:xfrm rot="5400000">
              <a:off x="8695560" y="373263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99" name="流程圖: 決策 1698">
              <a:extLst>
                <a:ext uri="{FF2B5EF4-FFF2-40B4-BE49-F238E27FC236}">
                  <a16:creationId xmlns:a16="http://schemas.microsoft.com/office/drawing/2014/main" id="{1470DB7E-AAD0-DEA6-4B3F-8E968239B777}"/>
                </a:ext>
              </a:extLst>
            </p:cNvPr>
            <p:cNvSpPr/>
            <p:nvPr/>
          </p:nvSpPr>
          <p:spPr>
            <a:xfrm rot="5400000">
              <a:off x="8736488" y="373263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0" name="流程圖: 決策 1699">
              <a:extLst>
                <a:ext uri="{FF2B5EF4-FFF2-40B4-BE49-F238E27FC236}">
                  <a16:creationId xmlns:a16="http://schemas.microsoft.com/office/drawing/2014/main" id="{591150F0-BF0E-BF90-0B7F-A753236D416F}"/>
                </a:ext>
              </a:extLst>
            </p:cNvPr>
            <p:cNvSpPr/>
            <p:nvPr/>
          </p:nvSpPr>
          <p:spPr>
            <a:xfrm rot="10800000">
              <a:off x="8730185" y="3591711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1" name="流程圖: 決策 1700">
              <a:extLst>
                <a:ext uri="{FF2B5EF4-FFF2-40B4-BE49-F238E27FC236}">
                  <a16:creationId xmlns:a16="http://schemas.microsoft.com/office/drawing/2014/main" id="{5066C38C-2127-EE11-1125-A591BB5C7A2E}"/>
                </a:ext>
              </a:extLst>
            </p:cNvPr>
            <p:cNvSpPr/>
            <p:nvPr/>
          </p:nvSpPr>
          <p:spPr>
            <a:xfrm rot="10800000">
              <a:off x="8730185" y="3511015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2" name="流程圖: 決策 1701">
              <a:extLst>
                <a:ext uri="{FF2B5EF4-FFF2-40B4-BE49-F238E27FC236}">
                  <a16:creationId xmlns:a16="http://schemas.microsoft.com/office/drawing/2014/main" id="{B4D73568-07B2-33AA-7C9E-544E621590BF}"/>
                </a:ext>
              </a:extLst>
            </p:cNvPr>
            <p:cNvSpPr/>
            <p:nvPr/>
          </p:nvSpPr>
          <p:spPr>
            <a:xfrm rot="5400000">
              <a:off x="8695560" y="357124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3" name="流程圖: 決策 1702">
              <a:extLst>
                <a:ext uri="{FF2B5EF4-FFF2-40B4-BE49-F238E27FC236}">
                  <a16:creationId xmlns:a16="http://schemas.microsoft.com/office/drawing/2014/main" id="{F4185088-3E5A-AC87-2B79-CCAF9A4DC3A5}"/>
                </a:ext>
              </a:extLst>
            </p:cNvPr>
            <p:cNvSpPr/>
            <p:nvPr/>
          </p:nvSpPr>
          <p:spPr>
            <a:xfrm rot="5400000">
              <a:off x="8736488" y="3571247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4" name="流程圖: 決策 1703">
              <a:extLst>
                <a:ext uri="{FF2B5EF4-FFF2-40B4-BE49-F238E27FC236}">
                  <a16:creationId xmlns:a16="http://schemas.microsoft.com/office/drawing/2014/main" id="{D8D5537A-8F23-53BE-316D-51EECFDE5E77}"/>
                </a:ext>
              </a:extLst>
            </p:cNvPr>
            <p:cNvSpPr/>
            <p:nvPr/>
          </p:nvSpPr>
          <p:spPr>
            <a:xfrm rot="5400000">
              <a:off x="8695561" y="36436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5" name="流程圖: 決策 1704">
              <a:extLst>
                <a:ext uri="{FF2B5EF4-FFF2-40B4-BE49-F238E27FC236}">
                  <a16:creationId xmlns:a16="http://schemas.microsoft.com/office/drawing/2014/main" id="{DDED4E8E-83AB-55F8-1B06-88119FEC584A}"/>
                </a:ext>
              </a:extLst>
            </p:cNvPr>
            <p:cNvSpPr/>
            <p:nvPr/>
          </p:nvSpPr>
          <p:spPr>
            <a:xfrm rot="5400000">
              <a:off x="8638092" y="36436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6" name="流程圖: 決策 1705">
              <a:extLst>
                <a:ext uri="{FF2B5EF4-FFF2-40B4-BE49-F238E27FC236}">
                  <a16:creationId xmlns:a16="http://schemas.microsoft.com/office/drawing/2014/main" id="{BE83B987-B89A-10FD-F1F0-0D263E0D3960}"/>
                </a:ext>
              </a:extLst>
            </p:cNvPr>
            <p:cNvSpPr/>
            <p:nvPr/>
          </p:nvSpPr>
          <p:spPr>
            <a:xfrm>
              <a:off x="8666826" y="36724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7" name="流程圖: 決策 1706">
              <a:extLst>
                <a:ext uri="{FF2B5EF4-FFF2-40B4-BE49-F238E27FC236}">
                  <a16:creationId xmlns:a16="http://schemas.microsoft.com/office/drawing/2014/main" id="{B5F69A7A-C510-0E14-335E-F79D6D2934DA}"/>
                </a:ext>
              </a:extLst>
            </p:cNvPr>
            <p:cNvSpPr/>
            <p:nvPr/>
          </p:nvSpPr>
          <p:spPr>
            <a:xfrm>
              <a:off x="8666826" y="361493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8" name="流程圖: 決策 1707">
              <a:extLst>
                <a:ext uri="{FF2B5EF4-FFF2-40B4-BE49-F238E27FC236}">
                  <a16:creationId xmlns:a16="http://schemas.microsoft.com/office/drawing/2014/main" id="{C76AC0B5-163F-0E14-60DB-C3E565199A59}"/>
                </a:ext>
              </a:extLst>
            </p:cNvPr>
            <p:cNvSpPr/>
            <p:nvPr/>
          </p:nvSpPr>
          <p:spPr>
            <a:xfrm rot="5400000">
              <a:off x="8810499" y="36436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09" name="流程圖: 決策 1708">
              <a:extLst>
                <a:ext uri="{FF2B5EF4-FFF2-40B4-BE49-F238E27FC236}">
                  <a16:creationId xmlns:a16="http://schemas.microsoft.com/office/drawing/2014/main" id="{AED892BE-CC2A-B1AA-4B5C-B1B77E6237D4}"/>
                </a:ext>
              </a:extLst>
            </p:cNvPr>
            <p:cNvSpPr/>
            <p:nvPr/>
          </p:nvSpPr>
          <p:spPr>
            <a:xfrm rot="5400000">
              <a:off x="8753030" y="364367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0" name="流程圖: 決策 1709">
              <a:extLst>
                <a:ext uri="{FF2B5EF4-FFF2-40B4-BE49-F238E27FC236}">
                  <a16:creationId xmlns:a16="http://schemas.microsoft.com/office/drawing/2014/main" id="{3C796C64-0848-0D58-7E90-E6B83E4EFDD2}"/>
                </a:ext>
              </a:extLst>
            </p:cNvPr>
            <p:cNvSpPr/>
            <p:nvPr/>
          </p:nvSpPr>
          <p:spPr>
            <a:xfrm>
              <a:off x="8781764" y="367240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1" name="流程圖: 決策 1710">
              <a:extLst>
                <a:ext uri="{FF2B5EF4-FFF2-40B4-BE49-F238E27FC236}">
                  <a16:creationId xmlns:a16="http://schemas.microsoft.com/office/drawing/2014/main" id="{7D3DB294-5DCF-3074-A17D-810849FDD172}"/>
                </a:ext>
              </a:extLst>
            </p:cNvPr>
            <p:cNvSpPr/>
            <p:nvPr/>
          </p:nvSpPr>
          <p:spPr>
            <a:xfrm>
              <a:off x="8781764" y="3614937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2" name="流程圖: 決策 1711">
              <a:extLst>
                <a:ext uri="{FF2B5EF4-FFF2-40B4-BE49-F238E27FC236}">
                  <a16:creationId xmlns:a16="http://schemas.microsoft.com/office/drawing/2014/main" id="{64FB37CF-4942-DAD0-EBE5-29B7E1BB3DC0}"/>
                </a:ext>
              </a:extLst>
            </p:cNvPr>
            <p:cNvSpPr/>
            <p:nvPr/>
          </p:nvSpPr>
          <p:spPr>
            <a:xfrm rot="10800000">
              <a:off x="8730185" y="3430320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3" name="流程圖: 決策 1712">
              <a:extLst>
                <a:ext uri="{FF2B5EF4-FFF2-40B4-BE49-F238E27FC236}">
                  <a16:creationId xmlns:a16="http://schemas.microsoft.com/office/drawing/2014/main" id="{086158FA-DB6D-5E80-3D55-BB5AF30D9000}"/>
                </a:ext>
              </a:extLst>
            </p:cNvPr>
            <p:cNvSpPr/>
            <p:nvPr/>
          </p:nvSpPr>
          <p:spPr>
            <a:xfrm rot="10800000">
              <a:off x="8730185" y="3349624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4" name="流程圖: 決策 1713">
              <a:extLst>
                <a:ext uri="{FF2B5EF4-FFF2-40B4-BE49-F238E27FC236}">
                  <a16:creationId xmlns:a16="http://schemas.microsoft.com/office/drawing/2014/main" id="{2326C09D-446B-89AD-1E86-3AD97174024F}"/>
                </a:ext>
              </a:extLst>
            </p:cNvPr>
            <p:cNvSpPr/>
            <p:nvPr/>
          </p:nvSpPr>
          <p:spPr>
            <a:xfrm rot="5400000">
              <a:off x="8695560" y="340985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5" name="流程圖: 決策 1714">
              <a:extLst>
                <a:ext uri="{FF2B5EF4-FFF2-40B4-BE49-F238E27FC236}">
                  <a16:creationId xmlns:a16="http://schemas.microsoft.com/office/drawing/2014/main" id="{7E17FC54-FC33-BE0A-E5FB-4F18CCC63F27}"/>
                </a:ext>
              </a:extLst>
            </p:cNvPr>
            <p:cNvSpPr/>
            <p:nvPr/>
          </p:nvSpPr>
          <p:spPr>
            <a:xfrm rot="5400000">
              <a:off x="8736488" y="340985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6" name="流程圖: 決策 1715">
              <a:extLst>
                <a:ext uri="{FF2B5EF4-FFF2-40B4-BE49-F238E27FC236}">
                  <a16:creationId xmlns:a16="http://schemas.microsoft.com/office/drawing/2014/main" id="{AE5ECDE2-DEBC-0304-3AC1-71174833A15E}"/>
                </a:ext>
              </a:extLst>
            </p:cNvPr>
            <p:cNvSpPr/>
            <p:nvPr/>
          </p:nvSpPr>
          <p:spPr>
            <a:xfrm rot="10800000">
              <a:off x="8730185" y="3268929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7" name="流程圖: 決策 1716">
              <a:extLst>
                <a:ext uri="{FF2B5EF4-FFF2-40B4-BE49-F238E27FC236}">
                  <a16:creationId xmlns:a16="http://schemas.microsoft.com/office/drawing/2014/main" id="{E1B9A2A7-FA96-9E0A-BFE3-D5A0732FD127}"/>
                </a:ext>
              </a:extLst>
            </p:cNvPr>
            <p:cNvSpPr/>
            <p:nvPr/>
          </p:nvSpPr>
          <p:spPr>
            <a:xfrm rot="10800000">
              <a:off x="8730185" y="3188233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8" name="流程圖: 決策 1717">
              <a:extLst>
                <a:ext uri="{FF2B5EF4-FFF2-40B4-BE49-F238E27FC236}">
                  <a16:creationId xmlns:a16="http://schemas.microsoft.com/office/drawing/2014/main" id="{94DC352A-6069-FE1C-2CF7-5B968A0B2494}"/>
                </a:ext>
              </a:extLst>
            </p:cNvPr>
            <p:cNvSpPr/>
            <p:nvPr/>
          </p:nvSpPr>
          <p:spPr>
            <a:xfrm rot="5400000">
              <a:off x="8695560" y="324846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19" name="流程圖: 決策 1718">
              <a:extLst>
                <a:ext uri="{FF2B5EF4-FFF2-40B4-BE49-F238E27FC236}">
                  <a16:creationId xmlns:a16="http://schemas.microsoft.com/office/drawing/2014/main" id="{00713D08-3283-61B0-032B-0F20FB2EC5CA}"/>
                </a:ext>
              </a:extLst>
            </p:cNvPr>
            <p:cNvSpPr/>
            <p:nvPr/>
          </p:nvSpPr>
          <p:spPr>
            <a:xfrm rot="5400000">
              <a:off x="8736488" y="3248465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0" name="流程圖: 決策 1719">
              <a:extLst>
                <a:ext uri="{FF2B5EF4-FFF2-40B4-BE49-F238E27FC236}">
                  <a16:creationId xmlns:a16="http://schemas.microsoft.com/office/drawing/2014/main" id="{FD6FA9E6-5A80-ABEB-6DB3-783251EDCFB4}"/>
                </a:ext>
              </a:extLst>
            </p:cNvPr>
            <p:cNvSpPr/>
            <p:nvPr/>
          </p:nvSpPr>
          <p:spPr>
            <a:xfrm rot="5400000">
              <a:off x="8695561" y="332088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1" name="流程圖: 決策 1720">
              <a:extLst>
                <a:ext uri="{FF2B5EF4-FFF2-40B4-BE49-F238E27FC236}">
                  <a16:creationId xmlns:a16="http://schemas.microsoft.com/office/drawing/2014/main" id="{59699CD9-1734-CCE9-1920-37C9FC81AB7D}"/>
                </a:ext>
              </a:extLst>
            </p:cNvPr>
            <p:cNvSpPr/>
            <p:nvPr/>
          </p:nvSpPr>
          <p:spPr>
            <a:xfrm rot="5400000">
              <a:off x="8638092" y="332088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2" name="流程圖: 決策 1721">
              <a:extLst>
                <a:ext uri="{FF2B5EF4-FFF2-40B4-BE49-F238E27FC236}">
                  <a16:creationId xmlns:a16="http://schemas.microsoft.com/office/drawing/2014/main" id="{525D1079-FC64-4864-1D42-07CABD46468E}"/>
                </a:ext>
              </a:extLst>
            </p:cNvPr>
            <p:cNvSpPr/>
            <p:nvPr/>
          </p:nvSpPr>
          <p:spPr>
            <a:xfrm>
              <a:off x="8666826" y="334962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3" name="流程圖: 決策 1722">
              <a:extLst>
                <a:ext uri="{FF2B5EF4-FFF2-40B4-BE49-F238E27FC236}">
                  <a16:creationId xmlns:a16="http://schemas.microsoft.com/office/drawing/2014/main" id="{1AF80517-0AAC-70E6-5D53-E88BBD4E0505}"/>
                </a:ext>
              </a:extLst>
            </p:cNvPr>
            <p:cNvSpPr/>
            <p:nvPr/>
          </p:nvSpPr>
          <p:spPr>
            <a:xfrm>
              <a:off x="8666826" y="329215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4" name="流程圖: 決策 1723">
              <a:extLst>
                <a:ext uri="{FF2B5EF4-FFF2-40B4-BE49-F238E27FC236}">
                  <a16:creationId xmlns:a16="http://schemas.microsoft.com/office/drawing/2014/main" id="{A5A6DBDC-A320-FB9F-9E1A-0C31365EC038}"/>
                </a:ext>
              </a:extLst>
            </p:cNvPr>
            <p:cNvSpPr/>
            <p:nvPr/>
          </p:nvSpPr>
          <p:spPr>
            <a:xfrm rot="5400000">
              <a:off x="8810499" y="332088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5" name="流程圖: 決策 1724">
              <a:extLst>
                <a:ext uri="{FF2B5EF4-FFF2-40B4-BE49-F238E27FC236}">
                  <a16:creationId xmlns:a16="http://schemas.microsoft.com/office/drawing/2014/main" id="{CBAB58D4-C2A6-82A2-6739-415098A7F3DD}"/>
                </a:ext>
              </a:extLst>
            </p:cNvPr>
            <p:cNvSpPr/>
            <p:nvPr/>
          </p:nvSpPr>
          <p:spPr>
            <a:xfrm rot="5400000">
              <a:off x="8753030" y="3320889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6" name="流程圖: 決策 1725">
              <a:extLst>
                <a:ext uri="{FF2B5EF4-FFF2-40B4-BE49-F238E27FC236}">
                  <a16:creationId xmlns:a16="http://schemas.microsoft.com/office/drawing/2014/main" id="{60E85AFD-9E51-5F54-7DCF-AA44106F1F30}"/>
                </a:ext>
              </a:extLst>
            </p:cNvPr>
            <p:cNvSpPr/>
            <p:nvPr/>
          </p:nvSpPr>
          <p:spPr>
            <a:xfrm>
              <a:off x="8781764" y="334962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7" name="流程圖: 決策 1726">
              <a:extLst>
                <a:ext uri="{FF2B5EF4-FFF2-40B4-BE49-F238E27FC236}">
                  <a16:creationId xmlns:a16="http://schemas.microsoft.com/office/drawing/2014/main" id="{D146C512-6E03-3736-B8F1-E1FBB03C7EC7}"/>
                </a:ext>
              </a:extLst>
            </p:cNvPr>
            <p:cNvSpPr/>
            <p:nvPr/>
          </p:nvSpPr>
          <p:spPr>
            <a:xfrm>
              <a:off x="8781764" y="329215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8" name="流程圖: 決策 1727">
              <a:extLst>
                <a:ext uri="{FF2B5EF4-FFF2-40B4-BE49-F238E27FC236}">
                  <a16:creationId xmlns:a16="http://schemas.microsoft.com/office/drawing/2014/main" id="{135420EA-EEE1-A64E-BEE3-9A4E6086FF3A}"/>
                </a:ext>
              </a:extLst>
            </p:cNvPr>
            <p:cNvSpPr/>
            <p:nvPr/>
          </p:nvSpPr>
          <p:spPr>
            <a:xfrm rot="5400000">
              <a:off x="8689838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9" name="流程圖: 決策 1728">
              <a:extLst>
                <a:ext uri="{FF2B5EF4-FFF2-40B4-BE49-F238E27FC236}">
                  <a16:creationId xmlns:a16="http://schemas.microsoft.com/office/drawing/2014/main" id="{4654B393-1FF7-A002-82CC-922EB2235CAE}"/>
                </a:ext>
              </a:extLst>
            </p:cNvPr>
            <p:cNvSpPr/>
            <p:nvPr/>
          </p:nvSpPr>
          <p:spPr>
            <a:xfrm rot="5400000">
              <a:off x="8609142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0" name="流程圖: 決策 1729">
              <a:extLst>
                <a:ext uri="{FF2B5EF4-FFF2-40B4-BE49-F238E27FC236}">
                  <a16:creationId xmlns:a16="http://schemas.microsoft.com/office/drawing/2014/main" id="{429454D9-B674-792B-DF6B-12BFC90E0C0B}"/>
                </a:ext>
              </a:extLst>
            </p:cNvPr>
            <p:cNvSpPr/>
            <p:nvPr/>
          </p:nvSpPr>
          <p:spPr>
            <a:xfrm>
              <a:off x="8635329" y="351101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1" name="流程圖: 決策 1730">
              <a:extLst>
                <a:ext uri="{FF2B5EF4-FFF2-40B4-BE49-F238E27FC236}">
                  <a16:creationId xmlns:a16="http://schemas.microsoft.com/office/drawing/2014/main" id="{EBCC4677-1C29-A18C-C79F-3EF01FE8AB4C}"/>
                </a:ext>
              </a:extLst>
            </p:cNvPr>
            <p:cNvSpPr/>
            <p:nvPr/>
          </p:nvSpPr>
          <p:spPr>
            <a:xfrm>
              <a:off x="8635329" y="347008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2" name="流程圖: 決策 1731">
              <a:extLst>
                <a:ext uri="{FF2B5EF4-FFF2-40B4-BE49-F238E27FC236}">
                  <a16:creationId xmlns:a16="http://schemas.microsoft.com/office/drawing/2014/main" id="{95FCFC65-52D2-EC3E-0AB0-22E106BAEBC9}"/>
                </a:ext>
              </a:extLst>
            </p:cNvPr>
            <p:cNvSpPr/>
            <p:nvPr/>
          </p:nvSpPr>
          <p:spPr>
            <a:xfrm rot="5400000">
              <a:off x="8528448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3" name="流程圖: 決策 1732">
              <a:extLst>
                <a:ext uri="{FF2B5EF4-FFF2-40B4-BE49-F238E27FC236}">
                  <a16:creationId xmlns:a16="http://schemas.microsoft.com/office/drawing/2014/main" id="{59CE6D19-DD6F-B4DD-DA21-A99E8F82DE19}"/>
                </a:ext>
              </a:extLst>
            </p:cNvPr>
            <p:cNvSpPr/>
            <p:nvPr/>
          </p:nvSpPr>
          <p:spPr>
            <a:xfrm rot="5400000">
              <a:off x="8447752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4" name="流程圖: 決策 1733">
              <a:extLst>
                <a:ext uri="{FF2B5EF4-FFF2-40B4-BE49-F238E27FC236}">
                  <a16:creationId xmlns:a16="http://schemas.microsoft.com/office/drawing/2014/main" id="{A9226D92-FFC3-422D-05FF-8AA211A190F4}"/>
                </a:ext>
              </a:extLst>
            </p:cNvPr>
            <p:cNvSpPr/>
            <p:nvPr/>
          </p:nvSpPr>
          <p:spPr>
            <a:xfrm>
              <a:off x="8473939" y="351101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5" name="流程圖: 決策 1734">
              <a:extLst>
                <a:ext uri="{FF2B5EF4-FFF2-40B4-BE49-F238E27FC236}">
                  <a16:creationId xmlns:a16="http://schemas.microsoft.com/office/drawing/2014/main" id="{876599AC-1C11-D8A8-A043-0DA5F6F8E295}"/>
                </a:ext>
              </a:extLst>
            </p:cNvPr>
            <p:cNvSpPr/>
            <p:nvPr/>
          </p:nvSpPr>
          <p:spPr>
            <a:xfrm>
              <a:off x="8473939" y="347008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6" name="流程圖: 決策 1735">
              <a:extLst>
                <a:ext uri="{FF2B5EF4-FFF2-40B4-BE49-F238E27FC236}">
                  <a16:creationId xmlns:a16="http://schemas.microsoft.com/office/drawing/2014/main" id="{EEE2FF00-36AE-6750-FFE4-78AF23CAE8F5}"/>
                </a:ext>
              </a:extLst>
            </p:cNvPr>
            <p:cNvSpPr/>
            <p:nvPr/>
          </p:nvSpPr>
          <p:spPr>
            <a:xfrm>
              <a:off x="8562905" y="351101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7" name="流程圖: 決策 1736">
              <a:extLst>
                <a:ext uri="{FF2B5EF4-FFF2-40B4-BE49-F238E27FC236}">
                  <a16:creationId xmlns:a16="http://schemas.microsoft.com/office/drawing/2014/main" id="{43020A37-A14D-1CC8-DBE9-D281EAF685A7}"/>
                </a:ext>
              </a:extLst>
            </p:cNvPr>
            <p:cNvSpPr/>
            <p:nvPr/>
          </p:nvSpPr>
          <p:spPr>
            <a:xfrm>
              <a:off x="8562905" y="356848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8" name="流程圖: 決策 1737">
              <a:extLst>
                <a:ext uri="{FF2B5EF4-FFF2-40B4-BE49-F238E27FC236}">
                  <a16:creationId xmlns:a16="http://schemas.microsoft.com/office/drawing/2014/main" id="{3B1D4131-875A-9383-4512-1F7424FA8D99}"/>
                </a:ext>
              </a:extLst>
            </p:cNvPr>
            <p:cNvSpPr/>
            <p:nvPr/>
          </p:nvSpPr>
          <p:spPr>
            <a:xfrm rot="16200000">
              <a:off x="8591640" y="353975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9" name="流程圖: 決策 1738">
              <a:extLst>
                <a:ext uri="{FF2B5EF4-FFF2-40B4-BE49-F238E27FC236}">
                  <a16:creationId xmlns:a16="http://schemas.microsoft.com/office/drawing/2014/main" id="{2E951AA7-76EC-9E7B-8EAF-581DC2B1D10C}"/>
                </a:ext>
              </a:extLst>
            </p:cNvPr>
            <p:cNvSpPr/>
            <p:nvPr/>
          </p:nvSpPr>
          <p:spPr>
            <a:xfrm rot="16200000">
              <a:off x="8534171" y="353975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0" name="流程圖: 決策 1739">
              <a:extLst>
                <a:ext uri="{FF2B5EF4-FFF2-40B4-BE49-F238E27FC236}">
                  <a16:creationId xmlns:a16="http://schemas.microsoft.com/office/drawing/2014/main" id="{ECE990F2-83BC-B033-3C35-163DE1A44A15}"/>
                </a:ext>
              </a:extLst>
            </p:cNvPr>
            <p:cNvSpPr/>
            <p:nvPr/>
          </p:nvSpPr>
          <p:spPr>
            <a:xfrm>
              <a:off x="8562905" y="339607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1" name="流程圖: 決策 1740">
              <a:extLst>
                <a:ext uri="{FF2B5EF4-FFF2-40B4-BE49-F238E27FC236}">
                  <a16:creationId xmlns:a16="http://schemas.microsoft.com/office/drawing/2014/main" id="{DBF8A2F1-CA03-3964-BFB3-63D15AEAF0B1}"/>
                </a:ext>
              </a:extLst>
            </p:cNvPr>
            <p:cNvSpPr/>
            <p:nvPr/>
          </p:nvSpPr>
          <p:spPr>
            <a:xfrm>
              <a:off x="8562905" y="345354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2" name="流程圖: 決策 1741">
              <a:extLst>
                <a:ext uri="{FF2B5EF4-FFF2-40B4-BE49-F238E27FC236}">
                  <a16:creationId xmlns:a16="http://schemas.microsoft.com/office/drawing/2014/main" id="{49E8B362-AC66-13C6-1C0E-B5D276CAC5F4}"/>
                </a:ext>
              </a:extLst>
            </p:cNvPr>
            <p:cNvSpPr/>
            <p:nvPr/>
          </p:nvSpPr>
          <p:spPr>
            <a:xfrm rot="16200000">
              <a:off x="8591640" y="342481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3" name="流程圖: 決策 1742">
              <a:extLst>
                <a:ext uri="{FF2B5EF4-FFF2-40B4-BE49-F238E27FC236}">
                  <a16:creationId xmlns:a16="http://schemas.microsoft.com/office/drawing/2014/main" id="{7343B627-A519-FE2B-AC0C-982FF5F0F30A}"/>
                </a:ext>
              </a:extLst>
            </p:cNvPr>
            <p:cNvSpPr/>
            <p:nvPr/>
          </p:nvSpPr>
          <p:spPr>
            <a:xfrm rot="16200000">
              <a:off x="8534171" y="342481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4" name="流程圖: 決策 1743">
              <a:extLst>
                <a:ext uri="{FF2B5EF4-FFF2-40B4-BE49-F238E27FC236}">
                  <a16:creationId xmlns:a16="http://schemas.microsoft.com/office/drawing/2014/main" id="{284B16CD-44EC-ED2A-AC2A-534C958517CF}"/>
                </a:ext>
              </a:extLst>
            </p:cNvPr>
            <p:cNvSpPr/>
            <p:nvPr/>
          </p:nvSpPr>
          <p:spPr>
            <a:xfrm rot="5400000">
              <a:off x="9012617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5" name="流程圖: 決策 1744">
              <a:extLst>
                <a:ext uri="{FF2B5EF4-FFF2-40B4-BE49-F238E27FC236}">
                  <a16:creationId xmlns:a16="http://schemas.microsoft.com/office/drawing/2014/main" id="{2100701E-BDE6-1D13-DC2D-21E8274F3A3D}"/>
                </a:ext>
              </a:extLst>
            </p:cNvPr>
            <p:cNvSpPr/>
            <p:nvPr/>
          </p:nvSpPr>
          <p:spPr>
            <a:xfrm rot="5400000">
              <a:off x="8931921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6" name="流程圖: 決策 1745">
              <a:extLst>
                <a:ext uri="{FF2B5EF4-FFF2-40B4-BE49-F238E27FC236}">
                  <a16:creationId xmlns:a16="http://schemas.microsoft.com/office/drawing/2014/main" id="{3AB2A3CB-F1C4-8BBF-052D-1495AD855DDC}"/>
                </a:ext>
              </a:extLst>
            </p:cNvPr>
            <p:cNvSpPr/>
            <p:nvPr/>
          </p:nvSpPr>
          <p:spPr>
            <a:xfrm>
              <a:off x="8958108" y="351101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7" name="流程圖: 決策 1746">
              <a:extLst>
                <a:ext uri="{FF2B5EF4-FFF2-40B4-BE49-F238E27FC236}">
                  <a16:creationId xmlns:a16="http://schemas.microsoft.com/office/drawing/2014/main" id="{073E7D91-6D7F-7647-1FCA-02C2ECD9C84D}"/>
                </a:ext>
              </a:extLst>
            </p:cNvPr>
            <p:cNvSpPr/>
            <p:nvPr/>
          </p:nvSpPr>
          <p:spPr>
            <a:xfrm>
              <a:off x="8958108" y="347008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8" name="流程圖: 決策 1747">
              <a:extLst>
                <a:ext uri="{FF2B5EF4-FFF2-40B4-BE49-F238E27FC236}">
                  <a16:creationId xmlns:a16="http://schemas.microsoft.com/office/drawing/2014/main" id="{E697A383-D9B2-D902-F09B-B75646E38AD8}"/>
                </a:ext>
              </a:extLst>
            </p:cNvPr>
            <p:cNvSpPr/>
            <p:nvPr/>
          </p:nvSpPr>
          <p:spPr>
            <a:xfrm rot="5400000">
              <a:off x="8851227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9" name="流程圖: 決策 1748">
              <a:extLst>
                <a:ext uri="{FF2B5EF4-FFF2-40B4-BE49-F238E27FC236}">
                  <a16:creationId xmlns:a16="http://schemas.microsoft.com/office/drawing/2014/main" id="{9ED285AD-DA6B-8A50-3F5F-EFBE259166E1}"/>
                </a:ext>
              </a:extLst>
            </p:cNvPr>
            <p:cNvSpPr/>
            <p:nvPr/>
          </p:nvSpPr>
          <p:spPr>
            <a:xfrm rot="5400000">
              <a:off x="8770531" y="3470668"/>
              <a:ext cx="29148" cy="80696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0" name="流程圖: 決策 1749">
              <a:extLst>
                <a:ext uri="{FF2B5EF4-FFF2-40B4-BE49-F238E27FC236}">
                  <a16:creationId xmlns:a16="http://schemas.microsoft.com/office/drawing/2014/main" id="{01C7F887-B7FD-DED7-02C8-EB13D090EB09}"/>
                </a:ext>
              </a:extLst>
            </p:cNvPr>
            <p:cNvSpPr/>
            <p:nvPr/>
          </p:nvSpPr>
          <p:spPr>
            <a:xfrm>
              <a:off x="8796718" y="3511016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1" name="流程圖: 決策 1750">
              <a:extLst>
                <a:ext uri="{FF2B5EF4-FFF2-40B4-BE49-F238E27FC236}">
                  <a16:creationId xmlns:a16="http://schemas.microsoft.com/office/drawing/2014/main" id="{1442B0B7-AAB3-D43E-A032-588267BE6A6A}"/>
                </a:ext>
              </a:extLst>
            </p:cNvPr>
            <p:cNvSpPr/>
            <p:nvPr/>
          </p:nvSpPr>
          <p:spPr>
            <a:xfrm>
              <a:off x="8796718" y="3470088"/>
              <a:ext cx="57469" cy="40928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2" name="流程圖: 決策 1751">
              <a:extLst>
                <a:ext uri="{FF2B5EF4-FFF2-40B4-BE49-F238E27FC236}">
                  <a16:creationId xmlns:a16="http://schemas.microsoft.com/office/drawing/2014/main" id="{51BD1BD3-1CB1-72DD-9158-AFEA046E460D}"/>
                </a:ext>
              </a:extLst>
            </p:cNvPr>
            <p:cNvSpPr/>
            <p:nvPr/>
          </p:nvSpPr>
          <p:spPr>
            <a:xfrm>
              <a:off x="8885686" y="351101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3" name="流程圖: 決策 1752">
              <a:extLst>
                <a:ext uri="{FF2B5EF4-FFF2-40B4-BE49-F238E27FC236}">
                  <a16:creationId xmlns:a16="http://schemas.microsoft.com/office/drawing/2014/main" id="{98685898-B721-DF0E-5B99-0DFEF6A8DE7F}"/>
                </a:ext>
              </a:extLst>
            </p:cNvPr>
            <p:cNvSpPr/>
            <p:nvPr/>
          </p:nvSpPr>
          <p:spPr>
            <a:xfrm>
              <a:off x="8885686" y="3568484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4" name="流程圖: 決策 1753">
              <a:extLst>
                <a:ext uri="{FF2B5EF4-FFF2-40B4-BE49-F238E27FC236}">
                  <a16:creationId xmlns:a16="http://schemas.microsoft.com/office/drawing/2014/main" id="{6582F461-884C-F226-5DCD-EC15F46D36E5}"/>
                </a:ext>
              </a:extLst>
            </p:cNvPr>
            <p:cNvSpPr/>
            <p:nvPr/>
          </p:nvSpPr>
          <p:spPr>
            <a:xfrm rot="16200000">
              <a:off x="8914421" y="353975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5" name="流程圖: 決策 1754">
              <a:extLst>
                <a:ext uri="{FF2B5EF4-FFF2-40B4-BE49-F238E27FC236}">
                  <a16:creationId xmlns:a16="http://schemas.microsoft.com/office/drawing/2014/main" id="{92AA9D62-A01B-3E62-6085-1BD2BD0BD0B5}"/>
                </a:ext>
              </a:extLst>
            </p:cNvPr>
            <p:cNvSpPr/>
            <p:nvPr/>
          </p:nvSpPr>
          <p:spPr>
            <a:xfrm rot="16200000">
              <a:off x="8856952" y="3539750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6" name="流程圖: 決策 1755">
              <a:extLst>
                <a:ext uri="{FF2B5EF4-FFF2-40B4-BE49-F238E27FC236}">
                  <a16:creationId xmlns:a16="http://schemas.microsoft.com/office/drawing/2014/main" id="{2397AB13-9014-DBE4-5E92-1FD39CCAE648}"/>
                </a:ext>
              </a:extLst>
            </p:cNvPr>
            <p:cNvSpPr/>
            <p:nvPr/>
          </p:nvSpPr>
          <p:spPr>
            <a:xfrm>
              <a:off x="8885686" y="3396076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7" name="流程圖: 決策 1756">
              <a:extLst>
                <a:ext uri="{FF2B5EF4-FFF2-40B4-BE49-F238E27FC236}">
                  <a16:creationId xmlns:a16="http://schemas.microsoft.com/office/drawing/2014/main" id="{6197FC6A-017E-0AA6-6242-51A73B15B667}"/>
                </a:ext>
              </a:extLst>
            </p:cNvPr>
            <p:cNvSpPr/>
            <p:nvPr/>
          </p:nvSpPr>
          <p:spPr>
            <a:xfrm>
              <a:off x="8885686" y="3453545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8" name="流程圖: 決策 1757">
              <a:extLst>
                <a:ext uri="{FF2B5EF4-FFF2-40B4-BE49-F238E27FC236}">
                  <a16:creationId xmlns:a16="http://schemas.microsoft.com/office/drawing/2014/main" id="{C352A3FD-468D-3FF5-C1DE-18FAC59E64C4}"/>
                </a:ext>
              </a:extLst>
            </p:cNvPr>
            <p:cNvSpPr/>
            <p:nvPr/>
          </p:nvSpPr>
          <p:spPr>
            <a:xfrm rot="16200000">
              <a:off x="8914421" y="342481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9" name="流程圖: 決策 1758">
              <a:extLst>
                <a:ext uri="{FF2B5EF4-FFF2-40B4-BE49-F238E27FC236}">
                  <a16:creationId xmlns:a16="http://schemas.microsoft.com/office/drawing/2014/main" id="{F3C7936C-18F5-26D2-4BD2-EC1B3291CE73}"/>
                </a:ext>
              </a:extLst>
            </p:cNvPr>
            <p:cNvSpPr/>
            <p:nvPr/>
          </p:nvSpPr>
          <p:spPr>
            <a:xfrm rot="16200000">
              <a:off x="8856952" y="3424811"/>
              <a:ext cx="40928" cy="57469"/>
            </a:xfrm>
            <a:prstGeom prst="flowChartDecision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190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DB41C-7FB3-3AA1-3E17-D0B6D315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B8436-813A-CF04-8083-9B02CDF4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碎形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56876A8-9D9B-FF3D-69E3-3AB829D5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34C623A2-A99A-BA8D-7747-18398CB0E5E3}"/>
              </a:ext>
            </a:extLst>
          </p:cNvPr>
          <p:cNvSpPr txBox="1"/>
          <p:nvPr/>
        </p:nvSpPr>
        <p:spPr>
          <a:xfrm>
            <a:off x="787401" y="1003300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一個是用方型圍繞，一個是用圓形圍繞。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51D3C-B7A3-5925-672A-7CDF27AD2B2E}"/>
              </a:ext>
            </a:extLst>
          </p:cNvPr>
          <p:cNvSpPr/>
          <p:nvPr/>
        </p:nvSpPr>
        <p:spPr>
          <a:xfrm>
            <a:off x="1840915" y="2234005"/>
            <a:ext cx="352102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64B650-B57E-EAD0-E4A4-70528CA5CD7A}"/>
              </a:ext>
            </a:extLst>
          </p:cNvPr>
          <p:cNvSpPr/>
          <p:nvPr/>
        </p:nvSpPr>
        <p:spPr>
          <a:xfrm>
            <a:off x="2193017" y="2234005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942230-AB83-48EE-DE15-7EC90BB02DED}"/>
              </a:ext>
            </a:extLst>
          </p:cNvPr>
          <p:cNvSpPr/>
          <p:nvPr/>
        </p:nvSpPr>
        <p:spPr>
          <a:xfrm>
            <a:off x="2545121" y="2234005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C8DBBF-57BC-C5E9-A154-13BA47C504B2}"/>
              </a:ext>
            </a:extLst>
          </p:cNvPr>
          <p:cNvSpPr/>
          <p:nvPr/>
        </p:nvSpPr>
        <p:spPr>
          <a:xfrm>
            <a:off x="1840915" y="2586108"/>
            <a:ext cx="352102" cy="3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487488-3A01-B862-A977-E03BFA4A74C8}"/>
              </a:ext>
            </a:extLst>
          </p:cNvPr>
          <p:cNvSpPr/>
          <p:nvPr/>
        </p:nvSpPr>
        <p:spPr>
          <a:xfrm>
            <a:off x="2545121" y="2586108"/>
            <a:ext cx="352103" cy="3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FEA613-9EE7-F38E-C0A1-AB46CB44C301}"/>
              </a:ext>
            </a:extLst>
          </p:cNvPr>
          <p:cNvSpPr/>
          <p:nvPr/>
        </p:nvSpPr>
        <p:spPr>
          <a:xfrm>
            <a:off x="1840915" y="2938212"/>
            <a:ext cx="352102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BF65B4-59D2-0A86-962C-D2D3EFA0D048}"/>
              </a:ext>
            </a:extLst>
          </p:cNvPr>
          <p:cNvSpPr/>
          <p:nvPr/>
        </p:nvSpPr>
        <p:spPr>
          <a:xfrm>
            <a:off x="2193017" y="2938212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BDFAC0-4309-69D2-3175-843C1F72182D}"/>
              </a:ext>
            </a:extLst>
          </p:cNvPr>
          <p:cNvSpPr/>
          <p:nvPr/>
        </p:nvSpPr>
        <p:spPr>
          <a:xfrm>
            <a:off x="2545121" y="2938212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84D8F7-3D81-6382-DCD6-CB3839AAC26A}"/>
              </a:ext>
            </a:extLst>
          </p:cNvPr>
          <p:cNvSpPr/>
          <p:nvPr/>
        </p:nvSpPr>
        <p:spPr>
          <a:xfrm>
            <a:off x="3953535" y="2234005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F0C4B6-539E-1D2A-975C-5C8E4E0F9E6A}"/>
              </a:ext>
            </a:extLst>
          </p:cNvPr>
          <p:cNvSpPr/>
          <p:nvPr/>
        </p:nvSpPr>
        <p:spPr>
          <a:xfrm>
            <a:off x="4305638" y="2234005"/>
            <a:ext cx="352104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550743-7093-488E-2712-3AA2E954D25D}"/>
              </a:ext>
            </a:extLst>
          </p:cNvPr>
          <p:cNvSpPr/>
          <p:nvPr/>
        </p:nvSpPr>
        <p:spPr>
          <a:xfrm>
            <a:off x="4657742" y="2234005"/>
            <a:ext cx="352104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C71F51-8442-7F34-A239-7F01260E29A2}"/>
              </a:ext>
            </a:extLst>
          </p:cNvPr>
          <p:cNvSpPr/>
          <p:nvPr/>
        </p:nvSpPr>
        <p:spPr>
          <a:xfrm>
            <a:off x="3953535" y="2586108"/>
            <a:ext cx="352103" cy="3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08BFD0-12B3-8A95-5096-F740EBA78E1D}"/>
              </a:ext>
            </a:extLst>
          </p:cNvPr>
          <p:cNvSpPr/>
          <p:nvPr/>
        </p:nvSpPr>
        <p:spPr>
          <a:xfrm>
            <a:off x="4657742" y="2586108"/>
            <a:ext cx="352104" cy="3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9A345E-B5F5-1BE9-C081-D23BDA84A32E}"/>
              </a:ext>
            </a:extLst>
          </p:cNvPr>
          <p:cNvSpPr/>
          <p:nvPr/>
        </p:nvSpPr>
        <p:spPr>
          <a:xfrm>
            <a:off x="3953535" y="2938212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83A2DD-2ADC-FD6A-3775-889C05A2A0B1}"/>
              </a:ext>
            </a:extLst>
          </p:cNvPr>
          <p:cNvSpPr/>
          <p:nvPr/>
        </p:nvSpPr>
        <p:spPr>
          <a:xfrm>
            <a:off x="4305638" y="2938212"/>
            <a:ext cx="352104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D407A1-196C-17C2-456D-D4794F456C86}"/>
              </a:ext>
            </a:extLst>
          </p:cNvPr>
          <p:cNvSpPr/>
          <p:nvPr/>
        </p:nvSpPr>
        <p:spPr>
          <a:xfrm>
            <a:off x="4657742" y="2938212"/>
            <a:ext cx="352104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A87EEE-C014-C22A-2C05-A804E40F62D0}"/>
              </a:ext>
            </a:extLst>
          </p:cNvPr>
          <p:cNvSpPr/>
          <p:nvPr/>
        </p:nvSpPr>
        <p:spPr>
          <a:xfrm>
            <a:off x="1840915" y="4346626"/>
            <a:ext cx="352102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C95E9C-F7E9-ED58-2D0B-5C85335DA4AC}"/>
              </a:ext>
            </a:extLst>
          </p:cNvPr>
          <p:cNvSpPr/>
          <p:nvPr/>
        </p:nvSpPr>
        <p:spPr>
          <a:xfrm>
            <a:off x="2193017" y="4346626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D8BD4E-B2F9-BB05-43AE-E7D4D7B34847}"/>
              </a:ext>
            </a:extLst>
          </p:cNvPr>
          <p:cNvSpPr/>
          <p:nvPr/>
        </p:nvSpPr>
        <p:spPr>
          <a:xfrm>
            <a:off x="2545121" y="4346626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2F43DF-4E55-4474-ED5A-4E0F043F73DF}"/>
              </a:ext>
            </a:extLst>
          </p:cNvPr>
          <p:cNvSpPr/>
          <p:nvPr/>
        </p:nvSpPr>
        <p:spPr>
          <a:xfrm>
            <a:off x="1840915" y="4698729"/>
            <a:ext cx="352102" cy="3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6EF411-4443-FD7A-739F-1C07614CC42F}"/>
              </a:ext>
            </a:extLst>
          </p:cNvPr>
          <p:cNvSpPr/>
          <p:nvPr/>
        </p:nvSpPr>
        <p:spPr>
          <a:xfrm>
            <a:off x="2545121" y="4698729"/>
            <a:ext cx="352103" cy="3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70C7D54-6184-C5DD-57FC-05094B6CA84C}"/>
              </a:ext>
            </a:extLst>
          </p:cNvPr>
          <p:cNvSpPr/>
          <p:nvPr/>
        </p:nvSpPr>
        <p:spPr>
          <a:xfrm>
            <a:off x="1840915" y="5050833"/>
            <a:ext cx="352102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173CBE-BDA1-3E7D-EDFF-18FB286CC8B7}"/>
              </a:ext>
            </a:extLst>
          </p:cNvPr>
          <p:cNvSpPr/>
          <p:nvPr/>
        </p:nvSpPr>
        <p:spPr>
          <a:xfrm>
            <a:off x="2193017" y="5050833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13AC97-D183-F361-EAC5-FCF8C7561C99}"/>
              </a:ext>
            </a:extLst>
          </p:cNvPr>
          <p:cNvSpPr/>
          <p:nvPr/>
        </p:nvSpPr>
        <p:spPr>
          <a:xfrm>
            <a:off x="2545121" y="5050833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D672D0-334F-7451-8B50-EC9BCAD73CA8}"/>
              </a:ext>
            </a:extLst>
          </p:cNvPr>
          <p:cNvSpPr/>
          <p:nvPr/>
        </p:nvSpPr>
        <p:spPr>
          <a:xfrm>
            <a:off x="3953535" y="4346626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37172F-2A2D-F214-66EE-6F97BB26D0DC}"/>
              </a:ext>
            </a:extLst>
          </p:cNvPr>
          <p:cNvSpPr/>
          <p:nvPr/>
        </p:nvSpPr>
        <p:spPr>
          <a:xfrm>
            <a:off x="4305638" y="4346626"/>
            <a:ext cx="352104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E9E1567-DAFC-A018-5955-06B57E91AB87}"/>
              </a:ext>
            </a:extLst>
          </p:cNvPr>
          <p:cNvSpPr/>
          <p:nvPr/>
        </p:nvSpPr>
        <p:spPr>
          <a:xfrm>
            <a:off x="4657742" y="4346626"/>
            <a:ext cx="352104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58E1B3-F516-2F6D-E025-0C93EB165D07}"/>
              </a:ext>
            </a:extLst>
          </p:cNvPr>
          <p:cNvSpPr/>
          <p:nvPr/>
        </p:nvSpPr>
        <p:spPr>
          <a:xfrm>
            <a:off x="3953535" y="4698729"/>
            <a:ext cx="352103" cy="3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F23CD8-EC07-5CA7-BA97-8290544A6E78}"/>
              </a:ext>
            </a:extLst>
          </p:cNvPr>
          <p:cNvSpPr/>
          <p:nvPr/>
        </p:nvSpPr>
        <p:spPr>
          <a:xfrm>
            <a:off x="4657742" y="4698729"/>
            <a:ext cx="352104" cy="3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4E23A2B-1EA9-952E-1A33-780FD862F977}"/>
              </a:ext>
            </a:extLst>
          </p:cNvPr>
          <p:cNvSpPr/>
          <p:nvPr/>
        </p:nvSpPr>
        <p:spPr>
          <a:xfrm>
            <a:off x="3953535" y="5050833"/>
            <a:ext cx="352103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FCC8B5-B35C-35B8-5FFC-89F16201A7AA}"/>
              </a:ext>
            </a:extLst>
          </p:cNvPr>
          <p:cNvSpPr/>
          <p:nvPr/>
        </p:nvSpPr>
        <p:spPr>
          <a:xfrm>
            <a:off x="4305638" y="5050833"/>
            <a:ext cx="352104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1ABA12-4690-6324-02EB-A05BA938AE76}"/>
              </a:ext>
            </a:extLst>
          </p:cNvPr>
          <p:cNvSpPr/>
          <p:nvPr/>
        </p:nvSpPr>
        <p:spPr>
          <a:xfrm>
            <a:off x="4657742" y="5050833"/>
            <a:ext cx="352104" cy="35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30F3B53-ABD2-F70F-18D7-23C2F94E2DD0}"/>
              </a:ext>
            </a:extLst>
          </p:cNvPr>
          <p:cNvSpPr/>
          <p:nvPr/>
        </p:nvSpPr>
        <p:spPr>
          <a:xfrm>
            <a:off x="1840915" y="3290315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518DF3-299A-C775-C2F7-73C4F14B4185}"/>
              </a:ext>
            </a:extLst>
          </p:cNvPr>
          <p:cNvSpPr/>
          <p:nvPr/>
        </p:nvSpPr>
        <p:spPr>
          <a:xfrm>
            <a:off x="1958282" y="3290315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0FF721-3901-BC21-0968-BA365EF3CA10}"/>
              </a:ext>
            </a:extLst>
          </p:cNvPr>
          <p:cNvSpPr/>
          <p:nvPr/>
        </p:nvSpPr>
        <p:spPr>
          <a:xfrm>
            <a:off x="2075650" y="3290315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67422F9-78AA-A779-30AA-DDA6605ACC7F}"/>
              </a:ext>
            </a:extLst>
          </p:cNvPr>
          <p:cNvSpPr/>
          <p:nvPr/>
        </p:nvSpPr>
        <p:spPr>
          <a:xfrm>
            <a:off x="1840915" y="340768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668B267-BDBC-870A-5D08-080FF6CDDAB4}"/>
              </a:ext>
            </a:extLst>
          </p:cNvPr>
          <p:cNvSpPr/>
          <p:nvPr/>
        </p:nvSpPr>
        <p:spPr>
          <a:xfrm>
            <a:off x="2075650" y="340768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401A0DB-53F3-3AD9-7F95-0C6C9912A9EC}"/>
              </a:ext>
            </a:extLst>
          </p:cNvPr>
          <p:cNvSpPr/>
          <p:nvPr/>
        </p:nvSpPr>
        <p:spPr>
          <a:xfrm>
            <a:off x="1840915" y="352505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63C376C-D5FD-73FE-5441-D5BAF0EE6C98}"/>
              </a:ext>
            </a:extLst>
          </p:cNvPr>
          <p:cNvSpPr/>
          <p:nvPr/>
        </p:nvSpPr>
        <p:spPr>
          <a:xfrm>
            <a:off x="1958282" y="352505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E580012-61F0-E6DF-F64F-F1B2228B10C7}"/>
              </a:ext>
            </a:extLst>
          </p:cNvPr>
          <p:cNvSpPr/>
          <p:nvPr/>
        </p:nvSpPr>
        <p:spPr>
          <a:xfrm>
            <a:off x="2075650" y="352505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8AE267F-7127-4C36-A88F-1B4055583377}"/>
              </a:ext>
            </a:extLst>
          </p:cNvPr>
          <p:cNvSpPr/>
          <p:nvPr/>
        </p:nvSpPr>
        <p:spPr>
          <a:xfrm>
            <a:off x="2193017" y="3290315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7745507-D513-25BE-814E-A84E63FACA67}"/>
              </a:ext>
            </a:extLst>
          </p:cNvPr>
          <p:cNvSpPr/>
          <p:nvPr/>
        </p:nvSpPr>
        <p:spPr>
          <a:xfrm>
            <a:off x="2310384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968911E-8898-90AF-C386-DB80ABAFBCB0}"/>
              </a:ext>
            </a:extLst>
          </p:cNvPr>
          <p:cNvSpPr/>
          <p:nvPr/>
        </p:nvSpPr>
        <p:spPr>
          <a:xfrm>
            <a:off x="2427752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58116A7-286D-B277-6C07-491F65D51FB6}"/>
              </a:ext>
            </a:extLst>
          </p:cNvPr>
          <p:cNvSpPr/>
          <p:nvPr/>
        </p:nvSpPr>
        <p:spPr>
          <a:xfrm>
            <a:off x="2193017" y="340768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1B71F73-FB08-94DF-3871-1CDE34B7A9E5}"/>
              </a:ext>
            </a:extLst>
          </p:cNvPr>
          <p:cNvSpPr/>
          <p:nvPr/>
        </p:nvSpPr>
        <p:spPr>
          <a:xfrm>
            <a:off x="2427752" y="340768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64F91F3-CD55-4278-34CF-77C9090ACF5B}"/>
              </a:ext>
            </a:extLst>
          </p:cNvPr>
          <p:cNvSpPr/>
          <p:nvPr/>
        </p:nvSpPr>
        <p:spPr>
          <a:xfrm>
            <a:off x="2193017" y="352505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5B2328A-4C40-E37E-9B60-3F9ECE444C14}"/>
              </a:ext>
            </a:extLst>
          </p:cNvPr>
          <p:cNvSpPr/>
          <p:nvPr/>
        </p:nvSpPr>
        <p:spPr>
          <a:xfrm>
            <a:off x="2310384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6BEB6B5-D822-243A-0ECC-E9E8C8ACB002}"/>
              </a:ext>
            </a:extLst>
          </p:cNvPr>
          <p:cNvSpPr/>
          <p:nvPr/>
        </p:nvSpPr>
        <p:spPr>
          <a:xfrm>
            <a:off x="2427752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0A846D1-258B-EC5E-E3D6-17DE2B8796BA}"/>
              </a:ext>
            </a:extLst>
          </p:cNvPr>
          <p:cNvSpPr/>
          <p:nvPr/>
        </p:nvSpPr>
        <p:spPr>
          <a:xfrm>
            <a:off x="2545121" y="3290315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9C8DE56-C0AF-621B-3823-0354504B093E}"/>
              </a:ext>
            </a:extLst>
          </p:cNvPr>
          <p:cNvSpPr/>
          <p:nvPr/>
        </p:nvSpPr>
        <p:spPr>
          <a:xfrm>
            <a:off x="2662488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625A460-7BBE-4A4A-8700-79FF7789BE8F}"/>
              </a:ext>
            </a:extLst>
          </p:cNvPr>
          <p:cNvSpPr/>
          <p:nvPr/>
        </p:nvSpPr>
        <p:spPr>
          <a:xfrm>
            <a:off x="2779856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BA3D911-2EDE-F96A-41F2-7B1A0B368C11}"/>
              </a:ext>
            </a:extLst>
          </p:cNvPr>
          <p:cNvSpPr/>
          <p:nvPr/>
        </p:nvSpPr>
        <p:spPr>
          <a:xfrm>
            <a:off x="2545121" y="340768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BE6ED6C-07A9-C167-229D-072F768591E2}"/>
              </a:ext>
            </a:extLst>
          </p:cNvPr>
          <p:cNvSpPr/>
          <p:nvPr/>
        </p:nvSpPr>
        <p:spPr>
          <a:xfrm>
            <a:off x="2779856" y="340768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65AA3AA5-B3E0-918D-1B4C-DBFAC80B288E}"/>
              </a:ext>
            </a:extLst>
          </p:cNvPr>
          <p:cNvSpPr/>
          <p:nvPr/>
        </p:nvSpPr>
        <p:spPr>
          <a:xfrm>
            <a:off x="2545121" y="352505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FF3225-661F-5E17-800D-1F0E34286A7F}"/>
              </a:ext>
            </a:extLst>
          </p:cNvPr>
          <p:cNvSpPr/>
          <p:nvPr/>
        </p:nvSpPr>
        <p:spPr>
          <a:xfrm>
            <a:off x="2662488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64F65EF-A313-708C-BFC4-D5CA77973679}"/>
              </a:ext>
            </a:extLst>
          </p:cNvPr>
          <p:cNvSpPr/>
          <p:nvPr/>
        </p:nvSpPr>
        <p:spPr>
          <a:xfrm>
            <a:off x="2779856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E699C6A-67AE-C44D-095B-44EEF5D2BFF8}"/>
              </a:ext>
            </a:extLst>
          </p:cNvPr>
          <p:cNvSpPr/>
          <p:nvPr/>
        </p:nvSpPr>
        <p:spPr>
          <a:xfrm>
            <a:off x="1840915" y="364241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CC66B45-0B7B-AC12-26E1-78C487748D42}"/>
              </a:ext>
            </a:extLst>
          </p:cNvPr>
          <p:cNvSpPr/>
          <p:nvPr/>
        </p:nvSpPr>
        <p:spPr>
          <a:xfrm>
            <a:off x="1958282" y="364241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4DF79FD-77E0-4242-7FEB-920BBCDE8BBC}"/>
              </a:ext>
            </a:extLst>
          </p:cNvPr>
          <p:cNvSpPr/>
          <p:nvPr/>
        </p:nvSpPr>
        <p:spPr>
          <a:xfrm>
            <a:off x="2075650" y="364241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4A58F0B-F50D-2D36-6838-DC275F220D8E}"/>
              </a:ext>
            </a:extLst>
          </p:cNvPr>
          <p:cNvSpPr/>
          <p:nvPr/>
        </p:nvSpPr>
        <p:spPr>
          <a:xfrm>
            <a:off x="1840915" y="3759787"/>
            <a:ext cx="117367" cy="117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012808D-3A2C-5F17-9B8C-9FA37C8E2516}"/>
              </a:ext>
            </a:extLst>
          </p:cNvPr>
          <p:cNvSpPr/>
          <p:nvPr/>
        </p:nvSpPr>
        <p:spPr>
          <a:xfrm>
            <a:off x="2075650" y="3759787"/>
            <a:ext cx="117367" cy="117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5120368-4D1A-553A-50E4-0D1E57AF2578}"/>
              </a:ext>
            </a:extLst>
          </p:cNvPr>
          <p:cNvSpPr/>
          <p:nvPr/>
        </p:nvSpPr>
        <p:spPr>
          <a:xfrm>
            <a:off x="1840915" y="3877156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39EB8425-A0A8-724C-3C79-247CD07B6C14}"/>
              </a:ext>
            </a:extLst>
          </p:cNvPr>
          <p:cNvSpPr/>
          <p:nvPr/>
        </p:nvSpPr>
        <p:spPr>
          <a:xfrm>
            <a:off x="1958282" y="3877156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320EA52-70AE-50CE-962B-76D80F84E6F2}"/>
              </a:ext>
            </a:extLst>
          </p:cNvPr>
          <p:cNvSpPr/>
          <p:nvPr/>
        </p:nvSpPr>
        <p:spPr>
          <a:xfrm>
            <a:off x="2075650" y="3877156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9E6CD75-A2F6-9296-CF2E-D10E687BC951}"/>
              </a:ext>
            </a:extLst>
          </p:cNvPr>
          <p:cNvSpPr/>
          <p:nvPr/>
        </p:nvSpPr>
        <p:spPr>
          <a:xfrm>
            <a:off x="2545121" y="364241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C06CA03-7745-B4E9-A877-E4BF9D5AA627}"/>
              </a:ext>
            </a:extLst>
          </p:cNvPr>
          <p:cNvSpPr/>
          <p:nvPr/>
        </p:nvSpPr>
        <p:spPr>
          <a:xfrm>
            <a:off x="2662488" y="364241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A15150A-ECAF-700C-9607-525EDFC269E2}"/>
              </a:ext>
            </a:extLst>
          </p:cNvPr>
          <p:cNvSpPr/>
          <p:nvPr/>
        </p:nvSpPr>
        <p:spPr>
          <a:xfrm>
            <a:off x="2779856" y="364241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20FB3C1-A493-5B3E-011A-9DCF69106D6C}"/>
              </a:ext>
            </a:extLst>
          </p:cNvPr>
          <p:cNvSpPr/>
          <p:nvPr/>
        </p:nvSpPr>
        <p:spPr>
          <a:xfrm>
            <a:off x="2545121" y="3759787"/>
            <a:ext cx="117367" cy="117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7EB646-655D-866C-E737-C81AE1E12DB9}"/>
              </a:ext>
            </a:extLst>
          </p:cNvPr>
          <p:cNvSpPr/>
          <p:nvPr/>
        </p:nvSpPr>
        <p:spPr>
          <a:xfrm>
            <a:off x="2779856" y="3759787"/>
            <a:ext cx="117368" cy="117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7DD74DC-E054-4BB5-7D8B-3CC967166217}"/>
              </a:ext>
            </a:extLst>
          </p:cNvPr>
          <p:cNvSpPr/>
          <p:nvPr/>
        </p:nvSpPr>
        <p:spPr>
          <a:xfrm>
            <a:off x="2545121" y="3877156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601E20-DFE3-D2FE-2DC0-B218CEDB4283}"/>
              </a:ext>
            </a:extLst>
          </p:cNvPr>
          <p:cNvSpPr/>
          <p:nvPr/>
        </p:nvSpPr>
        <p:spPr>
          <a:xfrm>
            <a:off x="2662488" y="387715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98A967C-5D6F-2F66-3E1C-D8EFFCE22072}"/>
              </a:ext>
            </a:extLst>
          </p:cNvPr>
          <p:cNvSpPr/>
          <p:nvPr/>
        </p:nvSpPr>
        <p:spPr>
          <a:xfrm>
            <a:off x="2779856" y="387715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3D153CC-7291-A0CD-FE46-97ADD2C60453}"/>
              </a:ext>
            </a:extLst>
          </p:cNvPr>
          <p:cNvSpPr/>
          <p:nvPr/>
        </p:nvSpPr>
        <p:spPr>
          <a:xfrm>
            <a:off x="1840915" y="399452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EB20B02-7C61-DD67-0E20-9E14A6F6B7FA}"/>
              </a:ext>
            </a:extLst>
          </p:cNvPr>
          <p:cNvSpPr/>
          <p:nvPr/>
        </p:nvSpPr>
        <p:spPr>
          <a:xfrm>
            <a:off x="1958282" y="399452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05D8DE1-B185-D9F1-EF36-959733A093F0}"/>
              </a:ext>
            </a:extLst>
          </p:cNvPr>
          <p:cNvSpPr/>
          <p:nvPr/>
        </p:nvSpPr>
        <p:spPr>
          <a:xfrm>
            <a:off x="2075650" y="399452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A80E02C-D228-230C-6AC0-9A564F214209}"/>
              </a:ext>
            </a:extLst>
          </p:cNvPr>
          <p:cNvSpPr/>
          <p:nvPr/>
        </p:nvSpPr>
        <p:spPr>
          <a:xfrm>
            <a:off x="1840915" y="411189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A8EC0AF-5F30-8C17-D43E-E26D07D34988}"/>
              </a:ext>
            </a:extLst>
          </p:cNvPr>
          <p:cNvSpPr/>
          <p:nvPr/>
        </p:nvSpPr>
        <p:spPr>
          <a:xfrm>
            <a:off x="2075650" y="411189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295DA3F-B516-976E-F2F1-CB08B18CF11A}"/>
              </a:ext>
            </a:extLst>
          </p:cNvPr>
          <p:cNvSpPr/>
          <p:nvPr/>
        </p:nvSpPr>
        <p:spPr>
          <a:xfrm>
            <a:off x="1840915" y="422925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463BC57-2A6C-7552-0603-77B9270B44EC}"/>
              </a:ext>
            </a:extLst>
          </p:cNvPr>
          <p:cNvSpPr/>
          <p:nvPr/>
        </p:nvSpPr>
        <p:spPr>
          <a:xfrm>
            <a:off x="1958282" y="422925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0C72D7F-89E4-9052-F2C6-9B8188645013}"/>
              </a:ext>
            </a:extLst>
          </p:cNvPr>
          <p:cNvSpPr/>
          <p:nvPr/>
        </p:nvSpPr>
        <p:spPr>
          <a:xfrm>
            <a:off x="2075650" y="422925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96F84095-7940-2994-6900-E9EF53CAD41F}"/>
              </a:ext>
            </a:extLst>
          </p:cNvPr>
          <p:cNvSpPr/>
          <p:nvPr/>
        </p:nvSpPr>
        <p:spPr>
          <a:xfrm>
            <a:off x="2193017" y="399452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B3EF06E-8274-47D6-A67C-6E1B74DC0D79}"/>
              </a:ext>
            </a:extLst>
          </p:cNvPr>
          <p:cNvSpPr/>
          <p:nvPr/>
        </p:nvSpPr>
        <p:spPr>
          <a:xfrm>
            <a:off x="2310384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7611427-4A7D-6042-0D03-87ECDD90328F}"/>
              </a:ext>
            </a:extLst>
          </p:cNvPr>
          <p:cNvSpPr/>
          <p:nvPr/>
        </p:nvSpPr>
        <p:spPr>
          <a:xfrm>
            <a:off x="2427752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2EED812E-C2FD-703D-3376-55F6FA6C3CC2}"/>
              </a:ext>
            </a:extLst>
          </p:cNvPr>
          <p:cNvSpPr/>
          <p:nvPr/>
        </p:nvSpPr>
        <p:spPr>
          <a:xfrm>
            <a:off x="2193017" y="411189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D76CBD19-83A6-1C11-5E0A-5D012C8DEF40}"/>
              </a:ext>
            </a:extLst>
          </p:cNvPr>
          <p:cNvSpPr/>
          <p:nvPr/>
        </p:nvSpPr>
        <p:spPr>
          <a:xfrm>
            <a:off x="2427752" y="411189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1DC975D-4F39-E946-1064-1E711B173FCF}"/>
              </a:ext>
            </a:extLst>
          </p:cNvPr>
          <p:cNvSpPr/>
          <p:nvPr/>
        </p:nvSpPr>
        <p:spPr>
          <a:xfrm>
            <a:off x="2193017" y="422925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4857DCE-1A3A-BD39-7843-EA4ED9C2F91F}"/>
              </a:ext>
            </a:extLst>
          </p:cNvPr>
          <p:cNvSpPr/>
          <p:nvPr/>
        </p:nvSpPr>
        <p:spPr>
          <a:xfrm>
            <a:off x="2310384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8D5F980-F0BA-08E1-8C56-57E6250061FF}"/>
              </a:ext>
            </a:extLst>
          </p:cNvPr>
          <p:cNvSpPr/>
          <p:nvPr/>
        </p:nvSpPr>
        <p:spPr>
          <a:xfrm>
            <a:off x="2427752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3FF4093F-088C-EE93-EAD6-AD315936C048}"/>
              </a:ext>
            </a:extLst>
          </p:cNvPr>
          <p:cNvSpPr/>
          <p:nvPr/>
        </p:nvSpPr>
        <p:spPr>
          <a:xfrm>
            <a:off x="2545121" y="399452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7389A67-503E-679B-621E-2F7C310D494F}"/>
              </a:ext>
            </a:extLst>
          </p:cNvPr>
          <p:cNvSpPr/>
          <p:nvPr/>
        </p:nvSpPr>
        <p:spPr>
          <a:xfrm>
            <a:off x="2662488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9F761F4-BE4F-4000-2E87-751B5649B24F}"/>
              </a:ext>
            </a:extLst>
          </p:cNvPr>
          <p:cNvSpPr/>
          <p:nvPr/>
        </p:nvSpPr>
        <p:spPr>
          <a:xfrm>
            <a:off x="2779856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E61BA0F4-197F-5350-720E-499110A107EA}"/>
              </a:ext>
            </a:extLst>
          </p:cNvPr>
          <p:cNvSpPr/>
          <p:nvPr/>
        </p:nvSpPr>
        <p:spPr>
          <a:xfrm>
            <a:off x="2545121" y="411189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4F39DA3-6F1F-8273-D210-7AABAD19B42E}"/>
              </a:ext>
            </a:extLst>
          </p:cNvPr>
          <p:cNvSpPr/>
          <p:nvPr/>
        </p:nvSpPr>
        <p:spPr>
          <a:xfrm>
            <a:off x="2779856" y="411189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CD6C58E-E96B-9D69-EE13-DB9DA0A4B1B5}"/>
              </a:ext>
            </a:extLst>
          </p:cNvPr>
          <p:cNvSpPr/>
          <p:nvPr/>
        </p:nvSpPr>
        <p:spPr>
          <a:xfrm>
            <a:off x="2545121" y="422925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AAD20C1-58F6-0D31-7299-A699C991DA34}"/>
              </a:ext>
            </a:extLst>
          </p:cNvPr>
          <p:cNvSpPr/>
          <p:nvPr/>
        </p:nvSpPr>
        <p:spPr>
          <a:xfrm>
            <a:off x="2662488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53B0015-FDD5-FF32-8397-7FCE173D589A}"/>
              </a:ext>
            </a:extLst>
          </p:cNvPr>
          <p:cNvSpPr/>
          <p:nvPr/>
        </p:nvSpPr>
        <p:spPr>
          <a:xfrm>
            <a:off x="2779856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B4A213E-6DBE-319E-AA7F-1F6141DBE9E9}"/>
              </a:ext>
            </a:extLst>
          </p:cNvPr>
          <p:cNvSpPr/>
          <p:nvPr/>
        </p:nvSpPr>
        <p:spPr>
          <a:xfrm>
            <a:off x="2897224" y="4346626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A207CEE-E3EA-A5F2-A0DA-0F1D5EF8F359}"/>
              </a:ext>
            </a:extLst>
          </p:cNvPr>
          <p:cNvSpPr/>
          <p:nvPr/>
        </p:nvSpPr>
        <p:spPr>
          <a:xfrm>
            <a:off x="3014591" y="434662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8" name="矩形 767">
            <a:extLst>
              <a:ext uri="{FF2B5EF4-FFF2-40B4-BE49-F238E27FC236}">
                <a16:creationId xmlns:a16="http://schemas.microsoft.com/office/drawing/2014/main" id="{9F2E0E71-F52C-5849-36D7-4E3F9B382970}"/>
              </a:ext>
            </a:extLst>
          </p:cNvPr>
          <p:cNvSpPr/>
          <p:nvPr/>
        </p:nvSpPr>
        <p:spPr>
          <a:xfrm>
            <a:off x="3131959" y="434662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9" name="矩形 768">
            <a:extLst>
              <a:ext uri="{FF2B5EF4-FFF2-40B4-BE49-F238E27FC236}">
                <a16:creationId xmlns:a16="http://schemas.microsoft.com/office/drawing/2014/main" id="{B1ACAA7D-8CDD-FDC6-74DB-8E9FB5998DED}"/>
              </a:ext>
            </a:extLst>
          </p:cNvPr>
          <p:cNvSpPr/>
          <p:nvPr/>
        </p:nvSpPr>
        <p:spPr>
          <a:xfrm>
            <a:off x="2897224" y="4463994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0" name="矩形 769">
            <a:extLst>
              <a:ext uri="{FF2B5EF4-FFF2-40B4-BE49-F238E27FC236}">
                <a16:creationId xmlns:a16="http://schemas.microsoft.com/office/drawing/2014/main" id="{6B23DA57-8B32-6813-E6EA-C27DE3CA885A}"/>
              </a:ext>
            </a:extLst>
          </p:cNvPr>
          <p:cNvSpPr/>
          <p:nvPr/>
        </p:nvSpPr>
        <p:spPr>
          <a:xfrm>
            <a:off x="3131959" y="446399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1" name="矩形 770">
            <a:extLst>
              <a:ext uri="{FF2B5EF4-FFF2-40B4-BE49-F238E27FC236}">
                <a16:creationId xmlns:a16="http://schemas.microsoft.com/office/drawing/2014/main" id="{60C710AB-371D-FF58-F1AC-1FF5F2B22505}"/>
              </a:ext>
            </a:extLst>
          </p:cNvPr>
          <p:cNvSpPr/>
          <p:nvPr/>
        </p:nvSpPr>
        <p:spPr>
          <a:xfrm>
            <a:off x="2897224" y="458136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2" name="矩形 771">
            <a:extLst>
              <a:ext uri="{FF2B5EF4-FFF2-40B4-BE49-F238E27FC236}">
                <a16:creationId xmlns:a16="http://schemas.microsoft.com/office/drawing/2014/main" id="{2390D781-A4B2-AEBD-9637-203100DB68E4}"/>
              </a:ext>
            </a:extLst>
          </p:cNvPr>
          <p:cNvSpPr/>
          <p:nvPr/>
        </p:nvSpPr>
        <p:spPr>
          <a:xfrm>
            <a:off x="3014591" y="458136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3" name="矩形 772">
            <a:extLst>
              <a:ext uri="{FF2B5EF4-FFF2-40B4-BE49-F238E27FC236}">
                <a16:creationId xmlns:a16="http://schemas.microsoft.com/office/drawing/2014/main" id="{B741112C-A594-FF92-85B8-242D93E4C333}"/>
              </a:ext>
            </a:extLst>
          </p:cNvPr>
          <p:cNvSpPr/>
          <p:nvPr/>
        </p:nvSpPr>
        <p:spPr>
          <a:xfrm>
            <a:off x="3131959" y="458136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4" name="矩形 773">
            <a:extLst>
              <a:ext uri="{FF2B5EF4-FFF2-40B4-BE49-F238E27FC236}">
                <a16:creationId xmlns:a16="http://schemas.microsoft.com/office/drawing/2014/main" id="{6AF5E0E2-8909-ED9D-0F58-79AD5C6DF5FA}"/>
              </a:ext>
            </a:extLst>
          </p:cNvPr>
          <p:cNvSpPr/>
          <p:nvPr/>
        </p:nvSpPr>
        <p:spPr>
          <a:xfrm>
            <a:off x="3249327" y="434662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5" name="矩形 774">
            <a:extLst>
              <a:ext uri="{FF2B5EF4-FFF2-40B4-BE49-F238E27FC236}">
                <a16:creationId xmlns:a16="http://schemas.microsoft.com/office/drawing/2014/main" id="{AE0BB9C4-E092-FCB3-F68F-015537EEE56B}"/>
              </a:ext>
            </a:extLst>
          </p:cNvPr>
          <p:cNvSpPr/>
          <p:nvPr/>
        </p:nvSpPr>
        <p:spPr>
          <a:xfrm>
            <a:off x="3366695" y="434662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81705EAA-016E-9A01-A179-E8DD3B409A41}"/>
              </a:ext>
            </a:extLst>
          </p:cNvPr>
          <p:cNvSpPr/>
          <p:nvPr/>
        </p:nvSpPr>
        <p:spPr>
          <a:xfrm>
            <a:off x="3484063" y="434662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7" name="矩形 776">
            <a:extLst>
              <a:ext uri="{FF2B5EF4-FFF2-40B4-BE49-F238E27FC236}">
                <a16:creationId xmlns:a16="http://schemas.microsoft.com/office/drawing/2014/main" id="{5607016B-DC8F-A678-B74A-D3BF532B5A63}"/>
              </a:ext>
            </a:extLst>
          </p:cNvPr>
          <p:cNvSpPr/>
          <p:nvPr/>
        </p:nvSpPr>
        <p:spPr>
          <a:xfrm>
            <a:off x="3249327" y="446399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8" name="矩形 777">
            <a:extLst>
              <a:ext uri="{FF2B5EF4-FFF2-40B4-BE49-F238E27FC236}">
                <a16:creationId xmlns:a16="http://schemas.microsoft.com/office/drawing/2014/main" id="{201790C3-174D-87E5-AAF9-FF4342DF800D}"/>
              </a:ext>
            </a:extLst>
          </p:cNvPr>
          <p:cNvSpPr/>
          <p:nvPr/>
        </p:nvSpPr>
        <p:spPr>
          <a:xfrm>
            <a:off x="3484063" y="446399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9" name="矩形 778">
            <a:extLst>
              <a:ext uri="{FF2B5EF4-FFF2-40B4-BE49-F238E27FC236}">
                <a16:creationId xmlns:a16="http://schemas.microsoft.com/office/drawing/2014/main" id="{41ACB61C-C43A-3776-0278-5AD24A649861}"/>
              </a:ext>
            </a:extLst>
          </p:cNvPr>
          <p:cNvSpPr/>
          <p:nvPr/>
        </p:nvSpPr>
        <p:spPr>
          <a:xfrm>
            <a:off x="3249327" y="458136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0" name="矩形 779">
            <a:extLst>
              <a:ext uri="{FF2B5EF4-FFF2-40B4-BE49-F238E27FC236}">
                <a16:creationId xmlns:a16="http://schemas.microsoft.com/office/drawing/2014/main" id="{D7E6ED45-61C7-E9CB-E423-E0323052F616}"/>
              </a:ext>
            </a:extLst>
          </p:cNvPr>
          <p:cNvSpPr/>
          <p:nvPr/>
        </p:nvSpPr>
        <p:spPr>
          <a:xfrm>
            <a:off x="3366695" y="458136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1" name="矩形 780">
            <a:extLst>
              <a:ext uri="{FF2B5EF4-FFF2-40B4-BE49-F238E27FC236}">
                <a16:creationId xmlns:a16="http://schemas.microsoft.com/office/drawing/2014/main" id="{7C9532B6-0337-3B64-4033-5A5A86A82F23}"/>
              </a:ext>
            </a:extLst>
          </p:cNvPr>
          <p:cNvSpPr/>
          <p:nvPr/>
        </p:nvSpPr>
        <p:spPr>
          <a:xfrm>
            <a:off x="3484063" y="458136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2" name="矩形 781">
            <a:extLst>
              <a:ext uri="{FF2B5EF4-FFF2-40B4-BE49-F238E27FC236}">
                <a16:creationId xmlns:a16="http://schemas.microsoft.com/office/drawing/2014/main" id="{BD78B678-FCD3-24E0-B46D-BD40D9E027FF}"/>
              </a:ext>
            </a:extLst>
          </p:cNvPr>
          <p:cNvSpPr/>
          <p:nvPr/>
        </p:nvSpPr>
        <p:spPr>
          <a:xfrm>
            <a:off x="3601431" y="434662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3" name="矩形 782">
            <a:extLst>
              <a:ext uri="{FF2B5EF4-FFF2-40B4-BE49-F238E27FC236}">
                <a16:creationId xmlns:a16="http://schemas.microsoft.com/office/drawing/2014/main" id="{E964AC93-5888-73B6-9480-5A4B915976F3}"/>
              </a:ext>
            </a:extLst>
          </p:cNvPr>
          <p:cNvSpPr/>
          <p:nvPr/>
        </p:nvSpPr>
        <p:spPr>
          <a:xfrm>
            <a:off x="3718799" y="434662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4" name="矩形 783">
            <a:extLst>
              <a:ext uri="{FF2B5EF4-FFF2-40B4-BE49-F238E27FC236}">
                <a16:creationId xmlns:a16="http://schemas.microsoft.com/office/drawing/2014/main" id="{E1FE63FF-2DE2-BA9A-12AD-98486ACDDBAB}"/>
              </a:ext>
            </a:extLst>
          </p:cNvPr>
          <p:cNvSpPr/>
          <p:nvPr/>
        </p:nvSpPr>
        <p:spPr>
          <a:xfrm>
            <a:off x="3836167" y="434662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5" name="矩形 784">
            <a:extLst>
              <a:ext uri="{FF2B5EF4-FFF2-40B4-BE49-F238E27FC236}">
                <a16:creationId xmlns:a16="http://schemas.microsoft.com/office/drawing/2014/main" id="{2843B444-6AE0-C02C-A4AF-2BCE648B5DC4}"/>
              </a:ext>
            </a:extLst>
          </p:cNvPr>
          <p:cNvSpPr/>
          <p:nvPr/>
        </p:nvSpPr>
        <p:spPr>
          <a:xfrm>
            <a:off x="3601431" y="446399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6" name="矩形 785">
            <a:extLst>
              <a:ext uri="{FF2B5EF4-FFF2-40B4-BE49-F238E27FC236}">
                <a16:creationId xmlns:a16="http://schemas.microsoft.com/office/drawing/2014/main" id="{87AA7292-E4D1-E53D-4A5A-D26527BBA0C5}"/>
              </a:ext>
            </a:extLst>
          </p:cNvPr>
          <p:cNvSpPr/>
          <p:nvPr/>
        </p:nvSpPr>
        <p:spPr>
          <a:xfrm>
            <a:off x="3836167" y="446399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7" name="矩形 786">
            <a:extLst>
              <a:ext uri="{FF2B5EF4-FFF2-40B4-BE49-F238E27FC236}">
                <a16:creationId xmlns:a16="http://schemas.microsoft.com/office/drawing/2014/main" id="{AF53BE9D-911B-2FD8-8E83-B493B1E016F3}"/>
              </a:ext>
            </a:extLst>
          </p:cNvPr>
          <p:cNvSpPr/>
          <p:nvPr/>
        </p:nvSpPr>
        <p:spPr>
          <a:xfrm>
            <a:off x="3601431" y="458136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矩形 787">
            <a:extLst>
              <a:ext uri="{FF2B5EF4-FFF2-40B4-BE49-F238E27FC236}">
                <a16:creationId xmlns:a16="http://schemas.microsoft.com/office/drawing/2014/main" id="{A9F55596-24B9-A391-AE1A-F19A676BD45D}"/>
              </a:ext>
            </a:extLst>
          </p:cNvPr>
          <p:cNvSpPr/>
          <p:nvPr/>
        </p:nvSpPr>
        <p:spPr>
          <a:xfrm>
            <a:off x="3718799" y="458136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9" name="矩形 788">
            <a:extLst>
              <a:ext uri="{FF2B5EF4-FFF2-40B4-BE49-F238E27FC236}">
                <a16:creationId xmlns:a16="http://schemas.microsoft.com/office/drawing/2014/main" id="{4EE0B921-8821-ACE1-9F55-13D9DD796C29}"/>
              </a:ext>
            </a:extLst>
          </p:cNvPr>
          <p:cNvSpPr/>
          <p:nvPr/>
        </p:nvSpPr>
        <p:spPr>
          <a:xfrm>
            <a:off x="3836167" y="458136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0" name="矩形 789">
            <a:extLst>
              <a:ext uri="{FF2B5EF4-FFF2-40B4-BE49-F238E27FC236}">
                <a16:creationId xmlns:a16="http://schemas.microsoft.com/office/drawing/2014/main" id="{0B999269-CE6A-D610-0600-9582DB08F9CB}"/>
              </a:ext>
            </a:extLst>
          </p:cNvPr>
          <p:cNvSpPr/>
          <p:nvPr/>
        </p:nvSpPr>
        <p:spPr>
          <a:xfrm>
            <a:off x="2897224" y="469872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1" name="矩形 790">
            <a:extLst>
              <a:ext uri="{FF2B5EF4-FFF2-40B4-BE49-F238E27FC236}">
                <a16:creationId xmlns:a16="http://schemas.microsoft.com/office/drawing/2014/main" id="{0B000A31-83F2-CEE4-E383-1E65C1F56360}"/>
              </a:ext>
            </a:extLst>
          </p:cNvPr>
          <p:cNvSpPr/>
          <p:nvPr/>
        </p:nvSpPr>
        <p:spPr>
          <a:xfrm>
            <a:off x="3014591" y="469872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2" name="矩形 791">
            <a:extLst>
              <a:ext uri="{FF2B5EF4-FFF2-40B4-BE49-F238E27FC236}">
                <a16:creationId xmlns:a16="http://schemas.microsoft.com/office/drawing/2014/main" id="{6212DCB1-705B-1FA9-7A97-6A6335E7211D}"/>
              </a:ext>
            </a:extLst>
          </p:cNvPr>
          <p:cNvSpPr/>
          <p:nvPr/>
        </p:nvSpPr>
        <p:spPr>
          <a:xfrm>
            <a:off x="3131959" y="469872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3" name="矩形 792">
            <a:extLst>
              <a:ext uri="{FF2B5EF4-FFF2-40B4-BE49-F238E27FC236}">
                <a16:creationId xmlns:a16="http://schemas.microsoft.com/office/drawing/2014/main" id="{DB82CE2D-AFF5-009B-9D1D-882CABC026AF}"/>
              </a:ext>
            </a:extLst>
          </p:cNvPr>
          <p:cNvSpPr/>
          <p:nvPr/>
        </p:nvSpPr>
        <p:spPr>
          <a:xfrm>
            <a:off x="2897224" y="4816097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4" name="矩形 793">
            <a:extLst>
              <a:ext uri="{FF2B5EF4-FFF2-40B4-BE49-F238E27FC236}">
                <a16:creationId xmlns:a16="http://schemas.microsoft.com/office/drawing/2014/main" id="{B7BF75FA-6BA7-2260-D80B-1940963B191E}"/>
              </a:ext>
            </a:extLst>
          </p:cNvPr>
          <p:cNvSpPr/>
          <p:nvPr/>
        </p:nvSpPr>
        <p:spPr>
          <a:xfrm>
            <a:off x="3131959" y="481609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5" name="矩形 794">
            <a:extLst>
              <a:ext uri="{FF2B5EF4-FFF2-40B4-BE49-F238E27FC236}">
                <a16:creationId xmlns:a16="http://schemas.microsoft.com/office/drawing/2014/main" id="{74EF85A0-A0CB-0395-5AA2-A7CB69694930}"/>
              </a:ext>
            </a:extLst>
          </p:cNvPr>
          <p:cNvSpPr/>
          <p:nvPr/>
        </p:nvSpPr>
        <p:spPr>
          <a:xfrm>
            <a:off x="2897224" y="4933465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6" name="矩形 795">
            <a:extLst>
              <a:ext uri="{FF2B5EF4-FFF2-40B4-BE49-F238E27FC236}">
                <a16:creationId xmlns:a16="http://schemas.microsoft.com/office/drawing/2014/main" id="{50370C96-159E-ACD0-DB3B-BE701849E9D1}"/>
              </a:ext>
            </a:extLst>
          </p:cNvPr>
          <p:cNvSpPr/>
          <p:nvPr/>
        </p:nvSpPr>
        <p:spPr>
          <a:xfrm>
            <a:off x="3014591" y="493346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7" name="矩形 796">
            <a:extLst>
              <a:ext uri="{FF2B5EF4-FFF2-40B4-BE49-F238E27FC236}">
                <a16:creationId xmlns:a16="http://schemas.microsoft.com/office/drawing/2014/main" id="{2248FE04-9419-5C7B-6214-4720A91A5B57}"/>
              </a:ext>
            </a:extLst>
          </p:cNvPr>
          <p:cNvSpPr/>
          <p:nvPr/>
        </p:nvSpPr>
        <p:spPr>
          <a:xfrm>
            <a:off x="3131959" y="493346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8" name="矩形 797">
            <a:extLst>
              <a:ext uri="{FF2B5EF4-FFF2-40B4-BE49-F238E27FC236}">
                <a16:creationId xmlns:a16="http://schemas.microsoft.com/office/drawing/2014/main" id="{1AE7FF89-AF11-3A76-E8FD-AD1B3ABBFA7C}"/>
              </a:ext>
            </a:extLst>
          </p:cNvPr>
          <p:cNvSpPr/>
          <p:nvPr/>
        </p:nvSpPr>
        <p:spPr>
          <a:xfrm>
            <a:off x="3601431" y="469872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9" name="矩形 798">
            <a:extLst>
              <a:ext uri="{FF2B5EF4-FFF2-40B4-BE49-F238E27FC236}">
                <a16:creationId xmlns:a16="http://schemas.microsoft.com/office/drawing/2014/main" id="{F458C254-738F-C586-83CA-594F346E888A}"/>
              </a:ext>
            </a:extLst>
          </p:cNvPr>
          <p:cNvSpPr/>
          <p:nvPr/>
        </p:nvSpPr>
        <p:spPr>
          <a:xfrm>
            <a:off x="3718799" y="469872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0" name="矩形 799">
            <a:extLst>
              <a:ext uri="{FF2B5EF4-FFF2-40B4-BE49-F238E27FC236}">
                <a16:creationId xmlns:a16="http://schemas.microsoft.com/office/drawing/2014/main" id="{83474EE5-711B-AEB1-251A-170F1F02382E}"/>
              </a:ext>
            </a:extLst>
          </p:cNvPr>
          <p:cNvSpPr/>
          <p:nvPr/>
        </p:nvSpPr>
        <p:spPr>
          <a:xfrm>
            <a:off x="3836167" y="469872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1" name="矩形 800">
            <a:extLst>
              <a:ext uri="{FF2B5EF4-FFF2-40B4-BE49-F238E27FC236}">
                <a16:creationId xmlns:a16="http://schemas.microsoft.com/office/drawing/2014/main" id="{0A90DDF4-5297-08CE-46E9-B9BC67CEB77B}"/>
              </a:ext>
            </a:extLst>
          </p:cNvPr>
          <p:cNvSpPr/>
          <p:nvPr/>
        </p:nvSpPr>
        <p:spPr>
          <a:xfrm>
            <a:off x="3601431" y="481609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2" name="矩形 801">
            <a:extLst>
              <a:ext uri="{FF2B5EF4-FFF2-40B4-BE49-F238E27FC236}">
                <a16:creationId xmlns:a16="http://schemas.microsoft.com/office/drawing/2014/main" id="{D02E9091-E9E2-B4B0-C04C-255C16B1314A}"/>
              </a:ext>
            </a:extLst>
          </p:cNvPr>
          <p:cNvSpPr/>
          <p:nvPr/>
        </p:nvSpPr>
        <p:spPr>
          <a:xfrm>
            <a:off x="3836167" y="481609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3" name="矩形 802">
            <a:extLst>
              <a:ext uri="{FF2B5EF4-FFF2-40B4-BE49-F238E27FC236}">
                <a16:creationId xmlns:a16="http://schemas.microsoft.com/office/drawing/2014/main" id="{72961E82-5531-49F0-16E1-52D08AE1076A}"/>
              </a:ext>
            </a:extLst>
          </p:cNvPr>
          <p:cNvSpPr/>
          <p:nvPr/>
        </p:nvSpPr>
        <p:spPr>
          <a:xfrm>
            <a:off x="3601431" y="493346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4" name="矩形 803">
            <a:extLst>
              <a:ext uri="{FF2B5EF4-FFF2-40B4-BE49-F238E27FC236}">
                <a16:creationId xmlns:a16="http://schemas.microsoft.com/office/drawing/2014/main" id="{59E20701-C599-C8BE-C5CF-CDF2C9473D6C}"/>
              </a:ext>
            </a:extLst>
          </p:cNvPr>
          <p:cNvSpPr/>
          <p:nvPr/>
        </p:nvSpPr>
        <p:spPr>
          <a:xfrm>
            <a:off x="3718799" y="493346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5" name="矩形 804">
            <a:extLst>
              <a:ext uri="{FF2B5EF4-FFF2-40B4-BE49-F238E27FC236}">
                <a16:creationId xmlns:a16="http://schemas.microsoft.com/office/drawing/2014/main" id="{D1EE64E9-1BF2-C2E4-630C-DAE86402D46E}"/>
              </a:ext>
            </a:extLst>
          </p:cNvPr>
          <p:cNvSpPr/>
          <p:nvPr/>
        </p:nvSpPr>
        <p:spPr>
          <a:xfrm>
            <a:off x="3836167" y="493346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6" name="矩形 805">
            <a:extLst>
              <a:ext uri="{FF2B5EF4-FFF2-40B4-BE49-F238E27FC236}">
                <a16:creationId xmlns:a16="http://schemas.microsoft.com/office/drawing/2014/main" id="{9F82645B-56BC-841E-8495-DFD4E0AFD853}"/>
              </a:ext>
            </a:extLst>
          </p:cNvPr>
          <p:cNvSpPr/>
          <p:nvPr/>
        </p:nvSpPr>
        <p:spPr>
          <a:xfrm>
            <a:off x="2897224" y="505083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7" name="矩形 806">
            <a:extLst>
              <a:ext uri="{FF2B5EF4-FFF2-40B4-BE49-F238E27FC236}">
                <a16:creationId xmlns:a16="http://schemas.microsoft.com/office/drawing/2014/main" id="{363218CE-8D93-DF96-0A98-CE3FD1E7EF89}"/>
              </a:ext>
            </a:extLst>
          </p:cNvPr>
          <p:cNvSpPr/>
          <p:nvPr/>
        </p:nvSpPr>
        <p:spPr>
          <a:xfrm>
            <a:off x="3014591" y="505083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8" name="矩形 807">
            <a:extLst>
              <a:ext uri="{FF2B5EF4-FFF2-40B4-BE49-F238E27FC236}">
                <a16:creationId xmlns:a16="http://schemas.microsoft.com/office/drawing/2014/main" id="{71EB65A2-A322-F778-4D95-1E5BAF559398}"/>
              </a:ext>
            </a:extLst>
          </p:cNvPr>
          <p:cNvSpPr/>
          <p:nvPr/>
        </p:nvSpPr>
        <p:spPr>
          <a:xfrm>
            <a:off x="3131959" y="505083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9" name="矩形 808">
            <a:extLst>
              <a:ext uri="{FF2B5EF4-FFF2-40B4-BE49-F238E27FC236}">
                <a16:creationId xmlns:a16="http://schemas.microsoft.com/office/drawing/2014/main" id="{C00F986F-C25E-C668-AA16-8AC95A8FBB8C}"/>
              </a:ext>
            </a:extLst>
          </p:cNvPr>
          <p:cNvSpPr/>
          <p:nvPr/>
        </p:nvSpPr>
        <p:spPr>
          <a:xfrm>
            <a:off x="2897224" y="516820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0" name="矩形 809">
            <a:extLst>
              <a:ext uri="{FF2B5EF4-FFF2-40B4-BE49-F238E27FC236}">
                <a16:creationId xmlns:a16="http://schemas.microsoft.com/office/drawing/2014/main" id="{14F01D3C-8C51-E0E2-03DB-06338DC8CDDD}"/>
              </a:ext>
            </a:extLst>
          </p:cNvPr>
          <p:cNvSpPr/>
          <p:nvPr/>
        </p:nvSpPr>
        <p:spPr>
          <a:xfrm>
            <a:off x="3131959" y="516820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1" name="矩形 810">
            <a:extLst>
              <a:ext uri="{FF2B5EF4-FFF2-40B4-BE49-F238E27FC236}">
                <a16:creationId xmlns:a16="http://schemas.microsoft.com/office/drawing/2014/main" id="{B487EB7C-AEEF-137C-C299-EB3100546F6D}"/>
              </a:ext>
            </a:extLst>
          </p:cNvPr>
          <p:cNvSpPr/>
          <p:nvPr/>
        </p:nvSpPr>
        <p:spPr>
          <a:xfrm>
            <a:off x="2897224" y="5285568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2" name="矩形 811">
            <a:extLst>
              <a:ext uri="{FF2B5EF4-FFF2-40B4-BE49-F238E27FC236}">
                <a16:creationId xmlns:a16="http://schemas.microsoft.com/office/drawing/2014/main" id="{F82B6ADC-0F01-6DA7-E2A0-C6A8D04FA633}"/>
              </a:ext>
            </a:extLst>
          </p:cNvPr>
          <p:cNvSpPr/>
          <p:nvPr/>
        </p:nvSpPr>
        <p:spPr>
          <a:xfrm>
            <a:off x="3014591" y="528556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3" name="矩形 812">
            <a:extLst>
              <a:ext uri="{FF2B5EF4-FFF2-40B4-BE49-F238E27FC236}">
                <a16:creationId xmlns:a16="http://schemas.microsoft.com/office/drawing/2014/main" id="{C11DB691-5A0F-3BF8-05DB-492F788D57A8}"/>
              </a:ext>
            </a:extLst>
          </p:cNvPr>
          <p:cNvSpPr/>
          <p:nvPr/>
        </p:nvSpPr>
        <p:spPr>
          <a:xfrm>
            <a:off x="3131959" y="528556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4" name="矩形 813">
            <a:extLst>
              <a:ext uri="{FF2B5EF4-FFF2-40B4-BE49-F238E27FC236}">
                <a16:creationId xmlns:a16="http://schemas.microsoft.com/office/drawing/2014/main" id="{83239573-6720-5794-6FBB-E33E2FB5BF47}"/>
              </a:ext>
            </a:extLst>
          </p:cNvPr>
          <p:cNvSpPr/>
          <p:nvPr/>
        </p:nvSpPr>
        <p:spPr>
          <a:xfrm>
            <a:off x="3249327" y="505083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5" name="矩形 814">
            <a:extLst>
              <a:ext uri="{FF2B5EF4-FFF2-40B4-BE49-F238E27FC236}">
                <a16:creationId xmlns:a16="http://schemas.microsoft.com/office/drawing/2014/main" id="{A0BF67C0-64EC-09CB-05D9-496C1B343A7F}"/>
              </a:ext>
            </a:extLst>
          </p:cNvPr>
          <p:cNvSpPr/>
          <p:nvPr/>
        </p:nvSpPr>
        <p:spPr>
          <a:xfrm>
            <a:off x="3366695" y="505083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6" name="矩形 815">
            <a:extLst>
              <a:ext uri="{FF2B5EF4-FFF2-40B4-BE49-F238E27FC236}">
                <a16:creationId xmlns:a16="http://schemas.microsoft.com/office/drawing/2014/main" id="{C96BED62-A30E-F187-E139-86FD48E22109}"/>
              </a:ext>
            </a:extLst>
          </p:cNvPr>
          <p:cNvSpPr/>
          <p:nvPr/>
        </p:nvSpPr>
        <p:spPr>
          <a:xfrm>
            <a:off x="3484063" y="505083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7" name="矩形 816">
            <a:extLst>
              <a:ext uri="{FF2B5EF4-FFF2-40B4-BE49-F238E27FC236}">
                <a16:creationId xmlns:a16="http://schemas.microsoft.com/office/drawing/2014/main" id="{D6FA1D4B-09A5-8223-4E98-CDEB03C933CD}"/>
              </a:ext>
            </a:extLst>
          </p:cNvPr>
          <p:cNvSpPr/>
          <p:nvPr/>
        </p:nvSpPr>
        <p:spPr>
          <a:xfrm>
            <a:off x="3249327" y="516820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8" name="矩形 817">
            <a:extLst>
              <a:ext uri="{FF2B5EF4-FFF2-40B4-BE49-F238E27FC236}">
                <a16:creationId xmlns:a16="http://schemas.microsoft.com/office/drawing/2014/main" id="{2FDBF265-C1B6-FC21-229A-AF3DA1E8D67A}"/>
              </a:ext>
            </a:extLst>
          </p:cNvPr>
          <p:cNvSpPr/>
          <p:nvPr/>
        </p:nvSpPr>
        <p:spPr>
          <a:xfrm>
            <a:off x="3484063" y="516820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9" name="矩形 818">
            <a:extLst>
              <a:ext uri="{FF2B5EF4-FFF2-40B4-BE49-F238E27FC236}">
                <a16:creationId xmlns:a16="http://schemas.microsoft.com/office/drawing/2014/main" id="{776C18A6-CDA8-A0F9-A2C6-F3D2598FFBA6}"/>
              </a:ext>
            </a:extLst>
          </p:cNvPr>
          <p:cNvSpPr/>
          <p:nvPr/>
        </p:nvSpPr>
        <p:spPr>
          <a:xfrm>
            <a:off x="3249327" y="528556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0" name="矩形 819">
            <a:extLst>
              <a:ext uri="{FF2B5EF4-FFF2-40B4-BE49-F238E27FC236}">
                <a16:creationId xmlns:a16="http://schemas.microsoft.com/office/drawing/2014/main" id="{812BBAF4-0309-F082-5F9F-B80FA06F7555}"/>
              </a:ext>
            </a:extLst>
          </p:cNvPr>
          <p:cNvSpPr/>
          <p:nvPr/>
        </p:nvSpPr>
        <p:spPr>
          <a:xfrm>
            <a:off x="3366695" y="528556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1" name="矩形 820">
            <a:extLst>
              <a:ext uri="{FF2B5EF4-FFF2-40B4-BE49-F238E27FC236}">
                <a16:creationId xmlns:a16="http://schemas.microsoft.com/office/drawing/2014/main" id="{64032FF8-7FD7-90C1-A5D1-CC2D6649BB6A}"/>
              </a:ext>
            </a:extLst>
          </p:cNvPr>
          <p:cNvSpPr/>
          <p:nvPr/>
        </p:nvSpPr>
        <p:spPr>
          <a:xfrm>
            <a:off x="3484063" y="528556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2" name="矩形 821">
            <a:extLst>
              <a:ext uri="{FF2B5EF4-FFF2-40B4-BE49-F238E27FC236}">
                <a16:creationId xmlns:a16="http://schemas.microsoft.com/office/drawing/2014/main" id="{99B81C8B-2C79-A5ED-A072-E73172ED0287}"/>
              </a:ext>
            </a:extLst>
          </p:cNvPr>
          <p:cNvSpPr/>
          <p:nvPr/>
        </p:nvSpPr>
        <p:spPr>
          <a:xfrm>
            <a:off x="3601431" y="505083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3" name="矩形 822">
            <a:extLst>
              <a:ext uri="{FF2B5EF4-FFF2-40B4-BE49-F238E27FC236}">
                <a16:creationId xmlns:a16="http://schemas.microsoft.com/office/drawing/2014/main" id="{474AEE2C-D70D-C9B3-8147-3D728A38C644}"/>
              </a:ext>
            </a:extLst>
          </p:cNvPr>
          <p:cNvSpPr/>
          <p:nvPr/>
        </p:nvSpPr>
        <p:spPr>
          <a:xfrm>
            <a:off x="3718799" y="505083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0" name="矩形 1759">
            <a:extLst>
              <a:ext uri="{FF2B5EF4-FFF2-40B4-BE49-F238E27FC236}">
                <a16:creationId xmlns:a16="http://schemas.microsoft.com/office/drawing/2014/main" id="{94696027-22EC-B1D9-7008-2A3B99FA5CAC}"/>
              </a:ext>
            </a:extLst>
          </p:cNvPr>
          <p:cNvSpPr/>
          <p:nvPr/>
        </p:nvSpPr>
        <p:spPr>
          <a:xfrm>
            <a:off x="3836167" y="505083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1" name="矩形 1760">
            <a:extLst>
              <a:ext uri="{FF2B5EF4-FFF2-40B4-BE49-F238E27FC236}">
                <a16:creationId xmlns:a16="http://schemas.microsoft.com/office/drawing/2014/main" id="{465CEC20-904B-9E25-07BA-E96B4892936E}"/>
              </a:ext>
            </a:extLst>
          </p:cNvPr>
          <p:cNvSpPr/>
          <p:nvPr/>
        </p:nvSpPr>
        <p:spPr>
          <a:xfrm>
            <a:off x="3601431" y="516820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2" name="矩形 1761">
            <a:extLst>
              <a:ext uri="{FF2B5EF4-FFF2-40B4-BE49-F238E27FC236}">
                <a16:creationId xmlns:a16="http://schemas.microsoft.com/office/drawing/2014/main" id="{5AF3F75B-F61F-6DEA-5467-733E66968BE5}"/>
              </a:ext>
            </a:extLst>
          </p:cNvPr>
          <p:cNvSpPr/>
          <p:nvPr/>
        </p:nvSpPr>
        <p:spPr>
          <a:xfrm>
            <a:off x="3836167" y="516820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3" name="矩形 1762">
            <a:extLst>
              <a:ext uri="{FF2B5EF4-FFF2-40B4-BE49-F238E27FC236}">
                <a16:creationId xmlns:a16="http://schemas.microsoft.com/office/drawing/2014/main" id="{F45B8DFA-FEE1-118A-B6DF-EA112C63FECF}"/>
              </a:ext>
            </a:extLst>
          </p:cNvPr>
          <p:cNvSpPr/>
          <p:nvPr/>
        </p:nvSpPr>
        <p:spPr>
          <a:xfrm>
            <a:off x="3601431" y="528556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4" name="矩形 1763">
            <a:extLst>
              <a:ext uri="{FF2B5EF4-FFF2-40B4-BE49-F238E27FC236}">
                <a16:creationId xmlns:a16="http://schemas.microsoft.com/office/drawing/2014/main" id="{1D8107BB-27E8-3179-F6B3-032735701AD2}"/>
              </a:ext>
            </a:extLst>
          </p:cNvPr>
          <p:cNvSpPr/>
          <p:nvPr/>
        </p:nvSpPr>
        <p:spPr>
          <a:xfrm>
            <a:off x="3718799" y="528556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5" name="矩形 1764">
            <a:extLst>
              <a:ext uri="{FF2B5EF4-FFF2-40B4-BE49-F238E27FC236}">
                <a16:creationId xmlns:a16="http://schemas.microsoft.com/office/drawing/2014/main" id="{3A1E9AEA-094C-339B-BDD8-29BA4AAF3460}"/>
              </a:ext>
            </a:extLst>
          </p:cNvPr>
          <p:cNvSpPr/>
          <p:nvPr/>
        </p:nvSpPr>
        <p:spPr>
          <a:xfrm>
            <a:off x="3836167" y="528556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6" name="矩形 1765">
            <a:extLst>
              <a:ext uri="{FF2B5EF4-FFF2-40B4-BE49-F238E27FC236}">
                <a16:creationId xmlns:a16="http://schemas.microsoft.com/office/drawing/2014/main" id="{15C32712-79D7-8324-53F8-C913B309EF6E}"/>
              </a:ext>
            </a:extLst>
          </p:cNvPr>
          <p:cNvSpPr/>
          <p:nvPr/>
        </p:nvSpPr>
        <p:spPr>
          <a:xfrm>
            <a:off x="3953535" y="3290315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7" name="矩形 1766">
            <a:extLst>
              <a:ext uri="{FF2B5EF4-FFF2-40B4-BE49-F238E27FC236}">
                <a16:creationId xmlns:a16="http://schemas.microsoft.com/office/drawing/2014/main" id="{CC772627-0DBF-1DD9-D337-654941D146A6}"/>
              </a:ext>
            </a:extLst>
          </p:cNvPr>
          <p:cNvSpPr/>
          <p:nvPr/>
        </p:nvSpPr>
        <p:spPr>
          <a:xfrm>
            <a:off x="4070902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8" name="矩形 1767">
            <a:extLst>
              <a:ext uri="{FF2B5EF4-FFF2-40B4-BE49-F238E27FC236}">
                <a16:creationId xmlns:a16="http://schemas.microsoft.com/office/drawing/2014/main" id="{A9EDD117-B6B9-520A-8EF2-29A54E499233}"/>
              </a:ext>
            </a:extLst>
          </p:cNvPr>
          <p:cNvSpPr/>
          <p:nvPr/>
        </p:nvSpPr>
        <p:spPr>
          <a:xfrm>
            <a:off x="4188270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9" name="矩形 1768">
            <a:extLst>
              <a:ext uri="{FF2B5EF4-FFF2-40B4-BE49-F238E27FC236}">
                <a16:creationId xmlns:a16="http://schemas.microsoft.com/office/drawing/2014/main" id="{555E34E7-BB71-CBCF-E7E3-A7815A2C6F7C}"/>
              </a:ext>
            </a:extLst>
          </p:cNvPr>
          <p:cNvSpPr/>
          <p:nvPr/>
        </p:nvSpPr>
        <p:spPr>
          <a:xfrm>
            <a:off x="3953535" y="340768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0" name="矩形 1769">
            <a:extLst>
              <a:ext uri="{FF2B5EF4-FFF2-40B4-BE49-F238E27FC236}">
                <a16:creationId xmlns:a16="http://schemas.microsoft.com/office/drawing/2014/main" id="{5A7AEF37-E839-5683-6D7F-1E7D59D2888C}"/>
              </a:ext>
            </a:extLst>
          </p:cNvPr>
          <p:cNvSpPr/>
          <p:nvPr/>
        </p:nvSpPr>
        <p:spPr>
          <a:xfrm>
            <a:off x="4188270" y="340768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1" name="矩形 1770">
            <a:extLst>
              <a:ext uri="{FF2B5EF4-FFF2-40B4-BE49-F238E27FC236}">
                <a16:creationId xmlns:a16="http://schemas.microsoft.com/office/drawing/2014/main" id="{3A5F54E8-4ADC-42D2-5208-097C79A99519}"/>
              </a:ext>
            </a:extLst>
          </p:cNvPr>
          <p:cNvSpPr/>
          <p:nvPr/>
        </p:nvSpPr>
        <p:spPr>
          <a:xfrm>
            <a:off x="3953535" y="352505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2" name="矩形 1771">
            <a:extLst>
              <a:ext uri="{FF2B5EF4-FFF2-40B4-BE49-F238E27FC236}">
                <a16:creationId xmlns:a16="http://schemas.microsoft.com/office/drawing/2014/main" id="{5FB80E46-7F0D-1D54-637D-718F91F5E071}"/>
              </a:ext>
            </a:extLst>
          </p:cNvPr>
          <p:cNvSpPr/>
          <p:nvPr/>
        </p:nvSpPr>
        <p:spPr>
          <a:xfrm>
            <a:off x="4070902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3" name="矩形 1772">
            <a:extLst>
              <a:ext uri="{FF2B5EF4-FFF2-40B4-BE49-F238E27FC236}">
                <a16:creationId xmlns:a16="http://schemas.microsoft.com/office/drawing/2014/main" id="{7D05B2DC-B0B2-50CA-A4CE-DB9E868DEF24}"/>
              </a:ext>
            </a:extLst>
          </p:cNvPr>
          <p:cNvSpPr/>
          <p:nvPr/>
        </p:nvSpPr>
        <p:spPr>
          <a:xfrm>
            <a:off x="4188270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4" name="矩形 1773">
            <a:extLst>
              <a:ext uri="{FF2B5EF4-FFF2-40B4-BE49-F238E27FC236}">
                <a16:creationId xmlns:a16="http://schemas.microsoft.com/office/drawing/2014/main" id="{8417E8BE-4701-23D4-9F3C-232A7DB45AC8}"/>
              </a:ext>
            </a:extLst>
          </p:cNvPr>
          <p:cNvSpPr/>
          <p:nvPr/>
        </p:nvSpPr>
        <p:spPr>
          <a:xfrm>
            <a:off x="4305638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5" name="矩形 1774">
            <a:extLst>
              <a:ext uri="{FF2B5EF4-FFF2-40B4-BE49-F238E27FC236}">
                <a16:creationId xmlns:a16="http://schemas.microsoft.com/office/drawing/2014/main" id="{F8AAEB61-E248-9153-E11D-F966F49876BC}"/>
              </a:ext>
            </a:extLst>
          </p:cNvPr>
          <p:cNvSpPr/>
          <p:nvPr/>
        </p:nvSpPr>
        <p:spPr>
          <a:xfrm>
            <a:off x="4423006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6" name="矩形 1775">
            <a:extLst>
              <a:ext uri="{FF2B5EF4-FFF2-40B4-BE49-F238E27FC236}">
                <a16:creationId xmlns:a16="http://schemas.microsoft.com/office/drawing/2014/main" id="{6D24ADCF-77FA-F35B-9035-4832E829E08B}"/>
              </a:ext>
            </a:extLst>
          </p:cNvPr>
          <p:cNvSpPr/>
          <p:nvPr/>
        </p:nvSpPr>
        <p:spPr>
          <a:xfrm>
            <a:off x="4540374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7" name="矩形 1776">
            <a:extLst>
              <a:ext uri="{FF2B5EF4-FFF2-40B4-BE49-F238E27FC236}">
                <a16:creationId xmlns:a16="http://schemas.microsoft.com/office/drawing/2014/main" id="{3A49A2C3-2E39-49F4-AA9B-FB998841A628}"/>
              </a:ext>
            </a:extLst>
          </p:cNvPr>
          <p:cNvSpPr/>
          <p:nvPr/>
        </p:nvSpPr>
        <p:spPr>
          <a:xfrm>
            <a:off x="4305638" y="340768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8" name="矩形 1777">
            <a:extLst>
              <a:ext uri="{FF2B5EF4-FFF2-40B4-BE49-F238E27FC236}">
                <a16:creationId xmlns:a16="http://schemas.microsoft.com/office/drawing/2014/main" id="{EDC3E504-804A-0E9E-CCF9-EC3E5D2C8690}"/>
              </a:ext>
            </a:extLst>
          </p:cNvPr>
          <p:cNvSpPr/>
          <p:nvPr/>
        </p:nvSpPr>
        <p:spPr>
          <a:xfrm>
            <a:off x="4540374" y="340768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9" name="矩形 1778">
            <a:extLst>
              <a:ext uri="{FF2B5EF4-FFF2-40B4-BE49-F238E27FC236}">
                <a16:creationId xmlns:a16="http://schemas.microsoft.com/office/drawing/2014/main" id="{869DD9DB-4DE8-A890-2E09-7C67BA30CD66}"/>
              </a:ext>
            </a:extLst>
          </p:cNvPr>
          <p:cNvSpPr/>
          <p:nvPr/>
        </p:nvSpPr>
        <p:spPr>
          <a:xfrm>
            <a:off x="4305638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0" name="矩形 1779">
            <a:extLst>
              <a:ext uri="{FF2B5EF4-FFF2-40B4-BE49-F238E27FC236}">
                <a16:creationId xmlns:a16="http://schemas.microsoft.com/office/drawing/2014/main" id="{6F3A4F8B-0C6B-AAC1-77AF-689F150169BC}"/>
              </a:ext>
            </a:extLst>
          </p:cNvPr>
          <p:cNvSpPr/>
          <p:nvPr/>
        </p:nvSpPr>
        <p:spPr>
          <a:xfrm>
            <a:off x="4423006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1" name="矩形 1780">
            <a:extLst>
              <a:ext uri="{FF2B5EF4-FFF2-40B4-BE49-F238E27FC236}">
                <a16:creationId xmlns:a16="http://schemas.microsoft.com/office/drawing/2014/main" id="{66649510-F238-358E-AF5C-C8D48DA185CC}"/>
              </a:ext>
            </a:extLst>
          </p:cNvPr>
          <p:cNvSpPr/>
          <p:nvPr/>
        </p:nvSpPr>
        <p:spPr>
          <a:xfrm>
            <a:off x="4540374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2" name="矩形 1781">
            <a:extLst>
              <a:ext uri="{FF2B5EF4-FFF2-40B4-BE49-F238E27FC236}">
                <a16:creationId xmlns:a16="http://schemas.microsoft.com/office/drawing/2014/main" id="{40A6C9C2-1FC2-0E26-11A1-8CA742EB82F2}"/>
              </a:ext>
            </a:extLst>
          </p:cNvPr>
          <p:cNvSpPr/>
          <p:nvPr/>
        </p:nvSpPr>
        <p:spPr>
          <a:xfrm>
            <a:off x="4657742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3" name="矩形 1782">
            <a:extLst>
              <a:ext uri="{FF2B5EF4-FFF2-40B4-BE49-F238E27FC236}">
                <a16:creationId xmlns:a16="http://schemas.microsoft.com/office/drawing/2014/main" id="{AF5A5D3D-8AF3-0D12-C75F-DBAB6E3109F8}"/>
              </a:ext>
            </a:extLst>
          </p:cNvPr>
          <p:cNvSpPr/>
          <p:nvPr/>
        </p:nvSpPr>
        <p:spPr>
          <a:xfrm>
            <a:off x="4775110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4" name="矩形 1783">
            <a:extLst>
              <a:ext uri="{FF2B5EF4-FFF2-40B4-BE49-F238E27FC236}">
                <a16:creationId xmlns:a16="http://schemas.microsoft.com/office/drawing/2014/main" id="{6A65BF51-E51E-0D1D-7905-36BA2260F081}"/>
              </a:ext>
            </a:extLst>
          </p:cNvPr>
          <p:cNvSpPr/>
          <p:nvPr/>
        </p:nvSpPr>
        <p:spPr>
          <a:xfrm>
            <a:off x="4892478" y="329031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5" name="矩形 1784">
            <a:extLst>
              <a:ext uri="{FF2B5EF4-FFF2-40B4-BE49-F238E27FC236}">
                <a16:creationId xmlns:a16="http://schemas.microsoft.com/office/drawing/2014/main" id="{F1761DCB-0268-5A6C-95D7-25C741FF497A}"/>
              </a:ext>
            </a:extLst>
          </p:cNvPr>
          <p:cNvSpPr/>
          <p:nvPr/>
        </p:nvSpPr>
        <p:spPr>
          <a:xfrm>
            <a:off x="4657742" y="340768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6" name="矩形 1785">
            <a:extLst>
              <a:ext uri="{FF2B5EF4-FFF2-40B4-BE49-F238E27FC236}">
                <a16:creationId xmlns:a16="http://schemas.microsoft.com/office/drawing/2014/main" id="{5BEE458A-8631-D3E2-BC96-D0F260633E95}"/>
              </a:ext>
            </a:extLst>
          </p:cNvPr>
          <p:cNvSpPr/>
          <p:nvPr/>
        </p:nvSpPr>
        <p:spPr>
          <a:xfrm>
            <a:off x="4892478" y="340768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7" name="矩形 1786">
            <a:extLst>
              <a:ext uri="{FF2B5EF4-FFF2-40B4-BE49-F238E27FC236}">
                <a16:creationId xmlns:a16="http://schemas.microsoft.com/office/drawing/2014/main" id="{BF05F96B-3596-8064-B095-AB80D80C0092}"/>
              </a:ext>
            </a:extLst>
          </p:cNvPr>
          <p:cNvSpPr/>
          <p:nvPr/>
        </p:nvSpPr>
        <p:spPr>
          <a:xfrm>
            <a:off x="4657742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8" name="矩形 1787">
            <a:extLst>
              <a:ext uri="{FF2B5EF4-FFF2-40B4-BE49-F238E27FC236}">
                <a16:creationId xmlns:a16="http://schemas.microsoft.com/office/drawing/2014/main" id="{0F67AD80-90F5-6387-5801-4513463EDFE0}"/>
              </a:ext>
            </a:extLst>
          </p:cNvPr>
          <p:cNvSpPr/>
          <p:nvPr/>
        </p:nvSpPr>
        <p:spPr>
          <a:xfrm>
            <a:off x="4775110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9" name="矩形 1788">
            <a:extLst>
              <a:ext uri="{FF2B5EF4-FFF2-40B4-BE49-F238E27FC236}">
                <a16:creationId xmlns:a16="http://schemas.microsoft.com/office/drawing/2014/main" id="{C1BA973D-A6A6-0DDC-A04A-7B7615896485}"/>
              </a:ext>
            </a:extLst>
          </p:cNvPr>
          <p:cNvSpPr/>
          <p:nvPr/>
        </p:nvSpPr>
        <p:spPr>
          <a:xfrm>
            <a:off x="4892478" y="352505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0" name="矩形 1789">
            <a:extLst>
              <a:ext uri="{FF2B5EF4-FFF2-40B4-BE49-F238E27FC236}">
                <a16:creationId xmlns:a16="http://schemas.microsoft.com/office/drawing/2014/main" id="{046266F4-9092-AA50-AFFF-FC0CF1F684B7}"/>
              </a:ext>
            </a:extLst>
          </p:cNvPr>
          <p:cNvSpPr/>
          <p:nvPr/>
        </p:nvSpPr>
        <p:spPr>
          <a:xfrm>
            <a:off x="3953535" y="364241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1" name="矩形 1790">
            <a:extLst>
              <a:ext uri="{FF2B5EF4-FFF2-40B4-BE49-F238E27FC236}">
                <a16:creationId xmlns:a16="http://schemas.microsoft.com/office/drawing/2014/main" id="{EAC63500-0906-757A-B4BD-43E59E0EA016}"/>
              </a:ext>
            </a:extLst>
          </p:cNvPr>
          <p:cNvSpPr/>
          <p:nvPr/>
        </p:nvSpPr>
        <p:spPr>
          <a:xfrm>
            <a:off x="4070902" y="364241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2" name="矩形 1791">
            <a:extLst>
              <a:ext uri="{FF2B5EF4-FFF2-40B4-BE49-F238E27FC236}">
                <a16:creationId xmlns:a16="http://schemas.microsoft.com/office/drawing/2014/main" id="{8DFBE48B-0E93-52A4-B5CC-746FA1541DA3}"/>
              </a:ext>
            </a:extLst>
          </p:cNvPr>
          <p:cNvSpPr/>
          <p:nvPr/>
        </p:nvSpPr>
        <p:spPr>
          <a:xfrm>
            <a:off x="4188270" y="364241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3" name="矩形 1792">
            <a:extLst>
              <a:ext uri="{FF2B5EF4-FFF2-40B4-BE49-F238E27FC236}">
                <a16:creationId xmlns:a16="http://schemas.microsoft.com/office/drawing/2014/main" id="{D6904C10-B5B7-4724-0344-8D1DD40D8952}"/>
              </a:ext>
            </a:extLst>
          </p:cNvPr>
          <p:cNvSpPr/>
          <p:nvPr/>
        </p:nvSpPr>
        <p:spPr>
          <a:xfrm>
            <a:off x="3953535" y="3759787"/>
            <a:ext cx="117367" cy="117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4" name="矩形 1793">
            <a:extLst>
              <a:ext uri="{FF2B5EF4-FFF2-40B4-BE49-F238E27FC236}">
                <a16:creationId xmlns:a16="http://schemas.microsoft.com/office/drawing/2014/main" id="{17D9AB05-740D-D5B6-D90E-D075C2D3BD51}"/>
              </a:ext>
            </a:extLst>
          </p:cNvPr>
          <p:cNvSpPr/>
          <p:nvPr/>
        </p:nvSpPr>
        <p:spPr>
          <a:xfrm>
            <a:off x="4188270" y="3759787"/>
            <a:ext cx="117368" cy="117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5" name="矩形 1794">
            <a:extLst>
              <a:ext uri="{FF2B5EF4-FFF2-40B4-BE49-F238E27FC236}">
                <a16:creationId xmlns:a16="http://schemas.microsoft.com/office/drawing/2014/main" id="{930907B0-F0B9-95F7-484F-E205365E2D26}"/>
              </a:ext>
            </a:extLst>
          </p:cNvPr>
          <p:cNvSpPr/>
          <p:nvPr/>
        </p:nvSpPr>
        <p:spPr>
          <a:xfrm>
            <a:off x="3953535" y="3877156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6" name="矩形 1795">
            <a:extLst>
              <a:ext uri="{FF2B5EF4-FFF2-40B4-BE49-F238E27FC236}">
                <a16:creationId xmlns:a16="http://schemas.microsoft.com/office/drawing/2014/main" id="{B7579E42-C19C-8EB1-060F-4D3B00EFEC0F}"/>
              </a:ext>
            </a:extLst>
          </p:cNvPr>
          <p:cNvSpPr/>
          <p:nvPr/>
        </p:nvSpPr>
        <p:spPr>
          <a:xfrm>
            <a:off x="4070902" y="387715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7" name="矩形 1796">
            <a:extLst>
              <a:ext uri="{FF2B5EF4-FFF2-40B4-BE49-F238E27FC236}">
                <a16:creationId xmlns:a16="http://schemas.microsoft.com/office/drawing/2014/main" id="{554C2BD9-063D-89E4-A4D5-8F6E45CBA517}"/>
              </a:ext>
            </a:extLst>
          </p:cNvPr>
          <p:cNvSpPr/>
          <p:nvPr/>
        </p:nvSpPr>
        <p:spPr>
          <a:xfrm>
            <a:off x="4188270" y="387715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8" name="矩形 1797">
            <a:extLst>
              <a:ext uri="{FF2B5EF4-FFF2-40B4-BE49-F238E27FC236}">
                <a16:creationId xmlns:a16="http://schemas.microsoft.com/office/drawing/2014/main" id="{F5C59992-B803-477A-3823-41A9B6D1AC05}"/>
              </a:ext>
            </a:extLst>
          </p:cNvPr>
          <p:cNvSpPr/>
          <p:nvPr/>
        </p:nvSpPr>
        <p:spPr>
          <a:xfrm>
            <a:off x="4657742" y="364241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9" name="矩形 1798">
            <a:extLst>
              <a:ext uri="{FF2B5EF4-FFF2-40B4-BE49-F238E27FC236}">
                <a16:creationId xmlns:a16="http://schemas.microsoft.com/office/drawing/2014/main" id="{7E58A645-6C46-0E7E-1DA6-859979AD7516}"/>
              </a:ext>
            </a:extLst>
          </p:cNvPr>
          <p:cNvSpPr/>
          <p:nvPr/>
        </p:nvSpPr>
        <p:spPr>
          <a:xfrm>
            <a:off x="4775110" y="364241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0" name="矩形 1799">
            <a:extLst>
              <a:ext uri="{FF2B5EF4-FFF2-40B4-BE49-F238E27FC236}">
                <a16:creationId xmlns:a16="http://schemas.microsoft.com/office/drawing/2014/main" id="{F36F775E-1164-FB4F-58F1-57A1DF4DE72E}"/>
              </a:ext>
            </a:extLst>
          </p:cNvPr>
          <p:cNvSpPr/>
          <p:nvPr/>
        </p:nvSpPr>
        <p:spPr>
          <a:xfrm>
            <a:off x="4892478" y="364241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1" name="矩形 1800">
            <a:extLst>
              <a:ext uri="{FF2B5EF4-FFF2-40B4-BE49-F238E27FC236}">
                <a16:creationId xmlns:a16="http://schemas.microsoft.com/office/drawing/2014/main" id="{5F6E0622-5D15-E18F-EBCD-BFF0C4CB054A}"/>
              </a:ext>
            </a:extLst>
          </p:cNvPr>
          <p:cNvSpPr/>
          <p:nvPr/>
        </p:nvSpPr>
        <p:spPr>
          <a:xfrm>
            <a:off x="4657742" y="3759787"/>
            <a:ext cx="117368" cy="117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2" name="矩形 1801">
            <a:extLst>
              <a:ext uri="{FF2B5EF4-FFF2-40B4-BE49-F238E27FC236}">
                <a16:creationId xmlns:a16="http://schemas.microsoft.com/office/drawing/2014/main" id="{E81C2973-64DA-DCE1-5943-54DD8E687544}"/>
              </a:ext>
            </a:extLst>
          </p:cNvPr>
          <p:cNvSpPr/>
          <p:nvPr/>
        </p:nvSpPr>
        <p:spPr>
          <a:xfrm>
            <a:off x="4892478" y="3759787"/>
            <a:ext cx="117368" cy="117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3" name="矩形 1802">
            <a:extLst>
              <a:ext uri="{FF2B5EF4-FFF2-40B4-BE49-F238E27FC236}">
                <a16:creationId xmlns:a16="http://schemas.microsoft.com/office/drawing/2014/main" id="{5D733D3B-BED0-01A5-755A-0C1A7D3E922B}"/>
              </a:ext>
            </a:extLst>
          </p:cNvPr>
          <p:cNvSpPr/>
          <p:nvPr/>
        </p:nvSpPr>
        <p:spPr>
          <a:xfrm>
            <a:off x="4657742" y="387715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4" name="矩形 1803">
            <a:extLst>
              <a:ext uri="{FF2B5EF4-FFF2-40B4-BE49-F238E27FC236}">
                <a16:creationId xmlns:a16="http://schemas.microsoft.com/office/drawing/2014/main" id="{4815D225-4B6A-1045-F9D6-1AEC660DA8AB}"/>
              </a:ext>
            </a:extLst>
          </p:cNvPr>
          <p:cNvSpPr/>
          <p:nvPr/>
        </p:nvSpPr>
        <p:spPr>
          <a:xfrm>
            <a:off x="4775110" y="387715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5" name="矩形 1804">
            <a:extLst>
              <a:ext uri="{FF2B5EF4-FFF2-40B4-BE49-F238E27FC236}">
                <a16:creationId xmlns:a16="http://schemas.microsoft.com/office/drawing/2014/main" id="{59BB27E0-DE10-CE8B-F561-627340D47FF2}"/>
              </a:ext>
            </a:extLst>
          </p:cNvPr>
          <p:cNvSpPr/>
          <p:nvPr/>
        </p:nvSpPr>
        <p:spPr>
          <a:xfrm>
            <a:off x="4892478" y="387715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6" name="矩形 1805">
            <a:extLst>
              <a:ext uri="{FF2B5EF4-FFF2-40B4-BE49-F238E27FC236}">
                <a16:creationId xmlns:a16="http://schemas.microsoft.com/office/drawing/2014/main" id="{ACC89685-4C77-7AF9-2F51-81A9EAC1D0B0}"/>
              </a:ext>
            </a:extLst>
          </p:cNvPr>
          <p:cNvSpPr/>
          <p:nvPr/>
        </p:nvSpPr>
        <p:spPr>
          <a:xfrm>
            <a:off x="3953535" y="399452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7" name="矩形 1806">
            <a:extLst>
              <a:ext uri="{FF2B5EF4-FFF2-40B4-BE49-F238E27FC236}">
                <a16:creationId xmlns:a16="http://schemas.microsoft.com/office/drawing/2014/main" id="{30E3C3F4-C027-53E2-882E-58E3174475FB}"/>
              </a:ext>
            </a:extLst>
          </p:cNvPr>
          <p:cNvSpPr/>
          <p:nvPr/>
        </p:nvSpPr>
        <p:spPr>
          <a:xfrm>
            <a:off x="4070902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8" name="矩形 1807">
            <a:extLst>
              <a:ext uri="{FF2B5EF4-FFF2-40B4-BE49-F238E27FC236}">
                <a16:creationId xmlns:a16="http://schemas.microsoft.com/office/drawing/2014/main" id="{8E935742-5A38-E992-4AB9-5A44CF9212D6}"/>
              </a:ext>
            </a:extLst>
          </p:cNvPr>
          <p:cNvSpPr/>
          <p:nvPr/>
        </p:nvSpPr>
        <p:spPr>
          <a:xfrm>
            <a:off x="4188270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9" name="矩形 1808">
            <a:extLst>
              <a:ext uri="{FF2B5EF4-FFF2-40B4-BE49-F238E27FC236}">
                <a16:creationId xmlns:a16="http://schemas.microsoft.com/office/drawing/2014/main" id="{016B2A31-AA85-FB37-1C01-F09475598A55}"/>
              </a:ext>
            </a:extLst>
          </p:cNvPr>
          <p:cNvSpPr/>
          <p:nvPr/>
        </p:nvSpPr>
        <p:spPr>
          <a:xfrm>
            <a:off x="3953535" y="4111891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0" name="矩形 1809">
            <a:extLst>
              <a:ext uri="{FF2B5EF4-FFF2-40B4-BE49-F238E27FC236}">
                <a16:creationId xmlns:a16="http://schemas.microsoft.com/office/drawing/2014/main" id="{5ADE5B8D-F4DD-5CF2-6E09-A94FD5DF4EDF}"/>
              </a:ext>
            </a:extLst>
          </p:cNvPr>
          <p:cNvSpPr/>
          <p:nvPr/>
        </p:nvSpPr>
        <p:spPr>
          <a:xfrm>
            <a:off x="4188270" y="411189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1" name="矩形 1810">
            <a:extLst>
              <a:ext uri="{FF2B5EF4-FFF2-40B4-BE49-F238E27FC236}">
                <a16:creationId xmlns:a16="http://schemas.microsoft.com/office/drawing/2014/main" id="{DE953100-CF13-3066-1D02-E91DEACD73B6}"/>
              </a:ext>
            </a:extLst>
          </p:cNvPr>
          <p:cNvSpPr/>
          <p:nvPr/>
        </p:nvSpPr>
        <p:spPr>
          <a:xfrm>
            <a:off x="3953535" y="4229259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2" name="矩形 1811">
            <a:extLst>
              <a:ext uri="{FF2B5EF4-FFF2-40B4-BE49-F238E27FC236}">
                <a16:creationId xmlns:a16="http://schemas.microsoft.com/office/drawing/2014/main" id="{CB4F112F-A6C5-94E0-3B8A-953A3F030E75}"/>
              </a:ext>
            </a:extLst>
          </p:cNvPr>
          <p:cNvSpPr/>
          <p:nvPr/>
        </p:nvSpPr>
        <p:spPr>
          <a:xfrm>
            <a:off x="4070902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3" name="矩形 1812">
            <a:extLst>
              <a:ext uri="{FF2B5EF4-FFF2-40B4-BE49-F238E27FC236}">
                <a16:creationId xmlns:a16="http://schemas.microsoft.com/office/drawing/2014/main" id="{1221FD0D-3407-B252-1AC4-0A7D438CA883}"/>
              </a:ext>
            </a:extLst>
          </p:cNvPr>
          <p:cNvSpPr/>
          <p:nvPr/>
        </p:nvSpPr>
        <p:spPr>
          <a:xfrm>
            <a:off x="4188270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4" name="矩形 1813">
            <a:extLst>
              <a:ext uri="{FF2B5EF4-FFF2-40B4-BE49-F238E27FC236}">
                <a16:creationId xmlns:a16="http://schemas.microsoft.com/office/drawing/2014/main" id="{4B36B267-DFA9-6319-7A0E-CFBC2BE23FAC}"/>
              </a:ext>
            </a:extLst>
          </p:cNvPr>
          <p:cNvSpPr/>
          <p:nvPr/>
        </p:nvSpPr>
        <p:spPr>
          <a:xfrm>
            <a:off x="4305638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5" name="矩形 1814">
            <a:extLst>
              <a:ext uri="{FF2B5EF4-FFF2-40B4-BE49-F238E27FC236}">
                <a16:creationId xmlns:a16="http://schemas.microsoft.com/office/drawing/2014/main" id="{14DF6970-295A-F5E5-FD4E-F0EC10B4FD90}"/>
              </a:ext>
            </a:extLst>
          </p:cNvPr>
          <p:cNvSpPr/>
          <p:nvPr/>
        </p:nvSpPr>
        <p:spPr>
          <a:xfrm>
            <a:off x="4423006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6" name="矩形 1815">
            <a:extLst>
              <a:ext uri="{FF2B5EF4-FFF2-40B4-BE49-F238E27FC236}">
                <a16:creationId xmlns:a16="http://schemas.microsoft.com/office/drawing/2014/main" id="{337E141F-C4D3-5026-8820-013F444FD9F8}"/>
              </a:ext>
            </a:extLst>
          </p:cNvPr>
          <p:cNvSpPr/>
          <p:nvPr/>
        </p:nvSpPr>
        <p:spPr>
          <a:xfrm>
            <a:off x="4540374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7" name="矩形 1816">
            <a:extLst>
              <a:ext uri="{FF2B5EF4-FFF2-40B4-BE49-F238E27FC236}">
                <a16:creationId xmlns:a16="http://schemas.microsoft.com/office/drawing/2014/main" id="{82053FA4-4CC6-2792-256D-BDFC6AE7BE64}"/>
              </a:ext>
            </a:extLst>
          </p:cNvPr>
          <p:cNvSpPr/>
          <p:nvPr/>
        </p:nvSpPr>
        <p:spPr>
          <a:xfrm>
            <a:off x="4305638" y="411189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8" name="矩形 1817">
            <a:extLst>
              <a:ext uri="{FF2B5EF4-FFF2-40B4-BE49-F238E27FC236}">
                <a16:creationId xmlns:a16="http://schemas.microsoft.com/office/drawing/2014/main" id="{61F62137-C3FE-1B58-6A16-B333B5A8A7FA}"/>
              </a:ext>
            </a:extLst>
          </p:cNvPr>
          <p:cNvSpPr/>
          <p:nvPr/>
        </p:nvSpPr>
        <p:spPr>
          <a:xfrm>
            <a:off x="4540374" y="411189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9" name="矩形 1818">
            <a:extLst>
              <a:ext uri="{FF2B5EF4-FFF2-40B4-BE49-F238E27FC236}">
                <a16:creationId xmlns:a16="http://schemas.microsoft.com/office/drawing/2014/main" id="{FFB45154-232A-0062-D206-578FD7476836}"/>
              </a:ext>
            </a:extLst>
          </p:cNvPr>
          <p:cNvSpPr/>
          <p:nvPr/>
        </p:nvSpPr>
        <p:spPr>
          <a:xfrm>
            <a:off x="4305638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0" name="矩形 1819">
            <a:extLst>
              <a:ext uri="{FF2B5EF4-FFF2-40B4-BE49-F238E27FC236}">
                <a16:creationId xmlns:a16="http://schemas.microsoft.com/office/drawing/2014/main" id="{DCC1A18C-387B-45F1-908F-B4892B315899}"/>
              </a:ext>
            </a:extLst>
          </p:cNvPr>
          <p:cNvSpPr/>
          <p:nvPr/>
        </p:nvSpPr>
        <p:spPr>
          <a:xfrm>
            <a:off x="4423006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1" name="矩形 1820">
            <a:extLst>
              <a:ext uri="{FF2B5EF4-FFF2-40B4-BE49-F238E27FC236}">
                <a16:creationId xmlns:a16="http://schemas.microsoft.com/office/drawing/2014/main" id="{08586717-9C7B-B1DD-79D9-BEE7CE45FE44}"/>
              </a:ext>
            </a:extLst>
          </p:cNvPr>
          <p:cNvSpPr/>
          <p:nvPr/>
        </p:nvSpPr>
        <p:spPr>
          <a:xfrm>
            <a:off x="4540374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2" name="矩形 1821">
            <a:extLst>
              <a:ext uri="{FF2B5EF4-FFF2-40B4-BE49-F238E27FC236}">
                <a16:creationId xmlns:a16="http://schemas.microsoft.com/office/drawing/2014/main" id="{77663071-0093-243D-20CA-FE26823B7737}"/>
              </a:ext>
            </a:extLst>
          </p:cNvPr>
          <p:cNvSpPr/>
          <p:nvPr/>
        </p:nvSpPr>
        <p:spPr>
          <a:xfrm>
            <a:off x="4657742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3" name="矩形 1822">
            <a:extLst>
              <a:ext uri="{FF2B5EF4-FFF2-40B4-BE49-F238E27FC236}">
                <a16:creationId xmlns:a16="http://schemas.microsoft.com/office/drawing/2014/main" id="{1B0CE0BA-12CB-D9F5-E5CC-15B3577E57DB}"/>
              </a:ext>
            </a:extLst>
          </p:cNvPr>
          <p:cNvSpPr/>
          <p:nvPr/>
        </p:nvSpPr>
        <p:spPr>
          <a:xfrm>
            <a:off x="4775110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4" name="矩形 1823">
            <a:extLst>
              <a:ext uri="{FF2B5EF4-FFF2-40B4-BE49-F238E27FC236}">
                <a16:creationId xmlns:a16="http://schemas.microsoft.com/office/drawing/2014/main" id="{B43E72E7-F753-B7EC-9B49-E9B6B016D8B8}"/>
              </a:ext>
            </a:extLst>
          </p:cNvPr>
          <p:cNvSpPr/>
          <p:nvPr/>
        </p:nvSpPr>
        <p:spPr>
          <a:xfrm>
            <a:off x="4892478" y="399452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5" name="矩形 1824">
            <a:extLst>
              <a:ext uri="{FF2B5EF4-FFF2-40B4-BE49-F238E27FC236}">
                <a16:creationId xmlns:a16="http://schemas.microsoft.com/office/drawing/2014/main" id="{18F6E157-6E4E-9D8F-89B7-A948D7ECFBCF}"/>
              </a:ext>
            </a:extLst>
          </p:cNvPr>
          <p:cNvSpPr/>
          <p:nvPr/>
        </p:nvSpPr>
        <p:spPr>
          <a:xfrm>
            <a:off x="4657742" y="411189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6" name="矩形 1825">
            <a:extLst>
              <a:ext uri="{FF2B5EF4-FFF2-40B4-BE49-F238E27FC236}">
                <a16:creationId xmlns:a16="http://schemas.microsoft.com/office/drawing/2014/main" id="{0FDDBE9A-BD59-4178-9AD9-3DE416F0EE83}"/>
              </a:ext>
            </a:extLst>
          </p:cNvPr>
          <p:cNvSpPr/>
          <p:nvPr/>
        </p:nvSpPr>
        <p:spPr>
          <a:xfrm>
            <a:off x="4892478" y="4111891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7" name="矩形 1826">
            <a:extLst>
              <a:ext uri="{FF2B5EF4-FFF2-40B4-BE49-F238E27FC236}">
                <a16:creationId xmlns:a16="http://schemas.microsoft.com/office/drawing/2014/main" id="{EB925B90-9ACC-EE32-1B6D-8BDB397D455A}"/>
              </a:ext>
            </a:extLst>
          </p:cNvPr>
          <p:cNvSpPr/>
          <p:nvPr/>
        </p:nvSpPr>
        <p:spPr>
          <a:xfrm>
            <a:off x="4657742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8" name="矩形 1827">
            <a:extLst>
              <a:ext uri="{FF2B5EF4-FFF2-40B4-BE49-F238E27FC236}">
                <a16:creationId xmlns:a16="http://schemas.microsoft.com/office/drawing/2014/main" id="{669D0EA6-B10D-A8B8-FD30-87D5F11B8A6C}"/>
              </a:ext>
            </a:extLst>
          </p:cNvPr>
          <p:cNvSpPr/>
          <p:nvPr/>
        </p:nvSpPr>
        <p:spPr>
          <a:xfrm>
            <a:off x="4775110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9" name="矩形 1828">
            <a:extLst>
              <a:ext uri="{FF2B5EF4-FFF2-40B4-BE49-F238E27FC236}">
                <a16:creationId xmlns:a16="http://schemas.microsoft.com/office/drawing/2014/main" id="{79881962-ED63-56D1-4A90-B77BCC62D5AB}"/>
              </a:ext>
            </a:extLst>
          </p:cNvPr>
          <p:cNvSpPr/>
          <p:nvPr/>
        </p:nvSpPr>
        <p:spPr>
          <a:xfrm>
            <a:off x="4892478" y="4229259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0" name="矩形 1829">
            <a:extLst>
              <a:ext uri="{FF2B5EF4-FFF2-40B4-BE49-F238E27FC236}">
                <a16:creationId xmlns:a16="http://schemas.microsoft.com/office/drawing/2014/main" id="{4B24A6DF-A4D2-307F-6692-28223DCE2456}"/>
              </a:ext>
            </a:extLst>
          </p:cNvPr>
          <p:cNvSpPr/>
          <p:nvPr/>
        </p:nvSpPr>
        <p:spPr>
          <a:xfrm>
            <a:off x="2897224" y="2234005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1" name="矩形 1830">
            <a:extLst>
              <a:ext uri="{FF2B5EF4-FFF2-40B4-BE49-F238E27FC236}">
                <a16:creationId xmlns:a16="http://schemas.microsoft.com/office/drawing/2014/main" id="{9284CA34-69FA-DF0E-F251-E473F4643C39}"/>
              </a:ext>
            </a:extLst>
          </p:cNvPr>
          <p:cNvSpPr/>
          <p:nvPr/>
        </p:nvSpPr>
        <p:spPr>
          <a:xfrm>
            <a:off x="3014591" y="223400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2" name="矩形 1831">
            <a:extLst>
              <a:ext uri="{FF2B5EF4-FFF2-40B4-BE49-F238E27FC236}">
                <a16:creationId xmlns:a16="http://schemas.microsoft.com/office/drawing/2014/main" id="{0D9B9AD8-8F24-19F6-0953-E2EF3B41BAB4}"/>
              </a:ext>
            </a:extLst>
          </p:cNvPr>
          <p:cNvSpPr/>
          <p:nvPr/>
        </p:nvSpPr>
        <p:spPr>
          <a:xfrm>
            <a:off x="3131959" y="223400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3" name="矩形 1832">
            <a:extLst>
              <a:ext uri="{FF2B5EF4-FFF2-40B4-BE49-F238E27FC236}">
                <a16:creationId xmlns:a16="http://schemas.microsoft.com/office/drawing/2014/main" id="{E94A8D7D-540C-0FBB-AFCE-671A28825D3F}"/>
              </a:ext>
            </a:extLst>
          </p:cNvPr>
          <p:cNvSpPr/>
          <p:nvPr/>
        </p:nvSpPr>
        <p:spPr>
          <a:xfrm>
            <a:off x="2897224" y="2351373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4" name="矩形 1833">
            <a:extLst>
              <a:ext uri="{FF2B5EF4-FFF2-40B4-BE49-F238E27FC236}">
                <a16:creationId xmlns:a16="http://schemas.microsoft.com/office/drawing/2014/main" id="{44AFEF9F-A6D7-1971-73A3-EBD42D86D305}"/>
              </a:ext>
            </a:extLst>
          </p:cNvPr>
          <p:cNvSpPr/>
          <p:nvPr/>
        </p:nvSpPr>
        <p:spPr>
          <a:xfrm>
            <a:off x="3131959" y="235137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5" name="矩形 1834">
            <a:extLst>
              <a:ext uri="{FF2B5EF4-FFF2-40B4-BE49-F238E27FC236}">
                <a16:creationId xmlns:a16="http://schemas.microsoft.com/office/drawing/2014/main" id="{8DD73C4A-28CD-515C-858D-4232EAA0B2C1}"/>
              </a:ext>
            </a:extLst>
          </p:cNvPr>
          <p:cNvSpPr/>
          <p:nvPr/>
        </p:nvSpPr>
        <p:spPr>
          <a:xfrm>
            <a:off x="2897224" y="2468740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6" name="矩形 1835">
            <a:extLst>
              <a:ext uri="{FF2B5EF4-FFF2-40B4-BE49-F238E27FC236}">
                <a16:creationId xmlns:a16="http://schemas.microsoft.com/office/drawing/2014/main" id="{CB9E1876-0B24-F0FF-B6CC-4D872D1E8619}"/>
              </a:ext>
            </a:extLst>
          </p:cNvPr>
          <p:cNvSpPr/>
          <p:nvPr/>
        </p:nvSpPr>
        <p:spPr>
          <a:xfrm>
            <a:off x="3014591" y="246874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7" name="矩形 1836">
            <a:extLst>
              <a:ext uri="{FF2B5EF4-FFF2-40B4-BE49-F238E27FC236}">
                <a16:creationId xmlns:a16="http://schemas.microsoft.com/office/drawing/2014/main" id="{9F43800A-8D37-31EE-0495-8EE7339FA4AD}"/>
              </a:ext>
            </a:extLst>
          </p:cNvPr>
          <p:cNvSpPr/>
          <p:nvPr/>
        </p:nvSpPr>
        <p:spPr>
          <a:xfrm>
            <a:off x="3131959" y="246874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8" name="矩形 1837">
            <a:extLst>
              <a:ext uri="{FF2B5EF4-FFF2-40B4-BE49-F238E27FC236}">
                <a16:creationId xmlns:a16="http://schemas.microsoft.com/office/drawing/2014/main" id="{E924E3D3-84EF-D73B-1561-A297B721F0D2}"/>
              </a:ext>
            </a:extLst>
          </p:cNvPr>
          <p:cNvSpPr/>
          <p:nvPr/>
        </p:nvSpPr>
        <p:spPr>
          <a:xfrm>
            <a:off x="3249327" y="223400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9" name="矩形 1838">
            <a:extLst>
              <a:ext uri="{FF2B5EF4-FFF2-40B4-BE49-F238E27FC236}">
                <a16:creationId xmlns:a16="http://schemas.microsoft.com/office/drawing/2014/main" id="{ED713EA6-9D17-862B-967E-78E854D61FCE}"/>
              </a:ext>
            </a:extLst>
          </p:cNvPr>
          <p:cNvSpPr/>
          <p:nvPr/>
        </p:nvSpPr>
        <p:spPr>
          <a:xfrm>
            <a:off x="3366695" y="223400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0" name="矩形 1839">
            <a:extLst>
              <a:ext uri="{FF2B5EF4-FFF2-40B4-BE49-F238E27FC236}">
                <a16:creationId xmlns:a16="http://schemas.microsoft.com/office/drawing/2014/main" id="{706330B5-37FC-A62B-50D2-C1EAF412867F}"/>
              </a:ext>
            </a:extLst>
          </p:cNvPr>
          <p:cNvSpPr/>
          <p:nvPr/>
        </p:nvSpPr>
        <p:spPr>
          <a:xfrm>
            <a:off x="3484063" y="223400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1" name="矩形 1840">
            <a:extLst>
              <a:ext uri="{FF2B5EF4-FFF2-40B4-BE49-F238E27FC236}">
                <a16:creationId xmlns:a16="http://schemas.microsoft.com/office/drawing/2014/main" id="{A1DFEC9D-4E27-CCFA-34DA-054B7C75CE35}"/>
              </a:ext>
            </a:extLst>
          </p:cNvPr>
          <p:cNvSpPr/>
          <p:nvPr/>
        </p:nvSpPr>
        <p:spPr>
          <a:xfrm>
            <a:off x="3249327" y="235137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2" name="矩形 1841">
            <a:extLst>
              <a:ext uri="{FF2B5EF4-FFF2-40B4-BE49-F238E27FC236}">
                <a16:creationId xmlns:a16="http://schemas.microsoft.com/office/drawing/2014/main" id="{41D7E3A0-F792-9A40-8364-12CC7E0E1CD2}"/>
              </a:ext>
            </a:extLst>
          </p:cNvPr>
          <p:cNvSpPr/>
          <p:nvPr/>
        </p:nvSpPr>
        <p:spPr>
          <a:xfrm>
            <a:off x="3484063" y="235137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3" name="矩形 1842">
            <a:extLst>
              <a:ext uri="{FF2B5EF4-FFF2-40B4-BE49-F238E27FC236}">
                <a16:creationId xmlns:a16="http://schemas.microsoft.com/office/drawing/2014/main" id="{A64F4C5A-E276-B4EB-1F09-3A39232FD8F1}"/>
              </a:ext>
            </a:extLst>
          </p:cNvPr>
          <p:cNvSpPr/>
          <p:nvPr/>
        </p:nvSpPr>
        <p:spPr>
          <a:xfrm>
            <a:off x="3249327" y="246874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4" name="矩形 1843">
            <a:extLst>
              <a:ext uri="{FF2B5EF4-FFF2-40B4-BE49-F238E27FC236}">
                <a16:creationId xmlns:a16="http://schemas.microsoft.com/office/drawing/2014/main" id="{EF1B517E-105F-2452-FC20-40C0A52AA38B}"/>
              </a:ext>
            </a:extLst>
          </p:cNvPr>
          <p:cNvSpPr/>
          <p:nvPr/>
        </p:nvSpPr>
        <p:spPr>
          <a:xfrm>
            <a:off x="3366695" y="246874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5" name="矩形 1844">
            <a:extLst>
              <a:ext uri="{FF2B5EF4-FFF2-40B4-BE49-F238E27FC236}">
                <a16:creationId xmlns:a16="http://schemas.microsoft.com/office/drawing/2014/main" id="{0558F237-94E7-9A24-A458-F83812068D98}"/>
              </a:ext>
            </a:extLst>
          </p:cNvPr>
          <p:cNvSpPr/>
          <p:nvPr/>
        </p:nvSpPr>
        <p:spPr>
          <a:xfrm>
            <a:off x="3484063" y="246874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6" name="矩形 1845">
            <a:extLst>
              <a:ext uri="{FF2B5EF4-FFF2-40B4-BE49-F238E27FC236}">
                <a16:creationId xmlns:a16="http://schemas.microsoft.com/office/drawing/2014/main" id="{01837BAC-D47E-E894-163D-7001E3CC41F8}"/>
              </a:ext>
            </a:extLst>
          </p:cNvPr>
          <p:cNvSpPr/>
          <p:nvPr/>
        </p:nvSpPr>
        <p:spPr>
          <a:xfrm>
            <a:off x="3601431" y="223400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7" name="矩形 1846">
            <a:extLst>
              <a:ext uri="{FF2B5EF4-FFF2-40B4-BE49-F238E27FC236}">
                <a16:creationId xmlns:a16="http://schemas.microsoft.com/office/drawing/2014/main" id="{94F3FF05-C099-2DF2-D99E-1D72157AC486}"/>
              </a:ext>
            </a:extLst>
          </p:cNvPr>
          <p:cNvSpPr/>
          <p:nvPr/>
        </p:nvSpPr>
        <p:spPr>
          <a:xfrm>
            <a:off x="3718799" y="223400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8" name="矩形 1847">
            <a:extLst>
              <a:ext uri="{FF2B5EF4-FFF2-40B4-BE49-F238E27FC236}">
                <a16:creationId xmlns:a16="http://schemas.microsoft.com/office/drawing/2014/main" id="{D28D1C3A-9A5E-1716-EF10-00A790FA7C68}"/>
              </a:ext>
            </a:extLst>
          </p:cNvPr>
          <p:cNvSpPr/>
          <p:nvPr/>
        </p:nvSpPr>
        <p:spPr>
          <a:xfrm>
            <a:off x="3836167" y="2234005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9" name="矩形 1848">
            <a:extLst>
              <a:ext uri="{FF2B5EF4-FFF2-40B4-BE49-F238E27FC236}">
                <a16:creationId xmlns:a16="http://schemas.microsoft.com/office/drawing/2014/main" id="{6BB9DC0D-067B-3D12-CAE5-4807E5297306}"/>
              </a:ext>
            </a:extLst>
          </p:cNvPr>
          <p:cNvSpPr/>
          <p:nvPr/>
        </p:nvSpPr>
        <p:spPr>
          <a:xfrm>
            <a:off x="3601431" y="235137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0" name="矩形 1849">
            <a:extLst>
              <a:ext uri="{FF2B5EF4-FFF2-40B4-BE49-F238E27FC236}">
                <a16:creationId xmlns:a16="http://schemas.microsoft.com/office/drawing/2014/main" id="{06B75A6C-0D39-DEDE-2687-224AC77E3D69}"/>
              </a:ext>
            </a:extLst>
          </p:cNvPr>
          <p:cNvSpPr/>
          <p:nvPr/>
        </p:nvSpPr>
        <p:spPr>
          <a:xfrm>
            <a:off x="3836167" y="2351373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1" name="矩形 1850">
            <a:extLst>
              <a:ext uri="{FF2B5EF4-FFF2-40B4-BE49-F238E27FC236}">
                <a16:creationId xmlns:a16="http://schemas.microsoft.com/office/drawing/2014/main" id="{F78E9720-91A6-4953-E6A1-5A1AC2073EAF}"/>
              </a:ext>
            </a:extLst>
          </p:cNvPr>
          <p:cNvSpPr/>
          <p:nvPr/>
        </p:nvSpPr>
        <p:spPr>
          <a:xfrm>
            <a:off x="3601431" y="246874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2" name="矩形 1851">
            <a:extLst>
              <a:ext uri="{FF2B5EF4-FFF2-40B4-BE49-F238E27FC236}">
                <a16:creationId xmlns:a16="http://schemas.microsoft.com/office/drawing/2014/main" id="{74C2DD2C-EC83-A5A9-8EF1-06A451F74383}"/>
              </a:ext>
            </a:extLst>
          </p:cNvPr>
          <p:cNvSpPr/>
          <p:nvPr/>
        </p:nvSpPr>
        <p:spPr>
          <a:xfrm>
            <a:off x="3718799" y="246874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3" name="矩形 1852">
            <a:extLst>
              <a:ext uri="{FF2B5EF4-FFF2-40B4-BE49-F238E27FC236}">
                <a16:creationId xmlns:a16="http://schemas.microsoft.com/office/drawing/2014/main" id="{D36CC8D6-8713-7FAD-0FC4-5836B987D80F}"/>
              </a:ext>
            </a:extLst>
          </p:cNvPr>
          <p:cNvSpPr/>
          <p:nvPr/>
        </p:nvSpPr>
        <p:spPr>
          <a:xfrm>
            <a:off x="3836167" y="246874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4" name="矩形 1853">
            <a:extLst>
              <a:ext uri="{FF2B5EF4-FFF2-40B4-BE49-F238E27FC236}">
                <a16:creationId xmlns:a16="http://schemas.microsoft.com/office/drawing/2014/main" id="{8794206B-6FA6-2608-0D18-A366DE8EE3BA}"/>
              </a:ext>
            </a:extLst>
          </p:cNvPr>
          <p:cNvSpPr/>
          <p:nvPr/>
        </p:nvSpPr>
        <p:spPr>
          <a:xfrm>
            <a:off x="2897224" y="2586108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5" name="矩形 1854">
            <a:extLst>
              <a:ext uri="{FF2B5EF4-FFF2-40B4-BE49-F238E27FC236}">
                <a16:creationId xmlns:a16="http://schemas.microsoft.com/office/drawing/2014/main" id="{D5243CB7-D605-719C-A405-6313A6C02192}"/>
              </a:ext>
            </a:extLst>
          </p:cNvPr>
          <p:cNvSpPr/>
          <p:nvPr/>
        </p:nvSpPr>
        <p:spPr>
          <a:xfrm>
            <a:off x="3014591" y="258610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6" name="矩形 1855">
            <a:extLst>
              <a:ext uri="{FF2B5EF4-FFF2-40B4-BE49-F238E27FC236}">
                <a16:creationId xmlns:a16="http://schemas.microsoft.com/office/drawing/2014/main" id="{B49DCDDD-9AC1-DBA3-6DBB-B2297271F5EE}"/>
              </a:ext>
            </a:extLst>
          </p:cNvPr>
          <p:cNvSpPr/>
          <p:nvPr/>
        </p:nvSpPr>
        <p:spPr>
          <a:xfrm>
            <a:off x="3131959" y="258610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7" name="矩形 1856">
            <a:extLst>
              <a:ext uri="{FF2B5EF4-FFF2-40B4-BE49-F238E27FC236}">
                <a16:creationId xmlns:a16="http://schemas.microsoft.com/office/drawing/2014/main" id="{A2BFF37C-36E5-617A-D44A-E09836C54CF0}"/>
              </a:ext>
            </a:extLst>
          </p:cNvPr>
          <p:cNvSpPr/>
          <p:nvPr/>
        </p:nvSpPr>
        <p:spPr>
          <a:xfrm>
            <a:off x="2897224" y="2703476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8" name="矩形 1857">
            <a:extLst>
              <a:ext uri="{FF2B5EF4-FFF2-40B4-BE49-F238E27FC236}">
                <a16:creationId xmlns:a16="http://schemas.microsoft.com/office/drawing/2014/main" id="{A33DE87A-1857-7029-A40A-F6A02F2AAB94}"/>
              </a:ext>
            </a:extLst>
          </p:cNvPr>
          <p:cNvSpPr/>
          <p:nvPr/>
        </p:nvSpPr>
        <p:spPr>
          <a:xfrm>
            <a:off x="3131959" y="270347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9" name="矩形 1858">
            <a:extLst>
              <a:ext uri="{FF2B5EF4-FFF2-40B4-BE49-F238E27FC236}">
                <a16:creationId xmlns:a16="http://schemas.microsoft.com/office/drawing/2014/main" id="{35C97F6F-4218-38D4-6C39-8C03F1534FF6}"/>
              </a:ext>
            </a:extLst>
          </p:cNvPr>
          <p:cNvSpPr/>
          <p:nvPr/>
        </p:nvSpPr>
        <p:spPr>
          <a:xfrm>
            <a:off x="2897224" y="2820844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0" name="矩形 1859">
            <a:extLst>
              <a:ext uri="{FF2B5EF4-FFF2-40B4-BE49-F238E27FC236}">
                <a16:creationId xmlns:a16="http://schemas.microsoft.com/office/drawing/2014/main" id="{20EA4B44-9ECF-C568-4022-6C6A6456E7E4}"/>
              </a:ext>
            </a:extLst>
          </p:cNvPr>
          <p:cNvSpPr/>
          <p:nvPr/>
        </p:nvSpPr>
        <p:spPr>
          <a:xfrm>
            <a:off x="3014591" y="282084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1" name="矩形 1860">
            <a:extLst>
              <a:ext uri="{FF2B5EF4-FFF2-40B4-BE49-F238E27FC236}">
                <a16:creationId xmlns:a16="http://schemas.microsoft.com/office/drawing/2014/main" id="{33D9402B-8A60-6C53-94CE-6DA888FA38C3}"/>
              </a:ext>
            </a:extLst>
          </p:cNvPr>
          <p:cNvSpPr/>
          <p:nvPr/>
        </p:nvSpPr>
        <p:spPr>
          <a:xfrm>
            <a:off x="3131959" y="282084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2" name="矩形 1861">
            <a:extLst>
              <a:ext uri="{FF2B5EF4-FFF2-40B4-BE49-F238E27FC236}">
                <a16:creationId xmlns:a16="http://schemas.microsoft.com/office/drawing/2014/main" id="{D12AE816-86D5-03B0-F5F6-DE24B4EDD977}"/>
              </a:ext>
            </a:extLst>
          </p:cNvPr>
          <p:cNvSpPr/>
          <p:nvPr/>
        </p:nvSpPr>
        <p:spPr>
          <a:xfrm>
            <a:off x="3601431" y="258610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3" name="矩形 1862">
            <a:extLst>
              <a:ext uri="{FF2B5EF4-FFF2-40B4-BE49-F238E27FC236}">
                <a16:creationId xmlns:a16="http://schemas.microsoft.com/office/drawing/2014/main" id="{745C06C9-C4BF-E76E-4C70-E9B084B78140}"/>
              </a:ext>
            </a:extLst>
          </p:cNvPr>
          <p:cNvSpPr/>
          <p:nvPr/>
        </p:nvSpPr>
        <p:spPr>
          <a:xfrm>
            <a:off x="3718799" y="258610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4" name="矩形 1863">
            <a:extLst>
              <a:ext uri="{FF2B5EF4-FFF2-40B4-BE49-F238E27FC236}">
                <a16:creationId xmlns:a16="http://schemas.microsoft.com/office/drawing/2014/main" id="{BC3460D8-7A7A-E71F-31EB-07EC05BF218B}"/>
              </a:ext>
            </a:extLst>
          </p:cNvPr>
          <p:cNvSpPr/>
          <p:nvPr/>
        </p:nvSpPr>
        <p:spPr>
          <a:xfrm>
            <a:off x="3836167" y="2586108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5" name="矩形 1864">
            <a:extLst>
              <a:ext uri="{FF2B5EF4-FFF2-40B4-BE49-F238E27FC236}">
                <a16:creationId xmlns:a16="http://schemas.microsoft.com/office/drawing/2014/main" id="{3B879DD1-777D-564A-3CD7-22EC1727A96D}"/>
              </a:ext>
            </a:extLst>
          </p:cNvPr>
          <p:cNvSpPr/>
          <p:nvPr/>
        </p:nvSpPr>
        <p:spPr>
          <a:xfrm>
            <a:off x="3601431" y="270347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6" name="矩形 1865">
            <a:extLst>
              <a:ext uri="{FF2B5EF4-FFF2-40B4-BE49-F238E27FC236}">
                <a16:creationId xmlns:a16="http://schemas.microsoft.com/office/drawing/2014/main" id="{CCA2A6FC-6B37-D045-341B-3AF2FE705D0A}"/>
              </a:ext>
            </a:extLst>
          </p:cNvPr>
          <p:cNvSpPr/>
          <p:nvPr/>
        </p:nvSpPr>
        <p:spPr>
          <a:xfrm>
            <a:off x="3836167" y="2703476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7" name="矩形 1866">
            <a:extLst>
              <a:ext uri="{FF2B5EF4-FFF2-40B4-BE49-F238E27FC236}">
                <a16:creationId xmlns:a16="http://schemas.microsoft.com/office/drawing/2014/main" id="{5D2A5F1E-2E53-C2E5-0F41-AB5AD2DD75A8}"/>
              </a:ext>
            </a:extLst>
          </p:cNvPr>
          <p:cNvSpPr/>
          <p:nvPr/>
        </p:nvSpPr>
        <p:spPr>
          <a:xfrm>
            <a:off x="3601431" y="282084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8" name="矩形 1867">
            <a:extLst>
              <a:ext uri="{FF2B5EF4-FFF2-40B4-BE49-F238E27FC236}">
                <a16:creationId xmlns:a16="http://schemas.microsoft.com/office/drawing/2014/main" id="{77E3B9C9-FE06-DC85-FF7D-D6407B8F53A0}"/>
              </a:ext>
            </a:extLst>
          </p:cNvPr>
          <p:cNvSpPr/>
          <p:nvPr/>
        </p:nvSpPr>
        <p:spPr>
          <a:xfrm>
            <a:off x="3718799" y="282084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9" name="矩形 1868">
            <a:extLst>
              <a:ext uri="{FF2B5EF4-FFF2-40B4-BE49-F238E27FC236}">
                <a16:creationId xmlns:a16="http://schemas.microsoft.com/office/drawing/2014/main" id="{0FFF5893-A86D-E8D8-D8B3-49F5D0523327}"/>
              </a:ext>
            </a:extLst>
          </p:cNvPr>
          <p:cNvSpPr/>
          <p:nvPr/>
        </p:nvSpPr>
        <p:spPr>
          <a:xfrm>
            <a:off x="3836167" y="2820844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0" name="矩形 1869">
            <a:extLst>
              <a:ext uri="{FF2B5EF4-FFF2-40B4-BE49-F238E27FC236}">
                <a16:creationId xmlns:a16="http://schemas.microsoft.com/office/drawing/2014/main" id="{5470F5FE-0444-1966-C0C8-1F41F93FAA58}"/>
              </a:ext>
            </a:extLst>
          </p:cNvPr>
          <p:cNvSpPr/>
          <p:nvPr/>
        </p:nvSpPr>
        <p:spPr>
          <a:xfrm>
            <a:off x="2897224" y="2938212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1" name="矩形 1870">
            <a:extLst>
              <a:ext uri="{FF2B5EF4-FFF2-40B4-BE49-F238E27FC236}">
                <a16:creationId xmlns:a16="http://schemas.microsoft.com/office/drawing/2014/main" id="{9BB9E7F8-977B-3C5B-3FD1-323809DC43CA}"/>
              </a:ext>
            </a:extLst>
          </p:cNvPr>
          <p:cNvSpPr/>
          <p:nvPr/>
        </p:nvSpPr>
        <p:spPr>
          <a:xfrm>
            <a:off x="3014591" y="2938212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2" name="矩形 1871">
            <a:extLst>
              <a:ext uri="{FF2B5EF4-FFF2-40B4-BE49-F238E27FC236}">
                <a16:creationId xmlns:a16="http://schemas.microsoft.com/office/drawing/2014/main" id="{DEE8E8CF-EE88-C0E8-A8C5-E97E387C549C}"/>
              </a:ext>
            </a:extLst>
          </p:cNvPr>
          <p:cNvSpPr/>
          <p:nvPr/>
        </p:nvSpPr>
        <p:spPr>
          <a:xfrm>
            <a:off x="3131959" y="2938212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3" name="矩形 1872">
            <a:extLst>
              <a:ext uri="{FF2B5EF4-FFF2-40B4-BE49-F238E27FC236}">
                <a16:creationId xmlns:a16="http://schemas.microsoft.com/office/drawing/2014/main" id="{2469D566-0294-2C34-EA6E-1B1A8AB88E7E}"/>
              </a:ext>
            </a:extLst>
          </p:cNvPr>
          <p:cNvSpPr/>
          <p:nvPr/>
        </p:nvSpPr>
        <p:spPr>
          <a:xfrm>
            <a:off x="2897224" y="3055580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4" name="矩形 1873">
            <a:extLst>
              <a:ext uri="{FF2B5EF4-FFF2-40B4-BE49-F238E27FC236}">
                <a16:creationId xmlns:a16="http://schemas.microsoft.com/office/drawing/2014/main" id="{5D81F185-1B27-5FC2-170F-89F8F6586849}"/>
              </a:ext>
            </a:extLst>
          </p:cNvPr>
          <p:cNvSpPr/>
          <p:nvPr/>
        </p:nvSpPr>
        <p:spPr>
          <a:xfrm>
            <a:off x="3131959" y="305558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5" name="矩形 1874">
            <a:extLst>
              <a:ext uri="{FF2B5EF4-FFF2-40B4-BE49-F238E27FC236}">
                <a16:creationId xmlns:a16="http://schemas.microsoft.com/office/drawing/2014/main" id="{4DD37880-197F-D43D-DA6E-2F3D9F558580}"/>
              </a:ext>
            </a:extLst>
          </p:cNvPr>
          <p:cNvSpPr/>
          <p:nvPr/>
        </p:nvSpPr>
        <p:spPr>
          <a:xfrm>
            <a:off x="2897224" y="3172947"/>
            <a:ext cx="117367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6" name="矩形 1875">
            <a:extLst>
              <a:ext uri="{FF2B5EF4-FFF2-40B4-BE49-F238E27FC236}">
                <a16:creationId xmlns:a16="http://schemas.microsoft.com/office/drawing/2014/main" id="{25FD8467-F5CE-38D0-B319-700A13035F7A}"/>
              </a:ext>
            </a:extLst>
          </p:cNvPr>
          <p:cNvSpPr/>
          <p:nvPr/>
        </p:nvSpPr>
        <p:spPr>
          <a:xfrm>
            <a:off x="3014591" y="317294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7" name="矩形 1876">
            <a:extLst>
              <a:ext uri="{FF2B5EF4-FFF2-40B4-BE49-F238E27FC236}">
                <a16:creationId xmlns:a16="http://schemas.microsoft.com/office/drawing/2014/main" id="{91761EB6-4302-8C16-30DF-F28741A1064A}"/>
              </a:ext>
            </a:extLst>
          </p:cNvPr>
          <p:cNvSpPr/>
          <p:nvPr/>
        </p:nvSpPr>
        <p:spPr>
          <a:xfrm>
            <a:off x="3131959" y="317294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8" name="矩形 1877">
            <a:extLst>
              <a:ext uri="{FF2B5EF4-FFF2-40B4-BE49-F238E27FC236}">
                <a16:creationId xmlns:a16="http://schemas.microsoft.com/office/drawing/2014/main" id="{0881D763-768D-8D47-9447-50C4345F3AB8}"/>
              </a:ext>
            </a:extLst>
          </p:cNvPr>
          <p:cNvSpPr/>
          <p:nvPr/>
        </p:nvSpPr>
        <p:spPr>
          <a:xfrm>
            <a:off x="3249327" y="2938212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9" name="矩形 1878">
            <a:extLst>
              <a:ext uri="{FF2B5EF4-FFF2-40B4-BE49-F238E27FC236}">
                <a16:creationId xmlns:a16="http://schemas.microsoft.com/office/drawing/2014/main" id="{C77B7414-A712-236E-F4DC-E650229F066A}"/>
              </a:ext>
            </a:extLst>
          </p:cNvPr>
          <p:cNvSpPr/>
          <p:nvPr/>
        </p:nvSpPr>
        <p:spPr>
          <a:xfrm>
            <a:off x="3366695" y="2938212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0" name="矩形 1879">
            <a:extLst>
              <a:ext uri="{FF2B5EF4-FFF2-40B4-BE49-F238E27FC236}">
                <a16:creationId xmlns:a16="http://schemas.microsoft.com/office/drawing/2014/main" id="{6C792DC9-6B40-FB99-F867-399877A4815F}"/>
              </a:ext>
            </a:extLst>
          </p:cNvPr>
          <p:cNvSpPr/>
          <p:nvPr/>
        </p:nvSpPr>
        <p:spPr>
          <a:xfrm>
            <a:off x="3484063" y="2938212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1" name="矩形 1880">
            <a:extLst>
              <a:ext uri="{FF2B5EF4-FFF2-40B4-BE49-F238E27FC236}">
                <a16:creationId xmlns:a16="http://schemas.microsoft.com/office/drawing/2014/main" id="{D1848B86-FA81-F691-DF36-76A42B4AC72A}"/>
              </a:ext>
            </a:extLst>
          </p:cNvPr>
          <p:cNvSpPr/>
          <p:nvPr/>
        </p:nvSpPr>
        <p:spPr>
          <a:xfrm>
            <a:off x="3249327" y="305558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2" name="矩形 1881">
            <a:extLst>
              <a:ext uri="{FF2B5EF4-FFF2-40B4-BE49-F238E27FC236}">
                <a16:creationId xmlns:a16="http://schemas.microsoft.com/office/drawing/2014/main" id="{20E146F5-2FE1-FFCD-EF2E-0D2242CEFEA1}"/>
              </a:ext>
            </a:extLst>
          </p:cNvPr>
          <p:cNvSpPr/>
          <p:nvPr/>
        </p:nvSpPr>
        <p:spPr>
          <a:xfrm>
            <a:off x="3484063" y="305558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3" name="矩形 1882">
            <a:extLst>
              <a:ext uri="{FF2B5EF4-FFF2-40B4-BE49-F238E27FC236}">
                <a16:creationId xmlns:a16="http://schemas.microsoft.com/office/drawing/2014/main" id="{5A0DF699-9C9F-D0E9-DA86-308AEC742EF0}"/>
              </a:ext>
            </a:extLst>
          </p:cNvPr>
          <p:cNvSpPr/>
          <p:nvPr/>
        </p:nvSpPr>
        <p:spPr>
          <a:xfrm>
            <a:off x="3249327" y="317294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4" name="矩形 1883">
            <a:extLst>
              <a:ext uri="{FF2B5EF4-FFF2-40B4-BE49-F238E27FC236}">
                <a16:creationId xmlns:a16="http://schemas.microsoft.com/office/drawing/2014/main" id="{69D9D3F2-FD1F-87B5-BB18-A51DD33F4836}"/>
              </a:ext>
            </a:extLst>
          </p:cNvPr>
          <p:cNvSpPr/>
          <p:nvPr/>
        </p:nvSpPr>
        <p:spPr>
          <a:xfrm>
            <a:off x="3366695" y="317294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5" name="矩形 1884">
            <a:extLst>
              <a:ext uri="{FF2B5EF4-FFF2-40B4-BE49-F238E27FC236}">
                <a16:creationId xmlns:a16="http://schemas.microsoft.com/office/drawing/2014/main" id="{FA554A70-1A03-59FF-92F6-98028CE4AA2D}"/>
              </a:ext>
            </a:extLst>
          </p:cNvPr>
          <p:cNvSpPr/>
          <p:nvPr/>
        </p:nvSpPr>
        <p:spPr>
          <a:xfrm>
            <a:off x="3484063" y="317294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6" name="矩形 1885">
            <a:extLst>
              <a:ext uri="{FF2B5EF4-FFF2-40B4-BE49-F238E27FC236}">
                <a16:creationId xmlns:a16="http://schemas.microsoft.com/office/drawing/2014/main" id="{467FB89E-2444-4E79-1FED-14D1C8E705BA}"/>
              </a:ext>
            </a:extLst>
          </p:cNvPr>
          <p:cNvSpPr/>
          <p:nvPr/>
        </p:nvSpPr>
        <p:spPr>
          <a:xfrm>
            <a:off x="3601431" y="2938212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7" name="矩形 1886">
            <a:extLst>
              <a:ext uri="{FF2B5EF4-FFF2-40B4-BE49-F238E27FC236}">
                <a16:creationId xmlns:a16="http://schemas.microsoft.com/office/drawing/2014/main" id="{41EB44A1-871C-422D-EDE3-B5B9B85DAD6E}"/>
              </a:ext>
            </a:extLst>
          </p:cNvPr>
          <p:cNvSpPr/>
          <p:nvPr/>
        </p:nvSpPr>
        <p:spPr>
          <a:xfrm>
            <a:off x="3718799" y="2938212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8" name="矩形 1887">
            <a:extLst>
              <a:ext uri="{FF2B5EF4-FFF2-40B4-BE49-F238E27FC236}">
                <a16:creationId xmlns:a16="http://schemas.microsoft.com/office/drawing/2014/main" id="{5D22D996-23A9-3B72-193D-94D443F4AAF2}"/>
              </a:ext>
            </a:extLst>
          </p:cNvPr>
          <p:cNvSpPr/>
          <p:nvPr/>
        </p:nvSpPr>
        <p:spPr>
          <a:xfrm>
            <a:off x="3836167" y="2938212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9" name="矩形 1888">
            <a:extLst>
              <a:ext uri="{FF2B5EF4-FFF2-40B4-BE49-F238E27FC236}">
                <a16:creationId xmlns:a16="http://schemas.microsoft.com/office/drawing/2014/main" id="{1147F50B-5B92-B4A7-9142-EE5F6AC6BBDE}"/>
              </a:ext>
            </a:extLst>
          </p:cNvPr>
          <p:cNvSpPr/>
          <p:nvPr/>
        </p:nvSpPr>
        <p:spPr>
          <a:xfrm>
            <a:off x="3601431" y="305558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0" name="矩形 1889">
            <a:extLst>
              <a:ext uri="{FF2B5EF4-FFF2-40B4-BE49-F238E27FC236}">
                <a16:creationId xmlns:a16="http://schemas.microsoft.com/office/drawing/2014/main" id="{3B591FCD-EDBD-C37C-7A06-637CFC5E1B4F}"/>
              </a:ext>
            </a:extLst>
          </p:cNvPr>
          <p:cNvSpPr/>
          <p:nvPr/>
        </p:nvSpPr>
        <p:spPr>
          <a:xfrm>
            <a:off x="3836167" y="3055580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1" name="矩形 1890">
            <a:extLst>
              <a:ext uri="{FF2B5EF4-FFF2-40B4-BE49-F238E27FC236}">
                <a16:creationId xmlns:a16="http://schemas.microsoft.com/office/drawing/2014/main" id="{C6F28AAC-61C2-455D-8BDC-CF3060B0E704}"/>
              </a:ext>
            </a:extLst>
          </p:cNvPr>
          <p:cNvSpPr/>
          <p:nvPr/>
        </p:nvSpPr>
        <p:spPr>
          <a:xfrm>
            <a:off x="3601431" y="317294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2" name="矩形 1891">
            <a:extLst>
              <a:ext uri="{FF2B5EF4-FFF2-40B4-BE49-F238E27FC236}">
                <a16:creationId xmlns:a16="http://schemas.microsoft.com/office/drawing/2014/main" id="{EF8BE695-5595-662F-1D56-7F54773EE1D6}"/>
              </a:ext>
            </a:extLst>
          </p:cNvPr>
          <p:cNvSpPr/>
          <p:nvPr/>
        </p:nvSpPr>
        <p:spPr>
          <a:xfrm>
            <a:off x="3718799" y="317294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3" name="矩形 1892">
            <a:extLst>
              <a:ext uri="{FF2B5EF4-FFF2-40B4-BE49-F238E27FC236}">
                <a16:creationId xmlns:a16="http://schemas.microsoft.com/office/drawing/2014/main" id="{6C69138E-9F21-7D1B-5994-26D5D8E232F0}"/>
              </a:ext>
            </a:extLst>
          </p:cNvPr>
          <p:cNvSpPr/>
          <p:nvPr/>
        </p:nvSpPr>
        <p:spPr>
          <a:xfrm>
            <a:off x="3836167" y="3172947"/>
            <a:ext cx="117368" cy="117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4" name="橢圓 1893">
            <a:extLst>
              <a:ext uri="{FF2B5EF4-FFF2-40B4-BE49-F238E27FC236}">
                <a16:creationId xmlns:a16="http://schemas.microsoft.com/office/drawing/2014/main" id="{FF5702AC-613F-5745-E7DF-111FE44CFE2C}"/>
              </a:ext>
            </a:extLst>
          </p:cNvPr>
          <p:cNvSpPr/>
          <p:nvPr/>
        </p:nvSpPr>
        <p:spPr>
          <a:xfrm>
            <a:off x="10365965" y="38588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5" name="菱形 180">
            <a:extLst>
              <a:ext uri="{FF2B5EF4-FFF2-40B4-BE49-F238E27FC236}">
                <a16:creationId xmlns:a16="http://schemas.microsoft.com/office/drawing/2014/main" id="{5D1006DF-D58B-D681-F841-38AC65F5F96A}"/>
              </a:ext>
            </a:extLst>
          </p:cNvPr>
          <p:cNvSpPr/>
          <p:nvPr/>
        </p:nvSpPr>
        <p:spPr>
          <a:xfrm>
            <a:off x="10342157" y="38014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6" name="橢圓 1895">
            <a:extLst>
              <a:ext uri="{FF2B5EF4-FFF2-40B4-BE49-F238E27FC236}">
                <a16:creationId xmlns:a16="http://schemas.microsoft.com/office/drawing/2014/main" id="{AE471E9F-DEFB-EC56-A1DC-D452BB7D53D8}"/>
              </a:ext>
            </a:extLst>
          </p:cNvPr>
          <p:cNvSpPr/>
          <p:nvPr/>
        </p:nvSpPr>
        <p:spPr>
          <a:xfrm>
            <a:off x="10284678" y="37776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7" name="菱形 182">
            <a:extLst>
              <a:ext uri="{FF2B5EF4-FFF2-40B4-BE49-F238E27FC236}">
                <a16:creationId xmlns:a16="http://schemas.microsoft.com/office/drawing/2014/main" id="{B435F0C5-0B6D-CF70-F9E6-12EC699BAB8B}"/>
              </a:ext>
            </a:extLst>
          </p:cNvPr>
          <p:cNvSpPr/>
          <p:nvPr/>
        </p:nvSpPr>
        <p:spPr>
          <a:xfrm>
            <a:off x="10227200" y="38014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8" name="橢圓 1897">
            <a:extLst>
              <a:ext uri="{FF2B5EF4-FFF2-40B4-BE49-F238E27FC236}">
                <a16:creationId xmlns:a16="http://schemas.microsoft.com/office/drawing/2014/main" id="{41E4256A-DF6F-C965-35EF-111BB052ADE1}"/>
              </a:ext>
            </a:extLst>
          </p:cNvPr>
          <p:cNvSpPr/>
          <p:nvPr/>
        </p:nvSpPr>
        <p:spPr>
          <a:xfrm>
            <a:off x="10203391" y="38588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9" name="菱形 184">
            <a:extLst>
              <a:ext uri="{FF2B5EF4-FFF2-40B4-BE49-F238E27FC236}">
                <a16:creationId xmlns:a16="http://schemas.microsoft.com/office/drawing/2014/main" id="{50CF15D2-6C10-FEC8-D67E-F894A69F89B8}"/>
              </a:ext>
            </a:extLst>
          </p:cNvPr>
          <p:cNvSpPr/>
          <p:nvPr/>
        </p:nvSpPr>
        <p:spPr>
          <a:xfrm>
            <a:off x="10227200" y="39163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0" name="橢圓 1899">
            <a:extLst>
              <a:ext uri="{FF2B5EF4-FFF2-40B4-BE49-F238E27FC236}">
                <a16:creationId xmlns:a16="http://schemas.microsoft.com/office/drawing/2014/main" id="{809A9339-1014-F578-1299-DF0C1D9895FD}"/>
              </a:ext>
            </a:extLst>
          </p:cNvPr>
          <p:cNvSpPr/>
          <p:nvPr/>
        </p:nvSpPr>
        <p:spPr>
          <a:xfrm>
            <a:off x="10284678" y="39401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1" name="菱形 186">
            <a:extLst>
              <a:ext uri="{FF2B5EF4-FFF2-40B4-BE49-F238E27FC236}">
                <a16:creationId xmlns:a16="http://schemas.microsoft.com/office/drawing/2014/main" id="{3C912D69-9D14-A63B-733C-1DD4AE3BDB5B}"/>
              </a:ext>
            </a:extLst>
          </p:cNvPr>
          <p:cNvSpPr/>
          <p:nvPr/>
        </p:nvSpPr>
        <p:spPr>
          <a:xfrm>
            <a:off x="10342157" y="39163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2" name="橢圓 1901">
            <a:extLst>
              <a:ext uri="{FF2B5EF4-FFF2-40B4-BE49-F238E27FC236}">
                <a16:creationId xmlns:a16="http://schemas.microsoft.com/office/drawing/2014/main" id="{42B3F61C-1555-FE72-79FB-C5D2C77E6674}"/>
              </a:ext>
            </a:extLst>
          </p:cNvPr>
          <p:cNvSpPr/>
          <p:nvPr/>
        </p:nvSpPr>
        <p:spPr>
          <a:xfrm>
            <a:off x="10264496" y="3838706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3" name="橢圓 1902">
            <a:extLst>
              <a:ext uri="{FF2B5EF4-FFF2-40B4-BE49-F238E27FC236}">
                <a16:creationId xmlns:a16="http://schemas.microsoft.com/office/drawing/2014/main" id="{04DAB296-7769-9178-2864-084639EDAB4B}"/>
              </a:ext>
            </a:extLst>
          </p:cNvPr>
          <p:cNvSpPr/>
          <p:nvPr/>
        </p:nvSpPr>
        <p:spPr>
          <a:xfrm>
            <a:off x="10275788" y="36411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4" name="菱形 180">
            <a:extLst>
              <a:ext uri="{FF2B5EF4-FFF2-40B4-BE49-F238E27FC236}">
                <a16:creationId xmlns:a16="http://schemas.microsoft.com/office/drawing/2014/main" id="{674BD959-21A4-C080-9725-83EACF9E4A78}"/>
              </a:ext>
            </a:extLst>
          </p:cNvPr>
          <p:cNvSpPr/>
          <p:nvPr/>
        </p:nvSpPr>
        <p:spPr>
          <a:xfrm>
            <a:off x="10251980" y="358370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5" name="橢圓 1904">
            <a:extLst>
              <a:ext uri="{FF2B5EF4-FFF2-40B4-BE49-F238E27FC236}">
                <a16:creationId xmlns:a16="http://schemas.microsoft.com/office/drawing/2014/main" id="{467907E5-E5B8-D75C-B8F7-E59D400C3283}"/>
              </a:ext>
            </a:extLst>
          </p:cNvPr>
          <p:cNvSpPr/>
          <p:nvPr/>
        </p:nvSpPr>
        <p:spPr>
          <a:xfrm>
            <a:off x="10194501" y="355989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6" name="菱形 182">
            <a:extLst>
              <a:ext uri="{FF2B5EF4-FFF2-40B4-BE49-F238E27FC236}">
                <a16:creationId xmlns:a16="http://schemas.microsoft.com/office/drawing/2014/main" id="{BB99959D-0C97-A336-ACB3-E12264A5A73F}"/>
              </a:ext>
            </a:extLst>
          </p:cNvPr>
          <p:cNvSpPr/>
          <p:nvPr/>
        </p:nvSpPr>
        <p:spPr>
          <a:xfrm>
            <a:off x="10137023" y="358370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7" name="橢圓 1906">
            <a:extLst>
              <a:ext uri="{FF2B5EF4-FFF2-40B4-BE49-F238E27FC236}">
                <a16:creationId xmlns:a16="http://schemas.microsoft.com/office/drawing/2014/main" id="{AC09AC43-9FF6-C5F2-FD31-096364602A39}"/>
              </a:ext>
            </a:extLst>
          </p:cNvPr>
          <p:cNvSpPr/>
          <p:nvPr/>
        </p:nvSpPr>
        <p:spPr>
          <a:xfrm>
            <a:off x="10113214" y="36411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8" name="菱形 184">
            <a:extLst>
              <a:ext uri="{FF2B5EF4-FFF2-40B4-BE49-F238E27FC236}">
                <a16:creationId xmlns:a16="http://schemas.microsoft.com/office/drawing/2014/main" id="{818164AA-BF8C-4E17-2616-A2800FBC39D3}"/>
              </a:ext>
            </a:extLst>
          </p:cNvPr>
          <p:cNvSpPr/>
          <p:nvPr/>
        </p:nvSpPr>
        <p:spPr>
          <a:xfrm>
            <a:off x="10137023" y="36986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9" name="橢圓 1908">
            <a:extLst>
              <a:ext uri="{FF2B5EF4-FFF2-40B4-BE49-F238E27FC236}">
                <a16:creationId xmlns:a16="http://schemas.microsoft.com/office/drawing/2014/main" id="{3E830727-4E1F-C852-7301-DE8D7A7E8C75}"/>
              </a:ext>
            </a:extLst>
          </p:cNvPr>
          <p:cNvSpPr/>
          <p:nvPr/>
        </p:nvSpPr>
        <p:spPr>
          <a:xfrm>
            <a:off x="10194501" y="372246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0" name="菱形 186">
            <a:extLst>
              <a:ext uri="{FF2B5EF4-FFF2-40B4-BE49-F238E27FC236}">
                <a16:creationId xmlns:a16="http://schemas.microsoft.com/office/drawing/2014/main" id="{A85DA63B-CF87-AEBD-9DE6-9230471876D8}"/>
              </a:ext>
            </a:extLst>
          </p:cNvPr>
          <p:cNvSpPr/>
          <p:nvPr/>
        </p:nvSpPr>
        <p:spPr>
          <a:xfrm>
            <a:off x="10251980" y="36986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1" name="橢圓 1910">
            <a:extLst>
              <a:ext uri="{FF2B5EF4-FFF2-40B4-BE49-F238E27FC236}">
                <a16:creationId xmlns:a16="http://schemas.microsoft.com/office/drawing/2014/main" id="{B312BAD0-31BF-0007-C3FA-75686286202E}"/>
              </a:ext>
            </a:extLst>
          </p:cNvPr>
          <p:cNvSpPr/>
          <p:nvPr/>
        </p:nvSpPr>
        <p:spPr>
          <a:xfrm>
            <a:off x="10174319" y="3621000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2" name="橢圓 1911">
            <a:extLst>
              <a:ext uri="{FF2B5EF4-FFF2-40B4-BE49-F238E27FC236}">
                <a16:creationId xmlns:a16="http://schemas.microsoft.com/office/drawing/2014/main" id="{032EB1A6-A14F-569F-7F6C-4FFB958D1E86}"/>
              </a:ext>
            </a:extLst>
          </p:cNvPr>
          <p:cNvSpPr/>
          <p:nvPr/>
        </p:nvSpPr>
        <p:spPr>
          <a:xfrm>
            <a:off x="10058082" y="35510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3" name="菱形 180">
            <a:extLst>
              <a:ext uri="{FF2B5EF4-FFF2-40B4-BE49-F238E27FC236}">
                <a16:creationId xmlns:a16="http://schemas.microsoft.com/office/drawing/2014/main" id="{3DF128DC-5FFD-2892-E957-986BD307B95E}"/>
              </a:ext>
            </a:extLst>
          </p:cNvPr>
          <p:cNvSpPr/>
          <p:nvPr/>
        </p:nvSpPr>
        <p:spPr>
          <a:xfrm>
            <a:off x="10034274" y="34935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4" name="橢圓 1913">
            <a:extLst>
              <a:ext uri="{FF2B5EF4-FFF2-40B4-BE49-F238E27FC236}">
                <a16:creationId xmlns:a16="http://schemas.microsoft.com/office/drawing/2014/main" id="{AF39B52C-3440-7789-F9A8-44E7237A36BA}"/>
              </a:ext>
            </a:extLst>
          </p:cNvPr>
          <p:cNvSpPr/>
          <p:nvPr/>
        </p:nvSpPr>
        <p:spPr>
          <a:xfrm>
            <a:off x="9976795" y="346971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5" name="菱形 182">
            <a:extLst>
              <a:ext uri="{FF2B5EF4-FFF2-40B4-BE49-F238E27FC236}">
                <a16:creationId xmlns:a16="http://schemas.microsoft.com/office/drawing/2014/main" id="{7C1EFA6D-FFBA-4FCD-4309-03D8DF0A3A35}"/>
              </a:ext>
            </a:extLst>
          </p:cNvPr>
          <p:cNvSpPr/>
          <p:nvPr/>
        </p:nvSpPr>
        <p:spPr>
          <a:xfrm>
            <a:off x="9919317" y="34935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6" name="橢圓 1915">
            <a:extLst>
              <a:ext uri="{FF2B5EF4-FFF2-40B4-BE49-F238E27FC236}">
                <a16:creationId xmlns:a16="http://schemas.microsoft.com/office/drawing/2014/main" id="{D6B51F3E-6D3F-7CE8-47DB-79D3483373C0}"/>
              </a:ext>
            </a:extLst>
          </p:cNvPr>
          <p:cNvSpPr/>
          <p:nvPr/>
        </p:nvSpPr>
        <p:spPr>
          <a:xfrm>
            <a:off x="9895508" y="35510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7" name="菱形 184">
            <a:extLst>
              <a:ext uri="{FF2B5EF4-FFF2-40B4-BE49-F238E27FC236}">
                <a16:creationId xmlns:a16="http://schemas.microsoft.com/office/drawing/2014/main" id="{88B04252-D4BE-F6AD-4833-411B019AED82}"/>
              </a:ext>
            </a:extLst>
          </p:cNvPr>
          <p:cNvSpPr/>
          <p:nvPr/>
        </p:nvSpPr>
        <p:spPr>
          <a:xfrm>
            <a:off x="9919317" y="36084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8" name="橢圓 1917">
            <a:extLst>
              <a:ext uri="{FF2B5EF4-FFF2-40B4-BE49-F238E27FC236}">
                <a16:creationId xmlns:a16="http://schemas.microsoft.com/office/drawing/2014/main" id="{F78659B2-9D83-D794-4F4D-57BAE7ED591D}"/>
              </a:ext>
            </a:extLst>
          </p:cNvPr>
          <p:cNvSpPr/>
          <p:nvPr/>
        </p:nvSpPr>
        <p:spPr>
          <a:xfrm>
            <a:off x="9976795" y="36322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9" name="菱形 186">
            <a:extLst>
              <a:ext uri="{FF2B5EF4-FFF2-40B4-BE49-F238E27FC236}">
                <a16:creationId xmlns:a16="http://schemas.microsoft.com/office/drawing/2014/main" id="{03B9B06D-50C8-19BA-5123-416A212B7C76}"/>
              </a:ext>
            </a:extLst>
          </p:cNvPr>
          <p:cNvSpPr/>
          <p:nvPr/>
        </p:nvSpPr>
        <p:spPr>
          <a:xfrm>
            <a:off x="10034274" y="36084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0" name="橢圓 1919">
            <a:extLst>
              <a:ext uri="{FF2B5EF4-FFF2-40B4-BE49-F238E27FC236}">
                <a16:creationId xmlns:a16="http://schemas.microsoft.com/office/drawing/2014/main" id="{2538B9DC-8590-EC97-8563-299A0163D8F4}"/>
              </a:ext>
            </a:extLst>
          </p:cNvPr>
          <p:cNvSpPr/>
          <p:nvPr/>
        </p:nvSpPr>
        <p:spPr>
          <a:xfrm>
            <a:off x="9956613" y="353082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1" name="橢圓 1920">
            <a:extLst>
              <a:ext uri="{FF2B5EF4-FFF2-40B4-BE49-F238E27FC236}">
                <a16:creationId xmlns:a16="http://schemas.microsoft.com/office/drawing/2014/main" id="{DADD6F07-14BA-1874-250A-4B2E98904FCE}"/>
              </a:ext>
            </a:extLst>
          </p:cNvPr>
          <p:cNvSpPr/>
          <p:nvPr/>
        </p:nvSpPr>
        <p:spPr>
          <a:xfrm>
            <a:off x="9840376" y="36411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2" name="菱形 180">
            <a:extLst>
              <a:ext uri="{FF2B5EF4-FFF2-40B4-BE49-F238E27FC236}">
                <a16:creationId xmlns:a16="http://schemas.microsoft.com/office/drawing/2014/main" id="{155B8BBE-5E94-050F-F667-D4CE7EB943D2}"/>
              </a:ext>
            </a:extLst>
          </p:cNvPr>
          <p:cNvSpPr/>
          <p:nvPr/>
        </p:nvSpPr>
        <p:spPr>
          <a:xfrm>
            <a:off x="9816568" y="358370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3" name="橢圓 1922">
            <a:extLst>
              <a:ext uri="{FF2B5EF4-FFF2-40B4-BE49-F238E27FC236}">
                <a16:creationId xmlns:a16="http://schemas.microsoft.com/office/drawing/2014/main" id="{C8DC326C-D414-C96C-C9BD-E221DB407F50}"/>
              </a:ext>
            </a:extLst>
          </p:cNvPr>
          <p:cNvSpPr/>
          <p:nvPr/>
        </p:nvSpPr>
        <p:spPr>
          <a:xfrm>
            <a:off x="9759089" y="355989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4" name="菱形 182">
            <a:extLst>
              <a:ext uri="{FF2B5EF4-FFF2-40B4-BE49-F238E27FC236}">
                <a16:creationId xmlns:a16="http://schemas.microsoft.com/office/drawing/2014/main" id="{A498E003-534A-205F-2A1D-22E29EA89139}"/>
              </a:ext>
            </a:extLst>
          </p:cNvPr>
          <p:cNvSpPr/>
          <p:nvPr/>
        </p:nvSpPr>
        <p:spPr>
          <a:xfrm>
            <a:off x="9701611" y="358370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5" name="橢圓 1924">
            <a:extLst>
              <a:ext uri="{FF2B5EF4-FFF2-40B4-BE49-F238E27FC236}">
                <a16:creationId xmlns:a16="http://schemas.microsoft.com/office/drawing/2014/main" id="{E229B4A3-0926-3EFE-5EC6-0ACA3902177E}"/>
              </a:ext>
            </a:extLst>
          </p:cNvPr>
          <p:cNvSpPr/>
          <p:nvPr/>
        </p:nvSpPr>
        <p:spPr>
          <a:xfrm>
            <a:off x="9677802" y="36411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6" name="菱形 184">
            <a:extLst>
              <a:ext uri="{FF2B5EF4-FFF2-40B4-BE49-F238E27FC236}">
                <a16:creationId xmlns:a16="http://schemas.microsoft.com/office/drawing/2014/main" id="{A2BB4DB7-D375-4076-BC03-A4A67E5CF113}"/>
              </a:ext>
            </a:extLst>
          </p:cNvPr>
          <p:cNvSpPr/>
          <p:nvPr/>
        </p:nvSpPr>
        <p:spPr>
          <a:xfrm>
            <a:off x="9701611" y="36986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7" name="橢圓 1926">
            <a:extLst>
              <a:ext uri="{FF2B5EF4-FFF2-40B4-BE49-F238E27FC236}">
                <a16:creationId xmlns:a16="http://schemas.microsoft.com/office/drawing/2014/main" id="{AD36FC6C-FCF4-FDD0-FBB2-94413B5C1D50}"/>
              </a:ext>
            </a:extLst>
          </p:cNvPr>
          <p:cNvSpPr/>
          <p:nvPr/>
        </p:nvSpPr>
        <p:spPr>
          <a:xfrm>
            <a:off x="9759089" y="372246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8" name="菱形 186">
            <a:extLst>
              <a:ext uri="{FF2B5EF4-FFF2-40B4-BE49-F238E27FC236}">
                <a16:creationId xmlns:a16="http://schemas.microsoft.com/office/drawing/2014/main" id="{C43677D1-91C6-BD2F-5E38-7D969A300CE8}"/>
              </a:ext>
            </a:extLst>
          </p:cNvPr>
          <p:cNvSpPr/>
          <p:nvPr/>
        </p:nvSpPr>
        <p:spPr>
          <a:xfrm>
            <a:off x="9816568" y="36986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9" name="橢圓 1928">
            <a:extLst>
              <a:ext uri="{FF2B5EF4-FFF2-40B4-BE49-F238E27FC236}">
                <a16:creationId xmlns:a16="http://schemas.microsoft.com/office/drawing/2014/main" id="{3DA90488-1DE0-BFD7-D28B-2463B4AC6BA5}"/>
              </a:ext>
            </a:extLst>
          </p:cNvPr>
          <p:cNvSpPr/>
          <p:nvPr/>
        </p:nvSpPr>
        <p:spPr>
          <a:xfrm>
            <a:off x="9738907" y="3621000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0" name="橢圓 1929">
            <a:extLst>
              <a:ext uri="{FF2B5EF4-FFF2-40B4-BE49-F238E27FC236}">
                <a16:creationId xmlns:a16="http://schemas.microsoft.com/office/drawing/2014/main" id="{570885DC-165E-EAEA-F4AA-0F6D010856C5}"/>
              </a:ext>
            </a:extLst>
          </p:cNvPr>
          <p:cNvSpPr/>
          <p:nvPr/>
        </p:nvSpPr>
        <p:spPr>
          <a:xfrm>
            <a:off x="9750199" y="38588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1" name="菱形 180">
            <a:extLst>
              <a:ext uri="{FF2B5EF4-FFF2-40B4-BE49-F238E27FC236}">
                <a16:creationId xmlns:a16="http://schemas.microsoft.com/office/drawing/2014/main" id="{91BA793A-51E5-F9E4-CEDC-5DDEBFB9F64F}"/>
              </a:ext>
            </a:extLst>
          </p:cNvPr>
          <p:cNvSpPr/>
          <p:nvPr/>
        </p:nvSpPr>
        <p:spPr>
          <a:xfrm>
            <a:off x="9726391" y="38014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2" name="橢圓 1931">
            <a:extLst>
              <a:ext uri="{FF2B5EF4-FFF2-40B4-BE49-F238E27FC236}">
                <a16:creationId xmlns:a16="http://schemas.microsoft.com/office/drawing/2014/main" id="{7FAC433B-26DA-2737-2EAA-3136F777E47C}"/>
              </a:ext>
            </a:extLst>
          </p:cNvPr>
          <p:cNvSpPr/>
          <p:nvPr/>
        </p:nvSpPr>
        <p:spPr>
          <a:xfrm>
            <a:off x="9668912" y="37776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3" name="菱形 182">
            <a:extLst>
              <a:ext uri="{FF2B5EF4-FFF2-40B4-BE49-F238E27FC236}">
                <a16:creationId xmlns:a16="http://schemas.microsoft.com/office/drawing/2014/main" id="{9548C257-718C-25C1-A8DC-C13A80A28747}"/>
              </a:ext>
            </a:extLst>
          </p:cNvPr>
          <p:cNvSpPr/>
          <p:nvPr/>
        </p:nvSpPr>
        <p:spPr>
          <a:xfrm>
            <a:off x="9611434" y="38014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4" name="橢圓 1933">
            <a:extLst>
              <a:ext uri="{FF2B5EF4-FFF2-40B4-BE49-F238E27FC236}">
                <a16:creationId xmlns:a16="http://schemas.microsoft.com/office/drawing/2014/main" id="{DC514FFB-EEBB-8C85-9475-EE9E4041FBCC}"/>
              </a:ext>
            </a:extLst>
          </p:cNvPr>
          <p:cNvSpPr/>
          <p:nvPr/>
        </p:nvSpPr>
        <p:spPr>
          <a:xfrm>
            <a:off x="9587625" y="38588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5" name="菱形 184">
            <a:extLst>
              <a:ext uri="{FF2B5EF4-FFF2-40B4-BE49-F238E27FC236}">
                <a16:creationId xmlns:a16="http://schemas.microsoft.com/office/drawing/2014/main" id="{9B8D7E98-2576-AE33-8D23-CDED2816DC83}"/>
              </a:ext>
            </a:extLst>
          </p:cNvPr>
          <p:cNvSpPr/>
          <p:nvPr/>
        </p:nvSpPr>
        <p:spPr>
          <a:xfrm>
            <a:off x="9611434" y="39163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6" name="橢圓 1935">
            <a:extLst>
              <a:ext uri="{FF2B5EF4-FFF2-40B4-BE49-F238E27FC236}">
                <a16:creationId xmlns:a16="http://schemas.microsoft.com/office/drawing/2014/main" id="{91A4B031-1057-59C6-01DA-EDF562611000}"/>
              </a:ext>
            </a:extLst>
          </p:cNvPr>
          <p:cNvSpPr/>
          <p:nvPr/>
        </p:nvSpPr>
        <p:spPr>
          <a:xfrm>
            <a:off x="9668912" y="39401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7" name="菱形 186">
            <a:extLst>
              <a:ext uri="{FF2B5EF4-FFF2-40B4-BE49-F238E27FC236}">
                <a16:creationId xmlns:a16="http://schemas.microsoft.com/office/drawing/2014/main" id="{F77F51C0-0D4F-2730-461C-045FFB7253DA}"/>
              </a:ext>
            </a:extLst>
          </p:cNvPr>
          <p:cNvSpPr/>
          <p:nvPr/>
        </p:nvSpPr>
        <p:spPr>
          <a:xfrm>
            <a:off x="9726391" y="39163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8" name="橢圓 1937">
            <a:extLst>
              <a:ext uri="{FF2B5EF4-FFF2-40B4-BE49-F238E27FC236}">
                <a16:creationId xmlns:a16="http://schemas.microsoft.com/office/drawing/2014/main" id="{EFB7BDC9-95FC-8065-39D6-346B72804C16}"/>
              </a:ext>
            </a:extLst>
          </p:cNvPr>
          <p:cNvSpPr/>
          <p:nvPr/>
        </p:nvSpPr>
        <p:spPr>
          <a:xfrm>
            <a:off x="9648730" y="3838706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9" name="橢圓 1938">
            <a:extLst>
              <a:ext uri="{FF2B5EF4-FFF2-40B4-BE49-F238E27FC236}">
                <a16:creationId xmlns:a16="http://schemas.microsoft.com/office/drawing/2014/main" id="{7AA911CA-2DD3-83F1-0FC5-72CE6D93E594}"/>
              </a:ext>
            </a:extLst>
          </p:cNvPr>
          <p:cNvSpPr/>
          <p:nvPr/>
        </p:nvSpPr>
        <p:spPr>
          <a:xfrm>
            <a:off x="9840376" y="40765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0" name="菱形 180">
            <a:extLst>
              <a:ext uri="{FF2B5EF4-FFF2-40B4-BE49-F238E27FC236}">
                <a16:creationId xmlns:a16="http://schemas.microsoft.com/office/drawing/2014/main" id="{5F94B797-6A38-E428-AE6B-1B5091893677}"/>
              </a:ext>
            </a:extLst>
          </p:cNvPr>
          <p:cNvSpPr/>
          <p:nvPr/>
        </p:nvSpPr>
        <p:spPr>
          <a:xfrm>
            <a:off x="9816568" y="40191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1" name="橢圓 1940">
            <a:extLst>
              <a:ext uri="{FF2B5EF4-FFF2-40B4-BE49-F238E27FC236}">
                <a16:creationId xmlns:a16="http://schemas.microsoft.com/office/drawing/2014/main" id="{481A6270-28D1-D057-081F-BD03CEAE12CE}"/>
              </a:ext>
            </a:extLst>
          </p:cNvPr>
          <p:cNvSpPr/>
          <p:nvPr/>
        </p:nvSpPr>
        <p:spPr>
          <a:xfrm>
            <a:off x="9759089" y="399530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2" name="菱形 182">
            <a:extLst>
              <a:ext uri="{FF2B5EF4-FFF2-40B4-BE49-F238E27FC236}">
                <a16:creationId xmlns:a16="http://schemas.microsoft.com/office/drawing/2014/main" id="{31E0FC26-7607-C119-F11C-B67F16938398}"/>
              </a:ext>
            </a:extLst>
          </p:cNvPr>
          <p:cNvSpPr/>
          <p:nvPr/>
        </p:nvSpPr>
        <p:spPr>
          <a:xfrm>
            <a:off x="9701611" y="40191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3" name="橢圓 1942">
            <a:extLst>
              <a:ext uri="{FF2B5EF4-FFF2-40B4-BE49-F238E27FC236}">
                <a16:creationId xmlns:a16="http://schemas.microsoft.com/office/drawing/2014/main" id="{16C6E8E5-B815-CD98-53C8-886878583CEC}"/>
              </a:ext>
            </a:extLst>
          </p:cNvPr>
          <p:cNvSpPr/>
          <p:nvPr/>
        </p:nvSpPr>
        <p:spPr>
          <a:xfrm>
            <a:off x="9677802" y="40765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4" name="菱形 184">
            <a:extLst>
              <a:ext uri="{FF2B5EF4-FFF2-40B4-BE49-F238E27FC236}">
                <a16:creationId xmlns:a16="http://schemas.microsoft.com/office/drawing/2014/main" id="{7900A4CA-757D-FE1E-FC46-679765D1E153}"/>
              </a:ext>
            </a:extLst>
          </p:cNvPr>
          <p:cNvSpPr/>
          <p:nvPr/>
        </p:nvSpPr>
        <p:spPr>
          <a:xfrm>
            <a:off x="9701611" y="413407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5" name="橢圓 1944">
            <a:extLst>
              <a:ext uri="{FF2B5EF4-FFF2-40B4-BE49-F238E27FC236}">
                <a16:creationId xmlns:a16="http://schemas.microsoft.com/office/drawing/2014/main" id="{E21CD5D8-9D69-A677-D504-CCCC808108B5}"/>
              </a:ext>
            </a:extLst>
          </p:cNvPr>
          <p:cNvSpPr/>
          <p:nvPr/>
        </p:nvSpPr>
        <p:spPr>
          <a:xfrm>
            <a:off x="9759089" y="415788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6" name="菱形 186">
            <a:extLst>
              <a:ext uri="{FF2B5EF4-FFF2-40B4-BE49-F238E27FC236}">
                <a16:creationId xmlns:a16="http://schemas.microsoft.com/office/drawing/2014/main" id="{DD0AE5CB-BF93-5C27-B6CB-8D2B27FD1235}"/>
              </a:ext>
            </a:extLst>
          </p:cNvPr>
          <p:cNvSpPr/>
          <p:nvPr/>
        </p:nvSpPr>
        <p:spPr>
          <a:xfrm>
            <a:off x="9816568" y="413407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7" name="橢圓 1946">
            <a:extLst>
              <a:ext uri="{FF2B5EF4-FFF2-40B4-BE49-F238E27FC236}">
                <a16:creationId xmlns:a16="http://schemas.microsoft.com/office/drawing/2014/main" id="{FA22E976-3C32-2F6C-7B93-939C4E6301BD}"/>
              </a:ext>
            </a:extLst>
          </p:cNvPr>
          <p:cNvSpPr/>
          <p:nvPr/>
        </p:nvSpPr>
        <p:spPr>
          <a:xfrm>
            <a:off x="9738907" y="4056412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8" name="橢圓 1947">
            <a:extLst>
              <a:ext uri="{FF2B5EF4-FFF2-40B4-BE49-F238E27FC236}">
                <a16:creationId xmlns:a16="http://schemas.microsoft.com/office/drawing/2014/main" id="{3A2D7549-B55A-0A2B-8121-7E2402E2C09D}"/>
              </a:ext>
            </a:extLst>
          </p:cNvPr>
          <p:cNvSpPr/>
          <p:nvPr/>
        </p:nvSpPr>
        <p:spPr>
          <a:xfrm>
            <a:off x="10058082" y="416677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9" name="菱形 180">
            <a:extLst>
              <a:ext uri="{FF2B5EF4-FFF2-40B4-BE49-F238E27FC236}">
                <a16:creationId xmlns:a16="http://schemas.microsoft.com/office/drawing/2014/main" id="{34672F79-03E8-F63C-203E-2FC53DDC6B0C}"/>
              </a:ext>
            </a:extLst>
          </p:cNvPr>
          <p:cNvSpPr/>
          <p:nvPr/>
        </p:nvSpPr>
        <p:spPr>
          <a:xfrm>
            <a:off x="10034274" y="41092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0" name="橢圓 1949">
            <a:extLst>
              <a:ext uri="{FF2B5EF4-FFF2-40B4-BE49-F238E27FC236}">
                <a16:creationId xmlns:a16="http://schemas.microsoft.com/office/drawing/2014/main" id="{5E750065-BC08-88ED-9FAC-9125AF730954}"/>
              </a:ext>
            </a:extLst>
          </p:cNvPr>
          <p:cNvSpPr/>
          <p:nvPr/>
        </p:nvSpPr>
        <p:spPr>
          <a:xfrm>
            <a:off x="9976795" y="408548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1" name="菱形 182">
            <a:extLst>
              <a:ext uri="{FF2B5EF4-FFF2-40B4-BE49-F238E27FC236}">
                <a16:creationId xmlns:a16="http://schemas.microsoft.com/office/drawing/2014/main" id="{200E09C8-3212-D0B7-A974-F1C1AB8C9503}"/>
              </a:ext>
            </a:extLst>
          </p:cNvPr>
          <p:cNvSpPr/>
          <p:nvPr/>
        </p:nvSpPr>
        <p:spPr>
          <a:xfrm>
            <a:off x="9919317" y="41092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2" name="橢圓 1951">
            <a:extLst>
              <a:ext uri="{FF2B5EF4-FFF2-40B4-BE49-F238E27FC236}">
                <a16:creationId xmlns:a16="http://schemas.microsoft.com/office/drawing/2014/main" id="{999147FE-9685-153C-2577-FC658DC2923B}"/>
              </a:ext>
            </a:extLst>
          </p:cNvPr>
          <p:cNvSpPr/>
          <p:nvPr/>
        </p:nvSpPr>
        <p:spPr>
          <a:xfrm>
            <a:off x="9895508" y="416677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3" name="菱形 184">
            <a:extLst>
              <a:ext uri="{FF2B5EF4-FFF2-40B4-BE49-F238E27FC236}">
                <a16:creationId xmlns:a16="http://schemas.microsoft.com/office/drawing/2014/main" id="{E42E8FE6-0B14-436C-7C90-9C220E336CAE}"/>
              </a:ext>
            </a:extLst>
          </p:cNvPr>
          <p:cNvSpPr/>
          <p:nvPr/>
        </p:nvSpPr>
        <p:spPr>
          <a:xfrm>
            <a:off x="9919317" y="42242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4" name="橢圓 1953">
            <a:extLst>
              <a:ext uri="{FF2B5EF4-FFF2-40B4-BE49-F238E27FC236}">
                <a16:creationId xmlns:a16="http://schemas.microsoft.com/office/drawing/2014/main" id="{64B4AFCD-1175-1DE4-FC60-9BEB934C0993}"/>
              </a:ext>
            </a:extLst>
          </p:cNvPr>
          <p:cNvSpPr/>
          <p:nvPr/>
        </p:nvSpPr>
        <p:spPr>
          <a:xfrm>
            <a:off x="9976795" y="424805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5" name="菱形 186">
            <a:extLst>
              <a:ext uri="{FF2B5EF4-FFF2-40B4-BE49-F238E27FC236}">
                <a16:creationId xmlns:a16="http://schemas.microsoft.com/office/drawing/2014/main" id="{E5EA3F49-8A33-86AE-ADC5-BF365E3387AB}"/>
              </a:ext>
            </a:extLst>
          </p:cNvPr>
          <p:cNvSpPr/>
          <p:nvPr/>
        </p:nvSpPr>
        <p:spPr>
          <a:xfrm>
            <a:off x="10034274" y="42242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6" name="橢圓 1955">
            <a:extLst>
              <a:ext uri="{FF2B5EF4-FFF2-40B4-BE49-F238E27FC236}">
                <a16:creationId xmlns:a16="http://schemas.microsoft.com/office/drawing/2014/main" id="{8E590623-31DE-3C2A-9143-FBDDC0E6BA11}"/>
              </a:ext>
            </a:extLst>
          </p:cNvPr>
          <p:cNvSpPr/>
          <p:nvPr/>
        </p:nvSpPr>
        <p:spPr>
          <a:xfrm>
            <a:off x="9956613" y="4146588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7" name="橢圓 1956">
            <a:extLst>
              <a:ext uri="{FF2B5EF4-FFF2-40B4-BE49-F238E27FC236}">
                <a16:creationId xmlns:a16="http://schemas.microsoft.com/office/drawing/2014/main" id="{956BA13D-C1B6-EC7E-C8DF-4B78B0FFF9CF}"/>
              </a:ext>
            </a:extLst>
          </p:cNvPr>
          <p:cNvSpPr/>
          <p:nvPr/>
        </p:nvSpPr>
        <p:spPr>
          <a:xfrm>
            <a:off x="10275788" y="40765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8" name="菱形 180">
            <a:extLst>
              <a:ext uri="{FF2B5EF4-FFF2-40B4-BE49-F238E27FC236}">
                <a16:creationId xmlns:a16="http://schemas.microsoft.com/office/drawing/2014/main" id="{DB794FA9-2ECA-76BF-E95E-87D732431DB8}"/>
              </a:ext>
            </a:extLst>
          </p:cNvPr>
          <p:cNvSpPr/>
          <p:nvPr/>
        </p:nvSpPr>
        <p:spPr>
          <a:xfrm>
            <a:off x="10251980" y="40191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9" name="橢圓 1958">
            <a:extLst>
              <a:ext uri="{FF2B5EF4-FFF2-40B4-BE49-F238E27FC236}">
                <a16:creationId xmlns:a16="http://schemas.microsoft.com/office/drawing/2014/main" id="{E2006681-A8A2-5866-06E5-EB1521FCA614}"/>
              </a:ext>
            </a:extLst>
          </p:cNvPr>
          <p:cNvSpPr/>
          <p:nvPr/>
        </p:nvSpPr>
        <p:spPr>
          <a:xfrm>
            <a:off x="10194501" y="399530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0" name="菱形 182">
            <a:extLst>
              <a:ext uri="{FF2B5EF4-FFF2-40B4-BE49-F238E27FC236}">
                <a16:creationId xmlns:a16="http://schemas.microsoft.com/office/drawing/2014/main" id="{48748C4F-7D9F-DD02-42AA-D3ECCD35247B}"/>
              </a:ext>
            </a:extLst>
          </p:cNvPr>
          <p:cNvSpPr/>
          <p:nvPr/>
        </p:nvSpPr>
        <p:spPr>
          <a:xfrm>
            <a:off x="10137023" y="40191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1" name="橢圓 1960">
            <a:extLst>
              <a:ext uri="{FF2B5EF4-FFF2-40B4-BE49-F238E27FC236}">
                <a16:creationId xmlns:a16="http://schemas.microsoft.com/office/drawing/2014/main" id="{F6D6AD00-4C87-4C9C-A2A4-7B75391ED441}"/>
              </a:ext>
            </a:extLst>
          </p:cNvPr>
          <p:cNvSpPr/>
          <p:nvPr/>
        </p:nvSpPr>
        <p:spPr>
          <a:xfrm>
            <a:off x="10113214" y="40765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2" name="菱形 184">
            <a:extLst>
              <a:ext uri="{FF2B5EF4-FFF2-40B4-BE49-F238E27FC236}">
                <a16:creationId xmlns:a16="http://schemas.microsoft.com/office/drawing/2014/main" id="{68F1A8EE-055D-92D6-EF6F-03BB7C4FFA71}"/>
              </a:ext>
            </a:extLst>
          </p:cNvPr>
          <p:cNvSpPr/>
          <p:nvPr/>
        </p:nvSpPr>
        <p:spPr>
          <a:xfrm>
            <a:off x="10137023" y="413407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3" name="橢圓 1962">
            <a:extLst>
              <a:ext uri="{FF2B5EF4-FFF2-40B4-BE49-F238E27FC236}">
                <a16:creationId xmlns:a16="http://schemas.microsoft.com/office/drawing/2014/main" id="{554D38EE-4046-AC91-111A-78DFC86D2851}"/>
              </a:ext>
            </a:extLst>
          </p:cNvPr>
          <p:cNvSpPr/>
          <p:nvPr/>
        </p:nvSpPr>
        <p:spPr>
          <a:xfrm>
            <a:off x="10194501" y="415788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4" name="菱形 186">
            <a:extLst>
              <a:ext uri="{FF2B5EF4-FFF2-40B4-BE49-F238E27FC236}">
                <a16:creationId xmlns:a16="http://schemas.microsoft.com/office/drawing/2014/main" id="{AD7FB142-1903-2A58-DDE5-971FE1A308B7}"/>
              </a:ext>
            </a:extLst>
          </p:cNvPr>
          <p:cNvSpPr/>
          <p:nvPr/>
        </p:nvSpPr>
        <p:spPr>
          <a:xfrm>
            <a:off x="10251980" y="413407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5" name="橢圓 1964">
            <a:extLst>
              <a:ext uri="{FF2B5EF4-FFF2-40B4-BE49-F238E27FC236}">
                <a16:creationId xmlns:a16="http://schemas.microsoft.com/office/drawing/2014/main" id="{A2C4F5BC-BD37-8BAB-34F0-81D165F0303C}"/>
              </a:ext>
            </a:extLst>
          </p:cNvPr>
          <p:cNvSpPr/>
          <p:nvPr/>
        </p:nvSpPr>
        <p:spPr>
          <a:xfrm>
            <a:off x="10174319" y="4056412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6" name="橢圓 1965">
            <a:extLst>
              <a:ext uri="{FF2B5EF4-FFF2-40B4-BE49-F238E27FC236}">
                <a16:creationId xmlns:a16="http://schemas.microsoft.com/office/drawing/2014/main" id="{693D3D2A-84E8-0535-88CE-AD0EE6AF0200}"/>
              </a:ext>
            </a:extLst>
          </p:cNvPr>
          <p:cNvSpPr/>
          <p:nvPr/>
        </p:nvSpPr>
        <p:spPr>
          <a:xfrm>
            <a:off x="10094161" y="383870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7" name="菱形 180">
            <a:extLst>
              <a:ext uri="{FF2B5EF4-FFF2-40B4-BE49-F238E27FC236}">
                <a16:creationId xmlns:a16="http://schemas.microsoft.com/office/drawing/2014/main" id="{1AE6D5E9-ECF1-419E-F4B5-678FEBC66B63}"/>
              </a:ext>
            </a:extLst>
          </p:cNvPr>
          <p:cNvSpPr/>
          <p:nvPr/>
        </p:nvSpPr>
        <p:spPr>
          <a:xfrm>
            <a:off x="10053874" y="374144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8" name="橢圓 1967">
            <a:extLst>
              <a:ext uri="{FF2B5EF4-FFF2-40B4-BE49-F238E27FC236}">
                <a16:creationId xmlns:a16="http://schemas.microsoft.com/office/drawing/2014/main" id="{B73ADF2B-CBF9-C039-5B54-84D8AC8ECD7F}"/>
              </a:ext>
            </a:extLst>
          </p:cNvPr>
          <p:cNvSpPr/>
          <p:nvPr/>
        </p:nvSpPr>
        <p:spPr>
          <a:xfrm>
            <a:off x="9956614" y="370115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9" name="菱形 182">
            <a:extLst>
              <a:ext uri="{FF2B5EF4-FFF2-40B4-BE49-F238E27FC236}">
                <a16:creationId xmlns:a16="http://schemas.microsoft.com/office/drawing/2014/main" id="{C58D7829-15A5-7D79-2E91-CD42C068CF1F}"/>
              </a:ext>
            </a:extLst>
          </p:cNvPr>
          <p:cNvSpPr/>
          <p:nvPr/>
        </p:nvSpPr>
        <p:spPr>
          <a:xfrm>
            <a:off x="9859353" y="374144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0" name="橢圓 1969">
            <a:extLst>
              <a:ext uri="{FF2B5EF4-FFF2-40B4-BE49-F238E27FC236}">
                <a16:creationId xmlns:a16="http://schemas.microsoft.com/office/drawing/2014/main" id="{63868230-BB74-95DC-0285-F5B8CFBF7277}"/>
              </a:ext>
            </a:extLst>
          </p:cNvPr>
          <p:cNvSpPr/>
          <p:nvPr/>
        </p:nvSpPr>
        <p:spPr>
          <a:xfrm>
            <a:off x="9819066" y="383870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1" name="菱形 184">
            <a:extLst>
              <a:ext uri="{FF2B5EF4-FFF2-40B4-BE49-F238E27FC236}">
                <a16:creationId xmlns:a16="http://schemas.microsoft.com/office/drawing/2014/main" id="{0AD4FC54-0121-3805-EAEB-08014BC23306}"/>
              </a:ext>
            </a:extLst>
          </p:cNvPr>
          <p:cNvSpPr/>
          <p:nvPr/>
        </p:nvSpPr>
        <p:spPr>
          <a:xfrm>
            <a:off x="9859353" y="393596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2" name="橢圓 1971">
            <a:extLst>
              <a:ext uri="{FF2B5EF4-FFF2-40B4-BE49-F238E27FC236}">
                <a16:creationId xmlns:a16="http://schemas.microsoft.com/office/drawing/2014/main" id="{975FD2B3-A553-367B-B2EC-5AF6B1F2017F}"/>
              </a:ext>
            </a:extLst>
          </p:cNvPr>
          <p:cNvSpPr/>
          <p:nvPr/>
        </p:nvSpPr>
        <p:spPr>
          <a:xfrm>
            <a:off x="9956614" y="397625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3" name="菱形 186">
            <a:extLst>
              <a:ext uri="{FF2B5EF4-FFF2-40B4-BE49-F238E27FC236}">
                <a16:creationId xmlns:a16="http://schemas.microsoft.com/office/drawing/2014/main" id="{BF2CD7A5-26F0-BEB9-C81A-29D2354FD1CC}"/>
              </a:ext>
            </a:extLst>
          </p:cNvPr>
          <p:cNvSpPr/>
          <p:nvPr/>
        </p:nvSpPr>
        <p:spPr>
          <a:xfrm>
            <a:off x="10053874" y="393596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4" name="橢圓 1973">
            <a:extLst>
              <a:ext uri="{FF2B5EF4-FFF2-40B4-BE49-F238E27FC236}">
                <a16:creationId xmlns:a16="http://schemas.microsoft.com/office/drawing/2014/main" id="{F5039DCA-61E2-A771-FE57-FE51B2C5791C}"/>
              </a:ext>
            </a:extLst>
          </p:cNvPr>
          <p:cNvSpPr/>
          <p:nvPr/>
        </p:nvSpPr>
        <p:spPr>
          <a:xfrm>
            <a:off x="9922463" y="3804555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5" name="橢圓 1974">
            <a:extLst>
              <a:ext uri="{FF2B5EF4-FFF2-40B4-BE49-F238E27FC236}">
                <a16:creationId xmlns:a16="http://schemas.microsoft.com/office/drawing/2014/main" id="{8486520F-19DA-BB4B-1A91-66955ACE68CA}"/>
              </a:ext>
            </a:extLst>
          </p:cNvPr>
          <p:cNvSpPr/>
          <p:nvPr/>
        </p:nvSpPr>
        <p:spPr>
          <a:xfrm>
            <a:off x="10024414" y="30343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6" name="菱形 180">
            <a:extLst>
              <a:ext uri="{FF2B5EF4-FFF2-40B4-BE49-F238E27FC236}">
                <a16:creationId xmlns:a16="http://schemas.microsoft.com/office/drawing/2014/main" id="{3AF70E05-FB67-5DD4-35E0-06A366B76F0A}"/>
              </a:ext>
            </a:extLst>
          </p:cNvPr>
          <p:cNvSpPr/>
          <p:nvPr/>
        </p:nvSpPr>
        <p:spPr>
          <a:xfrm>
            <a:off x="10000606" y="29768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7" name="橢圓 1976">
            <a:extLst>
              <a:ext uri="{FF2B5EF4-FFF2-40B4-BE49-F238E27FC236}">
                <a16:creationId xmlns:a16="http://schemas.microsoft.com/office/drawing/2014/main" id="{5487447D-97B5-2213-FACE-7DB179937386}"/>
              </a:ext>
            </a:extLst>
          </p:cNvPr>
          <p:cNvSpPr/>
          <p:nvPr/>
        </p:nvSpPr>
        <p:spPr>
          <a:xfrm>
            <a:off x="9943127" y="295301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8" name="菱形 182">
            <a:extLst>
              <a:ext uri="{FF2B5EF4-FFF2-40B4-BE49-F238E27FC236}">
                <a16:creationId xmlns:a16="http://schemas.microsoft.com/office/drawing/2014/main" id="{1D042B03-F38A-E07D-A0F0-CB5CB963BDCA}"/>
              </a:ext>
            </a:extLst>
          </p:cNvPr>
          <p:cNvSpPr/>
          <p:nvPr/>
        </p:nvSpPr>
        <p:spPr>
          <a:xfrm>
            <a:off x="9885649" y="29768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9" name="橢圓 1978">
            <a:extLst>
              <a:ext uri="{FF2B5EF4-FFF2-40B4-BE49-F238E27FC236}">
                <a16:creationId xmlns:a16="http://schemas.microsoft.com/office/drawing/2014/main" id="{250B5D72-E2BA-8C3A-42CB-D869043E3764}"/>
              </a:ext>
            </a:extLst>
          </p:cNvPr>
          <p:cNvSpPr/>
          <p:nvPr/>
        </p:nvSpPr>
        <p:spPr>
          <a:xfrm>
            <a:off x="9861840" y="30343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0" name="菱形 184">
            <a:extLst>
              <a:ext uri="{FF2B5EF4-FFF2-40B4-BE49-F238E27FC236}">
                <a16:creationId xmlns:a16="http://schemas.microsoft.com/office/drawing/2014/main" id="{D3A6B487-8611-1F43-069A-9C253D5722B3}"/>
              </a:ext>
            </a:extLst>
          </p:cNvPr>
          <p:cNvSpPr/>
          <p:nvPr/>
        </p:nvSpPr>
        <p:spPr>
          <a:xfrm>
            <a:off x="9885649" y="30917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1" name="橢圓 1980">
            <a:extLst>
              <a:ext uri="{FF2B5EF4-FFF2-40B4-BE49-F238E27FC236}">
                <a16:creationId xmlns:a16="http://schemas.microsoft.com/office/drawing/2014/main" id="{F6319290-0E6F-B655-F96F-B0039814EA15}"/>
              </a:ext>
            </a:extLst>
          </p:cNvPr>
          <p:cNvSpPr/>
          <p:nvPr/>
        </p:nvSpPr>
        <p:spPr>
          <a:xfrm>
            <a:off x="9943127" y="31155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2" name="菱形 186">
            <a:extLst>
              <a:ext uri="{FF2B5EF4-FFF2-40B4-BE49-F238E27FC236}">
                <a16:creationId xmlns:a16="http://schemas.microsoft.com/office/drawing/2014/main" id="{7565F271-9903-4692-6FC3-065899A3BE53}"/>
              </a:ext>
            </a:extLst>
          </p:cNvPr>
          <p:cNvSpPr/>
          <p:nvPr/>
        </p:nvSpPr>
        <p:spPr>
          <a:xfrm>
            <a:off x="10000606" y="30917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3" name="橢圓 1982">
            <a:extLst>
              <a:ext uri="{FF2B5EF4-FFF2-40B4-BE49-F238E27FC236}">
                <a16:creationId xmlns:a16="http://schemas.microsoft.com/office/drawing/2014/main" id="{D5D606AC-6272-6305-2849-3CC3746874DA}"/>
              </a:ext>
            </a:extLst>
          </p:cNvPr>
          <p:cNvSpPr/>
          <p:nvPr/>
        </p:nvSpPr>
        <p:spPr>
          <a:xfrm>
            <a:off x="9922945" y="301412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4" name="橢圓 1983">
            <a:extLst>
              <a:ext uri="{FF2B5EF4-FFF2-40B4-BE49-F238E27FC236}">
                <a16:creationId xmlns:a16="http://schemas.microsoft.com/office/drawing/2014/main" id="{28E1CAAD-4CA6-DBCD-5A83-189D8350382A}"/>
              </a:ext>
            </a:extLst>
          </p:cNvPr>
          <p:cNvSpPr/>
          <p:nvPr/>
        </p:nvSpPr>
        <p:spPr>
          <a:xfrm>
            <a:off x="9934237" y="28165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5" name="菱形 180">
            <a:extLst>
              <a:ext uri="{FF2B5EF4-FFF2-40B4-BE49-F238E27FC236}">
                <a16:creationId xmlns:a16="http://schemas.microsoft.com/office/drawing/2014/main" id="{06F1992C-54AE-74D1-DBFF-6E414374AC1C}"/>
              </a:ext>
            </a:extLst>
          </p:cNvPr>
          <p:cNvSpPr/>
          <p:nvPr/>
        </p:nvSpPr>
        <p:spPr>
          <a:xfrm>
            <a:off x="9910429" y="27591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6" name="橢圓 1985">
            <a:extLst>
              <a:ext uri="{FF2B5EF4-FFF2-40B4-BE49-F238E27FC236}">
                <a16:creationId xmlns:a16="http://schemas.microsoft.com/office/drawing/2014/main" id="{5A8A0622-124D-BA07-442C-AEBEE7711016}"/>
              </a:ext>
            </a:extLst>
          </p:cNvPr>
          <p:cNvSpPr/>
          <p:nvPr/>
        </p:nvSpPr>
        <p:spPr>
          <a:xfrm>
            <a:off x="9852950" y="273531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7" name="菱形 182">
            <a:extLst>
              <a:ext uri="{FF2B5EF4-FFF2-40B4-BE49-F238E27FC236}">
                <a16:creationId xmlns:a16="http://schemas.microsoft.com/office/drawing/2014/main" id="{7FC78038-C9F9-DE99-3838-02C1990DDDA2}"/>
              </a:ext>
            </a:extLst>
          </p:cNvPr>
          <p:cNvSpPr/>
          <p:nvPr/>
        </p:nvSpPr>
        <p:spPr>
          <a:xfrm>
            <a:off x="9795472" y="27591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8" name="橢圓 1987">
            <a:extLst>
              <a:ext uri="{FF2B5EF4-FFF2-40B4-BE49-F238E27FC236}">
                <a16:creationId xmlns:a16="http://schemas.microsoft.com/office/drawing/2014/main" id="{1EC27F3C-E281-27DB-697F-2937D2F02BD3}"/>
              </a:ext>
            </a:extLst>
          </p:cNvPr>
          <p:cNvSpPr/>
          <p:nvPr/>
        </p:nvSpPr>
        <p:spPr>
          <a:xfrm>
            <a:off x="9771663" y="28165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9" name="菱形 184">
            <a:extLst>
              <a:ext uri="{FF2B5EF4-FFF2-40B4-BE49-F238E27FC236}">
                <a16:creationId xmlns:a16="http://schemas.microsoft.com/office/drawing/2014/main" id="{478CF7E2-0731-C6B3-9C28-81D249635545}"/>
              </a:ext>
            </a:extLst>
          </p:cNvPr>
          <p:cNvSpPr/>
          <p:nvPr/>
        </p:nvSpPr>
        <p:spPr>
          <a:xfrm>
            <a:off x="9795472" y="28740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0" name="橢圓 1989">
            <a:extLst>
              <a:ext uri="{FF2B5EF4-FFF2-40B4-BE49-F238E27FC236}">
                <a16:creationId xmlns:a16="http://schemas.microsoft.com/office/drawing/2014/main" id="{B0B26D14-CE1E-7A8C-D5C9-D62E43CF874D}"/>
              </a:ext>
            </a:extLst>
          </p:cNvPr>
          <p:cNvSpPr/>
          <p:nvPr/>
        </p:nvSpPr>
        <p:spPr>
          <a:xfrm>
            <a:off x="9852950" y="289788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1" name="菱形 186">
            <a:extLst>
              <a:ext uri="{FF2B5EF4-FFF2-40B4-BE49-F238E27FC236}">
                <a16:creationId xmlns:a16="http://schemas.microsoft.com/office/drawing/2014/main" id="{D816E6A1-2606-7B2E-D19D-3AD3C20C3FBB}"/>
              </a:ext>
            </a:extLst>
          </p:cNvPr>
          <p:cNvSpPr/>
          <p:nvPr/>
        </p:nvSpPr>
        <p:spPr>
          <a:xfrm>
            <a:off x="9910429" y="28740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2" name="橢圓 1991">
            <a:extLst>
              <a:ext uri="{FF2B5EF4-FFF2-40B4-BE49-F238E27FC236}">
                <a16:creationId xmlns:a16="http://schemas.microsoft.com/office/drawing/2014/main" id="{A622BF34-25BD-991B-44AE-6E6A82616F1F}"/>
              </a:ext>
            </a:extLst>
          </p:cNvPr>
          <p:cNvSpPr/>
          <p:nvPr/>
        </p:nvSpPr>
        <p:spPr>
          <a:xfrm>
            <a:off x="9832768" y="2796417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3" name="橢圓 1992">
            <a:extLst>
              <a:ext uri="{FF2B5EF4-FFF2-40B4-BE49-F238E27FC236}">
                <a16:creationId xmlns:a16="http://schemas.microsoft.com/office/drawing/2014/main" id="{A07F102D-A8FA-5545-C9FF-756E6A325AEB}"/>
              </a:ext>
            </a:extLst>
          </p:cNvPr>
          <p:cNvSpPr/>
          <p:nvPr/>
        </p:nvSpPr>
        <p:spPr>
          <a:xfrm>
            <a:off x="9716531" y="272642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4" name="菱形 180">
            <a:extLst>
              <a:ext uri="{FF2B5EF4-FFF2-40B4-BE49-F238E27FC236}">
                <a16:creationId xmlns:a16="http://schemas.microsoft.com/office/drawing/2014/main" id="{7CAD7038-73F4-9A54-F42B-86EDB074F106}"/>
              </a:ext>
            </a:extLst>
          </p:cNvPr>
          <p:cNvSpPr/>
          <p:nvPr/>
        </p:nvSpPr>
        <p:spPr>
          <a:xfrm>
            <a:off x="9692723" y="26689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5" name="橢圓 1994">
            <a:extLst>
              <a:ext uri="{FF2B5EF4-FFF2-40B4-BE49-F238E27FC236}">
                <a16:creationId xmlns:a16="http://schemas.microsoft.com/office/drawing/2014/main" id="{C71B1F84-F095-F80B-5E74-A36E723376CB}"/>
              </a:ext>
            </a:extLst>
          </p:cNvPr>
          <p:cNvSpPr/>
          <p:nvPr/>
        </p:nvSpPr>
        <p:spPr>
          <a:xfrm>
            <a:off x="9635244" y="264513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6" name="菱形 182">
            <a:extLst>
              <a:ext uri="{FF2B5EF4-FFF2-40B4-BE49-F238E27FC236}">
                <a16:creationId xmlns:a16="http://schemas.microsoft.com/office/drawing/2014/main" id="{5D593170-FBD8-DEF9-16B8-F60C923D7279}"/>
              </a:ext>
            </a:extLst>
          </p:cNvPr>
          <p:cNvSpPr/>
          <p:nvPr/>
        </p:nvSpPr>
        <p:spPr>
          <a:xfrm>
            <a:off x="9577766" y="26689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7" name="橢圓 1996">
            <a:extLst>
              <a:ext uri="{FF2B5EF4-FFF2-40B4-BE49-F238E27FC236}">
                <a16:creationId xmlns:a16="http://schemas.microsoft.com/office/drawing/2014/main" id="{71EB7B09-E89C-C81D-FA31-29CADA45D2EC}"/>
              </a:ext>
            </a:extLst>
          </p:cNvPr>
          <p:cNvSpPr/>
          <p:nvPr/>
        </p:nvSpPr>
        <p:spPr>
          <a:xfrm>
            <a:off x="9553957" y="272642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8" name="菱形 184">
            <a:extLst>
              <a:ext uri="{FF2B5EF4-FFF2-40B4-BE49-F238E27FC236}">
                <a16:creationId xmlns:a16="http://schemas.microsoft.com/office/drawing/2014/main" id="{EAE5BAD5-4999-29A4-C7BF-6DC716CB9D70}"/>
              </a:ext>
            </a:extLst>
          </p:cNvPr>
          <p:cNvSpPr/>
          <p:nvPr/>
        </p:nvSpPr>
        <p:spPr>
          <a:xfrm>
            <a:off x="9577766" y="27839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9" name="橢圓 1998">
            <a:extLst>
              <a:ext uri="{FF2B5EF4-FFF2-40B4-BE49-F238E27FC236}">
                <a16:creationId xmlns:a16="http://schemas.microsoft.com/office/drawing/2014/main" id="{8F092B16-093D-75FC-A8EB-89C492E53F99}"/>
              </a:ext>
            </a:extLst>
          </p:cNvPr>
          <p:cNvSpPr/>
          <p:nvPr/>
        </p:nvSpPr>
        <p:spPr>
          <a:xfrm>
            <a:off x="9635244" y="280770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0" name="菱形 186">
            <a:extLst>
              <a:ext uri="{FF2B5EF4-FFF2-40B4-BE49-F238E27FC236}">
                <a16:creationId xmlns:a16="http://schemas.microsoft.com/office/drawing/2014/main" id="{29294E48-A56D-F322-0600-383C2C32FF04}"/>
              </a:ext>
            </a:extLst>
          </p:cNvPr>
          <p:cNvSpPr/>
          <p:nvPr/>
        </p:nvSpPr>
        <p:spPr>
          <a:xfrm>
            <a:off x="9692723" y="27839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1" name="橢圓 2000">
            <a:extLst>
              <a:ext uri="{FF2B5EF4-FFF2-40B4-BE49-F238E27FC236}">
                <a16:creationId xmlns:a16="http://schemas.microsoft.com/office/drawing/2014/main" id="{EF381A79-0434-3546-025C-5D166572F098}"/>
              </a:ext>
            </a:extLst>
          </p:cNvPr>
          <p:cNvSpPr/>
          <p:nvPr/>
        </p:nvSpPr>
        <p:spPr>
          <a:xfrm>
            <a:off x="9615062" y="2706240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2" name="橢圓 2001">
            <a:extLst>
              <a:ext uri="{FF2B5EF4-FFF2-40B4-BE49-F238E27FC236}">
                <a16:creationId xmlns:a16="http://schemas.microsoft.com/office/drawing/2014/main" id="{64521F32-22E2-C01E-B911-682AF1FC2AE9}"/>
              </a:ext>
            </a:extLst>
          </p:cNvPr>
          <p:cNvSpPr/>
          <p:nvPr/>
        </p:nvSpPr>
        <p:spPr>
          <a:xfrm>
            <a:off x="9498825" y="28165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3" name="菱形 180">
            <a:extLst>
              <a:ext uri="{FF2B5EF4-FFF2-40B4-BE49-F238E27FC236}">
                <a16:creationId xmlns:a16="http://schemas.microsoft.com/office/drawing/2014/main" id="{417AEB43-A45C-F153-01E6-8CA21558F7BB}"/>
              </a:ext>
            </a:extLst>
          </p:cNvPr>
          <p:cNvSpPr/>
          <p:nvPr/>
        </p:nvSpPr>
        <p:spPr>
          <a:xfrm>
            <a:off x="9475017" y="27591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4" name="橢圓 2003">
            <a:extLst>
              <a:ext uri="{FF2B5EF4-FFF2-40B4-BE49-F238E27FC236}">
                <a16:creationId xmlns:a16="http://schemas.microsoft.com/office/drawing/2014/main" id="{2453BD20-F092-061B-99E2-3F1F67E05EFE}"/>
              </a:ext>
            </a:extLst>
          </p:cNvPr>
          <p:cNvSpPr/>
          <p:nvPr/>
        </p:nvSpPr>
        <p:spPr>
          <a:xfrm>
            <a:off x="9417538" y="273531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5" name="菱形 182">
            <a:extLst>
              <a:ext uri="{FF2B5EF4-FFF2-40B4-BE49-F238E27FC236}">
                <a16:creationId xmlns:a16="http://schemas.microsoft.com/office/drawing/2014/main" id="{B60CDB1C-CB71-C2D0-5BC6-E7BDB477754D}"/>
              </a:ext>
            </a:extLst>
          </p:cNvPr>
          <p:cNvSpPr/>
          <p:nvPr/>
        </p:nvSpPr>
        <p:spPr>
          <a:xfrm>
            <a:off x="9360060" y="27591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6" name="橢圓 2005">
            <a:extLst>
              <a:ext uri="{FF2B5EF4-FFF2-40B4-BE49-F238E27FC236}">
                <a16:creationId xmlns:a16="http://schemas.microsoft.com/office/drawing/2014/main" id="{6ACB5A55-F4A1-AF75-A947-3FC06CBE391C}"/>
              </a:ext>
            </a:extLst>
          </p:cNvPr>
          <p:cNvSpPr/>
          <p:nvPr/>
        </p:nvSpPr>
        <p:spPr>
          <a:xfrm>
            <a:off x="9336251" y="28165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7" name="菱形 184">
            <a:extLst>
              <a:ext uri="{FF2B5EF4-FFF2-40B4-BE49-F238E27FC236}">
                <a16:creationId xmlns:a16="http://schemas.microsoft.com/office/drawing/2014/main" id="{EB8CCB41-9F3D-ABD7-FAC8-548CAB3DEEC4}"/>
              </a:ext>
            </a:extLst>
          </p:cNvPr>
          <p:cNvSpPr/>
          <p:nvPr/>
        </p:nvSpPr>
        <p:spPr>
          <a:xfrm>
            <a:off x="9360060" y="28740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8" name="橢圓 2007">
            <a:extLst>
              <a:ext uri="{FF2B5EF4-FFF2-40B4-BE49-F238E27FC236}">
                <a16:creationId xmlns:a16="http://schemas.microsoft.com/office/drawing/2014/main" id="{C80C33F3-FB88-396F-CC21-3F0CD4738A76}"/>
              </a:ext>
            </a:extLst>
          </p:cNvPr>
          <p:cNvSpPr/>
          <p:nvPr/>
        </p:nvSpPr>
        <p:spPr>
          <a:xfrm>
            <a:off x="9417538" y="289788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9" name="菱形 186">
            <a:extLst>
              <a:ext uri="{FF2B5EF4-FFF2-40B4-BE49-F238E27FC236}">
                <a16:creationId xmlns:a16="http://schemas.microsoft.com/office/drawing/2014/main" id="{F7EBCF66-9A05-CAAD-4B4B-B0E3EF156B79}"/>
              </a:ext>
            </a:extLst>
          </p:cNvPr>
          <p:cNvSpPr/>
          <p:nvPr/>
        </p:nvSpPr>
        <p:spPr>
          <a:xfrm>
            <a:off x="9475017" y="28740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0" name="橢圓 2009">
            <a:extLst>
              <a:ext uri="{FF2B5EF4-FFF2-40B4-BE49-F238E27FC236}">
                <a16:creationId xmlns:a16="http://schemas.microsoft.com/office/drawing/2014/main" id="{A916DC2E-135C-AFC7-37DF-BBDDDA11BDA9}"/>
              </a:ext>
            </a:extLst>
          </p:cNvPr>
          <p:cNvSpPr/>
          <p:nvPr/>
        </p:nvSpPr>
        <p:spPr>
          <a:xfrm>
            <a:off x="9397356" y="2796417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1" name="橢圓 2010">
            <a:extLst>
              <a:ext uri="{FF2B5EF4-FFF2-40B4-BE49-F238E27FC236}">
                <a16:creationId xmlns:a16="http://schemas.microsoft.com/office/drawing/2014/main" id="{6B4EF65E-9B86-3812-9D29-DAAB0213D997}"/>
              </a:ext>
            </a:extLst>
          </p:cNvPr>
          <p:cNvSpPr/>
          <p:nvPr/>
        </p:nvSpPr>
        <p:spPr>
          <a:xfrm>
            <a:off x="9408648" y="30343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2" name="菱形 180">
            <a:extLst>
              <a:ext uri="{FF2B5EF4-FFF2-40B4-BE49-F238E27FC236}">
                <a16:creationId xmlns:a16="http://schemas.microsoft.com/office/drawing/2014/main" id="{0171525A-7A60-AEBE-51F8-1F86212426DA}"/>
              </a:ext>
            </a:extLst>
          </p:cNvPr>
          <p:cNvSpPr/>
          <p:nvPr/>
        </p:nvSpPr>
        <p:spPr>
          <a:xfrm>
            <a:off x="9384840" y="29768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3" name="橢圓 2012">
            <a:extLst>
              <a:ext uri="{FF2B5EF4-FFF2-40B4-BE49-F238E27FC236}">
                <a16:creationId xmlns:a16="http://schemas.microsoft.com/office/drawing/2014/main" id="{D020E03C-F249-E8CE-4CA9-0183A7CDD28B}"/>
              </a:ext>
            </a:extLst>
          </p:cNvPr>
          <p:cNvSpPr/>
          <p:nvPr/>
        </p:nvSpPr>
        <p:spPr>
          <a:xfrm>
            <a:off x="9327361" y="295301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4" name="菱形 182">
            <a:extLst>
              <a:ext uri="{FF2B5EF4-FFF2-40B4-BE49-F238E27FC236}">
                <a16:creationId xmlns:a16="http://schemas.microsoft.com/office/drawing/2014/main" id="{868FF805-D674-DFE3-14FF-46FAFEBDF285}"/>
              </a:ext>
            </a:extLst>
          </p:cNvPr>
          <p:cNvSpPr/>
          <p:nvPr/>
        </p:nvSpPr>
        <p:spPr>
          <a:xfrm>
            <a:off x="9269883" y="29768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5" name="橢圓 2014">
            <a:extLst>
              <a:ext uri="{FF2B5EF4-FFF2-40B4-BE49-F238E27FC236}">
                <a16:creationId xmlns:a16="http://schemas.microsoft.com/office/drawing/2014/main" id="{DFEE35F6-966F-C74C-880C-AC4FF5218A48}"/>
              </a:ext>
            </a:extLst>
          </p:cNvPr>
          <p:cNvSpPr/>
          <p:nvPr/>
        </p:nvSpPr>
        <p:spPr>
          <a:xfrm>
            <a:off x="9246074" y="30343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6" name="菱形 184">
            <a:extLst>
              <a:ext uri="{FF2B5EF4-FFF2-40B4-BE49-F238E27FC236}">
                <a16:creationId xmlns:a16="http://schemas.microsoft.com/office/drawing/2014/main" id="{849E228F-99E5-7768-843C-91AAEE3CBE22}"/>
              </a:ext>
            </a:extLst>
          </p:cNvPr>
          <p:cNvSpPr/>
          <p:nvPr/>
        </p:nvSpPr>
        <p:spPr>
          <a:xfrm>
            <a:off x="9269883" y="30917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7" name="橢圓 2016">
            <a:extLst>
              <a:ext uri="{FF2B5EF4-FFF2-40B4-BE49-F238E27FC236}">
                <a16:creationId xmlns:a16="http://schemas.microsoft.com/office/drawing/2014/main" id="{F05E057C-4EC6-57CF-61FE-D5AB734C8A7A}"/>
              </a:ext>
            </a:extLst>
          </p:cNvPr>
          <p:cNvSpPr/>
          <p:nvPr/>
        </p:nvSpPr>
        <p:spPr>
          <a:xfrm>
            <a:off x="9327361" y="31155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8" name="菱形 186">
            <a:extLst>
              <a:ext uri="{FF2B5EF4-FFF2-40B4-BE49-F238E27FC236}">
                <a16:creationId xmlns:a16="http://schemas.microsoft.com/office/drawing/2014/main" id="{7D618F7A-7864-D210-1FE3-4B3FAFF007E7}"/>
              </a:ext>
            </a:extLst>
          </p:cNvPr>
          <p:cNvSpPr/>
          <p:nvPr/>
        </p:nvSpPr>
        <p:spPr>
          <a:xfrm>
            <a:off x="9384840" y="30917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9" name="橢圓 2018">
            <a:extLst>
              <a:ext uri="{FF2B5EF4-FFF2-40B4-BE49-F238E27FC236}">
                <a16:creationId xmlns:a16="http://schemas.microsoft.com/office/drawing/2014/main" id="{BAD28800-6482-0F0E-C1C9-05061A85F81E}"/>
              </a:ext>
            </a:extLst>
          </p:cNvPr>
          <p:cNvSpPr/>
          <p:nvPr/>
        </p:nvSpPr>
        <p:spPr>
          <a:xfrm>
            <a:off x="9307179" y="301412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0" name="橢圓 2019">
            <a:extLst>
              <a:ext uri="{FF2B5EF4-FFF2-40B4-BE49-F238E27FC236}">
                <a16:creationId xmlns:a16="http://schemas.microsoft.com/office/drawing/2014/main" id="{4EC72DDE-CF8C-1FD8-978E-3182A5E88BD0}"/>
              </a:ext>
            </a:extLst>
          </p:cNvPr>
          <p:cNvSpPr/>
          <p:nvPr/>
        </p:nvSpPr>
        <p:spPr>
          <a:xfrm>
            <a:off x="9498825" y="325201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1" name="菱形 180">
            <a:extLst>
              <a:ext uri="{FF2B5EF4-FFF2-40B4-BE49-F238E27FC236}">
                <a16:creationId xmlns:a16="http://schemas.microsoft.com/office/drawing/2014/main" id="{97CFFD9D-94F0-C450-47F6-6195EC0928A3}"/>
              </a:ext>
            </a:extLst>
          </p:cNvPr>
          <p:cNvSpPr/>
          <p:nvPr/>
        </p:nvSpPr>
        <p:spPr>
          <a:xfrm>
            <a:off x="9475017" y="319453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2" name="橢圓 2021">
            <a:extLst>
              <a:ext uri="{FF2B5EF4-FFF2-40B4-BE49-F238E27FC236}">
                <a16:creationId xmlns:a16="http://schemas.microsoft.com/office/drawing/2014/main" id="{E4CDE298-0193-260F-0A0C-20120ED83128}"/>
              </a:ext>
            </a:extLst>
          </p:cNvPr>
          <p:cNvSpPr/>
          <p:nvPr/>
        </p:nvSpPr>
        <p:spPr>
          <a:xfrm>
            <a:off x="9417538" y="317072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3" name="菱形 182">
            <a:extLst>
              <a:ext uri="{FF2B5EF4-FFF2-40B4-BE49-F238E27FC236}">
                <a16:creationId xmlns:a16="http://schemas.microsoft.com/office/drawing/2014/main" id="{4D9FC11D-584C-D31E-7CEF-B97EC422EAA1}"/>
              </a:ext>
            </a:extLst>
          </p:cNvPr>
          <p:cNvSpPr/>
          <p:nvPr/>
        </p:nvSpPr>
        <p:spPr>
          <a:xfrm>
            <a:off x="9360060" y="319453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4" name="橢圓 2023">
            <a:extLst>
              <a:ext uri="{FF2B5EF4-FFF2-40B4-BE49-F238E27FC236}">
                <a16:creationId xmlns:a16="http://schemas.microsoft.com/office/drawing/2014/main" id="{58A0796B-EDB4-D6E0-3F59-826114EBCDB0}"/>
              </a:ext>
            </a:extLst>
          </p:cNvPr>
          <p:cNvSpPr/>
          <p:nvPr/>
        </p:nvSpPr>
        <p:spPr>
          <a:xfrm>
            <a:off x="9336251" y="325201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5" name="菱形 184">
            <a:extLst>
              <a:ext uri="{FF2B5EF4-FFF2-40B4-BE49-F238E27FC236}">
                <a16:creationId xmlns:a16="http://schemas.microsoft.com/office/drawing/2014/main" id="{11E9D236-387B-918D-6C73-79CA86D426E8}"/>
              </a:ext>
            </a:extLst>
          </p:cNvPr>
          <p:cNvSpPr/>
          <p:nvPr/>
        </p:nvSpPr>
        <p:spPr>
          <a:xfrm>
            <a:off x="9360060" y="33094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6" name="橢圓 2025">
            <a:extLst>
              <a:ext uri="{FF2B5EF4-FFF2-40B4-BE49-F238E27FC236}">
                <a16:creationId xmlns:a16="http://schemas.microsoft.com/office/drawing/2014/main" id="{154668A5-0D2C-8691-B2BE-0C269783D760}"/>
              </a:ext>
            </a:extLst>
          </p:cNvPr>
          <p:cNvSpPr/>
          <p:nvPr/>
        </p:nvSpPr>
        <p:spPr>
          <a:xfrm>
            <a:off x="9417538" y="333329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7" name="菱形 186">
            <a:extLst>
              <a:ext uri="{FF2B5EF4-FFF2-40B4-BE49-F238E27FC236}">
                <a16:creationId xmlns:a16="http://schemas.microsoft.com/office/drawing/2014/main" id="{B6398769-1056-D484-181F-2A04A8D3235D}"/>
              </a:ext>
            </a:extLst>
          </p:cNvPr>
          <p:cNvSpPr/>
          <p:nvPr/>
        </p:nvSpPr>
        <p:spPr>
          <a:xfrm>
            <a:off x="9475017" y="33094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8" name="橢圓 2027">
            <a:extLst>
              <a:ext uri="{FF2B5EF4-FFF2-40B4-BE49-F238E27FC236}">
                <a16:creationId xmlns:a16="http://schemas.microsoft.com/office/drawing/2014/main" id="{18AEB853-21DA-1FC6-58A5-61BF692D1572}"/>
              </a:ext>
            </a:extLst>
          </p:cNvPr>
          <p:cNvSpPr/>
          <p:nvPr/>
        </p:nvSpPr>
        <p:spPr>
          <a:xfrm>
            <a:off x="9397356" y="323182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9" name="橢圓 2028">
            <a:extLst>
              <a:ext uri="{FF2B5EF4-FFF2-40B4-BE49-F238E27FC236}">
                <a16:creationId xmlns:a16="http://schemas.microsoft.com/office/drawing/2014/main" id="{9C63C8B1-5990-0C90-A4BB-CCB6DE81D9B6}"/>
              </a:ext>
            </a:extLst>
          </p:cNvPr>
          <p:cNvSpPr/>
          <p:nvPr/>
        </p:nvSpPr>
        <p:spPr>
          <a:xfrm>
            <a:off x="9716531" y="33421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0" name="菱形 180">
            <a:extLst>
              <a:ext uri="{FF2B5EF4-FFF2-40B4-BE49-F238E27FC236}">
                <a16:creationId xmlns:a16="http://schemas.microsoft.com/office/drawing/2014/main" id="{809548BE-453E-3210-74DB-F2889E6D7ACD}"/>
              </a:ext>
            </a:extLst>
          </p:cNvPr>
          <p:cNvSpPr/>
          <p:nvPr/>
        </p:nvSpPr>
        <p:spPr>
          <a:xfrm>
            <a:off x="9692723" y="328470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1" name="橢圓 2030">
            <a:extLst>
              <a:ext uri="{FF2B5EF4-FFF2-40B4-BE49-F238E27FC236}">
                <a16:creationId xmlns:a16="http://schemas.microsoft.com/office/drawing/2014/main" id="{ED19D045-E53A-B1D2-766F-EF709CD006F9}"/>
              </a:ext>
            </a:extLst>
          </p:cNvPr>
          <p:cNvSpPr/>
          <p:nvPr/>
        </p:nvSpPr>
        <p:spPr>
          <a:xfrm>
            <a:off x="9635244" y="326090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2" name="菱形 182">
            <a:extLst>
              <a:ext uri="{FF2B5EF4-FFF2-40B4-BE49-F238E27FC236}">
                <a16:creationId xmlns:a16="http://schemas.microsoft.com/office/drawing/2014/main" id="{32856826-6319-784C-4C95-5D3A8EBC98BF}"/>
              </a:ext>
            </a:extLst>
          </p:cNvPr>
          <p:cNvSpPr/>
          <p:nvPr/>
        </p:nvSpPr>
        <p:spPr>
          <a:xfrm>
            <a:off x="9577766" y="328470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3" name="橢圓 2032">
            <a:extLst>
              <a:ext uri="{FF2B5EF4-FFF2-40B4-BE49-F238E27FC236}">
                <a16:creationId xmlns:a16="http://schemas.microsoft.com/office/drawing/2014/main" id="{995B2DA6-364F-FE9D-969B-17F842CBE218}"/>
              </a:ext>
            </a:extLst>
          </p:cNvPr>
          <p:cNvSpPr/>
          <p:nvPr/>
        </p:nvSpPr>
        <p:spPr>
          <a:xfrm>
            <a:off x="9553957" y="33421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4" name="菱形 184">
            <a:extLst>
              <a:ext uri="{FF2B5EF4-FFF2-40B4-BE49-F238E27FC236}">
                <a16:creationId xmlns:a16="http://schemas.microsoft.com/office/drawing/2014/main" id="{D4E16506-A282-DDDF-6FA4-C788535F99F7}"/>
              </a:ext>
            </a:extLst>
          </p:cNvPr>
          <p:cNvSpPr/>
          <p:nvPr/>
        </p:nvSpPr>
        <p:spPr>
          <a:xfrm>
            <a:off x="9577766" y="339966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5" name="橢圓 2034">
            <a:extLst>
              <a:ext uri="{FF2B5EF4-FFF2-40B4-BE49-F238E27FC236}">
                <a16:creationId xmlns:a16="http://schemas.microsoft.com/office/drawing/2014/main" id="{9E314E18-F363-5C6C-EBD7-2940D267A37E}"/>
              </a:ext>
            </a:extLst>
          </p:cNvPr>
          <p:cNvSpPr/>
          <p:nvPr/>
        </p:nvSpPr>
        <p:spPr>
          <a:xfrm>
            <a:off x="9635244" y="342347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6" name="菱形 186">
            <a:extLst>
              <a:ext uri="{FF2B5EF4-FFF2-40B4-BE49-F238E27FC236}">
                <a16:creationId xmlns:a16="http://schemas.microsoft.com/office/drawing/2014/main" id="{D7264FA7-BB79-D942-648A-03563376C11D}"/>
              </a:ext>
            </a:extLst>
          </p:cNvPr>
          <p:cNvSpPr/>
          <p:nvPr/>
        </p:nvSpPr>
        <p:spPr>
          <a:xfrm>
            <a:off x="9692723" y="339966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7" name="橢圓 2036">
            <a:extLst>
              <a:ext uri="{FF2B5EF4-FFF2-40B4-BE49-F238E27FC236}">
                <a16:creationId xmlns:a16="http://schemas.microsoft.com/office/drawing/2014/main" id="{B8A9F51E-70D2-11F0-7ACF-3D7A1159727C}"/>
              </a:ext>
            </a:extLst>
          </p:cNvPr>
          <p:cNvSpPr/>
          <p:nvPr/>
        </p:nvSpPr>
        <p:spPr>
          <a:xfrm>
            <a:off x="9615062" y="3322005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8" name="橢圓 2037">
            <a:extLst>
              <a:ext uri="{FF2B5EF4-FFF2-40B4-BE49-F238E27FC236}">
                <a16:creationId xmlns:a16="http://schemas.microsoft.com/office/drawing/2014/main" id="{B895DB50-1635-50C3-1497-0B3CA5584CA7}"/>
              </a:ext>
            </a:extLst>
          </p:cNvPr>
          <p:cNvSpPr/>
          <p:nvPr/>
        </p:nvSpPr>
        <p:spPr>
          <a:xfrm>
            <a:off x="9934237" y="325201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9" name="菱形 180">
            <a:extLst>
              <a:ext uri="{FF2B5EF4-FFF2-40B4-BE49-F238E27FC236}">
                <a16:creationId xmlns:a16="http://schemas.microsoft.com/office/drawing/2014/main" id="{76168B9E-C3FB-1FCA-51D1-8932D98CF1AC}"/>
              </a:ext>
            </a:extLst>
          </p:cNvPr>
          <p:cNvSpPr/>
          <p:nvPr/>
        </p:nvSpPr>
        <p:spPr>
          <a:xfrm>
            <a:off x="9910429" y="319453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0" name="橢圓 2039">
            <a:extLst>
              <a:ext uri="{FF2B5EF4-FFF2-40B4-BE49-F238E27FC236}">
                <a16:creationId xmlns:a16="http://schemas.microsoft.com/office/drawing/2014/main" id="{80F1CAD4-5871-F07D-F72A-374C99690BF2}"/>
              </a:ext>
            </a:extLst>
          </p:cNvPr>
          <p:cNvSpPr/>
          <p:nvPr/>
        </p:nvSpPr>
        <p:spPr>
          <a:xfrm>
            <a:off x="9852950" y="317072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1" name="菱形 182">
            <a:extLst>
              <a:ext uri="{FF2B5EF4-FFF2-40B4-BE49-F238E27FC236}">
                <a16:creationId xmlns:a16="http://schemas.microsoft.com/office/drawing/2014/main" id="{D8C7FF13-DD57-B6A4-1F69-22DE9DAB07EA}"/>
              </a:ext>
            </a:extLst>
          </p:cNvPr>
          <p:cNvSpPr/>
          <p:nvPr/>
        </p:nvSpPr>
        <p:spPr>
          <a:xfrm>
            <a:off x="9795472" y="319453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2" name="橢圓 2041">
            <a:extLst>
              <a:ext uri="{FF2B5EF4-FFF2-40B4-BE49-F238E27FC236}">
                <a16:creationId xmlns:a16="http://schemas.microsoft.com/office/drawing/2014/main" id="{83F83861-E9E0-044E-6990-237F392C7B0E}"/>
              </a:ext>
            </a:extLst>
          </p:cNvPr>
          <p:cNvSpPr/>
          <p:nvPr/>
        </p:nvSpPr>
        <p:spPr>
          <a:xfrm>
            <a:off x="9771663" y="325201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3" name="菱形 184">
            <a:extLst>
              <a:ext uri="{FF2B5EF4-FFF2-40B4-BE49-F238E27FC236}">
                <a16:creationId xmlns:a16="http://schemas.microsoft.com/office/drawing/2014/main" id="{8DEBA5A8-5896-0140-6EB7-85112EDEEA22}"/>
              </a:ext>
            </a:extLst>
          </p:cNvPr>
          <p:cNvSpPr/>
          <p:nvPr/>
        </p:nvSpPr>
        <p:spPr>
          <a:xfrm>
            <a:off x="9795472" y="33094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4" name="橢圓 2043">
            <a:extLst>
              <a:ext uri="{FF2B5EF4-FFF2-40B4-BE49-F238E27FC236}">
                <a16:creationId xmlns:a16="http://schemas.microsoft.com/office/drawing/2014/main" id="{E18EAB33-B116-D692-DD1A-A4DFC6A5AEE0}"/>
              </a:ext>
            </a:extLst>
          </p:cNvPr>
          <p:cNvSpPr/>
          <p:nvPr/>
        </p:nvSpPr>
        <p:spPr>
          <a:xfrm>
            <a:off x="9852950" y="333329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5" name="菱形 186">
            <a:extLst>
              <a:ext uri="{FF2B5EF4-FFF2-40B4-BE49-F238E27FC236}">
                <a16:creationId xmlns:a16="http://schemas.microsoft.com/office/drawing/2014/main" id="{9A4723FD-15FB-4E77-7D6F-4899426B7079}"/>
              </a:ext>
            </a:extLst>
          </p:cNvPr>
          <p:cNvSpPr/>
          <p:nvPr/>
        </p:nvSpPr>
        <p:spPr>
          <a:xfrm>
            <a:off x="9910429" y="33094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6" name="橢圓 2045">
            <a:extLst>
              <a:ext uri="{FF2B5EF4-FFF2-40B4-BE49-F238E27FC236}">
                <a16:creationId xmlns:a16="http://schemas.microsoft.com/office/drawing/2014/main" id="{5BAFF565-89B3-0EB5-0E15-99BD96E32846}"/>
              </a:ext>
            </a:extLst>
          </p:cNvPr>
          <p:cNvSpPr/>
          <p:nvPr/>
        </p:nvSpPr>
        <p:spPr>
          <a:xfrm>
            <a:off x="9832768" y="323182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7" name="橢圓 2046">
            <a:extLst>
              <a:ext uri="{FF2B5EF4-FFF2-40B4-BE49-F238E27FC236}">
                <a16:creationId xmlns:a16="http://schemas.microsoft.com/office/drawing/2014/main" id="{6605FCBA-1402-5DD7-5C1C-5400C3169DA0}"/>
              </a:ext>
            </a:extLst>
          </p:cNvPr>
          <p:cNvSpPr/>
          <p:nvPr/>
        </p:nvSpPr>
        <p:spPr>
          <a:xfrm>
            <a:off x="9752610" y="301412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8" name="菱形 180">
            <a:extLst>
              <a:ext uri="{FF2B5EF4-FFF2-40B4-BE49-F238E27FC236}">
                <a16:creationId xmlns:a16="http://schemas.microsoft.com/office/drawing/2014/main" id="{DABDFE76-D742-6AA3-2759-DE6CAE85A983}"/>
              </a:ext>
            </a:extLst>
          </p:cNvPr>
          <p:cNvSpPr/>
          <p:nvPr/>
        </p:nvSpPr>
        <p:spPr>
          <a:xfrm>
            <a:off x="9712323" y="2916862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9" name="橢圓 2048">
            <a:extLst>
              <a:ext uri="{FF2B5EF4-FFF2-40B4-BE49-F238E27FC236}">
                <a16:creationId xmlns:a16="http://schemas.microsoft.com/office/drawing/2014/main" id="{32197DDA-4686-146D-E4A9-1B8BD7B074AF}"/>
              </a:ext>
            </a:extLst>
          </p:cNvPr>
          <p:cNvSpPr/>
          <p:nvPr/>
        </p:nvSpPr>
        <p:spPr>
          <a:xfrm>
            <a:off x="9615063" y="287657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0" name="菱形 182">
            <a:extLst>
              <a:ext uri="{FF2B5EF4-FFF2-40B4-BE49-F238E27FC236}">
                <a16:creationId xmlns:a16="http://schemas.microsoft.com/office/drawing/2014/main" id="{8224688C-3DE5-5F51-59F1-DE8584FA582D}"/>
              </a:ext>
            </a:extLst>
          </p:cNvPr>
          <p:cNvSpPr/>
          <p:nvPr/>
        </p:nvSpPr>
        <p:spPr>
          <a:xfrm>
            <a:off x="9517802" y="2916862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1" name="橢圓 2050">
            <a:extLst>
              <a:ext uri="{FF2B5EF4-FFF2-40B4-BE49-F238E27FC236}">
                <a16:creationId xmlns:a16="http://schemas.microsoft.com/office/drawing/2014/main" id="{9B33DACF-057A-3771-5B88-32547675FC14}"/>
              </a:ext>
            </a:extLst>
          </p:cNvPr>
          <p:cNvSpPr/>
          <p:nvPr/>
        </p:nvSpPr>
        <p:spPr>
          <a:xfrm>
            <a:off x="9477515" y="301412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2" name="菱形 184">
            <a:extLst>
              <a:ext uri="{FF2B5EF4-FFF2-40B4-BE49-F238E27FC236}">
                <a16:creationId xmlns:a16="http://schemas.microsoft.com/office/drawing/2014/main" id="{47E8D12D-E85D-2E1E-9A71-34D133E43B55}"/>
              </a:ext>
            </a:extLst>
          </p:cNvPr>
          <p:cNvSpPr/>
          <p:nvPr/>
        </p:nvSpPr>
        <p:spPr>
          <a:xfrm>
            <a:off x="9517802" y="311138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3" name="橢圓 2052">
            <a:extLst>
              <a:ext uri="{FF2B5EF4-FFF2-40B4-BE49-F238E27FC236}">
                <a16:creationId xmlns:a16="http://schemas.microsoft.com/office/drawing/2014/main" id="{08484631-E68F-B07E-736C-DABEE12D165A}"/>
              </a:ext>
            </a:extLst>
          </p:cNvPr>
          <p:cNvSpPr/>
          <p:nvPr/>
        </p:nvSpPr>
        <p:spPr>
          <a:xfrm>
            <a:off x="9615063" y="315167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4" name="菱形 186">
            <a:extLst>
              <a:ext uri="{FF2B5EF4-FFF2-40B4-BE49-F238E27FC236}">
                <a16:creationId xmlns:a16="http://schemas.microsoft.com/office/drawing/2014/main" id="{610B20C2-FEBF-F1DB-9BD2-5979AE99FA57}"/>
              </a:ext>
            </a:extLst>
          </p:cNvPr>
          <p:cNvSpPr/>
          <p:nvPr/>
        </p:nvSpPr>
        <p:spPr>
          <a:xfrm>
            <a:off x="9712323" y="311138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5" name="橢圓 2054">
            <a:extLst>
              <a:ext uri="{FF2B5EF4-FFF2-40B4-BE49-F238E27FC236}">
                <a16:creationId xmlns:a16="http://schemas.microsoft.com/office/drawing/2014/main" id="{99C1B1AA-F7A2-9B6D-5149-74B1CEFA9E23}"/>
              </a:ext>
            </a:extLst>
          </p:cNvPr>
          <p:cNvSpPr/>
          <p:nvPr/>
        </p:nvSpPr>
        <p:spPr>
          <a:xfrm>
            <a:off x="9580912" y="2979972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6" name="橢圓 2055">
            <a:extLst>
              <a:ext uri="{FF2B5EF4-FFF2-40B4-BE49-F238E27FC236}">
                <a16:creationId xmlns:a16="http://schemas.microsoft.com/office/drawing/2014/main" id="{6D9338BB-0CA3-3145-97B1-3CD78E77F8ED}"/>
              </a:ext>
            </a:extLst>
          </p:cNvPr>
          <p:cNvSpPr/>
          <p:nvPr/>
        </p:nvSpPr>
        <p:spPr>
          <a:xfrm>
            <a:off x="9199832" y="26927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7" name="菱形 180">
            <a:extLst>
              <a:ext uri="{FF2B5EF4-FFF2-40B4-BE49-F238E27FC236}">
                <a16:creationId xmlns:a16="http://schemas.microsoft.com/office/drawing/2014/main" id="{8555212B-6EE3-9287-8175-A279451E17AD}"/>
              </a:ext>
            </a:extLst>
          </p:cNvPr>
          <p:cNvSpPr/>
          <p:nvPr/>
        </p:nvSpPr>
        <p:spPr>
          <a:xfrm>
            <a:off x="9176024" y="263527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8" name="橢圓 2057">
            <a:extLst>
              <a:ext uri="{FF2B5EF4-FFF2-40B4-BE49-F238E27FC236}">
                <a16:creationId xmlns:a16="http://schemas.microsoft.com/office/drawing/2014/main" id="{268C2ED7-8B77-BA4E-2F65-CA773BED9E66}"/>
              </a:ext>
            </a:extLst>
          </p:cNvPr>
          <p:cNvSpPr/>
          <p:nvPr/>
        </p:nvSpPr>
        <p:spPr>
          <a:xfrm>
            <a:off x="9118545" y="261146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9" name="菱形 182">
            <a:extLst>
              <a:ext uri="{FF2B5EF4-FFF2-40B4-BE49-F238E27FC236}">
                <a16:creationId xmlns:a16="http://schemas.microsoft.com/office/drawing/2014/main" id="{1BB659CA-2939-060E-AC63-E30D26B380F2}"/>
              </a:ext>
            </a:extLst>
          </p:cNvPr>
          <p:cNvSpPr/>
          <p:nvPr/>
        </p:nvSpPr>
        <p:spPr>
          <a:xfrm>
            <a:off x="9061067" y="263527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0" name="橢圓 2059">
            <a:extLst>
              <a:ext uri="{FF2B5EF4-FFF2-40B4-BE49-F238E27FC236}">
                <a16:creationId xmlns:a16="http://schemas.microsoft.com/office/drawing/2014/main" id="{089931E4-91D7-1FB7-DC44-18006D38C932}"/>
              </a:ext>
            </a:extLst>
          </p:cNvPr>
          <p:cNvSpPr/>
          <p:nvPr/>
        </p:nvSpPr>
        <p:spPr>
          <a:xfrm>
            <a:off x="9037258" y="26927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1" name="菱形 184">
            <a:extLst>
              <a:ext uri="{FF2B5EF4-FFF2-40B4-BE49-F238E27FC236}">
                <a16:creationId xmlns:a16="http://schemas.microsoft.com/office/drawing/2014/main" id="{14377A88-AEA2-5592-BF9A-6C9F062AC87F}"/>
              </a:ext>
            </a:extLst>
          </p:cNvPr>
          <p:cNvSpPr/>
          <p:nvPr/>
        </p:nvSpPr>
        <p:spPr>
          <a:xfrm>
            <a:off x="9061067" y="275022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2" name="橢圓 2061">
            <a:extLst>
              <a:ext uri="{FF2B5EF4-FFF2-40B4-BE49-F238E27FC236}">
                <a16:creationId xmlns:a16="http://schemas.microsoft.com/office/drawing/2014/main" id="{B471EF94-5B93-14EF-3EA0-1E0573DA619A}"/>
              </a:ext>
            </a:extLst>
          </p:cNvPr>
          <p:cNvSpPr/>
          <p:nvPr/>
        </p:nvSpPr>
        <p:spPr>
          <a:xfrm>
            <a:off x="9118545" y="277403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3" name="菱形 186">
            <a:extLst>
              <a:ext uri="{FF2B5EF4-FFF2-40B4-BE49-F238E27FC236}">
                <a16:creationId xmlns:a16="http://schemas.microsoft.com/office/drawing/2014/main" id="{FE483BEC-B4E3-60DE-B9F7-D43E8C0D40EE}"/>
              </a:ext>
            </a:extLst>
          </p:cNvPr>
          <p:cNvSpPr/>
          <p:nvPr/>
        </p:nvSpPr>
        <p:spPr>
          <a:xfrm>
            <a:off x="9176024" y="275022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4" name="橢圓 2063">
            <a:extLst>
              <a:ext uri="{FF2B5EF4-FFF2-40B4-BE49-F238E27FC236}">
                <a16:creationId xmlns:a16="http://schemas.microsoft.com/office/drawing/2014/main" id="{622867FC-F7C2-FDAC-A495-879861AA0215}"/>
              </a:ext>
            </a:extLst>
          </p:cNvPr>
          <p:cNvSpPr/>
          <p:nvPr/>
        </p:nvSpPr>
        <p:spPr>
          <a:xfrm>
            <a:off x="9098363" y="2672567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5" name="橢圓 2064">
            <a:extLst>
              <a:ext uri="{FF2B5EF4-FFF2-40B4-BE49-F238E27FC236}">
                <a16:creationId xmlns:a16="http://schemas.microsoft.com/office/drawing/2014/main" id="{7B609418-78D7-36BE-4D45-AB82A6E7557F}"/>
              </a:ext>
            </a:extLst>
          </p:cNvPr>
          <p:cNvSpPr/>
          <p:nvPr/>
        </p:nvSpPr>
        <p:spPr>
          <a:xfrm>
            <a:off x="9109655" y="247504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6" name="菱形 180">
            <a:extLst>
              <a:ext uri="{FF2B5EF4-FFF2-40B4-BE49-F238E27FC236}">
                <a16:creationId xmlns:a16="http://schemas.microsoft.com/office/drawing/2014/main" id="{5F213131-32C2-7D0B-B043-08BBAACF2194}"/>
              </a:ext>
            </a:extLst>
          </p:cNvPr>
          <p:cNvSpPr/>
          <p:nvPr/>
        </p:nvSpPr>
        <p:spPr>
          <a:xfrm>
            <a:off x="9085847" y="241756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7" name="橢圓 2066">
            <a:extLst>
              <a:ext uri="{FF2B5EF4-FFF2-40B4-BE49-F238E27FC236}">
                <a16:creationId xmlns:a16="http://schemas.microsoft.com/office/drawing/2014/main" id="{72DF6194-9C4C-657D-297F-333AA82E07DA}"/>
              </a:ext>
            </a:extLst>
          </p:cNvPr>
          <p:cNvSpPr/>
          <p:nvPr/>
        </p:nvSpPr>
        <p:spPr>
          <a:xfrm>
            <a:off x="9028368" y="239375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8" name="菱形 182">
            <a:extLst>
              <a:ext uri="{FF2B5EF4-FFF2-40B4-BE49-F238E27FC236}">
                <a16:creationId xmlns:a16="http://schemas.microsoft.com/office/drawing/2014/main" id="{9BF1895B-38DF-BB27-E29A-D1CB8539E3D1}"/>
              </a:ext>
            </a:extLst>
          </p:cNvPr>
          <p:cNvSpPr/>
          <p:nvPr/>
        </p:nvSpPr>
        <p:spPr>
          <a:xfrm>
            <a:off x="8970890" y="241756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9" name="橢圓 2068">
            <a:extLst>
              <a:ext uri="{FF2B5EF4-FFF2-40B4-BE49-F238E27FC236}">
                <a16:creationId xmlns:a16="http://schemas.microsoft.com/office/drawing/2014/main" id="{DB2E9917-4089-2F0E-86DC-7C301EB66C81}"/>
              </a:ext>
            </a:extLst>
          </p:cNvPr>
          <p:cNvSpPr/>
          <p:nvPr/>
        </p:nvSpPr>
        <p:spPr>
          <a:xfrm>
            <a:off x="8947081" y="247504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0" name="菱形 184">
            <a:extLst>
              <a:ext uri="{FF2B5EF4-FFF2-40B4-BE49-F238E27FC236}">
                <a16:creationId xmlns:a16="http://schemas.microsoft.com/office/drawing/2014/main" id="{B2E8C317-7B04-7C49-B3A4-35EC2D525E9D}"/>
              </a:ext>
            </a:extLst>
          </p:cNvPr>
          <p:cNvSpPr/>
          <p:nvPr/>
        </p:nvSpPr>
        <p:spPr>
          <a:xfrm>
            <a:off x="8970890" y="253252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1" name="橢圓 2070">
            <a:extLst>
              <a:ext uri="{FF2B5EF4-FFF2-40B4-BE49-F238E27FC236}">
                <a16:creationId xmlns:a16="http://schemas.microsoft.com/office/drawing/2014/main" id="{6F9FE4C5-D9E0-2F27-8298-B85FD9078687}"/>
              </a:ext>
            </a:extLst>
          </p:cNvPr>
          <p:cNvSpPr/>
          <p:nvPr/>
        </p:nvSpPr>
        <p:spPr>
          <a:xfrm>
            <a:off x="9028368" y="255633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2" name="菱形 186">
            <a:extLst>
              <a:ext uri="{FF2B5EF4-FFF2-40B4-BE49-F238E27FC236}">
                <a16:creationId xmlns:a16="http://schemas.microsoft.com/office/drawing/2014/main" id="{F9ACF7FB-3229-581E-BA37-C890C21DAEA6}"/>
              </a:ext>
            </a:extLst>
          </p:cNvPr>
          <p:cNvSpPr/>
          <p:nvPr/>
        </p:nvSpPr>
        <p:spPr>
          <a:xfrm>
            <a:off x="9085847" y="253252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3" name="橢圓 2072">
            <a:extLst>
              <a:ext uri="{FF2B5EF4-FFF2-40B4-BE49-F238E27FC236}">
                <a16:creationId xmlns:a16="http://schemas.microsoft.com/office/drawing/2014/main" id="{C800F5DF-EFDB-387F-1E23-82CE25EF2A94}"/>
              </a:ext>
            </a:extLst>
          </p:cNvPr>
          <p:cNvSpPr/>
          <p:nvPr/>
        </p:nvSpPr>
        <p:spPr>
          <a:xfrm>
            <a:off x="9008186" y="2454861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4" name="橢圓 2073">
            <a:extLst>
              <a:ext uri="{FF2B5EF4-FFF2-40B4-BE49-F238E27FC236}">
                <a16:creationId xmlns:a16="http://schemas.microsoft.com/office/drawing/2014/main" id="{9D97B0A7-6EBD-03EB-DE7E-127F43F745D7}"/>
              </a:ext>
            </a:extLst>
          </p:cNvPr>
          <p:cNvSpPr/>
          <p:nvPr/>
        </p:nvSpPr>
        <p:spPr>
          <a:xfrm>
            <a:off x="8891949" y="238486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5" name="菱形 180">
            <a:extLst>
              <a:ext uri="{FF2B5EF4-FFF2-40B4-BE49-F238E27FC236}">
                <a16:creationId xmlns:a16="http://schemas.microsoft.com/office/drawing/2014/main" id="{B98439D7-E090-D355-8E09-A70ACB0D2CCD}"/>
              </a:ext>
            </a:extLst>
          </p:cNvPr>
          <p:cNvSpPr/>
          <p:nvPr/>
        </p:nvSpPr>
        <p:spPr>
          <a:xfrm>
            <a:off x="8868141" y="23273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6" name="橢圓 2075">
            <a:extLst>
              <a:ext uri="{FF2B5EF4-FFF2-40B4-BE49-F238E27FC236}">
                <a16:creationId xmlns:a16="http://schemas.microsoft.com/office/drawing/2014/main" id="{210CE184-46DC-BABD-EF84-3A74AC905395}"/>
              </a:ext>
            </a:extLst>
          </p:cNvPr>
          <p:cNvSpPr/>
          <p:nvPr/>
        </p:nvSpPr>
        <p:spPr>
          <a:xfrm>
            <a:off x="8810662" y="230357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7" name="菱形 182">
            <a:extLst>
              <a:ext uri="{FF2B5EF4-FFF2-40B4-BE49-F238E27FC236}">
                <a16:creationId xmlns:a16="http://schemas.microsoft.com/office/drawing/2014/main" id="{987F2051-B418-89D3-38DF-CB393292F014}"/>
              </a:ext>
            </a:extLst>
          </p:cNvPr>
          <p:cNvSpPr/>
          <p:nvPr/>
        </p:nvSpPr>
        <p:spPr>
          <a:xfrm>
            <a:off x="8753184" y="23273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8" name="橢圓 2077">
            <a:extLst>
              <a:ext uri="{FF2B5EF4-FFF2-40B4-BE49-F238E27FC236}">
                <a16:creationId xmlns:a16="http://schemas.microsoft.com/office/drawing/2014/main" id="{43E3859B-7178-25E0-B329-782C8AA792F2}"/>
              </a:ext>
            </a:extLst>
          </p:cNvPr>
          <p:cNvSpPr/>
          <p:nvPr/>
        </p:nvSpPr>
        <p:spPr>
          <a:xfrm>
            <a:off x="8729375" y="238486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9" name="菱形 184">
            <a:extLst>
              <a:ext uri="{FF2B5EF4-FFF2-40B4-BE49-F238E27FC236}">
                <a16:creationId xmlns:a16="http://schemas.microsoft.com/office/drawing/2014/main" id="{A959E483-5D18-1B64-3695-09E01AE11E24}"/>
              </a:ext>
            </a:extLst>
          </p:cNvPr>
          <p:cNvSpPr/>
          <p:nvPr/>
        </p:nvSpPr>
        <p:spPr>
          <a:xfrm>
            <a:off x="8753184" y="244234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0" name="橢圓 2079">
            <a:extLst>
              <a:ext uri="{FF2B5EF4-FFF2-40B4-BE49-F238E27FC236}">
                <a16:creationId xmlns:a16="http://schemas.microsoft.com/office/drawing/2014/main" id="{7DFD4D47-5237-60F4-D287-FB77A66FA7E6}"/>
              </a:ext>
            </a:extLst>
          </p:cNvPr>
          <p:cNvSpPr/>
          <p:nvPr/>
        </p:nvSpPr>
        <p:spPr>
          <a:xfrm>
            <a:off x="8810662" y="24661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1" name="菱形 186">
            <a:extLst>
              <a:ext uri="{FF2B5EF4-FFF2-40B4-BE49-F238E27FC236}">
                <a16:creationId xmlns:a16="http://schemas.microsoft.com/office/drawing/2014/main" id="{3F9DCBA4-1EE0-7BC7-D084-462C125DF68C}"/>
              </a:ext>
            </a:extLst>
          </p:cNvPr>
          <p:cNvSpPr/>
          <p:nvPr/>
        </p:nvSpPr>
        <p:spPr>
          <a:xfrm>
            <a:off x="8868141" y="244234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2" name="橢圓 2081">
            <a:extLst>
              <a:ext uri="{FF2B5EF4-FFF2-40B4-BE49-F238E27FC236}">
                <a16:creationId xmlns:a16="http://schemas.microsoft.com/office/drawing/2014/main" id="{A013BD1E-5D60-7EB7-5833-69007C9A86A9}"/>
              </a:ext>
            </a:extLst>
          </p:cNvPr>
          <p:cNvSpPr/>
          <p:nvPr/>
        </p:nvSpPr>
        <p:spPr>
          <a:xfrm>
            <a:off x="8790480" y="2364684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3" name="橢圓 2082">
            <a:extLst>
              <a:ext uri="{FF2B5EF4-FFF2-40B4-BE49-F238E27FC236}">
                <a16:creationId xmlns:a16="http://schemas.microsoft.com/office/drawing/2014/main" id="{BDE396DC-BFFD-7FC5-957F-4FF17CE163C0}"/>
              </a:ext>
            </a:extLst>
          </p:cNvPr>
          <p:cNvSpPr/>
          <p:nvPr/>
        </p:nvSpPr>
        <p:spPr>
          <a:xfrm>
            <a:off x="8674243" y="247504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4" name="菱形 180">
            <a:extLst>
              <a:ext uri="{FF2B5EF4-FFF2-40B4-BE49-F238E27FC236}">
                <a16:creationId xmlns:a16="http://schemas.microsoft.com/office/drawing/2014/main" id="{8E55B1BA-4437-A588-9CFD-49D56520B439}"/>
              </a:ext>
            </a:extLst>
          </p:cNvPr>
          <p:cNvSpPr/>
          <p:nvPr/>
        </p:nvSpPr>
        <p:spPr>
          <a:xfrm>
            <a:off x="8650435" y="241756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5" name="橢圓 2084">
            <a:extLst>
              <a:ext uri="{FF2B5EF4-FFF2-40B4-BE49-F238E27FC236}">
                <a16:creationId xmlns:a16="http://schemas.microsoft.com/office/drawing/2014/main" id="{3007A156-B6F9-698E-7912-81E3FEDCAB17}"/>
              </a:ext>
            </a:extLst>
          </p:cNvPr>
          <p:cNvSpPr/>
          <p:nvPr/>
        </p:nvSpPr>
        <p:spPr>
          <a:xfrm>
            <a:off x="8592956" y="239375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6" name="菱形 182">
            <a:extLst>
              <a:ext uri="{FF2B5EF4-FFF2-40B4-BE49-F238E27FC236}">
                <a16:creationId xmlns:a16="http://schemas.microsoft.com/office/drawing/2014/main" id="{F48D61D2-A88F-0E30-90D5-BB3BB29760BC}"/>
              </a:ext>
            </a:extLst>
          </p:cNvPr>
          <p:cNvSpPr/>
          <p:nvPr/>
        </p:nvSpPr>
        <p:spPr>
          <a:xfrm>
            <a:off x="8535478" y="241756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7" name="橢圓 2086">
            <a:extLst>
              <a:ext uri="{FF2B5EF4-FFF2-40B4-BE49-F238E27FC236}">
                <a16:creationId xmlns:a16="http://schemas.microsoft.com/office/drawing/2014/main" id="{470C215A-C8A1-C459-38E2-210AB26FC447}"/>
              </a:ext>
            </a:extLst>
          </p:cNvPr>
          <p:cNvSpPr/>
          <p:nvPr/>
        </p:nvSpPr>
        <p:spPr>
          <a:xfrm>
            <a:off x="8511669" y="247504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8" name="菱形 184">
            <a:extLst>
              <a:ext uri="{FF2B5EF4-FFF2-40B4-BE49-F238E27FC236}">
                <a16:creationId xmlns:a16="http://schemas.microsoft.com/office/drawing/2014/main" id="{5B43899C-1DD6-C114-2ED6-EF7884C0300B}"/>
              </a:ext>
            </a:extLst>
          </p:cNvPr>
          <p:cNvSpPr/>
          <p:nvPr/>
        </p:nvSpPr>
        <p:spPr>
          <a:xfrm>
            <a:off x="8535478" y="253252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9" name="橢圓 2088">
            <a:extLst>
              <a:ext uri="{FF2B5EF4-FFF2-40B4-BE49-F238E27FC236}">
                <a16:creationId xmlns:a16="http://schemas.microsoft.com/office/drawing/2014/main" id="{04C21CB6-44BA-959B-5008-9120A648BCB1}"/>
              </a:ext>
            </a:extLst>
          </p:cNvPr>
          <p:cNvSpPr/>
          <p:nvPr/>
        </p:nvSpPr>
        <p:spPr>
          <a:xfrm>
            <a:off x="8592956" y="255633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0" name="菱形 186">
            <a:extLst>
              <a:ext uri="{FF2B5EF4-FFF2-40B4-BE49-F238E27FC236}">
                <a16:creationId xmlns:a16="http://schemas.microsoft.com/office/drawing/2014/main" id="{3E586C95-2172-8AD2-208C-E88DE7E202D3}"/>
              </a:ext>
            </a:extLst>
          </p:cNvPr>
          <p:cNvSpPr/>
          <p:nvPr/>
        </p:nvSpPr>
        <p:spPr>
          <a:xfrm>
            <a:off x="8650435" y="253252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1" name="橢圓 2090">
            <a:extLst>
              <a:ext uri="{FF2B5EF4-FFF2-40B4-BE49-F238E27FC236}">
                <a16:creationId xmlns:a16="http://schemas.microsoft.com/office/drawing/2014/main" id="{77A92466-492B-2616-3840-A705099F5C83}"/>
              </a:ext>
            </a:extLst>
          </p:cNvPr>
          <p:cNvSpPr/>
          <p:nvPr/>
        </p:nvSpPr>
        <p:spPr>
          <a:xfrm>
            <a:off x="8572774" y="2454861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2" name="橢圓 2091">
            <a:extLst>
              <a:ext uri="{FF2B5EF4-FFF2-40B4-BE49-F238E27FC236}">
                <a16:creationId xmlns:a16="http://schemas.microsoft.com/office/drawing/2014/main" id="{6FA952D7-EB4E-C774-48CB-273539EFD5A3}"/>
              </a:ext>
            </a:extLst>
          </p:cNvPr>
          <p:cNvSpPr/>
          <p:nvPr/>
        </p:nvSpPr>
        <p:spPr>
          <a:xfrm>
            <a:off x="8584066" y="26927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3" name="菱形 180">
            <a:extLst>
              <a:ext uri="{FF2B5EF4-FFF2-40B4-BE49-F238E27FC236}">
                <a16:creationId xmlns:a16="http://schemas.microsoft.com/office/drawing/2014/main" id="{9DF69CF7-593B-D0EE-83B7-0B16700226DE}"/>
              </a:ext>
            </a:extLst>
          </p:cNvPr>
          <p:cNvSpPr/>
          <p:nvPr/>
        </p:nvSpPr>
        <p:spPr>
          <a:xfrm>
            <a:off x="8560258" y="263527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4" name="橢圓 2093">
            <a:extLst>
              <a:ext uri="{FF2B5EF4-FFF2-40B4-BE49-F238E27FC236}">
                <a16:creationId xmlns:a16="http://schemas.microsoft.com/office/drawing/2014/main" id="{3DDC9D73-19EA-6182-B362-E10478C373E0}"/>
              </a:ext>
            </a:extLst>
          </p:cNvPr>
          <p:cNvSpPr/>
          <p:nvPr/>
        </p:nvSpPr>
        <p:spPr>
          <a:xfrm>
            <a:off x="8502779" y="261146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5" name="菱形 182">
            <a:extLst>
              <a:ext uri="{FF2B5EF4-FFF2-40B4-BE49-F238E27FC236}">
                <a16:creationId xmlns:a16="http://schemas.microsoft.com/office/drawing/2014/main" id="{83AEF3CD-BEAC-534E-99A9-26F7B55A26F4}"/>
              </a:ext>
            </a:extLst>
          </p:cNvPr>
          <p:cNvSpPr/>
          <p:nvPr/>
        </p:nvSpPr>
        <p:spPr>
          <a:xfrm>
            <a:off x="8445301" y="263527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6" name="橢圓 2095">
            <a:extLst>
              <a:ext uri="{FF2B5EF4-FFF2-40B4-BE49-F238E27FC236}">
                <a16:creationId xmlns:a16="http://schemas.microsoft.com/office/drawing/2014/main" id="{C39C577A-C252-9764-AE13-57C7CD33CB23}"/>
              </a:ext>
            </a:extLst>
          </p:cNvPr>
          <p:cNvSpPr/>
          <p:nvPr/>
        </p:nvSpPr>
        <p:spPr>
          <a:xfrm>
            <a:off x="8421492" y="26927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7" name="菱形 184">
            <a:extLst>
              <a:ext uri="{FF2B5EF4-FFF2-40B4-BE49-F238E27FC236}">
                <a16:creationId xmlns:a16="http://schemas.microsoft.com/office/drawing/2014/main" id="{6A2AACC8-7016-EF12-6A3B-E8BC3220F897}"/>
              </a:ext>
            </a:extLst>
          </p:cNvPr>
          <p:cNvSpPr/>
          <p:nvPr/>
        </p:nvSpPr>
        <p:spPr>
          <a:xfrm>
            <a:off x="8445301" y="275022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8" name="橢圓 2097">
            <a:extLst>
              <a:ext uri="{FF2B5EF4-FFF2-40B4-BE49-F238E27FC236}">
                <a16:creationId xmlns:a16="http://schemas.microsoft.com/office/drawing/2014/main" id="{E6769A6B-3CAF-6670-BB52-27EC0C4B718D}"/>
              </a:ext>
            </a:extLst>
          </p:cNvPr>
          <p:cNvSpPr/>
          <p:nvPr/>
        </p:nvSpPr>
        <p:spPr>
          <a:xfrm>
            <a:off x="8502779" y="277403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9" name="菱形 186">
            <a:extLst>
              <a:ext uri="{FF2B5EF4-FFF2-40B4-BE49-F238E27FC236}">
                <a16:creationId xmlns:a16="http://schemas.microsoft.com/office/drawing/2014/main" id="{1D364223-84F0-BD34-639A-133EE46375D9}"/>
              </a:ext>
            </a:extLst>
          </p:cNvPr>
          <p:cNvSpPr/>
          <p:nvPr/>
        </p:nvSpPr>
        <p:spPr>
          <a:xfrm>
            <a:off x="8560258" y="275022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0" name="橢圓 2099">
            <a:extLst>
              <a:ext uri="{FF2B5EF4-FFF2-40B4-BE49-F238E27FC236}">
                <a16:creationId xmlns:a16="http://schemas.microsoft.com/office/drawing/2014/main" id="{B68B4920-6701-1A18-2F86-F74F3B37260D}"/>
              </a:ext>
            </a:extLst>
          </p:cNvPr>
          <p:cNvSpPr/>
          <p:nvPr/>
        </p:nvSpPr>
        <p:spPr>
          <a:xfrm>
            <a:off x="8482597" y="2672567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1" name="橢圓 2100">
            <a:extLst>
              <a:ext uri="{FF2B5EF4-FFF2-40B4-BE49-F238E27FC236}">
                <a16:creationId xmlns:a16="http://schemas.microsoft.com/office/drawing/2014/main" id="{A2DB13BD-122C-AED6-D3E3-0A705AD76223}"/>
              </a:ext>
            </a:extLst>
          </p:cNvPr>
          <p:cNvSpPr/>
          <p:nvPr/>
        </p:nvSpPr>
        <p:spPr>
          <a:xfrm>
            <a:off x="8674243" y="291045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2" name="菱形 180">
            <a:extLst>
              <a:ext uri="{FF2B5EF4-FFF2-40B4-BE49-F238E27FC236}">
                <a16:creationId xmlns:a16="http://schemas.microsoft.com/office/drawing/2014/main" id="{57953F32-FCDD-13D0-5BA2-4DA08BD7C54E}"/>
              </a:ext>
            </a:extLst>
          </p:cNvPr>
          <p:cNvSpPr/>
          <p:nvPr/>
        </p:nvSpPr>
        <p:spPr>
          <a:xfrm>
            <a:off x="8650435" y="285297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3" name="橢圓 2102">
            <a:extLst>
              <a:ext uri="{FF2B5EF4-FFF2-40B4-BE49-F238E27FC236}">
                <a16:creationId xmlns:a16="http://schemas.microsoft.com/office/drawing/2014/main" id="{C3D8F595-53BC-1CE4-05E6-BAC38BA9734A}"/>
              </a:ext>
            </a:extLst>
          </p:cNvPr>
          <p:cNvSpPr/>
          <p:nvPr/>
        </p:nvSpPr>
        <p:spPr>
          <a:xfrm>
            <a:off x="8592956" y="282916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4" name="菱形 182">
            <a:extLst>
              <a:ext uri="{FF2B5EF4-FFF2-40B4-BE49-F238E27FC236}">
                <a16:creationId xmlns:a16="http://schemas.microsoft.com/office/drawing/2014/main" id="{FB97DD69-1CD7-9EDE-975B-80ADC2923C39}"/>
              </a:ext>
            </a:extLst>
          </p:cNvPr>
          <p:cNvSpPr/>
          <p:nvPr/>
        </p:nvSpPr>
        <p:spPr>
          <a:xfrm>
            <a:off x="8535478" y="285297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5" name="橢圓 2104">
            <a:extLst>
              <a:ext uri="{FF2B5EF4-FFF2-40B4-BE49-F238E27FC236}">
                <a16:creationId xmlns:a16="http://schemas.microsoft.com/office/drawing/2014/main" id="{A34DFA07-80FB-07D3-A571-57A567D972BC}"/>
              </a:ext>
            </a:extLst>
          </p:cNvPr>
          <p:cNvSpPr/>
          <p:nvPr/>
        </p:nvSpPr>
        <p:spPr>
          <a:xfrm>
            <a:off x="8511669" y="291045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6" name="菱形 184">
            <a:extLst>
              <a:ext uri="{FF2B5EF4-FFF2-40B4-BE49-F238E27FC236}">
                <a16:creationId xmlns:a16="http://schemas.microsoft.com/office/drawing/2014/main" id="{BE1ABF65-9994-7C80-5D8E-A70A25919ADD}"/>
              </a:ext>
            </a:extLst>
          </p:cNvPr>
          <p:cNvSpPr/>
          <p:nvPr/>
        </p:nvSpPr>
        <p:spPr>
          <a:xfrm>
            <a:off x="8535478" y="296793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7" name="橢圓 2106">
            <a:extLst>
              <a:ext uri="{FF2B5EF4-FFF2-40B4-BE49-F238E27FC236}">
                <a16:creationId xmlns:a16="http://schemas.microsoft.com/office/drawing/2014/main" id="{1850309D-8D0F-A258-72A2-552347AE4B1C}"/>
              </a:ext>
            </a:extLst>
          </p:cNvPr>
          <p:cNvSpPr/>
          <p:nvPr/>
        </p:nvSpPr>
        <p:spPr>
          <a:xfrm>
            <a:off x="8592956" y="299174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8" name="菱形 186">
            <a:extLst>
              <a:ext uri="{FF2B5EF4-FFF2-40B4-BE49-F238E27FC236}">
                <a16:creationId xmlns:a16="http://schemas.microsoft.com/office/drawing/2014/main" id="{FBFD26AB-9483-BD41-1E71-6A35C6FE3561}"/>
              </a:ext>
            </a:extLst>
          </p:cNvPr>
          <p:cNvSpPr/>
          <p:nvPr/>
        </p:nvSpPr>
        <p:spPr>
          <a:xfrm>
            <a:off x="8650435" y="296793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9" name="橢圓 2108">
            <a:extLst>
              <a:ext uri="{FF2B5EF4-FFF2-40B4-BE49-F238E27FC236}">
                <a16:creationId xmlns:a16="http://schemas.microsoft.com/office/drawing/2014/main" id="{6BBF1545-CDA8-AF2E-F9A3-B56316B5A933}"/>
              </a:ext>
            </a:extLst>
          </p:cNvPr>
          <p:cNvSpPr/>
          <p:nvPr/>
        </p:nvSpPr>
        <p:spPr>
          <a:xfrm>
            <a:off x="8572774" y="289027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0" name="橢圓 2109">
            <a:extLst>
              <a:ext uri="{FF2B5EF4-FFF2-40B4-BE49-F238E27FC236}">
                <a16:creationId xmlns:a16="http://schemas.microsoft.com/office/drawing/2014/main" id="{BD1A8A14-E9A5-8FCB-5C80-0B08A543C893}"/>
              </a:ext>
            </a:extLst>
          </p:cNvPr>
          <p:cNvSpPr/>
          <p:nvPr/>
        </p:nvSpPr>
        <p:spPr>
          <a:xfrm>
            <a:off x="8891949" y="300063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1" name="菱形 180">
            <a:extLst>
              <a:ext uri="{FF2B5EF4-FFF2-40B4-BE49-F238E27FC236}">
                <a16:creationId xmlns:a16="http://schemas.microsoft.com/office/drawing/2014/main" id="{35C14C7A-EF7F-E5BF-F680-DFCF0627538F}"/>
              </a:ext>
            </a:extLst>
          </p:cNvPr>
          <p:cNvSpPr/>
          <p:nvPr/>
        </p:nvSpPr>
        <p:spPr>
          <a:xfrm>
            <a:off x="8868141" y="29431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2" name="橢圓 2111">
            <a:extLst>
              <a:ext uri="{FF2B5EF4-FFF2-40B4-BE49-F238E27FC236}">
                <a16:creationId xmlns:a16="http://schemas.microsoft.com/office/drawing/2014/main" id="{1B5327D0-1191-B590-CCE8-E9FDBDC21405}"/>
              </a:ext>
            </a:extLst>
          </p:cNvPr>
          <p:cNvSpPr/>
          <p:nvPr/>
        </p:nvSpPr>
        <p:spPr>
          <a:xfrm>
            <a:off x="8810662" y="29193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3" name="菱形 182">
            <a:extLst>
              <a:ext uri="{FF2B5EF4-FFF2-40B4-BE49-F238E27FC236}">
                <a16:creationId xmlns:a16="http://schemas.microsoft.com/office/drawing/2014/main" id="{71B0927D-7089-5463-0326-B493C241B3C5}"/>
              </a:ext>
            </a:extLst>
          </p:cNvPr>
          <p:cNvSpPr/>
          <p:nvPr/>
        </p:nvSpPr>
        <p:spPr>
          <a:xfrm>
            <a:off x="8753184" y="29431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4" name="橢圓 2113">
            <a:extLst>
              <a:ext uri="{FF2B5EF4-FFF2-40B4-BE49-F238E27FC236}">
                <a16:creationId xmlns:a16="http://schemas.microsoft.com/office/drawing/2014/main" id="{64904AA8-634D-14F3-31EC-8F3E0B715B66}"/>
              </a:ext>
            </a:extLst>
          </p:cNvPr>
          <p:cNvSpPr/>
          <p:nvPr/>
        </p:nvSpPr>
        <p:spPr>
          <a:xfrm>
            <a:off x="8729375" y="300063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5" name="菱形 184">
            <a:extLst>
              <a:ext uri="{FF2B5EF4-FFF2-40B4-BE49-F238E27FC236}">
                <a16:creationId xmlns:a16="http://schemas.microsoft.com/office/drawing/2014/main" id="{F41F092B-362D-6627-81A1-D0C7819098CE}"/>
              </a:ext>
            </a:extLst>
          </p:cNvPr>
          <p:cNvSpPr/>
          <p:nvPr/>
        </p:nvSpPr>
        <p:spPr>
          <a:xfrm>
            <a:off x="8753184" y="30581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6" name="橢圓 2115">
            <a:extLst>
              <a:ext uri="{FF2B5EF4-FFF2-40B4-BE49-F238E27FC236}">
                <a16:creationId xmlns:a16="http://schemas.microsoft.com/office/drawing/2014/main" id="{F3D4A774-32A0-0045-6BF9-3ACC8F56B672}"/>
              </a:ext>
            </a:extLst>
          </p:cNvPr>
          <p:cNvSpPr/>
          <p:nvPr/>
        </p:nvSpPr>
        <p:spPr>
          <a:xfrm>
            <a:off x="8810662" y="308191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7" name="菱形 186">
            <a:extLst>
              <a:ext uri="{FF2B5EF4-FFF2-40B4-BE49-F238E27FC236}">
                <a16:creationId xmlns:a16="http://schemas.microsoft.com/office/drawing/2014/main" id="{9D94F26E-C8C5-5092-7A7F-C0F90F25F4D8}"/>
              </a:ext>
            </a:extLst>
          </p:cNvPr>
          <p:cNvSpPr/>
          <p:nvPr/>
        </p:nvSpPr>
        <p:spPr>
          <a:xfrm>
            <a:off x="8868141" y="30581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8" name="橢圓 2117">
            <a:extLst>
              <a:ext uri="{FF2B5EF4-FFF2-40B4-BE49-F238E27FC236}">
                <a16:creationId xmlns:a16="http://schemas.microsoft.com/office/drawing/2014/main" id="{D54B3E83-A78C-C84B-1688-E382EEA33133}"/>
              </a:ext>
            </a:extLst>
          </p:cNvPr>
          <p:cNvSpPr/>
          <p:nvPr/>
        </p:nvSpPr>
        <p:spPr>
          <a:xfrm>
            <a:off x="8790480" y="298044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9" name="橢圓 2118">
            <a:extLst>
              <a:ext uri="{FF2B5EF4-FFF2-40B4-BE49-F238E27FC236}">
                <a16:creationId xmlns:a16="http://schemas.microsoft.com/office/drawing/2014/main" id="{2A0A3A4A-9F09-D740-C46B-90B338B59E47}"/>
              </a:ext>
            </a:extLst>
          </p:cNvPr>
          <p:cNvSpPr/>
          <p:nvPr/>
        </p:nvSpPr>
        <p:spPr>
          <a:xfrm>
            <a:off x="9109655" y="291045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0" name="菱形 180">
            <a:extLst>
              <a:ext uri="{FF2B5EF4-FFF2-40B4-BE49-F238E27FC236}">
                <a16:creationId xmlns:a16="http://schemas.microsoft.com/office/drawing/2014/main" id="{1D0122D8-F806-41DB-5E48-E8A6D022905C}"/>
              </a:ext>
            </a:extLst>
          </p:cNvPr>
          <p:cNvSpPr/>
          <p:nvPr/>
        </p:nvSpPr>
        <p:spPr>
          <a:xfrm>
            <a:off x="9085847" y="285297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1" name="橢圓 2120">
            <a:extLst>
              <a:ext uri="{FF2B5EF4-FFF2-40B4-BE49-F238E27FC236}">
                <a16:creationId xmlns:a16="http://schemas.microsoft.com/office/drawing/2014/main" id="{03ADCCA5-A62D-45EC-378B-5C2266E405C2}"/>
              </a:ext>
            </a:extLst>
          </p:cNvPr>
          <p:cNvSpPr/>
          <p:nvPr/>
        </p:nvSpPr>
        <p:spPr>
          <a:xfrm>
            <a:off x="9028368" y="282916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2" name="菱形 182">
            <a:extLst>
              <a:ext uri="{FF2B5EF4-FFF2-40B4-BE49-F238E27FC236}">
                <a16:creationId xmlns:a16="http://schemas.microsoft.com/office/drawing/2014/main" id="{85F2EDFF-214D-56C6-331B-6957BFDE1A8B}"/>
              </a:ext>
            </a:extLst>
          </p:cNvPr>
          <p:cNvSpPr/>
          <p:nvPr/>
        </p:nvSpPr>
        <p:spPr>
          <a:xfrm>
            <a:off x="8970890" y="285297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3" name="橢圓 2122">
            <a:extLst>
              <a:ext uri="{FF2B5EF4-FFF2-40B4-BE49-F238E27FC236}">
                <a16:creationId xmlns:a16="http://schemas.microsoft.com/office/drawing/2014/main" id="{1C722990-73E8-42A4-30F9-19FF6C30D18C}"/>
              </a:ext>
            </a:extLst>
          </p:cNvPr>
          <p:cNvSpPr/>
          <p:nvPr/>
        </p:nvSpPr>
        <p:spPr>
          <a:xfrm>
            <a:off x="8947081" y="291045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4" name="菱形 184">
            <a:extLst>
              <a:ext uri="{FF2B5EF4-FFF2-40B4-BE49-F238E27FC236}">
                <a16:creationId xmlns:a16="http://schemas.microsoft.com/office/drawing/2014/main" id="{01B2C87D-F00A-B569-6A19-699263699A79}"/>
              </a:ext>
            </a:extLst>
          </p:cNvPr>
          <p:cNvSpPr/>
          <p:nvPr/>
        </p:nvSpPr>
        <p:spPr>
          <a:xfrm>
            <a:off x="8970890" y="296793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5" name="橢圓 2124">
            <a:extLst>
              <a:ext uri="{FF2B5EF4-FFF2-40B4-BE49-F238E27FC236}">
                <a16:creationId xmlns:a16="http://schemas.microsoft.com/office/drawing/2014/main" id="{5FAB81D0-40AA-149B-5B42-385CE8D89AFD}"/>
              </a:ext>
            </a:extLst>
          </p:cNvPr>
          <p:cNvSpPr/>
          <p:nvPr/>
        </p:nvSpPr>
        <p:spPr>
          <a:xfrm>
            <a:off x="9028368" y="299174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6" name="菱形 186">
            <a:extLst>
              <a:ext uri="{FF2B5EF4-FFF2-40B4-BE49-F238E27FC236}">
                <a16:creationId xmlns:a16="http://schemas.microsoft.com/office/drawing/2014/main" id="{4B0051F3-3F1E-1CB2-F9DD-20B6FCE56178}"/>
              </a:ext>
            </a:extLst>
          </p:cNvPr>
          <p:cNvSpPr/>
          <p:nvPr/>
        </p:nvSpPr>
        <p:spPr>
          <a:xfrm>
            <a:off x="9085847" y="296793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7" name="橢圓 2126">
            <a:extLst>
              <a:ext uri="{FF2B5EF4-FFF2-40B4-BE49-F238E27FC236}">
                <a16:creationId xmlns:a16="http://schemas.microsoft.com/office/drawing/2014/main" id="{3D9ABEBF-9739-D943-074F-5B5E1480DD55}"/>
              </a:ext>
            </a:extLst>
          </p:cNvPr>
          <p:cNvSpPr/>
          <p:nvPr/>
        </p:nvSpPr>
        <p:spPr>
          <a:xfrm>
            <a:off x="9008186" y="289027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8" name="橢圓 2127">
            <a:extLst>
              <a:ext uri="{FF2B5EF4-FFF2-40B4-BE49-F238E27FC236}">
                <a16:creationId xmlns:a16="http://schemas.microsoft.com/office/drawing/2014/main" id="{7747D414-0404-A0DE-16F0-28FD42E642C0}"/>
              </a:ext>
            </a:extLst>
          </p:cNvPr>
          <p:cNvSpPr/>
          <p:nvPr/>
        </p:nvSpPr>
        <p:spPr>
          <a:xfrm>
            <a:off x="8928028" y="267256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9" name="菱形 180">
            <a:extLst>
              <a:ext uri="{FF2B5EF4-FFF2-40B4-BE49-F238E27FC236}">
                <a16:creationId xmlns:a16="http://schemas.microsoft.com/office/drawing/2014/main" id="{1CB6A728-A7F8-8FFA-E2FB-0E712DA8310A}"/>
              </a:ext>
            </a:extLst>
          </p:cNvPr>
          <p:cNvSpPr/>
          <p:nvPr/>
        </p:nvSpPr>
        <p:spPr>
          <a:xfrm>
            <a:off x="8887741" y="257530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0" name="橢圓 2129">
            <a:extLst>
              <a:ext uri="{FF2B5EF4-FFF2-40B4-BE49-F238E27FC236}">
                <a16:creationId xmlns:a16="http://schemas.microsoft.com/office/drawing/2014/main" id="{D5141DC2-1659-0F7D-92D8-0418342C59EC}"/>
              </a:ext>
            </a:extLst>
          </p:cNvPr>
          <p:cNvSpPr/>
          <p:nvPr/>
        </p:nvSpPr>
        <p:spPr>
          <a:xfrm>
            <a:off x="8790481" y="253501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1" name="菱形 182">
            <a:extLst>
              <a:ext uri="{FF2B5EF4-FFF2-40B4-BE49-F238E27FC236}">
                <a16:creationId xmlns:a16="http://schemas.microsoft.com/office/drawing/2014/main" id="{90F32754-7C57-DBB7-EC99-0A5E5AA55486}"/>
              </a:ext>
            </a:extLst>
          </p:cNvPr>
          <p:cNvSpPr/>
          <p:nvPr/>
        </p:nvSpPr>
        <p:spPr>
          <a:xfrm>
            <a:off x="8693220" y="257530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2" name="橢圓 2131">
            <a:extLst>
              <a:ext uri="{FF2B5EF4-FFF2-40B4-BE49-F238E27FC236}">
                <a16:creationId xmlns:a16="http://schemas.microsoft.com/office/drawing/2014/main" id="{B6BFF008-6282-8BE2-034D-A7C0D1A29BF2}"/>
              </a:ext>
            </a:extLst>
          </p:cNvPr>
          <p:cNvSpPr/>
          <p:nvPr/>
        </p:nvSpPr>
        <p:spPr>
          <a:xfrm>
            <a:off x="8652933" y="267256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3" name="菱形 184">
            <a:extLst>
              <a:ext uri="{FF2B5EF4-FFF2-40B4-BE49-F238E27FC236}">
                <a16:creationId xmlns:a16="http://schemas.microsoft.com/office/drawing/2014/main" id="{DFCEEC34-97E7-B76A-7499-10122C497B81}"/>
              </a:ext>
            </a:extLst>
          </p:cNvPr>
          <p:cNvSpPr/>
          <p:nvPr/>
        </p:nvSpPr>
        <p:spPr>
          <a:xfrm>
            <a:off x="8693220" y="276982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4" name="橢圓 2133">
            <a:extLst>
              <a:ext uri="{FF2B5EF4-FFF2-40B4-BE49-F238E27FC236}">
                <a16:creationId xmlns:a16="http://schemas.microsoft.com/office/drawing/2014/main" id="{E63AEE8C-0AB2-0759-62AB-C0CADEEAE811}"/>
              </a:ext>
            </a:extLst>
          </p:cNvPr>
          <p:cNvSpPr/>
          <p:nvPr/>
        </p:nvSpPr>
        <p:spPr>
          <a:xfrm>
            <a:off x="8790481" y="2810114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5" name="菱形 186">
            <a:extLst>
              <a:ext uri="{FF2B5EF4-FFF2-40B4-BE49-F238E27FC236}">
                <a16:creationId xmlns:a16="http://schemas.microsoft.com/office/drawing/2014/main" id="{EBCAE965-1CF4-C868-2568-29B80A9E3D5F}"/>
              </a:ext>
            </a:extLst>
          </p:cNvPr>
          <p:cNvSpPr/>
          <p:nvPr/>
        </p:nvSpPr>
        <p:spPr>
          <a:xfrm>
            <a:off x="8887741" y="276982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6" name="橢圓 2135">
            <a:extLst>
              <a:ext uri="{FF2B5EF4-FFF2-40B4-BE49-F238E27FC236}">
                <a16:creationId xmlns:a16="http://schemas.microsoft.com/office/drawing/2014/main" id="{7C4A545B-F843-A84C-0378-69B7783EE3ED}"/>
              </a:ext>
            </a:extLst>
          </p:cNvPr>
          <p:cNvSpPr/>
          <p:nvPr/>
        </p:nvSpPr>
        <p:spPr>
          <a:xfrm>
            <a:off x="8756330" y="2638416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7" name="橢圓 2136">
            <a:extLst>
              <a:ext uri="{FF2B5EF4-FFF2-40B4-BE49-F238E27FC236}">
                <a16:creationId xmlns:a16="http://schemas.microsoft.com/office/drawing/2014/main" id="{C86D097B-F2C5-D8E9-574C-5C3DD6D47983}"/>
              </a:ext>
            </a:extLst>
          </p:cNvPr>
          <p:cNvSpPr/>
          <p:nvPr/>
        </p:nvSpPr>
        <p:spPr>
          <a:xfrm>
            <a:off x="8375249" y="30343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8" name="菱形 180">
            <a:extLst>
              <a:ext uri="{FF2B5EF4-FFF2-40B4-BE49-F238E27FC236}">
                <a16:creationId xmlns:a16="http://schemas.microsoft.com/office/drawing/2014/main" id="{A02FB4F3-8614-4990-A0E1-0A99A6C0E8BD}"/>
              </a:ext>
            </a:extLst>
          </p:cNvPr>
          <p:cNvSpPr/>
          <p:nvPr/>
        </p:nvSpPr>
        <p:spPr>
          <a:xfrm>
            <a:off x="8351441" y="29768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9" name="橢圓 2138">
            <a:extLst>
              <a:ext uri="{FF2B5EF4-FFF2-40B4-BE49-F238E27FC236}">
                <a16:creationId xmlns:a16="http://schemas.microsoft.com/office/drawing/2014/main" id="{D58B9669-DFF6-7A67-6773-041B46F0CFE3}"/>
              </a:ext>
            </a:extLst>
          </p:cNvPr>
          <p:cNvSpPr/>
          <p:nvPr/>
        </p:nvSpPr>
        <p:spPr>
          <a:xfrm>
            <a:off x="8293962" y="295301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0" name="菱形 182">
            <a:extLst>
              <a:ext uri="{FF2B5EF4-FFF2-40B4-BE49-F238E27FC236}">
                <a16:creationId xmlns:a16="http://schemas.microsoft.com/office/drawing/2014/main" id="{E8A9EED1-7BC7-FC55-7674-D20D036EA6A4}"/>
              </a:ext>
            </a:extLst>
          </p:cNvPr>
          <p:cNvSpPr/>
          <p:nvPr/>
        </p:nvSpPr>
        <p:spPr>
          <a:xfrm>
            <a:off x="8236484" y="29768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1" name="橢圓 2140">
            <a:extLst>
              <a:ext uri="{FF2B5EF4-FFF2-40B4-BE49-F238E27FC236}">
                <a16:creationId xmlns:a16="http://schemas.microsoft.com/office/drawing/2014/main" id="{C6FE0DE5-F4C8-EB9C-DB13-77A2D417D9DF}"/>
              </a:ext>
            </a:extLst>
          </p:cNvPr>
          <p:cNvSpPr/>
          <p:nvPr/>
        </p:nvSpPr>
        <p:spPr>
          <a:xfrm>
            <a:off x="8212675" y="30343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2" name="菱形 184">
            <a:extLst>
              <a:ext uri="{FF2B5EF4-FFF2-40B4-BE49-F238E27FC236}">
                <a16:creationId xmlns:a16="http://schemas.microsoft.com/office/drawing/2014/main" id="{7E626A39-27DB-3562-4747-321CD01BC575}"/>
              </a:ext>
            </a:extLst>
          </p:cNvPr>
          <p:cNvSpPr/>
          <p:nvPr/>
        </p:nvSpPr>
        <p:spPr>
          <a:xfrm>
            <a:off x="8236484" y="30917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3" name="橢圓 2142">
            <a:extLst>
              <a:ext uri="{FF2B5EF4-FFF2-40B4-BE49-F238E27FC236}">
                <a16:creationId xmlns:a16="http://schemas.microsoft.com/office/drawing/2014/main" id="{77E0757C-4A96-EC10-DBDE-5CE57DC4AA54}"/>
              </a:ext>
            </a:extLst>
          </p:cNvPr>
          <p:cNvSpPr/>
          <p:nvPr/>
        </p:nvSpPr>
        <p:spPr>
          <a:xfrm>
            <a:off x="8293962" y="31155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4" name="菱形 186">
            <a:extLst>
              <a:ext uri="{FF2B5EF4-FFF2-40B4-BE49-F238E27FC236}">
                <a16:creationId xmlns:a16="http://schemas.microsoft.com/office/drawing/2014/main" id="{934122CE-0E9B-C3AC-AFD2-D2769878DA17}"/>
              </a:ext>
            </a:extLst>
          </p:cNvPr>
          <p:cNvSpPr/>
          <p:nvPr/>
        </p:nvSpPr>
        <p:spPr>
          <a:xfrm>
            <a:off x="8351441" y="30917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5" name="橢圓 2144">
            <a:extLst>
              <a:ext uri="{FF2B5EF4-FFF2-40B4-BE49-F238E27FC236}">
                <a16:creationId xmlns:a16="http://schemas.microsoft.com/office/drawing/2014/main" id="{FAFD5BA1-3E62-2AF7-BCD6-81F6198E8E70}"/>
              </a:ext>
            </a:extLst>
          </p:cNvPr>
          <p:cNvSpPr/>
          <p:nvPr/>
        </p:nvSpPr>
        <p:spPr>
          <a:xfrm>
            <a:off x="8273780" y="301412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6" name="橢圓 2145">
            <a:extLst>
              <a:ext uri="{FF2B5EF4-FFF2-40B4-BE49-F238E27FC236}">
                <a16:creationId xmlns:a16="http://schemas.microsoft.com/office/drawing/2014/main" id="{4C2CEBD4-F5F0-0182-3025-E6B9E3ED3C24}"/>
              </a:ext>
            </a:extLst>
          </p:cNvPr>
          <p:cNvSpPr/>
          <p:nvPr/>
        </p:nvSpPr>
        <p:spPr>
          <a:xfrm>
            <a:off x="8285072" y="28165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7" name="菱形 180">
            <a:extLst>
              <a:ext uri="{FF2B5EF4-FFF2-40B4-BE49-F238E27FC236}">
                <a16:creationId xmlns:a16="http://schemas.microsoft.com/office/drawing/2014/main" id="{ABA61E46-736B-A589-88DD-0A87B2F8CE72}"/>
              </a:ext>
            </a:extLst>
          </p:cNvPr>
          <p:cNvSpPr/>
          <p:nvPr/>
        </p:nvSpPr>
        <p:spPr>
          <a:xfrm>
            <a:off x="8261264" y="27591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8" name="橢圓 2147">
            <a:extLst>
              <a:ext uri="{FF2B5EF4-FFF2-40B4-BE49-F238E27FC236}">
                <a16:creationId xmlns:a16="http://schemas.microsoft.com/office/drawing/2014/main" id="{3D7A9D6A-7523-6743-089F-DE90E95DCECB}"/>
              </a:ext>
            </a:extLst>
          </p:cNvPr>
          <p:cNvSpPr/>
          <p:nvPr/>
        </p:nvSpPr>
        <p:spPr>
          <a:xfrm>
            <a:off x="8203785" y="273531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9" name="菱形 182">
            <a:extLst>
              <a:ext uri="{FF2B5EF4-FFF2-40B4-BE49-F238E27FC236}">
                <a16:creationId xmlns:a16="http://schemas.microsoft.com/office/drawing/2014/main" id="{71E9CD30-0F1B-1926-4771-FDAC16F8BBF7}"/>
              </a:ext>
            </a:extLst>
          </p:cNvPr>
          <p:cNvSpPr/>
          <p:nvPr/>
        </p:nvSpPr>
        <p:spPr>
          <a:xfrm>
            <a:off x="8146307" y="27591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0" name="橢圓 2149">
            <a:extLst>
              <a:ext uri="{FF2B5EF4-FFF2-40B4-BE49-F238E27FC236}">
                <a16:creationId xmlns:a16="http://schemas.microsoft.com/office/drawing/2014/main" id="{8E45841C-993B-FC4C-AD79-B58288DDCBD7}"/>
              </a:ext>
            </a:extLst>
          </p:cNvPr>
          <p:cNvSpPr/>
          <p:nvPr/>
        </p:nvSpPr>
        <p:spPr>
          <a:xfrm>
            <a:off x="8122498" y="28165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1" name="菱形 184">
            <a:extLst>
              <a:ext uri="{FF2B5EF4-FFF2-40B4-BE49-F238E27FC236}">
                <a16:creationId xmlns:a16="http://schemas.microsoft.com/office/drawing/2014/main" id="{CF33EDFC-2050-CF93-819E-4F6751FA95DD}"/>
              </a:ext>
            </a:extLst>
          </p:cNvPr>
          <p:cNvSpPr/>
          <p:nvPr/>
        </p:nvSpPr>
        <p:spPr>
          <a:xfrm>
            <a:off x="8146307" y="28740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2" name="橢圓 2151">
            <a:extLst>
              <a:ext uri="{FF2B5EF4-FFF2-40B4-BE49-F238E27FC236}">
                <a16:creationId xmlns:a16="http://schemas.microsoft.com/office/drawing/2014/main" id="{AD314E02-C00E-9B97-3503-CCAFE0AAAA8B}"/>
              </a:ext>
            </a:extLst>
          </p:cNvPr>
          <p:cNvSpPr/>
          <p:nvPr/>
        </p:nvSpPr>
        <p:spPr>
          <a:xfrm>
            <a:off x="8203785" y="289788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3" name="菱形 186">
            <a:extLst>
              <a:ext uri="{FF2B5EF4-FFF2-40B4-BE49-F238E27FC236}">
                <a16:creationId xmlns:a16="http://schemas.microsoft.com/office/drawing/2014/main" id="{B91FAE91-BA3A-7770-254A-AA0C462214BD}"/>
              </a:ext>
            </a:extLst>
          </p:cNvPr>
          <p:cNvSpPr/>
          <p:nvPr/>
        </p:nvSpPr>
        <p:spPr>
          <a:xfrm>
            <a:off x="8261264" y="28740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4" name="橢圓 2153">
            <a:extLst>
              <a:ext uri="{FF2B5EF4-FFF2-40B4-BE49-F238E27FC236}">
                <a16:creationId xmlns:a16="http://schemas.microsoft.com/office/drawing/2014/main" id="{998E5B72-30B2-8517-4F6A-E1764D648210}"/>
              </a:ext>
            </a:extLst>
          </p:cNvPr>
          <p:cNvSpPr/>
          <p:nvPr/>
        </p:nvSpPr>
        <p:spPr>
          <a:xfrm>
            <a:off x="8183603" y="2796417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5" name="橢圓 2154">
            <a:extLst>
              <a:ext uri="{FF2B5EF4-FFF2-40B4-BE49-F238E27FC236}">
                <a16:creationId xmlns:a16="http://schemas.microsoft.com/office/drawing/2014/main" id="{384400FF-BE8A-5AF2-8AA8-AFE0CA73EF9F}"/>
              </a:ext>
            </a:extLst>
          </p:cNvPr>
          <p:cNvSpPr/>
          <p:nvPr/>
        </p:nvSpPr>
        <p:spPr>
          <a:xfrm>
            <a:off x="8067366" y="272642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6" name="菱形 180">
            <a:extLst>
              <a:ext uri="{FF2B5EF4-FFF2-40B4-BE49-F238E27FC236}">
                <a16:creationId xmlns:a16="http://schemas.microsoft.com/office/drawing/2014/main" id="{D1D7D230-56D1-BDD7-E848-8B5585FFF6D3}"/>
              </a:ext>
            </a:extLst>
          </p:cNvPr>
          <p:cNvSpPr/>
          <p:nvPr/>
        </p:nvSpPr>
        <p:spPr>
          <a:xfrm>
            <a:off x="8043558" y="26689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7" name="橢圓 2156">
            <a:extLst>
              <a:ext uri="{FF2B5EF4-FFF2-40B4-BE49-F238E27FC236}">
                <a16:creationId xmlns:a16="http://schemas.microsoft.com/office/drawing/2014/main" id="{CD134C2F-C264-7E8D-C6D7-35382F47140A}"/>
              </a:ext>
            </a:extLst>
          </p:cNvPr>
          <p:cNvSpPr/>
          <p:nvPr/>
        </p:nvSpPr>
        <p:spPr>
          <a:xfrm>
            <a:off x="7986079" y="264513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8" name="菱形 182">
            <a:extLst>
              <a:ext uri="{FF2B5EF4-FFF2-40B4-BE49-F238E27FC236}">
                <a16:creationId xmlns:a16="http://schemas.microsoft.com/office/drawing/2014/main" id="{E0477D0A-DDBC-A811-56BA-1C26EB196FB8}"/>
              </a:ext>
            </a:extLst>
          </p:cNvPr>
          <p:cNvSpPr/>
          <p:nvPr/>
        </p:nvSpPr>
        <p:spPr>
          <a:xfrm>
            <a:off x="7928601" y="26689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9" name="橢圓 2158">
            <a:extLst>
              <a:ext uri="{FF2B5EF4-FFF2-40B4-BE49-F238E27FC236}">
                <a16:creationId xmlns:a16="http://schemas.microsoft.com/office/drawing/2014/main" id="{8A4AF0B3-6154-B7C0-D126-3695E5DA5B6F}"/>
              </a:ext>
            </a:extLst>
          </p:cNvPr>
          <p:cNvSpPr/>
          <p:nvPr/>
        </p:nvSpPr>
        <p:spPr>
          <a:xfrm>
            <a:off x="7904792" y="272642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0" name="菱形 184">
            <a:extLst>
              <a:ext uri="{FF2B5EF4-FFF2-40B4-BE49-F238E27FC236}">
                <a16:creationId xmlns:a16="http://schemas.microsoft.com/office/drawing/2014/main" id="{C5FDC908-0D0E-3DF7-649F-938BC28AE959}"/>
              </a:ext>
            </a:extLst>
          </p:cNvPr>
          <p:cNvSpPr/>
          <p:nvPr/>
        </p:nvSpPr>
        <p:spPr>
          <a:xfrm>
            <a:off x="7928601" y="27839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1" name="橢圓 2160">
            <a:extLst>
              <a:ext uri="{FF2B5EF4-FFF2-40B4-BE49-F238E27FC236}">
                <a16:creationId xmlns:a16="http://schemas.microsoft.com/office/drawing/2014/main" id="{E6E97C65-6E14-E040-D5A2-6BE4C193FCE5}"/>
              </a:ext>
            </a:extLst>
          </p:cNvPr>
          <p:cNvSpPr/>
          <p:nvPr/>
        </p:nvSpPr>
        <p:spPr>
          <a:xfrm>
            <a:off x="7986079" y="280770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2" name="菱形 186">
            <a:extLst>
              <a:ext uri="{FF2B5EF4-FFF2-40B4-BE49-F238E27FC236}">
                <a16:creationId xmlns:a16="http://schemas.microsoft.com/office/drawing/2014/main" id="{198C4C6E-DC25-2373-48F7-59DDF9873048}"/>
              </a:ext>
            </a:extLst>
          </p:cNvPr>
          <p:cNvSpPr/>
          <p:nvPr/>
        </p:nvSpPr>
        <p:spPr>
          <a:xfrm>
            <a:off x="8043558" y="27839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3" name="橢圓 2162">
            <a:extLst>
              <a:ext uri="{FF2B5EF4-FFF2-40B4-BE49-F238E27FC236}">
                <a16:creationId xmlns:a16="http://schemas.microsoft.com/office/drawing/2014/main" id="{CF85EB90-0D72-3B8E-1315-508BAB7F0BC6}"/>
              </a:ext>
            </a:extLst>
          </p:cNvPr>
          <p:cNvSpPr/>
          <p:nvPr/>
        </p:nvSpPr>
        <p:spPr>
          <a:xfrm>
            <a:off x="7965897" y="2706240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4" name="橢圓 2163">
            <a:extLst>
              <a:ext uri="{FF2B5EF4-FFF2-40B4-BE49-F238E27FC236}">
                <a16:creationId xmlns:a16="http://schemas.microsoft.com/office/drawing/2014/main" id="{277A436F-85F6-0C9C-4E21-27CB53328CD9}"/>
              </a:ext>
            </a:extLst>
          </p:cNvPr>
          <p:cNvSpPr/>
          <p:nvPr/>
        </p:nvSpPr>
        <p:spPr>
          <a:xfrm>
            <a:off x="7849660" y="28165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5" name="菱形 180">
            <a:extLst>
              <a:ext uri="{FF2B5EF4-FFF2-40B4-BE49-F238E27FC236}">
                <a16:creationId xmlns:a16="http://schemas.microsoft.com/office/drawing/2014/main" id="{B0E781D6-0690-8DAC-56FB-BB0355B1F5B1}"/>
              </a:ext>
            </a:extLst>
          </p:cNvPr>
          <p:cNvSpPr/>
          <p:nvPr/>
        </p:nvSpPr>
        <p:spPr>
          <a:xfrm>
            <a:off x="7825852" y="27591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6" name="橢圓 2165">
            <a:extLst>
              <a:ext uri="{FF2B5EF4-FFF2-40B4-BE49-F238E27FC236}">
                <a16:creationId xmlns:a16="http://schemas.microsoft.com/office/drawing/2014/main" id="{64B9018F-E8EF-5205-DE4D-13E42419AC1A}"/>
              </a:ext>
            </a:extLst>
          </p:cNvPr>
          <p:cNvSpPr/>
          <p:nvPr/>
        </p:nvSpPr>
        <p:spPr>
          <a:xfrm>
            <a:off x="7768373" y="273531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7" name="菱形 182">
            <a:extLst>
              <a:ext uri="{FF2B5EF4-FFF2-40B4-BE49-F238E27FC236}">
                <a16:creationId xmlns:a16="http://schemas.microsoft.com/office/drawing/2014/main" id="{62E582F7-0364-D945-3167-080D7874F3CB}"/>
              </a:ext>
            </a:extLst>
          </p:cNvPr>
          <p:cNvSpPr/>
          <p:nvPr/>
        </p:nvSpPr>
        <p:spPr>
          <a:xfrm>
            <a:off x="7710895" y="27591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8" name="橢圓 2167">
            <a:extLst>
              <a:ext uri="{FF2B5EF4-FFF2-40B4-BE49-F238E27FC236}">
                <a16:creationId xmlns:a16="http://schemas.microsoft.com/office/drawing/2014/main" id="{06A1FD29-9A04-EE34-7DA4-3B9C71AC70E6}"/>
              </a:ext>
            </a:extLst>
          </p:cNvPr>
          <p:cNvSpPr/>
          <p:nvPr/>
        </p:nvSpPr>
        <p:spPr>
          <a:xfrm>
            <a:off x="7687086" y="28165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9" name="菱形 184">
            <a:extLst>
              <a:ext uri="{FF2B5EF4-FFF2-40B4-BE49-F238E27FC236}">
                <a16:creationId xmlns:a16="http://schemas.microsoft.com/office/drawing/2014/main" id="{8FEF796C-B47C-3D33-3866-0CD34291301A}"/>
              </a:ext>
            </a:extLst>
          </p:cNvPr>
          <p:cNvSpPr/>
          <p:nvPr/>
        </p:nvSpPr>
        <p:spPr>
          <a:xfrm>
            <a:off x="7710895" y="28740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0" name="橢圓 2169">
            <a:extLst>
              <a:ext uri="{FF2B5EF4-FFF2-40B4-BE49-F238E27FC236}">
                <a16:creationId xmlns:a16="http://schemas.microsoft.com/office/drawing/2014/main" id="{2991CA18-A51D-0955-19F6-7F69D27C5F42}"/>
              </a:ext>
            </a:extLst>
          </p:cNvPr>
          <p:cNvSpPr/>
          <p:nvPr/>
        </p:nvSpPr>
        <p:spPr>
          <a:xfrm>
            <a:off x="7768373" y="289788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1" name="菱形 186">
            <a:extLst>
              <a:ext uri="{FF2B5EF4-FFF2-40B4-BE49-F238E27FC236}">
                <a16:creationId xmlns:a16="http://schemas.microsoft.com/office/drawing/2014/main" id="{4741F22D-8C37-5636-1931-1C79884187CB}"/>
              </a:ext>
            </a:extLst>
          </p:cNvPr>
          <p:cNvSpPr/>
          <p:nvPr/>
        </p:nvSpPr>
        <p:spPr>
          <a:xfrm>
            <a:off x="7825852" y="28740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2" name="橢圓 2171">
            <a:extLst>
              <a:ext uri="{FF2B5EF4-FFF2-40B4-BE49-F238E27FC236}">
                <a16:creationId xmlns:a16="http://schemas.microsoft.com/office/drawing/2014/main" id="{95132768-0491-D188-7FC8-166DB10AA073}"/>
              </a:ext>
            </a:extLst>
          </p:cNvPr>
          <p:cNvSpPr/>
          <p:nvPr/>
        </p:nvSpPr>
        <p:spPr>
          <a:xfrm>
            <a:off x="7748191" y="2796417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3" name="橢圓 2172">
            <a:extLst>
              <a:ext uri="{FF2B5EF4-FFF2-40B4-BE49-F238E27FC236}">
                <a16:creationId xmlns:a16="http://schemas.microsoft.com/office/drawing/2014/main" id="{26E4C409-7E2B-BECA-8BE6-A59FD304F155}"/>
              </a:ext>
            </a:extLst>
          </p:cNvPr>
          <p:cNvSpPr/>
          <p:nvPr/>
        </p:nvSpPr>
        <p:spPr>
          <a:xfrm>
            <a:off x="7759483" y="30343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4" name="菱形 180">
            <a:extLst>
              <a:ext uri="{FF2B5EF4-FFF2-40B4-BE49-F238E27FC236}">
                <a16:creationId xmlns:a16="http://schemas.microsoft.com/office/drawing/2014/main" id="{4230F8F0-D313-B739-A7BF-941CC46DBEFA}"/>
              </a:ext>
            </a:extLst>
          </p:cNvPr>
          <p:cNvSpPr/>
          <p:nvPr/>
        </p:nvSpPr>
        <p:spPr>
          <a:xfrm>
            <a:off x="7735675" y="29768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5" name="橢圓 2174">
            <a:extLst>
              <a:ext uri="{FF2B5EF4-FFF2-40B4-BE49-F238E27FC236}">
                <a16:creationId xmlns:a16="http://schemas.microsoft.com/office/drawing/2014/main" id="{16E61AFB-2566-A6A9-916B-E19E497943B7}"/>
              </a:ext>
            </a:extLst>
          </p:cNvPr>
          <p:cNvSpPr/>
          <p:nvPr/>
        </p:nvSpPr>
        <p:spPr>
          <a:xfrm>
            <a:off x="7678196" y="295301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6" name="菱形 182">
            <a:extLst>
              <a:ext uri="{FF2B5EF4-FFF2-40B4-BE49-F238E27FC236}">
                <a16:creationId xmlns:a16="http://schemas.microsoft.com/office/drawing/2014/main" id="{7240F596-7650-A4AF-6757-7DBE7CDA8D7A}"/>
              </a:ext>
            </a:extLst>
          </p:cNvPr>
          <p:cNvSpPr/>
          <p:nvPr/>
        </p:nvSpPr>
        <p:spPr>
          <a:xfrm>
            <a:off x="7620718" y="29768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7" name="橢圓 2176">
            <a:extLst>
              <a:ext uri="{FF2B5EF4-FFF2-40B4-BE49-F238E27FC236}">
                <a16:creationId xmlns:a16="http://schemas.microsoft.com/office/drawing/2014/main" id="{D074182A-25EB-BBF3-15AB-3DD3821A1216}"/>
              </a:ext>
            </a:extLst>
          </p:cNvPr>
          <p:cNvSpPr/>
          <p:nvPr/>
        </p:nvSpPr>
        <p:spPr>
          <a:xfrm>
            <a:off x="7596909" y="30343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8" name="菱形 184">
            <a:extLst>
              <a:ext uri="{FF2B5EF4-FFF2-40B4-BE49-F238E27FC236}">
                <a16:creationId xmlns:a16="http://schemas.microsoft.com/office/drawing/2014/main" id="{99B89E91-D210-2479-C1DE-5DF38DDF5853}"/>
              </a:ext>
            </a:extLst>
          </p:cNvPr>
          <p:cNvSpPr/>
          <p:nvPr/>
        </p:nvSpPr>
        <p:spPr>
          <a:xfrm>
            <a:off x="7620718" y="30917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9" name="橢圓 2178">
            <a:extLst>
              <a:ext uri="{FF2B5EF4-FFF2-40B4-BE49-F238E27FC236}">
                <a16:creationId xmlns:a16="http://schemas.microsoft.com/office/drawing/2014/main" id="{A33AB29F-A84A-7718-01EE-89C3C72D4C77}"/>
              </a:ext>
            </a:extLst>
          </p:cNvPr>
          <p:cNvSpPr/>
          <p:nvPr/>
        </p:nvSpPr>
        <p:spPr>
          <a:xfrm>
            <a:off x="7678196" y="31155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0" name="菱形 186">
            <a:extLst>
              <a:ext uri="{FF2B5EF4-FFF2-40B4-BE49-F238E27FC236}">
                <a16:creationId xmlns:a16="http://schemas.microsoft.com/office/drawing/2014/main" id="{94330169-4F17-F55E-AB34-CC1F04F286AE}"/>
              </a:ext>
            </a:extLst>
          </p:cNvPr>
          <p:cNvSpPr/>
          <p:nvPr/>
        </p:nvSpPr>
        <p:spPr>
          <a:xfrm>
            <a:off x="7735675" y="30917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1" name="橢圓 2180">
            <a:extLst>
              <a:ext uri="{FF2B5EF4-FFF2-40B4-BE49-F238E27FC236}">
                <a16:creationId xmlns:a16="http://schemas.microsoft.com/office/drawing/2014/main" id="{E2364241-E1E1-0BC3-66C7-6FFBC8696C3A}"/>
              </a:ext>
            </a:extLst>
          </p:cNvPr>
          <p:cNvSpPr/>
          <p:nvPr/>
        </p:nvSpPr>
        <p:spPr>
          <a:xfrm>
            <a:off x="7658014" y="301412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2" name="橢圓 2181">
            <a:extLst>
              <a:ext uri="{FF2B5EF4-FFF2-40B4-BE49-F238E27FC236}">
                <a16:creationId xmlns:a16="http://schemas.microsoft.com/office/drawing/2014/main" id="{1A378EAB-E558-3246-18D4-421BC93DAEFD}"/>
              </a:ext>
            </a:extLst>
          </p:cNvPr>
          <p:cNvSpPr/>
          <p:nvPr/>
        </p:nvSpPr>
        <p:spPr>
          <a:xfrm>
            <a:off x="7849660" y="325201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3" name="菱形 180">
            <a:extLst>
              <a:ext uri="{FF2B5EF4-FFF2-40B4-BE49-F238E27FC236}">
                <a16:creationId xmlns:a16="http://schemas.microsoft.com/office/drawing/2014/main" id="{C79B4B60-DFF1-D301-AC89-5E5CE3BE1C73}"/>
              </a:ext>
            </a:extLst>
          </p:cNvPr>
          <p:cNvSpPr/>
          <p:nvPr/>
        </p:nvSpPr>
        <p:spPr>
          <a:xfrm>
            <a:off x="7825852" y="319453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4" name="橢圓 2183">
            <a:extLst>
              <a:ext uri="{FF2B5EF4-FFF2-40B4-BE49-F238E27FC236}">
                <a16:creationId xmlns:a16="http://schemas.microsoft.com/office/drawing/2014/main" id="{7E145D47-C38B-A585-E192-B1F99539EAE0}"/>
              </a:ext>
            </a:extLst>
          </p:cNvPr>
          <p:cNvSpPr/>
          <p:nvPr/>
        </p:nvSpPr>
        <p:spPr>
          <a:xfrm>
            <a:off x="7768373" y="317072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5" name="菱形 182">
            <a:extLst>
              <a:ext uri="{FF2B5EF4-FFF2-40B4-BE49-F238E27FC236}">
                <a16:creationId xmlns:a16="http://schemas.microsoft.com/office/drawing/2014/main" id="{21B206C9-905C-59B7-A10A-0AF7B16B2793}"/>
              </a:ext>
            </a:extLst>
          </p:cNvPr>
          <p:cNvSpPr/>
          <p:nvPr/>
        </p:nvSpPr>
        <p:spPr>
          <a:xfrm>
            <a:off x="7710895" y="319453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6" name="橢圓 2185">
            <a:extLst>
              <a:ext uri="{FF2B5EF4-FFF2-40B4-BE49-F238E27FC236}">
                <a16:creationId xmlns:a16="http://schemas.microsoft.com/office/drawing/2014/main" id="{A401D2B5-C0AF-BA33-9F78-33578952329A}"/>
              </a:ext>
            </a:extLst>
          </p:cNvPr>
          <p:cNvSpPr/>
          <p:nvPr/>
        </p:nvSpPr>
        <p:spPr>
          <a:xfrm>
            <a:off x="7687086" y="325201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7" name="菱形 184">
            <a:extLst>
              <a:ext uri="{FF2B5EF4-FFF2-40B4-BE49-F238E27FC236}">
                <a16:creationId xmlns:a16="http://schemas.microsoft.com/office/drawing/2014/main" id="{1D4D8536-6C5E-24D0-8D16-2F438C1B5A50}"/>
              </a:ext>
            </a:extLst>
          </p:cNvPr>
          <p:cNvSpPr/>
          <p:nvPr/>
        </p:nvSpPr>
        <p:spPr>
          <a:xfrm>
            <a:off x="7710895" y="33094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8" name="橢圓 2187">
            <a:extLst>
              <a:ext uri="{FF2B5EF4-FFF2-40B4-BE49-F238E27FC236}">
                <a16:creationId xmlns:a16="http://schemas.microsoft.com/office/drawing/2014/main" id="{0904FB38-8E40-21C6-5CA2-606D793D88A3}"/>
              </a:ext>
            </a:extLst>
          </p:cNvPr>
          <p:cNvSpPr/>
          <p:nvPr/>
        </p:nvSpPr>
        <p:spPr>
          <a:xfrm>
            <a:off x="7768373" y="333329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9" name="菱形 186">
            <a:extLst>
              <a:ext uri="{FF2B5EF4-FFF2-40B4-BE49-F238E27FC236}">
                <a16:creationId xmlns:a16="http://schemas.microsoft.com/office/drawing/2014/main" id="{7680E895-E54E-4C51-FD8B-735471D6BAC2}"/>
              </a:ext>
            </a:extLst>
          </p:cNvPr>
          <p:cNvSpPr/>
          <p:nvPr/>
        </p:nvSpPr>
        <p:spPr>
          <a:xfrm>
            <a:off x="7825852" y="33094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0" name="橢圓 2189">
            <a:extLst>
              <a:ext uri="{FF2B5EF4-FFF2-40B4-BE49-F238E27FC236}">
                <a16:creationId xmlns:a16="http://schemas.microsoft.com/office/drawing/2014/main" id="{E5341551-8AD2-EA37-682F-C1162011B393}"/>
              </a:ext>
            </a:extLst>
          </p:cNvPr>
          <p:cNvSpPr/>
          <p:nvPr/>
        </p:nvSpPr>
        <p:spPr>
          <a:xfrm>
            <a:off x="7748191" y="323182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1" name="橢圓 2190">
            <a:extLst>
              <a:ext uri="{FF2B5EF4-FFF2-40B4-BE49-F238E27FC236}">
                <a16:creationId xmlns:a16="http://schemas.microsoft.com/office/drawing/2014/main" id="{F5998228-A3B1-E0DE-4A09-52AC83907780}"/>
              </a:ext>
            </a:extLst>
          </p:cNvPr>
          <p:cNvSpPr/>
          <p:nvPr/>
        </p:nvSpPr>
        <p:spPr>
          <a:xfrm>
            <a:off x="8067366" y="33421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2" name="菱形 180">
            <a:extLst>
              <a:ext uri="{FF2B5EF4-FFF2-40B4-BE49-F238E27FC236}">
                <a16:creationId xmlns:a16="http://schemas.microsoft.com/office/drawing/2014/main" id="{26F66F92-E253-E7D5-F710-B23AB0B34900}"/>
              </a:ext>
            </a:extLst>
          </p:cNvPr>
          <p:cNvSpPr/>
          <p:nvPr/>
        </p:nvSpPr>
        <p:spPr>
          <a:xfrm>
            <a:off x="8043558" y="328470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3" name="橢圓 2192">
            <a:extLst>
              <a:ext uri="{FF2B5EF4-FFF2-40B4-BE49-F238E27FC236}">
                <a16:creationId xmlns:a16="http://schemas.microsoft.com/office/drawing/2014/main" id="{58660C43-5E1D-53B9-48D0-C7CCCA07B314}"/>
              </a:ext>
            </a:extLst>
          </p:cNvPr>
          <p:cNvSpPr/>
          <p:nvPr/>
        </p:nvSpPr>
        <p:spPr>
          <a:xfrm>
            <a:off x="7986079" y="326090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4" name="菱形 182">
            <a:extLst>
              <a:ext uri="{FF2B5EF4-FFF2-40B4-BE49-F238E27FC236}">
                <a16:creationId xmlns:a16="http://schemas.microsoft.com/office/drawing/2014/main" id="{24B88570-9DA9-61E7-5B1E-E34954AFA61F}"/>
              </a:ext>
            </a:extLst>
          </p:cNvPr>
          <p:cNvSpPr/>
          <p:nvPr/>
        </p:nvSpPr>
        <p:spPr>
          <a:xfrm>
            <a:off x="7928601" y="328470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5" name="橢圓 2194">
            <a:extLst>
              <a:ext uri="{FF2B5EF4-FFF2-40B4-BE49-F238E27FC236}">
                <a16:creationId xmlns:a16="http://schemas.microsoft.com/office/drawing/2014/main" id="{118408DE-CA18-236F-36C2-7061491BEEDD}"/>
              </a:ext>
            </a:extLst>
          </p:cNvPr>
          <p:cNvSpPr/>
          <p:nvPr/>
        </p:nvSpPr>
        <p:spPr>
          <a:xfrm>
            <a:off x="7904792" y="33421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6" name="菱形 184">
            <a:extLst>
              <a:ext uri="{FF2B5EF4-FFF2-40B4-BE49-F238E27FC236}">
                <a16:creationId xmlns:a16="http://schemas.microsoft.com/office/drawing/2014/main" id="{F59B2583-09A9-7B42-E1A9-6DC4A36A30A1}"/>
              </a:ext>
            </a:extLst>
          </p:cNvPr>
          <p:cNvSpPr/>
          <p:nvPr/>
        </p:nvSpPr>
        <p:spPr>
          <a:xfrm>
            <a:off x="7928601" y="339966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7" name="橢圓 2196">
            <a:extLst>
              <a:ext uri="{FF2B5EF4-FFF2-40B4-BE49-F238E27FC236}">
                <a16:creationId xmlns:a16="http://schemas.microsoft.com/office/drawing/2014/main" id="{8929EF25-6F57-B0C8-C922-E17954858EC6}"/>
              </a:ext>
            </a:extLst>
          </p:cNvPr>
          <p:cNvSpPr/>
          <p:nvPr/>
        </p:nvSpPr>
        <p:spPr>
          <a:xfrm>
            <a:off x="7986079" y="342347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8" name="菱形 186">
            <a:extLst>
              <a:ext uri="{FF2B5EF4-FFF2-40B4-BE49-F238E27FC236}">
                <a16:creationId xmlns:a16="http://schemas.microsoft.com/office/drawing/2014/main" id="{8F479121-CC84-F84C-9FC3-A110781EBBF0}"/>
              </a:ext>
            </a:extLst>
          </p:cNvPr>
          <p:cNvSpPr/>
          <p:nvPr/>
        </p:nvSpPr>
        <p:spPr>
          <a:xfrm>
            <a:off x="8043558" y="339966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9" name="橢圓 2198">
            <a:extLst>
              <a:ext uri="{FF2B5EF4-FFF2-40B4-BE49-F238E27FC236}">
                <a16:creationId xmlns:a16="http://schemas.microsoft.com/office/drawing/2014/main" id="{91BA3F53-8A0D-6BC5-5AF5-C151D7276088}"/>
              </a:ext>
            </a:extLst>
          </p:cNvPr>
          <p:cNvSpPr/>
          <p:nvPr/>
        </p:nvSpPr>
        <p:spPr>
          <a:xfrm>
            <a:off x="7965897" y="3322005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0" name="橢圓 2199">
            <a:extLst>
              <a:ext uri="{FF2B5EF4-FFF2-40B4-BE49-F238E27FC236}">
                <a16:creationId xmlns:a16="http://schemas.microsoft.com/office/drawing/2014/main" id="{9407FF86-127D-F40E-AA61-A9E29312D032}"/>
              </a:ext>
            </a:extLst>
          </p:cNvPr>
          <p:cNvSpPr/>
          <p:nvPr/>
        </p:nvSpPr>
        <p:spPr>
          <a:xfrm>
            <a:off x="8285072" y="325201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1" name="菱形 180">
            <a:extLst>
              <a:ext uri="{FF2B5EF4-FFF2-40B4-BE49-F238E27FC236}">
                <a16:creationId xmlns:a16="http://schemas.microsoft.com/office/drawing/2014/main" id="{FA59644B-2E8E-FD00-70D0-805A1962780F}"/>
              </a:ext>
            </a:extLst>
          </p:cNvPr>
          <p:cNvSpPr/>
          <p:nvPr/>
        </p:nvSpPr>
        <p:spPr>
          <a:xfrm>
            <a:off x="8261264" y="319453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2" name="橢圓 2201">
            <a:extLst>
              <a:ext uri="{FF2B5EF4-FFF2-40B4-BE49-F238E27FC236}">
                <a16:creationId xmlns:a16="http://schemas.microsoft.com/office/drawing/2014/main" id="{DE5BE404-6A2D-5F90-31C5-219FEDFA93AE}"/>
              </a:ext>
            </a:extLst>
          </p:cNvPr>
          <p:cNvSpPr/>
          <p:nvPr/>
        </p:nvSpPr>
        <p:spPr>
          <a:xfrm>
            <a:off x="8203785" y="317072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3" name="菱形 182">
            <a:extLst>
              <a:ext uri="{FF2B5EF4-FFF2-40B4-BE49-F238E27FC236}">
                <a16:creationId xmlns:a16="http://schemas.microsoft.com/office/drawing/2014/main" id="{DA7094E3-9E64-8365-CB62-B490B78AA742}"/>
              </a:ext>
            </a:extLst>
          </p:cNvPr>
          <p:cNvSpPr/>
          <p:nvPr/>
        </p:nvSpPr>
        <p:spPr>
          <a:xfrm>
            <a:off x="8146307" y="319453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4" name="橢圓 2203">
            <a:extLst>
              <a:ext uri="{FF2B5EF4-FFF2-40B4-BE49-F238E27FC236}">
                <a16:creationId xmlns:a16="http://schemas.microsoft.com/office/drawing/2014/main" id="{7AAE06D9-E3CB-0D52-DA07-FB748303C3F3}"/>
              </a:ext>
            </a:extLst>
          </p:cNvPr>
          <p:cNvSpPr/>
          <p:nvPr/>
        </p:nvSpPr>
        <p:spPr>
          <a:xfrm>
            <a:off x="8122498" y="325201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5" name="菱形 184">
            <a:extLst>
              <a:ext uri="{FF2B5EF4-FFF2-40B4-BE49-F238E27FC236}">
                <a16:creationId xmlns:a16="http://schemas.microsoft.com/office/drawing/2014/main" id="{EEA94D3E-D4CB-45C7-DFE0-80E3A02117BD}"/>
              </a:ext>
            </a:extLst>
          </p:cNvPr>
          <p:cNvSpPr/>
          <p:nvPr/>
        </p:nvSpPr>
        <p:spPr>
          <a:xfrm>
            <a:off x="8146307" y="33094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6" name="橢圓 2205">
            <a:extLst>
              <a:ext uri="{FF2B5EF4-FFF2-40B4-BE49-F238E27FC236}">
                <a16:creationId xmlns:a16="http://schemas.microsoft.com/office/drawing/2014/main" id="{D3DC4F29-21B2-73DE-F2FF-8EAAF4F8E8D4}"/>
              </a:ext>
            </a:extLst>
          </p:cNvPr>
          <p:cNvSpPr/>
          <p:nvPr/>
        </p:nvSpPr>
        <p:spPr>
          <a:xfrm>
            <a:off x="8203785" y="333329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7" name="菱形 186">
            <a:extLst>
              <a:ext uri="{FF2B5EF4-FFF2-40B4-BE49-F238E27FC236}">
                <a16:creationId xmlns:a16="http://schemas.microsoft.com/office/drawing/2014/main" id="{02E93040-8877-43E4-1870-0AB774A02F9A}"/>
              </a:ext>
            </a:extLst>
          </p:cNvPr>
          <p:cNvSpPr/>
          <p:nvPr/>
        </p:nvSpPr>
        <p:spPr>
          <a:xfrm>
            <a:off x="8261264" y="33094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8" name="橢圓 2207">
            <a:extLst>
              <a:ext uri="{FF2B5EF4-FFF2-40B4-BE49-F238E27FC236}">
                <a16:creationId xmlns:a16="http://schemas.microsoft.com/office/drawing/2014/main" id="{8779E2D6-A277-EACD-9059-1B6014A6A234}"/>
              </a:ext>
            </a:extLst>
          </p:cNvPr>
          <p:cNvSpPr/>
          <p:nvPr/>
        </p:nvSpPr>
        <p:spPr>
          <a:xfrm>
            <a:off x="8183603" y="323182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9" name="橢圓 2208">
            <a:extLst>
              <a:ext uri="{FF2B5EF4-FFF2-40B4-BE49-F238E27FC236}">
                <a16:creationId xmlns:a16="http://schemas.microsoft.com/office/drawing/2014/main" id="{BA6C9B72-EAA9-41B3-95CC-8DBB955DEA06}"/>
              </a:ext>
            </a:extLst>
          </p:cNvPr>
          <p:cNvSpPr/>
          <p:nvPr/>
        </p:nvSpPr>
        <p:spPr>
          <a:xfrm>
            <a:off x="8103445" y="301412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0" name="菱形 180">
            <a:extLst>
              <a:ext uri="{FF2B5EF4-FFF2-40B4-BE49-F238E27FC236}">
                <a16:creationId xmlns:a16="http://schemas.microsoft.com/office/drawing/2014/main" id="{C38EF187-E45A-0C04-A3EA-F9D6B0B8B170}"/>
              </a:ext>
            </a:extLst>
          </p:cNvPr>
          <p:cNvSpPr/>
          <p:nvPr/>
        </p:nvSpPr>
        <p:spPr>
          <a:xfrm>
            <a:off x="8063158" y="2916862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1" name="橢圓 2210">
            <a:extLst>
              <a:ext uri="{FF2B5EF4-FFF2-40B4-BE49-F238E27FC236}">
                <a16:creationId xmlns:a16="http://schemas.microsoft.com/office/drawing/2014/main" id="{EC935855-BD54-A5F3-F82F-71DEEE4B95E9}"/>
              </a:ext>
            </a:extLst>
          </p:cNvPr>
          <p:cNvSpPr/>
          <p:nvPr/>
        </p:nvSpPr>
        <p:spPr>
          <a:xfrm>
            <a:off x="7965898" y="287657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2" name="菱形 182">
            <a:extLst>
              <a:ext uri="{FF2B5EF4-FFF2-40B4-BE49-F238E27FC236}">
                <a16:creationId xmlns:a16="http://schemas.microsoft.com/office/drawing/2014/main" id="{E1B36C75-3E5E-7816-3FE3-51B5696D3B34}"/>
              </a:ext>
            </a:extLst>
          </p:cNvPr>
          <p:cNvSpPr/>
          <p:nvPr/>
        </p:nvSpPr>
        <p:spPr>
          <a:xfrm>
            <a:off x="7868637" y="2916862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3" name="橢圓 2212">
            <a:extLst>
              <a:ext uri="{FF2B5EF4-FFF2-40B4-BE49-F238E27FC236}">
                <a16:creationId xmlns:a16="http://schemas.microsoft.com/office/drawing/2014/main" id="{2524BAB1-6FA5-C22D-54E9-1DEE7CF74C0C}"/>
              </a:ext>
            </a:extLst>
          </p:cNvPr>
          <p:cNvSpPr/>
          <p:nvPr/>
        </p:nvSpPr>
        <p:spPr>
          <a:xfrm>
            <a:off x="7828350" y="301412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4" name="菱形 184">
            <a:extLst>
              <a:ext uri="{FF2B5EF4-FFF2-40B4-BE49-F238E27FC236}">
                <a16:creationId xmlns:a16="http://schemas.microsoft.com/office/drawing/2014/main" id="{C4B647B2-0A61-F946-AD05-82A00A270492}"/>
              </a:ext>
            </a:extLst>
          </p:cNvPr>
          <p:cNvSpPr/>
          <p:nvPr/>
        </p:nvSpPr>
        <p:spPr>
          <a:xfrm>
            <a:off x="7868637" y="311138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5" name="橢圓 2214">
            <a:extLst>
              <a:ext uri="{FF2B5EF4-FFF2-40B4-BE49-F238E27FC236}">
                <a16:creationId xmlns:a16="http://schemas.microsoft.com/office/drawing/2014/main" id="{19AB8243-5B39-42E0-B142-961882A93154}"/>
              </a:ext>
            </a:extLst>
          </p:cNvPr>
          <p:cNvSpPr/>
          <p:nvPr/>
        </p:nvSpPr>
        <p:spPr>
          <a:xfrm>
            <a:off x="7965898" y="315167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6" name="菱形 186">
            <a:extLst>
              <a:ext uri="{FF2B5EF4-FFF2-40B4-BE49-F238E27FC236}">
                <a16:creationId xmlns:a16="http://schemas.microsoft.com/office/drawing/2014/main" id="{139E1BF4-D70E-D99D-2F4E-A25EB05F26DE}"/>
              </a:ext>
            </a:extLst>
          </p:cNvPr>
          <p:cNvSpPr/>
          <p:nvPr/>
        </p:nvSpPr>
        <p:spPr>
          <a:xfrm>
            <a:off x="8063158" y="311138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7" name="橢圓 2216">
            <a:extLst>
              <a:ext uri="{FF2B5EF4-FFF2-40B4-BE49-F238E27FC236}">
                <a16:creationId xmlns:a16="http://schemas.microsoft.com/office/drawing/2014/main" id="{0F4087D9-418D-DB99-68BB-F5B0AD19F63B}"/>
              </a:ext>
            </a:extLst>
          </p:cNvPr>
          <p:cNvSpPr/>
          <p:nvPr/>
        </p:nvSpPr>
        <p:spPr>
          <a:xfrm>
            <a:off x="7931747" y="2979972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8" name="橢圓 2217">
            <a:extLst>
              <a:ext uri="{FF2B5EF4-FFF2-40B4-BE49-F238E27FC236}">
                <a16:creationId xmlns:a16="http://schemas.microsoft.com/office/drawing/2014/main" id="{F8CBE84B-06DD-0C4F-8457-A7FD6A8F997C}"/>
              </a:ext>
            </a:extLst>
          </p:cNvPr>
          <p:cNvSpPr/>
          <p:nvPr/>
        </p:nvSpPr>
        <p:spPr>
          <a:xfrm>
            <a:off x="8033695" y="38588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9" name="菱形 180">
            <a:extLst>
              <a:ext uri="{FF2B5EF4-FFF2-40B4-BE49-F238E27FC236}">
                <a16:creationId xmlns:a16="http://schemas.microsoft.com/office/drawing/2014/main" id="{A0DDDB56-6B59-BF31-6DFD-32B89A9AB31C}"/>
              </a:ext>
            </a:extLst>
          </p:cNvPr>
          <p:cNvSpPr/>
          <p:nvPr/>
        </p:nvSpPr>
        <p:spPr>
          <a:xfrm>
            <a:off x="8009887" y="38014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0" name="橢圓 2219">
            <a:extLst>
              <a:ext uri="{FF2B5EF4-FFF2-40B4-BE49-F238E27FC236}">
                <a16:creationId xmlns:a16="http://schemas.microsoft.com/office/drawing/2014/main" id="{32AB47A8-6EEB-AC93-27A8-0BBFAA22D135}"/>
              </a:ext>
            </a:extLst>
          </p:cNvPr>
          <p:cNvSpPr/>
          <p:nvPr/>
        </p:nvSpPr>
        <p:spPr>
          <a:xfrm>
            <a:off x="7952408" y="37776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1" name="菱形 182">
            <a:extLst>
              <a:ext uri="{FF2B5EF4-FFF2-40B4-BE49-F238E27FC236}">
                <a16:creationId xmlns:a16="http://schemas.microsoft.com/office/drawing/2014/main" id="{24D80C99-D4C4-20C4-2D66-14EF61441752}"/>
              </a:ext>
            </a:extLst>
          </p:cNvPr>
          <p:cNvSpPr/>
          <p:nvPr/>
        </p:nvSpPr>
        <p:spPr>
          <a:xfrm>
            <a:off x="7894930" y="38014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2" name="橢圓 2221">
            <a:extLst>
              <a:ext uri="{FF2B5EF4-FFF2-40B4-BE49-F238E27FC236}">
                <a16:creationId xmlns:a16="http://schemas.microsoft.com/office/drawing/2014/main" id="{E149D821-D0CE-47EB-979D-5F507E0788C9}"/>
              </a:ext>
            </a:extLst>
          </p:cNvPr>
          <p:cNvSpPr/>
          <p:nvPr/>
        </p:nvSpPr>
        <p:spPr>
          <a:xfrm>
            <a:off x="7871121" y="38588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3" name="菱形 184">
            <a:extLst>
              <a:ext uri="{FF2B5EF4-FFF2-40B4-BE49-F238E27FC236}">
                <a16:creationId xmlns:a16="http://schemas.microsoft.com/office/drawing/2014/main" id="{24E7D4CE-A887-9DB8-CB84-F02F99525502}"/>
              </a:ext>
            </a:extLst>
          </p:cNvPr>
          <p:cNvSpPr/>
          <p:nvPr/>
        </p:nvSpPr>
        <p:spPr>
          <a:xfrm>
            <a:off x="7894930" y="39163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4" name="橢圓 2223">
            <a:extLst>
              <a:ext uri="{FF2B5EF4-FFF2-40B4-BE49-F238E27FC236}">
                <a16:creationId xmlns:a16="http://schemas.microsoft.com/office/drawing/2014/main" id="{23CF42C4-0006-2EB3-4F05-494E8CBCE9ED}"/>
              </a:ext>
            </a:extLst>
          </p:cNvPr>
          <p:cNvSpPr/>
          <p:nvPr/>
        </p:nvSpPr>
        <p:spPr>
          <a:xfrm>
            <a:off x="7952408" y="39401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5" name="菱形 186">
            <a:extLst>
              <a:ext uri="{FF2B5EF4-FFF2-40B4-BE49-F238E27FC236}">
                <a16:creationId xmlns:a16="http://schemas.microsoft.com/office/drawing/2014/main" id="{2E8AB99A-F1FF-8221-A279-D31D6EEEF4D1}"/>
              </a:ext>
            </a:extLst>
          </p:cNvPr>
          <p:cNvSpPr/>
          <p:nvPr/>
        </p:nvSpPr>
        <p:spPr>
          <a:xfrm>
            <a:off x="8009887" y="39163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6" name="橢圓 2225">
            <a:extLst>
              <a:ext uri="{FF2B5EF4-FFF2-40B4-BE49-F238E27FC236}">
                <a16:creationId xmlns:a16="http://schemas.microsoft.com/office/drawing/2014/main" id="{EE14E736-7244-C61B-580E-C7759FFAB784}"/>
              </a:ext>
            </a:extLst>
          </p:cNvPr>
          <p:cNvSpPr/>
          <p:nvPr/>
        </p:nvSpPr>
        <p:spPr>
          <a:xfrm>
            <a:off x="7932226" y="3838706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7" name="橢圓 2226">
            <a:extLst>
              <a:ext uri="{FF2B5EF4-FFF2-40B4-BE49-F238E27FC236}">
                <a16:creationId xmlns:a16="http://schemas.microsoft.com/office/drawing/2014/main" id="{395993DF-2D84-B571-BCA7-EEBBFD2F3421}"/>
              </a:ext>
            </a:extLst>
          </p:cNvPr>
          <p:cNvSpPr/>
          <p:nvPr/>
        </p:nvSpPr>
        <p:spPr>
          <a:xfrm>
            <a:off x="7943518" y="36411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8" name="菱形 180">
            <a:extLst>
              <a:ext uri="{FF2B5EF4-FFF2-40B4-BE49-F238E27FC236}">
                <a16:creationId xmlns:a16="http://schemas.microsoft.com/office/drawing/2014/main" id="{4EF6EA7F-D9CE-203A-4C29-EEBD9E00C32A}"/>
              </a:ext>
            </a:extLst>
          </p:cNvPr>
          <p:cNvSpPr/>
          <p:nvPr/>
        </p:nvSpPr>
        <p:spPr>
          <a:xfrm>
            <a:off x="7919710" y="358370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9" name="橢圓 2228">
            <a:extLst>
              <a:ext uri="{FF2B5EF4-FFF2-40B4-BE49-F238E27FC236}">
                <a16:creationId xmlns:a16="http://schemas.microsoft.com/office/drawing/2014/main" id="{98BBA674-38F6-0F8B-BDA5-7932252FF82A}"/>
              </a:ext>
            </a:extLst>
          </p:cNvPr>
          <p:cNvSpPr/>
          <p:nvPr/>
        </p:nvSpPr>
        <p:spPr>
          <a:xfrm>
            <a:off x="7862231" y="355989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0" name="菱形 182">
            <a:extLst>
              <a:ext uri="{FF2B5EF4-FFF2-40B4-BE49-F238E27FC236}">
                <a16:creationId xmlns:a16="http://schemas.microsoft.com/office/drawing/2014/main" id="{7EBE5B46-F893-0710-44A1-9033D1D878B4}"/>
              </a:ext>
            </a:extLst>
          </p:cNvPr>
          <p:cNvSpPr/>
          <p:nvPr/>
        </p:nvSpPr>
        <p:spPr>
          <a:xfrm>
            <a:off x="7804753" y="358370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1" name="橢圓 2230">
            <a:extLst>
              <a:ext uri="{FF2B5EF4-FFF2-40B4-BE49-F238E27FC236}">
                <a16:creationId xmlns:a16="http://schemas.microsoft.com/office/drawing/2014/main" id="{4A79CE4C-8F5C-B7C1-EE5E-8642230CB9EA}"/>
              </a:ext>
            </a:extLst>
          </p:cNvPr>
          <p:cNvSpPr/>
          <p:nvPr/>
        </p:nvSpPr>
        <p:spPr>
          <a:xfrm>
            <a:off x="7780944" y="36411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2" name="菱形 184">
            <a:extLst>
              <a:ext uri="{FF2B5EF4-FFF2-40B4-BE49-F238E27FC236}">
                <a16:creationId xmlns:a16="http://schemas.microsoft.com/office/drawing/2014/main" id="{80BC0A55-7D6B-A83C-F715-1D678B28E630}"/>
              </a:ext>
            </a:extLst>
          </p:cNvPr>
          <p:cNvSpPr/>
          <p:nvPr/>
        </p:nvSpPr>
        <p:spPr>
          <a:xfrm>
            <a:off x="7804753" y="36986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3" name="橢圓 2232">
            <a:extLst>
              <a:ext uri="{FF2B5EF4-FFF2-40B4-BE49-F238E27FC236}">
                <a16:creationId xmlns:a16="http://schemas.microsoft.com/office/drawing/2014/main" id="{E08EB814-8DF8-2CF9-45C9-4B96291ED1DF}"/>
              </a:ext>
            </a:extLst>
          </p:cNvPr>
          <p:cNvSpPr/>
          <p:nvPr/>
        </p:nvSpPr>
        <p:spPr>
          <a:xfrm>
            <a:off x="7862231" y="372246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4" name="菱形 186">
            <a:extLst>
              <a:ext uri="{FF2B5EF4-FFF2-40B4-BE49-F238E27FC236}">
                <a16:creationId xmlns:a16="http://schemas.microsoft.com/office/drawing/2014/main" id="{C5C2F208-1D80-9930-AD98-657CAF0D7C8A}"/>
              </a:ext>
            </a:extLst>
          </p:cNvPr>
          <p:cNvSpPr/>
          <p:nvPr/>
        </p:nvSpPr>
        <p:spPr>
          <a:xfrm>
            <a:off x="7919710" y="36986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5" name="橢圓 2234">
            <a:extLst>
              <a:ext uri="{FF2B5EF4-FFF2-40B4-BE49-F238E27FC236}">
                <a16:creationId xmlns:a16="http://schemas.microsoft.com/office/drawing/2014/main" id="{9F0C01BC-8DDC-718E-1001-327EDBF87975}"/>
              </a:ext>
            </a:extLst>
          </p:cNvPr>
          <p:cNvSpPr/>
          <p:nvPr/>
        </p:nvSpPr>
        <p:spPr>
          <a:xfrm>
            <a:off x="7842049" y="3621000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6" name="橢圓 2235">
            <a:extLst>
              <a:ext uri="{FF2B5EF4-FFF2-40B4-BE49-F238E27FC236}">
                <a16:creationId xmlns:a16="http://schemas.microsoft.com/office/drawing/2014/main" id="{A1B5BA6B-E0B5-4D04-E95E-384E68EE0698}"/>
              </a:ext>
            </a:extLst>
          </p:cNvPr>
          <p:cNvSpPr/>
          <p:nvPr/>
        </p:nvSpPr>
        <p:spPr>
          <a:xfrm>
            <a:off x="7725812" y="35510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7" name="菱形 180">
            <a:extLst>
              <a:ext uri="{FF2B5EF4-FFF2-40B4-BE49-F238E27FC236}">
                <a16:creationId xmlns:a16="http://schemas.microsoft.com/office/drawing/2014/main" id="{FC1A0AAD-6A9C-8767-F62A-CB0E959C3CD3}"/>
              </a:ext>
            </a:extLst>
          </p:cNvPr>
          <p:cNvSpPr/>
          <p:nvPr/>
        </p:nvSpPr>
        <p:spPr>
          <a:xfrm>
            <a:off x="7702004" y="34935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8" name="橢圓 2237">
            <a:extLst>
              <a:ext uri="{FF2B5EF4-FFF2-40B4-BE49-F238E27FC236}">
                <a16:creationId xmlns:a16="http://schemas.microsoft.com/office/drawing/2014/main" id="{72BBE1D5-C29A-D8FC-11B0-9737C3C38826}"/>
              </a:ext>
            </a:extLst>
          </p:cNvPr>
          <p:cNvSpPr/>
          <p:nvPr/>
        </p:nvSpPr>
        <p:spPr>
          <a:xfrm>
            <a:off x="7644525" y="346971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9" name="菱形 182">
            <a:extLst>
              <a:ext uri="{FF2B5EF4-FFF2-40B4-BE49-F238E27FC236}">
                <a16:creationId xmlns:a16="http://schemas.microsoft.com/office/drawing/2014/main" id="{A0F428C6-773E-0960-C471-1BED5463CE7F}"/>
              </a:ext>
            </a:extLst>
          </p:cNvPr>
          <p:cNvSpPr/>
          <p:nvPr/>
        </p:nvSpPr>
        <p:spPr>
          <a:xfrm>
            <a:off x="7587047" y="34935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0" name="橢圓 2239">
            <a:extLst>
              <a:ext uri="{FF2B5EF4-FFF2-40B4-BE49-F238E27FC236}">
                <a16:creationId xmlns:a16="http://schemas.microsoft.com/office/drawing/2014/main" id="{DDBE1D7A-8ACA-F974-AC66-48BE060F5CA8}"/>
              </a:ext>
            </a:extLst>
          </p:cNvPr>
          <p:cNvSpPr/>
          <p:nvPr/>
        </p:nvSpPr>
        <p:spPr>
          <a:xfrm>
            <a:off x="7563238" y="355100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1" name="菱形 184">
            <a:extLst>
              <a:ext uri="{FF2B5EF4-FFF2-40B4-BE49-F238E27FC236}">
                <a16:creationId xmlns:a16="http://schemas.microsoft.com/office/drawing/2014/main" id="{CDDF64A2-6D0F-07DD-2D7B-4E758873AFDB}"/>
              </a:ext>
            </a:extLst>
          </p:cNvPr>
          <p:cNvSpPr/>
          <p:nvPr/>
        </p:nvSpPr>
        <p:spPr>
          <a:xfrm>
            <a:off x="7587047" y="36084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2" name="橢圓 2241">
            <a:extLst>
              <a:ext uri="{FF2B5EF4-FFF2-40B4-BE49-F238E27FC236}">
                <a16:creationId xmlns:a16="http://schemas.microsoft.com/office/drawing/2014/main" id="{8C206220-E2AE-B348-6844-C3F1BA3A52FF}"/>
              </a:ext>
            </a:extLst>
          </p:cNvPr>
          <p:cNvSpPr/>
          <p:nvPr/>
        </p:nvSpPr>
        <p:spPr>
          <a:xfrm>
            <a:off x="7644525" y="36322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3" name="菱形 186">
            <a:extLst>
              <a:ext uri="{FF2B5EF4-FFF2-40B4-BE49-F238E27FC236}">
                <a16:creationId xmlns:a16="http://schemas.microsoft.com/office/drawing/2014/main" id="{32AF04A9-56D8-CF03-4826-C0CA79143858}"/>
              </a:ext>
            </a:extLst>
          </p:cNvPr>
          <p:cNvSpPr/>
          <p:nvPr/>
        </p:nvSpPr>
        <p:spPr>
          <a:xfrm>
            <a:off x="7702004" y="36084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4" name="橢圓 2243">
            <a:extLst>
              <a:ext uri="{FF2B5EF4-FFF2-40B4-BE49-F238E27FC236}">
                <a16:creationId xmlns:a16="http://schemas.microsoft.com/office/drawing/2014/main" id="{AB696592-4A10-6895-C58F-CF0828018710}"/>
              </a:ext>
            </a:extLst>
          </p:cNvPr>
          <p:cNvSpPr/>
          <p:nvPr/>
        </p:nvSpPr>
        <p:spPr>
          <a:xfrm>
            <a:off x="7624343" y="353082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5" name="橢圓 2244">
            <a:extLst>
              <a:ext uri="{FF2B5EF4-FFF2-40B4-BE49-F238E27FC236}">
                <a16:creationId xmlns:a16="http://schemas.microsoft.com/office/drawing/2014/main" id="{1D7416C1-587A-EA38-A4D7-425D02FCE019}"/>
              </a:ext>
            </a:extLst>
          </p:cNvPr>
          <p:cNvSpPr/>
          <p:nvPr/>
        </p:nvSpPr>
        <p:spPr>
          <a:xfrm>
            <a:off x="7508106" y="36411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6" name="菱形 180">
            <a:extLst>
              <a:ext uri="{FF2B5EF4-FFF2-40B4-BE49-F238E27FC236}">
                <a16:creationId xmlns:a16="http://schemas.microsoft.com/office/drawing/2014/main" id="{8E3FA05F-D704-281C-F996-C5CCAD05DA10}"/>
              </a:ext>
            </a:extLst>
          </p:cNvPr>
          <p:cNvSpPr/>
          <p:nvPr/>
        </p:nvSpPr>
        <p:spPr>
          <a:xfrm>
            <a:off x="7484298" y="358370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7" name="橢圓 2246">
            <a:extLst>
              <a:ext uri="{FF2B5EF4-FFF2-40B4-BE49-F238E27FC236}">
                <a16:creationId xmlns:a16="http://schemas.microsoft.com/office/drawing/2014/main" id="{A8487093-60B7-003D-80BD-E73C7D87AABE}"/>
              </a:ext>
            </a:extLst>
          </p:cNvPr>
          <p:cNvSpPr/>
          <p:nvPr/>
        </p:nvSpPr>
        <p:spPr>
          <a:xfrm>
            <a:off x="7426819" y="355989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8" name="菱形 182">
            <a:extLst>
              <a:ext uri="{FF2B5EF4-FFF2-40B4-BE49-F238E27FC236}">
                <a16:creationId xmlns:a16="http://schemas.microsoft.com/office/drawing/2014/main" id="{BA42D6EB-1D2E-C4FB-44A8-F0F096A118BA}"/>
              </a:ext>
            </a:extLst>
          </p:cNvPr>
          <p:cNvSpPr/>
          <p:nvPr/>
        </p:nvSpPr>
        <p:spPr>
          <a:xfrm>
            <a:off x="7369341" y="358370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9" name="橢圓 2248">
            <a:extLst>
              <a:ext uri="{FF2B5EF4-FFF2-40B4-BE49-F238E27FC236}">
                <a16:creationId xmlns:a16="http://schemas.microsoft.com/office/drawing/2014/main" id="{D120495B-8357-97D3-2EA1-1F23B4D483F4}"/>
              </a:ext>
            </a:extLst>
          </p:cNvPr>
          <p:cNvSpPr/>
          <p:nvPr/>
        </p:nvSpPr>
        <p:spPr>
          <a:xfrm>
            <a:off x="7345532" y="36411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0" name="菱形 184">
            <a:extLst>
              <a:ext uri="{FF2B5EF4-FFF2-40B4-BE49-F238E27FC236}">
                <a16:creationId xmlns:a16="http://schemas.microsoft.com/office/drawing/2014/main" id="{C3A5DD13-8F2D-E568-9263-11F18E0EF94B}"/>
              </a:ext>
            </a:extLst>
          </p:cNvPr>
          <p:cNvSpPr/>
          <p:nvPr/>
        </p:nvSpPr>
        <p:spPr>
          <a:xfrm>
            <a:off x="7369341" y="36986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1" name="橢圓 2250">
            <a:extLst>
              <a:ext uri="{FF2B5EF4-FFF2-40B4-BE49-F238E27FC236}">
                <a16:creationId xmlns:a16="http://schemas.microsoft.com/office/drawing/2014/main" id="{AE54A75E-B016-8A36-93CB-009E9263DA20}"/>
              </a:ext>
            </a:extLst>
          </p:cNvPr>
          <p:cNvSpPr/>
          <p:nvPr/>
        </p:nvSpPr>
        <p:spPr>
          <a:xfrm>
            <a:off x="7426819" y="372246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2" name="菱形 186">
            <a:extLst>
              <a:ext uri="{FF2B5EF4-FFF2-40B4-BE49-F238E27FC236}">
                <a16:creationId xmlns:a16="http://schemas.microsoft.com/office/drawing/2014/main" id="{4D9EC831-EC4C-0DA7-848B-6F14AAB7EC24}"/>
              </a:ext>
            </a:extLst>
          </p:cNvPr>
          <p:cNvSpPr/>
          <p:nvPr/>
        </p:nvSpPr>
        <p:spPr>
          <a:xfrm>
            <a:off x="7484298" y="36986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3" name="橢圓 2252">
            <a:extLst>
              <a:ext uri="{FF2B5EF4-FFF2-40B4-BE49-F238E27FC236}">
                <a16:creationId xmlns:a16="http://schemas.microsoft.com/office/drawing/2014/main" id="{4EDB097C-4EDC-C4A0-2D67-38F1AE4C25BD}"/>
              </a:ext>
            </a:extLst>
          </p:cNvPr>
          <p:cNvSpPr/>
          <p:nvPr/>
        </p:nvSpPr>
        <p:spPr>
          <a:xfrm>
            <a:off x="7406637" y="3621000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4" name="橢圓 2253">
            <a:extLst>
              <a:ext uri="{FF2B5EF4-FFF2-40B4-BE49-F238E27FC236}">
                <a16:creationId xmlns:a16="http://schemas.microsoft.com/office/drawing/2014/main" id="{22BA6633-7166-D3D8-09F2-B6CC9B069E7A}"/>
              </a:ext>
            </a:extLst>
          </p:cNvPr>
          <p:cNvSpPr/>
          <p:nvPr/>
        </p:nvSpPr>
        <p:spPr>
          <a:xfrm>
            <a:off x="7417929" y="38588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5" name="菱形 180">
            <a:extLst>
              <a:ext uri="{FF2B5EF4-FFF2-40B4-BE49-F238E27FC236}">
                <a16:creationId xmlns:a16="http://schemas.microsoft.com/office/drawing/2014/main" id="{B11B39DE-28D3-8554-072D-34DCB1B94911}"/>
              </a:ext>
            </a:extLst>
          </p:cNvPr>
          <p:cNvSpPr/>
          <p:nvPr/>
        </p:nvSpPr>
        <p:spPr>
          <a:xfrm>
            <a:off x="7394121" y="38014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6" name="橢圓 2255">
            <a:extLst>
              <a:ext uri="{FF2B5EF4-FFF2-40B4-BE49-F238E27FC236}">
                <a16:creationId xmlns:a16="http://schemas.microsoft.com/office/drawing/2014/main" id="{CEFE59DD-AD5A-C22E-BBFF-C9B766886611}"/>
              </a:ext>
            </a:extLst>
          </p:cNvPr>
          <p:cNvSpPr/>
          <p:nvPr/>
        </p:nvSpPr>
        <p:spPr>
          <a:xfrm>
            <a:off x="7336642" y="37776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7" name="菱形 182">
            <a:extLst>
              <a:ext uri="{FF2B5EF4-FFF2-40B4-BE49-F238E27FC236}">
                <a16:creationId xmlns:a16="http://schemas.microsoft.com/office/drawing/2014/main" id="{34249575-1BE8-2257-732A-15AFA405D661}"/>
              </a:ext>
            </a:extLst>
          </p:cNvPr>
          <p:cNvSpPr/>
          <p:nvPr/>
        </p:nvSpPr>
        <p:spPr>
          <a:xfrm>
            <a:off x="7279164" y="38014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8" name="橢圓 2257">
            <a:extLst>
              <a:ext uri="{FF2B5EF4-FFF2-40B4-BE49-F238E27FC236}">
                <a16:creationId xmlns:a16="http://schemas.microsoft.com/office/drawing/2014/main" id="{2D0CC658-6201-236A-180F-43A05F170CC9}"/>
              </a:ext>
            </a:extLst>
          </p:cNvPr>
          <p:cNvSpPr/>
          <p:nvPr/>
        </p:nvSpPr>
        <p:spPr>
          <a:xfrm>
            <a:off x="7255355" y="38588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9" name="菱形 184">
            <a:extLst>
              <a:ext uri="{FF2B5EF4-FFF2-40B4-BE49-F238E27FC236}">
                <a16:creationId xmlns:a16="http://schemas.microsoft.com/office/drawing/2014/main" id="{3DC2A6BA-AC31-A4EF-2E97-931E6F29DCF1}"/>
              </a:ext>
            </a:extLst>
          </p:cNvPr>
          <p:cNvSpPr/>
          <p:nvPr/>
        </p:nvSpPr>
        <p:spPr>
          <a:xfrm>
            <a:off x="7279164" y="39163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0" name="橢圓 2259">
            <a:extLst>
              <a:ext uri="{FF2B5EF4-FFF2-40B4-BE49-F238E27FC236}">
                <a16:creationId xmlns:a16="http://schemas.microsoft.com/office/drawing/2014/main" id="{5D96A113-E592-A8E4-9C2A-2A0FF6ABDF16}"/>
              </a:ext>
            </a:extLst>
          </p:cNvPr>
          <p:cNvSpPr/>
          <p:nvPr/>
        </p:nvSpPr>
        <p:spPr>
          <a:xfrm>
            <a:off x="7336642" y="39401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1" name="菱形 186">
            <a:extLst>
              <a:ext uri="{FF2B5EF4-FFF2-40B4-BE49-F238E27FC236}">
                <a16:creationId xmlns:a16="http://schemas.microsoft.com/office/drawing/2014/main" id="{E695D627-57B8-97A7-0E6F-7255CF365B7C}"/>
              </a:ext>
            </a:extLst>
          </p:cNvPr>
          <p:cNvSpPr/>
          <p:nvPr/>
        </p:nvSpPr>
        <p:spPr>
          <a:xfrm>
            <a:off x="7394121" y="39163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2" name="橢圓 2261">
            <a:extLst>
              <a:ext uri="{FF2B5EF4-FFF2-40B4-BE49-F238E27FC236}">
                <a16:creationId xmlns:a16="http://schemas.microsoft.com/office/drawing/2014/main" id="{7B5F13CA-3D3B-E519-6F2C-E19975AD0993}"/>
              </a:ext>
            </a:extLst>
          </p:cNvPr>
          <p:cNvSpPr/>
          <p:nvPr/>
        </p:nvSpPr>
        <p:spPr>
          <a:xfrm>
            <a:off x="7316460" y="3838706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3" name="橢圓 2262">
            <a:extLst>
              <a:ext uri="{FF2B5EF4-FFF2-40B4-BE49-F238E27FC236}">
                <a16:creationId xmlns:a16="http://schemas.microsoft.com/office/drawing/2014/main" id="{3B9CD3A2-FE76-C20A-2E54-DFF24485F01F}"/>
              </a:ext>
            </a:extLst>
          </p:cNvPr>
          <p:cNvSpPr/>
          <p:nvPr/>
        </p:nvSpPr>
        <p:spPr>
          <a:xfrm>
            <a:off x="7508106" y="40765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4" name="菱形 180">
            <a:extLst>
              <a:ext uri="{FF2B5EF4-FFF2-40B4-BE49-F238E27FC236}">
                <a16:creationId xmlns:a16="http://schemas.microsoft.com/office/drawing/2014/main" id="{F0F514A2-0719-5F18-1C14-C5C19A140860}"/>
              </a:ext>
            </a:extLst>
          </p:cNvPr>
          <p:cNvSpPr/>
          <p:nvPr/>
        </p:nvSpPr>
        <p:spPr>
          <a:xfrm>
            <a:off x="7484298" y="40191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5" name="橢圓 2264">
            <a:extLst>
              <a:ext uri="{FF2B5EF4-FFF2-40B4-BE49-F238E27FC236}">
                <a16:creationId xmlns:a16="http://schemas.microsoft.com/office/drawing/2014/main" id="{05A9BB4C-5D8F-D7CB-F4CA-5D8A9A0AB353}"/>
              </a:ext>
            </a:extLst>
          </p:cNvPr>
          <p:cNvSpPr/>
          <p:nvPr/>
        </p:nvSpPr>
        <p:spPr>
          <a:xfrm>
            <a:off x="7426819" y="399530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6" name="菱形 182">
            <a:extLst>
              <a:ext uri="{FF2B5EF4-FFF2-40B4-BE49-F238E27FC236}">
                <a16:creationId xmlns:a16="http://schemas.microsoft.com/office/drawing/2014/main" id="{53FAF184-3432-9CBE-617C-545DF7DB547F}"/>
              </a:ext>
            </a:extLst>
          </p:cNvPr>
          <p:cNvSpPr/>
          <p:nvPr/>
        </p:nvSpPr>
        <p:spPr>
          <a:xfrm>
            <a:off x="7369341" y="40191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7" name="橢圓 2266">
            <a:extLst>
              <a:ext uri="{FF2B5EF4-FFF2-40B4-BE49-F238E27FC236}">
                <a16:creationId xmlns:a16="http://schemas.microsoft.com/office/drawing/2014/main" id="{EE5B3263-CEBF-3F51-54A2-D71F83FB7CA7}"/>
              </a:ext>
            </a:extLst>
          </p:cNvPr>
          <p:cNvSpPr/>
          <p:nvPr/>
        </p:nvSpPr>
        <p:spPr>
          <a:xfrm>
            <a:off x="7345532" y="40765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8" name="菱形 184">
            <a:extLst>
              <a:ext uri="{FF2B5EF4-FFF2-40B4-BE49-F238E27FC236}">
                <a16:creationId xmlns:a16="http://schemas.microsoft.com/office/drawing/2014/main" id="{66410207-0AC6-1C4F-1579-97C7DDFB3FDB}"/>
              </a:ext>
            </a:extLst>
          </p:cNvPr>
          <p:cNvSpPr/>
          <p:nvPr/>
        </p:nvSpPr>
        <p:spPr>
          <a:xfrm>
            <a:off x="7369341" y="413407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9" name="橢圓 2268">
            <a:extLst>
              <a:ext uri="{FF2B5EF4-FFF2-40B4-BE49-F238E27FC236}">
                <a16:creationId xmlns:a16="http://schemas.microsoft.com/office/drawing/2014/main" id="{17CCE24E-AB36-1D78-1FC4-95618C9976BD}"/>
              </a:ext>
            </a:extLst>
          </p:cNvPr>
          <p:cNvSpPr/>
          <p:nvPr/>
        </p:nvSpPr>
        <p:spPr>
          <a:xfrm>
            <a:off x="7426819" y="415788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0" name="菱形 186">
            <a:extLst>
              <a:ext uri="{FF2B5EF4-FFF2-40B4-BE49-F238E27FC236}">
                <a16:creationId xmlns:a16="http://schemas.microsoft.com/office/drawing/2014/main" id="{0417CB03-B882-5496-AEA6-87E71136CCA5}"/>
              </a:ext>
            </a:extLst>
          </p:cNvPr>
          <p:cNvSpPr/>
          <p:nvPr/>
        </p:nvSpPr>
        <p:spPr>
          <a:xfrm>
            <a:off x="7484298" y="413407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1" name="橢圓 2270">
            <a:extLst>
              <a:ext uri="{FF2B5EF4-FFF2-40B4-BE49-F238E27FC236}">
                <a16:creationId xmlns:a16="http://schemas.microsoft.com/office/drawing/2014/main" id="{511C0079-84F2-6216-DED5-5A2E41508047}"/>
              </a:ext>
            </a:extLst>
          </p:cNvPr>
          <p:cNvSpPr/>
          <p:nvPr/>
        </p:nvSpPr>
        <p:spPr>
          <a:xfrm>
            <a:off x="7406637" y="4056412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2" name="橢圓 2271">
            <a:extLst>
              <a:ext uri="{FF2B5EF4-FFF2-40B4-BE49-F238E27FC236}">
                <a16:creationId xmlns:a16="http://schemas.microsoft.com/office/drawing/2014/main" id="{EA8FF2FD-6661-40C7-1D68-533B969C626A}"/>
              </a:ext>
            </a:extLst>
          </p:cNvPr>
          <p:cNvSpPr/>
          <p:nvPr/>
        </p:nvSpPr>
        <p:spPr>
          <a:xfrm>
            <a:off x="7725812" y="416677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3" name="菱形 180">
            <a:extLst>
              <a:ext uri="{FF2B5EF4-FFF2-40B4-BE49-F238E27FC236}">
                <a16:creationId xmlns:a16="http://schemas.microsoft.com/office/drawing/2014/main" id="{177DBB68-49B5-E3FD-2A4F-6F87C601D86A}"/>
              </a:ext>
            </a:extLst>
          </p:cNvPr>
          <p:cNvSpPr/>
          <p:nvPr/>
        </p:nvSpPr>
        <p:spPr>
          <a:xfrm>
            <a:off x="7702004" y="41092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4" name="橢圓 2273">
            <a:extLst>
              <a:ext uri="{FF2B5EF4-FFF2-40B4-BE49-F238E27FC236}">
                <a16:creationId xmlns:a16="http://schemas.microsoft.com/office/drawing/2014/main" id="{1FA009CC-7466-A7C8-656B-BDA1D971DF92}"/>
              </a:ext>
            </a:extLst>
          </p:cNvPr>
          <p:cNvSpPr/>
          <p:nvPr/>
        </p:nvSpPr>
        <p:spPr>
          <a:xfrm>
            <a:off x="7644525" y="408548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5" name="菱形 182">
            <a:extLst>
              <a:ext uri="{FF2B5EF4-FFF2-40B4-BE49-F238E27FC236}">
                <a16:creationId xmlns:a16="http://schemas.microsoft.com/office/drawing/2014/main" id="{A4543A83-7901-D3AB-5207-164F07DA1EEA}"/>
              </a:ext>
            </a:extLst>
          </p:cNvPr>
          <p:cNvSpPr/>
          <p:nvPr/>
        </p:nvSpPr>
        <p:spPr>
          <a:xfrm>
            <a:off x="7587047" y="410929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6" name="橢圓 2275">
            <a:extLst>
              <a:ext uri="{FF2B5EF4-FFF2-40B4-BE49-F238E27FC236}">
                <a16:creationId xmlns:a16="http://schemas.microsoft.com/office/drawing/2014/main" id="{4CEC4DEC-D8CF-E5FA-0A6B-262C9D4DEA42}"/>
              </a:ext>
            </a:extLst>
          </p:cNvPr>
          <p:cNvSpPr/>
          <p:nvPr/>
        </p:nvSpPr>
        <p:spPr>
          <a:xfrm>
            <a:off x="7563238" y="416677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7" name="菱形 184">
            <a:extLst>
              <a:ext uri="{FF2B5EF4-FFF2-40B4-BE49-F238E27FC236}">
                <a16:creationId xmlns:a16="http://schemas.microsoft.com/office/drawing/2014/main" id="{8B704A74-26F8-FB2E-2F12-3E23812E5ECD}"/>
              </a:ext>
            </a:extLst>
          </p:cNvPr>
          <p:cNvSpPr/>
          <p:nvPr/>
        </p:nvSpPr>
        <p:spPr>
          <a:xfrm>
            <a:off x="7587047" y="42242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8" name="橢圓 2277">
            <a:extLst>
              <a:ext uri="{FF2B5EF4-FFF2-40B4-BE49-F238E27FC236}">
                <a16:creationId xmlns:a16="http://schemas.microsoft.com/office/drawing/2014/main" id="{3473740E-C93C-629B-E967-D98BFB447D4D}"/>
              </a:ext>
            </a:extLst>
          </p:cNvPr>
          <p:cNvSpPr/>
          <p:nvPr/>
        </p:nvSpPr>
        <p:spPr>
          <a:xfrm>
            <a:off x="7644525" y="424805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9" name="菱形 186">
            <a:extLst>
              <a:ext uri="{FF2B5EF4-FFF2-40B4-BE49-F238E27FC236}">
                <a16:creationId xmlns:a16="http://schemas.microsoft.com/office/drawing/2014/main" id="{F1B45431-03DB-BD1E-2142-21C87D4669DF}"/>
              </a:ext>
            </a:extLst>
          </p:cNvPr>
          <p:cNvSpPr/>
          <p:nvPr/>
        </p:nvSpPr>
        <p:spPr>
          <a:xfrm>
            <a:off x="7702004" y="42242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0" name="橢圓 2279">
            <a:extLst>
              <a:ext uri="{FF2B5EF4-FFF2-40B4-BE49-F238E27FC236}">
                <a16:creationId xmlns:a16="http://schemas.microsoft.com/office/drawing/2014/main" id="{69DA7EDF-AB38-7AB9-81A5-73C2CD81D014}"/>
              </a:ext>
            </a:extLst>
          </p:cNvPr>
          <p:cNvSpPr/>
          <p:nvPr/>
        </p:nvSpPr>
        <p:spPr>
          <a:xfrm>
            <a:off x="7624343" y="4146588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1" name="橢圓 2280">
            <a:extLst>
              <a:ext uri="{FF2B5EF4-FFF2-40B4-BE49-F238E27FC236}">
                <a16:creationId xmlns:a16="http://schemas.microsoft.com/office/drawing/2014/main" id="{8D5FB682-84D7-C32E-D92D-2748836CEAC3}"/>
              </a:ext>
            </a:extLst>
          </p:cNvPr>
          <p:cNvSpPr/>
          <p:nvPr/>
        </p:nvSpPr>
        <p:spPr>
          <a:xfrm>
            <a:off x="7943518" y="40765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2" name="菱形 180">
            <a:extLst>
              <a:ext uri="{FF2B5EF4-FFF2-40B4-BE49-F238E27FC236}">
                <a16:creationId xmlns:a16="http://schemas.microsoft.com/office/drawing/2014/main" id="{850FA1C7-F42A-5730-8EEA-1454C4279D21}"/>
              </a:ext>
            </a:extLst>
          </p:cNvPr>
          <p:cNvSpPr/>
          <p:nvPr/>
        </p:nvSpPr>
        <p:spPr>
          <a:xfrm>
            <a:off x="7919710" y="40191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3" name="橢圓 2282">
            <a:extLst>
              <a:ext uri="{FF2B5EF4-FFF2-40B4-BE49-F238E27FC236}">
                <a16:creationId xmlns:a16="http://schemas.microsoft.com/office/drawing/2014/main" id="{539601F4-33E3-DD8A-505A-382E4DFA05D6}"/>
              </a:ext>
            </a:extLst>
          </p:cNvPr>
          <p:cNvSpPr/>
          <p:nvPr/>
        </p:nvSpPr>
        <p:spPr>
          <a:xfrm>
            <a:off x="7862231" y="399530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4" name="菱形 182">
            <a:extLst>
              <a:ext uri="{FF2B5EF4-FFF2-40B4-BE49-F238E27FC236}">
                <a16:creationId xmlns:a16="http://schemas.microsoft.com/office/drawing/2014/main" id="{4C46D3E5-29AA-C765-8A4D-BCC95824DA9D}"/>
              </a:ext>
            </a:extLst>
          </p:cNvPr>
          <p:cNvSpPr/>
          <p:nvPr/>
        </p:nvSpPr>
        <p:spPr>
          <a:xfrm>
            <a:off x="7804753" y="40191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5" name="橢圓 2284">
            <a:extLst>
              <a:ext uri="{FF2B5EF4-FFF2-40B4-BE49-F238E27FC236}">
                <a16:creationId xmlns:a16="http://schemas.microsoft.com/office/drawing/2014/main" id="{EC7D30B3-F0D6-2F93-E366-8C9499B95403}"/>
              </a:ext>
            </a:extLst>
          </p:cNvPr>
          <p:cNvSpPr/>
          <p:nvPr/>
        </p:nvSpPr>
        <p:spPr>
          <a:xfrm>
            <a:off x="7780944" y="40765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6" name="菱形 184">
            <a:extLst>
              <a:ext uri="{FF2B5EF4-FFF2-40B4-BE49-F238E27FC236}">
                <a16:creationId xmlns:a16="http://schemas.microsoft.com/office/drawing/2014/main" id="{FB2311AC-BEFB-3364-F527-50ED27CB4AC3}"/>
              </a:ext>
            </a:extLst>
          </p:cNvPr>
          <p:cNvSpPr/>
          <p:nvPr/>
        </p:nvSpPr>
        <p:spPr>
          <a:xfrm>
            <a:off x="7804753" y="413407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7" name="橢圓 2286">
            <a:extLst>
              <a:ext uri="{FF2B5EF4-FFF2-40B4-BE49-F238E27FC236}">
                <a16:creationId xmlns:a16="http://schemas.microsoft.com/office/drawing/2014/main" id="{A29130BA-F910-B4C5-4995-E3B0654DB60F}"/>
              </a:ext>
            </a:extLst>
          </p:cNvPr>
          <p:cNvSpPr/>
          <p:nvPr/>
        </p:nvSpPr>
        <p:spPr>
          <a:xfrm>
            <a:off x="7862231" y="415788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8" name="菱形 186">
            <a:extLst>
              <a:ext uri="{FF2B5EF4-FFF2-40B4-BE49-F238E27FC236}">
                <a16:creationId xmlns:a16="http://schemas.microsoft.com/office/drawing/2014/main" id="{A73E0F71-05AA-6E92-B31B-4405923CE340}"/>
              </a:ext>
            </a:extLst>
          </p:cNvPr>
          <p:cNvSpPr/>
          <p:nvPr/>
        </p:nvSpPr>
        <p:spPr>
          <a:xfrm>
            <a:off x="7919710" y="413407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9" name="橢圓 2288">
            <a:extLst>
              <a:ext uri="{FF2B5EF4-FFF2-40B4-BE49-F238E27FC236}">
                <a16:creationId xmlns:a16="http://schemas.microsoft.com/office/drawing/2014/main" id="{22A34451-9938-BB3D-860A-6152B92756F3}"/>
              </a:ext>
            </a:extLst>
          </p:cNvPr>
          <p:cNvSpPr/>
          <p:nvPr/>
        </p:nvSpPr>
        <p:spPr>
          <a:xfrm>
            <a:off x="7842049" y="4056412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0" name="橢圓 2289">
            <a:extLst>
              <a:ext uri="{FF2B5EF4-FFF2-40B4-BE49-F238E27FC236}">
                <a16:creationId xmlns:a16="http://schemas.microsoft.com/office/drawing/2014/main" id="{74A072D7-AE3E-9E38-1F9F-8E978742429A}"/>
              </a:ext>
            </a:extLst>
          </p:cNvPr>
          <p:cNvSpPr/>
          <p:nvPr/>
        </p:nvSpPr>
        <p:spPr>
          <a:xfrm>
            <a:off x="7761891" y="383870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1" name="菱形 180">
            <a:extLst>
              <a:ext uri="{FF2B5EF4-FFF2-40B4-BE49-F238E27FC236}">
                <a16:creationId xmlns:a16="http://schemas.microsoft.com/office/drawing/2014/main" id="{8A54DCE6-D7C9-8193-27EF-AF818641FC3F}"/>
              </a:ext>
            </a:extLst>
          </p:cNvPr>
          <p:cNvSpPr/>
          <p:nvPr/>
        </p:nvSpPr>
        <p:spPr>
          <a:xfrm>
            <a:off x="7721604" y="374144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2" name="橢圓 2291">
            <a:extLst>
              <a:ext uri="{FF2B5EF4-FFF2-40B4-BE49-F238E27FC236}">
                <a16:creationId xmlns:a16="http://schemas.microsoft.com/office/drawing/2014/main" id="{4B11AC66-FDC6-0769-85A5-B6D85175512F}"/>
              </a:ext>
            </a:extLst>
          </p:cNvPr>
          <p:cNvSpPr/>
          <p:nvPr/>
        </p:nvSpPr>
        <p:spPr>
          <a:xfrm>
            <a:off x="7624344" y="370115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3" name="菱形 182">
            <a:extLst>
              <a:ext uri="{FF2B5EF4-FFF2-40B4-BE49-F238E27FC236}">
                <a16:creationId xmlns:a16="http://schemas.microsoft.com/office/drawing/2014/main" id="{255699EC-758D-4176-5E85-07BF86953A52}"/>
              </a:ext>
            </a:extLst>
          </p:cNvPr>
          <p:cNvSpPr/>
          <p:nvPr/>
        </p:nvSpPr>
        <p:spPr>
          <a:xfrm>
            <a:off x="7527083" y="374144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4" name="橢圓 2293">
            <a:extLst>
              <a:ext uri="{FF2B5EF4-FFF2-40B4-BE49-F238E27FC236}">
                <a16:creationId xmlns:a16="http://schemas.microsoft.com/office/drawing/2014/main" id="{3EE3329B-8BE6-CA5C-DBAE-CCDAEFF7D314}"/>
              </a:ext>
            </a:extLst>
          </p:cNvPr>
          <p:cNvSpPr/>
          <p:nvPr/>
        </p:nvSpPr>
        <p:spPr>
          <a:xfrm>
            <a:off x="7486796" y="383870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5" name="菱形 184">
            <a:extLst>
              <a:ext uri="{FF2B5EF4-FFF2-40B4-BE49-F238E27FC236}">
                <a16:creationId xmlns:a16="http://schemas.microsoft.com/office/drawing/2014/main" id="{3B141140-792F-473A-2AD4-F5713419F93E}"/>
              </a:ext>
            </a:extLst>
          </p:cNvPr>
          <p:cNvSpPr/>
          <p:nvPr/>
        </p:nvSpPr>
        <p:spPr>
          <a:xfrm>
            <a:off x="7527083" y="393596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6" name="橢圓 2295">
            <a:extLst>
              <a:ext uri="{FF2B5EF4-FFF2-40B4-BE49-F238E27FC236}">
                <a16:creationId xmlns:a16="http://schemas.microsoft.com/office/drawing/2014/main" id="{6C4AE57C-1583-EE4A-07D8-5F355DFE3FE3}"/>
              </a:ext>
            </a:extLst>
          </p:cNvPr>
          <p:cNvSpPr/>
          <p:nvPr/>
        </p:nvSpPr>
        <p:spPr>
          <a:xfrm>
            <a:off x="7624344" y="397625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7" name="菱形 186">
            <a:extLst>
              <a:ext uri="{FF2B5EF4-FFF2-40B4-BE49-F238E27FC236}">
                <a16:creationId xmlns:a16="http://schemas.microsoft.com/office/drawing/2014/main" id="{F1DC0CAC-CD6D-A4FD-5B43-D7C8FDCE6E11}"/>
              </a:ext>
            </a:extLst>
          </p:cNvPr>
          <p:cNvSpPr/>
          <p:nvPr/>
        </p:nvSpPr>
        <p:spPr>
          <a:xfrm>
            <a:off x="7721604" y="393596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8" name="橢圓 2297">
            <a:extLst>
              <a:ext uri="{FF2B5EF4-FFF2-40B4-BE49-F238E27FC236}">
                <a16:creationId xmlns:a16="http://schemas.microsoft.com/office/drawing/2014/main" id="{E22A507F-291E-3965-5985-EB19E574932E}"/>
              </a:ext>
            </a:extLst>
          </p:cNvPr>
          <p:cNvSpPr/>
          <p:nvPr/>
        </p:nvSpPr>
        <p:spPr>
          <a:xfrm>
            <a:off x="7590193" y="3804555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9" name="橢圓 2298">
            <a:extLst>
              <a:ext uri="{FF2B5EF4-FFF2-40B4-BE49-F238E27FC236}">
                <a16:creationId xmlns:a16="http://schemas.microsoft.com/office/drawing/2014/main" id="{8705A9BC-3669-43F0-91B2-66D9416AFDF0}"/>
              </a:ext>
            </a:extLst>
          </p:cNvPr>
          <p:cNvSpPr/>
          <p:nvPr/>
        </p:nvSpPr>
        <p:spPr>
          <a:xfrm>
            <a:off x="8375249" y="468346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0" name="菱形 180">
            <a:extLst>
              <a:ext uri="{FF2B5EF4-FFF2-40B4-BE49-F238E27FC236}">
                <a16:creationId xmlns:a16="http://schemas.microsoft.com/office/drawing/2014/main" id="{6D88B638-233D-58A2-6A8E-E9EFABB54D00}"/>
              </a:ext>
            </a:extLst>
          </p:cNvPr>
          <p:cNvSpPr/>
          <p:nvPr/>
        </p:nvSpPr>
        <p:spPr>
          <a:xfrm>
            <a:off x="8351441" y="46259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1" name="橢圓 2300">
            <a:extLst>
              <a:ext uri="{FF2B5EF4-FFF2-40B4-BE49-F238E27FC236}">
                <a16:creationId xmlns:a16="http://schemas.microsoft.com/office/drawing/2014/main" id="{CCBEF138-9B1A-1434-68CC-951194CC5565}"/>
              </a:ext>
            </a:extLst>
          </p:cNvPr>
          <p:cNvSpPr/>
          <p:nvPr/>
        </p:nvSpPr>
        <p:spPr>
          <a:xfrm>
            <a:off x="8293962" y="460218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2" name="菱形 182">
            <a:extLst>
              <a:ext uri="{FF2B5EF4-FFF2-40B4-BE49-F238E27FC236}">
                <a16:creationId xmlns:a16="http://schemas.microsoft.com/office/drawing/2014/main" id="{7B405AC6-375A-45FE-CA05-98B78F0EF7EA}"/>
              </a:ext>
            </a:extLst>
          </p:cNvPr>
          <p:cNvSpPr/>
          <p:nvPr/>
        </p:nvSpPr>
        <p:spPr>
          <a:xfrm>
            <a:off x="8236484" y="46259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3" name="橢圓 2302">
            <a:extLst>
              <a:ext uri="{FF2B5EF4-FFF2-40B4-BE49-F238E27FC236}">
                <a16:creationId xmlns:a16="http://schemas.microsoft.com/office/drawing/2014/main" id="{8041EC8D-24F0-4487-9D8A-6E61D55FD5D5}"/>
              </a:ext>
            </a:extLst>
          </p:cNvPr>
          <p:cNvSpPr/>
          <p:nvPr/>
        </p:nvSpPr>
        <p:spPr>
          <a:xfrm>
            <a:off x="8212675" y="468346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4" name="菱形 184">
            <a:extLst>
              <a:ext uri="{FF2B5EF4-FFF2-40B4-BE49-F238E27FC236}">
                <a16:creationId xmlns:a16="http://schemas.microsoft.com/office/drawing/2014/main" id="{274D482D-A9A2-714E-74AE-1F142EFE93D6}"/>
              </a:ext>
            </a:extLst>
          </p:cNvPr>
          <p:cNvSpPr/>
          <p:nvPr/>
        </p:nvSpPr>
        <p:spPr>
          <a:xfrm>
            <a:off x="8236484" y="474094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5" name="橢圓 2304">
            <a:extLst>
              <a:ext uri="{FF2B5EF4-FFF2-40B4-BE49-F238E27FC236}">
                <a16:creationId xmlns:a16="http://schemas.microsoft.com/office/drawing/2014/main" id="{D41D5A24-6F2F-92FE-B9EE-827170D64145}"/>
              </a:ext>
            </a:extLst>
          </p:cNvPr>
          <p:cNvSpPr/>
          <p:nvPr/>
        </p:nvSpPr>
        <p:spPr>
          <a:xfrm>
            <a:off x="8293962" y="476475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6" name="菱形 186">
            <a:extLst>
              <a:ext uri="{FF2B5EF4-FFF2-40B4-BE49-F238E27FC236}">
                <a16:creationId xmlns:a16="http://schemas.microsoft.com/office/drawing/2014/main" id="{FE27C9F5-888C-4269-2B9D-80393C083D89}"/>
              </a:ext>
            </a:extLst>
          </p:cNvPr>
          <p:cNvSpPr/>
          <p:nvPr/>
        </p:nvSpPr>
        <p:spPr>
          <a:xfrm>
            <a:off x="8351441" y="474094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7" name="橢圓 2306">
            <a:extLst>
              <a:ext uri="{FF2B5EF4-FFF2-40B4-BE49-F238E27FC236}">
                <a16:creationId xmlns:a16="http://schemas.microsoft.com/office/drawing/2014/main" id="{3AC18369-3007-6992-EF3E-B9DFFA670C39}"/>
              </a:ext>
            </a:extLst>
          </p:cNvPr>
          <p:cNvSpPr/>
          <p:nvPr/>
        </p:nvSpPr>
        <p:spPr>
          <a:xfrm>
            <a:off x="8273780" y="4663286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8" name="橢圓 2307">
            <a:extLst>
              <a:ext uri="{FF2B5EF4-FFF2-40B4-BE49-F238E27FC236}">
                <a16:creationId xmlns:a16="http://schemas.microsoft.com/office/drawing/2014/main" id="{F420A34D-BB34-0FEF-207C-B5441DF0B73B}"/>
              </a:ext>
            </a:extLst>
          </p:cNvPr>
          <p:cNvSpPr/>
          <p:nvPr/>
        </p:nvSpPr>
        <p:spPr>
          <a:xfrm>
            <a:off x="8285072" y="446576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9" name="菱形 180">
            <a:extLst>
              <a:ext uri="{FF2B5EF4-FFF2-40B4-BE49-F238E27FC236}">
                <a16:creationId xmlns:a16="http://schemas.microsoft.com/office/drawing/2014/main" id="{CB3B7B87-7A11-40B5-7C5F-340958772DB3}"/>
              </a:ext>
            </a:extLst>
          </p:cNvPr>
          <p:cNvSpPr/>
          <p:nvPr/>
        </p:nvSpPr>
        <p:spPr>
          <a:xfrm>
            <a:off x="8261264" y="44082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0" name="橢圓 2309">
            <a:extLst>
              <a:ext uri="{FF2B5EF4-FFF2-40B4-BE49-F238E27FC236}">
                <a16:creationId xmlns:a16="http://schemas.microsoft.com/office/drawing/2014/main" id="{64B5F237-35AE-80CE-A5E9-54C766239DDB}"/>
              </a:ext>
            </a:extLst>
          </p:cNvPr>
          <p:cNvSpPr/>
          <p:nvPr/>
        </p:nvSpPr>
        <p:spPr>
          <a:xfrm>
            <a:off x="8203785" y="43844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1" name="菱形 182">
            <a:extLst>
              <a:ext uri="{FF2B5EF4-FFF2-40B4-BE49-F238E27FC236}">
                <a16:creationId xmlns:a16="http://schemas.microsoft.com/office/drawing/2014/main" id="{C979C81F-CB69-76E7-31F7-671F3577C287}"/>
              </a:ext>
            </a:extLst>
          </p:cNvPr>
          <p:cNvSpPr/>
          <p:nvPr/>
        </p:nvSpPr>
        <p:spPr>
          <a:xfrm>
            <a:off x="8146307" y="44082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2" name="橢圓 2311">
            <a:extLst>
              <a:ext uri="{FF2B5EF4-FFF2-40B4-BE49-F238E27FC236}">
                <a16:creationId xmlns:a16="http://schemas.microsoft.com/office/drawing/2014/main" id="{73CE2F52-24BE-C04A-36D7-C4C0BE1F8E79}"/>
              </a:ext>
            </a:extLst>
          </p:cNvPr>
          <p:cNvSpPr/>
          <p:nvPr/>
        </p:nvSpPr>
        <p:spPr>
          <a:xfrm>
            <a:off x="8122498" y="446576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3" name="菱形 184">
            <a:extLst>
              <a:ext uri="{FF2B5EF4-FFF2-40B4-BE49-F238E27FC236}">
                <a16:creationId xmlns:a16="http://schemas.microsoft.com/office/drawing/2014/main" id="{FE4ED148-E707-0293-0BCC-32D60CA4C564}"/>
              </a:ext>
            </a:extLst>
          </p:cNvPr>
          <p:cNvSpPr/>
          <p:nvPr/>
        </p:nvSpPr>
        <p:spPr>
          <a:xfrm>
            <a:off x="8146307" y="452324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4" name="橢圓 2313">
            <a:extLst>
              <a:ext uri="{FF2B5EF4-FFF2-40B4-BE49-F238E27FC236}">
                <a16:creationId xmlns:a16="http://schemas.microsoft.com/office/drawing/2014/main" id="{1402907E-397C-4FA8-4156-E60B35D313CB}"/>
              </a:ext>
            </a:extLst>
          </p:cNvPr>
          <p:cNvSpPr/>
          <p:nvPr/>
        </p:nvSpPr>
        <p:spPr>
          <a:xfrm>
            <a:off x="8203785" y="45470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5" name="菱形 186">
            <a:extLst>
              <a:ext uri="{FF2B5EF4-FFF2-40B4-BE49-F238E27FC236}">
                <a16:creationId xmlns:a16="http://schemas.microsoft.com/office/drawing/2014/main" id="{EA43B4ED-BA02-DFFD-2738-218144469B4B}"/>
              </a:ext>
            </a:extLst>
          </p:cNvPr>
          <p:cNvSpPr/>
          <p:nvPr/>
        </p:nvSpPr>
        <p:spPr>
          <a:xfrm>
            <a:off x="8261264" y="452324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6" name="橢圓 2315">
            <a:extLst>
              <a:ext uri="{FF2B5EF4-FFF2-40B4-BE49-F238E27FC236}">
                <a16:creationId xmlns:a16="http://schemas.microsoft.com/office/drawing/2014/main" id="{94187D7B-4B1F-740F-7839-25850AE5416E}"/>
              </a:ext>
            </a:extLst>
          </p:cNvPr>
          <p:cNvSpPr/>
          <p:nvPr/>
        </p:nvSpPr>
        <p:spPr>
          <a:xfrm>
            <a:off x="8183603" y="4445580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7" name="橢圓 2316">
            <a:extLst>
              <a:ext uri="{FF2B5EF4-FFF2-40B4-BE49-F238E27FC236}">
                <a16:creationId xmlns:a16="http://schemas.microsoft.com/office/drawing/2014/main" id="{6B575DBB-F142-0557-4F1E-6517D6DD19D5}"/>
              </a:ext>
            </a:extLst>
          </p:cNvPr>
          <p:cNvSpPr/>
          <p:nvPr/>
        </p:nvSpPr>
        <p:spPr>
          <a:xfrm>
            <a:off x="8067366" y="437558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8" name="菱形 180">
            <a:extLst>
              <a:ext uri="{FF2B5EF4-FFF2-40B4-BE49-F238E27FC236}">
                <a16:creationId xmlns:a16="http://schemas.microsoft.com/office/drawing/2014/main" id="{4B25E016-5A9A-73DF-112D-A7637AD3B83C}"/>
              </a:ext>
            </a:extLst>
          </p:cNvPr>
          <p:cNvSpPr/>
          <p:nvPr/>
        </p:nvSpPr>
        <p:spPr>
          <a:xfrm>
            <a:off x="8043558" y="431810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9" name="橢圓 2318">
            <a:extLst>
              <a:ext uri="{FF2B5EF4-FFF2-40B4-BE49-F238E27FC236}">
                <a16:creationId xmlns:a16="http://schemas.microsoft.com/office/drawing/2014/main" id="{7C328A7C-0C93-28C1-D38E-5EC86B064329}"/>
              </a:ext>
            </a:extLst>
          </p:cNvPr>
          <p:cNvSpPr/>
          <p:nvPr/>
        </p:nvSpPr>
        <p:spPr>
          <a:xfrm>
            <a:off x="7986079" y="429429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0" name="菱形 182">
            <a:extLst>
              <a:ext uri="{FF2B5EF4-FFF2-40B4-BE49-F238E27FC236}">
                <a16:creationId xmlns:a16="http://schemas.microsoft.com/office/drawing/2014/main" id="{3C48B284-3583-336E-E4FB-C044B8991C54}"/>
              </a:ext>
            </a:extLst>
          </p:cNvPr>
          <p:cNvSpPr/>
          <p:nvPr/>
        </p:nvSpPr>
        <p:spPr>
          <a:xfrm>
            <a:off x="7928601" y="431810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1" name="橢圓 2320">
            <a:extLst>
              <a:ext uri="{FF2B5EF4-FFF2-40B4-BE49-F238E27FC236}">
                <a16:creationId xmlns:a16="http://schemas.microsoft.com/office/drawing/2014/main" id="{C91FC9E2-0479-348A-FC6C-216B6DA8DF1B}"/>
              </a:ext>
            </a:extLst>
          </p:cNvPr>
          <p:cNvSpPr/>
          <p:nvPr/>
        </p:nvSpPr>
        <p:spPr>
          <a:xfrm>
            <a:off x="7904792" y="437558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2" name="菱形 184">
            <a:extLst>
              <a:ext uri="{FF2B5EF4-FFF2-40B4-BE49-F238E27FC236}">
                <a16:creationId xmlns:a16="http://schemas.microsoft.com/office/drawing/2014/main" id="{00768A45-0C58-23AA-BCA9-3134E07A6413}"/>
              </a:ext>
            </a:extLst>
          </p:cNvPr>
          <p:cNvSpPr/>
          <p:nvPr/>
        </p:nvSpPr>
        <p:spPr>
          <a:xfrm>
            <a:off x="7928601" y="443306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3" name="橢圓 2322">
            <a:extLst>
              <a:ext uri="{FF2B5EF4-FFF2-40B4-BE49-F238E27FC236}">
                <a16:creationId xmlns:a16="http://schemas.microsoft.com/office/drawing/2014/main" id="{45018C26-EFFF-24FF-99C2-AF2B97F92768}"/>
              </a:ext>
            </a:extLst>
          </p:cNvPr>
          <p:cNvSpPr/>
          <p:nvPr/>
        </p:nvSpPr>
        <p:spPr>
          <a:xfrm>
            <a:off x="7986079" y="445687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4" name="菱形 186">
            <a:extLst>
              <a:ext uri="{FF2B5EF4-FFF2-40B4-BE49-F238E27FC236}">
                <a16:creationId xmlns:a16="http://schemas.microsoft.com/office/drawing/2014/main" id="{AD63AB4F-D744-9B2F-980D-CB13D209911D}"/>
              </a:ext>
            </a:extLst>
          </p:cNvPr>
          <p:cNvSpPr/>
          <p:nvPr/>
        </p:nvSpPr>
        <p:spPr>
          <a:xfrm>
            <a:off x="8043558" y="443306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5" name="橢圓 2324">
            <a:extLst>
              <a:ext uri="{FF2B5EF4-FFF2-40B4-BE49-F238E27FC236}">
                <a16:creationId xmlns:a16="http://schemas.microsoft.com/office/drawing/2014/main" id="{FBE1AA8B-59A5-4E93-714F-3E5FD12C6A7C}"/>
              </a:ext>
            </a:extLst>
          </p:cNvPr>
          <p:cNvSpPr/>
          <p:nvPr/>
        </p:nvSpPr>
        <p:spPr>
          <a:xfrm>
            <a:off x="7965897" y="435540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6" name="橢圓 2325">
            <a:extLst>
              <a:ext uri="{FF2B5EF4-FFF2-40B4-BE49-F238E27FC236}">
                <a16:creationId xmlns:a16="http://schemas.microsoft.com/office/drawing/2014/main" id="{6F2950F5-B0E8-F99D-FCF8-93677098DA08}"/>
              </a:ext>
            </a:extLst>
          </p:cNvPr>
          <p:cNvSpPr/>
          <p:nvPr/>
        </p:nvSpPr>
        <p:spPr>
          <a:xfrm>
            <a:off x="7849660" y="446576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7" name="菱形 180">
            <a:extLst>
              <a:ext uri="{FF2B5EF4-FFF2-40B4-BE49-F238E27FC236}">
                <a16:creationId xmlns:a16="http://schemas.microsoft.com/office/drawing/2014/main" id="{2EA993DE-F8A4-EC0C-BF02-535E6A54CC76}"/>
              </a:ext>
            </a:extLst>
          </p:cNvPr>
          <p:cNvSpPr/>
          <p:nvPr/>
        </p:nvSpPr>
        <p:spPr>
          <a:xfrm>
            <a:off x="7825852" y="44082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8" name="橢圓 2327">
            <a:extLst>
              <a:ext uri="{FF2B5EF4-FFF2-40B4-BE49-F238E27FC236}">
                <a16:creationId xmlns:a16="http://schemas.microsoft.com/office/drawing/2014/main" id="{AB6B9D00-80DD-3C5C-0FB9-B3BB5F6EA156}"/>
              </a:ext>
            </a:extLst>
          </p:cNvPr>
          <p:cNvSpPr/>
          <p:nvPr/>
        </p:nvSpPr>
        <p:spPr>
          <a:xfrm>
            <a:off x="7768373" y="43844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9" name="菱形 182">
            <a:extLst>
              <a:ext uri="{FF2B5EF4-FFF2-40B4-BE49-F238E27FC236}">
                <a16:creationId xmlns:a16="http://schemas.microsoft.com/office/drawing/2014/main" id="{6B85BA3C-C112-BE7A-4F7B-052FA0D9F52C}"/>
              </a:ext>
            </a:extLst>
          </p:cNvPr>
          <p:cNvSpPr/>
          <p:nvPr/>
        </p:nvSpPr>
        <p:spPr>
          <a:xfrm>
            <a:off x="7710895" y="44082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0" name="橢圓 2329">
            <a:extLst>
              <a:ext uri="{FF2B5EF4-FFF2-40B4-BE49-F238E27FC236}">
                <a16:creationId xmlns:a16="http://schemas.microsoft.com/office/drawing/2014/main" id="{AC6A89E4-5FCB-6435-363C-71140764386C}"/>
              </a:ext>
            </a:extLst>
          </p:cNvPr>
          <p:cNvSpPr/>
          <p:nvPr/>
        </p:nvSpPr>
        <p:spPr>
          <a:xfrm>
            <a:off x="7687086" y="446576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1" name="菱形 184">
            <a:extLst>
              <a:ext uri="{FF2B5EF4-FFF2-40B4-BE49-F238E27FC236}">
                <a16:creationId xmlns:a16="http://schemas.microsoft.com/office/drawing/2014/main" id="{52AB3398-A5EC-33EF-0468-EA5F4FF2FDDB}"/>
              </a:ext>
            </a:extLst>
          </p:cNvPr>
          <p:cNvSpPr/>
          <p:nvPr/>
        </p:nvSpPr>
        <p:spPr>
          <a:xfrm>
            <a:off x="7710895" y="452324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2" name="橢圓 2331">
            <a:extLst>
              <a:ext uri="{FF2B5EF4-FFF2-40B4-BE49-F238E27FC236}">
                <a16:creationId xmlns:a16="http://schemas.microsoft.com/office/drawing/2014/main" id="{34BF9E26-6578-4FBD-711B-D6B2FE9C251D}"/>
              </a:ext>
            </a:extLst>
          </p:cNvPr>
          <p:cNvSpPr/>
          <p:nvPr/>
        </p:nvSpPr>
        <p:spPr>
          <a:xfrm>
            <a:off x="7768373" y="45470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3" name="菱形 186">
            <a:extLst>
              <a:ext uri="{FF2B5EF4-FFF2-40B4-BE49-F238E27FC236}">
                <a16:creationId xmlns:a16="http://schemas.microsoft.com/office/drawing/2014/main" id="{F67B9C5C-D9B2-60B2-BC5C-2A48B579DEFD}"/>
              </a:ext>
            </a:extLst>
          </p:cNvPr>
          <p:cNvSpPr/>
          <p:nvPr/>
        </p:nvSpPr>
        <p:spPr>
          <a:xfrm>
            <a:off x="7825852" y="452324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4" name="橢圓 2333">
            <a:extLst>
              <a:ext uri="{FF2B5EF4-FFF2-40B4-BE49-F238E27FC236}">
                <a16:creationId xmlns:a16="http://schemas.microsoft.com/office/drawing/2014/main" id="{DF926304-B914-3D3F-7C26-94F49E8F2737}"/>
              </a:ext>
            </a:extLst>
          </p:cNvPr>
          <p:cNvSpPr/>
          <p:nvPr/>
        </p:nvSpPr>
        <p:spPr>
          <a:xfrm>
            <a:off x="7748191" y="4445580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5" name="橢圓 2334">
            <a:extLst>
              <a:ext uri="{FF2B5EF4-FFF2-40B4-BE49-F238E27FC236}">
                <a16:creationId xmlns:a16="http://schemas.microsoft.com/office/drawing/2014/main" id="{9C6CE93E-EC7C-ED93-7F7A-84FCD3BF4F9C}"/>
              </a:ext>
            </a:extLst>
          </p:cNvPr>
          <p:cNvSpPr/>
          <p:nvPr/>
        </p:nvSpPr>
        <p:spPr>
          <a:xfrm>
            <a:off x="7759483" y="468346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6" name="菱形 180">
            <a:extLst>
              <a:ext uri="{FF2B5EF4-FFF2-40B4-BE49-F238E27FC236}">
                <a16:creationId xmlns:a16="http://schemas.microsoft.com/office/drawing/2014/main" id="{A94B1285-5562-F92F-BF33-5FEAF5A265DD}"/>
              </a:ext>
            </a:extLst>
          </p:cNvPr>
          <p:cNvSpPr/>
          <p:nvPr/>
        </p:nvSpPr>
        <p:spPr>
          <a:xfrm>
            <a:off x="7735675" y="46259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7" name="橢圓 2336">
            <a:extLst>
              <a:ext uri="{FF2B5EF4-FFF2-40B4-BE49-F238E27FC236}">
                <a16:creationId xmlns:a16="http://schemas.microsoft.com/office/drawing/2014/main" id="{C9A43FDD-ABFD-7EC5-78EF-27F426D4E6CF}"/>
              </a:ext>
            </a:extLst>
          </p:cNvPr>
          <p:cNvSpPr/>
          <p:nvPr/>
        </p:nvSpPr>
        <p:spPr>
          <a:xfrm>
            <a:off x="7678196" y="460218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8" name="菱形 182">
            <a:extLst>
              <a:ext uri="{FF2B5EF4-FFF2-40B4-BE49-F238E27FC236}">
                <a16:creationId xmlns:a16="http://schemas.microsoft.com/office/drawing/2014/main" id="{73801773-6068-AA32-8941-9E18158C54D1}"/>
              </a:ext>
            </a:extLst>
          </p:cNvPr>
          <p:cNvSpPr/>
          <p:nvPr/>
        </p:nvSpPr>
        <p:spPr>
          <a:xfrm>
            <a:off x="7620718" y="46259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9" name="橢圓 2338">
            <a:extLst>
              <a:ext uri="{FF2B5EF4-FFF2-40B4-BE49-F238E27FC236}">
                <a16:creationId xmlns:a16="http://schemas.microsoft.com/office/drawing/2014/main" id="{91425995-3A5E-A3FA-FA24-D866891331D6}"/>
              </a:ext>
            </a:extLst>
          </p:cNvPr>
          <p:cNvSpPr/>
          <p:nvPr/>
        </p:nvSpPr>
        <p:spPr>
          <a:xfrm>
            <a:off x="7596909" y="468346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0" name="菱形 184">
            <a:extLst>
              <a:ext uri="{FF2B5EF4-FFF2-40B4-BE49-F238E27FC236}">
                <a16:creationId xmlns:a16="http://schemas.microsoft.com/office/drawing/2014/main" id="{D42C4860-046F-13F7-8980-0BC807FEF440}"/>
              </a:ext>
            </a:extLst>
          </p:cNvPr>
          <p:cNvSpPr/>
          <p:nvPr/>
        </p:nvSpPr>
        <p:spPr>
          <a:xfrm>
            <a:off x="7620718" y="474094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1" name="橢圓 2340">
            <a:extLst>
              <a:ext uri="{FF2B5EF4-FFF2-40B4-BE49-F238E27FC236}">
                <a16:creationId xmlns:a16="http://schemas.microsoft.com/office/drawing/2014/main" id="{D6453F89-31A7-D3FF-21C1-7AC4651079B1}"/>
              </a:ext>
            </a:extLst>
          </p:cNvPr>
          <p:cNvSpPr/>
          <p:nvPr/>
        </p:nvSpPr>
        <p:spPr>
          <a:xfrm>
            <a:off x="7678196" y="476475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2" name="菱形 186">
            <a:extLst>
              <a:ext uri="{FF2B5EF4-FFF2-40B4-BE49-F238E27FC236}">
                <a16:creationId xmlns:a16="http://schemas.microsoft.com/office/drawing/2014/main" id="{16268680-58A6-FACB-0DAC-2B780662575D}"/>
              </a:ext>
            </a:extLst>
          </p:cNvPr>
          <p:cNvSpPr/>
          <p:nvPr/>
        </p:nvSpPr>
        <p:spPr>
          <a:xfrm>
            <a:off x="7735675" y="474094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3" name="橢圓 2342">
            <a:extLst>
              <a:ext uri="{FF2B5EF4-FFF2-40B4-BE49-F238E27FC236}">
                <a16:creationId xmlns:a16="http://schemas.microsoft.com/office/drawing/2014/main" id="{B93C26D2-33C0-E808-3D4E-DFB499FFDC70}"/>
              </a:ext>
            </a:extLst>
          </p:cNvPr>
          <p:cNvSpPr/>
          <p:nvPr/>
        </p:nvSpPr>
        <p:spPr>
          <a:xfrm>
            <a:off x="7658014" y="4663286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4" name="橢圓 2343">
            <a:extLst>
              <a:ext uri="{FF2B5EF4-FFF2-40B4-BE49-F238E27FC236}">
                <a16:creationId xmlns:a16="http://schemas.microsoft.com/office/drawing/2014/main" id="{FD849953-631C-3E39-621B-B1E9B38654B9}"/>
              </a:ext>
            </a:extLst>
          </p:cNvPr>
          <p:cNvSpPr/>
          <p:nvPr/>
        </p:nvSpPr>
        <p:spPr>
          <a:xfrm>
            <a:off x="7849660" y="490117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5" name="菱形 180">
            <a:extLst>
              <a:ext uri="{FF2B5EF4-FFF2-40B4-BE49-F238E27FC236}">
                <a16:creationId xmlns:a16="http://schemas.microsoft.com/office/drawing/2014/main" id="{883345E4-5BAC-1405-1C10-A2092D3FB2EB}"/>
              </a:ext>
            </a:extLst>
          </p:cNvPr>
          <p:cNvSpPr/>
          <p:nvPr/>
        </p:nvSpPr>
        <p:spPr>
          <a:xfrm>
            <a:off x="7825852" y="484369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6" name="橢圓 2345">
            <a:extLst>
              <a:ext uri="{FF2B5EF4-FFF2-40B4-BE49-F238E27FC236}">
                <a16:creationId xmlns:a16="http://schemas.microsoft.com/office/drawing/2014/main" id="{D05DBB00-CB6B-59C7-115D-F3A0B2A67599}"/>
              </a:ext>
            </a:extLst>
          </p:cNvPr>
          <p:cNvSpPr/>
          <p:nvPr/>
        </p:nvSpPr>
        <p:spPr>
          <a:xfrm>
            <a:off x="7768373" y="48198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7" name="菱形 182">
            <a:extLst>
              <a:ext uri="{FF2B5EF4-FFF2-40B4-BE49-F238E27FC236}">
                <a16:creationId xmlns:a16="http://schemas.microsoft.com/office/drawing/2014/main" id="{9F2BBFB5-ADA0-A586-B5F9-9E4F5E22B051}"/>
              </a:ext>
            </a:extLst>
          </p:cNvPr>
          <p:cNvSpPr/>
          <p:nvPr/>
        </p:nvSpPr>
        <p:spPr>
          <a:xfrm>
            <a:off x="7710895" y="484369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8" name="橢圓 2347">
            <a:extLst>
              <a:ext uri="{FF2B5EF4-FFF2-40B4-BE49-F238E27FC236}">
                <a16:creationId xmlns:a16="http://schemas.microsoft.com/office/drawing/2014/main" id="{E1074799-81F4-584B-6A6F-D78666AA2D41}"/>
              </a:ext>
            </a:extLst>
          </p:cNvPr>
          <p:cNvSpPr/>
          <p:nvPr/>
        </p:nvSpPr>
        <p:spPr>
          <a:xfrm>
            <a:off x="7687086" y="490117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9" name="菱形 184">
            <a:extLst>
              <a:ext uri="{FF2B5EF4-FFF2-40B4-BE49-F238E27FC236}">
                <a16:creationId xmlns:a16="http://schemas.microsoft.com/office/drawing/2014/main" id="{2D5635AA-3A09-3366-C795-ED3DF6DA0B4C}"/>
              </a:ext>
            </a:extLst>
          </p:cNvPr>
          <p:cNvSpPr/>
          <p:nvPr/>
        </p:nvSpPr>
        <p:spPr>
          <a:xfrm>
            <a:off x="7710895" y="49586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0" name="橢圓 2349">
            <a:extLst>
              <a:ext uri="{FF2B5EF4-FFF2-40B4-BE49-F238E27FC236}">
                <a16:creationId xmlns:a16="http://schemas.microsoft.com/office/drawing/2014/main" id="{F7C4E8B8-760F-75C7-D356-A0D35D05C64F}"/>
              </a:ext>
            </a:extLst>
          </p:cNvPr>
          <p:cNvSpPr/>
          <p:nvPr/>
        </p:nvSpPr>
        <p:spPr>
          <a:xfrm>
            <a:off x="7768373" y="49824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1" name="菱形 186">
            <a:extLst>
              <a:ext uri="{FF2B5EF4-FFF2-40B4-BE49-F238E27FC236}">
                <a16:creationId xmlns:a16="http://schemas.microsoft.com/office/drawing/2014/main" id="{FEB08D5B-4796-48D1-2C61-EC99F4BE7BC2}"/>
              </a:ext>
            </a:extLst>
          </p:cNvPr>
          <p:cNvSpPr/>
          <p:nvPr/>
        </p:nvSpPr>
        <p:spPr>
          <a:xfrm>
            <a:off x="7825852" y="49586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2" name="橢圓 2351">
            <a:extLst>
              <a:ext uri="{FF2B5EF4-FFF2-40B4-BE49-F238E27FC236}">
                <a16:creationId xmlns:a16="http://schemas.microsoft.com/office/drawing/2014/main" id="{0E771BC2-0E1C-09B9-94CE-2D7627388988}"/>
              </a:ext>
            </a:extLst>
          </p:cNvPr>
          <p:cNvSpPr/>
          <p:nvPr/>
        </p:nvSpPr>
        <p:spPr>
          <a:xfrm>
            <a:off x="7748191" y="4880992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3" name="橢圓 2352">
            <a:extLst>
              <a:ext uri="{FF2B5EF4-FFF2-40B4-BE49-F238E27FC236}">
                <a16:creationId xmlns:a16="http://schemas.microsoft.com/office/drawing/2014/main" id="{6349C446-15F3-6D00-CA10-328522146033}"/>
              </a:ext>
            </a:extLst>
          </p:cNvPr>
          <p:cNvSpPr/>
          <p:nvPr/>
        </p:nvSpPr>
        <p:spPr>
          <a:xfrm>
            <a:off x="8067366" y="499135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4" name="菱形 180">
            <a:extLst>
              <a:ext uri="{FF2B5EF4-FFF2-40B4-BE49-F238E27FC236}">
                <a16:creationId xmlns:a16="http://schemas.microsoft.com/office/drawing/2014/main" id="{392F909F-BC0C-E831-1EEC-584EA9194FA1}"/>
              </a:ext>
            </a:extLst>
          </p:cNvPr>
          <p:cNvSpPr/>
          <p:nvPr/>
        </p:nvSpPr>
        <p:spPr>
          <a:xfrm>
            <a:off x="8043558" y="493387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5" name="橢圓 2354">
            <a:extLst>
              <a:ext uri="{FF2B5EF4-FFF2-40B4-BE49-F238E27FC236}">
                <a16:creationId xmlns:a16="http://schemas.microsoft.com/office/drawing/2014/main" id="{8872572B-92C0-0FE6-95DF-A1784765620B}"/>
              </a:ext>
            </a:extLst>
          </p:cNvPr>
          <p:cNvSpPr/>
          <p:nvPr/>
        </p:nvSpPr>
        <p:spPr>
          <a:xfrm>
            <a:off x="7986079" y="491006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6" name="菱形 182">
            <a:extLst>
              <a:ext uri="{FF2B5EF4-FFF2-40B4-BE49-F238E27FC236}">
                <a16:creationId xmlns:a16="http://schemas.microsoft.com/office/drawing/2014/main" id="{C5EA9737-5D79-2CCA-7DBC-11D5171C0C43}"/>
              </a:ext>
            </a:extLst>
          </p:cNvPr>
          <p:cNvSpPr/>
          <p:nvPr/>
        </p:nvSpPr>
        <p:spPr>
          <a:xfrm>
            <a:off x="7928601" y="493387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7" name="橢圓 2356">
            <a:extLst>
              <a:ext uri="{FF2B5EF4-FFF2-40B4-BE49-F238E27FC236}">
                <a16:creationId xmlns:a16="http://schemas.microsoft.com/office/drawing/2014/main" id="{EF20FBEC-F7AB-9893-6F96-9EDBD1F197B4}"/>
              </a:ext>
            </a:extLst>
          </p:cNvPr>
          <p:cNvSpPr/>
          <p:nvPr/>
        </p:nvSpPr>
        <p:spPr>
          <a:xfrm>
            <a:off x="7904792" y="499135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8" name="菱形 184">
            <a:extLst>
              <a:ext uri="{FF2B5EF4-FFF2-40B4-BE49-F238E27FC236}">
                <a16:creationId xmlns:a16="http://schemas.microsoft.com/office/drawing/2014/main" id="{CF22DCFC-37C5-694D-6E6E-BCF9226AE450}"/>
              </a:ext>
            </a:extLst>
          </p:cNvPr>
          <p:cNvSpPr/>
          <p:nvPr/>
        </p:nvSpPr>
        <p:spPr>
          <a:xfrm>
            <a:off x="7928601" y="504882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9" name="橢圓 2358">
            <a:extLst>
              <a:ext uri="{FF2B5EF4-FFF2-40B4-BE49-F238E27FC236}">
                <a16:creationId xmlns:a16="http://schemas.microsoft.com/office/drawing/2014/main" id="{21C0E818-9838-65EE-B7DF-0B0B7E5C68D0}"/>
              </a:ext>
            </a:extLst>
          </p:cNvPr>
          <p:cNvSpPr/>
          <p:nvPr/>
        </p:nvSpPr>
        <p:spPr>
          <a:xfrm>
            <a:off x="7986079" y="507263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0" name="菱形 186">
            <a:extLst>
              <a:ext uri="{FF2B5EF4-FFF2-40B4-BE49-F238E27FC236}">
                <a16:creationId xmlns:a16="http://schemas.microsoft.com/office/drawing/2014/main" id="{62F480B7-3A21-7EC6-A243-582FDF28D388}"/>
              </a:ext>
            </a:extLst>
          </p:cNvPr>
          <p:cNvSpPr/>
          <p:nvPr/>
        </p:nvSpPr>
        <p:spPr>
          <a:xfrm>
            <a:off x="8043558" y="504882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1" name="橢圓 2360">
            <a:extLst>
              <a:ext uri="{FF2B5EF4-FFF2-40B4-BE49-F238E27FC236}">
                <a16:creationId xmlns:a16="http://schemas.microsoft.com/office/drawing/2014/main" id="{5E12F73A-5299-5D3D-8086-A1D6DB117909}"/>
              </a:ext>
            </a:extLst>
          </p:cNvPr>
          <p:cNvSpPr/>
          <p:nvPr/>
        </p:nvSpPr>
        <p:spPr>
          <a:xfrm>
            <a:off x="7965897" y="4971168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2" name="橢圓 2361">
            <a:extLst>
              <a:ext uri="{FF2B5EF4-FFF2-40B4-BE49-F238E27FC236}">
                <a16:creationId xmlns:a16="http://schemas.microsoft.com/office/drawing/2014/main" id="{AB3DB26D-5DB2-443A-5418-D2280C9CA776}"/>
              </a:ext>
            </a:extLst>
          </p:cNvPr>
          <p:cNvSpPr/>
          <p:nvPr/>
        </p:nvSpPr>
        <p:spPr>
          <a:xfrm>
            <a:off x="8285072" y="490117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3" name="菱形 180">
            <a:extLst>
              <a:ext uri="{FF2B5EF4-FFF2-40B4-BE49-F238E27FC236}">
                <a16:creationId xmlns:a16="http://schemas.microsoft.com/office/drawing/2014/main" id="{628541AF-8C86-3902-3F58-264CD76AE48A}"/>
              </a:ext>
            </a:extLst>
          </p:cNvPr>
          <p:cNvSpPr/>
          <p:nvPr/>
        </p:nvSpPr>
        <p:spPr>
          <a:xfrm>
            <a:off x="8261264" y="484369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4" name="橢圓 2363">
            <a:extLst>
              <a:ext uri="{FF2B5EF4-FFF2-40B4-BE49-F238E27FC236}">
                <a16:creationId xmlns:a16="http://schemas.microsoft.com/office/drawing/2014/main" id="{61E3FC6C-0953-4A0B-3C82-810A05592A1C}"/>
              </a:ext>
            </a:extLst>
          </p:cNvPr>
          <p:cNvSpPr/>
          <p:nvPr/>
        </p:nvSpPr>
        <p:spPr>
          <a:xfrm>
            <a:off x="8203785" y="48198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5" name="菱形 182">
            <a:extLst>
              <a:ext uri="{FF2B5EF4-FFF2-40B4-BE49-F238E27FC236}">
                <a16:creationId xmlns:a16="http://schemas.microsoft.com/office/drawing/2014/main" id="{9CB98C73-17F1-851D-B5F6-9FE4D3F8864D}"/>
              </a:ext>
            </a:extLst>
          </p:cNvPr>
          <p:cNvSpPr/>
          <p:nvPr/>
        </p:nvSpPr>
        <p:spPr>
          <a:xfrm>
            <a:off x="8146307" y="484369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6" name="橢圓 2365">
            <a:extLst>
              <a:ext uri="{FF2B5EF4-FFF2-40B4-BE49-F238E27FC236}">
                <a16:creationId xmlns:a16="http://schemas.microsoft.com/office/drawing/2014/main" id="{39B8613C-B607-780A-B3DF-403B85C348B4}"/>
              </a:ext>
            </a:extLst>
          </p:cNvPr>
          <p:cNvSpPr/>
          <p:nvPr/>
        </p:nvSpPr>
        <p:spPr>
          <a:xfrm>
            <a:off x="8122498" y="490117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7" name="菱形 184">
            <a:extLst>
              <a:ext uri="{FF2B5EF4-FFF2-40B4-BE49-F238E27FC236}">
                <a16:creationId xmlns:a16="http://schemas.microsoft.com/office/drawing/2014/main" id="{05B40740-5CB7-C2CB-5D36-E3DAF7B118CA}"/>
              </a:ext>
            </a:extLst>
          </p:cNvPr>
          <p:cNvSpPr/>
          <p:nvPr/>
        </p:nvSpPr>
        <p:spPr>
          <a:xfrm>
            <a:off x="8146307" y="49586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8" name="橢圓 2367">
            <a:extLst>
              <a:ext uri="{FF2B5EF4-FFF2-40B4-BE49-F238E27FC236}">
                <a16:creationId xmlns:a16="http://schemas.microsoft.com/office/drawing/2014/main" id="{28C5EC82-5505-BE7E-7E79-29F783494DEF}"/>
              </a:ext>
            </a:extLst>
          </p:cNvPr>
          <p:cNvSpPr/>
          <p:nvPr/>
        </p:nvSpPr>
        <p:spPr>
          <a:xfrm>
            <a:off x="8203785" y="498246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9" name="菱形 186">
            <a:extLst>
              <a:ext uri="{FF2B5EF4-FFF2-40B4-BE49-F238E27FC236}">
                <a16:creationId xmlns:a16="http://schemas.microsoft.com/office/drawing/2014/main" id="{EA09CB45-9CE2-5383-C331-C8F5E00BAAA5}"/>
              </a:ext>
            </a:extLst>
          </p:cNvPr>
          <p:cNvSpPr/>
          <p:nvPr/>
        </p:nvSpPr>
        <p:spPr>
          <a:xfrm>
            <a:off x="8261264" y="49586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0" name="橢圓 2369">
            <a:extLst>
              <a:ext uri="{FF2B5EF4-FFF2-40B4-BE49-F238E27FC236}">
                <a16:creationId xmlns:a16="http://schemas.microsoft.com/office/drawing/2014/main" id="{6BDC794A-9CA8-A19F-B358-B0E971B5FDA5}"/>
              </a:ext>
            </a:extLst>
          </p:cNvPr>
          <p:cNvSpPr/>
          <p:nvPr/>
        </p:nvSpPr>
        <p:spPr>
          <a:xfrm>
            <a:off x="8183603" y="4880992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1" name="橢圓 2370">
            <a:extLst>
              <a:ext uri="{FF2B5EF4-FFF2-40B4-BE49-F238E27FC236}">
                <a16:creationId xmlns:a16="http://schemas.microsoft.com/office/drawing/2014/main" id="{48DEB12E-F5BE-72F7-FABC-7AB7174EFA04}"/>
              </a:ext>
            </a:extLst>
          </p:cNvPr>
          <p:cNvSpPr/>
          <p:nvPr/>
        </p:nvSpPr>
        <p:spPr>
          <a:xfrm>
            <a:off x="8103445" y="466328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2" name="菱形 180">
            <a:extLst>
              <a:ext uri="{FF2B5EF4-FFF2-40B4-BE49-F238E27FC236}">
                <a16:creationId xmlns:a16="http://schemas.microsoft.com/office/drawing/2014/main" id="{EB20F1CA-4FBA-454B-B27A-D0774B7A3104}"/>
              </a:ext>
            </a:extLst>
          </p:cNvPr>
          <p:cNvSpPr/>
          <p:nvPr/>
        </p:nvSpPr>
        <p:spPr>
          <a:xfrm>
            <a:off x="8063158" y="456602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3" name="橢圓 2372">
            <a:extLst>
              <a:ext uri="{FF2B5EF4-FFF2-40B4-BE49-F238E27FC236}">
                <a16:creationId xmlns:a16="http://schemas.microsoft.com/office/drawing/2014/main" id="{0442E5B3-C01A-C786-9786-39AA1A3713DB}"/>
              </a:ext>
            </a:extLst>
          </p:cNvPr>
          <p:cNvSpPr/>
          <p:nvPr/>
        </p:nvSpPr>
        <p:spPr>
          <a:xfrm>
            <a:off x="7965898" y="452573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4" name="菱形 182">
            <a:extLst>
              <a:ext uri="{FF2B5EF4-FFF2-40B4-BE49-F238E27FC236}">
                <a16:creationId xmlns:a16="http://schemas.microsoft.com/office/drawing/2014/main" id="{5F69F751-A5D5-13BF-CB58-A55698EBF943}"/>
              </a:ext>
            </a:extLst>
          </p:cNvPr>
          <p:cNvSpPr/>
          <p:nvPr/>
        </p:nvSpPr>
        <p:spPr>
          <a:xfrm>
            <a:off x="7868637" y="456602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5" name="橢圓 2374">
            <a:extLst>
              <a:ext uri="{FF2B5EF4-FFF2-40B4-BE49-F238E27FC236}">
                <a16:creationId xmlns:a16="http://schemas.microsoft.com/office/drawing/2014/main" id="{6404BC4C-D6F2-2EA4-9016-473D92B58EB9}"/>
              </a:ext>
            </a:extLst>
          </p:cNvPr>
          <p:cNvSpPr/>
          <p:nvPr/>
        </p:nvSpPr>
        <p:spPr>
          <a:xfrm>
            <a:off x="7828350" y="466328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6" name="菱形 184">
            <a:extLst>
              <a:ext uri="{FF2B5EF4-FFF2-40B4-BE49-F238E27FC236}">
                <a16:creationId xmlns:a16="http://schemas.microsoft.com/office/drawing/2014/main" id="{0E802B23-6CDF-F5AF-E6FF-199042C55EF3}"/>
              </a:ext>
            </a:extLst>
          </p:cNvPr>
          <p:cNvSpPr/>
          <p:nvPr/>
        </p:nvSpPr>
        <p:spPr>
          <a:xfrm>
            <a:off x="7868637" y="476054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7" name="橢圓 2376">
            <a:extLst>
              <a:ext uri="{FF2B5EF4-FFF2-40B4-BE49-F238E27FC236}">
                <a16:creationId xmlns:a16="http://schemas.microsoft.com/office/drawing/2014/main" id="{890D97FE-5131-9C06-E015-F956739DB20F}"/>
              </a:ext>
            </a:extLst>
          </p:cNvPr>
          <p:cNvSpPr/>
          <p:nvPr/>
        </p:nvSpPr>
        <p:spPr>
          <a:xfrm>
            <a:off x="7965898" y="480083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8" name="菱形 186">
            <a:extLst>
              <a:ext uri="{FF2B5EF4-FFF2-40B4-BE49-F238E27FC236}">
                <a16:creationId xmlns:a16="http://schemas.microsoft.com/office/drawing/2014/main" id="{92F62099-5556-B7E3-8D7D-CE690552ED8A}"/>
              </a:ext>
            </a:extLst>
          </p:cNvPr>
          <p:cNvSpPr/>
          <p:nvPr/>
        </p:nvSpPr>
        <p:spPr>
          <a:xfrm>
            <a:off x="8063158" y="476054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9" name="橢圓 2378">
            <a:extLst>
              <a:ext uri="{FF2B5EF4-FFF2-40B4-BE49-F238E27FC236}">
                <a16:creationId xmlns:a16="http://schemas.microsoft.com/office/drawing/2014/main" id="{DC144925-E33E-A414-4D71-F3F61ADF5E33}"/>
              </a:ext>
            </a:extLst>
          </p:cNvPr>
          <p:cNvSpPr/>
          <p:nvPr/>
        </p:nvSpPr>
        <p:spPr>
          <a:xfrm>
            <a:off x="7931747" y="4629135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0" name="橢圓 2379">
            <a:extLst>
              <a:ext uri="{FF2B5EF4-FFF2-40B4-BE49-F238E27FC236}">
                <a16:creationId xmlns:a16="http://schemas.microsoft.com/office/drawing/2014/main" id="{58C83200-1B68-946F-C16F-B9D9DD29986E}"/>
              </a:ext>
            </a:extLst>
          </p:cNvPr>
          <p:cNvSpPr/>
          <p:nvPr/>
        </p:nvSpPr>
        <p:spPr>
          <a:xfrm>
            <a:off x="9199832" y="50250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1" name="菱形 180">
            <a:extLst>
              <a:ext uri="{FF2B5EF4-FFF2-40B4-BE49-F238E27FC236}">
                <a16:creationId xmlns:a16="http://schemas.microsoft.com/office/drawing/2014/main" id="{36DF2E1A-B59A-043F-E3E2-2B57B0311F29}"/>
              </a:ext>
            </a:extLst>
          </p:cNvPr>
          <p:cNvSpPr/>
          <p:nvPr/>
        </p:nvSpPr>
        <p:spPr>
          <a:xfrm>
            <a:off x="9176024" y="496754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2" name="橢圓 2381">
            <a:extLst>
              <a:ext uri="{FF2B5EF4-FFF2-40B4-BE49-F238E27FC236}">
                <a16:creationId xmlns:a16="http://schemas.microsoft.com/office/drawing/2014/main" id="{362D189F-0AEB-68A7-AED3-8C4A8FA1BB66}"/>
              </a:ext>
            </a:extLst>
          </p:cNvPr>
          <p:cNvSpPr/>
          <p:nvPr/>
        </p:nvSpPr>
        <p:spPr>
          <a:xfrm>
            <a:off x="9118545" y="494373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3" name="菱形 182">
            <a:extLst>
              <a:ext uri="{FF2B5EF4-FFF2-40B4-BE49-F238E27FC236}">
                <a16:creationId xmlns:a16="http://schemas.microsoft.com/office/drawing/2014/main" id="{B74CDD0C-F56A-181D-F2BE-B4C8BC415489}"/>
              </a:ext>
            </a:extLst>
          </p:cNvPr>
          <p:cNvSpPr/>
          <p:nvPr/>
        </p:nvSpPr>
        <p:spPr>
          <a:xfrm>
            <a:off x="9061067" y="496754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4" name="橢圓 2383">
            <a:extLst>
              <a:ext uri="{FF2B5EF4-FFF2-40B4-BE49-F238E27FC236}">
                <a16:creationId xmlns:a16="http://schemas.microsoft.com/office/drawing/2014/main" id="{1C5BFD58-F311-0D13-967F-09C4F95953B5}"/>
              </a:ext>
            </a:extLst>
          </p:cNvPr>
          <p:cNvSpPr/>
          <p:nvPr/>
        </p:nvSpPr>
        <p:spPr>
          <a:xfrm>
            <a:off x="9037258" y="50250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5" name="菱形 184">
            <a:extLst>
              <a:ext uri="{FF2B5EF4-FFF2-40B4-BE49-F238E27FC236}">
                <a16:creationId xmlns:a16="http://schemas.microsoft.com/office/drawing/2014/main" id="{B0BFBF8F-640D-728A-772C-C80076E3BCA1}"/>
              </a:ext>
            </a:extLst>
          </p:cNvPr>
          <p:cNvSpPr/>
          <p:nvPr/>
        </p:nvSpPr>
        <p:spPr>
          <a:xfrm>
            <a:off x="9061067" y="508250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6" name="橢圓 2385">
            <a:extLst>
              <a:ext uri="{FF2B5EF4-FFF2-40B4-BE49-F238E27FC236}">
                <a16:creationId xmlns:a16="http://schemas.microsoft.com/office/drawing/2014/main" id="{7BE6900E-6587-12BA-F402-7A53126FD852}"/>
              </a:ext>
            </a:extLst>
          </p:cNvPr>
          <p:cNvSpPr/>
          <p:nvPr/>
        </p:nvSpPr>
        <p:spPr>
          <a:xfrm>
            <a:off x="9118545" y="510630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7" name="菱形 186">
            <a:extLst>
              <a:ext uri="{FF2B5EF4-FFF2-40B4-BE49-F238E27FC236}">
                <a16:creationId xmlns:a16="http://schemas.microsoft.com/office/drawing/2014/main" id="{EBBD4A9D-D943-7AF0-E399-A2A93FD389AD}"/>
              </a:ext>
            </a:extLst>
          </p:cNvPr>
          <p:cNvSpPr/>
          <p:nvPr/>
        </p:nvSpPr>
        <p:spPr>
          <a:xfrm>
            <a:off x="9176024" y="508250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8" name="橢圓 2387">
            <a:extLst>
              <a:ext uri="{FF2B5EF4-FFF2-40B4-BE49-F238E27FC236}">
                <a16:creationId xmlns:a16="http://schemas.microsoft.com/office/drawing/2014/main" id="{F96427AD-2F3A-EF48-EAEF-1A395D487885}"/>
              </a:ext>
            </a:extLst>
          </p:cNvPr>
          <p:cNvSpPr/>
          <p:nvPr/>
        </p:nvSpPr>
        <p:spPr>
          <a:xfrm>
            <a:off x="9098363" y="500483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9" name="橢圓 2388">
            <a:extLst>
              <a:ext uri="{FF2B5EF4-FFF2-40B4-BE49-F238E27FC236}">
                <a16:creationId xmlns:a16="http://schemas.microsoft.com/office/drawing/2014/main" id="{76088AA8-1447-DA75-A40B-49660CE08B58}"/>
              </a:ext>
            </a:extLst>
          </p:cNvPr>
          <p:cNvSpPr/>
          <p:nvPr/>
        </p:nvSpPr>
        <p:spPr>
          <a:xfrm>
            <a:off x="9109655" y="480731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0" name="菱形 180">
            <a:extLst>
              <a:ext uri="{FF2B5EF4-FFF2-40B4-BE49-F238E27FC236}">
                <a16:creationId xmlns:a16="http://schemas.microsoft.com/office/drawing/2014/main" id="{B3F1886E-A5CB-6B56-0142-076171EA6AE6}"/>
              </a:ext>
            </a:extLst>
          </p:cNvPr>
          <p:cNvSpPr/>
          <p:nvPr/>
        </p:nvSpPr>
        <p:spPr>
          <a:xfrm>
            <a:off x="9085847" y="474983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1" name="橢圓 2390">
            <a:extLst>
              <a:ext uri="{FF2B5EF4-FFF2-40B4-BE49-F238E27FC236}">
                <a16:creationId xmlns:a16="http://schemas.microsoft.com/office/drawing/2014/main" id="{B3B340CF-305D-259C-8749-01A00D44F29C}"/>
              </a:ext>
            </a:extLst>
          </p:cNvPr>
          <p:cNvSpPr/>
          <p:nvPr/>
        </p:nvSpPr>
        <p:spPr>
          <a:xfrm>
            <a:off x="9028368" y="472602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2" name="菱形 182">
            <a:extLst>
              <a:ext uri="{FF2B5EF4-FFF2-40B4-BE49-F238E27FC236}">
                <a16:creationId xmlns:a16="http://schemas.microsoft.com/office/drawing/2014/main" id="{672D753F-5EFA-42BF-EBF0-5DEE8838F277}"/>
              </a:ext>
            </a:extLst>
          </p:cNvPr>
          <p:cNvSpPr/>
          <p:nvPr/>
        </p:nvSpPr>
        <p:spPr>
          <a:xfrm>
            <a:off x="8970890" y="474983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3" name="橢圓 2392">
            <a:extLst>
              <a:ext uri="{FF2B5EF4-FFF2-40B4-BE49-F238E27FC236}">
                <a16:creationId xmlns:a16="http://schemas.microsoft.com/office/drawing/2014/main" id="{F2B73E7F-BDDC-7BF6-56F6-B16F9AAAD70C}"/>
              </a:ext>
            </a:extLst>
          </p:cNvPr>
          <p:cNvSpPr/>
          <p:nvPr/>
        </p:nvSpPr>
        <p:spPr>
          <a:xfrm>
            <a:off x="8947081" y="480731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4" name="菱形 184">
            <a:extLst>
              <a:ext uri="{FF2B5EF4-FFF2-40B4-BE49-F238E27FC236}">
                <a16:creationId xmlns:a16="http://schemas.microsoft.com/office/drawing/2014/main" id="{9DFDFC36-4F28-8433-795A-43861EAA7500}"/>
              </a:ext>
            </a:extLst>
          </p:cNvPr>
          <p:cNvSpPr/>
          <p:nvPr/>
        </p:nvSpPr>
        <p:spPr>
          <a:xfrm>
            <a:off x="8970890" y="48647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5" name="橢圓 2394">
            <a:extLst>
              <a:ext uri="{FF2B5EF4-FFF2-40B4-BE49-F238E27FC236}">
                <a16:creationId xmlns:a16="http://schemas.microsoft.com/office/drawing/2014/main" id="{7844EB4E-DC7F-2D77-09E0-B331DEEE3EF3}"/>
              </a:ext>
            </a:extLst>
          </p:cNvPr>
          <p:cNvSpPr/>
          <p:nvPr/>
        </p:nvSpPr>
        <p:spPr>
          <a:xfrm>
            <a:off x="9028368" y="488860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6" name="菱形 186">
            <a:extLst>
              <a:ext uri="{FF2B5EF4-FFF2-40B4-BE49-F238E27FC236}">
                <a16:creationId xmlns:a16="http://schemas.microsoft.com/office/drawing/2014/main" id="{CAEAAC20-2B59-DE56-BEA6-D9912A23D092}"/>
              </a:ext>
            </a:extLst>
          </p:cNvPr>
          <p:cNvSpPr/>
          <p:nvPr/>
        </p:nvSpPr>
        <p:spPr>
          <a:xfrm>
            <a:off x="9085847" y="48647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7" name="橢圓 2396">
            <a:extLst>
              <a:ext uri="{FF2B5EF4-FFF2-40B4-BE49-F238E27FC236}">
                <a16:creationId xmlns:a16="http://schemas.microsoft.com/office/drawing/2014/main" id="{48DE85F9-B110-8C3D-DA4B-82B88069BA5B}"/>
              </a:ext>
            </a:extLst>
          </p:cNvPr>
          <p:cNvSpPr/>
          <p:nvPr/>
        </p:nvSpPr>
        <p:spPr>
          <a:xfrm>
            <a:off x="9008186" y="478713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8" name="橢圓 2397">
            <a:extLst>
              <a:ext uri="{FF2B5EF4-FFF2-40B4-BE49-F238E27FC236}">
                <a16:creationId xmlns:a16="http://schemas.microsoft.com/office/drawing/2014/main" id="{23DED9C8-B179-B02E-771C-CBB34CF56B0A}"/>
              </a:ext>
            </a:extLst>
          </p:cNvPr>
          <p:cNvSpPr/>
          <p:nvPr/>
        </p:nvSpPr>
        <p:spPr>
          <a:xfrm>
            <a:off x="8891949" y="471713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9" name="菱形 180">
            <a:extLst>
              <a:ext uri="{FF2B5EF4-FFF2-40B4-BE49-F238E27FC236}">
                <a16:creationId xmlns:a16="http://schemas.microsoft.com/office/drawing/2014/main" id="{642F5E57-BCD0-8C68-1D6D-4F5D4F39AB7F}"/>
              </a:ext>
            </a:extLst>
          </p:cNvPr>
          <p:cNvSpPr/>
          <p:nvPr/>
        </p:nvSpPr>
        <p:spPr>
          <a:xfrm>
            <a:off x="8868141" y="465966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0" name="橢圓 2399">
            <a:extLst>
              <a:ext uri="{FF2B5EF4-FFF2-40B4-BE49-F238E27FC236}">
                <a16:creationId xmlns:a16="http://schemas.microsoft.com/office/drawing/2014/main" id="{1C7CE610-09EE-4368-331A-B261AB3F712A}"/>
              </a:ext>
            </a:extLst>
          </p:cNvPr>
          <p:cNvSpPr/>
          <p:nvPr/>
        </p:nvSpPr>
        <p:spPr>
          <a:xfrm>
            <a:off x="8810662" y="463585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1" name="菱形 182">
            <a:extLst>
              <a:ext uri="{FF2B5EF4-FFF2-40B4-BE49-F238E27FC236}">
                <a16:creationId xmlns:a16="http://schemas.microsoft.com/office/drawing/2014/main" id="{BBF5552D-9B7A-09B0-451C-27F7DD9DEAB3}"/>
              </a:ext>
            </a:extLst>
          </p:cNvPr>
          <p:cNvSpPr/>
          <p:nvPr/>
        </p:nvSpPr>
        <p:spPr>
          <a:xfrm>
            <a:off x="8753184" y="465966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2" name="橢圓 2401">
            <a:extLst>
              <a:ext uri="{FF2B5EF4-FFF2-40B4-BE49-F238E27FC236}">
                <a16:creationId xmlns:a16="http://schemas.microsoft.com/office/drawing/2014/main" id="{1E2D6D58-3B33-9955-C1F1-7E18A604858F}"/>
              </a:ext>
            </a:extLst>
          </p:cNvPr>
          <p:cNvSpPr/>
          <p:nvPr/>
        </p:nvSpPr>
        <p:spPr>
          <a:xfrm>
            <a:off x="8729375" y="471713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3" name="菱形 184">
            <a:extLst>
              <a:ext uri="{FF2B5EF4-FFF2-40B4-BE49-F238E27FC236}">
                <a16:creationId xmlns:a16="http://schemas.microsoft.com/office/drawing/2014/main" id="{191C6050-2DA5-0A72-BFF8-8EA5B3AA6CFF}"/>
              </a:ext>
            </a:extLst>
          </p:cNvPr>
          <p:cNvSpPr/>
          <p:nvPr/>
        </p:nvSpPr>
        <p:spPr>
          <a:xfrm>
            <a:off x="8753184" y="477461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4" name="橢圓 2403">
            <a:extLst>
              <a:ext uri="{FF2B5EF4-FFF2-40B4-BE49-F238E27FC236}">
                <a16:creationId xmlns:a16="http://schemas.microsoft.com/office/drawing/2014/main" id="{E7ACFAA2-18B1-BA51-4503-2AEF891C9C1F}"/>
              </a:ext>
            </a:extLst>
          </p:cNvPr>
          <p:cNvSpPr/>
          <p:nvPr/>
        </p:nvSpPr>
        <p:spPr>
          <a:xfrm>
            <a:off x="8810662" y="479842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5" name="菱形 186">
            <a:extLst>
              <a:ext uri="{FF2B5EF4-FFF2-40B4-BE49-F238E27FC236}">
                <a16:creationId xmlns:a16="http://schemas.microsoft.com/office/drawing/2014/main" id="{982889B4-4828-B589-029B-8F6C383EC508}"/>
              </a:ext>
            </a:extLst>
          </p:cNvPr>
          <p:cNvSpPr/>
          <p:nvPr/>
        </p:nvSpPr>
        <p:spPr>
          <a:xfrm>
            <a:off x="8868141" y="477461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6" name="橢圓 2405">
            <a:extLst>
              <a:ext uri="{FF2B5EF4-FFF2-40B4-BE49-F238E27FC236}">
                <a16:creationId xmlns:a16="http://schemas.microsoft.com/office/drawing/2014/main" id="{A3E3A4E0-1732-6BFD-C1B4-6AA239A8A5A4}"/>
              </a:ext>
            </a:extLst>
          </p:cNvPr>
          <p:cNvSpPr/>
          <p:nvPr/>
        </p:nvSpPr>
        <p:spPr>
          <a:xfrm>
            <a:off x="8790480" y="4696956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7" name="橢圓 2406">
            <a:extLst>
              <a:ext uri="{FF2B5EF4-FFF2-40B4-BE49-F238E27FC236}">
                <a16:creationId xmlns:a16="http://schemas.microsoft.com/office/drawing/2014/main" id="{F465F40F-C22E-0909-23C5-A095ADB32687}"/>
              </a:ext>
            </a:extLst>
          </p:cNvPr>
          <p:cNvSpPr/>
          <p:nvPr/>
        </p:nvSpPr>
        <p:spPr>
          <a:xfrm>
            <a:off x="8674243" y="480731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8" name="菱形 180">
            <a:extLst>
              <a:ext uri="{FF2B5EF4-FFF2-40B4-BE49-F238E27FC236}">
                <a16:creationId xmlns:a16="http://schemas.microsoft.com/office/drawing/2014/main" id="{2A82A9E9-62EF-C3DF-2C85-7301170F67E2}"/>
              </a:ext>
            </a:extLst>
          </p:cNvPr>
          <p:cNvSpPr/>
          <p:nvPr/>
        </p:nvSpPr>
        <p:spPr>
          <a:xfrm>
            <a:off x="8650435" y="474983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9" name="橢圓 2408">
            <a:extLst>
              <a:ext uri="{FF2B5EF4-FFF2-40B4-BE49-F238E27FC236}">
                <a16:creationId xmlns:a16="http://schemas.microsoft.com/office/drawing/2014/main" id="{1EBAEAE4-E98B-9898-C4E5-78F26D185F1B}"/>
              </a:ext>
            </a:extLst>
          </p:cNvPr>
          <p:cNvSpPr/>
          <p:nvPr/>
        </p:nvSpPr>
        <p:spPr>
          <a:xfrm>
            <a:off x="8592956" y="472602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0" name="菱形 182">
            <a:extLst>
              <a:ext uri="{FF2B5EF4-FFF2-40B4-BE49-F238E27FC236}">
                <a16:creationId xmlns:a16="http://schemas.microsoft.com/office/drawing/2014/main" id="{70295A9B-53C6-79B4-B49D-3D49C047EF43}"/>
              </a:ext>
            </a:extLst>
          </p:cNvPr>
          <p:cNvSpPr/>
          <p:nvPr/>
        </p:nvSpPr>
        <p:spPr>
          <a:xfrm>
            <a:off x="8535478" y="474983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1" name="橢圓 2410">
            <a:extLst>
              <a:ext uri="{FF2B5EF4-FFF2-40B4-BE49-F238E27FC236}">
                <a16:creationId xmlns:a16="http://schemas.microsoft.com/office/drawing/2014/main" id="{2420D4D1-435E-1BE1-4C42-3177E15F7B60}"/>
              </a:ext>
            </a:extLst>
          </p:cNvPr>
          <p:cNvSpPr/>
          <p:nvPr/>
        </p:nvSpPr>
        <p:spPr>
          <a:xfrm>
            <a:off x="8511669" y="480731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2" name="菱形 184">
            <a:extLst>
              <a:ext uri="{FF2B5EF4-FFF2-40B4-BE49-F238E27FC236}">
                <a16:creationId xmlns:a16="http://schemas.microsoft.com/office/drawing/2014/main" id="{A541F76E-DAF8-A78D-8940-94113993C5B0}"/>
              </a:ext>
            </a:extLst>
          </p:cNvPr>
          <p:cNvSpPr/>
          <p:nvPr/>
        </p:nvSpPr>
        <p:spPr>
          <a:xfrm>
            <a:off x="8535478" y="48647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3" name="橢圓 2412">
            <a:extLst>
              <a:ext uri="{FF2B5EF4-FFF2-40B4-BE49-F238E27FC236}">
                <a16:creationId xmlns:a16="http://schemas.microsoft.com/office/drawing/2014/main" id="{F4C26707-B494-7A0A-A56F-C40EC914E8C3}"/>
              </a:ext>
            </a:extLst>
          </p:cNvPr>
          <p:cNvSpPr/>
          <p:nvPr/>
        </p:nvSpPr>
        <p:spPr>
          <a:xfrm>
            <a:off x="8592956" y="488860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4" name="菱形 186">
            <a:extLst>
              <a:ext uri="{FF2B5EF4-FFF2-40B4-BE49-F238E27FC236}">
                <a16:creationId xmlns:a16="http://schemas.microsoft.com/office/drawing/2014/main" id="{C746C66C-E300-CD14-5D24-ED72BB966620}"/>
              </a:ext>
            </a:extLst>
          </p:cNvPr>
          <p:cNvSpPr/>
          <p:nvPr/>
        </p:nvSpPr>
        <p:spPr>
          <a:xfrm>
            <a:off x="8650435" y="486479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5" name="橢圓 2414">
            <a:extLst>
              <a:ext uri="{FF2B5EF4-FFF2-40B4-BE49-F238E27FC236}">
                <a16:creationId xmlns:a16="http://schemas.microsoft.com/office/drawing/2014/main" id="{A0E84259-5CD8-7174-11E2-AEF844108860}"/>
              </a:ext>
            </a:extLst>
          </p:cNvPr>
          <p:cNvSpPr/>
          <p:nvPr/>
        </p:nvSpPr>
        <p:spPr>
          <a:xfrm>
            <a:off x="8572774" y="478713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6" name="橢圓 2415">
            <a:extLst>
              <a:ext uri="{FF2B5EF4-FFF2-40B4-BE49-F238E27FC236}">
                <a16:creationId xmlns:a16="http://schemas.microsoft.com/office/drawing/2014/main" id="{14B8A327-7330-4873-17FA-5A04A0D9DEB3}"/>
              </a:ext>
            </a:extLst>
          </p:cNvPr>
          <p:cNvSpPr/>
          <p:nvPr/>
        </p:nvSpPr>
        <p:spPr>
          <a:xfrm>
            <a:off x="8584066" y="50250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7" name="菱形 180">
            <a:extLst>
              <a:ext uri="{FF2B5EF4-FFF2-40B4-BE49-F238E27FC236}">
                <a16:creationId xmlns:a16="http://schemas.microsoft.com/office/drawing/2014/main" id="{B0822BB7-7666-7993-7C2A-26F92A17CB9B}"/>
              </a:ext>
            </a:extLst>
          </p:cNvPr>
          <p:cNvSpPr/>
          <p:nvPr/>
        </p:nvSpPr>
        <p:spPr>
          <a:xfrm>
            <a:off x="8560258" y="496754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8" name="橢圓 2417">
            <a:extLst>
              <a:ext uri="{FF2B5EF4-FFF2-40B4-BE49-F238E27FC236}">
                <a16:creationId xmlns:a16="http://schemas.microsoft.com/office/drawing/2014/main" id="{3B6511AE-2ECC-15C8-D9AB-4A59CA1B0AA1}"/>
              </a:ext>
            </a:extLst>
          </p:cNvPr>
          <p:cNvSpPr/>
          <p:nvPr/>
        </p:nvSpPr>
        <p:spPr>
          <a:xfrm>
            <a:off x="8502779" y="494373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9" name="菱形 182">
            <a:extLst>
              <a:ext uri="{FF2B5EF4-FFF2-40B4-BE49-F238E27FC236}">
                <a16:creationId xmlns:a16="http://schemas.microsoft.com/office/drawing/2014/main" id="{FDDC1010-4F9D-62A4-CA66-8B2155C63E48}"/>
              </a:ext>
            </a:extLst>
          </p:cNvPr>
          <p:cNvSpPr/>
          <p:nvPr/>
        </p:nvSpPr>
        <p:spPr>
          <a:xfrm>
            <a:off x="8445301" y="496754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0" name="橢圓 2419">
            <a:extLst>
              <a:ext uri="{FF2B5EF4-FFF2-40B4-BE49-F238E27FC236}">
                <a16:creationId xmlns:a16="http://schemas.microsoft.com/office/drawing/2014/main" id="{669B8F9D-6A44-AA4A-C82A-01B98711102C}"/>
              </a:ext>
            </a:extLst>
          </p:cNvPr>
          <p:cNvSpPr/>
          <p:nvPr/>
        </p:nvSpPr>
        <p:spPr>
          <a:xfrm>
            <a:off x="8421492" y="502502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1" name="菱形 184">
            <a:extLst>
              <a:ext uri="{FF2B5EF4-FFF2-40B4-BE49-F238E27FC236}">
                <a16:creationId xmlns:a16="http://schemas.microsoft.com/office/drawing/2014/main" id="{9F6C3F10-5FCB-AF72-DA72-056D375354F1}"/>
              </a:ext>
            </a:extLst>
          </p:cNvPr>
          <p:cNvSpPr/>
          <p:nvPr/>
        </p:nvSpPr>
        <p:spPr>
          <a:xfrm>
            <a:off x="8445301" y="508250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2" name="橢圓 2421">
            <a:extLst>
              <a:ext uri="{FF2B5EF4-FFF2-40B4-BE49-F238E27FC236}">
                <a16:creationId xmlns:a16="http://schemas.microsoft.com/office/drawing/2014/main" id="{CAA6DED5-8B6F-1265-580C-638160144A67}"/>
              </a:ext>
            </a:extLst>
          </p:cNvPr>
          <p:cNvSpPr/>
          <p:nvPr/>
        </p:nvSpPr>
        <p:spPr>
          <a:xfrm>
            <a:off x="8502779" y="510630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3" name="菱形 186">
            <a:extLst>
              <a:ext uri="{FF2B5EF4-FFF2-40B4-BE49-F238E27FC236}">
                <a16:creationId xmlns:a16="http://schemas.microsoft.com/office/drawing/2014/main" id="{EC4A9846-0CDD-9364-B340-3A501789CBD9}"/>
              </a:ext>
            </a:extLst>
          </p:cNvPr>
          <p:cNvSpPr/>
          <p:nvPr/>
        </p:nvSpPr>
        <p:spPr>
          <a:xfrm>
            <a:off x="8560258" y="508250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4" name="橢圓 2423">
            <a:extLst>
              <a:ext uri="{FF2B5EF4-FFF2-40B4-BE49-F238E27FC236}">
                <a16:creationId xmlns:a16="http://schemas.microsoft.com/office/drawing/2014/main" id="{BAD91A7F-6948-DBCF-1E12-FC748946EDEF}"/>
              </a:ext>
            </a:extLst>
          </p:cNvPr>
          <p:cNvSpPr/>
          <p:nvPr/>
        </p:nvSpPr>
        <p:spPr>
          <a:xfrm>
            <a:off x="8482597" y="500483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5" name="橢圓 2424">
            <a:extLst>
              <a:ext uri="{FF2B5EF4-FFF2-40B4-BE49-F238E27FC236}">
                <a16:creationId xmlns:a16="http://schemas.microsoft.com/office/drawing/2014/main" id="{BCA6EFBE-F8F8-4679-8368-AE47273E9E04}"/>
              </a:ext>
            </a:extLst>
          </p:cNvPr>
          <p:cNvSpPr/>
          <p:nvPr/>
        </p:nvSpPr>
        <p:spPr>
          <a:xfrm>
            <a:off x="8674243" y="52427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6" name="菱形 180">
            <a:extLst>
              <a:ext uri="{FF2B5EF4-FFF2-40B4-BE49-F238E27FC236}">
                <a16:creationId xmlns:a16="http://schemas.microsoft.com/office/drawing/2014/main" id="{104F39D7-961D-7658-D8D5-FF423D27CDD9}"/>
              </a:ext>
            </a:extLst>
          </p:cNvPr>
          <p:cNvSpPr/>
          <p:nvPr/>
        </p:nvSpPr>
        <p:spPr>
          <a:xfrm>
            <a:off x="8650435" y="51852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7" name="橢圓 2426">
            <a:extLst>
              <a:ext uri="{FF2B5EF4-FFF2-40B4-BE49-F238E27FC236}">
                <a16:creationId xmlns:a16="http://schemas.microsoft.com/office/drawing/2014/main" id="{C74820AA-D5A5-0F47-42A8-4EC106C37E89}"/>
              </a:ext>
            </a:extLst>
          </p:cNvPr>
          <p:cNvSpPr/>
          <p:nvPr/>
        </p:nvSpPr>
        <p:spPr>
          <a:xfrm>
            <a:off x="8592956" y="516144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8" name="菱形 182">
            <a:extLst>
              <a:ext uri="{FF2B5EF4-FFF2-40B4-BE49-F238E27FC236}">
                <a16:creationId xmlns:a16="http://schemas.microsoft.com/office/drawing/2014/main" id="{D5807350-3E30-523A-6DC2-48FDCBB67DF6}"/>
              </a:ext>
            </a:extLst>
          </p:cNvPr>
          <p:cNvSpPr/>
          <p:nvPr/>
        </p:nvSpPr>
        <p:spPr>
          <a:xfrm>
            <a:off x="8535478" y="51852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9" name="橢圓 2428">
            <a:extLst>
              <a:ext uri="{FF2B5EF4-FFF2-40B4-BE49-F238E27FC236}">
                <a16:creationId xmlns:a16="http://schemas.microsoft.com/office/drawing/2014/main" id="{909A626C-936F-24BA-9227-F25CE4BDEDC0}"/>
              </a:ext>
            </a:extLst>
          </p:cNvPr>
          <p:cNvSpPr/>
          <p:nvPr/>
        </p:nvSpPr>
        <p:spPr>
          <a:xfrm>
            <a:off x="8511669" y="52427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0" name="菱形 184">
            <a:extLst>
              <a:ext uri="{FF2B5EF4-FFF2-40B4-BE49-F238E27FC236}">
                <a16:creationId xmlns:a16="http://schemas.microsoft.com/office/drawing/2014/main" id="{465A175D-4295-6FAF-0DF0-8A8A8752183A}"/>
              </a:ext>
            </a:extLst>
          </p:cNvPr>
          <p:cNvSpPr/>
          <p:nvPr/>
        </p:nvSpPr>
        <p:spPr>
          <a:xfrm>
            <a:off x="8535478" y="530020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1" name="橢圓 2430">
            <a:extLst>
              <a:ext uri="{FF2B5EF4-FFF2-40B4-BE49-F238E27FC236}">
                <a16:creationId xmlns:a16="http://schemas.microsoft.com/office/drawing/2014/main" id="{B70395AD-64AC-ED21-80C8-C6C4CE5A478A}"/>
              </a:ext>
            </a:extLst>
          </p:cNvPr>
          <p:cNvSpPr/>
          <p:nvPr/>
        </p:nvSpPr>
        <p:spPr>
          <a:xfrm>
            <a:off x="8592956" y="532401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2" name="菱形 186">
            <a:extLst>
              <a:ext uri="{FF2B5EF4-FFF2-40B4-BE49-F238E27FC236}">
                <a16:creationId xmlns:a16="http://schemas.microsoft.com/office/drawing/2014/main" id="{08B05339-8277-1D93-C611-29A82840EAF3}"/>
              </a:ext>
            </a:extLst>
          </p:cNvPr>
          <p:cNvSpPr/>
          <p:nvPr/>
        </p:nvSpPr>
        <p:spPr>
          <a:xfrm>
            <a:off x="8650435" y="530020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3" name="橢圓 2432">
            <a:extLst>
              <a:ext uri="{FF2B5EF4-FFF2-40B4-BE49-F238E27FC236}">
                <a16:creationId xmlns:a16="http://schemas.microsoft.com/office/drawing/2014/main" id="{5F5FB9C0-B248-B852-295A-A2E16F698590}"/>
              </a:ext>
            </a:extLst>
          </p:cNvPr>
          <p:cNvSpPr/>
          <p:nvPr/>
        </p:nvSpPr>
        <p:spPr>
          <a:xfrm>
            <a:off x="8572774" y="5222545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4" name="橢圓 2433">
            <a:extLst>
              <a:ext uri="{FF2B5EF4-FFF2-40B4-BE49-F238E27FC236}">
                <a16:creationId xmlns:a16="http://schemas.microsoft.com/office/drawing/2014/main" id="{AD175989-F408-33A0-EBEF-A7BFA8B4BD81}"/>
              </a:ext>
            </a:extLst>
          </p:cNvPr>
          <p:cNvSpPr/>
          <p:nvPr/>
        </p:nvSpPr>
        <p:spPr>
          <a:xfrm>
            <a:off x="8891949" y="533290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5" name="菱形 180">
            <a:extLst>
              <a:ext uri="{FF2B5EF4-FFF2-40B4-BE49-F238E27FC236}">
                <a16:creationId xmlns:a16="http://schemas.microsoft.com/office/drawing/2014/main" id="{085CA2BB-94B6-6457-BDE6-A2DEE133CA72}"/>
              </a:ext>
            </a:extLst>
          </p:cNvPr>
          <p:cNvSpPr/>
          <p:nvPr/>
        </p:nvSpPr>
        <p:spPr>
          <a:xfrm>
            <a:off x="8868141" y="527542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6" name="橢圓 2435">
            <a:extLst>
              <a:ext uri="{FF2B5EF4-FFF2-40B4-BE49-F238E27FC236}">
                <a16:creationId xmlns:a16="http://schemas.microsoft.com/office/drawing/2014/main" id="{E4CBCCAA-E433-782C-9A40-8E92C91583C1}"/>
              </a:ext>
            </a:extLst>
          </p:cNvPr>
          <p:cNvSpPr/>
          <p:nvPr/>
        </p:nvSpPr>
        <p:spPr>
          <a:xfrm>
            <a:off x="8810662" y="525161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7" name="菱形 182">
            <a:extLst>
              <a:ext uri="{FF2B5EF4-FFF2-40B4-BE49-F238E27FC236}">
                <a16:creationId xmlns:a16="http://schemas.microsoft.com/office/drawing/2014/main" id="{D3D26411-E9DA-1B1B-BB76-5D478B47A43D}"/>
              </a:ext>
            </a:extLst>
          </p:cNvPr>
          <p:cNvSpPr/>
          <p:nvPr/>
        </p:nvSpPr>
        <p:spPr>
          <a:xfrm>
            <a:off x="8753184" y="527542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8" name="橢圓 2437">
            <a:extLst>
              <a:ext uri="{FF2B5EF4-FFF2-40B4-BE49-F238E27FC236}">
                <a16:creationId xmlns:a16="http://schemas.microsoft.com/office/drawing/2014/main" id="{DAD035E0-9F80-4CAC-E3D2-5960179C8297}"/>
              </a:ext>
            </a:extLst>
          </p:cNvPr>
          <p:cNvSpPr/>
          <p:nvPr/>
        </p:nvSpPr>
        <p:spPr>
          <a:xfrm>
            <a:off x="8729375" y="533290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9" name="菱形 184">
            <a:extLst>
              <a:ext uri="{FF2B5EF4-FFF2-40B4-BE49-F238E27FC236}">
                <a16:creationId xmlns:a16="http://schemas.microsoft.com/office/drawing/2014/main" id="{EC772648-E286-D653-E26B-4B787FE6F3A2}"/>
              </a:ext>
            </a:extLst>
          </p:cNvPr>
          <p:cNvSpPr/>
          <p:nvPr/>
        </p:nvSpPr>
        <p:spPr>
          <a:xfrm>
            <a:off x="8753184" y="53903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0" name="橢圓 2439">
            <a:extLst>
              <a:ext uri="{FF2B5EF4-FFF2-40B4-BE49-F238E27FC236}">
                <a16:creationId xmlns:a16="http://schemas.microsoft.com/office/drawing/2014/main" id="{285BA310-2C4A-4CE9-8FDE-2D30E603B0E2}"/>
              </a:ext>
            </a:extLst>
          </p:cNvPr>
          <p:cNvSpPr/>
          <p:nvPr/>
        </p:nvSpPr>
        <p:spPr>
          <a:xfrm>
            <a:off x="8810662" y="54141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1" name="菱形 186">
            <a:extLst>
              <a:ext uri="{FF2B5EF4-FFF2-40B4-BE49-F238E27FC236}">
                <a16:creationId xmlns:a16="http://schemas.microsoft.com/office/drawing/2014/main" id="{62C40D1F-25F7-F1B4-5BAD-62ED1265675B}"/>
              </a:ext>
            </a:extLst>
          </p:cNvPr>
          <p:cNvSpPr/>
          <p:nvPr/>
        </p:nvSpPr>
        <p:spPr>
          <a:xfrm>
            <a:off x="8868141" y="539038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2" name="橢圓 2441">
            <a:extLst>
              <a:ext uri="{FF2B5EF4-FFF2-40B4-BE49-F238E27FC236}">
                <a16:creationId xmlns:a16="http://schemas.microsoft.com/office/drawing/2014/main" id="{4D0C3F27-8D8A-AEA5-EA8D-285975845492}"/>
              </a:ext>
            </a:extLst>
          </p:cNvPr>
          <p:cNvSpPr/>
          <p:nvPr/>
        </p:nvSpPr>
        <p:spPr>
          <a:xfrm>
            <a:off x="8790480" y="5312721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3" name="橢圓 2442">
            <a:extLst>
              <a:ext uri="{FF2B5EF4-FFF2-40B4-BE49-F238E27FC236}">
                <a16:creationId xmlns:a16="http://schemas.microsoft.com/office/drawing/2014/main" id="{A686A57B-501C-2B85-74E3-F846A952E788}"/>
              </a:ext>
            </a:extLst>
          </p:cNvPr>
          <p:cNvSpPr/>
          <p:nvPr/>
        </p:nvSpPr>
        <p:spPr>
          <a:xfrm>
            <a:off x="9109655" y="52427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4" name="菱形 180">
            <a:extLst>
              <a:ext uri="{FF2B5EF4-FFF2-40B4-BE49-F238E27FC236}">
                <a16:creationId xmlns:a16="http://schemas.microsoft.com/office/drawing/2014/main" id="{F8DB4C89-29AD-AEDC-1B79-8A271E55A456}"/>
              </a:ext>
            </a:extLst>
          </p:cNvPr>
          <p:cNvSpPr/>
          <p:nvPr/>
        </p:nvSpPr>
        <p:spPr>
          <a:xfrm>
            <a:off x="9085847" y="51852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5" name="橢圓 2444">
            <a:extLst>
              <a:ext uri="{FF2B5EF4-FFF2-40B4-BE49-F238E27FC236}">
                <a16:creationId xmlns:a16="http://schemas.microsoft.com/office/drawing/2014/main" id="{0AC01EAA-10D9-8E52-0AB5-F1CF4DEC60A1}"/>
              </a:ext>
            </a:extLst>
          </p:cNvPr>
          <p:cNvSpPr/>
          <p:nvPr/>
        </p:nvSpPr>
        <p:spPr>
          <a:xfrm>
            <a:off x="9028368" y="516144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6" name="菱形 182">
            <a:extLst>
              <a:ext uri="{FF2B5EF4-FFF2-40B4-BE49-F238E27FC236}">
                <a16:creationId xmlns:a16="http://schemas.microsoft.com/office/drawing/2014/main" id="{E0BE575F-7D26-5F19-9C3E-FFEF23F23FC3}"/>
              </a:ext>
            </a:extLst>
          </p:cNvPr>
          <p:cNvSpPr/>
          <p:nvPr/>
        </p:nvSpPr>
        <p:spPr>
          <a:xfrm>
            <a:off x="8970890" y="518524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7" name="橢圓 2446">
            <a:extLst>
              <a:ext uri="{FF2B5EF4-FFF2-40B4-BE49-F238E27FC236}">
                <a16:creationId xmlns:a16="http://schemas.microsoft.com/office/drawing/2014/main" id="{52DF0409-E2B8-1EA1-E0F2-936DDD1E7881}"/>
              </a:ext>
            </a:extLst>
          </p:cNvPr>
          <p:cNvSpPr/>
          <p:nvPr/>
        </p:nvSpPr>
        <p:spPr>
          <a:xfrm>
            <a:off x="8947081" y="524272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8" name="菱形 184">
            <a:extLst>
              <a:ext uri="{FF2B5EF4-FFF2-40B4-BE49-F238E27FC236}">
                <a16:creationId xmlns:a16="http://schemas.microsoft.com/office/drawing/2014/main" id="{984D4754-3D69-79F2-8CC9-D6E348C0FD68}"/>
              </a:ext>
            </a:extLst>
          </p:cNvPr>
          <p:cNvSpPr/>
          <p:nvPr/>
        </p:nvSpPr>
        <p:spPr>
          <a:xfrm>
            <a:off x="8970890" y="530020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9" name="橢圓 2448">
            <a:extLst>
              <a:ext uri="{FF2B5EF4-FFF2-40B4-BE49-F238E27FC236}">
                <a16:creationId xmlns:a16="http://schemas.microsoft.com/office/drawing/2014/main" id="{820550CE-448A-E7F6-C6E4-3BE849FE1AA3}"/>
              </a:ext>
            </a:extLst>
          </p:cNvPr>
          <p:cNvSpPr/>
          <p:nvPr/>
        </p:nvSpPr>
        <p:spPr>
          <a:xfrm>
            <a:off x="9028368" y="532401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0" name="菱形 186">
            <a:extLst>
              <a:ext uri="{FF2B5EF4-FFF2-40B4-BE49-F238E27FC236}">
                <a16:creationId xmlns:a16="http://schemas.microsoft.com/office/drawing/2014/main" id="{2572E78E-D234-3D66-5EB3-689FEF404574}"/>
              </a:ext>
            </a:extLst>
          </p:cNvPr>
          <p:cNvSpPr/>
          <p:nvPr/>
        </p:nvSpPr>
        <p:spPr>
          <a:xfrm>
            <a:off x="9085847" y="530020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1" name="橢圓 2450">
            <a:extLst>
              <a:ext uri="{FF2B5EF4-FFF2-40B4-BE49-F238E27FC236}">
                <a16:creationId xmlns:a16="http://schemas.microsoft.com/office/drawing/2014/main" id="{481C9F32-BE03-33EA-87E5-A099CD108BB7}"/>
              </a:ext>
            </a:extLst>
          </p:cNvPr>
          <p:cNvSpPr/>
          <p:nvPr/>
        </p:nvSpPr>
        <p:spPr>
          <a:xfrm>
            <a:off x="9008186" y="5222545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2" name="橢圓 2451">
            <a:extLst>
              <a:ext uri="{FF2B5EF4-FFF2-40B4-BE49-F238E27FC236}">
                <a16:creationId xmlns:a16="http://schemas.microsoft.com/office/drawing/2014/main" id="{F1366C0D-F919-57AD-D053-4AF471870C13}"/>
              </a:ext>
            </a:extLst>
          </p:cNvPr>
          <p:cNvSpPr/>
          <p:nvPr/>
        </p:nvSpPr>
        <p:spPr>
          <a:xfrm>
            <a:off x="8928028" y="500483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3" name="菱形 180">
            <a:extLst>
              <a:ext uri="{FF2B5EF4-FFF2-40B4-BE49-F238E27FC236}">
                <a16:creationId xmlns:a16="http://schemas.microsoft.com/office/drawing/2014/main" id="{F5231ABA-142E-2714-9169-355C28145579}"/>
              </a:ext>
            </a:extLst>
          </p:cNvPr>
          <p:cNvSpPr/>
          <p:nvPr/>
        </p:nvSpPr>
        <p:spPr>
          <a:xfrm>
            <a:off x="8887741" y="490757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4" name="橢圓 2453">
            <a:extLst>
              <a:ext uri="{FF2B5EF4-FFF2-40B4-BE49-F238E27FC236}">
                <a16:creationId xmlns:a16="http://schemas.microsoft.com/office/drawing/2014/main" id="{997E6E8E-6B45-DD36-721E-514F8829B660}"/>
              </a:ext>
            </a:extLst>
          </p:cNvPr>
          <p:cNvSpPr/>
          <p:nvPr/>
        </p:nvSpPr>
        <p:spPr>
          <a:xfrm>
            <a:off x="8790481" y="486729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5" name="菱形 182">
            <a:extLst>
              <a:ext uri="{FF2B5EF4-FFF2-40B4-BE49-F238E27FC236}">
                <a16:creationId xmlns:a16="http://schemas.microsoft.com/office/drawing/2014/main" id="{3AAECB15-94E9-B9E4-CEE0-A556A673F6F5}"/>
              </a:ext>
            </a:extLst>
          </p:cNvPr>
          <p:cNvSpPr/>
          <p:nvPr/>
        </p:nvSpPr>
        <p:spPr>
          <a:xfrm>
            <a:off x="8693220" y="490757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6" name="橢圓 2455">
            <a:extLst>
              <a:ext uri="{FF2B5EF4-FFF2-40B4-BE49-F238E27FC236}">
                <a16:creationId xmlns:a16="http://schemas.microsoft.com/office/drawing/2014/main" id="{5D3E555F-4B4B-5EBC-5CB9-38172F96F965}"/>
              </a:ext>
            </a:extLst>
          </p:cNvPr>
          <p:cNvSpPr/>
          <p:nvPr/>
        </p:nvSpPr>
        <p:spPr>
          <a:xfrm>
            <a:off x="8652933" y="500483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7" name="菱形 184">
            <a:extLst>
              <a:ext uri="{FF2B5EF4-FFF2-40B4-BE49-F238E27FC236}">
                <a16:creationId xmlns:a16="http://schemas.microsoft.com/office/drawing/2014/main" id="{C3762E1E-D1DE-FD8A-110B-B72441D61B05}"/>
              </a:ext>
            </a:extLst>
          </p:cNvPr>
          <p:cNvSpPr/>
          <p:nvPr/>
        </p:nvSpPr>
        <p:spPr>
          <a:xfrm>
            <a:off x="8693220" y="510209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8" name="橢圓 2457">
            <a:extLst>
              <a:ext uri="{FF2B5EF4-FFF2-40B4-BE49-F238E27FC236}">
                <a16:creationId xmlns:a16="http://schemas.microsoft.com/office/drawing/2014/main" id="{7E4E2FB0-D5EA-C8EF-8780-58DB0B1FE75F}"/>
              </a:ext>
            </a:extLst>
          </p:cNvPr>
          <p:cNvSpPr/>
          <p:nvPr/>
        </p:nvSpPr>
        <p:spPr>
          <a:xfrm>
            <a:off x="8790481" y="514238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9" name="菱形 186">
            <a:extLst>
              <a:ext uri="{FF2B5EF4-FFF2-40B4-BE49-F238E27FC236}">
                <a16:creationId xmlns:a16="http://schemas.microsoft.com/office/drawing/2014/main" id="{0CB31F5F-4725-5B70-DAC7-5015E4F0824B}"/>
              </a:ext>
            </a:extLst>
          </p:cNvPr>
          <p:cNvSpPr/>
          <p:nvPr/>
        </p:nvSpPr>
        <p:spPr>
          <a:xfrm>
            <a:off x="8887741" y="510209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0" name="橢圓 2459">
            <a:extLst>
              <a:ext uri="{FF2B5EF4-FFF2-40B4-BE49-F238E27FC236}">
                <a16:creationId xmlns:a16="http://schemas.microsoft.com/office/drawing/2014/main" id="{0D1193A4-0A7B-8316-ED8B-3FA3C9B4210B}"/>
              </a:ext>
            </a:extLst>
          </p:cNvPr>
          <p:cNvSpPr/>
          <p:nvPr/>
        </p:nvSpPr>
        <p:spPr>
          <a:xfrm>
            <a:off x="8756330" y="4970688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1" name="橢圓 2460">
            <a:extLst>
              <a:ext uri="{FF2B5EF4-FFF2-40B4-BE49-F238E27FC236}">
                <a16:creationId xmlns:a16="http://schemas.microsoft.com/office/drawing/2014/main" id="{ABA10015-0CDD-6CC6-2C5F-A56B000F3F5C}"/>
              </a:ext>
            </a:extLst>
          </p:cNvPr>
          <p:cNvSpPr/>
          <p:nvPr/>
        </p:nvSpPr>
        <p:spPr>
          <a:xfrm>
            <a:off x="10024414" y="468347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2" name="菱形 180">
            <a:extLst>
              <a:ext uri="{FF2B5EF4-FFF2-40B4-BE49-F238E27FC236}">
                <a16:creationId xmlns:a16="http://schemas.microsoft.com/office/drawing/2014/main" id="{45C69121-10DD-713C-CB0E-F77B9CF19608}"/>
              </a:ext>
            </a:extLst>
          </p:cNvPr>
          <p:cNvSpPr/>
          <p:nvPr/>
        </p:nvSpPr>
        <p:spPr>
          <a:xfrm>
            <a:off x="10000606" y="462599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3" name="橢圓 2462">
            <a:extLst>
              <a:ext uri="{FF2B5EF4-FFF2-40B4-BE49-F238E27FC236}">
                <a16:creationId xmlns:a16="http://schemas.microsoft.com/office/drawing/2014/main" id="{ED6C3490-02FE-F59D-4159-1F28A37402FF}"/>
              </a:ext>
            </a:extLst>
          </p:cNvPr>
          <p:cNvSpPr/>
          <p:nvPr/>
        </p:nvSpPr>
        <p:spPr>
          <a:xfrm>
            <a:off x="9943127" y="46021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4" name="菱形 182">
            <a:extLst>
              <a:ext uri="{FF2B5EF4-FFF2-40B4-BE49-F238E27FC236}">
                <a16:creationId xmlns:a16="http://schemas.microsoft.com/office/drawing/2014/main" id="{3C35488C-D968-EF52-5EF2-8C69712E1089}"/>
              </a:ext>
            </a:extLst>
          </p:cNvPr>
          <p:cNvSpPr/>
          <p:nvPr/>
        </p:nvSpPr>
        <p:spPr>
          <a:xfrm>
            <a:off x="9885649" y="462599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5" name="橢圓 2464">
            <a:extLst>
              <a:ext uri="{FF2B5EF4-FFF2-40B4-BE49-F238E27FC236}">
                <a16:creationId xmlns:a16="http://schemas.microsoft.com/office/drawing/2014/main" id="{AA64CBBE-68D2-5B26-FB8E-D265254DCBC1}"/>
              </a:ext>
            </a:extLst>
          </p:cNvPr>
          <p:cNvSpPr/>
          <p:nvPr/>
        </p:nvSpPr>
        <p:spPr>
          <a:xfrm>
            <a:off x="9861840" y="468347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6" name="菱形 184">
            <a:extLst>
              <a:ext uri="{FF2B5EF4-FFF2-40B4-BE49-F238E27FC236}">
                <a16:creationId xmlns:a16="http://schemas.microsoft.com/office/drawing/2014/main" id="{C5D88B83-6C04-EBBD-4D10-6E5DC0F05A63}"/>
              </a:ext>
            </a:extLst>
          </p:cNvPr>
          <p:cNvSpPr/>
          <p:nvPr/>
        </p:nvSpPr>
        <p:spPr>
          <a:xfrm>
            <a:off x="9885649" y="474095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7" name="橢圓 2466">
            <a:extLst>
              <a:ext uri="{FF2B5EF4-FFF2-40B4-BE49-F238E27FC236}">
                <a16:creationId xmlns:a16="http://schemas.microsoft.com/office/drawing/2014/main" id="{9ABEE96E-4225-7797-6A7E-05C69546204D}"/>
              </a:ext>
            </a:extLst>
          </p:cNvPr>
          <p:cNvSpPr/>
          <p:nvPr/>
        </p:nvSpPr>
        <p:spPr>
          <a:xfrm>
            <a:off x="9943127" y="476475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8" name="菱形 186">
            <a:extLst>
              <a:ext uri="{FF2B5EF4-FFF2-40B4-BE49-F238E27FC236}">
                <a16:creationId xmlns:a16="http://schemas.microsoft.com/office/drawing/2014/main" id="{CB5A4CA6-F10F-567B-2668-47AD66C73B6B}"/>
              </a:ext>
            </a:extLst>
          </p:cNvPr>
          <p:cNvSpPr/>
          <p:nvPr/>
        </p:nvSpPr>
        <p:spPr>
          <a:xfrm>
            <a:off x="10000606" y="474095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9" name="橢圓 2468">
            <a:extLst>
              <a:ext uri="{FF2B5EF4-FFF2-40B4-BE49-F238E27FC236}">
                <a16:creationId xmlns:a16="http://schemas.microsoft.com/office/drawing/2014/main" id="{F6CFA396-7F07-1D6C-17B9-2C5EE594EA7A}"/>
              </a:ext>
            </a:extLst>
          </p:cNvPr>
          <p:cNvSpPr/>
          <p:nvPr/>
        </p:nvSpPr>
        <p:spPr>
          <a:xfrm>
            <a:off x="9922945" y="466328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0" name="橢圓 2469">
            <a:extLst>
              <a:ext uri="{FF2B5EF4-FFF2-40B4-BE49-F238E27FC236}">
                <a16:creationId xmlns:a16="http://schemas.microsoft.com/office/drawing/2014/main" id="{D72368A7-66E7-9EA4-E119-622EE003788F}"/>
              </a:ext>
            </a:extLst>
          </p:cNvPr>
          <p:cNvSpPr/>
          <p:nvPr/>
        </p:nvSpPr>
        <p:spPr>
          <a:xfrm>
            <a:off x="9934237" y="446576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1" name="菱形 180">
            <a:extLst>
              <a:ext uri="{FF2B5EF4-FFF2-40B4-BE49-F238E27FC236}">
                <a16:creationId xmlns:a16="http://schemas.microsoft.com/office/drawing/2014/main" id="{E40B49A5-A52E-7D50-0941-BB8538BF68E1}"/>
              </a:ext>
            </a:extLst>
          </p:cNvPr>
          <p:cNvSpPr/>
          <p:nvPr/>
        </p:nvSpPr>
        <p:spPr>
          <a:xfrm>
            <a:off x="9910429" y="44082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2" name="橢圓 2471">
            <a:extLst>
              <a:ext uri="{FF2B5EF4-FFF2-40B4-BE49-F238E27FC236}">
                <a16:creationId xmlns:a16="http://schemas.microsoft.com/office/drawing/2014/main" id="{BED77B0B-729B-FFEE-16D7-5F33127DC651}"/>
              </a:ext>
            </a:extLst>
          </p:cNvPr>
          <p:cNvSpPr/>
          <p:nvPr/>
        </p:nvSpPr>
        <p:spPr>
          <a:xfrm>
            <a:off x="9852950" y="43844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3" name="菱形 182">
            <a:extLst>
              <a:ext uri="{FF2B5EF4-FFF2-40B4-BE49-F238E27FC236}">
                <a16:creationId xmlns:a16="http://schemas.microsoft.com/office/drawing/2014/main" id="{65C19535-CC16-388E-D9E1-E11F808F26FA}"/>
              </a:ext>
            </a:extLst>
          </p:cNvPr>
          <p:cNvSpPr/>
          <p:nvPr/>
        </p:nvSpPr>
        <p:spPr>
          <a:xfrm>
            <a:off x="9795472" y="44082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4" name="橢圓 2473">
            <a:extLst>
              <a:ext uri="{FF2B5EF4-FFF2-40B4-BE49-F238E27FC236}">
                <a16:creationId xmlns:a16="http://schemas.microsoft.com/office/drawing/2014/main" id="{6B008C95-3AD2-32BD-5778-8BA35A5C207B}"/>
              </a:ext>
            </a:extLst>
          </p:cNvPr>
          <p:cNvSpPr/>
          <p:nvPr/>
        </p:nvSpPr>
        <p:spPr>
          <a:xfrm>
            <a:off x="9771663" y="446576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5" name="菱形 184">
            <a:extLst>
              <a:ext uri="{FF2B5EF4-FFF2-40B4-BE49-F238E27FC236}">
                <a16:creationId xmlns:a16="http://schemas.microsoft.com/office/drawing/2014/main" id="{FD41AD02-64D5-9175-481F-982F4929A776}"/>
              </a:ext>
            </a:extLst>
          </p:cNvPr>
          <p:cNvSpPr/>
          <p:nvPr/>
        </p:nvSpPr>
        <p:spPr>
          <a:xfrm>
            <a:off x="9795472" y="45232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6" name="橢圓 2475">
            <a:extLst>
              <a:ext uri="{FF2B5EF4-FFF2-40B4-BE49-F238E27FC236}">
                <a16:creationId xmlns:a16="http://schemas.microsoft.com/office/drawing/2014/main" id="{264B8C42-5930-76DA-31C0-1CE69FC03443}"/>
              </a:ext>
            </a:extLst>
          </p:cNvPr>
          <p:cNvSpPr/>
          <p:nvPr/>
        </p:nvSpPr>
        <p:spPr>
          <a:xfrm>
            <a:off x="9852950" y="454705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7" name="菱形 186">
            <a:extLst>
              <a:ext uri="{FF2B5EF4-FFF2-40B4-BE49-F238E27FC236}">
                <a16:creationId xmlns:a16="http://schemas.microsoft.com/office/drawing/2014/main" id="{6494569E-A318-EFD4-835D-7352C99CBA29}"/>
              </a:ext>
            </a:extLst>
          </p:cNvPr>
          <p:cNvSpPr/>
          <p:nvPr/>
        </p:nvSpPr>
        <p:spPr>
          <a:xfrm>
            <a:off x="9910429" y="45232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8" name="橢圓 2477">
            <a:extLst>
              <a:ext uri="{FF2B5EF4-FFF2-40B4-BE49-F238E27FC236}">
                <a16:creationId xmlns:a16="http://schemas.microsoft.com/office/drawing/2014/main" id="{B094A221-A7AC-0DF4-9C10-D69DCF82AC9B}"/>
              </a:ext>
            </a:extLst>
          </p:cNvPr>
          <p:cNvSpPr/>
          <p:nvPr/>
        </p:nvSpPr>
        <p:spPr>
          <a:xfrm>
            <a:off x="9832768" y="444558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9" name="橢圓 2478">
            <a:extLst>
              <a:ext uri="{FF2B5EF4-FFF2-40B4-BE49-F238E27FC236}">
                <a16:creationId xmlns:a16="http://schemas.microsoft.com/office/drawing/2014/main" id="{6448754C-A63F-C035-1DEB-036FCCF5A2C2}"/>
              </a:ext>
            </a:extLst>
          </p:cNvPr>
          <p:cNvSpPr/>
          <p:nvPr/>
        </p:nvSpPr>
        <p:spPr>
          <a:xfrm>
            <a:off x="9716531" y="43755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0" name="菱形 180">
            <a:extLst>
              <a:ext uri="{FF2B5EF4-FFF2-40B4-BE49-F238E27FC236}">
                <a16:creationId xmlns:a16="http://schemas.microsoft.com/office/drawing/2014/main" id="{04CB757C-DB19-A37B-83C3-622C82E4920A}"/>
              </a:ext>
            </a:extLst>
          </p:cNvPr>
          <p:cNvSpPr/>
          <p:nvPr/>
        </p:nvSpPr>
        <p:spPr>
          <a:xfrm>
            <a:off x="9692723" y="43181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1" name="橢圓 2480">
            <a:extLst>
              <a:ext uri="{FF2B5EF4-FFF2-40B4-BE49-F238E27FC236}">
                <a16:creationId xmlns:a16="http://schemas.microsoft.com/office/drawing/2014/main" id="{1A309976-D4AB-D833-A3CD-C1589F584A20}"/>
              </a:ext>
            </a:extLst>
          </p:cNvPr>
          <p:cNvSpPr/>
          <p:nvPr/>
        </p:nvSpPr>
        <p:spPr>
          <a:xfrm>
            <a:off x="9635244" y="429430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2" name="菱形 182">
            <a:extLst>
              <a:ext uri="{FF2B5EF4-FFF2-40B4-BE49-F238E27FC236}">
                <a16:creationId xmlns:a16="http://schemas.microsoft.com/office/drawing/2014/main" id="{E517B138-63AB-7E15-D696-9C71232212AD}"/>
              </a:ext>
            </a:extLst>
          </p:cNvPr>
          <p:cNvSpPr/>
          <p:nvPr/>
        </p:nvSpPr>
        <p:spPr>
          <a:xfrm>
            <a:off x="9577766" y="431811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3" name="橢圓 2482">
            <a:extLst>
              <a:ext uri="{FF2B5EF4-FFF2-40B4-BE49-F238E27FC236}">
                <a16:creationId xmlns:a16="http://schemas.microsoft.com/office/drawing/2014/main" id="{8C7358BE-1762-4A8F-9597-744CA9858B12}"/>
              </a:ext>
            </a:extLst>
          </p:cNvPr>
          <p:cNvSpPr/>
          <p:nvPr/>
        </p:nvSpPr>
        <p:spPr>
          <a:xfrm>
            <a:off x="9553957" y="437558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4" name="菱形 184">
            <a:extLst>
              <a:ext uri="{FF2B5EF4-FFF2-40B4-BE49-F238E27FC236}">
                <a16:creationId xmlns:a16="http://schemas.microsoft.com/office/drawing/2014/main" id="{B10B8132-B220-999A-AAD9-8229E59258AB}"/>
              </a:ext>
            </a:extLst>
          </p:cNvPr>
          <p:cNvSpPr/>
          <p:nvPr/>
        </p:nvSpPr>
        <p:spPr>
          <a:xfrm>
            <a:off x="9577766" y="44330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5" name="橢圓 2484">
            <a:extLst>
              <a:ext uri="{FF2B5EF4-FFF2-40B4-BE49-F238E27FC236}">
                <a16:creationId xmlns:a16="http://schemas.microsoft.com/office/drawing/2014/main" id="{10CCB412-BDB7-6DDF-ACBE-AAD0882463EB}"/>
              </a:ext>
            </a:extLst>
          </p:cNvPr>
          <p:cNvSpPr/>
          <p:nvPr/>
        </p:nvSpPr>
        <p:spPr>
          <a:xfrm>
            <a:off x="9635244" y="44568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6" name="菱形 186">
            <a:extLst>
              <a:ext uri="{FF2B5EF4-FFF2-40B4-BE49-F238E27FC236}">
                <a16:creationId xmlns:a16="http://schemas.microsoft.com/office/drawing/2014/main" id="{510E4F00-B7B6-AA7D-198E-75328DC38199}"/>
              </a:ext>
            </a:extLst>
          </p:cNvPr>
          <p:cNvSpPr/>
          <p:nvPr/>
        </p:nvSpPr>
        <p:spPr>
          <a:xfrm>
            <a:off x="9692723" y="443306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7" name="橢圓 2486">
            <a:extLst>
              <a:ext uri="{FF2B5EF4-FFF2-40B4-BE49-F238E27FC236}">
                <a16:creationId xmlns:a16="http://schemas.microsoft.com/office/drawing/2014/main" id="{0811EFE9-A251-2C75-BDEB-26C4015E1946}"/>
              </a:ext>
            </a:extLst>
          </p:cNvPr>
          <p:cNvSpPr/>
          <p:nvPr/>
        </p:nvSpPr>
        <p:spPr>
          <a:xfrm>
            <a:off x="9615062" y="4355406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8" name="橢圓 2487">
            <a:extLst>
              <a:ext uri="{FF2B5EF4-FFF2-40B4-BE49-F238E27FC236}">
                <a16:creationId xmlns:a16="http://schemas.microsoft.com/office/drawing/2014/main" id="{EC12DB3E-59FC-0BE8-BF94-E1E1FF7116E2}"/>
              </a:ext>
            </a:extLst>
          </p:cNvPr>
          <p:cNvSpPr/>
          <p:nvPr/>
        </p:nvSpPr>
        <p:spPr>
          <a:xfrm>
            <a:off x="9498825" y="446576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9" name="菱形 180">
            <a:extLst>
              <a:ext uri="{FF2B5EF4-FFF2-40B4-BE49-F238E27FC236}">
                <a16:creationId xmlns:a16="http://schemas.microsoft.com/office/drawing/2014/main" id="{0ACDB435-ABB0-9241-47C3-55993B58CC27}"/>
              </a:ext>
            </a:extLst>
          </p:cNvPr>
          <p:cNvSpPr/>
          <p:nvPr/>
        </p:nvSpPr>
        <p:spPr>
          <a:xfrm>
            <a:off x="9475017" y="44082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0" name="橢圓 2489">
            <a:extLst>
              <a:ext uri="{FF2B5EF4-FFF2-40B4-BE49-F238E27FC236}">
                <a16:creationId xmlns:a16="http://schemas.microsoft.com/office/drawing/2014/main" id="{A8C17D3A-B143-C4D1-D49D-B9C0F115F08A}"/>
              </a:ext>
            </a:extLst>
          </p:cNvPr>
          <p:cNvSpPr/>
          <p:nvPr/>
        </p:nvSpPr>
        <p:spPr>
          <a:xfrm>
            <a:off x="9417538" y="438447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1" name="菱形 182">
            <a:extLst>
              <a:ext uri="{FF2B5EF4-FFF2-40B4-BE49-F238E27FC236}">
                <a16:creationId xmlns:a16="http://schemas.microsoft.com/office/drawing/2014/main" id="{96276E6F-24A1-C161-926C-CB16008FBCA3}"/>
              </a:ext>
            </a:extLst>
          </p:cNvPr>
          <p:cNvSpPr/>
          <p:nvPr/>
        </p:nvSpPr>
        <p:spPr>
          <a:xfrm>
            <a:off x="9360060" y="440828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2" name="橢圓 2491">
            <a:extLst>
              <a:ext uri="{FF2B5EF4-FFF2-40B4-BE49-F238E27FC236}">
                <a16:creationId xmlns:a16="http://schemas.microsoft.com/office/drawing/2014/main" id="{4DE305F7-D795-F5D3-2FC4-770D579E7656}"/>
              </a:ext>
            </a:extLst>
          </p:cNvPr>
          <p:cNvSpPr/>
          <p:nvPr/>
        </p:nvSpPr>
        <p:spPr>
          <a:xfrm>
            <a:off x="9336251" y="446576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3" name="菱形 184">
            <a:extLst>
              <a:ext uri="{FF2B5EF4-FFF2-40B4-BE49-F238E27FC236}">
                <a16:creationId xmlns:a16="http://schemas.microsoft.com/office/drawing/2014/main" id="{8B05140B-840D-AFC5-8B1F-383B7D4F0D87}"/>
              </a:ext>
            </a:extLst>
          </p:cNvPr>
          <p:cNvSpPr/>
          <p:nvPr/>
        </p:nvSpPr>
        <p:spPr>
          <a:xfrm>
            <a:off x="9360060" y="45232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4" name="橢圓 2493">
            <a:extLst>
              <a:ext uri="{FF2B5EF4-FFF2-40B4-BE49-F238E27FC236}">
                <a16:creationId xmlns:a16="http://schemas.microsoft.com/office/drawing/2014/main" id="{B28EDFCA-1450-41F2-BE7F-1525A8495FDD}"/>
              </a:ext>
            </a:extLst>
          </p:cNvPr>
          <p:cNvSpPr/>
          <p:nvPr/>
        </p:nvSpPr>
        <p:spPr>
          <a:xfrm>
            <a:off x="9417538" y="454705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5" name="菱形 186">
            <a:extLst>
              <a:ext uri="{FF2B5EF4-FFF2-40B4-BE49-F238E27FC236}">
                <a16:creationId xmlns:a16="http://schemas.microsoft.com/office/drawing/2014/main" id="{633A2EC5-3038-16B5-D651-B06B282D16E1}"/>
              </a:ext>
            </a:extLst>
          </p:cNvPr>
          <p:cNvSpPr/>
          <p:nvPr/>
        </p:nvSpPr>
        <p:spPr>
          <a:xfrm>
            <a:off x="9475017" y="452324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6" name="橢圓 2495">
            <a:extLst>
              <a:ext uri="{FF2B5EF4-FFF2-40B4-BE49-F238E27FC236}">
                <a16:creationId xmlns:a16="http://schemas.microsoft.com/office/drawing/2014/main" id="{1BAE8DDE-CFBD-429B-0CFD-0E2D0AC6F451}"/>
              </a:ext>
            </a:extLst>
          </p:cNvPr>
          <p:cNvSpPr/>
          <p:nvPr/>
        </p:nvSpPr>
        <p:spPr>
          <a:xfrm>
            <a:off x="9397356" y="4445583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7" name="橢圓 2496">
            <a:extLst>
              <a:ext uri="{FF2B5EF4-FFF2-40B4-BE49-F238E27FC236}">
                <a16:creationId xmlns:a16="http://schemas.microsoft.com/office/drawing/2014/main" id="{C0881A71-7269-1406-4A0A-BDF68FA56B3D}"/>
              </a:ext>
            </a:extLst>
          </p:cNvPr>
          <p:cNvSpPr/>
          <p:nvPr/>
        </p:nvSpPr>
        <p:spPr>
          <a:xfrm>
            <a:off x="9408648" y="468347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8" name="菱形 180">
            <a:extLst>
              <a:ext uri="{FF2B5EF4-FFF2-40B4-BE49-F238E27FC236}">
                <a16:creationId xmlns:a16="http://schemas.microsoft.com/office/drawing/2014/main" id="{EBB651DD-0791-CAB3-A0EC-3FE32F4470D6}"/>
              </a:ext>
            </a:extLst>
          </p:cNvPr>
          <p:cNvSpPr/>
          <p:nvPr/>
        </p:nvSpPr>
        <p:spPr>
          <a:xfrm>
            <a:off x="9384840" y="462599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9" name="橢圓 2498">
            <a:extLst>
              <a:ext uri="{FF2B5EF4-FFF2-40B4-BE49-F238E27FC236}">
                <a16:creationId xmlns:a16="http://schemas.microsoft.com/office/drawing/2014/main" id="{59CBBB24-1845-C395-F21D-266D191FA413}"/>
              </a:ext>
            </a:extLst>
          </p:cNvPr>
          <p:cNvSpPr/>
          <p:nvPr/>
        </p:nvSpPr>
        <p:spPr>
          <a:xfrm>
            <a:off x="9327361" y="460218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0" name="菱形 182">
            <a:extLst>
              <a:ext uri="{FF2B5EF4-FFF2-40B4-BE49-F238E27FC236}">
                <a16:creationId xmlns:a16="http://schemas.microsoft.com/office/drawing/2014/main" id="{2FD71B73-FCA1-7680-5977-685B5C3AFF9C}"/>
              </a:ext>
            </a:extLst>
          </p:cNvPr>
          <p:cNvSpPr/>
          <p:nvPr/>
        </p:nvSpPr>
        <p:spPr>
          <a:xfrm>
            <a:off x="9269883" y="462599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1" name="橢圓 2500">
            <a:extLst>
              <a:ext uri="{FF2B5EF4-FFF2-40B4-BE49-F238E27FC236}">
                <a16:creationId xmlns:a16="http://schemas.microsoft.com/office/drawing/2014/main" id="{958A7D6C-E64F-6805-9B0A-F727E795A945}"/>
              </a:ext>
            </a:extLst>
          </p:cNvPr>
          <p:cNvSpPr/>
          <p:nvPr/>
        </p:nvSpPr>
        <p:spPr>
          <a:xfrm>
            <a:off x="9246074" y="4683471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2" name="菱形 184">
            <a:extLst>
              <a:ext uri="{FF2B5EF4-FFF2-40B4-BE49-F238E27FC236}">
                <a16:creationId xmlns:a16="http://schemas.microsoft.com/office/drawing/2014/main" id="{4908A705-6F00-A6F7-A753-B475986EC0D5}"/>
              </a:ext>
            </a:extLst>
          </p:cNvPr>
          <p:cNvSpPr/>
          <p:nvPr/>
        </p:nvSpPr>
        <p:spPr>
          <a:xfrm>
            <a:off x="9269883" y="474095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3" name="橢圓 2502">
            <a:extLst>
              <a:ext uri="{FF2B5EF4-FFF2-40B4-BE49-F238E27FC236}">
                <a16:creationId xmlns:a16="http://schemas.microsoft.com/office/drawing/2014/main" id="{63F9E88B-E0A2-B10E-4F54-CD29E7B169F4}"/>
              </a:ext>
            </a:extLst>
          </p:cNvPr>
          <p:cNvSpPr/>
          <p:nvPr/>
        </p:nvSpPr>
        <p:spPr>
          <a:xfrm>
            <a:off x="9327361" y="4764758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4" name="菱形 186">
            <a:extLst>
              <a:ext uri="{FF2B5EF4-FFF2-40B4-BE49-F238E27FC236}">
                <a16:creationId xmlns:a16="http://schemas.microsoft.com/office/drawing/2014/main" id="{015EA754-E9C9-0E25-7C4D-941BCE769523}"/>
              </a:ext>
            </a:extLst>
          </p:cNvPr>
          <p:cNvSpPr/>
          <p:nvPr/>
        </p:nvSpPr>
        <p:spPr>
          <a:xfrm>
            <a:off x="9384840" y="474095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5" name="橢圓 2504">
            <a:extLst>
              <a:ext uri="{FF2B5EF4-FFF2-40B4-BE49-F238E27FC236}">
                <a16:creationId xmlns:a16="http://schemas.microsoft.com/office/drawing/2014/main" id="{33C7A9BF-C62B-B16F-79CF-0D3C968B98AF}"/>
              </a:ext>
            </a:extLst>
          </p:cNvPr>
          <p:cNvSpPr/>
          <p:nvPr/>
        </p:nvSpPr>
        <p:spPr>
          <a:xfrm>
            <a:off x="9307179" y="4663289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6" name="橢圓 2505">
            <a:extLst>
              <a:ext uri="{FF2B5EF4-FFF2-40B4-BE49-F238E27FC236}">
                <a16:creationId xmlns:a16="http://schemas.microsoft.com/office/drawing/2014/main" id="{218E13BD-2072-AFBA-BEF4-944F0D3E635E}"/>
              </a:ext>
            </a:extLst>
          </p:cNvPr>
          <p:cNvSpPr/>
          <p:nvPr/>
        </p:nvSpPr>
        <p:spPr>
          <a:xfrm>
            <a:off x="9498825" y="490117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7" name="菱形 180">
            <a:extLst>
              <a:ext uri="{FF2B5EF4-FFF2-40B4-BE49-F238E27FC236}">
                <a16:creationId xmlns:a16="http://schemas.microsoft.com/office/drawing/2014/main" id="{23CEC95C-E1A0-CABF-31FC-12339360C301}"/>
              </a:ext>
            </a:extLst>
          </p:cNvPr>
          <p:cNvSpPr/>
          <p:nvPr/>
        </p:nvSpPr>
        <p:spPr>
          <a:xfrm>
            <a:off x="9475017" y="48436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8" name="橢圓 2507">
            <a:extLst>
              <a:ext uri="{FF2B5EF4-FFF2-40B4-BE49-F238E27FC236}">
                <a16:creationId xmlns:a16="http://schemas.microsoft.com/office/drawing/2014/main" id="{AE79A1AD-284F-0F0F-8606-3B35C304C58B}"/>
              </a:ext>
            </a:extLst>
          </p:cNvPr>
          <p:cNvSpPr/>
          <p:nvPr/>
        </p:nvSpPr>
        <p:spPr>
          <a:xfrm>
            <a:off x="9417538" y="48198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9" name="菱形 182">
            <a:extLst>
              <a:ext uri="{FF2B5EF4-FFF2-40B4-BE49-F238E27FC236}">
                <a16:creationId xmlns:a16="http://schemas.microsoft.com/office/drawing/2014/main" id="{00F16930-26B4-FF83-1712-BDE4F5C315D9}"/>
              </a:ext>
            </a:extLst>
          </p:cNvPr>
          <p:cNvSpPr/>
          <p:nvPr/>
        </p:nvSpPr>
        <p:spPr>
          <a:xfrm>
            <a:off x="9360060" y="48436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0" name="橢圓 2509">
            <a:extLst>
              <a:ext uri="{FF2B5EF4-FFF2-40B4-BE49-F238E27FC236}">
                <a16:creationId xmlns:a16="http://schemas.microsoft.com/office/drawing/2014/main" id="{834B53B9-13E0-1620-7833-A97FDBF0D049}"/>
              </a:ext>
            </a:extLst>
          </p:cNvPr>
          <p:cNvSpPr/>
          <p:nvPr/>
        </p:nvSpPr>
        <p:spPr>
          <a:xfrm>
            <a:off x="9336251" y="490117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1" name="菱形 184">
            <a:extLst>
              <a:ext uri="{FF2B5EF4-FFF2-40B4-BE49-F238E27FC236}">
                <a16:creationId xmlns:a16="http://schemas.microsoft.com/office/drawing/2014/main" id="{E69CB650-6A15-AE40-25C4-68329809F2FA}"/>
              </a:ext>
            </a:extLst>
          </p:cNvPr>
          <p:cNvSpPr/>
          <p:nvPr/>
        </p:nvSpPr>
        <p:spPr>
          <a:xfrm>
            <a:off x="9360060" y="495865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2" name="橢圓 2511">
            <a:extLst>
              <a:ext uri="{FF2B5EF4-FFF2-40B4-BE49-F238E27FC236}">
                <a16:creationId xmlns:a16="http://schemas.microsoft.com/office/drawing/2014/main" id="{1AEAA226-7860-2784-C86D-D00C83837A22}"/>
              </a:ext>
            </a:extLst>
          </p:cNvPr>
          <p:cNvSpPr/>
          <p:nvPr/>
        </p:nvSpPr>
        <p:spPr>
          <a:xfrm>
            <a:off x="9417538" y="498246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3" name="菱形 186">
            <a:extLst>
              <a:ext uri="{FF2B5EF4-FFF2-40B4-BE49-F238E27FC236}">
                <a16:creationId xmlns:a16="http://schemas.microsoft.com/office/drawing/2014/main" id="{E31927C8-88FA-BEAF-23A1-B8D23D8A7685}"/>
              </a:ext>
            </a:extLst>
          </p:cNvPr>
          <p:cNvSpPr/>
          <p:nvPr/>
        </p:nvSpPr>
        <p:spPr>
          <a:xfrm>
            <a:off x="9475017" y="495865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4" name="橢圓 2513">
            <a:extLst>
              <a:ext uri="{FF2B5EF4-FFF2-40B4-BE49-F238E27FC236}">
                <a16:creationId xmlns:a16="http://schemas.microsoft.com/office/drawing/2014/main" id="{3657A7E0-31EF-E82B-1B91-61DD4F6BABD9}"/>
              </a:ext>
            </a:extLst>
          </p:cNvPr>
          <p:cNvSpPr/>
          <p:nvPr/>
        </p:nvSpPr>
        <p:spPr>
          <a:xfrm>
            <a:off x="9397356" y="4880995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5" name="橢圓 2514">
            <a:extLst>
              <a:ext uri="{FF2B5EF4-FFF2-40B4-BE49-F238E27FC236}">
                <a16:creationId xmlns:a16="http://schemas.microsoft.com/office/drawing/2014/main" id="{D8DE1369-29ED-3EE0-B86C-F6563F30F228}"/>
              </a:ext>
            </a:extLst>
          </p:cNvPr>
          <p:cNvSpPr/>
          <p:nvPr/>
        </p:nvSpPr>
        <p:spPr>
          <a:xfrm>
            <a:off x="9716531" y="49913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6" name="菱形 180">
            <a:extLst>
              <a:ext uri="{FF2B5EF4-FFF2-40B4-BE49-F238E27FC236}">
                <a16:creationId xmlns:a16="http://schemas.microsoft.com/office/drawing/2014/main" id="{5B885374-ADB3-599B-C9C9-3F7155B9C873}"/>
              </a:ext>
            </a:extLst>
          </p:cNvPr>
          <p:cNvSpPr/>
          <p:nvPr/>
        </p:nvSpPr>
        <p:spPr>
          <a:xfrm>
            <a:off x="9692723" y="49338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7" name="橢圓 2516">
            <a:extLst>
              <a:ext uri="{FF2B5EF4-FFF2-40B4-BE49-F238E27FC236}">
                <a16:creationId xmlns:a16="http://schemas.microsoft.com/office/drawing/2014/main" id="{FBF022C3-0537-E562-8E70-0E3D3632E998}"/>
              </a:ext>
            </a:extLst>
          </p:cNvPr>
          <p:cNvSpPr/>
          <p:nvPr/>
        </p:nvSpPr>
        <p:spPr>
          <a:xfrm>
            <a:off x="9635244" y="491006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8" name="菱形 182">
            <a:extLst>
              <a:ext uri="{FF2B5EF4-FFF2-40B4-BE49-F238E27FC236}">
                <a16:creationId xmlns:a16="http://schemas.microsoft.com/office/drawing/2014/main" id="{85F47F36-10E0-71C2-3367-89BF6D4CA852}"/>
              </a:ext>
            </a:extLst>
          </p:cNvPr>
          <p:cNvSpPr/>
          <p:nvPr/>
        </p:nvSpPr>
        <p:spPr>
          <a:xfrm>
            <a:off x="9577766" y="4933875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9" name="橢圓 2518">
            <a:extLst>
              <a:ext uri="{FF2B5EF4-FFF2-40B4-BE49-F238E27FC236}">
                <a16:creationId xmlns:a16="http://schemas.microsoft.com/office/drawing/2014/main" id="{4AAEB2CE-3FDA-9843-932D-6A5CB34507CA}"/>
              </a:ext>
            </a:extLst>
          </p:cNvPr>
          <p:cNvSpPr/>
          <p:nvPr/>
        </p:nvSpPr>
        <p:spPr>
          <a:xfrm>
            <a:off x="9553957" y="4991353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0" name="菱形 184">
            <a:extLst>
              <a:ext uri="{FF2B5EF4-FFF2-40B4-BE49-F238E27FC236}">
                <a16:creationId xmlns:a16="http://schemas.microsoft.com/office/drawing/2014/main" id="{344D8F6C-2CA5-2DCA-B172-51308B98A191}"/>
              </a:ext>
            </a:extLst>
          </p:cNvPr>
          <p:cNvSpPr/>
          <p:nvPr/>
        </p:nvSpPr>
        <p:spPr>
          <a:xfrm>
            <a:off x="9577766" y="504883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1" name="橢圓 2520">
            <a:extLst>
              <a:ext uri="{FF2B5EF4-FFF2-40B4-BE49-F238E27FC236}">
                <a16:creationId xmlns:a16="http://schemas.microsoft.com/office/drawing/2014/main" id="{79C91094-F94A-F178-2998-4EB3FD9E2986}"/>
              </a:ext>
            </a:extLst>
          </p:cNvPr>
          <p:cNvSpPr/>
          <p:nvPr/>
        </p:nvSpPr>
        <p:spPr>
          <a:xfrm>
            <a:off x="9635244" y="507264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2" name="菱形 186">
            <a:extLst>
              <a:ext uri="{FF2B5EF4-FFF2-40B4-BE49-F238E27FC236}">
                <a16:creationId xmlns:a16="http://schemas.microsoft.com/office/drawing/2014/main" id="{6CF77569-0E42-A166-3046-85B3551827B8}"/>
              </a:ext>
            </a:extLst>
          </p:cNvPr>
          <p:cNvSpPr/>
          <p:nvPr/>
        </p:nvSpPr>
        <p:spPr>
          <a:xfrm>
            <a:off x="9692723" y="5048832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3" name="橢圓 2522">
            <a:extLst>
              <a:ext uri="{FF2B5EF4-FFF2-40B4-BE49-F238E27FC236}">
                <a16:creationId xmlns:a16="http://schemas.microsoft.com/office/drawing/2014/main" id="{36ED7FB1-26B2-CF31-50D1-CABF45878B40}"/>
              </a:ext>
            </a:extLst>
          </p:cNvPr>
          <p:cNvSpPr/>
          <p:nvPr/>
        </p:nvSpPr>
        <p:spPr>
          <a:xfrm>
            <a:off x="9615062" y="4971171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4" name="橢圓 2523">
            <a:extLst>
              <a:ext uri="{FF2B5EF4-FFF2-40B4-BE49-F238E27FC236}">
                <a16:creationId xmlns:a16="http://schemas.microsoft.com/office/drawing/2014/main" id="{C54ADCCE-C545-BB01-A283-FD3548AA9DFB}"/>
              </a:ext>
            </a:extLst>
          </p:cNvPr>
          <p:cNvSpPr/>
          <p:nvPr/>
        </p:nvSpPr>
        <p:spPr>
          <a:xfrm>
            <a:off x="9934237" y="490117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5" name="菱形 180">
            <a:extLst>
              <a:ext uri="{FF2B5EF4-FFF2-40B4-BE49-F238E27FC236}">
                <a16:creationId xmlns:a16="http://schemas.microsoft.com/office/drawing/2014/main" id="{B151ED3C-EB8D-3962-7E28-F97996E8B559}"/>
              </a:ext>
            </a:extLst>
          </p:cNvPr>
          <p:cNvSpPr/>
          <p:nvPr/>
        </p:nvSpPr>
        <p:spPr>
          <a:xfrm>
            <a:off x="9910429" y="48436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6" name="橢圓 2525">
            <a:extLst>
              <a:ext uri="{FF2B5EF4-FFF2-40B4-BE49-F238E27FC236}">
                <a16:creationId xmlns:a16="http://schemas.microsoft.com/office/drawing/2014/main" id="{D5020139-6879-1CDF-219D-794E9533E42C}"/>
              </a:ext>
            </a:extLst>
          </p:cNvPr>
          <p:cNvSpPr/>
          <p:nvPr/>
        </p:nvSpPr>
        <p:spPr>
          <a:xfrm>
            <a:off x="9852950" y="4819890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7" name="菱形 182">
            <a:extLst>
              <a:ext uri="{FF2B5EF4-FFF2-40B4-BE49-F238E27FC236}">
                <a16:creationId xmlns:a16="http://schemas.microsoft.com/office/drawing/2014/main" id="{ECAA07FF-1246-E7B2-A470-B8C94D8930B4}"/>
              </a:ext>
            </a:extLst>
          </p:cNvPr>
          <p:cNvSpPr/>
          <p:nvPr/>
        </p:nvSpPr>
        <p:spPr>
          <a:xfrm>
            <a:off x="9795472" y="4843699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8" name="橢圓 2527">
            <a:extLst>
              <a:ext uri="{FF2B5EF4-FFF2-40B4-BE49-F238E27FC236}">
                <a16:creationId xmlns:a16="http://schemas.microsoft.com/office/drawing/2014/main" id="{A1DD894D-6D34-E7DD-3EAA-8DAF403B72DC}"/>
              </a:ext>
            </a:extLst>
          </p:cNvPr>
          <p:cNvSpPr/>
          <p:nvPr/>
        </p:nvSpPr>
        <p:spPr>
          <a:xfrm>
            <a:off x="9771663" y="4901177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9" name="菱形 184">
            <a:extLst>
              <a:ext uri="{FF2B5EF4-FFF2-40B4-BE49-F238E27FC236}">
                <a16:creationId xmlns:a16="http://schemas.microsoft.com/office/drawing/2014/main" id="{5333E8D5-69E7-5985-A15A-F52C716E2EE1}"/>
              </a:ext>
            </a:extLst>
          </p:cNvPr>
          <p:cNvSpPr/>
          <p:nvPr/>
        </p:nvSpPr>
        <p:spPr>
          <a:xfrm>
            <a:off x="9795472" y="495865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0" name="橢圓 2529">
            <a:extLst>
              <a:ext uri="{FF2B5EF4-FFF2-40B4-BE49-F238E27FC236}">
                <a16:creationId xmlns:a16="http://schemas.microsoft.com/office/drawing/2014/main" id="{CEC26DEA-8E5C-904D-5048-32AEA28B22C1}"/>
              </a:ext>
            </a:extLst>
          </p:cNvPr>
          <p:cNvSpPr/>
          <p:nvPr/>
        </p:nvSpPr>
        <p:spPr>
          <a:xfrm>
            <a:off x="9852950" y="4982464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1" name="菱形 186">
            <a:extLst>
              <a:ext uri="{FF2B5EF4-FFF2-40B4-BE49-F238E27FC236}">
                <a16:creationId xmlns:a16="http://schemas.microsoft.com/office/drawing/2014/main" id="{A87AC040-F666-E037-7C7C-FBC1BB310322}"/>
              </a:ext>
            </a:extLst>
          </p:cNvPr>
          <p:cNvSpPr/>
          <p:nvPr/>
        </p:nvSpPr>
        <p:spPr>
          <a:xfrm>
            <a:off x="9910429" y="4958656"/>
            <a:ext cx="58321" cy="583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2" name="橢圓 2531">
            <a:extLst>
              <a:ext uri="{FF2B5EF4-FFF2-40B4-BE49-F238E27FC236}">
                <a16:creationId xmlns:a16="http://schemas.microsoft.com/office/drawing/2014/main" id="{8560D065-4926-1CC5-02E7-7D78B41FC840}"/>
              </a:ext>
            </a:extLst>
          </p:cNvPr>
          <p:cNvSpPr/>
          <p:nvPr/>
        </p:nvSpPr>
        <p:spPr>
          <a:xfrm>
            <a:off x="9832768" y="4880995"/>
            <a:ext cx="98685" cy="9868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3" name="橢圓 2532">
            <a:extLst>
              <a:ext uri="{FF2B5EF4-FFF2-40B4-BE49-F238E27FC236}">
                <a16:creationId xmlns:a16="http://schemas.microsoft.com/office/drawing/2014/main" id="{936D9BB1-27DC-ABB0-B73A-20070CE291B0}"/>
              </a:ext>
            </a:extLst>
          </p:cNvPr>
          <p:cNvSpPr/>
          <p:nvPr/>
        </p:nvSpPr>
        <p:spPr>
          <a:xfrm>
            <a:off x="9752610" y="466328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4" name="菱形 180">
            <a:extLst>
              <a:ext uri="{FF2B5EF4-FFF2-40B4-BE49-F238E27FC236}">
                <a16:creationId xmlns:a16="http://schemas.microsoft.com/office/drawing/2014/main" id="{0ACA049F-CC9B-0A5A-4440-640241E9DD2B}"/>
              </a:ext>
            </a:extLst>
          </p:cNvPr>
          <p:cNvSpPr/>
          <p:nvPr/>
        </p:nvSpPr>
        <p:spPr>
          <a:xfrm>
            <a:off x="9712323" y="456602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5" name="橢圓 2534">
            <a:extLst>
              <a:ext uri="{FF2B5EF4-FFF2-40B4-BE49-F238E27FC236}">
                <a16:creationId xmlns:a16="http://schemas.microsoft.com/office/drawing/2014/main" id="{2F7D8691-80E2-A1EA-B63B-B25C219AF482}"/>
              </a:ext>
            </a:extLst>
          </p:cNvPr>
          <p:cNvSpPr/>
          <p:nvPr/>
        </p:nvSpPr>
        <p:spPr>
          <a:xfrm>
            <a:off x="9615063" y="452574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6" name="菱形 182">
            <a:extLst>
              <a:ext uri="{FF2B5EF4-FFF2-40B4-BE49-F238E27FC236}">
                <a16:creationId xmlns:a16="http://schemas.microsoft.com/office/drawing/2014/main" id="{70361938-772F-4BFE-DA78-53E6E7C6282A}"/>
              </a:ext>
            </a:extLst>
          </p:cNvPr>
          <p:cNvSpPr/>
          <p:nvPr/>
        </p:nvSpPr>
        <p:spPr>
          <a:xfrm>
            <a:off x="9517802" y="456602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7" name="橢圓 2536">
            <a:extLst>
              <a:ext uri="{FF2B5EF4-FFF2-40B4-BE49-F238E27FC236}">
                <a16:creationId xmlns:a16="http://schemas.microsoft.com/office/drawing/2014/main" id="{DA10DC3A-D5CB-7BC6-816C-0D7BA6E6410A}"/>
              </a:ext>
            </a:extLst>
          </p:cNvPr>
          <p:cNvSpPr/>
          <p:nvPr/>
        </p:nvSpPr>
        <p:spPr>
          <a:xfrm>
            <a:off x="9477515" y="466328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8" name="菱形 184">
            <a:extLst>
              <a:ext uri="{FF2B5EF4-FFF2-40B4-BE49-F238E27FC236}">
                <a16:creationId xmlns:a16="http://schemas.microsoft.com/office/drawing/2014/main" id="{FF37D148-A1D2-731D-3770-8A9605327ACA}"/>
              </a:ext>
            </a:extLst>
          </p:cNvPr>
          <p:cNvSpPr/>
          <p:nvPr/>
        </p:nvSpPr>
        <p:spPr>
          <a:xfrm>
            <a:off x="9517802" y="476054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9" name="橢圓 2538">
            <a:extLst>
              <a:ext uri="{FF2B5EF4-FFF2-40B4-BE49-F238E27FC236}">
                <a16:creationId xmlns:a16="http://schemas.microsoft.com/office/drawing/2014/main" id="{23B0E5ED-147E-951E-02B4-6AAE8437D991}"/>
              </a:ext>
            </a:extLst>
          </p:cNvPr>
          <p:cNvSpPr/>
          <p:nvPr/>
        </p:nvSpPr>
        <p:spPr>
          <a:xfrm>
            <a:off x="9615063" y="480083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0" name="菱形 186">
            <a:extLst>
              <a:ext uri="{FF2B5EF4-FFF2-40B4-BE49-F238E27FC236}">
                <a16:creationId xmlns:a16="http://schemas.microsoft.com/office/drawing/2014/main" id="{201C1E4A-0A84-B11C-1B39-E0DFB77E75B1}"/>
              </a:ext>
            </a:extLst>
          </p:cNvPr>
          <p:cNvSpPr/>
          <p:nvPr/>
        </p:nvSpPr>
        <p:spPr>
          <a:xfrm>
            <a:off x="9712323" y="476054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1" name="橢圓 2540">
            <a:extLst>
              <a:ext uri="{FF2B5EF4-FFF2-40B4-BE49-F238E27FC236}">
                <a16:creationId xmlns:a16="http://schemas.microsoft.com/office/drawing/2014/main" id="{BF66DEEB-93FA-E92F-603F-6410FD21EB67}"/>
              </a:ext>
            </a:extLst>
          </p:cNvPr>
          <p:cNvSpPr/>
          <p:nvPr/>
        </p:nvSpPr>
        <p:spPr>
          <a:xfrm>
            <a:off x="9580912" y="4629138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2" name="橢圓 2541">
            <a:extLst>
              <a:ext uri="{FF2B5EF4-FFF2-40B4-BE49-F238E27FC236}">
                <a16:creationId xmlns:a16="http://schemas.microsoft.com/office/drawing/2014/main" id="{53815D10-C1CE-578B-93F4-D6120BCACC9E}"/>
              </a:ext>
            </a:extLst>
          </p:cNvPr>
          <p:cNvSpPr/>
          <p:nvPr/>
        </p:nvSpPr>
        <p:spPr>
          <a:xfrm>
            <a:off x="9448999" y="383870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3" name="菱形 180">
            <a:extLst>
              <a:ext uri="{FF2B5EF4-FFF2-40B4-BE49-F238E27FC236}">
                <a16:creationId xmlns:a16="http://schemas.microsoft.com/office/drawing/2014/main" id="{C2CE42BD-99F6-A5B5-9E1C-A74649A91BC5}"/>
              </a:ext>
            </a:extLst>
          </p:cNvPr>
          <p:cNvSpPr/>
          <p:nvPr/>
        </p:nvSpPr>
        <p:spPr>
          <a:xfrm>
            <a:off x="9408712" y="3741444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4" name="橢圓 2543">
            <a:extLst>
              <a:ext uri="{FF2B5EF4-FFF2-40B4-BE49-F238E27FC236}">
                <a16:creationId xmlns:a16="http://schemas.microsoft.com/office/drawing/2014/main" id="{17322629-B98F-D7C4-1F05-69CA96AB8629}"/>
              </a:ext>
            </a:extLst>
          </p:cNvPr>
          <p:cNvSpPr/>
          <p:nvPr/>
        </p:nvSpPr>
        <p:spPr>
          <a:xfrm>
            <a:off x="9311452" y="370115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5" name="菱形 182">
            <a:extLst>
              <a:ext uri="{FF2B5EF4-FFF2-40B4-BE49-F238E27FC236}">
                <a16:creationId xmlns:a16="http://schemas.microsoft.com/office/drawing/2014/main" id="{F60243D0-995D-13BD-AFE1-BFDED5F8B5FF}"/>
              </a:ext>
            </a:extLst>
          </p:cNvPr>
          <p:cNvSpPr/>
          <p:nvPr/>
        </p:nvSpPr>
        <p:spPr>
          <a:xfrm>
            <a:off x="9214191" y="3741444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6" name="橢圓 2545">
            <a:extLst>
              <a:ext uri="{FF2B5EF4-FFF2-40B4-BE49-F238E27FC236}">
                <a16:creationId xmlns:a16="http://schemas.microsoft.com/office/drawing/2014/main" id="{24D45E0D-C49A-6596-6154-49CBB32935BA}"/>
              </a:ext>
            </a:extLst>
          </p:cNvPr>
          <p:cNvSpPr/>
          <p:nvPr/>
        </p:nvSpPr>
        <p:spPr>
          <a:xfrm>
            <a:off x="9173904" y="383870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7" name="菱形 184">
            <a:extLst>
              <a:ext uri="{FF2B5EF4-FFF2-40B4-BE49-F238E27FC236}">
                <a16:creationId xmlns:a16="http://schemas.microsoft.com/office/drawing/2014/main" id="{C3973341-017D-F39D-64E3-814187CE4B3C}"/>
              </a:ext>
            </a:extLst>
          </p:cNvPr>
          <p:cNvSpPr/>
          <p:nvPr/>
        </p:nvSpPr>
        <p:spPr>
          <a:xfrm>
            <a:off x="9214191" y="393596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8" name="橢圓 2547">
            <a:extLst>
              <a:ext uri="{FF2B5EF4-FFF2-40B4-BE49-F238E27FC236}">
                <a16:creationId xmlns:a16="http://schemas.microsoft.com/office/drawing/2014/main" id="{1C9A68F7-9CA6-1AFB-782E-B26A6C0AB019}"/>
              </a:ext>
            </a:extLst>
          </p:cNvPr>
          <p:cNvSpPr/>
          <p:nvPr/>
        </p:nvSpPr>
        <p:spPr>
          <a:xfrm>
            <a:off x="9311452" y="3976252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9" name="菱形 186">
            <a:extLst>
              <a:ext uri="{FF2B5EF4-FFF2-40B4-BE49-F238E27FC236}">
                <a16:creationId xmlns:a16="http://schemas.microsoft.com/office/drawing/2014/main" id="{9587D959-0ADE-EEAD-2D31-736E9A899250}"/>
              </a:ext>
            </a:extLst>
          </p:cNvPr>
          <p:cNvSpPr/>
          <p:nvPr/>
        </p:nvSpPr>
        <p:spPr>
          <a:xfrm>
            <a:off x="9408712" y="393596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0" name="橢圓 2549">
            <a:extLst>
              <a:ext uri="{FF2B5EF4-FFF2-40B4-BE49-F238E27FC236}">
                <a16:creationId xmlns:a16="http://schemas.microsoft.com/office/drawing/2014/main" id="{4B5A58C5-083D-2F1A-A3DA-A506BE0252A7}"/>
              </a:ext>
            </a:extLst>
          </p:cNvPr>
          <p:cNvSpPr/>
          <p:nvPr/>
        </p:nvSpPr>
        <p:spPr>
          <a:xfrm>
            <a:off x="9277301" y="3804554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1" name="橢圓 2550">
            <a:extLst>
              <a:ext uri="{FF2B5EF4-FFF2-40B4-BE49-F238E27FC236}">
                <a16:creationId xmlns:a16="http://schemas.microsoft.com/office/drawing/2014/main" id="{51EF1B32-63BF-2EEF-BD00-6F6B05B147FB}"/>
              </a:ext>
            </a:extLst>
          </p:cNvPr>
          <p:cNvSpPr/>
          <p:nvPr/>
        </p:nvSpPr>
        <p:spPr>
          <a:xfrm>
            <a:off x="9296410" y="347032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2" name="菱形 180">
            <a:extLst>
              <a:ext uri="{FF2B5EF4-FFF2-40B4-BE49-F238E27FC236}">
                <a16:creationId xmlns:a16="http://schemas.microsoft.com/office/drawing/2014/main" id="{5676F61C-B4BF-CCD4-CF5C-F4E5FDBB1550}"/>
              </a:ext>
            </a:extLst>
          </p:cNvPr>
          <p:cNvSpPr/>
          <p:nvPr/>
        </p:nvSpPr>
        <p:spPr>
          <a:xfrm>
            <a:off x="9256123" y="337306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3" name="橢圓 2552">
            <a:extLst>
              <a:ext uri="{FF2B5EF4-FFF2-40B4-BE49-F238E27FC236}">
                <a16:creationId xmlns:a16="http://schemas.microsoft.com/office/drawing/2014/main" id="{1F955C46-4E96-0891-2120-DA5CD2DFA6C2}"/>
              </a:ext>
            </a:extLst>
          </p:cNvPr>
          <p:cNvSpPr/>
          <p:nvPr/>
        </p:nvSpPr>
        <p:spPr>
          <a:xfrm>
            <a:off x="9158863" y="333277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4" name="菱形 182">
            <a:extLst>
              <a:ext uri="{FF2B5EF4-FFF2-40B4-BE49-F238E27FC236}">
                <a16:creationId xmlns:a16="http://schemas.microsoft.com/office/drawing/2014/main" id="{CA668EF0-D177-7C2F-4CEE-7B9629A850D5}"/>
              </a:ext>
            </a:extLst>
          </p:cNvPr>
          <p:cNvSpPr/>
          <p:nvPr/>
        </p:nvSpPr>
        <p:spPr>
          <a:xfrm>
            <a:off x="9061602" y="337306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5" name="橢圓 2554">
            <a:extLst>
              <a:ext uri="{FF2B5EF4-FFF2-40B4-BE49-F238E27FC236}">
                <a16:creationId xmlns:a16="http://schemas.microsoft.com/office/drawing/2014/main" id="{91A0D6E4-AF91-A357-A4C6-9A1798FABDBB}"/>
              </a:ext>
            </a:extLst>
          </p:cNvPr>
          <p:cNvSpPr/>
          <p:nvPr/>
        </p:nvSpPr>
        <p:spPr>
          <a:xfrm>
            <a:off x="9021315" y="347032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6" name="菱形 184">
            <a:extLst>
              <a:ext uri="{FF2B5EF4-FFF2-40B4-BE49-F238E27FC236}">
                <a16:creationId xmlns:a16="http://schemas.microsoft.com/office/drawing/2014/main" id="{ECA35CF5-DF14-2347-A979-C8DBB077FAFB}"/>
              </a:ext>
            </a:extLst>
          </p:cNvPr>
          <p:cNvSpPr/>
          <p:nvPr/>
        </p:nvSpPr>
        <p:spPr>
          <a:xfrm>
            <a:off x="9061602" y="356758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7" name="橢圓 2556">
            <a:extLst>
              <a:ext uri="{FF2B5EF4-FFF2-40B4-BE49-F238E27FC236}">
                <a16:creationId xmlns:a16="http://schemas.microsoft.com/office/drawing/2014/main" id="{1E397EB5-16D6-B094-B157-F644509A06D9}"/>
              </a:ext>
            </a:extLst>
          </p:cNvPr>
          <p:cNvSpPr/>
          <p:nvPr/>
        </p:nvSpPr>
        <p:spPr>
          <a:xfrm>
            <a:off x="9158863" y="360786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8" name="菱形 186">
            <a:extLst>
              <a:ext uri="{FF2B5EF4-FFF2-40B4-BE49-F238E27FC236}">
                <a16:creationId xmlns:a16="http://schemas.microsoft.com/office/drawing/2014/main" id="{6214145B-C36E-E823-6E25-4CFCA1FC810C}"/>
              </a:ext>
            </a:extLst>
          </p:cNvPr>
          <p:cNvSpPr/>
          <p:nvPr/>
        </p:nvSpPr>
        <p:spPr>
          <a:xfrm>
            <a:off x="9256123" y="356758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9" name="橢圓 2558">
            <a:extLst>
              <a:ext uri="{FF2B5EF4-FFF2-40B4-BE49-F238E27FC236}">
                <a16:creationId xmlns:a16="http://schemas.microsoft.com/office/drawing/2014/main" id="{924C38B3-4924-9BA3-E622-10EBB4A56AF4}"/>
              </a:ext>
            </a:extLst>
          </p:cNvPr>
          <p:cNvSpPr/>
          <p:nvPr/>
        </p:nvSpPr>
        <p:spPr>
          <a:xfrm>
            <a:off x="9124712" y="3436170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0" name="橢圓 2559">
            <a:extLst>
              <a:ext uri="{FF2B5EF4-FFF2-40B4-BE49-F238E27FC236}">
                <a16:creationId xmlns:a16="http://schemas.microsoft.com/office/drawing/2014/main" id="{F0C81E64-9327-63E6-5A1F-71FC8CA4F70C}"/>
              </a:ext>
            </a:extLst>
          </p:cNvPr>
          <p:cNvSpPr/>
          <p:nvPr/>
        </p:nvSpPr>
        <p:spPr>
          <a:xfrm>
            <a:off x="8928027" y="331773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1" name="菱形 180">
            <a:extLst>
              <a:ext uri="{FF2B5EF4-FFF2-40B4-BE49-F238E27FC236}">
                <a16:creationId xmlns:a16="http://schemas.microsoft.com/office/drawing/2014/main" id="{66CA590A-0D3A-2ACD-1EA7-3762B5D25DC4}"/>
              </a:ext>
            </a:extLst>
          </p:cNvPr>
          <p:cNvSpPr/>
          <p:nvPr/>
        </p:nvSpPr>
        <p:spPr>
          <a:xfrm>
            <a:off x="8887740" y="322047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2" name="橢圓 2561">
            <a:extLst>
              <a:ext uri="{FF2B5EF4-FFF2-40B4-BE49-F238E27FC236}">
                <a16:creationId xmlns:a16="http://schemas.microsoft.com/office/drawing/2014/main" id="{9BF9A664-5F16-FB02-DFF7-FEA45AEC337A}"/>
              </a:ext>
            </a:extLst>
          </p:cNvPr>
          <p:cNvSpPr/>
          <p:nvPr/>
        </p:nvSpPr>
        <p:spPr>
          <a:xfrm>
            <a:off x="8790480" y="318018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3" name="菱形 182">
            <a:extLst>
              <a:ext uri="{FF2B5EF4-FFF2-40B4-BE49-F238E27FC236}">
                <a16:creationId xmlns:a16="http://schemas.microsoft.com/office/drawing/2014/main" id="{6AD07ECA-66E6-1A1E-6DC1-FC0DF7750110}"/>
              </a:ext>
            </a:extLst>
          </p:cNvPr>
          <p:cNvSpPr/>
          <p:nvPr/>
        </p:nvSpPr>
        <p:spPr>
          <a:xfrm>
            <a:off x="8693219" y="322047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4" name="橢圓 2563">
            <a:extLst>
              <a:ext uri="{FF2B5EF4-FFF2-40B4-BE49-F238E27FC236}">
                <a16:creationId xmlns:a16="http://schemas.microsoft.com/office/drawing/2014/main" id="{15AFFB67-F6DE-B279-ECB0-D6F1B95DB0E6}"/>
              </a:ext>
            </a:extLst>
          </p:cNvPr>
          <p:cNvSpPr/>
          <p:nvPr/>
        </p:nvSpPr>
        <p:spPr>
          <a:xfrm>
            <a:off x="8652932" y="331773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5" name="菱形 184">
            <a:extLst>
              <a:ext uri="{FF2B5EF4-FFF2-40B4-BE49-F238E27FC236}">
                <a16:creationId xmlns:a16="http://schemas.microsoft.com/office/drawing/2014/main" id="{8706963E-5F82-D361-11D5-B26689E94F9A}"/>
              </a:ext>
            </a:extLst>
          </p:cNvPr>
          <p:cNvSpPr/>
          <p:nvPr/>
        </p:nvSpPr>
        <p:spPr>
          <a:xfrm>
            <a:off x="8693219" y="341499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6" name="橢圓 2565">
            <a:extLst>
              <a:ext uri="{FF2B5EF4-FFF2-40B4-BE49-F238E27FC236}">
                <a16:creationId xmlns:a16="http://schemas.microsoft.com/office/drawing/2014/main" id="{A541BC09-4792-BE58-6E1B-64E21D228A4D}"/>
              </a:ext>
            </a:extLst>
          </p:cNvPr>
          <p:cNvSpPr/>
          <p:nvPr/>
        </p:nvSpPr>
        <p:spPr>
          <a:xfrm>
            <a:off x="8790480" y="345527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7" name="菱形 186">
            <a:extLst>
              <a:ext uri="{FF2B5EF4-FFF2-40B4-BE49-F238E27FC236}">
                <a16:creationId xmlns:a16="http://schemas.microsoft.com/office/drawing/2014/main" id="{3396E730-69DA-0883-1CEE-31FE50926FDF}"/>
              </a:ext>
            </a:extLst>
          </p:cNvPr>
          <p:cNvSpPr/>
          <p:nvPr/>
        </p:nvSpPr>
        <p:spPr>
          <a:xfrm>
            <a:off x="8887740" y="341499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8" name="橢圓 2567">
            <a:extLst>
              <a:ext uri="{FF2B5EF4-FFF2-40B4-BE49-F238E27FC236}">
                <a16:creationId xmlns:a16="http://schemas.microsoft.com/office/drawing/2014/main" id="{84C64432-D8FE-F630-9F51-DCDB04692FE9}"/>
              </a:ext>
            </a:extLst>
          </p:cNvPr>
          <p:cNvSpPr/>
          <p:nvPr/>
        </p:nvSpPr>
        <p:spPr>
          <a:xfrm>
            <a:off x="8756329" y="3283580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9" name="橢圓 2568">
            <a:extLst>
              <a:ext uri="{FF2B5EF4-FFF2-40B4-BE49-F238E27FC236}">
                <a16:creationId xmlns:a16="http://schemas.microsoft.com/office/drawing/2014/main" id="{44607182-489E-0D03-9986-13D36AC5B65F}"/>
              </a:ext>
            </a:extLst>
          </p:cNvPr>
          <p:cNvSpPr/>
          <p:nvPr/>
        </p:nvSpPr>
        <p:spPr>
          <a:xfrm>
            <a:off x="8559643" y="347032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0" name="菱形 180">
            <a:extLst>
              <a:ext uri="{FF2B5EF4-FFF2-40B4-BE49-F238E27FC236}">
                <a16:creationId xmlns:a16="http://schemas.microsoft.com/office/drawing/2014/main" id="{59073FC2-0BB7-6D5C-17F2-B903994B2D20}"/>
              </a:ext>
            </a:extLst>
          </p:cNvPr>
          <p:cNvSpPr/>
          <p:nvPr/>
        </p:nvSpPr>
        <p:spPr>
          <a:xfrm>
            <a:off x="8519356" y="337306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1" name="橢圓 2570">
            <a:extLst>
              <a:ext uri="{FF2B5EF4-FFF2-40B4-BE49-F238E27FC236}">
                <a16:creationId xmlns:a16="http://schemas.microsoft.com/office/drawing/2014/main" id="{89C65E03-83F8-8F07-F6C5-FF93D4C2E72C}"/>
              </a:ext>
            </a:extLst>
          </p:cNvPr>
          <p:cNvSpPr/>
          <p:nvPr/>
        </p:nvSpPr>
        <p:spPr>
          <a:xfrm>
            <a:off x="8422096" y="3332773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2" name="菱形 182">
            <a:extLst>
              <a:ext uri="{FF2B5EF4-FFF2-40B4-BE49-F238E27FC236}">
                <a16:creationId xmlns:a16="http://schemas.microsoft.com/office/drawing/2014/main" id="{33D5C5DB-D2A4-D186-D5F2-C04562E2B9A4}"/>
              </a:ext>
            </a:extLst>
          </p:cNvPr>
          <p:cNvSpPr/>
          <p:nvPr/>
        </p:nvSpPr>
        <p:spPr>
          <a:xfrm>
            <a:off x="8324835" y="337306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3" name="橢圓 2572">
            <a:extLst>
              <a:ext uri="{FF2B5EF4-FFF2-40B4-BE49-F238E27FC236}">
                <a16:creationId xmlns:a16="http://schemas.microsoft.com/office/drawing/2014/main" id="{242A9265-477B-4F74-EB1E-49C97593EC17}"/>
              </a:ext>
            </a:extLst>
          </p:cNvPr>
          <p:cNvSpPr/>
          <p:nvPr/>
        </p:nvSpPr>
        <p:spPr>
          <a:xfrm>
            <a:off x="8284548" y="347032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4" name="菱形 184">
            <a:extLst>
              <a:ext uri="{FF2B5EF4-FFF2-40B4-BE49-F238E27FC236}">
                <a16:creationId xmlns:a16="http://schemas.microsoft.com/office/drawing/2014/main" id="{EF3621A1-6457-2046-B60B-47125A43504A}"/>
              </a:ext>
            </a:extLst>
          </p:cNvPr>
          <p:cNvSpPr/>
          <p:nvPr/>
        </p:nvSpPr>
        <p:spPr>
          <a:xfrm>
            <a:off x="8324835" y="356758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5" name="橢圓 2574">
            <a:extLst>
              <a:ext uri="{FF2B5EF4-FFF2-40B4-BE49-F238E27FC236}">
                <a16:creationId xmlns:a16="http://schemas.microsoft.com/office/drawing/2014/main" id="{944C11E8-5146-2886-4C68-8FF4CDCD27FA}"/>
              </a:ext>
            </a:extLst>
          </p:cNvPr>
          <p:cNvSpPr/>
          <p:nvPr/>
        </p:nvSpPr>
        <p:spPr>
          <a:xfrm>
            <a:off x="8422096" y="360786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6" name="菱形 186">
            <a:extLst>
              <a:ext uri="{FF2B5EF4-FFF2-40B4-BE49-F238E27FC236}">
                <a16:creationId xmlns:a16="http://schemas.microsoft.com/office/drawing/2014/main" id="{D47FFD0E-8471-6AB0-3271-BD632FA54D9F}"/>
              </a:ext>
            </a:extLst>
          </p:cNvPr>
          <p:cNvSpPr/>
          <p:nvPr/>
        </p:nvSpPr>
        <p:spPr>
          <a:xfrm>
            <a:off x="8519356" y="356758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7" name="橢圓 2576">
            <a:extLst>
              <a:ext uri="{FF2B5EF4-FFF2-40B4-BE49-F238E27FC236}">
                <a16:creationId xmlns:a16="http://schemas.microsoft.com/office/drawing/2014/main" id="{BB186FC6-FD93-32A7-867F-754A58A411FD}"/>
              </a:ext>
            </a:extLst>
          </p:cNvPr>
          <p:cNvSpPr/>
          <p:nvPr/>
        </p:nvSpPr>
        <p:spPr>
          <a:xfrm>
            <a:off x="8387945" y="3436170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8" name="橢圓 2577">
            <a:extLst>
              <a:ext uri="{FF2B5EF4-FFF2-40B4-BE49-F238E27FC236}">
                <a16:creationId xmlns:a16="http://schemas.microsoft.com/office/drawing/2014/main" id="{C32BFC49-1443-0016-AF91-41FBE5FE3A45}"/>
              </a:ext>
            </a:extLst>
          </p:cNvPr>
          <p:cNvSpPr/>
          <p:nvPr/>
        </p:nvSpPr>
        <p:spPr>
          <a:xfrm>
            <a:off x="8407053" y="383870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9" name="菱形 180">
            <a:extLst>
              <a:ext uri="{FF2B5EF4-FFF2-40B4-BE49-F238E27FC236}">
                <a16:creationId xmlns:a16="http://schemas.microsoft.com/office/drawing/2014/main" id="{76FE4AC0-76D0-8E14-96F5-B4E0ABDDB672}"/>
              </a:ext>
            </a:extLst>
          </p:cNvPr>
          <p:cNvSpPr/>
          <p:nvPr/>
        </p:nvSpPr>
        <p:spPr>
          <a:xfrm>
            <a:off x="8366766" y="3741444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0" name="橢圓 2579">
            <a:extLst>
              <a:ext uri="{FF2B5EF4-FFF2-40B4-BE49-F238E27FC236}">
                <a16:creationId xmlns:a16="http://schemas.microsoft.com/office/drawing/2014/main" id="{08231B6A-46EA-FD73-1099-6BACCD47AFB1}"/>
              </a:ext>
            </a:extLst>
          </p:cNvPr>
          <p:cNvSpPr/>
          <p:nvPr/>
        </p:nvSpPr>
        <p:spPr>
          <a:xfrm>
            <a:off x="8269506" y="370115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1" name="菱形 182">
            <a:extLst>
              <a:ext uri="{FF2B5EF4-FFF2-40B4-BE49-F238E27FC236}">
                <a16:creationId xmlns:a16="http://schemas.microsoft.com/office/drawing/2014/main" id="{9A26A902-0A63-B4DD-5A01-084CFB596455}"/>
              </a:ext>
            </a:extLst>
          </p:cNvPr>
          <p:cNvSpPr/>
          <p:nvPr/>
        </p:nvSpPr>
        <p:spPr>
          <a:xfrm>
            <a:off x="8172245" y="3741444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2" name="橢圓 2581">
            <a:extLst>
              <a:ext uri="{FF2B5EF4-FFF2-40B4-BE49-F238E27FC236}">
                <a16:creationId xmlns:a16="http://schemas.microsoft.com/office/drawing/2014/main" id="{7073C663-E512-63C3-5721-9629B8D33B22}"/>
              </a:ext>
            </a:extLst>
          </p:cNvPr>
          <p:cNvSpPr/>
          <p:nvPr/>
        </p:nvSpPr>
        <p:spPr>
          <a:xfrm>
            <a:off x="8131958" y="383870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3" name="菱形 184">
            <a:extLst>
              <a:ext uri="{FF2B5EF4-FFF2-40B4-BE49-F238E27FC236}">
                <a16:creationId xmlns:a16="http://schemas.microsoft.com/office/drawing/2014/main" id="{4FA84585-9297-CE07-86F2-4F5B45F37FFA}"/>
              </a:ext>
            </a:extLst>
          </p:cNvPr>
          <p:cNvSpPr/>
          <p:nvPr/>
        </p:nvSpPr>
        <p:spPr>
          <a:xfrm>
            <a:off x="8172245" y="393596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4" name="橢圓 2583">
            <a:extLst>
              <a:ext uri="{FF2B5EF4-FFF2-40B4-BE49-F238E27FC236}">
                <a16:creationId xmlns:a16="http://schemas.microsoft.com/office/drawing/2014/main" id="{B1DC895E-521D-01C0-F0D7-DCD77F72429C}"/>
              </a:ext>
            </a:extLst>
          </p:cNvPr>
          <p:cNvSpPr/>
          <p:nvPr/>
        </p:nvSpPr>
        <p:spPr>
          <a:xfrm>
            <a:off x="8269506" y="3976252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5" name="菱形 186">
            <a:extLst>
              <a:ext uri="{FF2B5EF4-FFF2-40B4-BE49-F238E27FC236}">
                <a16:creationId xmlns:a16="http://schemas.microsoft.com/office/drawing/2014/main" id="{183AD41F-3ACF-321E-9A18-078106653B60}"/>
              </a:ext>
            </a:extLst>
          </p:cNvPr>
          <p:cNvSpPr/>
          <p:nvPr/>
        </p:nvSpPr>
        <p:spPr>
          <a:xfrm>
            <a:off x="8366766" y="393596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6" name="橢圓 2585">
            <a:extLst>
              <a:ext uri="{FF2B5EF4-FFF2-40B4-BE49-F238E27FC236}">
                <a16:creationId xmlns:a16="http://schemas.microsoft.com/office/drawing/2014/main" id="{2E1757F3-C293-794A-5D10-C4C76262541F}"/>
              </a:ext>
            </a:extLst>
          </p:cNvPr>
          <p:cNvSpPr/>
          <p:nvPr/>
        </p:nvSpPr>
        <p:spPr>
          <a:xfrm>
            <a:off x="8235355" y="3804554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7" name="橢圓 2586">
            <a:extLst>
              <a:ext uri="{FF2B5EF4-FFF2-40B4-BE49-F238E27FC236}">
                <a16:creationId xmlns:a16="http://schemas.microsoft.com/office/drawing/2014/main" id="{DBF5FE77-D9C0-D05F-00C4-30297ADFF1E0}"/>
              </a:ext>
            </a:extLst>
          </p:cNvPr>
          <p:cNvSpPr/>
          <p:nvPr/>
        </p:nvSpPr>
        <p:spPr>
          <a:xfrm>
            <a:off x="8559643" y="420708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8" name="菱形 180">
            <a:extLst>
              <a:ext uri="{FF2B5EF4-FFF2-40B4-BE49-F238E27FC236}">
                <a16:creationId xmlns:a16="http://schemas.microsoft.com/office/drawing/2014/main" id="{D6F51C31-C2FD-66FD-3600-5D2DC541C485}"/>
              </a:ext>
            </a:extLst>
          </p:cNvPr>
          <p:cNvSpPr/>
          <p:nvPr/>
        </p:nvSpPr>
        <p:spPr>
          <a:xfrm>
            <a:off x="8519356" y="410982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9" name="橢圓 2588">
            <a:extLst>
              <a:ext uri="{FF2B5EF4-FFF2-40B4-BE49-F238E27FC236}">
                <a16:creationId xmlns:a16="http://schemas.microsoft.com/office/drawing/2014/main" id="{86D97E0F-1EC5-A5BC-B77F-00E298039F1B}"/>
              </a:ext>
            </a:extLst>
          </p:cNvPr>
          <p:cNvSpPr/>
          <p:nvPr/>
        </p:nvSpPr>
        <p:spPr>
          <a:xfrm>
            <a:off x="8422096" y="4069541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0" name="菱形 182">
            <a:extLst>
              <a:ext uri="{FF2B5EF4-FFF2-40B4-BE49-F238E27FC236}">
                <a16:creationId xmlns:a16="http://schemas.microsoft.com/office/drawing/2014/main" id="{28768CA8-93CB-A1BA-0025-EAB58A596DA9}"/>
              </a:ext>
            </a:extLst>
          </p:cNvPr>
          <p:cNvSpPr/>
          <p:nvPr/>
        </p:nvSpPr>
        <p:spPr>
          <a:xfrm>
            <a:off x="8324835" y="410982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1" name="橢圓 2590">
            <a:extLst>
              <a:ext uri="{FF2B5EF4-FFF2-40B4-BE49-F238E27FC236}">
                <a16:creationId xmlns:a16="http://schemas.microsoft.com/office/drawing/2014/main" id="{C545647F-8D8D-3F84-9A70-843169EE6209}"/>
              </a:ext>
            </a:extLst>
          </p:cNvPr>
          <p:cNvSpPr/>
          <p:nvPr/>
        </p:nvSpPr>
        <p:spPr>
          <a:xfrm>
            <a:off x="8284548" y="420708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2" name="菱形 184">
            <a:extLst>
              <a:ext uri="{FF2B5EF4-FFF2-40B4-BE49-F238E27FC236}">
                <a16:creationId xmlns:a16="http://schemas.microsoft.com/office/drawing/2014/main" id="{94CABABF-523F-E8D4-AFD0-38EE87656FAB}"/>
              </a:ext>
            </a:extLst>
          </p:cNvPr>
          <p:cNvSpPr/>
          <p:nvPr/>
        </p:nvSpPr>
        <p:spPr>
          <a:xfrm>
            <a:off x="8324835" y="430434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3" name="橢圓 2592">
            <a:extLst>
              <a:ext uri="{FF2B5EF4-FFF2-40B4-BE49-F238E27FC236}">
                <a16:creationId xmlns:a16="http://schemas.microsoft.com/office/drawing/2014/main" id="{0FFDC614-D02A-F892-859E-C140DA50A78B}"/>
              </a:ext>
            </a:extLst>
          </p:cNvPr>
          <p:cNvSpPr/>
          <p:nvPr/>
        </p:nvSpPr>
        <p:spPr>
          <a:xfrm>
            <a:off x="8422096" y="4344636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4" name="菱形 186">
            <a:extLst>
              <a:ext uri="{FF2B5EF4-FFF2-40B4-BE49-F238E27FC236}">
                <a16:creationId xmlns:a16="http://schemas.microsoft.com/office/drawing/2014/main" id="{375C7581-B76F-1C6A-9F34-3A5BFE628016}"/>
              </a:ext>
            </a:extLst>
          </p:cNvPr>
          <p:cNvSpPr/>
          <p:nvPr/>
        </p:nvSpPr>
        <p:spPr>
          <a:xfrm>
            <a:off x="8519356" y="430434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5" name="橢圓 2594">
            <a:extLst>
              <a:ext uri="{FF2B5EF4-FFF2-40B4-BE49-F238E27FC236}">
                <a16:creationId xmlns:a16="http://schemas.microsoft.com/office/drawing/2014/main" id="{1E7B45A4-2EAA-65E3-7EC8-BA7144141426}"/>
              </a:ext>
            </a:extLst>
          </p:cNvPr>
          <p:cNvSpPr/>
          <p:nvPr/>
        </p:nvSpPr>
        <p:spPr>
          <a:xfrm>
            <a:off x="8387945" y="4172938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6" name="橢圓 2595">
            <a:extLst>
              <a:ext uri="{FF2B5EF4-FFF2-40B4-BE49-F238E27FC236}">
                <a16:creationId xmlns:a16="http://schemas.microsoft.com/office/drawing/2014/main" id="{04B1E174-81F7-1F33-A2D7-4D1CB73C403D}"/>
              </a:ext>
            </a:extLst>
          </p:cNvPr>
          <p:cNvSpPr/>
          <p:nvPr/>
        </p:nvSpPr>
        <p:spPr>
          <a:xfrm>
            <a:off x="8928027" y="435967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7" name="菱形 180">
            <a:extLst>
              <a:ext uri="{FF2B5EF4-FFF2-40B4-BE49-F238E27FC236}">
                <a16:creationId xmlns:a16="http://schemas.microsoft.com/office/drawing/2014/main" id="{807B5876-7B60-3FEB-D648-868C9B6CDCCB}"/>
              </a:ext>
            </a:extLst>
          </p:cNvPr>
          <p:cNvSpPr/>
          <p:nvPr/>
        </p:nvSpPr>
        <p:spPr>
          <a:xfrm>
            <a:off x="8887740" y="426241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8" name="橢圓 2597">
            <a:extLst>
              <a:ext uri="{FF2B5EF4-FFF2-40B4-BE49-F238E27FC236}">
                <a16:creationId xmlns:a16="http://schemas.microsoft.com/office/drawing/2014/main" id="{E7C3AACE-ED5B-E8D9-CD39-D47916B9954F}"/>
              </a:ext>
            </a:extLst>
          </p:cNvPr>
          <p:cNvSpPr/>
          <p:nvPr/>
        </p:nvSpPr>
        <p:spPr>
          <a:xfrm>
            <a:off x="8790480" y="422213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9" name="菱形 182">
            <a:extLst>
              <a:ext uri="{FF2B5EF4-FFF2-40B4-BE49-F238E27FC236}">
                <a16:creationId xmlns:a16="http://schemas.microsoft.com/office/drawing/2014/main" id="{229789AA-13A6-A7FF-8A10-9475BE172381}"/>
              </a:ext>
            </a:extLst>
          </p:cNvPr>
          <p:cNvSpPr/>
          <p:nvPr/>
        </p:nvSpPr>
        <p:spPr>
          <a:xfrm>
            <a:off x="8693219" y="426241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0" name="橢圓 2599">
            <a:extLst>
              <a:ext uri="{FF2B5EF4-FFF2-40B4-BE49-F238E27FC236}">
                <a16:creationId xmlns:a16="http://schemas.microsoft.com/office/drawing/2014/main" id="{6505AD58-4CAB-7FE3-379D-A6335C5B8ED1}"/>
              </a:ext>
            </a:extLst>
          </p:cNvPr>
          <p:cNvSpPr/>
          <p:nvPr/>
        </p:nvSpPr>
        <p:spPr>
          <a:xfrm>
            <a:off x="8652932" y="435967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1" name="菱形 184">
            <a:extLst>
              <a:ext uri="{FF2B5EF4-FFF2-40B4-BE49-F238E27FC236}">
                <a16:creationId xmlns:a16="http://schemas.microsoft.com/office/drawing/2014/main" id="{42BD6E8D-6EB4-7A13-22AE-0DF4A4A82AD9}"/>
              </a:ext>
            </a:extLst>
          </p:cNvPr>
          <p:cNvSpPr/>
          <p:nvPr/>
        </p:nvSpPr>
        <p:spPr>
          <a:xfrm>
            <a:off x="8693219" y="445693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2" name="橢圓 2601">
            <a:extLst>
              <a:ext uri="{FF2B5EF4-FFF2-40B4-BE49-F238E27FC236}">
                <a16:creationId xmlns:a16="http://schemas.microsoft.com/office/drawing/2014/main" id="{1D563047-BBE5-F086-557E-F4F3E52F865E}"/>
              </a:ext>
            </a:extLst>
          </p:cNvPr>
          <p:cNvSpPr/>
          <p:nvPr/>
        </p:nvSpPr>
        <p:spPr>
          <a:xfrm>
            <a:off x="8790480" y="4497225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3" name="菱形 186">
            <a:extLst>
              <a:ext uri="{FF2B5EF4-FFF2-40B4-BE49-F238E27FC236}">
                <a16:creationId xmlns:a16="http://schemas.microsoft.com/office/drawing/2014/main" id="{02C2D0D6-992E-820D-68A7-D07CCC3A86B9}"/>
              </a:ext>
            </a:extLst>
          </p:cNvPr>
          <p:cNvSpPr/>
          <p:nvPr/>
        </p:nvSpPr>
        <p:spPr>
          <a:xfrm>
            <a:off x="8887740" y="4456938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4" name="橢圓 2603">
            <a:extLst>
              <a:ext uri="{FF2B5EF4-FFF2-40B4-BE49-F238E27FC236}">
                <a16:creationId xmlns:a16="http://schemas.microsoft.com/office/drawing/2014/main" id="{254FD6C1-8FE6-B538-2DFE-6E600BEDE77B}"/>
              </a:ext>
            </a:extLst>
          </p:cNvPr>
          <p:cNvSpPr/>
          <p:nvPr/>
        </p:nvSpPr>
        <p:spPr>
          <a:xfrm>
            <a:off x="8756329" y="4325527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5" name="橢圓 2604">
            <a:extLst>
              <a:ext uri="{FF2B5EF4-FFF2-40B4-BE49-F238E27FC236}">
                <a16:creationId xmlns:a16="http://schemas.microsoft.com/office/drawing/2014/main" id="{965A6812-303B-9D2C-D989-D2EF661FD573}"/>
              </a:ext>
            </a:extLst>
          </p:cNvPr>
          <p:cNvSpPr/>
          <p:nvPr/>
        </p:nvSpPr>
        <p:spPr>
          <a:xfrm>
            <a:off x="9296410" y="420709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6" name="菱形 180">
            <a:extLst>
              <a:ext uri="{FF2B5EF4-FFF2-40B4-BE49-F238E27FC236}">
                <a16:creationId xmlns:a16="http://schemas.microsoft.com/office/drawing/2014/main" id="{AAFA591C-4CF3-6DC4-1472-CA105F4FE711}"/>
              </a:ext>
            </a:extLst>
          </p:cNvPr>
          <p:cNvSpPr/>
          <p:nvPr/>
        </p:nvSpPr>
        <p:spPr>
          <a:xfrm>
            <a:off x="9256123" y="410982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7" name="橢圓 2606">
            <a:extLst>
              <a:ext uri="{FF2B5EF4-FFF2-40B4-BE49-F238E27FC236}">
                <a16:creationId xmlns:a16="http://schemas.microsoft.com/office/drawing/2014/main" id="{D85ACAA6-5D6F-73A9-65FD-0FE3363138BE}"/>
              </a:ext>
            </a:extLst>
          </p:cNvPr>
          <p:cNvSpPr/>
          <p:nvPr/>
        </p:nvSpPr>
        <p:spPr>
          <a:xfrm>
            <a:off x="9158863" y="4069542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8" name="菱形 182">
            <a:extLst>
              <a:ext uri="{FF2B5EF4-FFF2-40B4-BE49-F238E27FC236}">
                <a16:creationId xmlns:a16="http://schemas.microsoft.com/office/drawing/2014/main" id="{95745376-36DC-7646-EC1A-371E5BCC9DF2}"/>
              </a:ext>
            </a:extLst>
          </p:cNvPr>
          <p:cNvSpPr/>
          <p:nvPr/>
        </p:nvSpPr>
        <p:spPr>
          <a:xfrm>
            <a:off x="9061602" y="4109829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9" name="橢圓 2608">
            <a:extLst>
              <a:ext uri="{FF2B5EF4-FFF2-40B4-BE49-F238E27FC236}">
                <a16:creationId xmlns:a16="http://schemas.microsoft.com/office/drawing/2014/main" id="{35CF6B80-8065-1A4A-F1EB-AB6376BB2E02}"/>
              </a:ext>
            </a:extLst>
          </p:cNvPr>
          <p:cNvSpPr/>
          <p:nvPr/>
        </p:nvSpPr>
        <p:spPr>
          <a:xfrm>
            <a:off x="9021315" y="420709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0" name="菱形 184">
            <a:extLst>
              <a:ext uri="{FF2B5EF4-FFF2-40B4-BE49-F238E27FC236}">
                <a16:creationId xmlns:a16="http://schemas.microsoft.com/office/drawing/2014/main" id="{3D8CE3E7-99D7-4930-8309-7AD59FE4C3DC}"/>
              </a:ext>
            </a:extLst>
          </p:cNvPr>
          <p:cNvSpPr/>
          <p:nvPr/>
        </p:nvSpPr>
        <p:spPr>
          <a:xfrm>
            <a:off x="9061602" y="430435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1" name="橢圓 2610">
            <a:extLst>
              <a:ext uri="{FF2B5EF4-FFF2-40B4-BE49-F238E27FC236}">
                <a16:creationId xmlns:a16="http://schemas.microsoft.com/office/drawing/2014/main" id="{B4936036-AD59-6A99-14D5-3CE4EA570F77}"/>
              </a:ext>
            </a:extLst>
          </p:cNvPr>
          <p:cNvSpPr/>
          <p:nvPr/>
        </p:nvSpPr>
        <p:spPr>
          <a:xfrm>
            <a:off x="9158863" y="4344637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2" name="菱形 186">
            <a:extLst>
              <a:ext uri="{FF2B5EF4-FFF2-40B4-BE49-F238E27FC236}">
                <a16:creationId xmlns:a16="http://schemas.microsoft.com/office/drawing/2014/main" id="{F6CA8C39-59BE-E349-4159-5B0403A7FD30}"/>
              </a:ext>
            </a:extLst>
          </p:cNvPr>
          <p:cNvSpPr/>
          <p:nvPr/>
        </p:nvSpPr>
        <p:spPr>
          <a:xfrm>
            <a:off x="9256123" y="4304350"/>
            <a:ext cx="98685" cy="986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3" name="橢圓 2612">
            <a:extLst>
              <a:ext uri="{FF2B5EF4-FFF2-40B4-BE49-F238E27FC236}">
                <a16:creationId xmlns:a16="http://schemas.microsoft.com/office/drawing/2014/main" id="{66B8B467-20BF-6554-2A7B-55991246CDFA}"/>
              </a:ext>
            </a:extLst>
          </p:cNvPr>
          <p:cNvSpPr/>
          <p:nvPr/>
        </p:nvSpPr>
        <p:spPr>
          <a:xfrm>
            <a:off x="9124712" y="4172939"/>
            <a:ext cx="166987" cy="1669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4" name="橢圓 2613">
            <a:extLst>
              <a:ext uri="{FF2B5EF4-FFF2-40B4-BE49-F238E27FC236}">
                <a16:creationId xmlns:a16="http://schemas.microsoft.com/office/drawing/2014/main" id="{26B2EB20-CC1A-B149-3A77-1CD6EEEF6BFF}"/>
              </a:ext>
            </a:extLst>
          </p:cNvPr>
          <p:cNvSpPr/>
          <p:nvPr/>
        </p:nvSpPr>
        <p:spPr>
          <a:xfrm>
            <a:off x="8989073" y="3804553"/>
            <a:ext cx="166987" cy="1669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5" name="菱形 180">
            <a:extLst>
              <a:ext uri="{FF2B5EF4-FFF2-40B4-BE49-F238E27FC236}">
                <a16:creationId xmlns:a16="http://schemas.microsoft.com/office/drawing/2014/main" id="{DF21AD17-A5C6-61B0-70D4-0F554184F432}"/>
              </a:ext>
            </a:extLst>
          </p:cNvPr>
          <p:cNvSpPr/>
          <p:nvPr/>
        </p:nvSpPr>
        <p:spPr>
          <a:xfrm>
            <a:off x="8920904" y="3639977"/>
            <a:ext cx="166987" cy="1669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6" name="橢圓 2615">
            <a:extLst>
              <a:ext uri="{FF2B5EF4-FFF2-40B4-BE49-F238E27FC236}">
                <a16:creationId xmlns:a16="http://schemas.microsoft.com/office/drawing/2014/main" id="{56F27894-FC93-BB9C-CCC6-AEBE92312637}"/>
              </a:ext>
            </a:extLst>
          </p:cNvPr>
          <p:cNvSpPr/>
          <p:nvPr/>
        </p:nvSpPr>
        <p:spPr>
          <a:xfrm>
            <a:off x="8756328" y="3571807"/>
            <a:ext cx="166987" cy="1669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7" name="菱形 182">
            <a:extLst>
              <a:ext uri="{FF2B5EF4-FFF2-40B4-BE49-F238E27FC236}">
                <a16:creationId xmlns:a16="http://schemas.microsoft.com/office/drawing/2014/main" id="{5DC81BC2-34F0-410E-D654-62F41ACEA491}"/>
              </a:ext>
            </a:extLst>
          </p:cNvPr>
          <p:cNvSpPr/>
          <p:nvPr/>
        </p:nvSpPr>
        <p:spPr>
          <a:xfrm>
            <a:off x="8591752" y="3639977"/>
            <a:ext cx="166987" cy="1669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8" name="橢圓 2617">
            <a:extLst>
              <a:ext uri="{FF2B5EF4-FFF2-40B4-BE49-F238E27FC236}">
                <a16:creationId xmlns:a16="http://schemas.microsoft.com/office/drawing/2014/main" id="{E76A4586-A082-2D79-1A4F-60EBD2E1D6E3}"/>
              </a:ext>
            </a:extLst>
          </p:cNvPr>
          <p:cNvSpPr/>
          <p:nvPr/>
        </p:nvSpPr>
        <p:spPr>
          <a:xfrm>
            <a:off x="8523582" y="3804553"/>
            <a:ext cx="166987" cy="1669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9" name="菱形 184">
            <a:extLst>
              <a:ext uri="{FF2B5EF4-FFF2-40B4-BE49-F238E27FC236}">
                <a16:creationId xmlns:a16="http://schemas.microsoft.com/office/drawing/2014/main" id="{5F9784BD-559C-8E1D-0B3D-34A818AD28DB}"/>
              </a:ext>
            </a:extLst>
          </p:cNvPr>
          <p:cNvSpPr/>
          <p:nvPr/>
        </p:nvSpPr>
        <p:spPr>
          <a:xfrm>
            <a:off x="8591752" y="3969129"/>
            <a:ext cx="166987" cy="1669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0" name="橢圓 2619">
            <a:extLst>
              <a:ext uri="{FF2B5EF4-FFF2-40B4-BE49-F238E27FC236}">
                <a16:creationId xmlns:a16="http://schemas.microsoft.com/office/drawing/2014/main" id="{D9D971EF-DCCF-7E37-CBF9-B4AF0EB102DC}"/>
              </a:ext>
            </a:extLst>
          </p:cNvPr>
          <p:cNvSpPr/>
          <p:nvPr/>
        </p:nvSpPr>
        <p:spPr>
          <a:xfrm>
            <a:off x="8756328" y="4037299"/>
            <a:ext cx="166987" cy="1669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1" name="菱形 186">
            <a:extLst>
              <a:ext uri="{FF2B5EF4-FFF2-40B4-BE49-F238E27FC236}">
                <a16:creationId xmlns:a16="http://schemas.microsoft.com/office/drawing/2014/main" id="{0769C38C-F5A3-B20F-A11D-D587708E51A2}"/>
              </a:ext>
            </a:extLst>
          </p:cNvPr>
          <p:cNvSpPr/>
          <p:nvPr/>
        </p:nvSpPr>
        <p:spPr>
          <a:xfrm>
            <a:off x="8920904" y="3969130"/>
            <a:ext cx="166987" cy="1669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2" name="橢圓 2621">
            <a:extLst>
              <a:ext uri="{FF2B5EF4-FFF2-40B4-BE49-F238E27FC236}">
                <a16:creationId xmlns:a16="http://schemas.microsoft.com/office/drawing/2014/main" id="{6A867669-20C7-C334-F244-14D7F0FBE85D}"/>
              </a:ext>
            </a:extLst>
          </p:cNvPr>
          <p:cNvSpPr/>
          <p:nvPr/>
        </p:nvSpPr>
        <p:spPr>
          <a:xfrm>
            <a:off x="8698541" y="3746766"/>
            <a:ext cx="282561" cy="282561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2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73817-9E67-659A-26EC-B1EC35B60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98753-E4F9-F85B-FEA1-7EAFFCE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定線複製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CE5F0A-C22C-6563-E9A5-FCB1F8A8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2657E15-5A8F-F110-564B-4DD5D31C5F2D}"/>
              </a:ext>
            </a:extLst>
          </p:cNvPr>
          <p:cNvSpPr txBox="1"/>
          <p:nvPr/>
        </p:nvSpPr>
        <p:spPr>
          <a:xfrm>
            <a:off x="787401" y="1003300"/>
            <a:ext cx="50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不同方向會造成不同的結果。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40487E1E-2B4F-EB67-A861-836F44F522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36218" y="5026815"/>
            <a:ext cx="843938" cy="1243276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27">
            <a:extLst>
              <a:ext uri="{FF2B5EF4-FFF2-40B4-BE49-F238E27FC236}">
                <a16:creationId xmlns:a16="http://schemas.microsoft.com/office/drawing/2014/main" id="{56B34CCC-1C78-6369-9196-14CE5C926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649" y="5049305"/>
            <a:ext cx="0" cy="1220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AutoShape 5">
            <a:extLst>
              <a:ext uri="{FF2B5EF4-FFF2-40B4-BE49-F238E27FC236}">
                <a16:creationId xmlns:a16="http://schemas.microsoft.com/office/drawing/2014/main" id="{02FC40D6-864A-F97D-A46F-621B4DC105BA}"/>
              </a:ext>
            </a:extLst>
          </p:cNvPr>
          <p:cNvSpPr>
            <a:spLocks noChangeArrowheads="1"/>
          </p:cNvSpPr>
          <p:nvPr/>
        </p:nvSpPr>
        <p:spPr bwMode="auto">
          <a:xfrm rot="2700000" flipH="1">
            <a:off x="1161257" y="2056206"/>
            <a:ext cx="453910" cy="66869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AutoShape 5">
            <a:extLst>
              <a:ext uri="{FF2B5EF4-FFF2-40B4-BE49-F238E27FC236}">
                <a16:creationId xmlns:a16="http://schemas.microsoft.com/office/drawing/2014/main" id="{25572B1E-1A7D-4B01-AB5A-4F9B18C42D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1401" y="2454214"/>
            <a:ext cx="452491" cy="66660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AutoShape 5">
            <a:extLst>
              <a:ext uri="{FF2B5EF4-FFF2-40B4-BE49-F238E27FC236}">
                <a16:creationId xmlns:a16="http://schemas.microsoft.com/office/drawing/2014/main" id="{CA09F339-689B-839A-D055-493CEE00F5FB}"/>
              </a:ext>
            </a:extLst>
          </p:cNvPr>
          <p:cNvSpPr>
            <a:spLocks noChangeArrowheads="1"/>
          </p:cNvSpPr>
          <p:nvPr/>
        </p:nvSpPr>
        <p:spPr bwMode="auto">
          <a:xfrm rot="18899999" flipH="1">
            <a:off x="1152704" y="2853637"/>
            <a:ext cx="453910" cy="66869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8EBFD9D8-D033-3F88-00F1-2004CB353D86}"/>
              </a:ext>
            </a:extLst>
          </p:cNvPr>
          <p:cNvSpPr>
            <a:spLocks noChangeArrowheads="1"/>
          </p:cNvSpPr>
          <p:nvPr/>
        </p:nvSpPr>
        <p:spPr bwMode="auto">
          <a:xfrm rot="16199998" flipH="1">
            <a:off x="1550378" y="3025248"/>
            <a:ext cx="452491" cy="66660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D2126688-F798-2AEE-96AF-8933B94291EC}"/>
              </a:ext>
            </a:extLst>
          </p:cNvPr>
          <p:cNvSpPr>
            <a:spLocks noChangeArrowheads="1"/>
          </p:cNvSpPr>
          <p:nvPr/>
        </p:nvSpPr>
        <p:spPr bwMode="auto">
          <a:xfrm rot="13499999" flipH="1">
            <a:off x="1950136" y="2862190"/>
            <a:ext cx="453910" cy="66869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DCCE1707-FBC5-75F6-7717-52ECA3DFA077}"/>
              </a:ext>
            </a:extLst>
          </p:cNvPr>
          <p:cNvSpPr>
            <a:spLocks noChangeArrowheads="1"/>
          </p:cNvSpPr>
          <p:nvPr/>
        </p:nvSpPr>
        <p:spPr bwMode="auto">
          <a:xfrm rot="10799998" flipH="1">
            <a:off x="2121413" y="2466272"/>
            <a:ext cx="452491" cy="66660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AutoShape 5">
            <a:extLst>
              <a:ext uri="{FF2B5EF4-FFF2-40B4-BE49-F238E27FC236}">
                <a16:creationId xmlns:a16="http://schemas.microsoft.com/office/drawing/2014/main" id="{C0AEF873-E6D8-CB22-DA56-D759A562DD5F}"/>
              </a:ext>
            </a:extLst>
          </p:cNvPr>
          <p:cNvSpPr>
            <a:spLocks noChangeArrowheads="1"/>
          </p:cNvSpPr>
          <p:nvPr/>
        </p:nvSpPr>
        <p:spPr bwMode="auto">
          <a:xfrm rot="8099998" flipH="1">
            <a:off x="1958689" y="2064760"/>
            <a:ext cx="453910" cy="66869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AutoShape 5">
            <a:extLst>
              <a:ext uri="{FF2B5EF4-FFF2-40B4-BE49-F238E27FC236}">
                <a16:creationId xmlns:a16="http://schemas.microsoft.com/office/drawing/2014/main" id="{5A598119-372A-D777-1E2D-56224315BAD7}"/>
              </a:ext>
            </a:extLst>
          </p:cNvPr>
          <p:cNvSpPr>
            <a:spLocks noChangeArrowheads="1"/>
          </p:cNvSpPr>
          <p:nvPr/>
        </p:nvSpPr>
        <p:spPr bwMode="auto">
          <a:xfrm rot="5399998" flipH="1">
            <a:off x="1562437" y="1895238"/>
            <a:ext cx="452491" cy="66660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B87BF61-CED6-B674-EEF3-457DB2884BEF}"/>
              </a:ext>
            </a:extLst>
          </p:cNvPr>
          <p:cNvSpPr>
            <a:spLocks noChangeArrowheads="1"/>
          </p:cNvSpPr>
          <p:nvPr/>
        </p:nvSpPr>
        <p:spPr bwMode="auto">
          <a:xfrm rot="13499999" flipH="1">
            <a:off x="3537889" y="1743363"/>
            <a:ext cx="453910" cy="66869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AutoShape 5">
            <a:extLst>
              <a:ext uri="{FF2B5EF4-FFF2-40B4-BE49-F238E27FC236}">
                <a16:creationId xmlns:a16="http://schemas.microsoft.com/office/drawing/2014/main" id="{996F9F46-F619-BD5F-C6A1-2EEFBD0E1B47}"/>
              </a:ext>
            </a:extLst>
          </p:cNvPr>
          <p:cNvSpPr>
            <a:spLocks noChangeArrowheads="1"/>
          </p:cNvSpPr>
          <p:nvPr/>
        </p:nvSpPr>
        <p:spPr bwMode="auto">
          <a:xfrm rot="10799998" flipH="1">
            <a:off x="3244880" y="2466272"/>
            <a:ext cx="452491" cy="66660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AutoShape 5">
            <a:extLst>
              <a:ext uri="{FF2B5EF4-FFF2-40B4-BE49-F238E27FC236}">
                <a16:creationId xmlns:a16="http://schemas.microsoft.com/office/drawing/2014/main" id="{89A2F7A7-BDAB-BB57-0AE1-C95843359F03}"/>
              </a:ext>
            </a:extLst>
          </p:cNvPr>
          <p:cNvSpPr>
            <a:spLocks noChangeArrowheads="1"/>
          </p:cNvSpPr>
          <p:nvPr/>
        </p:nvSpPr>
        <p:spPr bwMode="auto">
          <a:xfrm rot="8099999" flipH="1">
            <a:off x="3546442" y="3183587"/>
            <a:ext cx="453910" cy="66869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388D504F-31CA-8878-BD92-5AFC347C41E6}"/>
              </a:ext>
            </a:extLst>
          </p:cNvPr>
          <p:cNvSpPr>
            <a:spLocks noChangeArrowheads="1"/>
          </p:cNvSpPr>
          <p:nvPr/>
        </p:nvSpPr>
        <p:spPr bwMode="auto">
          <a:xfrm rot="5399998" flipH="1">
            <a:off x="4269017" y="3478349"/>
            <a:ext cx="452491" cy="66660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3DFB8F41-7621-E4A9-C334-4572D0AB16D5}"/>
              </a:ext>
            </a:extLst>
          </p:cNvPr>
          <p:cNvSpPr>
            <a:spLocks noChangeArrowheads="1"/>
          </p:cNvSpPr>
          <p:nvPr/>
        </p:nvSpPr>
        <p:spPr bwMode="auto">
          <a:xfrm rot="2700000" flipH="1">
            <a:off x="4986667" y="3175033"/>
            <a:ext cx="453910" cy="66869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AutoShape 5">
            <a:extLst>
              <a:ext uri="{FF2B5EF4-FFF2-40B4-BE49-F238E27FC236}">
                <a16:creationId xmlns:a16="http://schemas.microsoft.com/office/drawing/2014/main" id="{E9F4EC6D-45F7-B91D-9D67-40F0DE46B6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81095" y="2454214"/>
            <a:ext cx="452491" cy="66660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AutoShape 5">
            <a:extLst>
              <a:ext uri="{FF2B5EF4-FFF2-40B4-BE49-F238E27FC236}">
                <a16:creationId xmlns:a16="http://schemas.microsoft.com/office/drawing/2014/main" id="{517A3DCB-8E39-5288-B949-0E6354895DEF}"/>
              </a:ext>
            </a:extLst>
          </p:cNvPr>
          <p:cNvSpPr>
            <a:spLocks noChangeArrowheads="1"/>
          </p:cNvSpPr>
          <p:nvPr/>
        </p:nvSpPr>
        <p:spPr bwMode="auto">
          <a:xfrm rot="18899999" flipH="1">
            <a:off x="4978114" y="1734810"/>
            <a:ext cx="453910" cy="66869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C94C391E-BB06-8541-15E6-D4A0634BF2CB}"/>
              </a:ext>
            </a:extLst>
          </p:cNvPr>
          <p:cNvSpPr>
            <a:spLocks noChangeArrowheads="1"/>
          </p:cNvSpPr>
          <p:nvPr/>
        </p:nvSpPr>
        <p:spPr bwMode="auto">
          <a:xfrm rot="16199998" flipH="1">
            <a:off x="4256959" y="1442137"/>
            <a:ext cx="452491" cy="666602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5E5480-210C-49E1-0903-55EAF112EC29}"/>
              </a:ext>
            </a:extLst>
          </p:cNvPr>
          <p:cNvSpPr txBox="1"/>
          <p:nvPr/>
        </p:nvSpPr>
        <p:spPr>
          <a:xfrm>
            <a:off x="6393071" y="1003300"/>
            <a:ext cx="50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用起司在披薩上的排列方式。</a:t>
            </a: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44330C5-2CF3-82DF-91A8-FD05143C6BE9}"/>
              </a:ext>
            </a:extLst>
          </p:cNvPr>
          <p:cNvSpPr>
            <a:spLocks noChangeArrowheads="1"/>
          </p:cNvSpPr>
          <p:nvPr/>
        </p:nvSpPr>
        <p:spPr bwMode="auto">
          <a:xfrm rot="20399658">
            <a:off x="7459862" y="2167989"/>
            <a:ext cx="343053" cy="31889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D0D8ABA5-C803-E26F-3FF2-200C656F4154}"/>
              </a:ext>
            </a:extLst>
          </p:cNvPr>
          <p:cNvSpPr>
            <a:spLocks noChangeArrowheads="1"/>
          </p:cNvSpPr>
          <p:nvPr/>
        </p:nvSpPr>
        <p:spPr bwMode="auto">
          <a:xfrm rot="2846942">
            <a:off x="7821376" y="2718061"/>
            <a:ext cx="343412" cy="31922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A2DED317-7983-FD59-FC38-84F229ED253A}"/>
              </a:ext>
            </a:extLst>
          </p:cNvPr>
          <p:cNvSpPr>
            <a:spLocks noChangeArrowheads="1"/>
          </p:cNvSpPr>
          <p:nvPr/>
        </p:nvSpPr>
        <p:spPr bwMode="auto">
          <a:xfrm rot="6904421">
            <a:off x="7452643" y="3262410"/>
            <a:ext cx="342633" cy="31850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07A0358F-E827-570E-6BAA-BB728CAA324C}"/>
              </a:ext>
            </a:extLst>
          </p:cNvPr>
          <p:cNvSpPr>
            <a:spLocks noChangeArrowheads="1"/>
          </p:cNvSpPr>
          <p:nvPr/>
        </p:nvSpPr>
        <p:spPr bwMode="auto">
          <a:xfrm rot="10944076">
            <a:off x="6808315" y="3129147"/>
            <a:ext cx="342738" cy="31860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48B2AA70-BD6F-6A9A-A9B3-39BC09EEDF14}"/>
              </a:ext>
            </a:extLst>
          </p:cNvPr>
          <p:cNvSpPr>
            <a:spLocks noChangeArrowheads="1"/>
          </p:cNvSpPr>
          <p:nvPr/>
        </p:nvSpPr>
        <p:spPr bwMode="auto">
          <a:xfrm rot="14997679">
            <a:off x="6684284" y="2483216"/>
            <a:ext cx="343145" cy="31898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8E5A993A-5022-C348-DC82-0B9B37EE07B0}"/>
              </a:ext>
            </a:extLst>
          </p:cNvPr>
          <p:cNvSpPr>
            <a:spLocks noChangeArrowheads="1"/>
          </p:cNvSpPr>
          <p:nvPr/>
        </p:nvSpPr>
        <p:spPr bwMode="auto">
          <a:xfrm rot="19046943">
            <a:off x="7233683" y="2121591"/>
            <a:ext cx="342608" cy="31848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229F8AEF-8492-2F74-4AC6-4B6D35343F6B}"/>
              </a:ext>
            </a:extLst>
          </p:cNvPr>
          <p:cNvSpPr>
            <a:spLocks noChangeArrowheads="1"/>
          </p:cNvSpPr>
          <p:nvPr/>
        </p:nvSpPr>
        <p:spPr bwMode="auto">
          <a:xfrm rot="1496206">
            <a:off x="7777592" y="2490651"/>
            <a:ext cx="343145" cy="31898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FED6B2C0-FBF0-B3C0-91CE-78CA283672FB}"/>
              </a:ext>
            </a:extLst>
          </p:cNvPr>
          <p:cNvSpPr>
            <a:spLocks noChangeArrowheads="1"/>
          </p:cNvSpPr>
          <p:nvPr/>
        </p:nvSpPr>
        <p:spPr bwMode="auto">
          <a:xfrm rot="5553390">
            <a:off x="7644430" y="3134658"/>
            <a:ext cx="343096" cy="31893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B84A17B5-3825-FF1D-154A-3B28DBD78254}"/>
              </a:ext>
            </a:extLst>
          </p:cNvPr>
          <p:cNvSpPr>
            <a:spLocks noChangeArrowheads="1"/>
          </p:cNvSpPr>
          <p:nvPr/>
        </p:nvSpPr>
        <p:spPr bwMode="auto">
          <a:xfrm rot="9591396">
            <a:off x="6998890" y="3259568"/>
            <a:ext cx="342166" cy="31807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E8D6CC31-78F0-95CE-9FAA-562D27F9E9AB}"/>
              </a:ext>
            </a:extLst>
          </p:cNvPr>
          <p:cNvSpPr>
            <a:spLocks noChangeArrowheads="1"/>
          </p:cNvSpPr>
          <p:nvPr/>
        </p:nvSpPr>
        <p:spPr bwMode="auto">
          <a:xfrm rot="13646943">
            <a:off x="6637152" y="2710007"/>
            <a:ext cx="343412" cy="31922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059DFEDA-ABD4-F162-2E01-A41C7944C68D}"/>
              </a:ext>
            </a:extLst>
          </p:cNvPr>
          <p:cNvSpPr>
            <a:spLocks noChangeArrowheads="1"/>
          </p:cNvSpPr>
          <p:nvPr/>
        </p:nvSpPr>
        <p:spPr bwMode="auto">
          <a:xfrm rot="17692284">
            <a:off x="7006098" y="2165121"/>
            <a:ext cx="342587" cy="31846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92B7EEE2-FA8C-7F43-5DB2-F9EA203BD36B}"/>
              </a:ext>
            </a:extLst>
          </p:cNvPr>
          <p:cNvSpPr>
            <a:spLocks noChangeArrowheads="1"/>
          </p:cNvSpPr>
          <p:nvPr/>
        </p:nvSpPr>
        <p:spPr bwMode="auto">
          <a:xfrm rot="140495">
            <a:off x="7650130" y="2296844"/>
            <a:ext cx="343096" cy="31893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" name="Rectangle 4">
            <a:extLst>
              <a:ext uri="{FF2B5EF4-FFF2-40B4-BE49-F238E27FC236}">
                <a16:creationId xmlns:a16="http://schemas.microsoft.com/office/drawing/2014/main" id="{9274EB59-77BD-8898-373D-E70A8CD04851}"/>
              </a:ext>
            </a:extLst>
          </p:cNvPr>
          <p:cNvSpPr>
            <a:spLocks noChangeArrowheads="1"/>
          </p:cNvSpPr>
          <p:nvPr/>
        </p:nvSpPr>
        <p:spPr bwMode="auto">
          <a:xfrm rot="4197680">
            <a:off x="7774511" y="2942563"/>
            <a:ext cx="343145" cy="31898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75C03BCE-CC2D-25EF-D777-7307342AE8B3}"/>
              </a:ext>
            </a:extLst>
          </p:cNvPr>
          <p:cNvSpPr>
            <a:spLocks noChangeArrowheads="1"/>
          </p:cNvSpPr>
          <p:nvPr/>
        </p:nvSpPr>
        <p:spPr bwMode="auto">
          <a:xfrm rot="8246942">
            <a:off x="7225648" y="3304687"/>
            <a:ext cx="342608" cy="31848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id="{BB39C9E1-EEC5-38FF-E6FA-6C075BE261F2}"/>
              </a:ext>
            </a:extLst>
          </p:cNvPr>
          <p:cNvSpPr>
            <a:spLocks noChangeArrowheads="1"/>
          </p:cNvSpPr>
          <p:nvPr/>
        </p:nvSpPr>
        <p:spPr bwMode="auto">
          <a:xfrm rot="12296206">
            <a:off x="6681203" y="2935129"/>
            <a:ext cx="343145" cy="31898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D2049D5B-B4CE-9509-FD91-1464A3F7AA1F}"/>
              </a:ext>
            </a:extLst>
          </p:cNvPr>
          <p:cNvSpPr>
            <a:spLocks noChangeArrowheads="1"/>
          </p:cNvSpPr>
          <p:nvPr/>
        </p:nvSpPr>
        <p:spPr bwMode="auto">
          <a:xfrm rot="16349810">
            <a:off x="6814003" y="2291332"/>
            <a:ext cx="342738" cy="31860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213218AF-3511-FF8C-740F-4FC724552992}"/>
              </a:ext>
            </a:extLst>
          </p:cNvPr>
          <p:cNvSpPr>
            <a:spLocks noChangeArrowheads="1"/>
          </p:cNvSpPr>
          <p:nvPr/>
        </p:nvSpPr>
        <p:spPr bwMode="auto">
          <a:xfrm rot="151251">
            <a:off x="9211756" y="2359014"/>
            <a:ext cx="513035" cy="47690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0683FA67-7AF6-6F04-FA90-6EFF5BBE3F21}"/>
              </a:ext>
            </a:extLst>
          </p:cNvPr>
          <p:cNvSpPr>
            <a:spLocks noChangeArrowheads="1"/>
          </p:cNvSpPr>
          <p:nvPr/>
        </p:nvSpPr>
        <p:spPr bwMode="auto">
          <a:xfrm rot="6899499">
            <a:off x="9073277" y="3001753"/>
            <a:ext cx="512887" cy="47676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4">
            <a:extLst>
              <a:ext uri="{FF2B5EF4-FFF2-40B4-BE49-F238E27FC236}">
                <a16:creationId xmlns:a16="http://schemas.microsoft.com/office/drawing/2014/main" id="{125FB0CD-2ABA-B40C-E1AC-DD6F8CFDAB07}"/>
              </a:ext>
            </a:extLst>
          </p:cNvPr>
          <p:cNvSpPr>
            <a:spLocks noChangeArrowheads="1"/>
          </p:cNvSpPr>
          <p:nvPr/>
        </p:nvSpPr>
        <p:spPr bwMode="auto">
          <a:xfrm rot="13646943">
            <a:off x="8532362" y="2627967"/>
            <a:ext cx="512917" cy="47679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7F7BE976-AD4B-39EA-0215-6B02D63DF240}"/>
              </a:ext>
            </a:extLst>
          </p:cNvPr>
          <p:cNvSpPr>
            <a:spLocks noChangeArrowheads="1"/>
          </p:cNvSpPr>
          <p:nvPr/>
        </p:nvSpPr>
        <p:spPr bwMode="auto">
          <a:xfrm rot="20394386">
            <a:off x="9084392" y="2270831"/>
            <a:ext cx="512887" cy="47676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" name="Rectangle 4">
            <a:extLst>
              <a:ext uri="{FF2B5EF4-FFF2-40B4-BE49-F238E27FC236}">
                <a16:creationId xmlns:a16="http://schemas.microsoft.com/office/drawing/2014/main" id="{4444AF0C-7395-3B5D-47CD-A8654758846B}"/>
              </a:ext>
            </a:extLst>
          </p:cNvPr>
          <p:cNvSpPr>
            <a:spLocks noChangeArrowheads="1"/>
          </p:cNvSpPr>
          <p:nvPr/>
        </p:nvSpPr>
        <p:spPr bwMode="auto">
          <a:xfrm rot="5542634">
            <a:off x="9203260" y="2917355"/>
            <a:ext cx="513035" cy="47690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8BFB9A4F-27F3-73B9-4501-B52D46F09D4B}"/>
              </a:ext>
            </a:extLst>
          </p:cNvPr>
          <p:cNvSpPr>
            <a:spLocks noChangeArrowheads="1"/>
          </p:cNvSpPr>
          <p:nvPr/>
        </p:nvSpPr>
        <p:spPr bwMode="auto">
          <a:xfrm rot="12294799">
            <a:off x="8559699" y="2778182"/>
            <a:ext cx="514208" cy="47799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7C21AFA6-A03A-953D-9819-D5899708C9FB}"/>
              </a:ext>
            </a:extLst>
          </p:cNvPr>
          <p:cNvSpPr>
            <a:spLocks noChangeArrowheads="1"/>
          </p:cNvSpPr>
          <p:nvPr/>
        </p:nvSpPr>
        <p:spPr bwMode="auto">
          <a:xfrm rot="19046943">
            <a:off x="8933460" y="2236333"/>
            <a:ext cx="513912" cy="47772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8FE3C104-0D45-4388-AF4F-BD9A6BB65D73}"/>
              </a:ext>
            </a:extLst>
          </p:cNvPr>
          <p:cNvSpPr>
            <a:spLocks noChangeArrowheads="1"/>
          </p:cNvSpPr>
          <p:nvPr/>
        </p:nvSpPr>
        <p:spPr bwMode="auto">
          <a:xfrm rot="4202207">
            <a:off x="9289564" y="2789230"/>
            <a:ext cx="514403" cy="47817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Rectangle 4">
            <a:extLst>
              <a:ext uri="{FF2B5EF4-FFF2-40B4-BE49-F238E27FC236}">
                <a16:creationId xmlns:a16="http://schemas.microsoft.com/office/drawing/2014/main" id="{3BEA124E-0566-4002-DDB0-340026AA19B7}"/>
              </a:ext>
            </a:extLst>
          </p:cNvPr>
          <p:cNvSpPr>
            <a:spLocks noChangeArrowheads="1"/>
          </p:cNvSpPr>
          <p:nvPr/>
        </p:nvSpPr>
        <p:spPr bwMode="auto">
          <a:xfrm rot="10951253">
            <a:off x="8642821" y="2908837"/>
            <a:ext cx="513034" cy="47690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263268C4-544F-0DFF-B2B1-E17D7AA91EE1}"/>
              </a:ext>
            </a:extLst>
          </p:cNvPr>
          <p:cNvSpPr>
            <a:spLocks noChangeArrowheads="1"/>
          </p:cNvSpPr>
          <p:nvPr/>
        </p:nvSpPr>
        <p:spPr bwMode="auto">
          <a:xfrm rot="17699497">
            <a:off x="8781451" y="2266236"/>
            <a:ext cx="512887" cy="47676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Rectangle 4">
            <a:extLst>
              <a:ext uri="{FF2B5EF4-FFF2-40B4-BE49-F238E27FC236}">
                <a16:creationId xmlns:a16="http://schemas.microsoft.com/office/drawing/2014/main" id="{309406EF-F1F5-F907-FEF5-13F0E3D73D10}"/>
              </a:ext>
            </a:extLst>
          </p:cNvPr>
          <p:cNvSpPr>
            <a:spLocks noChangeArrowheads="1"/>
          </p:cNvSpPr>
          <p:nvPr/>
        </p:nvSpPr>
        <p:spPr bwMode="auto">
          <a:xfrm rot="2846942">
            <a:off x="9322335" y="2639995"/>
            <a:ext cx="512917" cy="47679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Rectangle 4">
            <a:extLst>
              <a:ext uri="{FF2B5EF4-FFF2-40B4-BE49-F238E27FC236}">
                <a16:creationId xmlns:a16="http://schemas.microsoft.com/office/drawing/2014/main" id="{6377500A-BB4E-71F6-09A4-D5C3B34208AC}"/>
              </a:ext>
            </a:extLst>
          </p:cNvPr>
          <p:cNvSpPr>
            <a:spLocks noChangeArrowheads="1"/>
          </p:cNvSpPr>
          <p:nvPr/>
        </p:nvSpPr>
        <p:spPr bwMode="auto">
          <a:xfrm rot="9594387">
            <a:off x="8770335" y="2997157"/>
            <a:ext cx="512887" cy="47676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E0CE1417-F619-8B4B-C917-2A77E3C4C956}"/>
              </a:ext>
            </a:extLst>
          </p:cNvPr>
          <p:cNvSpPr>
            <a:spLocks noChangeArrowheads="1"/>
          </p:cNvSpPr>
          <p:nvPr/>
        </p:nvSpPr>
        <p:spPr bwMode="auto">
          <a:xfrm rot="16342632">
            <a:off x="8651317" y="2350496"/>
            <a:ext cx="513034" cy="47690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390DD3EC-55DF-D0A5-6616-8FD49538544E}"/>
              </a:ext>
            </a:extLst>
          </p:cNvPr>
          <p:cNvSpPr>
            <a:spLocks noChangeArrowheads="1"/>
          </p:cNvSpPr>
          <p:nvPr/>
        </p:nvSpPr>
        <p:spPr bwMode="auto">
          <a:xfrm rot="1488845">
            <a:off x="9294707" y="2487679"/>
            <a:ext cx="513386" cy="47723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Rectangle 4">
            <a:extLst>
              <a:ext uri="{FF2B5EF4-FFF2-40B4-BE49-F238E27FC236}">
                <a16:creationId xmlns:a16="http://schemas.microsoft.com/office/drawing/2014/main" id="{A6EF24E2-3444-7B3F-0BF9-CA3DA6785311}"/>
              </a:ext>
            </a:extLst>
          </p:cNvPr>
          <p:cNvSpPr>
            <a:spLocks noChangeArrowheads="1"/>
          </p:cNvSpPr>
          <p:nvPr/>
        </p:nvSpPr>
        <p:spPr bwMode="auto">
          <a:xfrm rot="8246942">
            <a:off x="8921408" y="3028164"/>
            <a:ext cx="513912" cy="47772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4">
            <a:extLst>
              <a:ext uri="{FF2B5EF4-FFF2-40B4-BE49-F238E27FC236}">
                <a16:creationId xmlns:a16="http://schemas.microsoft.com/office/drawing/2014/main" id="{81E7D465-4C4E-49E3-EA51-2224D31AF2D2}"/>
              </a:ext>
            </a:extLst>
          </p:cNvPr>
          <p:cNvSpPr>
            <a:spLocks noChangeArrowheads="1"/>
          </p:cNvSpPr>
          <p:nvPr/>
        </p:nvSpPr>
        <p:spPr bwMode="auto">
          <a:xfrm rot="15001913">
            <a:off x="8564828" y="2476657"/>
            <a:ext cx="513192" cy="47705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30819018-2FD0-990F-B3D7-22156C3391D3}"/>
              </a:ext>
            </a:extLst>
          </p:cNvPr>
          <p:cNvSpPr>
            <a:spLocks noChangeArrowheads="1"/>
          </p:cNvSpPr>
          <p:nvPr/>
        </p:nvSpPr>
        <p:spPr bwMode="auto">
          <a:xfrm rot="1500483">
            <a:off x="10795427" y="2544542"/>
            <a:ext cx="604958" cy="56235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6401655D-E4C7-A1CC-D90A-D899B58D1A20}"/>
              </a:ext>
            </a:extLst>
          </p:cNvPr>
          <p:cNvSpPr>
            <a:spLocks noChangeArrowheads="1"/>
          </p:cNvSpPr>
          <p:nvPr/>
        </p:nvSpPr>
        <p:spPr bwMode="auto">
          <a:xfrm rot="10945368">
            <a:off x="10560812" y="2684355"/>
            <a:ext cx="605016" cy="56240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0C17E58E-AAC4-9D96-483A-244471D2670A}"/>
              </a:ext>
            </a:extLst>
          </p:cNvPr>
          <p:cNvSpPr>
            <a:spLocks noChangeArrowheads="1"/>
          </p:cNvSpPr>
          <p:nvPr/>
        </p:nvSpPr>
        <p:spPr bwMode="auto">
          <a:xfrm rot="20396869">
            <a:off x="10723399" y="2466344"/>
            <a:ext cx="605475" cy="56283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3EE88834-3E7D-C940-506D-78F3CF061084}"/>
              </a:ext>
            </a:extLst>
          </p:cNvPr>
          <p:cNvSpPr>
            <a:spLocks noChangeArrowheads="1"/>
          </p:cNvSpPr>
          <p:nvPr/>
        </p:nvSpPr>
        <p:spPr bwMode="auto">
          <a:xfrm rot="8246942">
            <a:off x="10656860" y="2730380"/>
            <a:ext cx="605374" cy="56274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C0071581-8458-FC13-7306-CD05D821B73D}"/>
              </a:ext>
            </a:extLst>
          </p:cNvPr>
          <p:cNvSpPr>
            <a:spLocks noChangeArrowheads="1"/>
          </p:cNvSpPr>
          <p:nvPr/>
        </p:nvSpPr>
        <p:spPr bwMode="auto">
          <a:xfrm rot="17697013">
            <a:off x="10617534" y="2460911"/>
            <a:ext cx="605474" cy="5628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" name="Rectangle 4">
            <a:extLst>
              <a:ext uri="{FF2B5EF4-FFF2-40B4-BE49-F238E27FC236}">
                <a16:creationId xmlns:a16="http://schemas.microsoft.com/office/drawing/2014/main" id="{4B567277-3B6E-2EDA-125F-B1A10992A777}"/>
              </a:ext>
            </a:extLst>
          </p:cNvPr>
          <p:cNvSpPr>
            <a:spLocks noChangeArrowheads="1"/>
          </p:cNvSpPr>
          <p:nvPr/>
        </p:nvSpPr>
        <p:spPr bwMode="auto">
          <a:xfrm rot="5548516">
            <a:off x="10757423" y="2694383"/>
            <a:ext cx="605016" cy="56240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Rectangle 4">
            <a:extLst>
              <a:ext uri="{FF2B5EF4-FFF2-40B4-BE49-F238E27FC236}">
                <a16:creationId xmlns:a16="http://schemas.microsoft.com/office/drawing/2014/main" id="{F8D2F5A4-6A99-7C6B-F747-F9A4C5C649DF}"/>
              </a:ext>
            </a:extLst>
          </p:cNvPr>
          <p:cNvSpPr>
            <a:spLocks noChangeArrowheads="1"/>
          </p:cNvSpPr>
          <p:nvPr/>
        </p:nvSpPr>
        <p:spPr bwMode="auto">
          <a:xfrm rot="14996057">
            <a:off x="10538813" y="2531340"/>
            <a:ext cx="605151" cy="5625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" name="Rectangle 4">
            <a:extLst>
              <a:ext uri="{FF2B5EF4-FFF2-40B4-BE49-F238E27FC236}">
                <a16:creationId xmlns:a16="http://schemas.microsoft.com/office/drawing/2014/main" id="{0BDEDC55-42C5-B0B3-18F2-812C3961D824}"/>
              </a:ext>
            </a:extLst>
          </p:cNvPr>
          <p:cNvSpPr>
            <a:spLocks noChangeArrowheads="1"/>
          </p:cNvSpPr>
          <p:nvPr/>
        </p:nvSpPr>
        <p:spPr bwMode="auto">
          <a:xfrm rot="2846942">
            <a:off x="10802397" y="2598106"/>
            <a:ext cx="605375" cy="56274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" name="Rectangle 4">
            <a:extLst>
              <a:ext uri="{FF2B5EF4-FFF2-40B4-BE49-F238E27FC236}">
                <a16:creationId xmlns:a16="http://schemas.microsoft.com/office/drawing/2014/main" id="{5943669C-D749-CE69-762C-E2E305E036C2}"/>
              </a:ext>
            </a:extLst>
          </p:cNvPr>
          <p:cNvSpPr>
            <a:spLocks noChangeArrowheads="1"/>
          </p:cNvSpPr>
          <p:nvPr/>
        </p:nvSpPr>
        <p:spPr bwMode="auto">
          <a:xfrm rot="12297828">
            <a:off x="10533385" y="2637771"/>
            <a:ext cx="605151" cy="5625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4B46EF1A-34D2-3C91-A1B8-DB6DE37B4DB9}"/>
              </a:ext>
            </a:extLst>
          </p:cNvPr>
          <p:cNvSpPr>
            <a:spLocks noChangeArrowheads="1"/>
          </p:cNvSpPr>
          <p:nvPr/>
        </p:nvSpPr>
        <p:spPr bwMode="auto">
          <a:xfrm rot="149788">
            <a:off x="10767071" y="2498916"/>
            <a:ext cx="605794" cy="5631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3FA15012-58CF-0363-B101-9326C7077A45}"/>
              </a:ext>
            </a:extLst>
          </p:cNvPr>
          <p:cNvSpPr>
            <a:spLocks noChangeArrowheads="1"/>
          </p:cNvSpPr>
          <p:nvPr/>
        </p:nvSpPr>
        <p:spPr bwMode="auto">
          <a:xfrm rot="9602641">
            <a:off x="10604206" y="2716640"/>
            <a:ext cx="605897" cy="56322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" name="Rectangle 4">
            <a:extLst>
              <a:ext uri="{FF2B5EF4-FFF2-40B4-BE49-F238E27FC236}">
                <a16:creationId xmlns:a16="http://schemas.microsoft.com/office/drawing/2014/main" id="{94AF2B08-A0EB-F96A-9B1E-7B37E9946A8A}"/>
              </a:ext>
            </a:extLst>
          </p:cNvPr>
          <p:cNvSpPr>
            <a:spLocks noChangeArrowheads="1"/>
          </p:cNvSpPr>
          <p:nvPr/>
        </p:nvSpPr>
        <p:spPr bwMode="auto">
          <a:xfrm rot="19046943">
            <a:off x="10671057" y="2451635"/>
            <a:ext cx="605374" cy="56274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" name="Rectangle 4">
            <a:extLst>
              <a:ext uri="{FF2B5EF4-FFF2-40B4-BE49-F238E27FC236}">
                <a16:creationId xmlns:a16="http://schemas.microsoft.com/office/drawing/2014/main" id="{0DC3F695-F1EA-F227-42BB-BAAA25C21BEB}"/>
              </a:ext>
            </a:extLst>
          </p:cNvPr>
          <p:cNvSpPr>
            <a:spLocks noChangeArrowheads="1"/>
          </p:cNvSpPr>
          <p:nvPr/>
        </p:nvSpPr>
        <p:spPr bwMode="auto">
          <a:xfrm rot="6891246">
            <a:off x="10710069" y="2722099"/>
            <a:ext cx="605897" cy="56322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BDCF086F-6CF5-8233-F57D-4E84427DDFA1}"/>
              </a:ext>
            </a:extLst>
          </p:cNvPr>
          <p:cNvSpPr>
            <a:spLocks noChangeArrowheads="1"/>
          </p:cNvSpPr>
          <p:nvPr/>
        </p:nvSpPr>
        <p:spPr bwMode="auto">
          <a:xfrm rot="16344099">
            <a:off x="10570461" y="2488862"/>
            <a:ext cx="605794" cy="5631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Rectangle 4">
            <a:extLst>
              <a:ext uri="{FF2B5EF4-FFF2-40B4-BE49-F238E27FC236}">
                <a16:creationId xmlns:a16="http://schemas.microsoft.com/office/drawing/2014/main" id="{1C2109DD-F985-62F4-1DBD-C47D9F440289}"/>
              </a:ext>
            </a:extLst>
          </p:cNvPr>
          <p:cNvSpPr>
            <a:spLocks noChangeArrowheads="1"/>
          </p:cNvSpPr>
          <p:nvPr/>
        </p:nvSpPr>
        <p:spPr bwMode="auto">
          <a:xfrm rot="4193401">
            <a:off x="10790011" y="2650975"/>
            <a:ext cx="604958" cy="56235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093C835D-8076-6D26-3A56-0681D1BFCD44}"/>
              </a:ext>
            </a:extLst>
          </p:cNvPr>
          <p:cNvSpPr>
            <a:spLocks noChangeArrowheads="1"/>
          </p:cNvSpPr>
          <p:nvPr/>
        </p:nvSpPr>
        <p:spPr bwMode="auto">
          <a:xfrm rot="13646943">
            <a:off x="10526683" y="2583910"/>
            <a:ext cx="605375" cy="56274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Rectangle 4">
            <a:extLst>
              <a:ext uri="{FF2B5EF4-FFF2-40B4-BE49-F238E27FC236}">
                <a16:creationId xmlns:a16="http://schemas.microsoft.com/office/drawing/2014/main" id="{F7E61A9E-F038-5A58-B26B-5C5F9CF7B3F1}"/>
              </a:ext>
            </a:extLst>
          </p:cNvPr>
          <p:cNvSpPr>
            <a:spLocks noChangeArrowheads="1"/>
          </p:cNvSpPr>
          <p:nvPr/>
        </p:nvSpPr>
        <p:spPr bwMode="auto">
          <a:xfrm rot="20399171">
            <a:off x="8273844" y="3849566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" name="Rectangle 4">
            <a:extLst>
              <a:ext uri="{FF2B5EF4-FFF2-40B4-BE49-F238E27FC236}">
                <a16:creationId xmlns:a16="http://schemas.microsoft.com/office/drawing/2014/main" id="{87FEF494-3C49-729B-41CA-ECE22B647043}"/>
              </a:ext>
            </a:extLst>
          </p:cNvPr>
          <p:cNvSpPr>
            <a:spLocks noChangeArrowheads="1"/>
          </p:cNvSpPr>
          <p:nvPr/>
        </p:nvSpPr>
        <p:spPr bwMode="auto">
          <a:xfrm rot="4199171">
            <a:off x="8555369" y="4550581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" name="Rectangle 4">
            <a:extLst>
              <a:ext uri="{FF2B5EF4-FFF2-40B4-BE49-F238E27FC236}">
                <a16:creationId xmlns:a16="http://schemas.microsoft.com/office/drawing/2014/main" id="{F3E46279-5C0A-8D5F-80B3-65D074F7BE61}"/>
              </a:ext>
            </a:extLst>
          </p:cNvPr>
          <p:cNvSpPr>
            <a:spLocks noChangeArrowheads="1"/>
          </p:cNvSpPr>
          <p:nvPr/>
        </p:nvSpPr>
        <p:spPr bwMode="auto">
          <a:xfrm rot="9599171">
            <a:off x="7854357" y="4832106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1288786-813D-3EC4-1EF5-87FC2FEE23D4}"/>
              </a:ext>
            </a:extLst>
          </p:cNvPr>
          <p:cNvSpPr>
            <a:spLocks noChangeArrowheads="1"/>
          </p:cNvSpPr>
          <p:nvPr/>
        </p:nvSpPr>
        <p:spPr bwMode="auto">
          <a:xfrm rot="14999172">
            <a:off x="7572832" y="4131092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Rectangle 4">
            <a:extLst>
              <a:ext uri="{FF2B5EF4-FFF2-40B4-BE49-F238E27FC236}">
                <a16:creationId xmlns:a16="http://schemas.microsoft.com/office/drawing/2014/main" id="{49FC9B94-3264-679B-5787-A450BF82ABF7}"/>
              </a:ext>
            </a:extLst>
          </p:cNvPr>
          <p:cNvSpPr>
            <a:spLocks noChangeArrowheads="1"/>
          </p:cNvSpPr>
          <p:nvPr/>
        </p:nvSpPr>
        <p:spPr bwMode="auto">
          <a:xfrm rot="1494712">
            <a:off x="8559532" y="4141126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C32D6B8D-6EDC-3914-087B-617DA0AECF9B}"/>
              </a:ext>
            </a:extLst>
          </p:cNvPr>
          <p:cNvSpPr>
            <a:spLocks noChangeArrowheads="1"/>
          </p:cNvSpPr>
          <p:nvPr/>
        </p:nvSpPr>
        <p:spPr bwMode="auto">
          <a:xfrm rot="6894714">
            <a:off x="8263811" y="4836269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" name="Rectangle 4">
            <a:extLst>
              <a:ext uri="{FF2B5EF4-FFF2-40B4-BE49-F238E27FC236}">
                <a16:creationId xmlns:a16="http://schemas.microsoft.com/office/drawing/2014/main" id="{07D186B2-DC98-81D5-486A-31D364124A63}"/>
              </a:ext>
            </a:extLst>
          </p:cNvPr>
          <p:cNvSpPr>
            <a:spLocks noChangeArrowheads="1"/>
          </p:cNvSpPr>
          <p:nvPr/>
        </p:nvSpPr>
        <p:spPr bwMode="auto">
          <a:xfrm rot="12294713">
            <a:off x="7568668" y="4540547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" name="Rectangle 4">
            <a:extLst>
              <a:ext uri="{FF2B5EF4-FFF2-40B4-BE49-F238E27FC236}">
                <a16:creationId xmlns:a16="http://schemas.microsoft.com/office/drawing/2014/main" id="{1449294D-DEB6-01E5-4F97-63DEC785DE81}"/>
              </a:ext>
            </a:extLst>
          </p:cNvPr>
          <p:cNvSpPr>
            <a:spLocks noChangeArrowheads="1"/>
          </p:cNvSpPr>
          <p:nvPr/>
        </p:nvSpPr>
        <p:spPr bwMode="auto">
          <a:xfrm rot="17694714">
            <a:off x="7864390" y="3845403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9043E4D6-9A76-BB2E-A4F5-31045A234103}"/>
              </a:ext>
            </a:extLst>
          </p:cNvPr>
          <p:cNvSpPr>
            <a:spLocks noChangeArrowheads="1"/>
          </p:cNvSpPr>
          <p:nvPr/>
        </p:nvSpPr>
        <p:spPr bwMode="auto">
          <a:xfrm rot="9599171">
            <a:off x="10046828" y="3844975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" name="Rectangle 4">
            <a:extLst>
              <a:ext uri="{FF2B5EF4-FFF2-40B4-BE49-F238E27FC236}">
                <a16:creationId xmlns:a16="http://schemas.microsoft.com/office/drawing/2014/main" id="{BC3D9861-0C0D-2881-AA55-5078F58E07D8}"/>
              </a:ext>
            </a:extLst>
          </p:cNvPr>
          <p:cNvSpPr>
            <a:spLocks noChangeArrowheads="1"/>
          </p:cNvSpPr>
          <p:nvPr/>
        </p:nvSpPr>
        <p:spPr bwMode="auto">
          <a:xfrm rot="14999172">
            <a:off x="10342801" y="4540725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" name="Rectangle 4">
            <a:extLst>
              <a:ext uri="{FF2B5EF4-FFF2-40B4-BE49-F238E27FC236}">
                <a16:creationId xmlns:a16="http://schemas.microsoft.com/office/drawing/2014/main" id="{A844B999-502A-96DA-158C-1B4031341E9A}"/>
              </a:ext>
            </a:extLst>
          </p:cNvPr>
          <p:cNvSpPr>
            <a:spLocks noChangeArrowheads="1"/>
          </p:cNvSpPr>
          <p:nvPr/>
        </p:nvSpPr>
        <p:spPr bwMode="auto">
          <a:xfrm rot="20399171">
            <a:off x="9647049" y="4836697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9" name="Rectangle 4">
            <a:extLst>
              <a:ext uri="{FF2B5EF4-FFF2-40B4-BE49-F238E27FC236}">
                <a16:creationId xmlns:a16="http://schemas.microsoft.com/office/drawing/2014/main" id="{6B3275FB-DF22-CC79-EFBA-37538B12C67A}"/>
              </a:ext>
            </a:extLst>
          </p:cNvPr>
          <p:cNvSpPr>
            <a:spLocks noChangeArrowheads="1"/>
          </p:cNvSpPr>
          <p:nvPr/>
        </p:nvSpPr>
        <p:spPr bwMode="auto">
          <a:xfrm rot="4199171">
            <a:off x="9351076" y="4140948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" name="Rectangle 4">
            <a:extLst>
              <a:ext uri="{FF2B5EF4-FFF2-40B4-BE49-F238E27FC236}">
                <a16:creationId xmlns:a16="http://schemas.microsoft.com/office/drawing/2014/main" id="{8CA733C6-5B2A-2580-109E-74C0301C6D36}"/>
              </a:ext>
            </a:extLst>
          </p:cNvPr>
          <p:cNvSpPr>
            <a:spLocks noChangeArrowheads="1"/>
          </p:cNvSpPr>
          <p:nvPr/>
        </p:nvSpPr>
        <p:spPr bwMode="auto">
          <a:xfrm rot="12294713">
            <a:off x="10338637" y="4130914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1" name="Rectangle 4">
            <a:extLst>
              <a:ext uri="{FF2B5EF4-FFF2-40B4-BE49-F238E27FC236}">
                <a16:creationId xmlns:a16="http://schemas.microsoft.com/office/drawing/2014/main" id="{F823E7C1-3852-A359-2F24-E00068BC7ACB}"/>
              </a:ext>
            </a:extLst>
          </p:cNvPr>
          <p:cNvSpPr>
            <a:spLocks noChangeArrowheads="1"/>
          </p:cNvSpPr>
          <p:nvPr/>
        </p:nvSpPr>
        <p:spPr bwMode="auto">
          <a:xfrm rot="17694714">
            <a:off x="10056861" y="4832534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D29188F2-8770-9EF3-3731-79E94B1DB475}"/>
              </a:ext>
            </a:extLst>
          </p:cNvPr>
          <p:cNvSpPr>
            <a:spLocks noChangeArrowheads="1"/>
          </p:cNvSpPr>
          <p:nvPr/>
        </p:nvSpPr>
        <p:spPr bwMode="auto">
          <a:xfrm rot="1494712">
            <a:off x="9355239" y="4550759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46C073EE-76BE-7CD6-F25E-7BB221670412}"/>
              </a:ext>
            </a:extLst>
          </p:cNvPr>
          <p:cNvSpPr>
            <a:spLocks noChangeArrowheads="1"/>
          </p:cNvSpPr>
          <p:nvPr/>
        </p:nvSpPr>
        <p:spPr bwMode="auto">
          <a:xfrm rot="6894714">
            <a:off x="9637016" y="3849138"/>
            <a:ext cx="463209" cy="43058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57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74325-6490-9887-8C96-0FDF0EC0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EE77C-7536-0E76-8328-94DDBD08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環狀定線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E857C5-62CC-8490-301D-F41916EC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0B1C711-1A15-6DA0-039A-748D79132CC4}"/>
              </a:ext>
            </a:extLst>
          </p:cNvPr>
          <p:cNvSpPr txBox="1"/>
          <p:nvPr/>
        </p:nvSpPr>
        <p:spPr>
          <a:xfrm>
            <a:off x="787401" y="1003300"/>
            <a:ext cx="503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沒想到隨意畫的線也可以產生漂亮的圖形，</a:t>
            </a:r>
            <a:endParaRPr lang="en-US" altLang="zh-TW" dirty="0"/>
          </a:p>
          <a:p>
            <a:pPr algn="ctr"/>
            <a:r>
              <a:rPr lang="zh-TW" altLang="en-US" dirty="0"/>
              <a:t>數大便是美。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D86962B-A33D-511B-976F-20F857E023BF}"/>
              </a:ext>
            </a:extLst>
          </p:cNvPr>
          <p:cNvSpPr txBox="1"/>
          <p:nvPr/>
        </p:nvSpPr>
        <p:spPr>
          <a:xfrm>
            <a:off x="6393071" y="1003300"/>
            <a:ext cx="50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越密的排列越像花。</a:t>
            </a:r>
          </a:p>
        </p:txBody>
      </p:sp>
      <p:sp>
        <p:nvSpPr>
          <p:cNvPr id="4" name="Line 187">
            <a:extLst>
              <a:ext uri="{FF2B5EF4-FFF2-40B4-BE49-F238E27FC236}">
                <a16:creationId xmlns:a16="http://schemas.microsoft.com/office/drawing/2014/main" id="{585D2E3E-864F-7019-6B8F-F10DCE869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2531" y="5994148"/>
            <a:ext cx="1608137" cy="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69768311-6C8F-D78A-908C-E729D0E60D9F}"/>
              </a:ext>
            </a:extLst>
          </p:cNvPr>
          <p:cNvSpPr/>
          <p:nvPr/>
        </p:nvSpPr>
        <p:spPr>
          <a:xfrm>
            <a:off x="2410356" y="5300645"/>
            <a:ext cx="2064016" cy="105068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528B8BF-A7E5-08ED-399D-7950D096D7DC}"/>
              </a:ext>
            </a:extLst>
          </p:cNvPr>
          <p:cNvSpPr/>
          <p:nvPr/>
        </p:nvSpPr>
        <p:spPr>
          <a:xfrm rot="13534803">
            <a:off x="1581778" y="1887237"/>
            <a:ext cx="989486" cy="50369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C46CE4ED-E70A-BEE4-FC7D-9E74982A7841}"/>
              </a:ext>
            </a:extLst>
          </p:cNvPr>
          <p:cNvSpPr/>
          <p:nvPr/>
        </p:nvSpPr>
        <p:spPr>
          <a:xfrm rot="11737068">
            <a:off x="1423355" y="2028007"/>
            <a:ext cx="988355" cy="50312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A3D9CD9-9193-83D5-8467-121FF3101B67}"/>
              </a:ext>
            </a:extLst>
          </p:cNvPr>
          <p:cNvSpPr/>
          <p:nvPr/>
        </p:nvSpPr>
        <p:spPr>
          <a:xfrm rot="9939341">
            <a:off x="1354350" y="2228541"/>
            <a:ext cx="989487" cy="50369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9C771795-9C52-26BE-FEA9-2AD1E7FEBAD4}"/>
              </a:ext>
            </a:extLst>
          </p:cNvPr>
          <p:cNvSpPr/>
          <p:nvPr/>
        </p:nvSpPr>
        <p:spPr>
          <a:xfrm rot="8134806">
            <a:off x="1396182" y="2437463"/>
            <a:ext cx="989487" cy="50369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3B558551-FF13-5B93-9A44-A69564093B93}"/>
              </a:ext>
            </a:extLst>
          </p:cNvPr>
          <p:cNvSpPr/>
          <p:nvPr/>
        </p:nvSpPr>
        <p:spPr>
          <a:xfrm rot="6337074">
            <a:off x="1537232" y="2596740"/>
            <a:ext cx="988356" cy="50312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BE5B90B1-D6FD-030E-F616-315E289AE5B2}"/>
              </a:ext>
            </a:extLst>
          </p:cNvPr>
          <p:cNvSpPr/>
          <p:nvPr/>
        </p:nvSpPr>
        <p:spPr>
          <a:xfrm rot="4539343">
            <a:off x="1737488" y="2664889"/>
            <a:ext cx="989487" cy="50369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3E88A2E9-373B-3478-B270-2EB89677E509}"/>
              </a:ext>
            </a:extLst>
          </p:cNvPr>
          <p:cNvSpPr/>
          <p:nvPr/>
        </p:nvSpPr>
        <p:spPr>
          <a:xfrm rot="2734806">
            <a:off x="1946410" y="2623056"/>
            <a:ext cx="989487" cy="50369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089854F8-289A-19A2-4C5B-BDFF4EEF620E}"/>
              </a:ext>
            </a:extLst>
          </p:cNvPr>
          <p:cNvSpPr/>
          <p:nvPr/>
        </p:nvSpPr>
        <p:spPr>
          <a:xfrm rot="937078">
            <a:off x="2105965" y="2482861"/>
            <a:ext cx="988355" cy="50312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5549E534-5845-04B2-1156-DB40C4FFAE74}"/>
              </a:ext>
            </a:extLst>
          </p:cNvPr>
          <p:cNvSpPr/>
          <p:nvPr/>
        </p:nvSpPr>
        <p:spPr>
          <a:xfrm rot="20739342">
            <a:off x="2173838" y="2281753"/>
            <a:ext cx="989486" cy="50369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3C7F28-5BF0-C195-1047-350056E879EE}"/>
              </a:ext>
            </a:extLst>
          </p:cNvPr>
          <p:cNvSpPr/>
          <p:nvPr/>
        </p:nvSpPr>
        <p:spPr>
          <a:xfrm rot="18934803">
            <a:off x="2132005" y="2072830"/>
            <a:ext cx="989486" cy="50369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D827D1F9-7DD7-8295-636B-724CC7D47B23}"/>
              </a:ext>
            </a:extLst>
          </p:cNvPr>
          <p:cNvSpPr/>
          <p:nvPr/>
        </p:nvSpPr>
        <p:spPr>
          <a:xfrm rot="17137072">
            <a:off x="1992087" y="1914130"/>
            <a:ext cx="988354" cy="50312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C9AF5CC-DF50-391F-EEF5-E2309D27373E}"/>
              </a:ext>
            </a:extLst>
          </p:cNvPr>
          <p:cNvSpPr/>
          <p:nvPr/>
        </p:nvSpPr>
        <p:spPr>
          <a:xfrm rot="15339343">
            <a:off x="1790700" y="1845405"/>
            <a:ext cx="989486" cy="50369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511ACB03-3BB4-602B-3273-F561D88B943B}"/>
              </a:ext>
            </a:extLst>
          </p:cNvPr>
          <p:cNvSpPr/>
          <p:nvPr/>
        </p:nvSpPr>
        <p:spPr>
          <a:xfrm rot="13837827">
            <a:off x="3895442" y="1887002"/>
            <a:ext cx="986856" cy="50235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2D7BB347-E652-7A2F-A6E0-69E756056B70}"/>
              </a:ext>
            </a:extLst>
          </p:cNvPr>
          <p:cNvSpPr/>
          <p:nvPr/>
        </p:nvSpPr>
        <p:spPr>
          <a:xfrm rot="12630367">
            <a:off x="3773225" y="1961467"/>
            <a:ext cx="986909" cy="50238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9A86A272-3AD9-802D-1DCA-47C8D3514046}"/>
              </a:ext>
            </a:extLst>
          </p:cNvPr>
          <p:cNvSpPr/>
          <p:nvPr/>
        </p:nvSpPr>
        <p:spPr>
          <a:xfrm rot="11435404">
            <a:off x="3685295" y="2072386"/>
            <a:ext cx="986387" cy="50211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BD8D7B5D-285F-5AF1-779D-EE46D48D4A00}"/>
              </a:ext>
            </a:extLst>
          </p:cNvPr>
          <p:cNvSpPr/>
          <p:nvPr/>
        </p:nvSpPr>
        <p:spPr>
          <a:xfrm rot="10237269">
            <a:off x="3637706" y="2206106"/>
            <a:ext cx="988762" cy="50332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68CCE4E9-4CBF-A480-4A5D-4EAAEB48B259}"/>
              </a:ext>
            </a:extLst>
          </p:cNvPr>
          <p:cNvSpPr/>
          <p:nvPr/>
        </p:nvSpPr>
        <p:spPr>
          <a:xfrm rot="9037072">
            <a:off x="3641500" y="2348685"/>
            <a:ext cx="988202" cy="503043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102D894F-5A60-DA91-A9AF-9C53AE22F51B}"/>
              </a:ext>
            </a:extLst>
          </p:cNvPr>
          <p:cNvSpPr/>
          <p:nvPr/>
        </p:nvSpPr>
        <p:spPr>
          <a:xfrm rot="7836877">
            <a:off x="3692821" y="2481351"/>
            <a:ext cx="988762" cy="50332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26F7FABD-B8F8-4B21-1219-32041A01A03E}"/>
              </a:ext>
            </a:extLst>
          </p:cNvPr>
          <p:cNvSpPr/>
          <p:nvPr/>
        </p:nvSpPr>
        <p:spPr>
          <a:xfrm rot="6638739">
            <a:off x="3788548" y="2588058"/>
            <a:ext cx="986388" cy="50211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A0E9CE6B-0AEA-07AB-E9DD-6F7C2ABF89DC}"/>
              </a:ext>
            </a:extLst>
          </p:cNvPr>
          <p:cNvSpPr/>
          <p:nvPr/>
        </p:nvSpPr>
        <p:spPr>
          <a:xfrm rot="5434082">
            <a:off x="3912959" y="2656688"/>
            <a:ext cx="987653" cy="502763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CAED0D65-B403-FFA8-AB2B-BEC3B58D7957}"/>
              </a:ext>
            </a:extLst>
          </p:cNvPr>
          <p:cNvSpPr/>
          <p:nvPr/>
        </p:nvSpPr>
        <p:spPr>
          <a:xfrm rot="4236319">
            <a:off x="4053808" y="2677919"/>
            <a:ext cx="986857" cy="50235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EA0CF7D3-2704-D8D9-F0DE-1504908D0F50}"/>
              </a:ext>
            </a:extLst>
          </p:cNvPr>
          <p:cNvSpPr/>
          <p:nvPr/>
        </p:nvSpPr>
        <p:spPr>
          <a:xfrm rot="3037827">
            <a:off x="4193090" y="2650030"/>
            <a:ext cx="986857" cy="50235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1460A8A7-DA55-9B49-C03C-CB1A857A2723}"/>
              </a:ext>
            </a:extLst>
          </p:cNvPr>
          <p:cNvSpPr/>
          <p:nvPr/>
        </p:nvSpPr>
        <p:spPr>
          <a:xfrm rot="1830377">
            <a:off x="4315256" y="2575538"/>
            <a:ext cx="986909" cy="50238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C897BF64-64FB-26DC-A8A7-4E296AAA07A5}"/>
              </a:ext>
            </a:extLst>
          </p:cNvPr>
          <p:cNvSpPr/>
          <p:nvPr/>
        </p:nvSpPr>
        <p:spPr>
          <a:xfrm rot="635412">
            <a:off x="4403707" y="2464885"/>
            <a:ext cx="986387" cy="50211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D0A3A44F-4E72-A04C-8D91-ED8BAAD25C6E}"/>
              </a:ext>
            </a:extLst>
          </p:cNvPr>
          <p:cNvSpPr/>
          <p:nvPr/>
        </p:nvSpPr>
        <p:spPr>
          <a:xfrm rot="21037271">
            <a:off x="4448919" y="2329957"/>
            <a:ext cx="988762" cy="50332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8B077B0C-00DC-EC67-100F-DB2BC3E24065}"/>
              </a:ext>
            </a:extLst>
          </p:cNvPr>
          <p:cNvSpPr/>
          <p:nvPr/>
        </p:nvSpPr>
        <p:spPr>
          <a:xfrm rot="19837073">
            <a:off x="4445687" y="2187663"/>
            <a:ext cx="988201" cy="503042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9580EB12-0F39-F65C-86F1-441F8E0FCBE8}"/>
              </a:ext>
            </a:extLst>
          </p:cNvPr>
          <p:cNvSpPr/>
          <p:nvPr/>
        </p:nvSpPr>
        <p:spPr>
          <a:xfrm rot="18636876">
            <a:off x="4393804" y="2054711"/>
            <a:ext cx="988762" cy="50332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732F7EF9-4789-842D-114A-1814CDBD2F9C}"/>
              </a:ext>
            </a:extLst>
          </p:cNvPr>
          <p:cNvSpPr/>
          <p:nvPr/>
        </p:nvSpPr>
        <p:spPr>
          <a:xfrm rot="17438736">
            <a:off x="4300454" y="1949213"/>
            <a:ext cx="986386" cy="50211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5A05AE5D-4BD7-A606-D240-0884948477AD}"/>
              </a:ext>
            </a:extLst>
          </p:cNvPr>
          <p:cNvSpPr/>
          <p:nvPr/>
        </p:nvSpPr>
        <p:spPr>
          <a:xfrm rot="16234081">
            <a:off x="4174780" y="1879937"/>
            <a:ext cx="987653" cy="502763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E26BB7B1-1680-F3A0-A705-ED19DA7AC7FF}"/>
              </a:ext>
            </a:extLst>
          </p:cNvPr>
          <p:cNvSpPr/>
          <p:nvPr/>
        </p:nvSpPr>
        <p:spPr>
          <a:xfrm rot="15036318">
            <a:off x="4034723" y="1859114"/>
            <a:ext cx="986856" cy="50235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183AE648-2863-9138-3506-4C5F8B22346B}"/>
              </a:ext>
            </a:extLst>
          </p:cNvPr>
          <p:cNvSpPr/>
          <p:nvPr/>
        </p:nvSpPr>
        <p:spPr>
          <a:xfrm rot="13982331">
            <a:off x="1632378" y="3690493"/>
            <a:ext cx="988688" cy="50329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2910FBEF-D67B-51AB-BF63-41F43E243C0D}"/>
              </a:ext>
            </a:extLst>
          </p:cNvPr>
          <p:cNvSpPr/>
          <p:nvPr/>
        </p:nvSpPr>
        <p:spPr>
          <a:xfrm rot="13086953">
            <a:off x="1535772" y="3736880"/>
            <a:ext cx="990241" cy="50408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06DAAD14-2F36-BC62-9EE3-677370EF8F6A}"/>
              </a:ext>
            </a:extLst>
          </p:cNvPr>
          <p:cNvSpPr/>
          <p:nvPr/>
        </p:nvSpPr>
        <p:spPr>
          <a:xfrm rot="12183820">
            <a:off x="1455571" y="3808390"/>
            <a:ext cx="989494" cy="50370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588AFEC1-1BE2-EADD-17A2-F2410F87C829}"/>
              </a:ext>
            </a:extLst>
          </p:cNvPr>
          <p:cNvSpPr/>
          <p:nvPr/>
        </p:nvSpPr>
        <p:spPr>
          <a:xfrm rot="11290327">
            <a:off x="1396560" y="3896949"/>
            <a:ext cx="989494" cy="50370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: 圖案 123">
            <a:extLst>
              <a:ext uri="{FF2B5EF4-FFF2-40B4-BE49-F238E27FC236}">
                <a16:creationId xmlns:a16="http://schemas.microsoft.com/office/drawing/2014/main" id="{BCAFFCD5-34C6-6B41-2600-888AD6448F8E}"/>
              </a:ext>
            </a:extLst>
          </p:cNvPr>
          <p:cNvSpPr/>
          <p:nvPr/>
        </p:nvSpPr>
        <p:spPr>
          <a:xfrm rot="10387193">
            <a:off x="1361390" y="3998580"/>
            <a:ext cx="990241" cy="50408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: 圖案 124">
            <a:extLst>
              <a:ext uri="{FF2B5EF4-FFF2-40B4-BE49-F238E27FC236}">
                <a16:creationId xmlns:a16="http://schemas.microsoft.com/office/drawing/2014/main" id="{0F887E6E-1E5E-5F46-5F57-B7BA372462EE}"/>
              </a:ext>
            </a:extLst>
          </p:cNvPr>
          <p:cNvSpPr/>
          <p:nvPr/>
        </p:nvSpPr>
        <p:spPr>
          <a:xfrm rot="9491816">
            <a:off x="1355889" y="4105431"/>
            <a:ext cx="988688" cy="50329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: 圖案 125">
            <a:extLst>
              <a:ext uri="{FF2B5EF4-FFF2-40B4-BE49-F238E27FC236}">
                <a16:creationId xmlns:a16="http://schemas.microsoft.com/office/drawing/2014/main" id="{4785E85A-A5D6-8F16-C01E-D8B5681166B7}"/>
              </a:ext>
            </a:extLst>
          </p:cNvPr>
          <p:cNvSpPr/>
          <p:nvPr/>
        </p:nvSpPr>
        <p:spPr>
          <a:xfrm rot="8582330">
            <a:off x="1377136" y="4211550"/>
            <a:ext cx="988688" cy="50329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: 圖案 126">
            <a:extLst>
              <a:ext uri="{FF2B5EF4-FFF2-40B4-BE49-F238E27FC236}">
                <a16:creationId xmlns:a16="http://schemas.microsoft.com/office/drawing/2014/main" id="{3D58C757-0A4B-4D13-5C71-48E27CC2481A}"/>
              </a:ext>
            </a:extLst>
          </p:cNvPr>
          <p:cNvSpPr/>
          <p:nvPr/>
        </p:nvSpPr>
        <p:spPr>
          <a:xfrm rot="7686954">
            <a:off x="1423143" y="4306989"/>
            <a:ext cx="990241" cy="50408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: 圖案 127">
            <a:extLst>
              <a:ext uri="{FF2B5EF4-FFF2-40B4-BE49-F238E27FC236}">
                <a16:creationId xmlns:a16="http://schemas.microsoft.com/office/drawing/2014/main" id="{6FA8E6DC-8A4C-01FB-1324-475CCB319E7E}"/>
              </a:ext>
            </a:extLst>
          </p:cNvPr>
          <p:cNvSpPr/>
          <p:nvPr/>
        </p:nvSpPr>
        <p:spPr>
          <a:xfrm rot="6783819">
            <a:off x="1494834" y="4387750"/>
            <a:ext cx="989494" cy="50370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手繪多邊形: 圖案 128">
            <a:extLst>
              <a:ext uri="{FF2B5EF4-FFF2-40B4-BE49-F238E27FC236}">
                <a16:creationId xmlns:a16="http://schemas.microsoft.com/office/drawing/2014/main" id="{D2EA5615-A520-A5A6-003B-DF7D1B2A1B24}"/>
              </a:ext>
            </a:extLst>
          </p:cNvPr>
          <p:cNvSpPr/>
          <p:nvPr/>
        </p:nvSpPr>
        <p:spPr>
          <a:xfrm rot="5890325">
            <a:off x="1583394" y="4446761"/>
            <a:ext cx="989495" cy="50370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手繪多邊形: 圖案 129">
            <a:extLst>
              <a:ext uri="{FF2B5EF4-FFF2-40B4-BE49-F238E27FC236}">
                <a16:creationId xmlns:a16="http://schemas.microsoft.com/office/drawing/2014/main" id="{03EFAAD4-0D5F-3EC5-79E1-1FAFC79E893C}"/>
              </a:ext>
            </a:extLst>
          </p:cNvPr>
          <p:cNvSpPr/>
          <p:nvPr/>
        </p:nvSpPr>
        <p:spPr>
          <a:xfrm rot="4987191">
            <a:off x="1684842" y="4481370"/>
            <a:ext cx="990242" cy="50408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手繪多邊形: 圖案 130">
            <a:extLst>
              <a:ext uri="{FF2B5EF4-FFF2-40B4-BE49-F238E27FC236}">
                <a16:creationId xmlns:a16="http://schemas.microsoft.com/office/drawing/2014/main" id="{92646686-F39A-7D25-8207-70983FC98307}"/>
              </a:ext>
            </a:extLst>
          </p:cNvPr>
          <p:cNvSpPr/>
          <p:nvPr/>
        </p:nvSpPr>
        <p:spPr>
          <a:xfrm rot="4091815">
            <a:off x="1792073" y="4488041"/>
            <a:ext cx="988689" cy="50329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手繪多邊形: 圖案 131">
            <a:extLst>
              <a:ext uri="{FF2B5EF4-FFF2-40B4-BE49-F238E27FC236}">
                <a16:creationId xmlns:a16="http://schemas.microsoft.com/office/drawing/2014/main" id="{8602B4E3-D84A-065C-D621-579FB2886A38}"/>
              </a:ext>
            </a:extLst>
          </p:cNvPr>
          <p:cNvSpPr/>
          <p:nvPr/>
        </p:nvSpPr>
        <p:spPr>
          <a:xfrm rot="3189351">
            <a:off x="1897498" y="4467028"/>
            <a:ext cx="988423" cy="50315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B310C552-ADE4-CC87-789C-A162E94DB666}"/>
              </a:ext>
            </a:extLst>
          </p:cNvPr>
          <p:cNvSpPr/>
          <p:nvPr/>
        </p:nvSpPr>
        <p:spPr>
          <a:xfrm rot="2293493">
            <a:off x="1992808" y="4419981"/>
            <a:ext cx="989464" cy="50368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手繪多邊形: 圖案 133">
            <a:extLst>
              <a:ext uri="{FF2B5EF4-FFF2-40B4-BE49-F238E27FC236}">
                <a16:creationId xmlns:a16="http://schemas.microsoft.com/office/drawing/2014/main" id="{E22E5758-BCB0-57B5-F6E6-72A31C8B8E15}"/>
              </a:ext>
            </a:extLst>
          </p:cNvPr>
          <p:cNvSpPr/>
          <p:nvPr/>
        </p:nvSpPr>
        <p:spPr>
          <a:xfrm rot="1389439">
            <a:off x="2073986" y="4348968"/>
            <a:ext cx="988255" cy="50307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手繪多邊形: 圖案 134">
            <a:extLst>
              <a:ext uri="{FF2B5EF4-FFF2-40B4-BE49-F238E27FC236}">
                <a16:creationId xmlns:a16="http://schemas.microsoft.com/office/drawing/2014/main" id="{E8151C8E-5A39-43F1-C0AF-1C2B741F88C4}"/>
              </a:ext>
            </a:extLst>
          </p:cNvPr>
          <p:cNvSpPr/>
          <p:nvPr/>
        </p:nvSpPr>
        <p:spPr>
          <a:xfrm rot="494646">
            <a:off x="2133185" y="4260503"/>
            <a:ext cx="987880" cy="50287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手繪多邊形: 圖案 135">
            <a:extLst>
              <a:ext uri="{FF2B5EF4-FFF2-40B4-BE49-F238E27FC236}">
                <a16:creationId xmlns:a16="http://schemas.microsoft.com/office/drawing/2014/main" id="{A241BE96-2340-5B5A-3F86-9A11C5884477}"/>
              </a:ext>
            </a:extLst>
          </p:cNvPr>
          <p:cNvSpPr/>
          <p:nvPr/>
        </p:nvSpPr>
        <p:spPr>
          <a:xfrm rot="21183356">
            <a:off x="2167966" y="4157931"/>
            <a:ext cx="987580" cy="5027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手繪多邊形: 圖案 136">
            <a:extLst>
              <a:ext uri="{FF2B5EF4-FFF2-40B4-BE49-F238E27FC236}">
                <a16:creationId xmlns:a16="http://schemas.microsoft.com/office/drawing/2014/main" id="{D7DCA533-1285-2D59-157F-D296BFA27A0D}"/>
              </a:ext>
            </a:extLst>
          </p:cNvPr>
          <p:cNvSpPr/>
          <p:nvPr/>
        </p:nvSpPr>
        <p:spPr>
          <a:xfrm rot="20292749">
            <a:off x="2174866" y="4052536"/>
            <a:ext cx="986669" cy="502262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手繪多邊形: 圖案 137">
            <a:extLst>
              <a:ext uri="{FF2B5EF4-FFF2-40B4-BE49-F238E27FC236}">
                <a16:creationId xmlns:a16="http://schemas.microsoft.com/office/drawing/2014/main" id="{2B54CA68-5CE4-36BB-7736-3C65F83A5B53}"/>
              </a:ext>
            </a:extLst>
          </p:cNvPr>
          <p:cNvSpPr/>
          <p:nvPr/>
        </p:nvSpPr>
        <p:spPr>
          <a:xfrm rot="19381395">
            <a:off x="2153618" y="3946416"/>
            <a:ext cx="986669" cy="502262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7C2E809B-63E5-7E25-7A86-2C2EC20AB9E8}"/>
              </a:ext>
            </a:extLst>
          </p:cNvPr>
          <p:cNvSpPr/>
          <p:nvPr/>
        </p:nvSpPr>
        <p:spPr>
          <a:xfrm rot="18484242">
            <a:off x="2105991" y="3850154"/>
            <a:ext cx="988359" cy="503123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手繪多邊形: 圖案 139">
            <a:extLst>
              <a:ext uri="{FF2B5EF4-FFF2-40B4-BE49-F238E27FC236}">
                <a16:creationId xmlns:a16="http://schemas.microsoft.com/office/drawing/2014/main" id="{FD3483C1-0F78-26A8-A686-748ACD1648FD}"/>
              </a:ext>
            </a:extLst>
          </p:cNvPr>
          <p:cNvSpPr/>
          <p:nvPr/>
        </p:nvSpPr>
        <p:spPr>
          <a:xfrm rot="17579499">
            <a:off x="2034910" y="3769703"/>
            <a:ext cx="987880" cy="50287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手繪多邊形: 圖案 140">
            <a:extLst>
              <a:ext uri="{FF2B5EF4-FFF2-40B4-BE49-F238E27FC236}">
                <a16:creationId xmlns:a16="http://schemas.microsoft.com/office/drawing/2014/main" id="{AB74F599-E39D-6F5B-6B71-B5A71BFE8097}"/>
              </a:ext>
            </a:extLst>
          </p:cNvPr>
          <p:cNvSpPr/>
          <p:nvPr/>
        </p:nvSpPr>
        <p:spPr>
          <a:xfrm rot="16684710">
            <a:off x="1946165" y="3710597"/>
            <a:ext cx="988254" cy="50306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手繪多邊形: 圖案 141">
            <a:extLst>
              <a:ext uri="{FF2B5EF4-FFF2-40B4-BE49-F238E27FC236}">
                <a16:creationId xmlns:a16="http://schemas.microsoft.com/office/drawing/2014/main" id="{54EE35A8-4074-883E-2772-75092B2CA828}"/>
              </a:ext>
            </a:extLst>
          </p:cNvPr>
          <p:cNvSpPr/>
          <p:nvPr/>
        </p:nvSpPr>
        <p:spPr>
          <a:xfrm rot="15780655">
            <a:off x="1843739" y="3675491"/>
            <a:ext cx="989463" cy="50368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手繪多邊形: 圖案 142">
            <a:extLst>
              <a:ext uri="{FF2B5EF4-FFF2-40B4-BE49-F238E27FC236}">
                <a16:creationId xmlns:a16="http://schemas.microsoft.com/office/drawing/2014/main" id="{5855E769-7107-4A1D-C526-15FD842EDA24}"/>
              </a:ext>
            </a:extLst>
          </p:cNvPr>
          <p:cNvSpPr/>
          <p:nvPr/>
        </p:nvSpPr>
        <p:spPr>
          <a:xfrm rot="14877762">
            <a:off x="1737106" y="3669712"/>
            <a:ext cx="988159" cy="50302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: 圖案 143">
            <a:extLst>
              <a:ext uri="{FF2B5EF4-FFF2-40B4-BE49-F238E27FC236}">
                <a16:creationId xmlns:a16="http://schemas.microsoft.com/office/drawing/2014/main" id="{F2808430-ECB9-F592-3C1A-0F3A89DDF3B0}"/>
              </a:ext>
            </a:extLst>
          </p:cNvPr>
          <p:cNvSpPr/>
          <p:nvPr/>
        </p:nvSpPr>
        <p:spPr>
          <a:xfrm rot="14143722">
            <a:off x="3919326" y="3658756"/>
            <a:ext cx="1004080" cy="5111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手繪多邊形: 圖案 144">
            <a:extLst>
              <a:ext uri="{FF2B5EF4-FFF2-40B4-BE49-F238E27FC236}">
                <a16:creationId xmlns:a16="http://schemas.microsoft.com/office/drawing/2014/main" id="{6EF7D210-B559-D744-134C-C18A4DD4679A}"/>
              </a:ext>
            </a:extLst>
          </p:cNvPr>
          <p:cNvSpPr/>
          <p:nvPr/>
        </p:nvSpPr>
        <p:spPr>
          <a:xfrm rot="13540741">
            <a:off x="3851490" y="3685375"/>
            <a:ext cx="1003790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手繪多邊形: 圖案 145">
            <a:extLst>
              <a:ext uri="{FF2B5EF4-FFF2-40B4-BE49-F238E27FC236}">
                <a16:creationId xmlns:a16="http://schemas.microsoft.com/office/drawing/2014/main" id="{951722D9-CF84-C309-D9D1-4D8B61243AF5}"/>
              </a:ext>
            </a:extLst>
          </p:cNvPr>
          <p:cNvSpPr/>
          <p:nvPr/>
        </p:nvSpPr>
        <p:spPr>
          <a:xfrm rot="12936903">
            <a:off x="3789861" y="3723971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手繪多邊形: 圖案 146">
            <a:extLst>
              <a:ext uri="{FF2B5EF4-FFF2-40B4-BE49-F238E27FC236}">
                <a16:creationId xmlns:a16="http://schemas.microsoft.com/office/drawing/2014/main" id="{E80DBF74-83D9-F118-7FC7-BF13A68591C0}"/>
              </a:ext>
            </a:extLst>
          </p:cNvPr>
          <p:cNvSpPr/>
          <p:nvPr/>
        </p:nvSpPr>
        <p:spPr>
          <a:xfrm rot="12336411">
            <a:off x="3733491" y="3770648"/>
            <a:ext cx="1005030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手繪多邊形: 圖案 147">
            <a:extLst>
              <a:ext uri="{FF2B5EF4-FFF2-40B4-BE49-F238E27FC236}">
                <a16:creationId xmlns:a16="http://schemas.microsoft.com/office/drawing/2014/main" id="{6FAFC2D1-0043-1032-6E34-1B4787C3D819}"/>
              </a:ext>
            </a:extLst>
          </p:cNvPr>
          <p:cNvSpPr/>
          <p:nvPr/>
        </p:nvSpPr>
        <p:spPr>
          <a:xfrm rot="11737072">
            <a:off x="3690032" y="3828443"/>
            <a:ext cx="1002762" cy="51045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手繪多邊形: 圖案 148">
            <a:extLst>
              <a:ext uri="{FF2B5EF4-FFF2-40B4-BE49-F238E27FC236}">
                <a16:creationId xmlns:a16="http://schemas.microsoft.com/office/drawing/2014/main" id="{03D08DF6-630C-5492-B5D6-30D60321CDA4}"/>
              </a:ext>
            </a:extLst>
          </p:cNvPr>
          <p:cNvSpPr/>
          <p:nvPr/>
        </p:nvSpPr>
        <p:spPr>
          <a:xfrm rot="11137734">
            <a:off x="3653262" y="3891051"/>
            <a:ext cx="1005030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手繪多邊形: 圖案 149">
            <a:extLst>
              <a:ext uri="{FF2B5EF4-FFF2-40B4-BE49-F238E27FC236}">
                <a16:creationId xmlns:a16="http://schemas.microsoft.com/office/drawing/2014/main" id="{70B6174B-7318-DDE5-78E5-E5D4A52D4D1F}"/>
              </a:ext>
            </a:extLst>
          </p:cNvPr>
          <p:cNvSpPr/>
          <p:nvPr/>
        </p:nvSpPr>
        <p:spPr>
          <a:xfrm rot="10537241">
            <a:off x="3632056" y="3960793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手繪多邊形: 圖案 150">
            <a:extLst>
              <a:ext uri="{FF2B5EF4-FFF2-40B4-BE49-F238E27FC236}">
                <a16:creationId xmlns:a16="http://schemas.microsoft.com/office/drawing/2014/main" id="{D2C04DEC-3F7B-0116-AF51-C86D7B174BF2}"/>
              </a:ext>
            </a:extLst>
          </p:cNvPr>
          <p:cNvSpPr/>
          <p:nvPr/>
        </p:nvSpPr>
        <p:spPr>
          <a:xfrm rot="9933405">
            <a:off x="3620086" y="4032651"/>
            <a:ext cx="1003790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手繪多邊形: 圖案 151">
            <a:extLst>
              <a:ext uri="{FF2B5EF4-FFF2-40B4-BE49-F238E27FC236}">
                <a16:creationId xmlns:a16="http://schemas.microsoft.com/office/drawing/2014/main" id="{9F12BDFA-808F-9E70-0654-0EEBBE31F189}"/>
              </a:ext>
            </a:extLst>
          </p:cNvPr>
          <p:cNvSpPr/>
          <p:nvPr/>
        </p:nvSpPr>
        <p:spPr>
          <a:xfrm rot="9330423">
            <a:off x="3621614" y="4105538"/>
            <a:ext cx="1004080" cy="5111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手繪多邊形: 圖案 152">
            <a:extLst>
              <a:ext uri="{FF2B5EF4-FFF2-40B4-BE49-F238E27FC236}">
                <a16:creationId xmlns:a16="http://schemas.microsoft.com/office/drawing/2014/main" id="{2D75ACA0-96C4-B91E-62F0-98EE971F8A98}"/>
              </a:ext>
            </a:extLst>
          </p:cNvPr>
          <p:cNvSpPr/>
          <p:nvPr/>
        </p:nvSpPr>
        <p:spPr>
          <a:xfrm rot="8743724">
            <a:off x="3635559" y="4175178"/>
            <a:ext cx="1004080" cy="5111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手繪多邊形: 圖案 153">
            <a:extLst>
              <a:ext uri="{FF2B5EF4-FFF2-40B4-BE49-F238E27FC236}">
                <a16:creationId xmlns:a16="http://schemas.microsoft.com/office/drawing/2014/main" id="{A61B1DC3-5CCD-D1B0-9A02-321DBA8C745A}"/>
              </a:ext>
            </a:extLst>
          </p:cNvPr>
          <p:cNvSpPr/>
          <p:nvPr/>
        </p:nvSpPr>
        <p:spPr>
          <a:xfrm rot="8140738">
            <a:off x="3662251" y="4243232"/>
            <a:ext cx="1003791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手繪多邊形: 圖案 154">
            <a:extLst>
              <a:ext uri="{FF2B5EF4-FFF2-40B4-BE49-F238E27FC236}">
                <a16:creationId xmlns:a16="http://schemas.microsoft.com/office/drawing/2014/main" id="{7EF6785C-3B3E-C41E-8021-FF7E9691034D}"/>
              </a:ext>
            </a:extLst>
          </p:cNvPr>
          <p:cNvSpPr/>
          <p:nvPr/>
        </p:nvSpPr>
        <p:spPr>
          <a:xfrm rot="7536905">
            <a:off x="3701112" y="4305680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手繪多邊形: 圖案 155">
            <a:extLst>
              <a:ext uri="{FF2B5EF4-FFF2-40B4-BE49-F238E27FC236}">
                <a16:creationId xmlns:a16="http://schemas.microsoft.com/office/drawing/2014/main" id="{EA87D91E-18DD-FF91-C7F3-6279A694B3CA}"/>
              </a:ext>
            </a:extLst>
          </p:cNvPr>
          <p:cNvSpPr/>
          <p:nvPr/>
        </p:nvSpPr>
        <p:spPr>
          <a:xfrm rot="6936408">
            <a:off x="3747219" y="4360297"/>
            <a:ext cx="1005031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手繪多邊形: 圖案 156">
            <a:extLst>
              <a:ext uri="{FF2B5EF4-FFF2-40B4-BE49-F238E27FC236}">
                <a16:creationId xmlns:a16="http://schemas.microsoft.com/office/drawing/2014/main" id="{91B1FF51-57BF-460C-8E4C-CB2800F26050}"/>
              </a:ext>
            </a:extLst>
          </p:cNvPr>
          <p:cNvSpPr/>
          <p:nvPr/>
        </p:nvSpPr>
        <p:spPr>
          <a:xfrm rot="6337074">
            <a:off x="3805571" y="4405465"/>
            <a:ext cx="1002762" cy="51045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手繪多邊形: 圖案 157">
            <a:extLst>
              <a:ext uri="{FF2B5EF4-FFF2-40B4-BE49-F238E27FC236}">
                <a16:creationId xmlns:a16="http://schemas.microsoft.com/office/drawing/2014/main" id="{717A553E-555C-1800-963B-7DF77EAE49C2}"/>
              </a:ext>
            </a:extLst>
          </p:cNvPr>
          <p:cNvSpPr/>
          <p:nvPr/>
        </p:nvSpPr>
        <p:spPr>
          <a:xfrm rot="5737734">
            <a:off x="3867621" y="4440523"/>
            <a:ext cx="1005030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手繪多邊形: 圖案 158">
            <a:extLst>
              <a:ext uri="{FF2B5EF4-FFF2-40B4-BE49-F238E27FC236}">
                <a16:creationId xmlns:a16="http://schemas.microsoft.com/office/drawing/2014/main" id="{E60D2F8A-0162-66DB-0B2E-17E7B6201DF2}"/>
              </a:ext>
            </a:extLst>
          </p:cNvPr>
          <p:cNvSpPr/>
          <p:nvPr/>
        </p:nvSpPr>
        <p:spPr>
          <a:xfrm rot="5137244">
            <a:off x="3937935" y="4463488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手繪多邊形: 圖案 159">
            <a:extLst>
              <a:ext uri="{FF2B5EF4-FFF2-40B4-BE49-F238E27FC236}">
                <a16:creationId xmlns:a16="http://schemas.microsoft.com/office/drawing/2014/main" id="{846F48BA-CFA5-E18C-E322-7A1A7623AF3E}"/>
              </a:ext>
            </a:extLst>
          </p:cNvPr>
          <p:cNvSpPr/>
          <p:nvPr/>
        </p:nvSpPr>
        <p:spPr>
          <a:xfrm rot="4533404">
            <a:off x="4009526" y="4474635"/>
            <a:ext cx="1003790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手繪多邊形: 圖案 160">
            <a:extLst>
              <a:ext uri="{FF2B5EF4-FFF2-40B4-BE49-F238E27FC236}">
                <a16:creationId xmlns:a16="http://schemas.microsoft.com/office/drawing/2014/main" id="{B4398316-1FD9-79EB-B645-5C75B46201E6}"/>
              </a:ext>
            </a:extLst>
          </p:cNvPr>
          <p:cNvSpPr/>
          <p:nvPr/>
        </p:nvSpPr>
        <p:spPr>
          <a:xfrm rot="3930424">
            <a:off x="4082341" y="4472889"/>
            <a:ext cx="1004081" cy="5111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手繪多邊形: 圖案 161">
            <a:extLst>
              <a:ext uri="{FF2B5EF4-FFF2-40B4-BE49-F238E27FC236}">
                <a16:creationId xmlns:a16="http://schemas.microsoft.com/office/drawing/2014/main" id="{CA39F45C-AB1D-1FF4-FFE0-F5226C15850F}"/>
              </a:ext>
            </a:extLst>
          </p:cNvPr>
          <p:cNvSpPr/>
          <p:nvPr/>
        </p:nvSpPr>
        <p:spPr>
          <a:xfrm rot="3343722">
            <a:off x="4151982" y="4458945"/>
            <a:ext cx="1004081" cy="5111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手繪多邊形: 圖案 162">
            <a:extLst>
              <a:ext uri="{FF2B5EF4-FFF2-40B4-BE49-F238E27FC236}">
                <a16:creationId xmlns:a16="http://schemas.microsoft.com/office/drawing/2014/main" id="{194141D7-4B47-E4D8-3458-C7CCA6E02008}"/>
              </a:ext>
            </a:extLst>
          </p:cNvPr>
          <p:cNvSpPr/>
          <p:nvPr/>
        </p:nvSpPr>
        <p:spPr>
          <a:xfrm rot="2740737">
            <a:off x="4220107" y="4432472"/>
            <a:ext cx="1003791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手繪多邊形: 圖案 163">
            <a:extLst>
              <a:ext uri="{FF2B5EF4-FFF2-40B4-BE49-F238E27FC236}">
                <a16:creationId xmlns:a16="http://schemas.microsoft.com/office/drawing/2014/main" id="{341ED65D-0CD3-0C36-20A8-D507B5579667}"/>
              </a:ext>
            </a:extLst>
          </p:cNvPr>
          <p:cNvSpPr/>
          <p:nvPr/>
        </p:nvSpPr>
        <p:spPr>
          <a:xfrm rot="2136903">
            <a:off x="4282821" y="4394431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手繪多邊形: 圖案 164">
            <a:extLst>
              <a:ext uri="{FF2B5EF4-FFF2-40B4-BE49-F238E27FC236}">
                <a16:creationId xmlns:a16="http://schemas.microsoft.com/office/drawing/2014/main" id="{AD1767B3-1FB4-0686-771E-82DFC2FDDE36}"/>
              </a:ext>
            </a:extLst>
          </p:cNvPr>
          <p:cNvSpPr/>
          <p:nvPr/>
        </p:nvSpPr>
        <p:spPr>
          <a:xfrm rot="1536406">
            <a:off x="4336867" y="4346568"/>
            <a:ext cx="1005031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手繪多邊形: 圖案 165">
            <a:extLst>
              <a:ext uri="{FF2B5EF4-FFF2-40B4-BE49-F238E27FC236}">
                <a16:creationId xmlns:a16="http://schemas.microsoft.com/office/drawing/2014/main" id="{74EC1E2A-A41A-A2C6-407C-016AABF92005}"/>
              </a:ext>
            </a:extLst>
          </p:cNvPr>
          <p:cNvSpPr/>
          <p:nvPr/>
        </p:nvSpPr>
        <p:spPr>
          <a:xfrm rot="937073">
            <a:off x="4382592" y="4289927"/>
            <a:ext cx="1002762" cy="51045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手繪多邊形: 圖案 166">
            <a:extLst>
              <a:ext uri="{FF2B5EF4-FFF2-40B4-BE49-F238E27FC236}">
                <a16:creationId xmlns:a16="http://schemas.microsoft.com/office/drawing/2014/main" id="{1E2C4EE4-A0AF-CE5B-174C-0EAE3B748A1E}"/>
              </a:ext>
            </a:extLst>
          </p:cNvPr>
          <p:cNvSpPr/>
          <p:nvPr/>
        </p:nvSpPr>
        <p:spPr>
          <a:xfrm rot="337738">
            <a:off x="4417095" y="4226168"/>
            <a:ext cx="1005031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手繪多邊形: 圖案 167">
            <a:extLst>
              <a:ext uri="{FF2B5EF4-FFF2-40B4-BE49-F238E27FC236}">
                <a16:creationId xmlns:a16="http://schemas.microsoft.com/office/drawing/2014/main" id="{F27A1AE3-2862-4DCE-A0DD-5836E1F524F7}"/>
              </a:ext>
            </a:extLst>
          </p:cNvPr>
          <p:cNvSpPr/>
          <p:nvPr/>
        </p:nvSpPr>
        <p:spPr>
          <a:xfrm rot="21337243">
            <a:off x="4440629" y="4157605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手繪多邊形: 圖案 168">
            <a:extLst>
              <a:ext uri="{FF2B5EF4-FFF2-40B4-BE49-F238E27FC236}">
                <a16:creationId xmlns:a16="http://schemas.microsoft.com/office/drawing/2014/main" id="{D1109DD4-12A7-0846-0B3B-B99E77403332}"/>
              </a:ext>
            </a:extLst>
          </p:cNvPr>
          <p:cNvSpPr/>
          <p:nvPr/>
        </p:nvSpPr>
        <p:spPr>
          <a:xfrm rot="20733409">
            <a:off x="4451511" y="4085197"/>
            <a:ext cx="1003791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手繪多邊形: 圖案 169">
            <a:extLst>
              <a:ext uri="{FF2B5EF4-FFF2-40B4-BE49-F238E27FC236}">
                <a16:creationId xmlns:a16="http://schemas.microsoft.com/office/drawing/2014/main" id="{CC46ED11-C225-2A82-2024-028D7ED4BB32}"/>
              </a:ext>
            </a:extLst>
          </p:cNvPr>
          <p:cNvSpPr/>
          <p:nvPr/>
        </p:nvSpPr>
        <p:spPr>
          <a:xfrm rot="20130423">
            <a:off x="4449692" y="4012162"/>
            <a:ext cx="1004081" cy="5111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手繪多邊形: 圖案 170">
            <a:extLst>
              <a:ext uri="{FF2B5EF4-FFF2-40B4-BE49-F238E27FC236}">
                <a16:creationId xmlns:a16="http://schemas.microsoft.com/office/drawing/2014/main" id="{744BA654-CC6A-F407-18F8-E214224A35EA}"/>
              </a:ext>
            </a:extLst>
          </p:cNvPr>
          <p:cNvSpPr/>
          <p:nvPr/>
        </p:nvSpPr>
        <p:spPr>
          <a:xfrm rot="19543723">
            <a:off x="4435748" y="3942522"/>
            <a:ext cx="1004081" cy="5111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手繪多邊形: 圖案 171">
            <a:extLst>
              <a:ext uri="{FF2B5EF4-FFF2-40B4-BE49-F238E27FC236}">
                <a16:creationId xmlns:a16="http://schemas.microsoft.com/office/drawing/2014/main" id="{BC33C1B4-FA63-A4E2-BF40-6BE94E9A8FA3}"/>
              </a:ext>
            </a:extLst>
          </p:cNvPr>
          <p:cNvSpPr/>
          <p:nvPr/>
        </p:nvSpPr>
        <p:spPr>
          <a:xfrm rot="18940740">
            <a:off x="4409346" y="3874616"/>
            <a:ext cx="1003790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手繪多邊形: 圖案 172">
            <a:extLst>
              <a:ext uri="{FF2B5EF4-FFF2-40B4-BE49-F238E27FC236}">
                <a16:creationId xmlns:a16="http://schemas.microsoft.com/office/drawing/2014/main" id="{3DF4343E-1BB1-45B1-A719-ED02BEAE80A8}"/>
              </a:ext>
            </a:extLst>
          </p:cNvPr>
          <p:cNvSpPr/>
          <p:nvPr/>
        </p:nvSpPr>
        <p:spPr>
          <a:xfrm rot="18336903">
            <a:off x="4371571" y="3812719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手繪多邊形: 圖案 173">
            <a:extLst>
              <a:ext uri="{FF2B5EF4-FFF2-40B4-BE49-F238E27FC236}">
                <a16:creationId xmlns:a16="http://schemas.microsoft.com/office/drawing/2014/main" id="{7795AC8E-AB75-6D88-11BF-EB9FEBFA855B}"/>
              </a:ext>
            </a:extLst>
          </p:cNvPr>
          <p:cNvSpPr/>
          <p:nvPr/>
        </p:nvSpPr>
        <p:spPr>
          <a:xfrm rot="17736411">
            <a:off x="4323138" y="3756920"/>
            <a:ext cx="1005030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手繪多邊形: 圖案 174">
            <a:extLst>
              <a:ext uri="{FF2B5EF4-FFF2-40B4-BE49-F238E27FC236}">
                <a16:creationId xmlns:a16="http://schemas.microsoft.com/office/drawing/2014/main" id="{71F20DE8-BEFE-C3C0-8E22-94330E84F616}"/>
              </a:ext>
            </a:extLst>
          </p:cNvPr>
          <p:cNvSpPr/>
          <p:nvPr/>
        </p:nvSpPr>
        <p:spPr>
          <a:xfrm rot="17137073">
            <a:off x="4267054" y="3712905"/>
            <a:ext cx="1002762" cy="51045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手繪多邊形: 圖案 175">
            <a:extLst>
              <a:ext uri="{FF2B5EF4-FFF2-40B4-BE49-F238E27FC236}">
                <a16:creationId xmlns:a16="http://schemas.microsoft.com/office/drawing/2014/main" id="{0F102D46-9258-CB6E-984D-ED8CD424DBDB}"/>
              </a:ext>
            </a:extLst>
          </p:cNvPr>
          <p:cNvSpPr/>
          <p:nvPr/>
        </p:nvSpPr>
        <p:spPr>
          <a:xfrm rot="16537739">
            <a:off x="4202737" y="3676691"/>
            <a:ext cx="1005031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手繪多邊形: 圖案 176">
            <a:extLst>
              <a:ext uri="{FF2B5EF4-FFF2-40B4-BE49-F238E27FC236}">
                <a16:creationId xmlns:a16="http://schemas.microsoft.com/office/drawing/2014/main" id="{27E6D969-D888-C479-BD1B-19B8266C3C19}"/>
              </a:ext>
            </a:extLst>
          </p:cNvPr>
          <p:cNvSpPr/>
          <p:nvPr/>
        </p:nvSpPr>
        <p:spPr>
          <a:xfrm rot="15937242">
            <a:off x="4134747" y="3654914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手繪多邊形: 圖案 177">
            <a:extLst>
              <a:ext uri="{FF2B5EF4-FFF2-40B4-BE49-F238E27FC236}">
                <a16:creationId xmlns:a16="http://schemas.microsoft.com/office/drawing/2014/main" id="{F60BFE7E-523E-7374-3ED4-048748423B31}"/>
              </a:ext>
            </a:extLst>
          </p:cNvPr>
          <p:cNvSpPr/>
          <p:nvPr/>
        </p:nvSpPr>
        <p:spPr>
          <a:xfrm rot="15333411">
            <a:off x="4062072" y="3643211"/>
            <a:ext cx="1003791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手繪多邊形: 圖案 178">
            <a:extLst>
              <a:ext uri="{FF2B5EF4-FFF2-40B4-BE49-F238E27FC236}">
                <a16:creationId xmlns:a16="http://schemas.microsoft.com/office/drawing/2014/main" id="{68F952DD-9EC7-BE4C-FDB0-7E270414E8AD}"/>
              </a:ext>
            </a:extLst>
          </p:cNvPr>
          <p:cNvSpPr/>
          <p:nvPr/>
        </p:nvSpPr>
        <p:spPr>
          <a:xfrm rot="14730423">
            <a:off x="3988967" y="3644812"/>
            <a:ext cx="1004080" cy="5111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Line 187">
            <a:extLst>
              <a:ext uri="{FF2B5EF4-FFF2-40B4-BE49-F238E27FC236}">
                <a16:creationId xmlns:a16="http://schemas.microsoft.com/office/drawing/2014/main" id="{341E7766-A602-0F7F-B987-E5383E246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8626" y="6043843"/>
            <a:ext cx="1608137" cy="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" name="手繪多邊形: 圖案 180">
            <a:extLst>
              <a:ext uri="{FF2B5EF4-FFF2-40B4-BE49-F238E27FC236}">
                <a16:creationId xmlns:a16="http://schemas.microsoft.com/office/drawing/2014/main" id="{544EF807-3D14-8348-C577-C64058B7B4A8}"/>
              </a:ext>
            </a:extLst>
          </p:cNvPr>
          <p:cNvSpPr/>
          <p:nvPr/>
        </p:nvSpPr>
        <p:spPr>
          <a:xfrm>
            <a:off x="7946451" y="5350340"/>
            <a:ext cx="2064016" cy="105068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手繪多邊形: 圖案 181">
            <a:extLst>
              <a:ext uri="{FF2B5EF4-FFF2-40B4-BE49-F238E27FC236}">
                <a16:creationId xmlns:a16="http://schemas.microsoft.com/office/drawing/2014/main" id="{963C9DFF-C9AB-9B2A-0800-41E81BCF0687}"/>
              </a:ext>
            </a:extLst>
          </p:cNvPr>
          <p:cNvSpPr/>
          <p:nvPr/>
        </p:nvSpPr>
        <p:spPr>
          <a:xfrm rot="13534803">
            <a:off x="7117873" y="1936932"/>
            <a:ext cx="989486" cy="50369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手繪多邊形: 圖案 182">
            <a:extLst>
              <a:ext uri="{FF2B5EF4-FFF2-40B4-BE49-F238E27FC236}">
                <a16:creationId xmlns:a16="http://schemas.microsoft.com/office/drawing/2014/main" id="{F647BFDF-E53A-C316-9574-34BB4A73C5C2}"/>
              </a:ext>
            </a:extLst>
          </p:cNvPr>
          <p:cNvSpPr/>
          <p:nvPr/>
        </p:nvSpPr>
        <p:spPr>
          <a:xfrm rot="11737068">
            <a:off x="6959450" y="2077702"/>
            <a:ext cx="988355" cy="50312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手繪多邊形: 圖案 183">
            <a:extLst>
              <a:ext uri="{FF2B5EF4-FFF2-40B4-BE49-F238E27FC236}">
                <a16:creationId xmlns:a16="http://schemas.microsoft.com/office/drawing/2014/main" id="{D75F093B-F505-9CB4-EE87-7B4B6869AD1A}"/>
              </a:ext>
            </a:extLst>
          </p:cNvPr>
          <p:cNvSpPr/>
          <p:nvPr/>
        </p:nvSpPr>
        <p:spPr>
          <a:xfrm rot="9939341">
            <a:off x="6890445" y="2278236"/>
            <a:ext cx="989487" cy="50369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手繪多邊形: 圖案 184">
            <a:extLst>
              <a:ext uri="{FF2B5EF4-FFF2-40B4-BE49-F238E27FC236}">
                <a16:creationId xmlns:a16="http://schemas.microsoft.com/office/drawing/2014/main" id="{47922356-6994-2CF4-2BAC-4496DB7FCF0A}"/>
              </a:ext>
            </a:extLst>
          </p:cNvPr>
          <p:cNvSpPr/>
          <p:nvPr/>
        </p:nvSpPr>
        <p:spPr>
          <a:xfrm rot="8134806">
            <a:off x="6932277" y="2487158"/>
            <a:ext cx="989487" cy="50369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手繪多邊形: 圖案 185">
            <a:extLst>
              <a:ext uri="{FF2B5EF4-FFF2-40B4-BE49-F238E27FC236}">
                <a16:creationId xmlns:a16="http://schemas.microsoft.com/office/drawing/2014/main" id="{F1CDD94F-C462-833D-A055-568693A60A0C}"/>
              </a:ext>
            </a:extLst>
          </p:cNvPr>
          <p:cNvSpPr/>
          <p:nvPr/>
        </p:nvSpPr>
        <p:spPr>
          <a:xfrm rot="6337074">
            <a:off x="7073327" y="2646435"/>
            <a:ext cx="988356" cy="50312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手繪多邊形: 圖案 186">
            <a:extLst>
              <a:ext uri="{FF2B5EF4-FFF2-40B4-BE49-F238E27FC236}">
                <a16:creationId xmlns:a16="http://schemas.microsoft.com/office/drawing/2014/main" id="{08AAF98D-3E9F-F058-FCE9-4A91652FE706}"/>
              </a:ext>
            </a:extLst>
          </p:cNvPr>
          <p:cNvSpPr/>
          <p:nvPr/>
        </p:nvSpPr>
        <p:spPr>
          <a:xfrm rot="4539343">
            <a:off x="7273583" y="2714584"/>
            <a:ext cx="989487" cy="50369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手繪多邊形: 圖案 187">
            <a:extLst>
              <a:ext uri="{FF2B5EF4-FFF2-40B4-BE49-F238E27FC236}">
                <a16:creationId xmlns:a16="http://schemas.microsoft.com/office/drawing/2014/main" id="{8141EF4B-8057-ADC5-911D-F5743517CD7A}"/>
              </a:ext>
            </a:extLst>
          </p:cNvPr>
          <p:cNvSpPr/>
          <p:nvPr/>
        </p:nvSpPr>
        <p:spPr>
          <a:xfrm rot="2734806">
            <a:off x="7482505" y="2672751"/>
            <a:ext cx="989487" cy="50369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手繪多邊形: 圖案 188">
            <a:extLst>
              <a:ext uri="{FF2B5EF4-FFF2-40B4-BE49-F238E27FC236}">
                <a16:creationId xmlns:a16="http://schemas.microsoft.com/office/drawing/2014/main" id="{27B0BDAF-E84D-475B-9CBD-A5218CB9CEA9}"/>
              </a:ext>
            </a:extLst>
          </p:cNvPr>
          <p:cNvSpPr/>
          <p:nvPr/>
        </p:nvSpPr>
        <p:spPr>
          <a:xfrm rot="937078">
            <a:off x="7642060" y="2532556"/>
            <a:ext cx="988355" cy="50312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手繪多邊形: 圖案 189">
            <a:extLst>
              <a:ext uri="{FF2B5EF4-FFF2-40B4-BE49-F238E27FC236}">
                <a16:creationId xmlns:a16="http://schemas.microsoft.com/office/drawing/2014/main" id="{094170AE-EE5A-607D-7417-3E96232B8B16}"/>
              </a:ext>
            </a:extLst>
          </p:cNvPr>
          <p:cNvSpPr/>
          <p:nvPr/>
        </p:nvSpPr>
        <p:spPr>
          <a:xfrm rot="20739342">
            <a:off x="7709933" y="2331448"/>
            <a:ext cx="989486" cy="50369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手繪多邊形: 圖案 190">
            <a:extLst>
              <a:ext uri="{FF2B5EF4-FFF2-40B4-BE49-F238E27FC236}">
                <a16:creationId xmlns:a16="http://schemas.microsoft.com/office/drawing/2014/main" id="{B1E37E04-5011-3C0F-6700-30FC3DBF3129}"/>
              </a:ext>
            </a:extLst>
          </p:cNvPr>
          <p:cNvSpPr/>
          <p:nvPr/>
        </p:nvSpPr>
        <p:spPr>
          <a:xfrm rot="18934803">
            <a:off x="7668100" y="2122525"/>
            <a:ext cx="989486" cy="50369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手繪多邊形: 圖案 191">
            <a:extLst>
              <a:ext uri="{FF2B5EF4-FFF2-40B4-BE49-F238E27FC236}">
                <a16:creationId xmlns:a16="http://schemas.microsoft.com/office/drawing/2014/main" id="{9F2D1F4F-5101-B457-4A84-6F7FD48941CC}"/>
              </a:ext>
            </a:extLst>
          </p:cNvPr>
          <p:cNvSpPr/>
          <p:nvPr/>
        </p:nvSpPr>
        <p:spPr>
          <a:xfrm rot="17137072">
            <a:off x="7528182" y="1963825"/>
            <a:ext cx="988354" cy="50312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手繪多邊形: 圖案 192">
            <a:extLst>
              <a:ext uri="{FF2B5EF4-FFF2-40B4-BE49-F238E27FC236}">
                <a16:creationId xmlns:a16="http://schemas.microsoft.com/office/drawing/2014/main" id="{5B8EBB74-FF30-060B-A659-05451FA272B9}"/>
              </a:ext>
            </a:extLst>
          </p:cNvPr>
          <p:cNvSpPr/>
          <p:nvPr/>
        </p:nvSpPr>
        <p:spPr>
          <a:xfrm rot="15339343">
            <a:off x="7326795" y="1895100"/>
            <a:ext cx="989486" cy="50369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手繪多邊形: 圖案 193">
            <a:extLst>
              <a:ext uri="{FF2B5EF4-FFF2-40B4-BE49-F238E27FC236}">
                <a16:creationId xmlns:a16="http://schemas.microsoft.com/office/drawing/2014/main" id="{4CACC680-ADB8-F318-3039-7C48A656D7A4}"/>
              </a:ext>
            </a:extLst>
          </p:cNvPr>
          <p:cNvSpPr/>
          <p:nvPr/>
        </p:nvSpPr>
        <p:spPr>
          <a:xfrm rot="13837827">
            <a:off x="9431537" y="1936697"/>
            <a:ext cx="986856" cy="50235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手繪多邊形: 圖案 194">
            <a:extLst>
              <a:ext uri="{FF2B5EF4-FFF2-40B4-BE49-F238E27FC236}">
                <a16:creationId xmlns:a16="http://schemas.microsoft.com/office/drawing/2014/main" id="{59D36887-61BE-7B60-BF35-3F3D467FB680}"/>
              </a:ext>
            </a:extLst>
          </p:cNvPr>
          <p:cNvSpPr/>
          <p:nvPr/>
        </p:nvSpPr>
        <p:spPr>
          <a:xfrm rot="12630367">
            <a:off x="9309320" y="2011162"/>
            <a:ext cx="986909" cy="50238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手繪多邊形: 圖案 195">
            <a:extLst>
              <a:ext uri="{FF2B5EF4-FFF2-40B4-BE49-F238E27FC236}">
                <a16:creationId xmlns:a16="http://schemas.microsoft.com/office/drawing/2014/main" id="{C34B069A-1A3E-8109-09C4-14D8406E77B5}"/>
              </a:ext>
            </a:extLst>
          </p:cNvPr>
          <p:cNvSpPr/>
          <p:nvPr/>
        </p:nvSpPr>
        <p:spPr>
          <a:xfrm rot="11435404">
            <a:off x="9221390" y="2122081"/>
            <a:ext cx="986387" cy="50211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手繪多邊形: 圖案 196">
            <a:extLst>
              <a:ext uri="{FF2B5EF4-FFF2-40B4-BE49-F238E27FC236}">
                <a16:creationId xmlns:a16="http://schemas.microsoft.com/office/drawing/2014/main" id="{95DA7925-03D6-43DD-FD3D-F96C997F308B}"/>
              </a:ext>
            </a:extLst>
          </p:cNvPr>
          <p:cNvSpPr/>
          <p:nvPr/>
        </p:nvSpPr>
        <p:spPr>
          <a:xfrm rot="10237269">
            <a:off x="9173801" y="2255801"/>
            <a:ext cx="988762" cy="50332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手繪多邊形: 圖案 197">
            <a:extLst>
              <a:ext uri="{FF2B5EF4-FFF2-40B4-BE49-F238E27FC236}">
                <a16:creationId xmlns:a16="http://schemas.microsoft.com/office/drawing/2014/main" id="{1AB84FF5-AF69-81E8-BBDA-786B88E32221}"/>
              </a:ext>
            </a:extLst>
          </p:cNvPr>
          <p:cNvSpPr/>
          <p:nvPr/>
        </p:nvSpPr>
        <p:spPr>
          <a:xfrm rot="9037072">
            <a:off x="9177595" y="2398380"/>
            <a:ext cx="988202" cy="503043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手繪多邊形: 圖案 198">
            <a:extLst>
              <a:ext uri="{FF2B5EF4-FFF2-40B4-BE49-F238E27FC236}">
                <a16:creationId xmlns:a16="http://schemas.microsoft.com/office/drawing/2014/main" id="{DA03205F-8C79-9FC4-774F-D63F031DB6C0}"/>
              </a:ext>
            </a:extLst>
          </p:cNvPr>
          <p:cNvSpPr/>
          <p:nvPr/>
        </p:nvSpPr>
        <p:spPr>
          <a:xfrm rot="7836877">
            <a:off x="9228916" y="2531046"/>
            <a:ext cx="988762" cy="50332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E04D3A64-8E34-EF8C-C6B0-43F73B588DF7}"/>
              </a:ext>
            </a:extLst>
          </p:cNvPr>
          <p:cNvSpPr/>
          <p:nvPr/>
        </p:nvSpPr>
        <p:spPr>
          <a:xfrm rot="6638739">
            <a:off x="9324643" y="2637753"/>
            <a:ext cx="986388" cy="50211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手繪多邊形: 圖案 200">
            <a:extLst>
              <a:ext uri="{FF2B5EF4-FFF2-40B4-BE49-F238E27FC236}">
                <a16:creationId xmlns:a16="http://schemas.microsoft.com/office/drawing/2014/main" id="{5E3B1D04-A7EE-0DD1-87EF-068D7BF9285F}"/>
              </a:ext>
            </a:extLst>
          </p:cNvPr>
          <p:cNvSpPr/>
          <p:nvPr/>
        </p:nvSpPr>
        <p:spPr>
          <a:xfrm rot="5434082">
            <a:off x="9449054" y="2706383"/>
            <a:ext cx="987653" cy="502763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手繪多邊形: 圖案 201">
            <a:extLst>
              <a:ext uri="{FF2B5EF4-FFF2-40B4-BE49-F238E27FC236}">
                <a16:creationId xmlns:a16="http://schemas.microsoft.com/office/drawing/2014/main" id="{D2865C7D-BED1-BB61-6C05-5D93D93C0044}"/>
              </a:ext>
            </a:extLst>
          </p:cNvPr>
          <p:cNvSpPr/>
          <p:nvPr/>
        </p:nvSpPr>
        <p:spPr>
          <a:xfrm rot="4236319">
            <a:off x="9589903" y="2727614"/>
            <a:ext cx="986857" cy="50235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手繪多邊形: 圖案 202">
            <a:extLst>
              <a:ext uri="{FF2B5EF4-FFF2-40B4-BE49-F238E27FC236}">
                <a16:creationId xmlns:a16="http://schemas.microsoft.com/office/drawing/2014/main" id="{B5D862D4-5C09-26D9-234F-6AF27249A2F2}"/>
              </a:ext>
            </a:extLst>
          </p:cNvPr>
          <p:cNvSpPr/>
          <p:nvPr/>
        </p:nvSpPr>
        <p:spPr>
          <a:xfrm rot="3037827">
            <a:off x="9729185" y="2699725"/>
            <a:ext cx="986857" cy="50235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手繪多邊形: 圖案 203">
            <a:extLst>
              <a:ext uri="{FF2B5EF4-FFF2-40B4-BE49-F238E27FC236}">
                <a16:creationId xmlns:a16="http://schemas.microsoft.com/office/drawing/2014/main" id="{AEC206BD-0459-501A-6586-E88F1BA528AF}"/>
              </a:ext>
            </a:extLst>
          </p:cNvPr>
          <p:cNvSpPr/>
          <p:nvPr/>
        </p:nvSpPr>
        <p:spPr>
          <a:xfrm rot="1830377">
            <a:off x="9851351" y="2625233"/>
            <a:ext cx="986909" cy="50238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手繪多邊形: 圖案 204">
            <a:extLst>
              <a:ext uri="{FF2B5EF4-FFF2-40B4-BE49-F238E27FC236}">
                <a16:creationId xmlns:a16="http://schemas.microsoft.com/office/drawing/2014/main" id="{2FDED479-62D9-84A4-2D3D-0C9232CD7117}"/>
              </a:ext>
            </a:extLst>
          </p:cNvPr>
          <p:cNvSpPr/>
          <p:nvPr/>
        </p:nvSpPr>
        <p:spPr>
          <a:xfrm rot="635412">
            <a:off x="9939802" y="2514580"/>
            <a:ext cx="986387" cy="50211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手繪多邊形: 圖案 205">
            <a:extLst>
              <a:ext uri="{FF2B5EF4-FFF2-40B4-BE49-F238E27FC236}">
                <a16:creationId xmlns:a16="http://schemas.microsoft.com/office/drawing/2014/main" id="{92E02EAE-69CC-0B0A-A1DA-75A64C8E8840}"/>
              </a:ext>
            </a:extLst>
          </p:cNvPr>
          <p:cNvSpPr/>
          <p:nvPr/>
        </p:nvSpPr>
        <p:spPr>
          <a:xfrm rot="21037271">
            <a:off x="9985014" y="2379652"/>
            <a:ext cx="988762" cy="50332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手繪多邊形: 圖案 206">
            <a:extLst>
              <a:ext uri="{FF2B5EF4-FFF2-40B4-BE49-F238E27FC236}">
                <a16:creationId xmlns:a16="http://schemas.microsoft.com/office/drawing/2014/main" id="{84686294-B539-0EF3-23C0-1A60B88F03B4}"/>
              </a:ext>
            </a:extLst>
          </p:cNvPr>
          <p:cNvSpPr/>
          <p:nvPr/>
        </p:nvSpPr>
        <p:spPr>
          <a:xfrm rot="19837073">
            <a:off x="9981782" y="2237358"/>
            <a:ext cx="988201" cy="503042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手繪多邊形: 圖案 207">
            <a:extLst>
              <a:ext uri="{FF2B5EF4-FFF2-40B4-BE49-F238E27FC236}">
                <a16:creationId xmlns:a16="http://schemas.microsoft.com/office/drawing/2014/main" id="{F0D04E42-0D3A-6705-8D3B-6FEC27C225B3}"/>
              </a:ext>
            </a:extLst>
          </p:cNvPr>
          <p:cNvSpPr/>
          <p:nvPr/>
        </p:nvSpPr>
        <p:spPr>
          <a:xfrm rot="18636876">
            <a:off x="9929899" y="2104406"/>
            <a:ext cx="988762" cy="50332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手繪多邊形: 圖案 208">
            <a:extLst>
              <a:ext uri="{FF2B5EF4-FFF2-40B4-BE49-F238E27FC236}">
                <a16:creationId xmlns:a16="http://schemas.microsoft.com/office/drawing/2014/main" id="{2D0AB891-F723-76D1-D1D7-F9BA2C15030F}"/>
              </a:ext>
            </a:extLst>
          </p:cNvPr>
          <p:cNvSpPr/>
          <p:nvPr/>
        </p:nvSpPr>
        <p:spPr>
          <a:xfrm rot="17438736">
            <a:off x="9836549" y="1998908"/>
            <a:ext cx="986386" cy="50211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手繪多邊形: 圖案 209">
            <a:extLst>
              <a:ext uri="{FF2B5EF4-FFF2-40B4-BE49-F238E27FC236}">
                <a16:creationId xmlns:a16="http://schemas.microsoft.com/office/drawing/2014/main" id="{662B683B-36EE-17E7-C167-5DEDA7986521}"/>
              </a:ext>
            </a:extLst>
          </p:cNvPr>
          <p:cNvSpPr/>
          <p:nvPr/>
        </p:nvSpPr>
        <p:spPr>
          <a:xfrm rot="16234081">
            <a:off x="9710875" y="1929632"/>
            <a:ext cx="987653" cy="502763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手繪多邊形: 圖案 210">
            <a:extLst>
              <a:ext uri="{FF2B5EF4-FFF2-40B4-BE49-F238E27FC236}">
                <a16:creationId xmlns:a16="http://schemas.microsoft.com/office/drawing/2014/main" id="{D3281501-EB1A-FA8A-28B5-75528FB1FDDE}"/>
              </a:ext>
            </a:extLst>
          </p:cNvPr>
          <p:cNvSpPr/>
          <p:nvPr/>
        </p:nvSpPr>
        <p:spPr>
          <a:xfrm rot="15036318">
            <a:off x="9570818" y="1908809"/>
            <a:ext cx="986856" cy="502357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手繪多邊形: 圖案 211">
            <a:extLst>
              <a:ext uri="{FF2B5EF4-FFF2-40B4-BE49-F238E27FC236}">
                <a16:creationId xmlns:a16="http://schemas.microsoft.com/office/drawing/2014/main" id="{91528D1C-717E-E5F6-1F7F-FF5F819CAE94}"/>
              </a:ext>
            </a:extLst>
          </p:cNvPr>
          <p:cNvSpPr/>
          <p:nvPr/>
        </p:nvSpPr>
        <p:spPr>
          <a:xfrm rot="13982331">
            <a:off x="7168473" y="3740188"/>
            <a:ext cx="988688" cy="50329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手繪多邊形: 圖案 212">
            <a:extLst>
              <a:ext uri="{FF2B5EF4-FFF2-40B4-BE49-F238E27FC236}">
                <a16:creationId xmlns:a16="http://schemas.microsoft.com/office/drawing/2014/main" id="{FA8FB5C9-D89A-669E-F418-5F714994756E}"/>
              </a:ext>
            </a:extLst>
          </p:cNvPr>
          <p:cNvSpPr/>
          <p:nvPr/>
        </p:nvSpPr>
        <p:spPr>
          <a:xfrm rot="13086953">
            <a:off x="7071867" y="3786575"/>
            <a:ext cx="990241" cy="50408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手繪多邊形: 圖案 213">
            <a:extLst>
              <a:ext uri="{FF2B5EF4-FFF2-40B4-BE49-F238E27FC236}">
                <a16:creationId xmlns:a16="http://schemas.microsoft.com/office/drawing/2014/main" id="{E9230DCF-3146-89F1-F051-6AC070AC0DDB}"/>
              </a:ext>
            </a:extLst>
          </p:cNvPr>
          <p:cNvSpPr/>
          <p:nvPr/>
        </p:nvSpPr>
        <p:spPr>
          <a:xfrm rot="12183820">
            <a:off x="6991666" y="3858085"/>
            <a:ext cx="989494" cy="50370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手繪多邊形: 圖案 214">
            <a:extLst>
              <a:ext uri="{FF2B5EF4-FFF2-40B4-BE49-F238E27FC236}">
                <a16:creationId xmlns:a16="http://schemas.microsoft.com/office/drawing/2014/main" id="{0DF1F24C-A142-9EE1-AE9D-6821A5E1F0FF}"/>
              </a:ext>
            </a:extLst>
          </p:cNvPr>
          <p:cNvSpPr/>
          <p:nvPr/>
        </p:nvSpPr>
        <p:spPr>
          <a:xfrm rot="11290327">
            <a:off x="6932655" y="3946644"/>
            <a:ext cx="989494" cy="50370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手繪多邊形: 圖案 215">
            <a:extLst>
              <a:ext uri="{FF2B5EF4-FFF2-40B4-BE49-F238E27FC236}">
                <a16:creationId xmlns:a16="http://schemas.microsoft.com/office/drawing/2014/main" id="{B6753F45-752A-B926-33BF-8B536BB8A086}"/>
              </a:ext>
            </a:extLst>
          </p:cNvPr>
          <p:cNvSpPr/>
          <p:nvPr/>
        </p:nvSpPr>
        <p:spPr>
          <a:xfrm rot="10387193">
            <a:off x="6897485" y="4048275"/>
            <a:ext cx="990241" cy="50408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手繪多邊形: 圖案 216">
            <a:extLst>
              <a:ext uri="{FF2B5EF4-FFF2-40B4-BE49-F238E27FC236}">
                <a16:creationId xmlns:a16="http://schemas.microsoft.com/office/drawing/2014/main" id="{9C004A8C-D1BF-DAA6-8651-C6E26CC7D9D3}"/>
              </a:ext>
            </a:extLst>
          </p:cNvPr>
          <p:cNvSpPr/>
          <p:nvPr/>
        </p:nvSpPr>
        <p:spPr>
          <a:xfrm rot="9491816">
            <a:off x="6891984" y="4155126"/>
            <a:ext cx="988688" cy="50329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手繪多邊形: 圖案 217">
            <a:extLst>
              <a:ext uri="{FF2B5EF4-FFF2-40B4-BE49-F238E27FC236}">
                <a16:creationId xmlns:a16="http://schemas.microsoft.com/office/drawing/2014/main" id="{4D785889-E51F-F432-FA1B-D61B34BDB3ED}"/>
              </a:ext>
            </a:extLst>
          </p:cNvPr>
          <p:cNvSpPr/>
          <p:nvPr/>
        </p:nvSpPr>
        <p:spPr>
          <a:xfrm rot="8582330">
            <a:off x="6913231" y="4261245"/>
            <a:ext cx="988688" cy="50329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手繪多邊形: 圖案 218">
            <a:extLst>
              <a:ext uri="{FF2B5EF4-FFF2-40B4-BE49-F238E27FC236}">
                <a16:creationId xmlns:a16="http://schemas.microsoft.com/office/drawing/2014/main" id="{1B30C86F-5BD9-95F3-5D05-C6282577D529}"/>
              </a:ext>
            </a:extLst>
          </p:cNvPr>
          <p:cNvSpPr/>
          <p:nvPr/>
        </p:nvSpPr>
        <p:spPr>
          <a:xfrm rot="7686954">
            <a:off x="6959238" y="4356684"/>
            <a:ext cx="990241" cy="50408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手繪多邊形: 圖案 219">
            <a:extLst>
              <a:ext uri="{FF2B5EF4-FFF2-40B4-BE49-F238E27FC236}">
                <a16:creationId xmlns:a16="http://schemas.microsoft.com/office/drawing/2014/main" id="{26F0692F-FAFD-497C-0EC4-0983418B6381}"/>
              </a:ext>
            </a:extLst>
          </p:cNvPr>
          <p:cNvSpPr/>
          <p:nvPr/>
        </p:nvSpPr>
        <p:spPr>
          <a:xfrm rot="6783819">
            <a:off x="7030929" y="4437445"/>
            <a:ext cx="989494" cy="50370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手繪多邊形: 圖案 220">
            <a:extLst>
              <a:ext uri="{FF2B5EF4-FFF2-40B4-BE49-F238E27FC236}">
                <a16:creationId xmlns:a16="http://schemas.microsoft.com/office/drawing/2014/main" id="{19773CAE-FD84-4996-5C86-D8634E423E50}"/>
              </a:ext>
            </a:extLst>
          </p:cNvPr>
          <p:cNvSpPr/>
          <p:nvPr/>
        </p:nvSpPr>
        <p:spPr>
          <a:xfrm rot="5890325">
            <a:off x="7119489" y="4496456"/>
            <a:ext cx="989495" cy="50370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手繪多邊形: 圖案 221">
            <a:extLst>
              <a:ext uri="{FF2B5EF4-FFF2-40B4-BE49-F238E27FC236}">
                <a16:creationId xmlns:a16="http://schemas.microsoft.com/office/drawing/2014/main" id="{E309F186-83AE-92DE-9B7C-5B7BBC79584A}"/>
              </a:ext>
            </a:extLst>
          </p:cNvPr>
          <p:cNvSpPr/>
          <p:nvPr/>
        </p:nvSpPr>
        <p:spPr>
          <a:xfrm rot="4987191">
            <a:off x="7220937" y="4531065"/>
            <a:ext cx="990242" cy="50408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手繪多邊形: 圖案 222">
            <a:extLst>
              <a:ext uri="{FF2B5EF4-FFF2-40B4-BE49-F238E27FC236}">
                <a16:creationId xmlns:a16="http://schemas.microsoft.com/office/drawing/2014/main" id="{356A958C-ED78-3AFE-E8A6-D111F251FC43}"/>
              </a:ext>
            </a:extLst>
          </p:cNvPr>
          <p:cNvSpPr/>
          <p:nvPr/>
        </p:nvSpPr>
        <p:spPr>
          <a:xfrm rot="4091815">
            <a:off x="7328168" y="4537736"/>
            <a:ext cx="988689" cy="50329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手繪多邊形: 圖案 223">
            <a:extLst>
              <a:ext uri="{FF2B5EF4-FFF2-40B4-BE49-F238E27FC236}">
                <a16:creationId xmlns:a16="http://schemas.microsoft.com/office/drawing/2014/main" id="{4E9EAC73-8CC2-17C3-A33E-8E9BE4882227}"/>
              </a:ext>
            </a:extLst>
          </p:cNvPr>
          <p:cNvSpPr/>
          <p:nvPr/>
        </p:nvSpPr>
        <p:spPr>
          <a:xfrm rot="3189351">
            <a:off x="7433593" y="4516723"/>
            <a:ext cx="988423" cy="50315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手繪多邊形: 圖案 224">
            <a:extLst>
              <a:ext uri="{FF2B5EF4-FFF2-40B4-BE49-F238E27FC236}">
                <a16:creationId xmlns:a16="http://schemas.microsoft.com/office/drawing/2014/main" id="{C03D670A-7B77-8CD5-E057-6F934F99DD1C}"/>
              </a:ext>
            </a:extLst>
          </p:cNvPr>
          <p:cNvSpPr/>
          <p:nvPr/>
        </p:nvSpPr>
        <p:spPr>
          <a:xfrm rot="2293493">
            <a:off x="7528903" y="4469676"/>
            <a:ext cx="989464" cy="50368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手繪多邊形: 圖案 225">
            <a:extLst>
              <a:ext uri="{FF2B5EF4-FFF2-40B4-BE49-F238E27FC236}">
                <a16:creationId xmlns:a16="http://schemas.microsoft.com/office/drawing/2014/main" id="{F7E7455F-F4D3-5CF7-D209-97A2AF366CB0}"/>
              </a:ext>
            </a:extLst>
          </p:cNvPr>
          <p:cNvSpPr/>
          <p:nvPr/>
        </p:nvSpPr>
        <p:spPr>
          <a:xfrm rot="1389439">
            <a:off x="7610081" y="4398663"/>
            <a:ext cx="988255" cy="503070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手繪多邊形: 圖案 226">
            <a:extLst>
              <a:ext uri="{FF2B5EF4-FFF2-40B4-BE49-F238E27FC236}">
                <a16:creationId xmlns:a16="http://schemas.microsoft.com/office/drawing/2014/main" id="{F62C40CE-6E0B-8C74-28D0-98289439179A}"/>
              </a:ext>
            </a:extLst>
          </p:cNvPr>
          <p:cNvSpPr/>
          <p:nvPr/>
        </p:nvSpPr>
        <p:spPr>
          <a:xfrm rot="494646">
            <a:off x="7669280" y="4310198"/>
            <a:ext cx="987880" cy="50287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手繪多邊形: 圖案 227">
            <a:extLst>
              <a:ext uri="{FF2B5EF4-FFF2-40B4-BE49-F238E27FC236}">
                <a16:creationId xmlns:a16="http://schemas.microsoft.com/office/drawing/2014/main" id="{0EEC4CE4-B422-2CE3-311E-518F78F2735C}"/>
              </a:ext>
            </a:extLst>
          </p:cNvPr>
          <p:cNvSpPr/>
          <p:nvPr/>
        </p:nvSpPr>
        <p:spPr>
          <a:xfrm rot="21183356">
            <a:off x="7704061" y="4207626"/>
            <a:ext cx="987580" cy="5027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手繪多邊形: 圖案 228">
            <a:extLst>
              <a:ext uri="{FF2B5EF4-FFF2-40B4-BE49-F238E27FC236}">
                <a16:creationId xmlns:a16="http://schemas.microsoft.com/office/drawing/2014/main" id="{55317E5B-9F6E-98FC-102E-58878A5232F7}"/>
              </a:ext>
            </a:extLst>
          </p:cNvPr>
          <p:cNvSpPr/>
          <p:nvPr/>
        </p:nvSpPr>
        <p:spPr>
          <a:xfrm rot="20292749">
            <a:off x="7710961" y="4102231"/>
            <a:ext cx="986669" cy="502262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手繪多邊形: 圖案 229">
            <a:extLst>
              <a:ext uri="{FF2B5EF4-FFF2-40B4-BE49-F238E27FC236}">
                <a16:creationId xmlns:a16="http://schemas.microsoft.com/office/drawing/2014/main" id="{0C7BC443-4E71-D8B0-6097-FB99B5347E08}"/>
              </a:ext>
            </a:extLst>
          </p:cNvPr>
          <p:cNvSpPr/>
          <p:nvPr/>
        </p:nvSpPr>
        <p:spPr>
          <a:xfrm rot="19381395">
            <a:off x="7689713" y="3996111"/>
            <a:ext cx="986669" cy="502262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手繪多邊形: 圖案 230">
            <a:extLst>
              <a:ext uri="{FF2B5EF4-FFF2-40B4-BE49-F238E27FC236}">
                <a16:creationId xmlns:a16="http://schemas.microsoft.com/office/drawing/2014/main" id="{9D6F14A2-FCBD-B3A8-739A-A83D9389F241}"/>
              </a:ext>
            </a:extLst>
          </p:cNvPr>
          <p:cNvSpPr/>
          <p:nvPr/>
        </p:nvSpPr>
        <p:spPr>
          <a:xfrm rot="18484242">
            <a:off x="7642086" y="3899849"/>
            <a:ext cx="988359" cy="503123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手繪多邊形: 圖案 231">
            <a:extLst>
              <a:ext uri="{FF2B5EF4-FFF2-40B4-BE49-F238E27FC236}">
                <a16:creationId xmlns:a16="http://schemas.microsoft.com/office/drawing/2014/main" id="{BD0C4805-FF41-3C46-E604-1D2CE67378FC}"/>
              </a:ext>
            </a:extLst>
          </p:cNvPr>
          <p:cNvSpPr/>
          <p:nvPr/>
        </p:nvSpPr>
        <p:spPr>
          <a:xfrm rot="17579499">
            <a:off x="7571005" y="3819398"/>
            <a:ext cx="987880" cy="50287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手繪多邊形: 圖案 232">
            <a:extLst>
              <a:ext uri="{FF2B5EF4-FFF2-40B4-BE49-F238E27FC236}">
                <a16:creationId xmlns:a16="http://schemas.microsoft.com/office/drawing/2014/main" id="{65596FA4-6069-1451-2285-E8588E85DBF3}"/>
              </a:ext>
            </a:extLst>
          </p:cNvPr>
          <p:cNvSpPr/>
          <p:nvPr/>
        </p:nvSpPr>
        <p:spPr>
          <a:xfrm rot="16684710">
            <a:off x="7482260" y="3760292"/>
            <a:ext cx="988254" cy="50306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手繪多邊形: 圖案 233">
            <a:extLst>
              <a:ext uri="{FF2B5EF4-FFF2-40B4-BE49-F238E27FC236}">
                <a16:creationId xmlns:a16="http://schemas.microsoft.com/office/drawing/2014/main" id="{AFE7DAE9-01C2-E1AD-45CC-3E06A39D1E8D}"/>
              </a:ext>
            </a:extLst>
          </p:cNvPr>
          <p:cNvSpPr/>
          <p:nvPr/>
        </p:nvSpPr>
        <p:spPr>
          <a:xfrm rot="15780655">
            <a:off x="7379834" y="3725186"/>
            <a:ext cx="989463" cy="50368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手繪多邊形: 圖案 234">
            <a:extLst>
              <a:ext uri="{FF2B5EF4-FFF2-40B4-BE49-F238E27FC236}">
                <a16:creationId xmlns:a16="http://schemas.microsoft.com/office/drawing/2014/main" id="{F776A4FC-F171-9551-8FF3-893778A69F26}"/>
              </a:ext>
            </a:extLst>
          </p:cNvPr>
          <p:cNvSpPr/>
          <p:nvPr/>
        </p:nvSpPr>
        <p:spPr>
          <a:xfrm rot="14877762">
            <a:off x="7273201" y="3719407"/>
            <a:ext cx="988159" cy="503021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手繪多邊形: 圖案 235">
            <a:extLst>
              <a:ext uri="{FF2B5EF4-FFF2-40B4-BE49-F238E27FC236}">
                <a16:creationId xmlns:a16="http://schemas.microsoft.com/office/drawing/2014/main" id="{E87C98EC-4762-429A-262C-9B784A91905B}"/>
              </a:ext>
            </a:extLst>
          </p:cNvPr>
          <p:cNvSpPr/>
          <p:nvPr/>
        </p:nvSpPr>
        <p:spPr>
          <a:xfrm rot="14143722">
            <a:off x="9455421" y="3708451"/>
            <a:ext cx="1004080" cy="5111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手繪多邊形: 圖案 236">
            <a:extLst>
              <a:ext uri="{FF2B5EF4-FFF2-40B4-BE49-F238E27FC236}">
                <a16:creationId xmlns:a16="http://schemas.microsoft.com/office/drawing/2014/main" id="{58A42AE1-E769-C024-713C-DB2AB0C87313}"/>
              </a:ext>
            </a:extLst>
          </p:cNvPr>
          <p:cNvSpPr/>
          <p:nvPr/>
        </p:nvSpPr>
        <p:spPr>
          <a:xfrm rot="13540741">
            <a:off x="9387585" y="3735070"/>
            <a:ext cx="1003790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手繪多邊形: 圖案 237">
            <a:extLst>
              <a:ext uri="{FF2B5EF4-FFF2-40B4-BE49-F238E27FC236}">
                <a16:creationId xmlns:a16="http://schemas.microsoft.com/office/drawing/2014/main" id="{E6AA7DA2-DF49-D9BF-59E7-DD12AB2B18C4}"/>
              </a:ext>
            </a:extLst>
          </p:cNvPr>
          <p:cNvSpPr/>
          <p:nvPr/>
        </p:nvSpPr>
        <p:spPr>
          <a:xfrm rot="12936903">
            <a:off x="9325956" y="3773666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手繪多邊形: 圖案 238">
            <a:extLst>
              <a:ext uri="{FF2B5EF4-FFF2-40B4-BE49-F238E27FC236}">
                <a16:creationId xmlns:a16="http://schemas.microsoft.com/office/drawing/2014/main" id="{2565F155-F25C-8028-04A7-1A615C6F30F1}"/>
              </a:ext>
            </a:extLst>
          </p:cNvPr>
          <p:cNvSpPr/>
          <p:nvPr/>
        </p:nvSpPr>
        <p:spPr>
          <a:xfrm rot="12336411">
            <a:off x="9269586" y="3820343"/>
            <a:ext cx="1005030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手繪多邊形: 圖案 239">
            <a:extLst>
              <a:ext uri="{FF2B5EF4-FFF2-40B4-BE49-F238E27FC236}">
                <a16:creationId xmlns:a16="http://schemas.microsoft.com/office/drawing/2014/main" id="{CCC9A7BE-F6A9-0E9D-85CC-607105D4350C}"/>
              </a:ext>
            </a:extLst>
          </p:cNvPr>
          <p:cNvSpPr/>
          <p:nvPr/>
        </p:nvSpPr>
        <p:spPr>
          <a:xfrm rot="11737072">
            <a:off x="9226127" y="3878138"/>
            <a:ext cx="1002762" cy="51045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手繪多邊形: 圖案 240">
            <a:extLst>
              <a:ext uri="{FF2B5EF4-FFF2-40B4-BE49-F238E27FC236}">
                <a16:creationId xmlns:a16="http://schemas.microsoft.com/office/drawing/2014/main" id="{00EEC7E7-A0D0-852A-45A8-8184A260AF85}"/>
              </a:ext>
            </a:extLst>
          </p:cNvPr>
          <p:cNvSpPr/>
          <p:nvPr/>
        </p:nvSpPr>
        <p:spPr>
          <a:xfrm rot="11137734">
            <a:off x="9189357" y="3940746"/>
            <a:ext cx="1005030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手繪多邊形: 圖案 241">
            <a:extLst>
              <a:ext uri="{FF2B5EF4-FFF2-40B4-BE49-F238E27FC236}">
                <a16:creationId xmlns:a16="http://schemas.microsoft.com/office/drawing/2014/main" id="{C3419ACF-9A67-FD85-D0EA-22F60DD0D94D}"/>
              </a:ext>
            </a:extLst>
          </p:cNvPr>
          <p:cNvSpPr/>
          <p:nvPr/>
        </p:nvSpPr>
        <p:spPr>
          <a:xfrm rot="10537241">
            <a:off x="9168151" y="4010488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手繪多邊形: 圖案 242">
            <a:extLst>
              <a:ext uri="{FF2B5EF4-FFF2-40B4-BE49-F238E27FC236}">
                <a16:creationId xmlns:a16="http://schemas.microsoft.com/office/drawing/2014/main" id="{53293145-F824-F655-FF9A-84CACF0D01B8}"/>
              </a:ext>
            </a:extLst>
          </p:cNvPr>
          <p:cNvSpPr/>
          <p:nvPr/>
        </p:nvSpPr>
        <p:spPr>
          <a:xfrm rot="9933405">
            <a:off x="9156181" y="4082346"/>
            <a:ext cx="1003790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手繪多邊形: 圖案 243">
            <a:extLst>
              <a:ext uri="{FF2B5EF4-FFF2-40B4-BE49-F238E27FC236}">
                <a16:creationId xmlns:a16="http://schemas.microsoft.com/office/drawing/2014/main" id="{D720FE7C-440C-34FC-EA37-A6DC928A5F4C}"/>
              </a:ext>
            </a:extLst>
          </p:cNvPr>
          <p:cNvSpPr/>
          <p:nvPr/>
        </p:nvSpPr>
        <p:spPr>
          <a:xfrm rot="9330423">
            <a:off x="9157709" y="4155233"/>
            <a:ext cx="1004080" cy="5111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手繪多邊形: 圖案 244">
            <a:extLst>
              <a:ext uri="{FF2B5EF4-FFF2-40B4-BE49-F238E27FC236}">
                <a16:creationId xmlns:a16="http://schemas.microsoft.com/office/drawing/2014/main" id="{DC1BF28E-65E0-9C29-0E6C-DCA7F0E36528}"/>
              </a:ext>
            </a:extLst>
          </p:cNvPr>
          <p:cNvSpPr/>
          <p:nvPr/>
        </p:nvSpPr>
        <p:spPr>
          <a:xfrm rot="8743724">
            <a:off x="9171654" y="4224873"/>
            <a:ext cx="1004080" cy="5111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手繪多邊形: 圖案 245">
            <a:extLst>
              <a:ext uri="{FF2B5EF4-FFF2-40B4-BE49-F238E27FC236}">
                <a16:creationId xmlns:a16="http://schemas.microsoft.com/office/drawing/2014/main" id="{6EF0FC25-318A-7058-8DC9-42F075A35BC3}"/>
              </a:ext>
            </a:extLst>
          </p:cNvPr>
          <p:cNvSpPr/>
          <p:nvPr/>
        </p:nvSpPr>
        <p:spPr>
          <a:xfrm rot="8140738">
            <a:off x="9198346" y="4292927"/>
            <a:ext cx="1003791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手繪多邊形: 圖案 246">
            <a:extLst>
              <a:ext uri="{FF2B5EF4-FFF2-40B4-BE49-F238E27FC236}">
                <a16:creationId xmlns:a16="http://schemas.microsoft.com/office/drawing/2014/main" id="{5DCE1238-5D4C-1E4A-03EA-9A4108D6C308}"/>
              </a:ext>
            </a:extLst>
          </p:cNvPr>
          <p:cNvSpPr/>
          <p:nvPr/>
        </p:nvSpPr>
        <p:spPr>
          <a:xfrm rot="7536905">
            <a:off x="9237207" y="4355375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手繪多邊形: 圖案 247">
            <a:extLst>
              <a:ext uri="{FF2B5EF4-FFF2-40B4-BE49-F238E27FC236}">
                <a16:creationId xmlns:a16="http://schemas.microsoft.com/office/drawing/2014/main" id="{5706F548-CDC5-7D01-2CFE-638AF9E32D24}"/>
              </a:ext>
            </a:extLst>
          </p:cNvPr>
          <p:cNvSpPr/>
          <p:nvPr/>
        </p:nvSpPr>
        <p:spPr>
          <a:xfrm rot="6936408">
            <a:off x="9283314" y="4409992"/>
            <a:ext cx="1005031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手繪多邊形: 圖案 248">
            <a:extLst>
              <a:ext uri="{FF2B5EF4-FFF2-40B4-BE49-F238E27FC236}">
                <a16:creationId xmlns:a16="http://schemas.microsoft.com/office/drawing/2014/main" id="{BA74590F-DD61-CFE6-CC84-122B3600519B}"/>
              </a:ext>
            </a:extLst>
          </p:cNvPr>
          <p:cNvSpPr/>
          <p:nvPr/>
        </p:nvSpPr>
        <p:spPr>
          <a:xfrm rot="6337074">
            <a:off x="9341666" y="4455160"/>
            <a:ext cx="1002762" cy="51045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手繪多邊形: 圖案 249">
            <a:extLst>
              <a:ext uri="{FF2B5EF4-FFF2-40B4-BE49-F238E27FC236}">
                <a16:creationId xmlns:a16="http://schemas.microsoft.com/office/drawing/2014/main" id="{789A5909-5CDB-AD5D-4C8F-F26905BAADBA}"/>
              </a:ext>
            </a:extLst>
          </p:cNvPr>
          <p:cNvSpPr/>
          <p:nvPr/>
        </p:nvSpPr>
        <p:spPr>
          <a:xfrm rot="5737734">
            <a:off x="9403716" y="4490218"/>
            <a:ext cx="1005030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手繪多邊形: 圖案 250">
            <a:extLst>
              <a:ext uri="{FF2B5EF4-FFF2-40B4-BE49-F238E27FC236}">
                <a16:creationId xmlns:a16="http://schemas.microsoft.com/office/drawing/2014/main" id="{6DB984AE-64B7-37E9-1B5E-39B4A971195D}"/>
              </a:ext>
            </a:extLst>
          </p:cNvPr>
          <p:cNvSpPr/>
          <p:nvPr/>
        </p:nvSpPr>
        <p:spPr>
          <a:xfrm rot="5137244">
            <a:off x="9474030" y="4513183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手繪多邊形: 圖案 251">
            <a:extLst>
              <a:ext uri="{FF2B5EF4-FFF2-40B4-BE49-F238E27FC236}">
                <a16:creationId xmlns:a16="http://schemas.microsoft.com/office/drawing/2014/main" id="{B93C4010-0C9B-46A6-4FAB-092D20954308}"/>
              </a:ext>
            </a:extLst>
          </p:cNvPr>
          <p:cNvSpPr/>
          <p:nvPr/>
        </p:nvSpPr>
        <p:spPr>
          <a:xfrm rot="4533404">
            <a:off x="9545621" y="4524330"/>
            <a:ext cx="1003790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手繪多邊形: 圖案 252">
            <a:extLst>
              <a:ext uri="{FF2B5EF4-FFF2-40B4-BE49-F238E27FC236}">
                <a16:creationId xmlns:a16="http://schemas.microsoft.com/office/drawing/2014/main" id="{65B42E4C-5CDB-5EBA-D0A2-08ADF28AA6B3}"/>
              </a:ext>
            </a:extLst>
          </p:cNvPr>
          <p:cNvSpPr/>
          <p:nvPr/>
        </p:nvSpPr>
        <p:spPr>
          <a:xfrm rot="3930424">
            <a:off x="9618436" y="4522584"/>
            <a:ext cx="1004081" cy="5111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手繪多邊形: 圖案 253">
            <a:extLst>
              <a:ext uri="{FF2B5EF4-FFF2-40B4-BE49-F238E27FC236}">
                <a16:creationId xmlns:a16="http://schemas.microsoft.com/office/drawing/2014/main" id="{95B688E0-E6E7-5A2D-E18D-E0C77648489C}"/>
              </a:ext>
            </a:extLst>
          </p:cNvPr>
          <p:cNvSpPr/>
          <p:nvPr/>
        </p:nvSpPr>
        <p:spPr>
          <a:xfrm rot="3343722">
            <a:off x="9688077" y="4508640"/>
            <a:ext cx="1004081" cy="5111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手繪多邊形: 圖案 254">
            <a:extLst>
              <a:ext uri="{FF2B5EF4-FFF2-40B4-BE49-F238E27FC236}">
                <a16:creationId xmlns:a16="http://schemas.microsoft.com/office/drawing/2014/main" id="{D41EE346-EFBD-FD24-86FD-A84C661B5408}"/>
              </a:ext>
            </a:extLst>
          </p:cNvPr>
          <p:cNvSpPr/>
          <p:nvPr/>
        </p:nvSpPr>
        <p:spPr>
          <a:xfrm rot="2740737">
            <a:off x="9756202" y="4482167"/>
            <a:ext cx="1003791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手繪多邊形: 圖案 255">
            <a:extLst>
              <a:ext uri="{FF2B5EF4-FFF2-40B4-BE49-F238E27FC236}">
                <a16:creationId xmlns:a16="http://schemas.microsoft.com/office/drawing/2014/main" id="{54DA14E7-4B32-D8C3-E1F3-D2E5FF2C1FC6}"/>
              </a:ext>
            </a:extLst>
          </p:cNvPr>
          <p:cNvSpPr/>
          <p:nvPr/>
        </p:nvSpPr>
        <p:spPr>
          <a:xfrm rot="2136903">
            <a:off x="9818916" y="4444126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手繪多邊形: 圖案 256">
            <a:extLst>
              <a:ext uri="{FF2B5EF4-FFF2-40B4-BE49-F238E27FC236}">
                <a16:creationId xmlns:a16="http://schemas.microsoft.com/office/drawing/2014/main" id="{FF3C94C4-68BC-CEE9-C8E1-CF3F63C015F2}"/>
              </a:ext>
            </a:extLst>
          </p:cNvPr>
          <p:cNvSpPr/>
          <p:nvPr/>
        </p:nvSpPr>
        <p:spPr>
          <a:xfrm rot="1536406">
            <a:off x="9872962" y="4396263"/>
            <a:ext cx="1005031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手繪多邊形: 圖案 257">
            <a:extLst>
              <a:ext uri="{FF2B5EF4-FFF2-40B4-BE49-F238E27FC236}">
                <a16:creationId xmlns:a16="http://schemas.microsoft.com/office/drawing/2014/main" id="{78ABB766-4591-E2B4-9E4E-2A872CF25C41}"/>
              </a:ext>
            </a:extLst>
          </p:cNvPr>
          <p:cNvSpPr/>
          <p:nvPr/>
        </p:nvSpPr>
        <p:spPr>
          <a:xfrm rot="937073">
            <a:off x="9918687" y="4339622"/>
            <a:ext cx="1002762" cy="51045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手繪多邊形: 圖案 258">
            <a:extLst>
              <a:ext uri="{FF2B5EF4-FFF2-40B4-BE49-F238E27FC236}">
                <a16:creationId xmlns:a16="http://schemas.microsoft.com/office/drawing/2014/main" id="{88A8E9BB-CED3-8DF7-127C-715ACC945A52}"/>
              </a:ext>
            </a:extLst>
          </p:cNvPr>
          <p:cNvSpPr/>
          <p:nvPr/>
        </p:nvSpPr>
        <p:spPr>
          <a:xfrm rot="337738">
            <a:off x="9953190" y="4275863"/>
            <a:ext cx="1005031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手繪多邊形: 圖案 259">
            <a:extLst>
              <a:ext uri="{FF2B5EF4-FFF2-40B4-BE49-F238E27FC236}">
                <a16:creationId xmlns:a16="http://schemas.microsoft.com/office/drawing/2014/main" id="{E5248118-6EDB-D1AE-B315-39DAB77E62D8}"/>
              </a:ext>
            </a:extLst>
          </p:cNvPr>
          <p:cNvSpPr/>
          <p:nvPr/>
        </p:nvSpPr>
        <p:spPr>
          <a:xfrm rot="21337243">
            <a:off x="9976724" y="4207300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手繪多邊形: 圖案 260">
            <a:extLst>
              <a:ext uri="{FF2B5EF4-FFF2-40B4-BE49-F238E27FC236}">
                <a16:creationId xmlns:a16="http://schemas.microsoft.com/office/drawing/2014/main" id="{71ED22BA-4A9C-25BA-DDF4-53412665907B}"/>
              </a:ext>
            </a:extLst>
          </p:cNvPr>
          <p:cNvSpPr/>
          <p:nvPr/>
        </p:nvSpPr>
        <p:spPr>
          <a:xfrm rot="20733409">
            <a:off x="9987606" y="4134892"/>
            <a:ext cx="1003791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手繪多邊形: 圖案 261">
            <a:extLst>
              <a:ext uri="{FF2B5EF4-FFF2-40B4-BE49-F238E27FC236}">
                <a16:creationId xmlns:a16="http://schemas.microsoft.com/office/drawing/2014/main" id="{D0AA5A9F-63EB-734E-0706-4F8C40917F3A}"/>
              </a:ext>
            </a:extLst>
          </p:cNvPr>
          <p:cNvSpPr/>
          <p:nvPr/>
        </p:nvSpPr>
        <p:spPr>
          <a:xfrm rot="20130423">
            <a:off x="9985787" y="4061857"/>
            <a:ext cx="1004081" cy="5111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手繪多邊形: 圖案 262">
            <a:extLst>
              <a:ext uri="{FF2B5EF4-FFF2-40B4-BE49-F238E27FC236}">
                <a16:creationId xmlns:a16="http://schemas.microsoft.com/office/drawing/2014/main" id="{BE91029B-3F00-9112-B748-7538BB990512}"/>
              </a:ext>
            </a:extLst>
          </p:cNvPr>
          <p:cNvSpPr/>
          <p:nvPr/>
        </p:nvSpPr>
        <p:spPr>
          <a:xfrm rot="19543723">
            <a:off x="9971843" y="3992217"/>
            <a:ext cx="1004081" cy="511126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手繪多邊形: 圖案 263">
            <a:extLst>
              <a:ext uri="{FF2B5EF4-FFF2-40B4-BE49-F238E27FC236}">
                <a16:creationId xmlns:a16="http://schemas.microsoft.com/office/drawing/2014/main" id="{196AD9F7-4627-BA05-A259-91376BDA41BB}"/>
              </a:ext>
            </a:extLst>
          </p:cNvPr>
          <p:cNvSpPr/>
          <p:nvPr/>
        </p:nvSpPr>
        <p:spPr>
          <a:xfrm rot="18940740">
            <a:off x="9945441" y="3924311"/>
            <a:ext cx="1003790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手繪多邊形: 圖案 264">
            <a:extLst>
              <a:ext uri="{FF2B5EF4-FFF2-40B4-BE49-F238E27FC236}">
                <a16:creationId xmlns:a16="http://schemas.microsoft.com/office/drawing/2014/main" id="{22B59CD6-CCA9-E536-04AF-89A8243BD1A2}"/>
              </a:ext>
            </a:extLst>
          </p:cNvPr>
          <p:cNvSpPr/>
          <p:nvPr/>
        </p:nvSpPr>
        <p:spPr>
          <a:xfrm rot="18336903">
            <a:off x="9907666" y="3862414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手繪多邊形: 圖案 265">
            <a:extLst>
              <a:ext uri="{FF2B5EF4-FFF2-40B4-BE49-F238E27FC236}">
                <a16:creationId xmlns:a16="http://schemas.microsoft.com/office/drawing/2014/main" id="{295804F7-3062-F2FB-B37B-1355E4B1E742}"/>
              </a:ext>
            </a:extLst>
          </p:cNvPr>
          <p:cNvSpPr/>
          <p:nvPr/>
        </p:nvSpPr>
        <p:spPr>
          <a:xfrm rot="17736411">
            <a:off x="9859233" y="3806615"/>
            <a:ext cx="1005030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手繪多邊形: 圖案 266">
            <a:extLst>
              <a:ext uri="{FF2B5EF4-FFF2-40B4-BE49-F238E27FC236}">
                <a16:creationId xmlns:a16="http://schemas.microsoft.com/office/drawing/2014/main" id="{C2D19F22-4023-F5D5-BDD0-FE170FAACB96}"/>
              </a:ext>
            </a:extLst>
          </p:cNvPr>
          <p:cNvSpPr/>
          <p:nvPr/>
        </p:nvSpPr>
        <p:spPr>
          <a:xfrm rot="17137073">
            <a:off x="9803149" y="3762600"/>
            <a:ext cx="1002762" cy="510454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手繪多邊形: 圖案 267">
            <a:extLst>
              <a:ext uri="{FF2B5EF4-FFF2-40B4-BE49-F238E27FC236}">
                <a16:creationId xmlns:a16="http://schemas.microsoft.com/office/drawing/2014/main" id="{FC9019A5-8713-A315-FFAE-47E5E452337B}"/>
              </a:ext>
            </a:extLst>
          </p:cNvPr>
          <p:cNvSpPr/>
          <p:nvPr/>
        </p:nvSpPr>
        <p:spPr>
          <a:xfrm rot="16537739">
            <a:off x="9738832" y="3726386"/>
            <a:ext cx="1005031" cy="511609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手繪多邊形: 圖案 268">
            <a:extLst>
              <a:ext uri="{FF2B5EF4-FFF2-40B4-BE49-F238E27FC236}">
                <a16:creationId xmlns:a16="http://schemas.microsoft.com/office/drawing/2014/main" id="{76B088C3-2337-4991-BCA8-6A03ACA1822A}"/>
              </a:ext>
            </a:extLst>
          </p:cNvPr>
          <p:cNvSpPr/>
          <p:nvPr/>
        </p:nvSpPr>
        <p:spPr>
          <a:xfrm rot="15937242">
            <a:off x="9670842" y="3704609"/>
            <a:ext cx="1002704" cy="5104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手繪多邊形: 圖案 269">
            <a:extLst>
              <a:ext uri="{FF2B5EF4-FFF2-40B4-BE49-F238E27FC236}">
                <a16:creationId xmlns:a16="http://schemas.microsoft.com/office/drawing/2014/main" id="{A575DD33-A0B7-1943-A11A-9BE2893DB353}"/>
              </a:ext>
            </a:extLst>
          </p:cNvPr>
          <p:cNvSpPr/>
          <p:nvPr/>
        </p:nvSpPr>
        <p:spPr>
          <a:xfrm rot="15333411">
            <a:off x="9598167" y="3692906"/>
            <a:ext cx="1003791" cy="510978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手繪多邊形: 圖案 270">
            <a:extLst>
              <a:ext uri="{FF2B5EF4-FFF2-40B4-BE49-F238E27FC236}">
                <a16:creationId xmlns:a16="http://schemas.microsoft.com/office/drawing/2014/main" id="{923785A2-70BE-5E1C-10AC-9E886F4799EE}"/>
              </a:ext>
            </a:extLst>
          </p:cNvPr>
          <p:cNvSpPr/>
          <p:nvPr/>
        </p:nvSpPr>
        <p:spPr>
          <a:xfrm rot="14730423">
            <a:off x="9525062" y="3694507"/>
            <a:ext cx="1004080" cy="511125"/>
          </a:xfrm>
          <a:custGeom>
            <a:avLst/>
            <a:gdLst>
              <a:gd name="connsiteX0" fmla="*/ 193697 w 2064016"/>
              <a:gd name="connsiteY0" fmla="*/ 464051 h 1050684"/>
              <a:gd name="connsiteX1" fmla="*/ 382540 w 2064016"/>
              <a:gd name="connsiteY1" fmla="*/ 712529 h 1050684"/>
              <a:gd name="connsiteX2" fmla="*/ 452114 w 2064016"/>
              <a:gd name="connsiteY2" fmla="*/ 851677 h 1050684"/>
              <a:gd name="connsiteX3" fmla="*/ 790044 w 2064016"/>
              <a:gd name="connsiteY3" fmla="*/ 692651 h 1050684"/>
              <a:gd name="connsiteX4" fmla="*/ 750288 w 2064016"/>
              <a:gd name="connsiteY4" fmla="*/ 454112 h 1050684"/>
              <a:gd name="connsiteX5" fmla="*/ 342784 w 2064016"/>
              <a:gd name="connsiteY5" fmla="*/ 404416 h 1050684"/>
              <a:gd name="connsiteX6" fmla="*/ 74427 w 2064016"/>
              <a:gd name="connsiteY6" fmla="*/ 583320 h 1050684"/>
              <a:gd name="connsiteX7" fmla="*/ 24731 w 2064016"/>
              <a:gd name="connsiteY7" fmla="*/ 801981 h 1050684"/>
              <a:gd name="connsiteX8" fmla="*/ 442175 w 2064016"/>
              <a:gd name="connsiteY8" fmla="*/ 851677 h 1050684"/>
              <a:gd name="connsiteX9" fmla="*/ 571384 w 2064016"/>
              <a:gd name="connsiteY9" fmla="*/ 990825 h 1050684"/>
              <a:gd name="connsiteX10" fmla="*/ 1376453 w 2064016"/>
              <a:gd name="connsiteY10" fmla="*/ 921251 h 1050684"/>
              <a:gd name="connsiteX11" fmla="*/ 1426149 w 2064016"/>
              <a:gd name="connsiteY11" fmla="*/ 881494 h 1050684"/>
              <a:gd name="connsiteX12" fmla="*/ 1684566 w 2064016"/>
              <a:gd name="connsiteY12" fmla="*/ 374599 h 1050684"/>
              <a:gd name="connsiteX13" fmla="*/ 1972801 w 2064016"/>
              <a:gd name="connsiteY13" fmla="*/ 493868 h 1050684"/>
              <a:gd name="connsiteX14" fmla="*/ 2062253 w 2064016"/>
              <a:gd name="connsiteY14" fmla="*/ 642955 h 1050684"/>
              <a:gd name="connsiteX15" fmla="*/ 1605053 w 2064016"/>
              <a:gd name="connsiteY15" fmla="*/ 811920 h 1050684"/>
              <a:gd name="connsiteX16" fmla="*/ 1366514 w 2064016"/>
              <a:gd name="connsiteY16" fmla="*/ 702590 h 1050684"/>
              <a:gd name="connsiteX17" fmla="*/ 1217427 w 2064016"/>
              <a:gd name="connsiteY17" fmla="*/ 215573 h 1050684"/>
              <a:gd name="connsiteX18" fmla="*/ 1475844 w 2064016"/>
              <a:gd name="connsiteY18" fmla="*/ 6851 h 1050684"/>
              <a:gd name="connsiteX19" fmla="*/ 1535479 w 2064016"/>
              <a:gd name="connsiteY19" fmla="*/ 16790 h 1050684"/>
              <a:gd name="connsiteX20" fmla="*/ 1436088 w 2064016"/>
              <a:gd name="connsiteY20" fmla="*/ 255329 h 1050684"/>
              <a:gd name="connsiteX21" fmla="*/ 879497 w 2064016"/>
              <a:gd name="connsiteY21" fmla="*/ 702590 h 10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4016" h="1050684">
                <a:moveTo>
                  <a:pt x="193697" y="464051"/>
                </a:moveTo>
                <a:cubicBezTo>
                  <a:pt x="286986" y="557340"/>
                  <a:pt x="276906" y="541503"/>
                  <a:pt x="382540" y="712529"/>
                </a:cubicBezTo>
                <a:cubicBezTo>
                  <a:pt x="409791" y="756649"/>
                  <a:pt x="428923" y="805294"/>
                  <a:pt x="452114" y="851677"/>
                </a:cubicBezTo>
                <a:cubicBezTo>
                  <a:pt x="564757" y="798668"/>
                  <a:pt x="688560" y="764758"/>
                  <a:pt x="790044" y="692651"/>
                </a:cubicBezTo>
                <a:cubicBezTo>
                  <a:pt x="865684" y="638906"/>
                  <a:pt x="825867" y="481876"/>
                  <a:pt x="750288" y="454112"/>
                </a:cubicBezTo>
                <a:cubicBezTo>
                  <a:pt x="621839" y="406927"/>
                  <a:pt x="478619" y="420981"/>
                  <a:pt x="342784" y="404416"/>
                </a:cubicBezTo>
                <a:cubicBezTo>
                  <a:pt x="253332" y="464051"/>
                  <a:pt x="141587" y="499370"/>
                  <a:pt x="74427" y="583320"/>
                </a:cubicBezTo>
                <a:cubicBezTo>
                  <a:pt x="27734" y="641687"/>
                  <a:pt x="-35648" y="757921"/>
                  <a:pt x="24731" y="801981"/>
                </a:cubicBezTo>
                <a:cubicBezTo>
                  <a:pt x="137927" y="884584"/>
                  <a:pt x="303027" y="835112"/>
                  <a:pt x="442175" y="851677"/>
                </a:cubicBezTo>
                <a:cubicBezTo>
                  <a:pt x="803417" y="761366"/>
                  <a:pt x="776048" y="704294"/>
                  <a:pt x="571384" y="990825"/>
                </a:cubicBezTo>
                <a:cubicBezTo>
                  <a:pt x="1032761" y="1069917"/>
                  <a:pt x="863363" y="1092281"/>
                  <a:pt x="1376453" y="921251"/>
                </a:cubicBezTo>
                <a:cubicBezTo>
                  <a:pt x="1396578" y="914543"/>
                  <a:pt x="1409584" y="894746"/>
                  <a:pt x="1426149" y="881494"/>
                </a:cubicBezTo>
                <a:cubicBezTo>
                  <a:pt x="1582976" y="-2442"/>
                  <a:pt x="1356399" y="203057"/>
                  <a:pt x="1684566" y="374599"/>
                </a:cubicBezTo>
                <a:cubicBezTo>
                  <a:pt x="1776715" y="422768"/>
                  <a:pt x="1876723" y="454112"/>
                  <a:pt x="1972801" y="493868"/>
                </a:cubicBezTo>
                <a:cubicBezTo>
                  <a:pt x="2002618" y="543564"/>
                  <a:pt x="2076309" y="586731"/>
                  <a:pt x="2062253" y="642955"/>
                </a:cubicBezTo>
                <a:cubicBezTo>
                  <a:pt x="2020651" y="809362"/>
                  <a:pt x="1684289" y="801355"/>
                  <a:pt x="1605053" y="811920"/>
                </a:cubicBezTo>
                <a:cubicBezTo>
                  <a:pt x="1525540" y="775477"/>
                  <a:pt x="1429204" y="763585"/>
                  <a:pt x="1366514" y="702590"/>
                </a:cubicBezTo>
                <a:cubicBezTo>
                  <a:pt x="1214798" y="554975"/>
                  <a:pt x="1232832" y="400436"/>
                  <a:pt x="1217427" y="215573"/>
                </a:cubicBezTo>
                <a:cubicBezTo>
                  <a:pt x="1303566" y="145999"/>
                  <a:pt x="1381948" y="65536"/>
                  <a:pt x="1475844" y="6851"/>
                </a:cubicBezTo>
                <a:cubicBezTo>
                  <a:pt x="1492933" y="-3830"/>
                  <a:pt x="1538663" y="-3109"/>
                  <a:pt x="1535479" y="16790"/>
                </a:cubicBezTo>
                <a:cubicBezTo>
                  <a:pt x="1521870" y="101847"/>
                  <a:pt x="1486155" y="185235"/>
                  <a:pt x="1436088" y="255329"/>
                </a:cubicBezTo>
                <a:cubicBezTo>
                  <a:pt x="1291605" y="457606"/>
                  <a:pt x="1085973" y="578704"/>
                  <a:pt x="879497" y="702590"/>
                </a:cubicBezTo>
              </a:path>
            </a:pathLst>
          </a:cu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89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AC0DE-BC4B-1475-7DB3-3801DD2FD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77945-C027-8334-0C79-1E01151F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定線複製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D2FB05-BE44-4202-953F-0223E380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9C1168D-06E8-D9E9-C0A7-9217054A9DC7}"/>
              </a:ext>
            </a:extLst>
          </p:cNvPr>
          <p:cNvSpPr txBox="1"/>
          <p:nvPr/>
        </p:nvSpPr>
        <p:spPr>
          <a:xfrm>
            <a:off x="787401" y="1003300"/>
            <a:ext cx="1007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反著的線條會造出觸鬚。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60556B3-65D8-0373-35DB-398AC251FFF3}"/>
              </a:ext>
            </a:extLst>
          </p:cNvPr>
          <p:cNvCxnSpPr/>
          <p:nvPr/>
        </p:nvCxnSpPr>
        <p:spPr>
          <a:xfrm rot="17999984">
            <a:off x="2182112" y="3740671"/>
            <a:ext cx="1572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EDC9E6C-51DE-F5F1-0C6B-C30D80C12FB0}"/>
              </a:ext>
            </a:extLst>
          </p:cNvPr>
          <p:cNvCxnSpPr/>
          <p:nvPr/>
        </p:nvCxnSpPr>
        <p:spPr>
          <a:xfrm rot="17999984" flipV="1">
            <a:off x="2182312" y="3713780"/>
            <a:ext cx="17972" cy="1639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E4713CC-C40D-B155-1362-E527430C616C}"/>
              </a:ext>
            </a:extLst>
          </p:cNvPr>
          <p:cNvCxnSpPr/>
          <p:nvPr/>
        </p:nvCxnSpPr>
        <p:spPr>
          <a:xfrm rot="17999984" flipH="1">
            <a:off x="2193670" y="3707222"/>
            <a:ext cx="2696" cy="1617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0F127C5-C9B6-4F33-B4EE-3C9534998CD8}"/>
              </a:ext>
            </a:extLst>
          </p:cNvPr>
          <p:cNvCxnSpPr/>
          <p:nvPr/>
        </p:nvCxnSpPr>
        <p:spPr>
          <a:xfrm rot="17999984">
            <a:off x="2195844" y="3710987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64E8368-7421-FEA6-8E6A-5889E82314A4}"/>
              </a:ext>
            </a:extLst>
          </p:cNvPr>
          <p:cNvCxnSpPr/>
          <p:nvPr/>
        </p:nvCxnSpPr>
        <p:spPr>
          <a:xfrm rot="15457169">
            <a:off x="2198344" y="3689401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8E92A75-B3D1-6D5F-FCC2-8312D5B5DAE7}"/>
              </a:ext>
            </a:extLst>
          </p:cNvPr>
          <p:cNvCxnSpPr/>
          <p:nvPr/>
        </p:nvCxnSpPr>
        <p:spPr>
          <a:xfrm rot="15457169" flipV="1">
            <a:off x="2178626" y="3653975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C1E32659-78A8-B911-BD48-C0F29D51BB93}"/>
              </a:ext>
            </a:extLst>
          </p:cNvPr>
          <p:cNvCxnSpPr/>
          <p:nvPr/>
        </p:nvCxnSpPr>
        <p:spPr>
          <a:xfrm rot="15457169" flipH="1">
            <a:off x="2187741" y="3642644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0CF41E9-28CD-0B96-7549-2BC68A8E8773}"/>
              </a:ext>
            </a:extLst>
          </p:cNvPr>
          <p:cNvCxnSpPr/>
          <p:nvPr/>
        </p:nvCxnSpPr>
        <p:spPr>
          <a:xfrm rot="15457169">
            <a:off x="2181811" y="3637876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8770B6A-1DB6-1275-2802-F3ED8D53D829}"/>
              </a:ext>
            </a:extLst>
          </p:cNvPr>
          <p:cNvCxnSpPr/>
          <p:nvPr/>
        </p:nvCxnSpPr>
        <p:spPr>
          <a:xfrm rot="2367739">
            <a:off x="2193109" y="3624751"/>
            <a:ext cx="1639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C56953DF-36FB-BF06-6198-C4C31A41A168}"/>
              </a:ext>
            </a:extLst>
          </p:cNvPr>
          <p:cNvCxnSpPr/>
          <p:nvPr/>
        </p:nvCxnSpPr>
        <p:spPr>
          <a:xfrm rot="2367739" flipV="1">
            <a:off x="2210935" y="3620765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C7E47BD-CB58-BBE8-F661-3B94E6ADD669}"/>
              </a:ext>
            </a:extLst>
          </p:cNvPr>
          <p:cNvCxnSpPr/>
          <p:nvPr/>
        </p:nvCxnSpPr>
        <p:spPr>
          <a:xfrm rot="2367739" flipH="1">
            <a:off x="2225123" y="3625856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F3EC765-64DE-0B14-31C4-332356FB0C88}"/>
              </a:ext>
            </a:extLst>
          </p:cNvPr>
          <p:cNvCxnSpPr/>
          <p:nvPr/>
        </p:nvCxnSpPr>
        <p:spPr>
          <a:xfrm rot="2367739">
            <a:off x="2217468" y="3647200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83DEFBA-D2AD-28AC-C955-E45DA07ACB4C}"/>
              </a:ext>
            </a:extLst>
          </p:cNvPr>
          <p:cNvCxnSpPr/>
          <p:nvPr/>
        </p:nvCxnSpPr>
        <p:spPr>
          <a:xfrm rot="17999969">
            <a:off x="2232644" y="3646162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FC01E93-FC82-DEDB-C367-AD1F693BEE87}"/>
              </a:ext>
            </a:extLst>
          </p:cNvPr>
          <p:cNvCxnSpPr/>
          <p:nvPr/>
        </p:nvCxnSpPr>
        <p:spPr>
          <a:xfrm rot="17999969" flipV="1">
            <a:off x="2232925" y="3608515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067E1BC-C145-5E07-EA2A-8E6E655A7C1B}"/>
              </a:ext>
            </a:extLst>
          </p:cNvPr>
          <p:cNvCxnSpPr/>
          <p:nvPr/>
        </p:nvCxnSpPr>
        <p:spPr>
          <a:xfrm rot="17999969" flipH="1">
            <a:off x="2248828" y="3599333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599505E4-567A-7808-64CC-5B272E7775A0}"/>
              </a:ext>
            </a:extLst>
          </p:cNvPr>
          <p:cNvCxnSpPr/>
          <p:nvPr/>
        </p:nvCxnSpPr>
        <p:spPr>
          <a:xfrm rot="17999969">
            <a:off x="2251870" y="3604605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B228354-5DBF-7EFE-067E-BBE47BADF5A5}"/>
              </a:ext>
            </a:extLst>
          </p:cNvPr>
          <p:cNvCxnSpPr/>
          <p:nvPr/>
        </p:nvCxnSpPr>
        <p:spPr>
          <a:xfrm rot="15457137">
            <a:off x="2263826" y="3578340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ACF4E50-7830-D236-6435-0657E57A9B4E}"/>
              </a:ext>
            </a:extLst>
          </p:cNvPr>
          <p:cNvCxnSpPr/>
          <p:nvPr/>
        </p:nvCxnSpPr>
        <p:spPr>
          <a:xfrm rot="15457137" flipV="1">
            <a:off x="2244108" y="3542914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8C9D13B-F2F4-C246-D1B1-B66EC1D32204}"/>
              </a:ext>
            </a:extLst>
          </p:cNvPr>
          <p:cNvCxnSpPr/>
          <p:nvPr/>
        </p:nvCxnSpPr>
        <p:spPr>
          <a:xfrm rot="15457137" flipH="1">
            <a:off x="2253222" y="3531583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4B15160-14A8-B20A-A66F-0A6E688FC18D}"/>
              </a:ext>
            </a:extLst>
          </p:cNvPr>
          <p:cNvCxnSpPr/>
          <p:nvPr/>
        </p:nvCxnSpPr>
        <p:spPr>
          <a:xfrm rot="15457137">
            <a:off x="2247294" y="3526816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7D3C4E5-52EF-F30D-F898-303217583CBA}"/>
              </a:ext>
            </a:extLst>
          </p:cNvPr>
          <p:cNvCxnSpPr/>
          <p:nvPr/>
        </p:nvCxnSpPr>
        <p:spPr>
          <a:xfrm rot="12914346">
            <a:off x="2227169" y="3498334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A1F9BD6-5C1F-CF28-51EB-955A1C545988}"/>
              </a:ext>
            </a:extLst>
          </p:cNvPr>
          <p:cNvCxnSpPr/>
          <p:nvPr/>
        </p:nvCxnSpPr>
        <p:spPr>
          <a:xfrm rot="12914346" flipV="1">
            <a:off x="2180217" y="3471467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58161FB1-4911-548D-2B07-C498C62FD78A}"/>
              </a:ext>
            </a:extLst>
          </p:cNvPr>
          <p:cNvCxnSpPr/>
          <p:nvPr/>
        </p:nvCxnSpPr>
        <p:spPr>
          <a:xfrm rot="12914346" flipH="1">
            <a:off x="2183412" y="3461407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98B0A71E-A93D-FAD1-90AE-394B8D688556}"/>
              </a:ext>
            </a:extLst>
          </p:cNvPr>
          <p:cNvCxnSpPr/>
          <p:nvPr/>
        </p:nvCxnSpPr>
        <p:spPr>
          <a:xfrm rot="12914346">
            <a:off x="2152574" y="3451613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CA923FD-2F1F-2189-0172-2DAA9A22AC22}"/>
              </a:ext>
            </a:extLst>
          </p:cNvPr>
          <p:cNvCxnSpPr/>
          <p:nvPr/>
        </p:nvCxnSpPr>
        <p:spPr>
          <a:xfrm rot="21424902">
            <a:off x="2155371" y="3434041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BA454844-E424-FE2B-3990-97A214C31CA5}"/>
              </a:ext>
            </a:extLst>
          </p:cNvPr>
          <p:cNvCxnSpPr/>
          <p:nvPr/>
        </p:nvCxnSpPr>
        <p:spPr>
          <a:xfrm rot="21424902" flipV="1">
            <a:off x="2180032" y="3406219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12E76C3-D8C3-EC6B-D98C-D3E3D05C83B5}"/>
              </a:ext>
            </a:extLst>
          </p:cNvPr>
          <p:cNvCxnSpPr/>
          <p:nvPr/>
        </p:nvCxnSpPr>
        <p:spPr>
          <a:xfrm rot="21424902" flipH="1">
            <a:off x="2204649" y="3405592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EC1F42D-FFF7-7FEF-9DB8-2F676C57662B}"/>
              </a:ext>
            </a:extLst>
          </p:cNvPr>
          <p:cNvCxnSpPr/>
          <p:nvPr/>
        </p:nvCxnSpPr>
        <p:spPr>
          <a:xfrm rot="21424902">
            <a:off x="2205295" y="3430875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FBAD7E57-EA48-76A7-F5EF-EEC9DF4FACE0}"/>
              </a:ext>
            </a:extLst>
          </p:cNvPr>
          <p:cNvCxnSpPr/>
          <p:nvPr/>
        </p:nvCxnSpPr>
        <p:spPr>
          <a:xfrm rot="15457180">
            <a:off x="2221743" y="3414352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A997F5F2-EEC7-BBCD-1BDA-9AA46CEB195B}"/>
              </a:ext>
            </a:extLst>
          </p:cNvPr>
          <p:cNvCxnSpPr/>
          <p:nvPr/>
        </p:nvCxnSpPr>
        <p:spPr>
          <a:xfrm rot="15457180" flipV="1">
            <a:off x="2194139" y="3364756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F95E0142-5A5C-C25E-6836-F5ED5D7D1964}"/>
              </a:ext>
            </a:extLst>
          </p:cNvPr>
          <p:cNvCxnSpPr/>
          <p:nvPr/>
        </p:nvCxnSpPr>
        <p:spPr>
          <a:xfrm rot="15457180" flipH="1">
            <a:off x="2206897" y="3348893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73B1A2C-DB61-97F4-A03D-E38ACA702DC6}"/>
              </a:ext>
            </a:extLst>
          </p:cNvPr>
          <p:cNvCxnSpPr/>
          <p:nvPr/>
        </p:nvCxnSpPr>
        <p:spPr>
          <a:xfrm rot="15457180">
            <a:off x="2198599" y="3342217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F9D10CB-495B-51E5-ACEC-0A8ECCA80F8F}"/>
              </a:ext>
            </a:extLst>
          </p:cNvPr>
          <p:cNvCxnSpPr/>
          <p:nvPr/>
        </p:nvCxnSpPr>
        <p:spPr>
          <a:xfrm rot="2367751">
            <a:off x="2214549" y="3316050"/>
            <a:ext cx="1639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9CD5E05-5A6B-BB8B-1DEE-D3A40A2A95B8}"/>
              </a:ext>
            </a:extLst>
          </p:cNvPr>
          <p:cNvCxnSpPr/>
          <p:nvPr/>
        </p:nvCxnSpPr>
        <p:spPr>
          <a:xfrm rot="2367751" flipV="1">
            <a:off x="2232374" y="3312066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87BCD6C-A953-F783-0300-99FF11F795E6}"/>
              </a:ext>
            </a:extLst>
          </p:cNvPr>
          <p:cNvCxnSpPr/>
          <p:nvPr/>
        </p:nvCxnSpPr>
        <p:spPr>
          <a:xfrm rot="2367751" flipH="1">
            <a:off x="2246563" y="3317155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4433B18-C007-0E4C-AD7E-02539C73BC04}"/>
              </a:ext>
            </a:extLst>
          </p:cNvPr>
          <p:cNvCxnSpPr/>
          <p:nvPr/>
        </p:nvCxnSpPr>
        <p:spPr>
          <a:xfrm rot="2367751">
            <a:off x="2238907" y="3338500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E915D40C-5F55-F568-BB74-F1A8F88F7D8B}"/>
              </a:ext>
            </a:extLst>
          </p:cNvPr>
          <p:cNvCxnSpPr/>
          <p:nvPr/>
        </p:nvCxnSpPr>
        <p:spPr>
          <a:xfrm rot="21424894">
            <a:off x="2259280" y="3345958"/>
            <a:ext cx="2536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72B6D1A-76BE-D46D-CB74-0E64611AB669}"/>
              </a:ext>
            </a:extLst>
          </p:cNvPr>
          <p:cNvCxnSpPr/>
          <p:nvPr/>
        </p:nvCxnSpPr>
        <p:spPr>
          <a:xfrm rot="21424894" flipV="1">
            <a:off x="2283940" y="3318137"/>
            <a:ext cx="28993" cy="264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60EBDCAE-B352-D97A-BEF8-E89E092B6F2B}"/>
              </a:ext>
            </a:extLst>
          </p:cNvPr>
          <p:cNvCxnSpPr/>
          <p:nvPr/>
        </p:nvCxnSpPr>
        <p:spPr>
          <a:xfrm rot="21424894" flipH="1">
            <a:off x="2308558" y="3317508"/>
            <a:ext cx="4349" cy="2609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83442F6B-8DFB-A77B-3FFB-A44447B2B530}"/>
              </a:ext>
            </a:extLst>
          </p:cNvPr>
          <p:cNvCxnSpPr/>
          <p:nvPr/>
        </p:nvCxnSpPr>
        <p:spPr>
          <a:xfrm rot="21424894">
            <a:off x="2309202" y="3342791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54F86A12-C0E3-0C9F-F409-0BFAA03327FD}"/>
              </a:ext>
            </a:extLst>
          </p:cNvPr>
          <p:cNvCxnSpPr/>
          <p:nvPr/>
        </p:nvCxnSpPr>
        <p:spPr>
          <a:xfrm rot="8335512">
            <a:off x="2331487" y="3347579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0605FAD6-3CA9-6E1F-B42A-D82B4E8FD7BE}"/>
              </a:ext>
            </a:extLst>
          </p:cNvPr>
          <p:cNvCxnSpPr/>
          <p:nvPr/>
        </p:nvCxnSpPr>
        <p:spPr>
          <a:xfrm rot="8335512" flipV="1">
            <a:off x="2322313" y="3357422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BAD11385-F439-8557-8C0E-253CC912C088}"/>
              </a:ext>
            </a:extLst>
          </p:cNvPr>
          <p:cNvCxnSpPr/>
          <p:nvPr/>
        </p:nvCxnSpPr>
        <p:spPr>
          <a:xfrm rot="8335512" flipH="1">
            <a:off x="2324439" y="3363093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C0E9528B-39F1-BCF7-5399-E4742025E0F7}"/>
              </a:ext>
            </a:extLst>
          </p:cNvPr>
          <p:cNvCxnSpPr/>
          <p:nvPr/>
        </p:nvCxnSpPr>
        <p:spPr>
          <a:xfrm rot="8335512">
            <a:off x="2300239" y="3372158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E844E11-DD9A-6C96-D300-82D7AB7310BF}"/>
              </a:ext>
            </a:extLst>
          </p:cNvPr>
          <p:cNvCxnSpPr/>
          <p:nvPr/>
        </p:nvCxnSpPr>
        <p:spPr>
          <a:xfrm rot="2367746">
            <a:off x="2299278" y="3387463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0615D8C-70C0-98FB-6B2C-04489567943A}"/>
              </a:ext>
            </a:extLst>
          </p:cNvPr>
          <p:cNvCxnSpPr/>
          <p:nvPr/>
        </p:nvCxnSpPr>
        <p:spPr>
          <a:xfrm rot="2367746" flipV="1">
            <a:off x="2324235" y="3381883"/>
            <a:ext cx="26235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D7ACF528-4C07-4C67-26A3-D8610A032709}"/>
              </a:ext>
            </a:extLst>
          </p:cNvPr>
          <p:cNvCxnSpPr/>
          <p:nvPr/>
        </p:nvCxnSpPr>
        <p:spPr>
          <a:xfrm rot="2367746" flipH="1">
            <a:off x="2344096" y="3389008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7D065F59-91A8-DCA1-A3A3-C8D254EB03CB}"/>
              </a:ext>
            </a:extLst>
          </p:cNvPr>
          <p:cNvCxnSpPr/>
          <p:nvPr/>
        </p:nvCxnSpPr>
        <p:spPr>
          <a:xfrm rot="2367746">
            <a:off x="2333379" y="3418891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5C3DE4D-48FA-E4D4-3344-5A4718F26D88}"/>
              </a:ext>
            </a:extLst>
          </p:cNvPr>
          <p:cNvCxnSpPr/>
          <p:nvPr/>
        </p:nvCxnSpPr>
        <p:spPr>
          <a:xfrm rot="17999969">
            <a:off x="2358085" y="3425171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D3D7751-584E-7DA4-35C7-5C5B06274DFA}"/>
              </a:ext>
            </a:extLst>
          </p:cNvPr>
          <p:cNvCxnSpPr/>
          <p:nvPr/>
        </p:nvCxnSpPr>
        <p:spPr>
          <a:xfrm rot="17999969" flipV="1">
            <a:off x="2358365" y="3387526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83557A53-88E6-DE25-53AB-94521339DA34}"/>
              </a:ext>
            </a:extLst>
          </p:cNvPr>
          <p:cNvCxnSpPr/>
          <p:nvPr/>
        </p:nvCxnSpPr>
        <p:spPr>
          <a:xfrm rot="17999969" flipH="1">
            <a:off x="2374268" y="3378344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2188E421-4DEA-69DA-3B29-B7FB2334296D}"/>
              </a:ext>
            </a:extLst>
          </p:cNvPr>
          <p:cNvCxnSpPr/>
          <p:nvPr/>
        </p:nvCxnSpPr>
        <p:spPr>
          <a:xfrm rot="17999969">
            <a:off x="2377311" y="3383614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B512184A-A81C-1061-E089-B94A6AD20A14}"/>
              </a:ext>
            </a:extLst>
          </p:cNvPr>
          <p:cNvCxnSpPr/>
          <p:nvPr/>
        </p:nvCxnSpPr>
        <p:spPr>
          <a:xfrm rot="15457180">
            <a:off x="2380807" y="3353394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2F4CDC6-4DC2-B058-00E7-9D21881B93D4}"/>
              </a:ext>
            </a:extLst>
          </p:cNvPr>
          <p:cNvCxnSpPr/>
          <p:nvPr/>
        </p:nvCxnSpPr>
        <p:spPr>
          <a:xfrm rot="15457180" flipV="1">
            <a:off x="2353203" y="3303798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0BC0F17-3FF3-F70C-8E94-D658900D442B}"/>
              </a:ext>
            </a:extLst>
          </p:cNvPr>
          <p:cNvCxnSpPr/>
          <p:nvPr/>
        </p:nvCxnSpPr>
        <p:spPr>
          <a:xfrm rot="15457180" flipH="1">
            <a:off x="2365962" y="3287934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187DA06A-B2DE-C516-AE83-2CE1BF9E0B28}"/>
              </a:ext>
            </a:extLst>
          </p:cNvPr>
          <p:cNvCxnSpPr/>
          <p:nvPr/>
        </p:nvCxnSpPr>
        <p:spPr>
          <a:xfrm rot="15457180">
            <a:off x="2357663" y="3281257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6D8F2E36-87BB-7E2A-FBB3-A2D9425DA889}"/>
              </a:ext>
            </a:extLst>
          </p:cNvPr>
          <p:cNvCxnSpPr/>
          <p:nvPr/>
        </p:nvCxnSpPr>
        <p:spPr>
          <a:xfrm rot="2367752">
            <a:off x="2373482" y="3262884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DB5E88A5-2D15-04B7-60C9-9ACA31326287}"/>
              </a:ext>
            </a:extLst>
          </p:cNvPr>
          <p:cNvCxnSpPr/>
          <p:nvPr/>
        </p:nvCxnSpPr>
        <p:spPr>
          <a:xfrm rot="2367752" flipV="1">
            <a:off x="2398439" y="3257307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D6A75021-8346-26C8-E28C-AC2F7C7E638E}"/>
              </a:ext>
            </a:extLst>
          </p:cNvPr>
          <p:cNvCxnSpPr/>
          <p:nvPr/>
        </p:nvCxnSpPr>
        <p:spPr>
          <a:xfrm rot="2367752" flipH="1">
            <a:off x="2418301" y="3264430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6D4074D-69E1-18C2-6F5E-144AB3D8BB01}"/>
              </a:ext>
            </a:extLst>
          </p:cNvPr>
          <p:cNvCxnSpPr/>
          <p:nvPr/>
        </p:nvCxnSpPr>
        <p:spPr>
          <a:xfrm rot="2367752">
            <a:off x="2407582" y="3294313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0E408476-F842-8E8E-9EB9-D77828ADDB72}"/>
              </a:ext>
            </a:extLst>
          </p:cNvPr>
          <p:cNvCxnSpPr/>
          <p:nvPr/>
        </p:nvCxnSpPr>
        <p:spPr>
          <a:xfrm rot="18000000">
            <a:off x="2428830" y="3292856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B1F3BCA2-03AA-5F98-F55B-FE5B3BA47970}"/>
              </a:ext>
            </a:extLst>
          </p:cNvPr>
          <p:cNvCxnSpPr/>
          <p:nvPr/>
        </p:nvCxnSpPr>
        <p:spPr>
          <a:xfrm rot="18000000" flipV="1">
            <a:off x="2429222" y="3240151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95250E47-B7CE-9372-5116-33BDAD5AE43F}"/>
              </a:ext>
            </a:extLst>
          </p:cNvPr>
          <p:cNvCxnSpPr/>
          <p:nvPr/>
        </p:nvCxnSpPr>
        <p:spPr>
          <a:xfrm rot="18000000" flipH="1">
            <a:off x="2451487" y="3227296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D2EF1DF-F213-35FF-BE37-F2FB2C8DD512}"/>
              </a:ext>
            </a:extLst>
          </p:cNvPr>
          <p:cNvCxnSpPr/>
          <p:nvPr/>
        </p:nvCxnSpPr>
        <p:spPr>
          <a:xfrm rot="18000000">
            <a:off x="2455748" y="3234676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40B30AD0-DBDD-9918-765A-98B66074693E}"/>
              </a:ext>
            </a:extLst>
          </p:cNvPr>
          <p:cNvCxnSpPr/>
          <p:nvPr/>
        </p:nvCxnSpPr>
        <p:spPr>
          <a:xfrm rot="15457137">
            <a:off x="2487048" y="3199754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D302433-9ECE-0166-5EB0-99B45E84EDB1}"/>
              </a:ext>
            </a:extLst>
          </p:cNvPr>
          <p:cNvCxnSpPr/>
          <p:nvPr/>
        </p:nvCxnSpPr>
        <p:spPr>
          <a:xfrm rot="15457137" flipV="1">
            <a:off x="2467331" y="3164329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62671984-0DC6-3510-2583-D79FBA00F58E}"/>
              </a:ext>
            </a:extLst>
          </p:cNvPr>
          <p:cNvCxnSpPr/>
          <p:nvPr/>
        </p:nvCxnSpPr>
        <p:spPr>
          <a:xfrm rot="15457137" flipH="1">
            <a:off x="2476445" y="3152998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5B9AC5A7-DB08-4A56-1556-1BFC99FC02C0}"/>
              </a:ext>
            </a:extLst>
          </p:cNvPr>
          <p:cNvCxnSpPr/>
          <p:nvPr/>
        </p:nvCxnSpPr>
        <p:spPr>
          <a:xfrm rot="15457137">
            <a:off x="2470517" y="3148230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178C939-ED2C-2776-54AB-428D7A82972F}"/>
              </a:ext>
            </a:extLst>
          </p:cNvPr>
          <p:cNvCxnSpPr/>
          <p:nvPr/>
        </p:nvCxnSpPr>
        <p:spPr>
          <a:xfrm rot="12914346">
            <a:off x="2450389" y="3119747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D5C49FC9-5927-3CE7-2497-39BE5BC3C06E}"/>
              </a:ext>
            </a:extLst>
          </p:cNvPr>
          <p:cNvCxnSpPr/>
          <p:nvPr/>
        </p:nvCxnSpPr>
        <p:spPr>
          <a:xfrm rot="12914346" flipV="1">
            <a:off x="2403438" y="3092880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A58F691D-E13D-1616-7CCC-D79A82B1444D}"/>
              </a:ext>
            </a:extLst>
          </p:cNvPr>
          <p:cNvCxnSpPr/>
          <p:nvPr/>
        </p:nvCxnSpPr>
        <p:spPr>
          <a:xfrm rot="12914346" flipH="1">
            <a:off x="2406633" y="3082820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454CF485-ABBE-C4B2-FDC9-300A48DFEAD9}"/>
              </a:ext>
            </a:extLst>
          </p:cNvPr>
          <p:cNvCxnSpPr/>
          <p:nvPr/>
        </p:nvCxnSpPr>
        <p:spPr>
          <a:xfrm rot="12914346">
            <a:off x="2375796" y="3073026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B03FF923-F13E-D9C4-B40C-94A0AF86FD65}"/>
              </a:ext>
            </a:extLst>
          </p:cNvPr>
          <p:cNvCxnSpPr/>
          <p:nvPr/>
        </p:nvCxnSpPr>
        <p:spPr>
          <a:xfrm rot="21424902">
            <a:off x="2378593" y="3055454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D9B268D5-EB77-9F20-4E50-D1E5CDBA96DD}"/>
              </a:ext>
            </a:extLst>
          </p:cNvPr>
          <p:cNvCxnSpPr/>
          <p:nvPr/>
        </p:nvCxnSpPr>
        <p:spPr>
          <a:xfrm rot="21424902" flipV="1">
            <a:off x="2403255" y="3027632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7EC1917-CD19-0A95-6ED1-F4AD199820E8}"/>
              </a:ext>
            </a:extLst>
          </p:cNvPr>
          <p:cNvCxnSpPr/>
          <p:nvPr/>
        </p:nvCxnSpPr>
        <p:spPr>
          <a:xfrm rot="21424902" flipH="1">
            <a:off x="2427872" y="3027005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FFFF4C9C-B7DE-E036-C0FC-E432347F5DC6}"/>
              </a:ext>
            </a:extLst>
          </p:cNvPr>
          <p:cNvCxnSpPr/>
          <p:nvPr/>
        </p:nvCxnSpPr>
        <p:spPr>
          <a:xfrm rot="21424902">
            <a:off x="2428516" y="3052288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FF97A804-CCF5-5FA1-6D44-6F9C167A30D1}"/>
              </a:ext>
            </a:extLst>
          </p:cNvPr>
          <p:cNvCxnSpPr/>
          <p:nvPr/>
        </p:nvCxnSpPr>
        <p:spPr>
          <a:xfrm rot="15457180">
            <a:off x="2444965" y="3035765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8FE7AA7-3CFE-38DF-9975-9AF410410607}"/>
              </a:ext>
            </a:extLst>
          </p:cNvPr>
          <p:cNvCxnSpPr/>
          <p:nvPr/>
        </p:nvCxnSpPr>
        <p:spPr>
          <a:xfrm rot="15457180" flipV="1">
            <a:off x="2417360" y="2986169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E2EB00A1-5B11-EC0F-AA95-83A474412D6F}"/>
              </a:ext>
            </a:extLst>
          </p:cNvPr>
          <p:cNvCxnSpPr/>
          <p:nvPr/>
        </p:nvCxnSpPr>
        <p:spPr>
          <a:xfrm rot="15457180" flipH="1">
            <a:off x="2430120" y="2970306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80EA914D-3E05-0D24-7068-D4838D084EB1}"/>
              </a:ext>
            </a:extLst>
          </p:cNvPr>
          <p:cNvCxnSpPr/>
          <p:nvPr/>
        </p:nvCxnSpPr>
        <p:spPr>
          <a:xfrm rot="15457180">
            <a:off x="2421820" y="2963631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1EA6851F-D681-8AB2-2F8E-2DAD6FC47161}"/>
              </a:ext>
            </a:extLst>
          </p:cNvPr>
          <p:cNvCxnSpPr/>
          <p:nvPr/>
        </p:nvCxnSpPr>
        <p:spPr>
          <a:xfrm rot="12914346">
            <a:off x="2409408" y="2924530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61B4DC7F-BC39-5F4C-6FA5-762FC11A53E1}"/>
              </a:ext>
            </a:extLst>
          </p:cNvPr>
          <p:cNvCxnSpPr/>
          <p:nvPr/>
        </p:nvCxnSpPr>
        <p:spPr>
          <a:xfrm rot="12914346" flipV="1">
            <a:off x="2362456" y="2897664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F06697BF-841F-485D-1F43-97D80E19ABA0}"/>
              </a:ext>
            </a:extLst>
          </p:cNvPr>
          <p:cNvCxnSpPr/>
          <p:nvPr/>
        </p:nvCxnSpPr>
        <p:spPr>
          <a:xfrm rot="12914346" flipH="1">
            <a:off x="2365651" y="2887605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直線接點 272">
            <a:extLst>
              <a:ext uri="{FF2B5EF4-FFF2-40B4-BE49-F238E27FC236}">
                <a16:creationId xmlns:a16="http://schemas.microsoft.com/office/drawing/2014/main" id="{CCC3902F-8158-2DF3-6C21-953EFEBF42CB}"/>
              </a:ext>
            </a:extLst>
          </p:cNvPr>
          <p:cNvCxnSpPr/>
          <p:nvPr/>
        </p:nvCxnSpPr>
        <p:spPr>
          <a:xfrm rot="12914346">
            <a:off x="2334814" y="2877810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CACF699B-B8B3-4E9A-021B-75180CF1A490}"/>
              </a:ext>
            </a:extLst>
          </p:cNvPr>
          <p:cNvCxnSpPr/>
          <p:nvPr/>
        </p:nvCxnSpPr>
        <p:spPr>
          <a:xfrm rot="10371519">
            <a:off x="2281388" y="2864381"/>
            <a:ext cx="582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D2000EA6-CC90-28BE-676C-5A5BE26BCE04}"/>
              </a:ext>
            </a:extLst>
          </p:cNvPr>
          <p:cNvCxnSpPr/>
          <p:nvPr/>
        </p:nvCxnSpPr>
        <p:spPr>
          <a:xfrm rot="10371519" flipV="1">
            <a:off x="2219093" y="2871904"/>
            <a:ext cx="66554" cy="607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C9C49F2B-CA3D-78B9-3D29-85744E68C38A}"/>
              </a:ext>
            </a:extLst>
          </p:cNvPr>
          <p:cNvCxnSpPr/>
          <p:nvPr/>
        </p:nvCxnSpPr>
        <p:spPr>
          <a:xfrm rot="10371519" flipH="1">
            <a:off x="2219364" y="2876248"/>
            <a:ext cx="9983" cy="5989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486F1D68-9EBA-4126-16ED-651287ADD7E6}"/>
              </a:ext>
            </a:extLst>
          </p:cNvPr>
          <p:cNvCxnSpPr/>
          <p:nvPr/>
        </p:nvCxnSpPr>
        <p:spPr>
          <a:xfrm rot="10371519">
            <a:off x="2144373" y="2880927"/>
            <a:ext cx="815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直線接點 277">
            <a:extLst>
              <a:ext uri="{FF2B5EF4-FFF2-40B4-BE49-F238E27FC236}">
                <a16:creationId xmlns:a16="http://schemas.microsoft.com/office/drawing/2014/main" id="{7403D296-2B5D-55DF-4510-E127E423D45D}"/>
              </a:ext>
            </a:extLst>
          </p:cNvPr>
          <p:cNvCxnSpPr/>
          <p:nvPr/>
        </p:nvCxnSpPr>
        <p:spPr>
          <a:xfrm rot="18882089">
            <a:off x="2134770" y="2872178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線接點 278">
            <a:extLst>
              <a:ext uri="{FF2B5EF4-FFF2-40B4-BE49-F238E27FC236}">
                <a16:creationId xmlns:a16="http://schemas.microsoft.com/office/drawing/2014/main" id="{75422A9C-10BB-D857-D361-1C18A33D2AE8}"/>
              </a:ext>
            </a:extLst>
          </p:cNvPr>
          <p:cNvCxnSpPr/>
          <p:nvPr/>
        </p:nvCxnSpPr>
        <p:spPr>
          <a:xfrm rot="18882089" flipV="1">
            <a:off x="2147000" y="2807424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直線接點 279">
            <a:extLst>
              <a:ext uri="{FF2B5EF4-FFF2-40B4-BE49-F238E27FC236}">
                <a16:creationId xmlns:a16="http://schemas.microsoft.com/office/drawing/2014/main" id="{B72F2BBF-102A-E2E6-140A-A666378EE590}"/>
              </a:ext>
            </a:extLst>
          </p:cNvPr>
          <p:cNvCxnSpPr/>
          <p:nvPr/>
        </p:nvCxnSpPr>
        <p:spPr>
          <a:xfrm rot="18882089" flipH="1">
            <a:off x="2179275" y="2793959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1" name="直線接點 280">
            <a:extLst>
              <a:ext uri="{FF2B5EF4-FFF2-40B4-BE49-F238E27FC236}">
                <a16:creationId xmlns:a16="http://schemas.microsoft.com/office/drawing/2014/main" id="{764B4B84-A713-141A-D0F8-EAAC0CD9FEBE}"/>
              </a:ext>
            </a:extLst>
          </p:cNvPr>
          <p:cNvCxnSpPr/>
          <p:nvPr/>
        </p:nvCxnSpPr>
        <p:spPr>
          <a:xfrm rot="18882089">
            <a:off x="2186470" y="2811205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F0382BD5-F9CE-CF8C-9F1D-B624F88F33A6}"/>
              </a:ext>
            </a:extLst>
          </p:cNvPr>
          <p:cNvCxnSpPr/>
          <p:nvPr/>
        </p:nvCxnSpPr>
        <p:spPr>
          <a:xfrm rot="12914342">
            <a:off x="2188330" y="2775927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直線接點 282">
            <a:extLst>
              <a:ext uri="{FF2B5EF4-FFF2-40B4-BE49-F238E27FC236}">
                <a16:creationId xmlns:a16="http://schemas.microsoft.com/office/drawing/2014/main" id="{10EFC5F9-172D-0B3C-E80B-A4ED00A937CD}"/>
              </a:ext>
            </a:extLst>
          </p:cNvPr>
          <p:cNvCxnSpPr/>
          <p:nvPr/>
        </p:nvCxnSpPr>
        <p:spPr>
          <a:xfrm rot="12914342" flipV="1">
            <a:off x="2122598" y="2738315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直線接點 283">
            <a:extLst>
              <a:ext uri="{FF2B5EF4-FFF2-40B4-BE49-F238E27FC236}">
                <a16:creationId xmlns:a16="http://schemas.microsoft.com/office/drawing/2014/main" id="{7E7D686C-0AEF-98DE-32CE-6A9A17FFF5FD}"/>
              </a:ext>
            </a:extLst>
          </p:cNvPr>
          <p:cNvCxnSpPr/>
          <p:nvPr/>
        </p:nvCxnSpPr>
        <p:spPr>
          <a:xfrm rot="12914342" flipH="1">
            <a:off x="2127072" y="2724230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直線接點 284">
            <a:extLst>
              <a:ext uri="{FF2B5EF4-FFF2-40B4-BE49-F238E27FC236}">
                <a16:creationId xmlns:a16="http://schemas.microsoft.com/office/drawing/2014/main" id="{3C47F0F0-394D-480C-205C-7FF964AB194A}"/>
              </a:ext>
            </a:extLst>
          </p:cNvPr>
          <p:cNvCxnSpPr/>
          <p:nvPr/>
        </p:nvCxnSpPr>
        <p:spPr>
          <a:xfrm rot="12914342">
            <a:off x="2083899" y="2710520"/>
            <a:ext cx="7377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直線接點 285">
            <a:extLst>
              <a:ext uri="{FF2B5EF4-FFF2-40B4-BE49-F238E27FC236}">
                <a16:creationId xmlns:a16="http://schemas.microsoft.com/office/drawing/2014/main" id="{08146D19-22C7-0083-B08C-5BB2C72E6BA2}"/>
              </a:ext>
            </a:extLst>
          </p:cNvPr>
          <p:cNvCxnSpPr/>
          <p:nvPr/>
        </p:nvCxnSpPr>
        <p:spPr>
          <a:xfrm rot="21424909">
            <a:off x="2081164" y="2680294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277EDE80-493B-AC9F-BAE7-415F31B4A35E}"/>
              </a:ext>
            </a:extLst>
          </p:cNvPr>
          <p:cNvCxnSpPr/>
          <p:nvPr/>
        </p:nvCxnSpPr>
        <p:spPr>
          <a:xfrm rot="21424909" flipV="1">
            <a:off x="2105826" y="2652472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46321C2C-E5E4-BB6B-294F-02D5E0B567B9}"/>
              </a:ext>
            </a:extLst>
          </p:cNvPr>
          <p:cNvCxnSpPr/>
          <p:nvPr/>
        </p:nvCxnSpPr>
        <p:spPr>
          <a:xfrm rot="21424909" flipH="1">
            <a:off x="2130444" y="2651844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99A8591E-57CA-5D5B-4AAB-69C969A3D53A}"/>
              </a:ext>
            </a:extLst>
          </p:cNvPr>
          <p:cNvCxnSpPr/>
          <p:nvPr/>
        </p:nvCxnSpPr>
        <p:spPr>
          <a:xfrm rot="21424909">
            <a:off x="2131087" y="2677127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258AF7A5-FB99-D0B5-44CC-F43EF9DB01F9}"/>
              </a:ext>
            </a:extLst>
          </p:cNvPr>
          <p:cNvCxnSpPr/>
          <p:nvPr/>
        </p:nvCxnSpPr>
        <p:spPr>
          <a:xfrm rot="18882081">
            <a:off x="2161663" y="2663150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直線接點 290">
            <a:extLst>
              <a:ext uri="{FF2B5EF4-FFF2-40B4-BE49-F238E27FC236}">
                <a16:creationId xmlns:a16="http://schemas.microsoft.com/office/drawing/2014/main" id="{3A574FD0-7B80-78AE-4B94-91AC24BE5446}"/>
              </a:ext>
            </a:extLst>
          </p:cNvPr>
          <p:cNvCxnSpPr/>
          <p:nvPr/>
        </p:nvCxnSpPr>
        <p:spPr>
          <a:xfrm rot="18882081" flipV="1">
            <a:off x="2173893" y="2598398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A0A5894E-1454-024A-7C25-D68FB0B15148}"/>
              </a:ext>
            </a:extLst>
          </p:cNvPr>
          <p:cNvCxnSpPr/>
          <p:nvPr/>
        </p:nvCxnSpPr>
        <p:spPr>
          <a:xfrm rot="18882081" flipH="1">
            <a:off x="2206167" y="2584931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796B711D-F57A-AC5D-28BA-0530234FE337}"/>
              </a:ext>
            </a:extLst>
          </p:cNvPr>
          <p:cNvCxnSpPr/>
          <p:nvPr/>
        </p:nvCxnSpPr>
        <p:spPr>
          <a:xfrm rot="18882081">
            <a:off x="2213362" y="2602177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C6AF1236-64EE-1183-256E-5FCAB6113D60}"/>
              </a:ext>
            </a:extLst>
          </p:cNvPr>
          <p:cNvCxnSpPr/>
          <p:nvPr/>
        </p:nvCxnSpPr>
        <p:spPr>
          <a:xfrm rot="5792661">
            <a:off x="2247547" y="2594014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5" name="直線接點 294">
            <a:extLst>
              <a:ext uri="{FF2B5EF4-FFF2-40B4-BE49-F238E27FC236}">
                <a16:creationId xmlns:a16="http://schemas.microsoft.com/office/drawing/2014/main" id="{3FEDDB4D-22BA-338B-B10E-E99DB7E9C830}"/>
              </a:ext>
            </a:extLst>
          </p:cNvPr>
          <p:cNvCxnSpPr/>
          <p:nvPr/>
        </p:nvCxnSpPr>
        <p:spPr>
          <a:xfrm rot="5792661" flipV="1">
            <a:off x="2256133" y="2609950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直線接點 295">
            <a:extLst>
              <a:ext uri="{FF2B5EF4-FFF2-40B4-BE49-F238E27FC236}">
                <a16:creationId xmlns:a16="http://schemas.microsoft.com/office/drawing/2014/main" id="{97FD314E-4100-2260-CD78-187CF94C2652}"/>
              </a:ext>
            </a:extLst>
          </p:cNvPr>
          <p:cNvCxnSpPr/>
          <p:nvPr/>
        </p:nvCxnSpPr>
        <p:spPr>
          <a:xfrm rot="5792661" flipH="1">
            <a:off x="2267703" y="2622925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71CCB240-3960-3321-5A3A-51C4CB8ABCC0}"/>
              </a:ext>
            </a:extLst>
          </p:cNvPr>
          <p:cNvCxnSpPr/>
          <p:nvPr/>
        </p:nvCxnSpPr>
        <p:spPr>
          <a:xfrm rot="5792661">
            <a:off x="2236086" y="2651124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" name="直線接點 297">
            <a:extLst>
              <a:ext uri="{FF2B5EF4-FFF2-40B4-BE49-F238E27FC236}">
                <a16:creationId xmlns:a16="http://schemas.microsoft.com/office/drawing/2014/main" id="{73C72691-13CE-775E-82F3-A980CB58B99B}"/>
              </a:ext>
            </a:extLst>
          </p:cNvPr>
          <p:cNvCxnSpPr/>
          <p:nvPr/>
        </p:nvCxnSpPr>
        <p:spPr>
          <a:xfrm rot="21424911">
            <a:off x="2251146" y="2670125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9" name="直線接點 298">
            <a:extLst>
              <a:ext uri="{FF2B5EF4-FFF2-40B4-BE49-F238E27FC236}">
                <a16:creationId xmlns:a16="http://schemas.microsoft.com/office/drawing/2014/main" id="{DE90737E-A5D7-7E76-9940-4087098C1D1B}"/>
              </a:ext>
            </a:extLst>
          </p:cNvPr>
          <p:cNvCxnSpPr/>
          <p:nvPr/>
        </p:nvCxnSpPr>
        <p:spPr>
          <a:xfrm rot="21424911" flipV="1">
            <a:off x="2285670" y="2631174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直線接點 299">
            <a:extLst>
              <a:ext uri="{FF2B5EF4-FFF2-40B4-BE49-F238E27FC236}">
                <a16:creationId xmlns:a16="http://schemas.microsoft.com/office/drawing/2014/main" id="{71C81BE9-4262-08AF-2952-CD541C791F69}"/>
              </a:ext>
            </a:extLst>
          </p:cNvPr>
          <p:cNvCxnSpPr/>
          <p:nvPr/>
        </p:nvCxnSpPr>
        <p:spPr>
          <a:xfrm rot="21424911" flipH="1">
            <a:off x="2320136" y="2630296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1" name="直線接點 300">
            <a:extLst>
              <a:ext uri="{FF2B5EF4-FFF2-40B4-BE49-F238E27FC236}">
                <a16:creationId xmlns:a16="http://schemas.microsoft.com/office/drawing/2014/main" id="{10E3D0F6-2141-AB55-42F4-1BC497F997AA}"/>
              </a:ext>
            </a:extLst>
          </p:cNvPr>
          <p:cNvCxnSpPr/>
          <p:nvPr/>
        </p:nvCxnSpPr>
        <p:spPr>
          <a:xfrm rot="21424911">
            <a:off x="2321039" y="2665692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2" name="直線接點 301">
            <a:extLst>
              <a:ext uri="{FF2B5EF4-FFF2-40B4-BE49-F238E27FC236}">
                <a16:creationId xmlns:a16="http://schemas.microsoft.com/office/drawing/2014/main" id="{5F0A10FF-8946-F1DC-0E99-8C1DDC3B8EC9}"/>
              </a:ext>
            </a:extLst>
          </p:cNvPr>
          <p:cNvCxnSpPr/>
          <p:nvPr/>
        </p:nvCxnSpPr>
        <p:spPr>
          <a:xfrm rot="15457183">
            <a:off x="2357868" y="2652390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直線接點 302">
            <a:extLst>
              <a:ext uri="{FF2B5EF4-FFF2-40B4-BE49-F238E27FC236}">
                <a16:creationId xmlns:a16="http://schemas.microsoft.com/office/drawing/2014/main" id="{808A31FF-5B26-B6A4-91D2-FA9D23567DD8}"/>
              </a:ext>
            </a:extLst>
          </p:cNvPr>
          <p:cNvCxnSpPr/>
          <p:nvPr/>
        </p:nvCxnSpPr>
        <p:spPr>
          <a:xfrm rot="15457183" flipV="1">
            <a:off x="2330264" y="2602794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992692F8-5B66-18AE-1285-32ADE57A6625}"/>
              </a:ext>
            </a:extLst>
          </p:cNvPr>
          <p:cNvCxnSpPr/>
          <p:nvPr/>
        </p:nvCxnSpPr>
        <p:spPr>
          <a:xfrm rot="15457183" flipH="1">
            <a:off x="2343022" y="2586931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5" name="直線接點 304">
            <a:extLst>
              <a:ext uri="{FF2B5EF4-FFF2-40B4-BE49-F238E27FC236}">
                <a16:creationId xmlns:a16="http://schemas.microsoft.com/office/drawing/2014/main" id="{61D38568-B2C2-7198-28A7-EB840EE8390B}"/>
              </a:ext>
            </a:extLst>
          </p:cNvPr>
          <p:cNvCxnSpPr/>
          <p:nvPr/>
        </p:nvCxnSpPr>
        <p:spPr>
          <a:xfrm rot="15457183">
            <a:off x="2334724" y="2580256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6" name="直線接點 305">
            <a:extLst>
              <a:ext uri="{FF2B5EF4-FFF2-40B4-BE49-F238E27FC236}">
                <a16:creationId xmlns:a16="http://schemas.microsoft.com/office/drawing/2014/main" id="{144ED213-86C5-C5E4-5531-8922F3A71F9C}"/>
              </a:ext>
            </a:extLst>
          </p:cNvPr>
          <p:cNvCxnSpPr/>
          <p:nvPr/>
        </p:nvCxnSpPr>
        <p:spPr>
          <a:xfrm rot="12914342">
            <a:off x="2306547" y="2540380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7" name="直線接點 306">
            <a:extLst>
              <a:ext uri="{FF2B5EF4-FFF2-40B4-BE49-F238E27FC236}">
                <a16:creationId xmlns:a16="http://schemas.microsoft.com/office/drawing/2014/main" id="{DB192B74-5FC5-0AF5-90FB-A109DF937642}"/>
              </a:ext>
            </a:extLst>
          </p:cNvPr>
          <p:cNvCxnSpPr/>
          <p:nvPr/>
        </p:nvCxnSpPr>
        <p:spPr>
          <a:xfrm rot="12914342" flipV="1">
            <a:off x="2240815" y="2502768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367B1863-105D-959E-71D0-DE35D4ACE68C}"/>
              </a:ext>
            </a:extLst>
          </p:cNvPr>
          <p:cNvCxnSpPr/>
          <p:nvPr/>
        </p:nvCxnSpPr>
        <p:spPr>
          <a:xfrm rot="12914342" flipH="1">
            <a:off x="2245288" y="2488684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9" name="直線接點 308">
            <a:extLst>
              <a:ext uri="{FF2B5EF4-FFF2-40B4-BE49-F238E27FC236}">
                <a16:creationId xmlns:a16="http://schemas.microsoft.com/office/drawing/2014/main" id="{788A1D49-6D33-B757-896C-CA7DA165A6E7}"/>
              </a:ext>
            </a:extLst>
          </p:cNvPr>
          <p:cNvCxnSpPr/>
          <p:nvPr/>
        </p:nvCxnSpPr>
        <p:spPr>
          <a:xfrm rot="12914342">
            <a:off x="2202116" y="2474971"/>
            <a:ext cx="7377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0" name="直線接點 309">
            <a:extLst>
              <a:ext uri="{FF2B5EF4-FFF2-40B4-BE49-F238E27FC236}">
                <a16:creationId xmlns:a16="http://schemas.microsoft.com/office/drawing/2014/main" id="{89A99B72-2C82-CED3-947D-C844821FF3EC}"/>
              </a:ext>
            </a:extLst>
          </p:cNvPr>
          <p:cNvCxnSpPr/>
          <p:nvPr/>
        </p:nvCxnSpPr>
        <p:spPr>
          <a:xfrm rot="21424922">
            <a:off x="2206031" y="2450369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1" name="直線接點 310">
            <a:extLst>
              <a:ext uri="{FF2B5EF4-FFF2-40B4-BE49-F238E27FC236}">
                <a16:creationId xmlns:a16="http://schemas.microsoft.com/office/drawing/2014/main" id="{EEE8C435-50BB-EB2C-71B5-E04D81FA698A}"/>
              </a:ext>
            </a:extLst>
          </p:cNvPr>
          <p:cNvCxnSpPr/>
          <p:nvPr/>
        </p:nvCxnSpPr>
        <p:spPr>
          <a:xfrm rot="21424922" flipV="1">
            <a:off x="2240556" y="2411418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2" name="直線接點 311">
            <a:extLst>
              <a:ext uri="{FF2B5EF4-FFF2-40B4-BE49-F238E27FC236}">
                <a16:creationId xmlns:a16="http://schemas.microsoft.com/office/drawing/2014/main" id="{1C6B96AB-10F1-9C0F-67AC-07A3E9CA3C07}"/>
              </a:ext>
            </a:extLst>
          </p:cNvPr>
          <p:cNvCxnSpPr/>
          <p:nvPr/>
        </p:nvCxnSpPr>
        <p:spPr>
          <a:xfrm rot="21424922" flipH="1">
            <a:off x="2275022" y="2410540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3" name="直線接點 312">
            <a:extLst>
              <a:ext uri="{FF2B5EF4-FFF2-40B4-BE49-F238E27FC236}">
                <a16:creationId xmlns:a16="http://schemas.microsoft.com/office/drawing/2014/main" id="{C8206554-2857-B759-24FB-AE8AB1FEBC73}"/>
              </a:ext>
            </a:extLst>
          </p:cNvPr>
          <p:cNvCxnSpPr/>
          <p:nvPr/>
        </p:nvCxnSpPr>
        <p:spPr>
          <a:xfrm rot="21424922">
            <a:off x="2275925" y="2445935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直線接點 313">
            <a:extLst>
              <a:ext uri="{FF2B5EF4-FFF2-40B4-BE49-F238E27FC236}">
                <a16:creationId xmlns:a16="http://schemas.microsoft.com/office/drawing/2014/main" id="{1B5FB9EA-238E-083F-1DB4-3C04984C4DF1}"/>
              </a:ext>
            </a:extLst>
          </p:cNvPr>
          <p:cNvCxnSpPr/>
          <p:nvPr/>
        </p:nvCxnSpPr>
        <p:spPr>
          <a:xfrm rot="15457174">
            <a:off x="2298950" y="2422804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5" name="直線接點 314">
            <a:extLst>
              <a:ext uri="{FF2B5EF4-FFF2-40B4-BE49-F238E27FC236}">
                <a16:creationId xmlns:a16="http://schemas.microsoft.com/office/drawing/2014/main" id="{B2EBDFA0-E046-B03D-354F-8FD2683EC75A}"/>
              </a:ext>
            </a:extLst>
          </p:cNvPr>
          <p:cNvCxnSpPr/>
          <p:nvPr/>
        </p:nvCxnSpPr>
        <p:spPr>
          <a:xfrm rot="15457174" flipV="1">
            <a:off x="2260306" y="2353370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6" name="直線接點 315">
            <a:extLst>
              <a:ext uri="{FF2B5EF4-FFF2-40B4-BE49-F238E27FC236}">
                <a16:creationId xmlns:a16="http://schemas.microsoft.com/office/drawing/2014/main" id="{ACB0FF0D-3A81-0910-3197-9802C1343096}"/>
              </a:ext>
            </a:extLst>
          </p:cNvPr>
          <p:cNvCxnSpPr/>
          <p:nvPr/>
        </p:nvCxnSpPr>
        <p:spPr>
          <a:xfrm rot="15457174" flipH="1">
            <a:off x="2278169" y="2331160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7" name="直線接點 316">
            <a:extLst>
              <a:ext uri="{FF2B5EF4-FFF2-40B4-BE49-F238E27FC236}">
                <a16:creationId xmlns:a16="http://schemas.microsoft.com/office/drawing/2014/main" id="{8754755C-66DF-1CF3-416F-A01DCEFC1A1E}"/>
              </a:ext>
            </a:extLst>
          </p:cNvPr>
          <p:cNvCxnSpPr/>
          <p:nvPr/>
        </p:nvCxnSpPr>
        <p:spPr>
          <a:xfrm rot="15457174">
            <a:off x="2266549" y="2321816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8" name="直線接點 317">
            <a:extLst>
              <a:ext uri="{FF2B5EF4-FFF2-40B4-BE49-F238E27FC236}">
                <a16:creationId xmlns:a16="http://schemas.microsoft.com/office/drawing/2014/main" id="{A0F0B104-FA89-5E61-CBF2-4974ECA9731E}"/>
              </a:ext>
            </a:extLst>
          </p:cNvPr>
          <p:cNvCxnSpPr/>
          <p:nvPr/>
        </p:nvCxnSpPr>
        <p:spPr>
          <a:xfrm rot="2367739">
            <a:off x="2287634" y="2263734"/>
            <a:ext cx="163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9" name="直線接點 318">
            <a:extLst>
              <a:ext uri="{FF2B5EF4-FFF2-40B4-BE49-F238E27FC236}">
                <a16:creationId xmlns:a16="http://schemas.microsoft.com/office/drawing/2014/main" id="{08F36148-B85C-8FB8-2799-9DD30CBEC040}"/>
              </a:ext>
            </a:extLst>
          </p:cNvPr>
          <p:cNvCxnSpPr/>
          <p:nvPr/>
        </p:nvCxnSpPr>
        <p:spPr>
          <a:xfrm rot="2367739" flipV="1">
            <a:off x="2305461" y="2259748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0" name="直線接點 319">
            <a:extLst>
              <a:ext uri="{FF2B5EF4-FFF2-40B4-BE49-F238E27FC236}">
                <a16:creationId xmlns:a16="http://schemas.microsoft.com/office/drawing/2014/main" id="{AB43328F-5759-D3D4-33C1-1CC74113CE76}"/>
              </a:ext>
            </a:extLst>
          </p:cNvPr>
          <p:cNvCxnSpPr/>
          <p:nvPr/>
        </p:nvCxnSpPr>
        <p:spPr>
          <a:xfrm rot="2367739" flipH="1">
            <a:off x="2319649" y="2264837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直線接點 320">
            <a:extLst>
              <a:ext uri="{FF2B5EF4-FFF2-40B4-BE49-F238E27FC236}">
                <a16:creationId xmlns:a16="http://schemas.microsoft.com/office/drawing/2014/main" id="{B737BD39-9943-2AE6-74C9-834CB37519CC}"/>
              </a:ext>
            </a:extLst>
          </p:cNvPr>
          <p:cNvCxnSpPr/>
          <p:nvPr/>
        </p:nvCxnSpPr>
        <p:spPr>
          <a:xfrm rot="2367739">
            <a:off x="2311992" y="2286182"/>
            <a:ext cx="2295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2" name="直線接點 321">
            <a:extLst>
              <a:ext uri="{FF2B5EF4-FFF2-40B4-BE49-F238E27FC236}">
                <a16:creationId xmlns:a16="http://schemas.microsoft.com/office/drawing/2014/main" id="{DEFAB4C7-C17E-18EB-BE1C-F7E43BDF38A9}"/>
              </a:ext>
            </a:extLst>
          </p:cNvPr>
          <p:cNvCxnSpPr/>
          <p:nvPr/>
        </p:nvCxnSpPr>
        <p:spPr>
          <a:xfrm rot="21424933">
            <a:off x="2332365" y="2293641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3" name="直線接點 322">
            <a:extLst>
              <a:ext uri="{FF2B5EF4-FFF2-40B4-BE49-F238E27FC236}">
                <a16:creationId xmlns:a16="http://schemas.microsoft.com/office/drawing/2014/main" id="{D19CC539-08D7-000B-DC28-8B9C4F42EEDA}"/>
              </a:ext>
            </a:extLst>
          </p:cNvPr>
          <p:cNvCxnSpPr/>
          <p:nvPr/>
        </p:nvCxnSpPr>
        <p:spPr>
          <a:xfrm rot="21424933" flipV="1">
            <a:off x="2357025" y="2265819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直線接點 323">
            <a:extLst>
              <a:ext uri="{FF2B5EF4-FFF2-40B4-BE49-F238E27FC236}">
                <a16:creationId xmlns:a16="http://schemas.microsoft.com/office/drawing/2014/main" id="{753B6F49-EB63-7DA8-D288-6E03ABDEAABA}"/>
              </a:ext>
            </a:extLst>
          </p:cNvPr>
          <p:cNvCxnSpPr/>
          <p:nvPr/>
        </p:nvCxnSpPr>
        <p:spPr>
          <a:xfrm rot="21424933" flipH="1">
            <a:off x="2381643" y="2265192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5" name="直線接點 324">
            <a:extLst>
              <a:ext uri="{FF2B5EF4-FFF2-40B4-BE49-F238E27FC236}">
                <a16:creationId xmlns:a16="http://schemas.microsoft.com/office/drawing/2014/main" id="{83011A71-4BEF-B273-3497-A3B0641B0F51}"/>
              </a:ext>
            </a:extLst>
          </p:cNvPr>
          <p:cNvCxnSpPr/>
          <p:nvPr/>
        </p:nvCxnSpPr>
        <p:spPr>
          <a:xfrm rot="21424933">
            <a:off x="2382287" y="2290475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6" name="直線接點 325">
            <a:extLst>
              <a:ext uri="{FF2B5EF4-FFF2-40B4-BE49-F238E27FC236}">
                <a16:creationId xmlns:a16="http://schemas.microsoft.com/office/drawing/2014/main" id="{4F87D579-6B51-24B6-0C46-E507DD308108}"/>
              </a:ext>
            </a:extLst>
          </p:cNvPr>
          <p:cNvCxnSpPr/>
          <p:nvPr/>
        </p:nvCxnSpPr>
        <p:spPr>
          <a:xfrm rot="8335502">
            <a:off x="2404573" y="2295263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7" name="直線接點 326">
            <a:extLst>
              <a:ext uri="{FF2B5EF4-FFF2-40B4-BE49-F238E27FC236}">
                <a16:creationId xmlns:a16="http://schemas.microsoft.com/office/drawing/2014/main" id="{DCD58F1D-D9D2-F96B-51EB-BD59D557827C}"/>
              </a:ext>
            </a:extLst>
          </p:cNvPr>
          <p:cNvCxnSpPr/>
          <p:nvPr/>
        </p:nvCxnSpPr>
        <p:spPr>
          <a:xfrm rot="8335502" flipV="1">
            <a:off x="2395398" y="2305104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5193B6DD-54EA-9193-72E9-C29848A152FA}"/>
              </a:ext>
            </a:extLst>
          </p:cNvPr>
          <p:cNvCxnSpPr/>
          <p:nvPr/>
        </p:nvCxnSpPr>
        <p:spPr>
          <a:xfrm rot="8335502" flipH="1">
            <a:off x="2397524" y="2310776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9" name="直線接點 328">
            <a:extLst>
              <a:ext uri="{FF2B5EF4-FFF2-40B4-BE49-F238E27FC236}">
                <a16:creationId xmlns:a16="http://schemas.microsoft.com/office/drawing/2014/main" id="{5F54F1F0-4D32-35F9-33AC-4C551FB65413}"/>
              </a:ext>
            </a:extLst>
          </p:cNvPr>
          <p:cNvCxnSpPr/>
          <p:nvPr/>
        </p:nvCxnSpPr>
        <p:spPr>
          <a:xfrm rot="8335502">
            <a:off x="2373324" y="2319840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0" name="直線接點 329">
            <a:extLst>
              <a:ext uri="{FF2B5EF4-FFF2-40B4-BE49-F238E27FC236}">
                <a16:creationId xmlns:a16="http://schemas.microsoft.com/office/drawing/2014/main" id="{6B034693-39CA-67A9-A4F4-896FD665EC75}"/>
              </a:ext>
            </a:extLst>
          </p:cNvPr>
          <p:cNvCxnSpPr/>
          <p:nvPr/>
        </p:nvCxnSpPr>
        <p:spPr>
          <a:xfrm rot="2367759">
            <a:off x="2372364" y="2335144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1" name="直線接點 330">
            <a:extLst>
              <a:ext uri="{FF2B5EF4-FFF2-40B4-BE49-F238E27FC236}">
                <a16:creationId xmlns:a16="http://schemas.microsoft.com/office/drawing/2014/main" id="{260335F1-4761-77AC-CB93-D5DC64DC73E1}"/>
              </a:ext>
            </a:extLst>
          </p:cNvPr>
          <p:cNvCxnSpPr/>
          <p:nvPr/>
        </p:nvCxnSpPr>
        <p:spPr>
          <a:xfrm rot="2367759" flipV="1">
            <a:off x="2397321" y="2329567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2" name="直線接點 331">
            <a:extLst>
              <a:ext uri="{FF2B5EF4-FFF2-40B4-BE49-F238E27FC236}">
                <a16:creationId xmlns:a16="http://schemas.microsoft.com/office/drawing/2014/main" id="{E367D7A9-D830-8C23-8E85-AC2444B126C4}"/>
              </a:ext>
            </a:extLst>
          </p:cNvPr>
          <p:cNvCxnSpPr/>
          <p:nvPr/>
        </p:nvCxnSpPr>
        <p:spPr>
          <a:xfrm rot="2367759" flipH="1">
            <a:off x="2417184" y="2336690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直線接點 332">
            <a:extLst>
              <a:ext uri="{FF2B5EF4-FFF2-40B4-BE49-F238E27FC236}">
                <a16:creationId xmlns:a16="http://schemas.microsoft.com/office/drawing/2014/main" id="{5B1880DD-77CC-02C3-7871-74527770865F}"/>
              </a:ext>
            </a:extLst>
          </p:cNvPr>
          <p:cNvCxnSpPr/>
          <p:nvPr/>
        </p:nvCxnSpPr>
        <p:spPr>
          <a:xfrm rot="2367759">
            <a:off x="2406466" y="2366573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4" name="直線接點 333">
            <a:extLst>
              <a:ext uri="{FF2B5EF4-FFF2-40B4-BE49-F238E27FC236}">
                <a16:creationId xmlns:a16="http://schemas.microsoft.com/office/drawing/2014/main" id="{5669A46D-A75C-2EEE-F311-913EF5BF6844}"/>
              </a:ext>
            </a:extLst>
          </p:cNvPr>
          <p:cNvCxnSpPr/>
          <p:nvPr/>
        </p:nvCxnSpPr>
        <p:spPr>
          <a:xfrm rot="21424909">
            <a:off x="2435370" y="2380032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5" name="直線接點 334">
            <a:extLst>
              <a:ext uri="{FF2B5EF4-FFF2-40B4-BE49-F238E27FC236}">
                <a16:creationId xmlns:a16="http://schemas.microsoft.com/office/drawing/2014/main" id="{2A1E74A6-3017-179A-A550-63A0AFE591BC}"/>
              </a:ext>
            </a:extLst>
          </p:cNvPr>
          <p:cNvCxnSpPr/>
          <p:nvPr/>
        </p:nvCxnSpPr>
        <p:spPr>
          <a:xfrm rot="21424909" flipV="1">
            <a:off x="2460031" y="2352211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6" name="直線接點 335">
            <a:extLst>
              <a:ext uri="{FF2B5EF4-FFF2-40B4-BE49-F238E27FC236}">
                <a16:creationId xmlns:a16="http://schemas.microsoft.com/office/drawing/2014/main" id="{5A3EEA67-5E45-AB5B-F6DA-AEADE860DA18}"/>
              </a:ext>
            </a:extLst>
          </p:cNvPr>
          <p:cNvCxnSpPr/>
          <p:nvPr/>
        </p:nvCxnSpPr>
        <p:spPr>
          <a:xfrm rot="21424909" flipH="1">
            <a:off x="2484649" y="2351585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7" name="直線接點 336">
            <a:extLst>
              <a:ext uri="{FF2B5EF4-FFF2-40B4-BE49-F238E27FC236}">
                <a16:creationId xmlns:a16="http://schemas.microsoft.com/office/drawing/2014/main" id="{7F136FDC-0FE2-9FD8-0D4B-2D59C2F3077C}"/>
              </a:ext>
            </a:extLst>
          </p:cNvPr>
          <p:cNvCxnSpPr/>
          <p:nvPr/>
        </p:nvCxnSpPr>
        <p:spPr>
          <a:xfrm rot="21424909">
            <a:off x="2485292" y="2376866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8" name="直線接點 337">
            <a:extLst>
              <a:ext uri="{FF2B5EF4-FFF2-40B4-BE49-F238E27FC236}">
                <a16:creationId xmlns:a16="http://schemas.microsoft.com/office/drawing/2014/main" id="{C1CF4C86-D2D8-AB2A-A6B2-5735F380AC57}"/>
              </a:ext>
            </a:extLst>
          </p:cNvPr>
          <p:cNvCxnSpPr/>
          <p:nvPr/>
        </p:nvCxnSpPr>
        <p:spPr>
          <a:xfrm rot="18882081">
            <a:off x="2515866" y="2362890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9" name="直線接點 338">
            <a:extLst>
              <a:ext uri="{FF2B5EF4-FFF2-40B4-BE49-F238E27FC236}">
                <a16:creationId xmlns:a16="http://schemas.microsoft.com/office/drawing/2014/main" id="{715F7A1A-1E42-97AE-C3E5-17ECB89B33FB}"/>
              </a:ext>
            </a:extLst>
          </p:cNvPr>
          <p:cNvCxnSpPr/>
          <p:nvPr/>
        </p:nvCxnSpPr>
        <p:spPr>
          <a:xfrm rot="18882081" flipV="1">
            <a:off x="2528097" y="2298137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0" name="直線接點 339">
            <a:extLst>
              <a:ext uri="{FF2B5EF4-FFF2-40B4-BE49-F238E27FC236}">
                <a16:creationId xmlns:a16="http://schemas.microsoft.com/office/drawing/2014/main" id="{BD43897C-748E-C04C-7F05-E733CBCB8843}"/>
              </a:ext>
            </a:extLst>
          </p:cNvPr>
          <p:cNvCxnSpPr/>
          <p:nvPr/>
        </p:nvCxnSpPr>
        <p:spPr>
          <a:xfrm rot="18882081" flipH="1">
            <a:off x="2560372" y="2284669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1" name="直線接點 340">
            <a:extLst>
              <a:ext uri="{FF2B5EF4-FFF2-40B4-BE49-F238E27FC236}">
                <a16:creationId xmlns:a16="http://schemas.microsoft.com/office/drawing/2014/main" id="{F6D3C25E-F2C6-2414-F35B-E46314793EA6}"/>
              </a:ext>
            </a:extLst>
          </p:cNvPr>
          <p:cNvCxnSpPr/>
          <p:nvPr/>
        </p:nvCxnSpPr>
        <p:spPr>
          <a:xfrm rot="18882081">
            <a:off x="2567568" y="2301917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2" name="直線接點 341">
            <a:extLst>
              <a:ext uri="{FF2B5EF4-FFF2-40B4-BE49-F238E27FC236}">
                <a16:creationId xmlns:a16="http://schemas.microsoft.com/office/drawing/2014/main" id="{E332E365-4365-03DB-F63D-BF78BB63E6A9}"/>
              </a:ext>
            </a:extLst>
          </p:cNvPr>
          <p:cNvCxnSpPr/>
          <p:nvPr/>
        </p:nvCxnSpPr>
        <p:spPr>
          <a:xfrm rot="5792661">
            <a:off x="2601752" y="2293753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3" name="直線接點 342">
            <a:extLst>
              <a:ext uri="{FF2B5EF4-FFF2-40B4-BE49-F238E27FC236}">
                <a16:creationId xmlns:a16="http://schemas.microsoft.com/office/drawing/2014/main" id="{AA885F8F-3037-98F4-55C3-9D6C2F9AF033}"/>
              </a:ext>
            </a:extLst>
          </p:cNvPr>
          <p:cNvCxnSpPr/>
          <p:nvPr/>
        </p:nvCxnSpPr>
        <p:spPr>
          <a:xfrm rot="5792661" flipV="1">
            <a:off x="2610337" y="2309688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4" name="直線接點 343">
            <a:extLst>
              <a:ext uri="{FF2B5EF4-FFF2-40B4-BE49-F238E27FC236}">
                <a16:creationId xmlns:a16="http://schemas.microsoft.com/office/drawing/2014/main" id="{C265C060-0ED5-0633-0731-F1E4DCE86779}"/>
              </a:ext>
            </a:extLst>
          </p:cNvPr>
          <p:cNvCxnSpPr/>
          <p:nvPr/>
        </p:nvCxnSpPr>
        <p:spPr>
          <a:xfrm rot="5792661" flipH="1">
            <a:off x="2621909" y="2322665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5" name="直線接點 344">
            <a:extLst>
              <a:ext uri="{FF2B5EF4-FFF2-40B4-BE49-F238E27FC236}">
                <a16:creationId xmlns:a16="http://schemas.microsoft.com/office/drawing/2014/main" id="{EBD78EBF-EC4D-ABBD-C95E-23F507E4E1C9}"/>
              </a:ext>
            </a:extLst>
          </p:cNvPr>
          <p:cNvCxnSpPr/>
          <p:nvPr/>
        </p:nvCxnSpPr>
        <p:spPr>
          <a:xfrm rot="5792661">
            <a:off x="2590290" y="2350864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6" name="直線接點 345">
            <a:extLst>
              <a:ext uri="{FF2B5EF4-FFF2-40B4-BE49-F238E27FC236}">
                <a16:creationId xmlns:a16="http://schemas.microsoft.com/office/drawing/2014/main" id="{AEDDFD94-4B98-FD18-12BF-F53E3D071024}"/>
              </a:ext>
            </a:extLst>
          </p:cNvPr>
          <p:cNvCxnSpPr/>
          <p:nvPr/>
        </p:nvCxnSpPr>
        <p:spPr>
          <a:xfrm rot="21424911">
            <a:off x="2605351" y="2369865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7" name="直線接點 346">
            <a:extLst>
              <a:ext uri="{FF2B5EF4-FFF2-40B4-BE49-F238E27FC236}">
                <a16:creationId xmlns:a16="http://schemas.microsoft.com/office/drawing/2014/main" id="{7367CE43-2156-8099-71D3-7810D3CE0DC6}"/>
              </a:ext>
            </a:extLst>
          </p:cNvPr>
          <p:cNvCxnSpPr/>
          <p:nvPr/>
        </p:nvCxnSpPr>
        <p:spPr>
          <a:xfrm rot="21424911" flipV="1">
            <a:off x="2639876" y="2330914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8" name="直線接點 347">
            <a:extLst>
              <a:ext uri="{FF2B5EF4-FFF2-40B4-BE49-F238E27FC236}">
                <a16:creationId xmlns:a16="http://schemas.microsoft.com/office/drawing/2014/main" id="{29F70D35-233A-5A23-C49E-91449183FF28}"/>
              </a:ext>
            </a:extLst>
          </p:cNvPr>
          <p:cNvCxnSpPr/>
          <p:nvPr/>
        </p:nvCxnSpPr>
        <p:spPr>
          <a:xfrm rot="21424911" flipH="1">
            <a:off x="2674341" y="2330036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9" name="直線接點 348">
            <a:extLst>
              <a:ext uri="{FF2B5EF4-FFF2-40B4-BE49-F238E27FC236}">
                <a16:creationId xmlns:a16="http://schemas.microsoft.com/office/drawing/2014/main" id="{AEC8DFBC-DABB-C3ED-6B68-3DD6277350DB}"/>
              </a:ext>
            </a:extLst>
          </p:cNvPr>
          <p:cNvCxnSpPr/>
          <p:nvPr/>
        </p:nvCxnSpPr>
        <p:spPr>
          <a:xfrm rot="21424911">
            <a:off x="2675243" y="2365433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0" name="直線接點 349">
            <a:extLst>
              <a:ext uri="{FF2B5EF4-FFF2-40B4-BE49-F238E27FC236}">
                <a16:creationId xmlns:a16="http://schemas.microsoft.com/office/drawing/2014/main" id="{D4C2D7DF-34FE-9604-D972-5DAD6701B252}"/>
              </a:ext>
            </a:extLst>
          </p:cNvPr>
          <p:cNvCxnSpPr/>
          <p:nvPr/>
        </p:nvCxnSpPr>
        <p:spPr>
          <a:xfrm rot="8335451">
            <a:off x="2718416" y="2370234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1" name="直線接點 350">
            <a:extLst>
              <a:ext uri="{FF2B5EF4-FFF2-40B4-BE49-F238E27FC236}">
                <a16:creationId xmlns:a16="http://schemas.microsoft.com/office/drawing/2014/main" id="{B9ED6112-86CA-ABA6-0A2B-43ED09597871}"/>
              </a:ext>
            </a:extLst>
          </p:cNvPr>
          <p:cNvCxnSpPr/>
          <p:nvPr/>
        </p:nvCxnSpPr>
        <p:spPr>
          <a:xfrm rot="8335451" flipV="1">
            <a:off x="2709243" y="2380077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2" name="直線接點 351">
            <a:extLst>
              <a:ext uri="{FF2B5EF4-FFF2-40B4-BE49-F238E27FC236}">
                <a16:creationId xmlns:a16="http://schemas.microsoft.com/office/drawing/2014/main" id="{C97242D8-D72F-0BC0-2E67-1BB4914A0EAB}"/>
              </a:ext>
            </a:extLst>
          </p:cNvPr>
          <p:cNvCxnSpPr/>
          <p:nvPr/>
        </p:nvCxnSpPr>
        <p:spPr>
          <a:xfrm rot="8335451" flipH="1">
            <a:off x="2711367" y="2385748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3" name="直線接點 352">
            <a:extLst>
              <a:ext uri="{FF2B5EF4-FFF2-40B4-BE49-F238E27FC236}">
                <a16:creationId xmlns:a16="http://schemas.microsoft.com/office/drawing/2014/main" id="{98268748-E278-0533-E03C-5C5E142B0ACD}"/>
              </a:ext>
            </a:extLst>
          </p:cNvPr>
          <p:cNvCxnSpPr/>
          <p:nvPr/>
        </p:nvCxnSpPr>
        <p:spPr>
          <a:xfrm rot="8335451">
            <a:off x="2687168" y="2394814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4" name="直線接點 353">
            <a:extLst>
              <a:ext uri="{FF2B5EF4-FFF2-40B4-BE49-F238E27FC236}">
                <a16:creationId xmlns:a16="http://schemas.microsoft.com/office/drawing/2014/main" id="{C66DEC5F-103B-CC68-E435-250F73FA6655}"/>
              </a:ext>
            </a:extLst>
          </p:cNvPr>
          <p:cNvCxnSpPr/>
          <p:nvPr/>
        </p:nvCxnSpPr>
        <p:spPr>
          <a:xfrm rot="5792631">
            <a:off x="2674535" y="2415730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5" name="直線接點 354">
            <a:extLst>
              <a:ext uri="{FF2B5EF4-FFF2-40B4-BE49-F238E27FC236}">
                <a16:creationId xmlns:a16="http://schemas.microsoft.com/office/drawing/2014/main" id="{4BB6E2CD-9186-B6E0-CBC9-B228A2D167E3}"/>
              </a:ext>
            </a:extLst>
          </p:cNvPr>
          <p:cNvCxnSpPr/>
          <p:nvPr/>
        </p:nvCxnSpPr>
        <p:spPr>
          <a:xfrm rot="5792631" flipV="1">
            <a:off x="2683121" y="2431664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6" name="直線接點 355">
            <a:extLst>
              <a:ext uri="{FF2B5EF4-FFF2-40B4-BE49-F238E27FC236}">
                <a16:creationId xmlns:a16="http://schemas.microsoft.com/office/drawing/2014/main" id="{F19E7081-33E8-C3F9-3792-A1A390E4F684}"/>
              </a:ext>
            </a:extLst>
          </p:cNvPr>
          <p:cNvCxnSpPr/>
          <p:nvPr/>
        </p:nvCxnSpPr>
        <p:spPr>
          <a:xfrm rot="5792631" flipH="1">
            <a:off x="2694693" y="2444641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7" name="直線接點 356">
            <a:extLst>
              <a:ext uri="{FF2B5EF4-FFF2-40B4-BE49-F238E27FC236}">
                <a16:creationId xmlns:a16="http://schemas.microsoft.com/office/drawing/2014/main" id="{2290B1E8-92B1-AAC6-FDCB-56A4392E4AFC}"/>
              </a:ext>
            </a:extLst>
          </p:cNvPr>
          <p:cNvCxnSpPr/>
          <p:nvPr/>
        </p:nvCxnSpPr>
        <p:spPr>
          <a:xfrm rot="5792631">
            <a:off x="2663075" y="2472840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8" name="直線接點 357">
            <a:extLst>
              <a:ext uri="{FF2B5EF4-FFF2-40B4-BE49-F238E27FC236}">
                <a16:creationId xmlns:a16="http://schemas.microsoft.com/office/drawing/2014/main" id="{59336521-2E1D-CBF8-3CC1-2E4242DD66F2}"/>
              </a:ext>
            </a:extLst>
          </p:cNvPr>
          <p:cNvCxnSpPr/>
          <p:nvPr/>
        </p:nvCxnSpPr>
        <p:spPr>
          <a:xfrm rot="14303218">
            <a:off x="2665515" y="2485469"/>
            <a:ext cx="1783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9" name="直線接點 358">
            <a:extLst>
              <a:ext uri="{FF2B5EF4-FFF2-40B4-BE49-F238E27FC236}">
                <a16:creationId xmlns:a16="http://schemas.microsoft.com/office/drawing/2014/main" id="{5AFDE76C-CF2C-0304-0830-B6F0AABEAA48}"/>
              </a:ext>
            </a:extLst>
          </p:cNvPr>
          <p:cNvCxnSpPr/>
          <p:nvPr/>
        </p:nvCxnSpPr>
        <p:spPr>
          <a:xfrm rot="14303218" flipV="1">
            <a:off x="2646308" y="2464777"/>
            <a:ext cx="20377" cy="185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0" name="直線接點 359">
            <a:extLst>
              <a:ext uri="{FF2B5EF4-FFF2-40B4-BE49-F238E27FC236}">
                <a16:creationId xmlns:a16="http://schemas.microsoft.com/office/drawing/2014/main" id="{26579340-A961-B877-CCC8-047F0D63AD55}"/>
              </a:ext>
            </a:extLst>
          </p:cNvPr>
          <p:cNvCxnSpPr/>
          <p:nvPr/>
        </p:nvCxnSpPr>
        <p:spPr>
          <a:xfrm rot="14303218" flipH="1">
            <a:off x="2650322" y="2457596"/>
            <a:ext cx="3056" cy="1833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1" name="直線接點 360">
            <a:extLst>
              <a:ext uri="{FF2B5EF4-FFF2-40B4-BE49-F238E27FC236}">
                <a16:creationId xmlns:a16="http://schemas.microsoft.com/office/drawing/2014/main" id="{0D10891F-1D35-9C12-80DD-B693C2C96FD5}"/>
              </a:ext>
            </a:extLst>
          </p:cNvPr>
          <p:cNvCxnSpPr/>
          <p:nvPr/>
        </p:nvCxnSpPr>
        <p:spPr>
          <a:xfrm rot="14303218">
            <a:off x="2641436" y="2452632"/>
            <a:ext cx="2496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2" name="直線接點 361">
            <a:extLst>
              <a:ext uri="{FF2B5EF4-FFF2-40B4-BE49-F238E27FC236}">
                <a16:creationId xmlns:a16="http://schemas.microsoft.com/office/drawing/2014/main" id="{4A9C076B-992A-62BD-848C-40E410C8693F}"/>
              </a:ext>
            </a:extLst>
          </p:cNvPr>
          <p:cNvCxnSpPr/>
          <p:nvPr/>
        </p:nvCxnSpPr>
        <p:spPr>
          <a:xfrm rot="8335487">
            <a:off x="2626456" y="2448517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3" name="直線接點 362">
            <a:extLst>
              <a:ext uri="{FF2B5EF4-FFF2-40B4-BE49-F238E27FC236}">
                <a16:creationId xmlns:a16="http://schemas.microsoft.com/office/drawing/2014/main" id="{E84E0A7E-30A2-ACF6-17C9-6E89BE3081F8}"/>
              </a:ext>
            </a:extLst>
          </p:cNvPr>
          <p:cNvCxnSpPr/>
          <p:nvPr/>
        </p:nvCxnSpPr>
        <p:spPr>
          <a:xfrm rot="8335487" flipV="1">
            <a:off x="2613613" y="2462295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4" name="直線接點 363">
            <a:extLst>
              <a:ext uri="{FF2B5EF4-FFF2-40B4-BE49-F238E27FC236}">
                <a16:creationId xmlns:a16="http://schemas.microsoft.com/office/drawing/2014/main" id="{CA7F2FE8-B5C4-7C2C-DF7F-DE70A246E822}"/>
              </a:ext>
            </a:extLst>
          </p:cNvPr>
          <p:cNvCxnSpPr/>
          <p:nvPr/>
        </p:nvCxnSpPr>
        <p:spPr>
          <a:xfrm rot="8335487" flipH="1">
            <a:off x="2616587" y="2470235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5" name="直線接點 364">
            <a:extLst>
              <a:ext uri="{FF2B5EF4-FFF2-40B4-BE49-F238E27FC236}">
                <a16:creationId xmlns:a16="http://schemas.microsoft.com/office/drawing/2014/main" id="{6F6880AA-517A-CC73-A7DD-F730EA188083}"/>
              </a:ext>
            </a:extLst>
          </p:cNvPr>
          <p:cNvCxnSpPr/>
          <p:nvPr/>
        </p:nvCxnSpPr>
        <p:spPr>
          <a:xfrm rot="8335487">
            <a:off x="2582709" y="2482928"/>
            <a:ext cx="3351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6" name="直線接點 365">
            <a:extLst>
              <a:ext uri="{FF2B5EF4-FFF2-40B4-BE49-F238E27FC236}">
                <a16:creationId xmlns:a16="http://schemas.microsoft.com/office/drawing/2014/main" id="{79305BE4-B05C-EB43-3860-49E267AEF3FB}"/>
              </a:ext>
            </a:extLst>
          </p:cNvPr>
          <p:cNvCxnSpPr/>
          <p:nvPr/>
        </p:nvCxnSpPr>
        <p:spPr>
          <a:xfrm rot="2367759">
            <a:off x="2578160" y="2502052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7" name="直線接點 366">
            <a:extLst>
              <a:ext uri="{FF2B5EF4-FFF2-40B4-BE49-F238E27FC236}">
                <a16:creationId xmlns:a16="http://schemas.microsoft.com/office/drawing/2014/main" id="{41F5B2CA-827B-C9A9-B378-A940F37FC424}"/>
              </a:ext>
            </a:extLst>
          </p:cNvPr>
          <p:cNvCxnSpPr/>
          <p:nvPr/>
        </p:nvCxnSpPr>
        <p:spPr>
          <a:xfrm rot="2367759" flipV="1">
            <a:off x="2603117" y="2496474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8" name="直線接點 367">
            <a:extLst>
              <a:ext uri="{FF2B5EF4-FFF2-40B4-BE49-F238E27FC236}">
                <a16:creationId xmlns:a16="http://schemas.microsoft.com/office/drawing/2014/main" id="{3A2791E8-EA0D-AEAC-748B-AD372AD78383}"/>
              </a:ext>
            </a:extLst>
          </p:cNvPr>
          <p:cNvCxnSpPr/>
          <p:nvPr/>
        </p:nvCxnSpPr>
        <p:spPr>
          <a:xfrm rot="2367759" flipH="1">
            <a:off x="2622979" y="2503599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9" name="直線接點 368">
            <a:extLst>
              <a:ext uri="{FF2B5EF4-FFF2-40B4-BE49-F238E27FC236}">
                <a16:creationId xmlns:a16="http://schemas.microsoft.com/office/drawing/2014/main" id="{C88CD9F7-0105-E425-F105-AB08AF8A466C}"/>
              </a:ext>
            </a:extLst>
          </p:cNvPr>
          <p:cNvCxnSpPr/>
          <p:nvPr/>
        </p:nvCxnSpPr>
        <p:spPr>
          <a:xfrm rot="2367759">
            <a:off x="2612262" y="2533482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0" name="直線接點 369">
            <a:extLst>
              <a:ext uri="{FF2B5EF4-FFF2-40B4-BE49-F238E27FC236}">
                <a16:creationId xmlns:a16="http://schemas.microsoft.com/office/drawing/2014/main" id="{38B8EE3C-091F-6059-1A8E-59435BDEAC43}"/>
              </a:ext>
            </a:extLst>
          </p:cNvPr>
          <p:cNvCxnSpPr/>
          <p:nvPr/>
        </p:nvCxnSpPr>
        <p:spPr>
          <a:xfrm rot="21424904">
            <a:off x="2640781" y="2543923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1" name="直線接點 370">
            <a:extLst>
              <a:ext uri="{FF2B5EF4-FFF2-40B4-BE49-F238E27FC236}">
                <a16:creationId xmlns:a16="http://schemas.microsoft.com/office/drawing/2014/main" id="{360A5AB8-7FF9-5860-A764-502EC8703D84}"/>
              </a:ext>
            </a:extLst>
          </p:cNvPr>
          <p:cNvCxnSpPr/>
          <p:nvPr/>
        </p:nvCxnSpPr>
        <p:spPr>
          <a:xfrm rot="21424904" flipV="1">
            <a:off x="2675306" y="2504973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2" name="直線接點 371">
            <a:extLst>
              <a:ext uri="{FF2B5EF4-FFF2-40B4-BE49-F238E27FC236}">
                <a16:creationId xmlns:a16="http://schemas.microsoft.com/office/drawing/2014/main" id="{1676DCEB-9A7A-B7B3-2DA3-2558A1609339}"/>
              </a:ext>
            </a:extLst>
          </p:cNvPr>
          <p:cNvCxnSpPr/>
          <p:nvPr/>
        </p:nvCxnSpPr>
        <p:spPr>
          <a:xfrm rot="21424904" flipH="1">
            <a:off x="2709772" y="2504095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直線接點 372">
            <a:extLst>
              <a:ext uri="{FF2B5EF4-FFF2-40B4-BE49-F238E27FC236}">
                <a16:creationId xmlns:a16="http://schemas.microsoft.com/office/drawing/2014/main" id="{5457AE52-FFB8-984D-D0E1-966441B52B4A}"/>
              </a:ext>
            </a:extLst>
          </p:cNvPr>
          <p:cNvCxnSpPr/>
          <p:nvPr/>
        </p:nvCxnSpPr>
        <p:spPr>
          <a:xfrm rot="21424904">
            <a:off x="2710675" y="2539491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4" name="直線接點 373">
            <a:extLst>
              <a:ext uri="{FF2B5EF4-FFF2-40B4-BE49-F238E27FC236}">
                <a16:creationId xmlns:a16="http://schemas.microsoft.com/office/drawing/2014/main" id="{33DB128B-391A-F5F1-DB5B-61A93B8E9666}"/>
              </a:ext>
            </a:extLst>
          </p:cNvPr>
          <p:cNvCxnSpPr/>
          <p:nvPr/>
        </p:nvCxnSpPr>
        <p:spPr>
          <a:xfrm rot="8335474">
            <a:off x="2741874" y="2546194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直線接點 374">
            <a:extLst>
              <a:ext uri="{FF2B5EF4-FFF2-40B4-BE49-F238E27FC236}">
                <a16:creationId xmlns:a16="http://schemas.microsoft.com/office/drawing/2014/main" id="{BA69E4F0-EF61-5C36-ED5E-E125B9094781}"/>
              </a:ext>
            </a:extLst>
          </p:cNvPr>
          <p:cNvCxnSpPr/>
          <p:nvPr/>
        </p:nvCxnSpPr>
        <p:spPr>
          <a:xfrm rot="8335474" flipV="1">
            <a:off x="2729029" y="2559972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直線接點 375">
            <a:extLst>
              <a:ext uri="{FF2B5EF4-FFF2-40B4-BE49-F238E27FC236}">
                <a16:creationId xmlns:a16="http://schemas.microsoft.com/office/drawing/2014/main" id="{275FFD24-F50D-52E2-200D-564273E24D76}"/>
              </a:ext>
            </a:extLst>
          </p:cNvPr>
          <p:cNvCxnSpPr/>
          <p:nvPr/>
        </p:nvCxnSpPr>
        <p:spPr>
          <a:xfrm rot="8335474" flipH="1">
            <a:off x="2732004" y="2567912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7" name="直線接點 376">
            <a:extLst>
              <a:ext uri="{FF2B5EF4-FFF2-40B4-BE49-F238E27FC236}">
                <a16:creationId xmlns:a16="http://schemas.microsoft.com/office/drawing/2014/main" id="{1A38D3CB-401D-268B-C778-49790D7E2214}"/>
              </a:ext>
            </a:extLst>
          </p:cNvPr>
          <p:cNvCxnSpPr/>
          <p:nvPr/>
        </p:nvCxnSpPr>
        <p:spPr>
          <a:xfrm rot="8335474">
            <a:off x="2698126" y="2580605"/>
            <a:ext cx="3351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直線接點 377">
            <a:extLst>
              <a:ext uri="{FF2B5EF4-FFF2-40B4-BE49-F238E27FC236}">
                <a16:creationId xmlns:a16="http://schemas.microsoft.com/office/drawing/2014/main" id="{B0E2EBD5-E4F8-35D9-E005-C90B1C2CE308}"/>
              </a:ext>
            </a:extLst>
          </p:cNvPr>
          <p:cNvCxnSpPr/>
          <p:nvPr/>
        </p:nvCxnSpPr>
        <p:spPr>
          <a:xfrm rot="2367731">
            <a:off x="2696782" y="2602030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直線接點 378">
            <a:extLst>
              <a:ext uri="{FF2B5EF4-FFF2-40B4-BE49-F238E27FC236}">
                <a16:creationId xmlns:a16="http://schemas.microsoft.com/office/drawing/2014/main" id="{D4A56A4A-81E0-B065-6BAA-32547400D587}"/>
              </a:ext>
            </a:extLst>
          </p:cNvPr>
          <p:cNvCxnSpPr/>
          <p:nvPr/>
        </p:nvCxnSpPr>
        <p:spPr>
          <a:xfrm rot="2367731" flipV="1">
            <a:off x="2731722" y="2594221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直線接點 379">
            <a:extLst>
              <a:ext uri="{FF2B5EF4-FFF2-40B4-BE49-F238E27FC236}">
                <a16:creationId xmlns:a16="http://schemas.microsoft.com/office/drawing/2014/main" id="{BF14BB41-1DDF-7E25-2F7F-06CB20096C77}"/>
              </a:ext>
            </a:extLst>
          </p:cNvPr>
          <p:cNvCxnSpPr/>
          <p:nvPr/>
        </p:nvCxnSpPr>
        <p:spPr>
          <a:xfrm rot="2367731" flipH="1">
            <a:off x="2759529" y="2604193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直線接點 380">
            <a:extLst>
              <a:ext uri="{FF2B5EF4-FFF2-40B4-BE49-F238E27FC236}">
                <a16:creationId xmlns:a16="http://schemas.microsoft.com/office/drawing/2014/main" id="{0F4956DD-15B3-E258-02BC-CB334A11D483}"/>
              </a:ext>
            </a:extLst>
          </p:cNvPr>
          <p:cNvCxnSpPr/>
          <p:nvPr/>
        </p:nvCxnSpPr>
        <p:spPr>
          <a:xfrm rot="2367731">
            <a:off x="2744524" y="2646030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直線接點 381">
            <a:extLst>
              <a:ext uri="{FF2B5EF4-FFF2-40B4-BE49-F238E27FC236}">
                <a16:creationId xmlns:a16="http://schemas.microsoft.com/office/drawing/2014/main" id="{E4A0E27B-934A-C44E-0D42-BD15FB3287BE}"/>
              </a:ext>
            </a:extLst>
          </p:cNvPr>
          <p:cNvCxnSpPr/>
          <p:nvPr/>
        </p:nvCxnSpPr>
        <p:spPr>
          <a:xfrm rot="17999969">
            <a:off x="2785692" y="2671852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3" name="直線接點 382">
            <a:extLst>
              <a:ext uri="{FF2B5EF4-FFF2-40B4-BE49-F238E27FC236}">
                <a16:creationId xmlns:a16="http://schemas.microsoft.com/office/drawing/2014/main" id="{937A9CC1-741B-35E1-8796-60C8E7B51D7E}"/>
              </a:ext>
            </a:extLst>
          </p:cNvPr>
          <p:cNvCxnSpPr/>
          <p:nvPr/>
        </p:nvCxnSpPr>
        <p:spPr>
          <a:xfrm rot="17999969" flipV="1">
            <a:off x="2785972" y="2634206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直線接點 383">
            <a:extLst>
              <a:ext uri="{FF2B5EF4-FFF2-40B4-BE49-F238E27FC236}">
                <a16:creationId xmlns:a16="http://schemas.microsoft.com/office/drawing/2014/main" id="{398B27C7-67FF-5BD0-E174-A6562B0C92FC}"/>
              </a:ext>
            </a:extLst>
          </p:cNvPr>
          <p:cNvCxnSpPr/>
          <p:nvPr/>
        </p:nvCxnSpPr>
        <p:spPr>
          <a:xfrm rot="17999969" flipH="1">
            <a:off x="2801875" y="2625024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6C22B9A5-0379-FAE6-8141-3678A39596B8}"/>
              </a:ext>
            </a:extLst>
          </p:cNvPr>
          <p:cNvCxnSpPr/>
          <p:nvPr/>
        </p:nvCxnSpPr>
        <p:spPr>
          <a:xfrm rot="17999969">
            <a:off x="2804919" y="2630295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直線接點 385">
            <a:extLst>
              <a:ext uri="{FF2B5EF4-FFF2-40B4-BE49-F238E27FC236}">
                <a16:creationId xmlns:a16="http://schemas.microsoft.com/office/drawing/2014/main" id="{C7A8812D-E2E9-132C-08E3-FBAA54A6D062}"/>
              </a:ext>
            </a:extLst>
          </p:cNvPr>
          <p:cNvCxnSpPr/>
          <p:nvPr/>
        </p:nvCxnSpPr>
        <p:spPr>
          <a:xfrm rot="15457180">
            <a:off x="2808415" y="2600073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直線接點 386">
            <a:extLst>
              <a:ext uri="{FF2B5EF4-FFF2-40B4-BE49-F238E27FC236}">
                <a16:creationId xmlns:a16="http://schemas.microsoft.com/office/drawing/2014/main" id="{8B56C56F-4E79-DD7C-D838-387CA7F7CF1D}"/>
              </a:ext>
            </a:extLst>
          </p:cNvPr>
          <p:cNvCxnSpPr/>
          <p:nvPr/>
        </p:nvCxnSpPr>
        <p:spPr>
          <a:xfrm rot="15457180" flipV="1">
            <a:off x="2780810" y="2550477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直線接點 387">
            <a:extLst>
              <a:ext uri="{FF2B5EF4-FFF2-40B4-BE49-F238E27FC236}">
                <a16:creationId xmlns:a16="http://schemas.microsoft.com/office/drawing/2014/main" id="{7F482611-6B85-058F-6E9C-192EB32E05D0}"/>
              </a:ext>
            </a:extLst>
          </p:cNvPr>
          <p:cNvCxnSpPr/>
          <p:nvPr/>
        </p:nvCxnSpPr>
        <p:spPr>
          <a:xfrm rot="15457180" flipH="1">
            <a:off x="2793570" y="2534614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9" name="直線接點 388">
            <a:extLst>
              <a:ext uri="{FF2B5EF4-FFF2-40B4-BE49-F238E27FC236}">
                <a16:creationId xmlns:a16="http://schemas.microsoft.com/office/drawing/2014/main" id="{2DA3948F-D137-FA65-BA2A-66E8EB92CD38}"/>
              </a:ext>
            </a:extLst>
          </p:cNvPr>
          <p:cNvCxnSpPr/>
          <p:nvPr/>
        </p:nvCxnSpPr>
        <p:spPr>
          <a:xfrm rot="15457180">
            <a:off x="2785270" y="2527938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0" name="直線接點 389">
            <a:extLst>
              <a:ext uri="{FF2B5EF4-FFF2-40B4-BE49-F238E27FC236}">
                <a16:creationId xmlns:a16="http://schemas.microsoft.com/office/drawing/2014/main" id="{04DDC53E-9AF9-38A5-A977-94AEECEDDE1D}"/>
              </a:ext>
            </a:extLst>
          </p:cNvPr>
          <p:cNvCxnSpPr/>
          <p:nvPr/>
        </p:nvCxnSpPr>
        <p:spPr>
          <a:xfrm rot="2367752">
            <a:off x="2801089" y="2509564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1" name="直線接點 390">
            <a:extLst>
              <a:ext uri="{FF2B5EF4-FFF2-40B4-BE49-F238E27FC236}">
                <a16:creationId xmlns:a16="http://schemas.microsoft.com/office/drawing/2014/main" id="{BF49C326-5176-7D12-B04C-7A3CCEDD070F}"/>
              </a:ext>
            </a:extLst>
          </p:cNvPr>
          <p:cNvCxnSpPr/>
          <p:nvPr/>
        </p:nvCxnSpPr>
        <p:spPr>
          <a:xfrm rot="2367752" flipV="1">
            <a:off x="2826046" y="2503985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5180BE25-09F9-6E9C-CFDC-4371875E03BC}"/>
              </a:ext>
            </a:extLst>
          </p:cNvPr>
          <p:cNvCxnSpPr/>
          <p:nvPr/>
        </p:nvCxnSpPr>
        <p:spPr>
          <a:xfrm rot="2367752" flipH="1">
            <a:off x="2845909" y="2511109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3" name="直線接點 392">
            <a:extLst>
              <a:ext uri="{FF2B5EF4-FFF2-40B4-BE49-F238E27FC236}">
                <a16:creationId xmlns:a16="http://schemas.microsoft.com/office/drawing/2014/main" id="{BCF1B542-934F-5BF1-FC63-42F33C16EFE6}"/>
              </a:ext>
            </a:extLst>
          </p:cNvPr>
          <p:cNvCxnSpPr/>
          <p:nvPr/>
        </p:nvCxnSpPr>
        <p:spPr>
          <a:xfrm rot="2367752">
            <a:off x="2835192" y="2540992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4" name="直線接點 393">
            <a:extLst>
              <a:ext uri="{FF2B5EF4-FFF2-40B4-BE49-F238E27FC236}">
                <a16:creationId xmlns:a16="http://schemas.microsoft.com/office/drawing/2014/main" id="{DCF4EC0C-A560-9E4B-3BBC-A884FAC867E3}"/>
              </a:ext>
            </a:extLst>
          </p:cNvPr>
          <p:cNvCxnSpPr/>
          <p:nvPr/>
        </p:nvCxnSpPr>
        <p:spPr>
          <a:xfrm rot="18000000">
            <a:off x="2856437" y="2539536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5" name="直線接點 394">
            <a:extLst>
              <a:ext uri="{FF2B5EF4-FFF2-40B4-BE49-F238E27FC236}">
                <a16:creationId xmlns:a16="http://schemas.microsoft.com/office/drawing/2014/main" id="{00AD56E2-85DC-32F0-ACAC-B2A8498FD040}"/>
              </a:ext>
            </a:extLst>
          </p:cNvPr>
          <p:cNvCxnSpPr/>
          <p:nvPr/>
        </p:nvCxnSpPr>
        <p:spPr>
          <a:xfrm rot="18000000" flipV="1">
            <a:off x="2856830" y="2486831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6" name="直線接點 395">
            <a:extLst>
              <a:ext uri="{FF2B5EF4-FFF2-40B4-BE49-F238E27FC236}">
                <a16:creationId xmlns:a16="http://schemas.microsoft.com/office/drawing/2014/main" id="{D9BD84C6-44A6-1176-EB19-0A62511E98CE}"/>
              </a:ext>
            </a:extLst>
          </p:cNvPr>
          <p:cNvCxnSpPr/>
          <p:nvPr/>
        </p:nvCxnSpPr>
        <p:spPr>
          <a:xfrm rot="18000000" flipH="1">
            <a:off x="2879094" y="2473977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7" name="直線接點 396">
            <a:extLst>
              <a:ext uri="{FF2B5EF4-FFF2-40B4-BE49-F238E27FC236}">
                <a16:creationId xmlns:a16="http://schemas.microsoft.com/office/drawing/2014/main" id="{BCD9A357-427A-E5B4-EA8E-9973E2E8268D}"/>
              </a:ext>
            </a:extLst>
          </p:cNvPr>
          <p:cNvCxnSpPr/>
          <p:nvPr/>
        </p:nvCxnSpPr>
        <p:spPr>
          <a:xfrm rot="18000000">
            <a:off x="2883355" y="2481357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BE19224A-8BDF-8139-BF33-F5B493EF04F9}"/>
              </a:ext>
            </a:extLst>
          </p:cNvPr>
          <p:cNvCxnSpPr/>
          <p:nvPr/>
        </p:nvCxnSpPr>
        <p:spPr>
          <a:xfrm rot="15457180">
            <a:off x="2900093" y="2444592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0C026257-D69C-52F2-FE20-9120E026FFED}"/>
              </a:ext>
            </a:extLst>
          </p:cNvPr>
          <p:cNvCxnSpPr/>
          <p:nvPr/>
        </p:nvCxnSpPr>
        <p:spPr>
          <a:xfrm rot="15457180" flipV="1">
            <a:off x="2872489" y="2394996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073A26DB-1E48-97F7-B27C-78BCC47AFA38}"/>
              </a:ext>
            </a:extLst>
          </p:cNvPr>
          <p:cNvCxnSpPr/>
          <p:nvPr/>
        </p:nvCxnSpPr>
        <p:spPr>
          <a:xfrm rot="15457180" flipH="1">
            <a:off x="2885247" y="2379132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7E44E945-5EEC-4372-8149-A5E2A2C67BCE}"/>
              </a:ext>
            </a:extLst>
          </p:cNvPr>
          <p:cNvCxnSpPr/>
          <p:nvPr/>
        </p:nvCxnSpPr>
        <p:spPr>
          <a:xfrm rot="15457180">
            <a:off x="2876949" y="2372456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2" name="直線接點 401">
            <a:extLst>
              <a:ext uri="{FF2B5EF4-FFF2-40B4-BE49-F238E27FC236}">
                <a16:creationId xmlns:a16="http://schemas.microsoft.com/office/drawing/2014/main" id="{42EA4336-5E3D-BD6E-3ED1-B6EB57A69D6A}"/>
              </a:ext>
            </a:extLst>
          </p:cNvPr>
          <p:cNvCxnSpPr/>
          <p:nvPr/>
        </p:nvCxnSpPr>
        <p:spPr>
          <a:xfrm rot="12914332">
            <a:off x="2848774" y="2332581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1DCC5588-A9C2-CDE8-2B88-8D101D91D337}"/>
              </a:ext>
            </a:extLst>
          </p:cNvPr>
          <p:cNvCxnSpPr/>
          <p:nvPr/>
        </p:nvCxnSpPr>
        <p:spPr>
          <a:xfrm rot="12914332" flipV="1">
            <a:off x="2783042" y="2294969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4" name="直線接點 403">
            <a:extLst>
              <a:ext uri="{FF2B5EF4-FFF2-40B4-BE49-F238E27FC236}">
                <a16:creationId xmlns:a16="http://schemas.microsoft.com/office/drawing/2014/main" id="{0D68E5D8-A780-1BDF-2626-35B7C1A7C735}"/>
              </a:ext>
            </a:extLst>
          </p:cNvPr>
          <p:cNvCxnSpPr/>
          <p:nvPr/>
        </p:nvCxnSpPr>
        <p:spPr>
          <a:xfrm rot="12914332" flipH="1">
            <a:off x="2787514" y="2280885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5" name="直線接點 404">
            <a:extLst>
              <a:ext uri="{FF2B5EF4-FFF2-40B4-BE49-F238E27FC236}">
                <a16:creationId xmlns:a16="http://schemas.microsoft.com/office/drawing/2014/main" id="{24C70262-0760-62E0-DB7B-30D8FE8D5B30}"/>
              </a:ext>
            </a:extLst>
          </p:cNvPr>
          <p:cNvCxnSpPr/>
          <p:nvPr/>
        </p:nvCxnSpPr>
        <p:spPr>
          <a:xfrm rot="12914332">
            <a:off x="2744342" y="2267173"/>
            <a:ext cx="7377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6" name="直線接點 405">
            <a:extLst>
              <a:ext uri="{FF2B5EF4-FFF2-40B4-BE49-F238E27FC236}">
                <a16:creationId xmlns:a16="http://schemas.microsoft.com/office/drawing/2014/main" id="{0D20A573-19BD-9023-BCA8-018D8DD116D7}"/>
              </a:ext>
            </a:extLst>
          </p:cNvPr>
          <p:cNvCxnSpPr/>
          <p:nvPr/>
        </p:nvCxnSpPr>
        <p:spPr>
          <a:xfrm rot="21424911">
            <a:off x="2748258" y="2242570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0E476A8F-ADE0-538D-A7B3-08CF7E42BC2A}"/>
              </a:ext>
            </a:extLst>
          </p:cNvPr>
          <p:cNvCxnSpPr/>
          <p:nvPr/>
        </p:nvCxnSpPr>
        <p:spPr>
          <a:xfrm rot="21424911" flipV="1">
            <a:off x="2782783" y="2203619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2EE2DBBB-C877-2E5F-84EA-D1E7B678CC13}"/>
              </a:ext>
            </a:extLst>
          </p:cNvPr>
          <p:cNvCxnSpPr/>
          <p:nvPr/>
        </p:nvCxnSpPr>
        <p:spPr>
          <a:xfrm rot="21424911" flipH="1">
            <a:off x="2817249" y="2202741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9" name="直線接點 408">
            <a:extLst>
              <a:ext uri="{FF2B5EF4-FFF2-40B4-BE49-F238E27FC236}">
                <a16:creationId xmlns:a16="http://schemas.microsoft.com/office/drawing/2014/main" id="{CCD4D2F3-5717-F4BB-FF04-7AD3845AF052}"/>
              </a:ext>
            </a:extLst>
          </p:cNvPr>
          <p:cNvCxnSpPr/>
          <p:nvPr/>
        </p:nvCxnSpPr>
        <p:spPr>
          <a:xfrm rot="21424911">
            <a:off x="2818151" y="2238137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052B4A69-EBC7-4A77-2B14-81DAAB03E60A}"/>
              </a:ext>
            </a:extLst>
          </p:cNvPr>
          <p:cNvCxnSpPr/>
          <p:nvPr/>
        </p:nvCxnSpPr>
        <p:spPr>
          <a:xfrm rot="15457174">
            <a:off x="2841177" y="2215005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AFAD9FBB-AB4C-D150-F9B0-7B8C42D9F098}"/>
              </a:ext>
            </a:extLst>
          </p:cNvPr>
          <p:cNvCxnSpPr/>
          <p:nvPr/>
        </p:nvCxnSpPr>
        <p:spPr>
          <a:xfrm rot="15457174" flipV="1">
            <a:off x="2802532" y="2145572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B0BFACE4-564C-42D0-FFE9-A4778686B41B}"/>
              </a:ext>
            </a:extLst>
          </p:cNvPr>
          <p:cNvCxnSpPr/>
          <p:nvPr/>
        </p:nvCxnSpPr>
        <p:spPr>
          <a:xfrm rot="15457174" flipH="1">
            <a:off x="2820395" y="2123362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4C2F18C8-6EF3-D93B-51BA-FD0EBDEF2DBA}"/>
              </a:ext>
            </a:extLst>
          </p:cNvPr>
          <p:cNvCxnSpPr/>
          <p:nvPr/>
        </p:nvCxnSpPr>
        <p:spPr>
          <a:xfrm rot="15457174">
            <a:off x="2808776" y="2114017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直線接點 413">
            <a:extLst>
              <a:ext uri="{FF2B5EF4-FFF2-40B4-BE49-F238E27FC236}">
                <a16:creationId xmlns:a16="http://schemas.microsoft.com/office/drawing/2014/main" id="{97B6B43B-CAF6-8A44-E132-D9A5E351E510}"/>
              </a:ext>
            </a:extLst>
          </p:cNvPr>
          <p:cNvCxnSpPr/>
          <p:nvPr/>
        </p:nvCxnSpPr>
        <p:spPr>
          <a:xfrm rot="2367711">
            <a:off x="2831104" y="2077384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80ADB62-BF8A-C337-E299-A2BC2C064BEC}"/>
              </a:ext>
            </a:extLst>
          </p:cNvPr>
          <p:cNvCxnSpPr/>
          <p:nvPr/>
        </p:nvCxnSpPr>
        <p:spPr>
          <a:xfrm rot="2367711" flipV="1">
            <a:off x="2856060" y="2071805"/>
            <a:ext cx="26235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4A4AD7C5-7C09-8941-30CE-04C7E7432303}"/>
              </a:ext>
            </a:extLst>
          </p:cNvPr>
          <p:cNvCxnSpPr/>
          <p:nvPr/>
        </p:nvCxnSpPr>
        <p:spPr>
          <a:xfrm rot="2367711" flipH="1">
            <a:off x="2875922" y="2078928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6BE21562-3CCC-25B6-B7EC-8C9ADA958B25}"/>
              </a:ext>
            </a:extLst>
          </p:cNvPr>
          <p:cNvCxnSpPr/>
          <p:nvPr/>
        </p:nvCxnSpPr>
        <p:spPr>
          <a:xfrm rot="2367711">
            <a:off x="2865204" y="2108813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983A9BB2-C369-8DCD-F586-DDBFF2536623}"/>
              </a:ext>
            </a:extLst>
          </p:cNvPr>
          <p:cNvCxnSpPr/>
          <p:nvPr/>
        </p:nvCxnSpPr>
        <p:spPr>
          <a:xfrm rot="21424922">
            <a:off x="2893725" y="2119255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9" name="直線接點 418">
            <a:extLst>
              <a:ext uri="{FF2B5EF4-FFF2-40B4-BE49-F238E27FC236}">
                <a16:creationId xmlns:a16="http://schemas.microsoft.com/office/drawing/2014/main" id="{587AB12A-64FB-9EAE-6929-807384C9F3F1}"/>
              </a:ext>
            </a:extLst>
          </p:cNvPr>
          <p:cNvCxnSpPr/>
          <p:nvPr/>
        </p:nvCxnSpPr>
        <p:spPr>
          <a:xfrm rot="21424922" flipV="1">
            <a:off x="2928248" y="2080304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1C7E70DB-5981-54AF-8E0D-DA31A579CDFF}"/>
              </a:ext>
            </a:extLst>
          </p:cNvPr>
          <p:cNvCxnSpPr/>
          <p:nvPr/>
        </p:nvCxnSpPr>
        <p:spPr>
          <a:xfrm rot="21424922" flipH="1">
            <a:off x="2962714" y="2079425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EA35FF3A-83AF-210A-1B87-40CD8E632348}"/>
              </a:ext>
            </a:extLst>
          </p:cNvPr>
          <p:cNvCxnSpPr/>
          <p:nvPr/>
        </p:nvCxnSpPr>
        <p:spPr>
          <a:xfrm rot="21424922">
            <a:off x="2963615" y="2114821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CF576468-67B1-C43E-1B64-E6AD4D522750}"/>
              </a:ext>
            </a:extLst>
          </p:cNvPr>
          <p:cNvCxnSpPr/>
          <p:nvPr/>
        </p:nvCxnSpPr>
        <p:spPr>
          <a:xfrm rot="8335450">
            <a:off x="2994816" y="2121525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3" name="直線接點 422">
            <a:extLst>
              <a:ext uri="{FF2B5EF4-FFF2-40B4-BE49-F238E27FC236}">
                <a16:creationId xmlns:a16="http://schemas.microsoft.com/office/drawing/2014/main" id="{12835EB8-66C0-0C12-7550-77FA179F1C6F}"/>
              </a:ext>
            </a:extLst>
          </p:cNvPr>
          <p:cNvCxnSpPr/>
          <p:nvPr/>
        </p:nvCxnSpPr>
        <p:spPr>
          <a:xfrm rot="8335450" flipV="1">
            <a:off x="2981973" y="2135304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4" name="直線接點 423">
            <a:extLst>
              <a:ext uri="{FF2B5EF4-FFF2-40B4-BE49-F238E27FC236}">
                <a16:creationId xmlns:a16="http://schemas.microsoft.com/office/drawing/2014/main" id="{64ECCAE7-55E3-0E8D-14A2-6C8DBE9DB172}"/>
              </a:ext>
            </a:extLst>
          </p:cNvPr>
          <p:cNvCxnSpPr/>
          <p:nvPr/>
        </p:nvCxnSpPr>
        <p:spPr>
          <a:xfrm rot="8335450" flipH="1">
            <a:off x="2984947" y="2143244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5" name="直線接點 424">
            <a:extLst>
              <a:ext uri="{FF2B5EF4-FFF2-40B4-BE49-F238E27FC236}">
                <a16:creationId xmlns:a16="http://schemas.microsoft.com/office/drawing/2014/main" id="{DA514B86-A35F-AB2E-EAD6-05F73635C1CC}"/>
              </a:ext>
            </a:extLst>
          </p:cNvPr>
          <p:cNvCxnSpPr/>
          <p:nvPr/>
        </p:nvCxnSpPr>
        <p:spPr>
          <a:xfrm rot="8335450">
            <a:off x="2951070" y="2155936"/>
            <a:ext cx="33512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3725B928-F6F1-BFE2-681B-8604B83CB8C2}"/>
              </a:ext>
            </a:extLst>
          </p:cNvPr>
          <p:cNvCxnSpPr/>
          <p:nvPr/>
        </p:nvCxnSpPr>
        <p:spPr>
          <a:xfrm rot="2367728">
            <a:off x="2949727" y="2177360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4B3E928C-0464-920C-BA61-D7165D0E1E22}"/>
              </a:ext>
            </a:extLst>
          </p:cNvPr>
          <p:cNvCxnSpPr/>
          <p:nvPr/>
        </p:nvCxnSpPr>
        <p:spPr>
          <a:xfrm rot="2367728" flipV="1">
            <a:off x="2984666" y="2169549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576FF543-D16A-E942-A420-EE464E8C5305}"/>
              </a:ext>
            </a:extLst>
          </p:cNvPr>
          <p:cNvCxnSpPr/>
          <p:nvPr/>
        </p:nvCxnSpPr>
        <p:spPr>
          <a:xfrm rot="2367728" flipH="1">
            <a:off x="3012472" y="2179522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7D229268-F73A-D9B1-F615-AF5BD80D8B2E}"/>
              </a:ext>
            </a:extLst>
          </p:cNvPr>
          <p:cNvCxnSpPr/>
          <p:nvPr/>
        </p:nvCxnSpPr>
        <p:spPr>
          <a:xfrm rot="2367728">
            <a:off x="2997468" y="2221359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5DC6EC6C-68E1-1F1D-5730-11E4A20E8B69}"/>
              </a:ext>
            </a:extLst>
          </p:cNvPr>
          <p:cNvCxnSpPr/>
          <p:nvPr/>
        </p:nvCxnSpPr>
        <p:spPr>
          <a:xfrm rot="17999995">
            <a:off x="3032056" y="2230153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421C0314-74A2-ACE7-9BC4-2496244D2461}"/>
              </a:ext>
            </a:extLst>
          </p:cNvPr>
          <p:cNvCxnSpPr/>
          <p:nvPr/>
        </p:nvCxnSpPr>
        <p:spPr>
          <a:xfrm rot="17999995" flipV="1">
            <a:off x="3032447" y="2177448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36F574B3-2E90-8D9F-C86B-9EAECD6081F2}"/>
              </a:ext>
            </a:extLst>
          </p:cNvPr>
          <p:cNvCxnSpPr/>
          <p:nvPr/>
        </p:nvCxnSpPr>
        <p:spPr>
          <a:xfrm rot="17999995" flipH="1">
            <a:off x="3054711" y="2164593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4A04E8CF-D04F-E810-84FF-6375F1121DDC}"/>
              </a:ext>
            </a:extLst>
          </p:cNvPr>
          <p:cNvCxnSpPr/>
          <p:nvPr/>
        </p:nvCxnSpPr>
        <p:spPr>
          <a:xfrm rot="17999995">
            <a:off x="3058972" y="2171973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93536C63-3DE6-767B-F7A9-A38911742509}"/>
              </a:ext>
            </a:extLst>
          </p:cNvPr>
          <p:cNvCxnSpPr/>
          <p:nvPr/>
        </p:nvCxnSpPr>
        <p:spPr>
          <a:xfrm rot="15457172">
            <a:off x="3063866" y="2129663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5" name="直線接點 434">
            <a:extLst>
              <a:ext uri="{FF2B5EF4-FFF2-40B4-BE49-F238E27FC236}">
                <a16:creationId xmlns:a16="http://schemas.microsoft.com/office/drawing/2014/main" id="{B7EF592D-1C94-81B5-B941-AF474D6EBEA8}"/>
              </a:ext>
            </a:extLst>
          </p:cNvPr>
          <p:cNvCxnSpPr/>
          <p:nvPr/>
        </p:nvCxnSpPr>
        <p:spPr>
          <a:xfrm rot="15457172" flipV="1">
            <a:off x="3025221" y="2060229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6" name="直線接點 435">
            <a:extLst>
              <a:ext uri="{FF2B5EF4-FFF2-40B4-BE49-F238E27FC236}">
                <a16:creationId xmlns:a16="http://schemas.microsoft.com/office/drawing/2014/main" id="{B0BF7AEE-D982-5E8F-8DE5-0BC8ED402FCB}"/>
              </a:ext>
            </a:extLst>
          </p:cNvPr>
          <p:cNvCxnSpPr/>
          <p:nvPr/>
        </p:nvCxnSpPr>
        <p:spPr>
          <a:xfrm rot="15457172" flipH="1">
            <a:off x="3043083" y="2038020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7C8E5A81-00C1-C4CA-0CF3-3CA756BDD8F6}"/>
              </a:ext>
            </a:extLst>
          </p:cNvPr>
          <p:cNvCxnSpPr/>
          <p:nvPr/>
        </p:nvCxnSpPr>
        <p:spPr>
          <a:xfrm rot="15457172">
            <a:off x="3031464" y="2028676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8" name="直線接點 437">
            <a:extLst>
              <a:ext uri="{FF2B5EF4-FFF2-40B4-BE49-F238E27FC236}">
                <a16:creationId xmlns:a16="http://schemas.microsoft.com/office/drawing/2014/main" id="{D77395E7-9070-3C36-2F64-8243803AD6B8}"/>
              </a:ext>
            </a:extLst>
          </p:cNvPr>
          <p:cNvCxnSpPr/>
          <p:nvPr/>
        </p:nvCxnSpPr>
        <p:spPr>
          <a:xfrm rot="2367744">
            <a:off x="3053611" y="2002950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2B0B8706-F0B6-5997-7B5F-002ABE69AF0C}"/>
              </a:ext>
            </a:extLst>
          </p:cNvPr>
          <p:cNvCxnSpPr/>
          <p:nvPr/>
        </p:nvCxnSpPr>
        <p:spPr>
          <a:xfrm rot="2367744" flipV="1">
            <a:off x="3088552" y="1995140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0" name="直線接點 439">
            <a:extLst>
              <a:ext uri="{FF2B5EF4-FFF2-40B4-BE49-F238E27FC236}">
                <a16:creationId xmlns:a16="http://schemas.microsoft.com/office/drawing/2014/main" id="{4B91481E-B2FE-EB9C-B719-38B11A2565F6}"/>
              </a:ext>
            </a:extLst>
          </p:cNvPr>
          <p:cNvCxnSpPr/>
          <p:nvPr/>
        </p:nvCxnSpPr>
        <p:spPr>
          <a:xfrm rot="2367744" flipH="1">
            <a:off x="3116359" y="2005113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288AD609-6904-9C5E-6806-0DDADF1419BA}"/>
              </a:ext>
            </a:extLst>
          </p:cNvPr>
          <p:cNvCxnSpPr/>
          <p:nvPr/>
        </p:nvCxnSpPr>
        <p:spPr>
          <a:xfrm rot="2367744">
            <a:off x="3101353" y="2046950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2" name="直線接點 441">
            <a:extLst>
              <a:ext uri="{FF2B5EF4-FFF2-40B4-BE49-F238E27FC236}">
                <a16:creationId xmlns:a16="http://schemas.microsoft.com/office/drawing/2014/main" id="{951AC0BA-1FE8-D65A-19EC-1AADDBC3C658}"/>
              </a:ext>
            </a:extLst>
          </p:cNvPr>
          <p:cNvCxnSpPr/>
          <p:nvPr/>
        </p:nvCxnSpPr>
        <p:spPr>
          <a:xfrm rot="17999989">
            <a:off x="3131096" y="2044910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3" name="直線接點 442">
            <a:extLst>
              <a:ext uri="{FF2B5EF4-FFF2-40B4-BE49-F238E27FC236}">
                <a16:creationId xmlns:a16="http://schemas.microsoft.com/office/drawing/2014/main" id="{987836C5-F6EF-32B6-D603-F83E8CA1A9A0}"/>
              </a:ext>
            </a:extLst>
          </p:cNvPr>
          <p:cNvCxnSpPr/>
          <p:nvPr/>
        </p:nvCxnSpPr>
        <p:spPr>
          <a:xfrm rot="17999989" flipV="1">
            <a:off x="3131644" y="1971125"/>
            <a:ext cx="49313" cy="4499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4" name="直線接點 443">
            <a:extLst>
              <a:ext uri="{FF2B5EF4-FFF2-40B4-BE49-F238E27FC236}">
                <a16:creationId xmlns:a16="http://schemas.microsoft.com/office/drawing/2014/main" id="{779548E8-EA25-4B2E-6D0F-47D73299889D}"/>
              </a:ext>
            </a:extLst>
          </p:cNvPr>
          <p:cNvCxnSpPr/>
          <p:nvPr/>
        </p:nvCxnSpPr>
        <p:spPr>
          <a:xfrm rot="17999989" flipH="1">
            <a:off x="3162814" y="1953130"/>
            <a:ext cx="7397" cy="4438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5" name="直線接點 444">
            <a:extLst>
              <a:ext uri="{FF2B5EF4-FFF2-40B4-BE49-F238E27FC236}">
                <a16:creationId xmlns:a16="http://schemas.microsoft.com/office/drawing/2014/main" id="{C10A8380-8A0A-3545-8285-A0CC0D599CFF}"/>
              </a:ext>
            </a:extLst>
          </p:cNvPr>
          <p:cNvCxnSpPr/>
          <p:nvPr/>
        </p:nvCxnSpPr>
        <p:spPr>
          <a:xfrm rot="17999989">
            <a:off x="3168779" y="1963460"/>
            <a:ext cx="6040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176BCEA1-6CE4-16C2-9DD1-953F0D228895}"/>
              </a:ext>
            </a:extLst>
          </p:cNvPr>
          <p:cNvCxnSpPr/>
          <p:nvPr/>
        </p:nvCxnSpPr>
        <p:spPr>
          <a:xfrm rot="10800000">
            <a:off x="4322016" y="3732314"/>
            <a:ext cx="1572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3AD0CA8E-EEE6-A5F1-8B50-14A849A2271F}"/>
              </a:ext>
            </a:extLst>
          </p:cNvPr>
          <p:cNvCxnSpPr/>
          <p:nvPr/>
        </p:nvCxnSpPr>
        <p:spPr>
          <a:xfrm rot="10800000" flipV="1">
            <a:off x="4304044" y="3732314"/>
            <a:ext cx="17972" cy="1639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260EC0BB-62DF-674C-522A-6081F84617DB}"/>
              </a:ext>
            </a:extLst>
          </p:cNvPr>
          <p:cNvCxnSpPr/>
          <p:nvPr/>
        </p:nvCxnSpPr>
        <p:spPr>
          <a:xfrm rot="10800000" flipH="1">
            <a:off x="4304044" y="3732539"/>
            <a:ext cx="2696" cy="1617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9" name="直線接點 448">
            <a:extLst>
              <a:ext uri="{FF2B5EF4-FFF2-40B4-BE49-F238E27FC236}">
                <a16:creationId xmlns:a16="http://schemas.microsoft.com/office/drawing/2014/main" id="{26286C3F-4265-0C14-3A66-CE8195A8D582}"/>
              </a:ext>
            </a:extLst>
          </p:cNvPr>
          <p:cNvCxnSpPr/>
          <p:nvPr/>
        </p:nvCxnSpPr>
        <p:spPr>
          <a:xfrm rot="10800000">
            <a:off x="4284725" y="3732539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0" name="直線接點 449">
            <a:extLst>
              <a:ext uri="{FF2B5EF4-FFF2-40B4-BE49-F238E27FC236}">
                <a16:creationId xmlns:a16="http://schemas.microsoft.com/office/drawing/2014/main" id="{15C32204-E1BC-5CAD-1AF1-0A33FD845CE2}"/>
              </a:ext>
            </a:extLst>
          </p:cNvPr>
          <p:cNvCxnSpPr/>
          <p:nvPr/>
        </p:nvCxnSpPr>
        <p:spPr>
          <a:xfrm rot="8257178">
            <a:off x="4263046" y="3740168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213A8506-E7DD-13B2-12E8-63629C7A2611}"/>
              </a:ext>
            </a:extLst>
          </p:cNvPr>
          <p:cNvCxnSpPr/>
          <p:nvPr/>
        </p:nvCxnSpPr>
        <p:spPr>
          <a:xfrm rot="8257178" flipV="1">
            <a:off x="4250604" y="3754423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89C4AB51-E85A-F71F-967D-C36F4051821B}"/>
              </a:ext>
            </a:extLst>
          </p:cNvPr>
          <p:cNvCxnSpPr/>
          <p:nvPr/>
        </p:nvCxnSpPr>
        <p:spPr>
          <a:xfrm rot="8257178" flipH="1">
            <a:off x="4253809" y="3762690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3" name="直線接點 452">
            <a:extLst>
              <a:ext uri="{FF2B5EF4-FFF2-40B4-BE49-F238E27FC236}">
                <a16:creationId xmlns:a16="http://schemas.microsoft.com/office/drawing/2014/main" id="{A541569D-E5CD-F5B9-DB6D-60AE9EBBBC46}"/>
              </a:ext>
            </a:extLst>
          </p:cNvPr>
          <p:cNvCxnSpPr/>
          <p:nvPr/>
        </p:nvCxnSpPr>
        <p:spPr>
          <a:xfrm rot="8257178">
            <a:off x="4219391" y="3776033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4" name="直線接點 453">
            <a:extLst>
              <a:ext uri="{FF2B5EF4-FFF2-40B4-BE49-F238E27FC236}">
                <a16:creationId xmlns:a16="http://schemas.microsoft.com/office/drawing/2014/main" id="{D4E0119E-58F6-BD8F-B598-EB11A2C43149}"/>
              </a:ext>
            </a:extLst>
          </p:cNvPr>
          <p:cNvCxnSpPr/>
          <p:nvPr/>
        </p:nvCxnSpPr>
        <p:spPr>
          <a:xfrm rot="16767750">
            <a:off x="4215622" y="3780458"/>
            <a:ext cx="1639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5" name="直線接點 454">
            <a:extLst>
              <a:ext uri="{FF2B5EF4-FFF2-40B4-BE49-F238E27FC236}">
                <a16:creationId xmlns:a16="http://schemas.microsoft.com/office/drawing/2014/main" id="{E0C984F4-C040-41BB-E5A1-10C2B1DE7F28}"/>
              </a:ext>
            </a:extLst>
          </p:cNvPr>
          <p:cNvCxnSpPr/>
          <p:nvPr/>
        </p:nvCxnSpPr>
        <p:spPr>
          <a:xfrm rot="16767750" flipV="1">
            <a:off x="4208905" y="3753173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6" name="直線接點 455">
            <a:extLst>
              <a:ext uri="{FF2B5EF4-FFF2-40B4-BE49-F238E27FC236}">
                <a16:creationId xmlns:a16="http://schemas.microsoft.com/office/drawing/2014/main" id="{3AB3A0D9-1D1E-FA22-E17B-52FBCA4112DD}"/>
              </a:ext>
            </a:extLst>
          </p:cNvPr>
          <p:cNvCxnSpPr/>
          <p:nvPr/>
        </p:nvCxnSpPr>
        <p:spPr>
          <a:xfrm rot="16767750" flipH="1">
            <a:off x="4218063" y="3745415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7" name="直線接點 456">
            <a:extLst>
              <a:ext uri="{FF2B5EF4-FFF2-40B4-BE49-F238E27FC236}">
                <a16:creationId xmlns:a16="http://schemas.microsoft.com/office/drawing/2014/main" id="{22CEBA6B-B498-D09F-0190-C7F0745E37D6}"/>
              </a:ext>
            </a:extLst>
          </p:cNvPr>
          <p:cNvCxnSpPr/>
          <p:nvPr/>
        </p:nvCxnSpPr>
        <p:spPr>
          <a:xfrm rot="16767750">
            <a:off x="4217965" y="3745299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575B49F6-CCFD-CA5C-476E-F8676E8BFFE5}"/>
              </a:ext>
            </a:extLst>
          </p:cNvPr>
          <p:cNvCxnSpPr/>
          <p:nvPr/>
        </p:nvCxnSpPr>
        <p:spPr>
          <a:xfrm rot="10800000">
            <a:off x="4210184" y="3733084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8EF3D99F-4504-DBB0-06F8-FAED684081FB}"/>
              </a:ext>
            </a:extLst>
          </p:cNvPr>
          <p:cNvCxnSpPr/>
          <p:nvPr/>
        </p:nvCxnSpPr>
        <p:spPr>
          <a:xfrm rot="10800000" flipV="1">
            <a:off x="4185024" y="3733084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152F4B2C-63AA-289F-C1D6-029E4144B99B}"/>
              </a:ext>
            </a:extLst>
          </p:cNvPr>
          <p:cNvCxnSpPr/>
          <p:nvPr/>
        </p:nvCxnSpPr>
        <p:spPr>
          <a:xfrm rot="10800000" flipH="1">
            <a:off x="4185024" y="3733399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1" name="直線接點 460">
            <a:extLst>
              <a:ext uri="{FF2B5EF4-FFF2-40B4-BE49-F238E27FC236}">
                <a16:creationId xmlns:a16="http://schemas.microsoft.com/office/drawing/2014/main" id="{CE5DCF5A-467D-41B3-3F7C-1C9A2C22D6C5}"/>
              </a:ext>
            </a:extLst>
          </p:cNvPr>
          <p:cNvCxnSpPr/>
          <p:nvPr/>
        </p:nvCxnSpPr>
        <p:spPr>
          <a:xfrm rot="10800000">
            <a:off x="4157976" y="3733399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C73EBB5B-CCEB-2B6C-AB87-5DA8C9CDF272}"/>
              </a:ext>
            </a:extLst>
          </p:cNvPr>
          <p:cNvCxnSpPr/>
          <p:nvPr/>
        </p:nvCxnSpPr>
        <p:spPr>
          <a:xfrm rot="8257167">
            <a:off x="4134126" y="3738987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3" name="直線接點 462">
            <a:extLst>
              <a:ext uri="{FF2B5EF4-FFF2-40B4-BE49-F238E27FC236}">
                <a16:creationId xmlns:a16="http://schemas.microsoft.com/office/drawing/2014/main" id="{2DC34702-095F-6373-044F-A0B86CF3D150}"/>
              </a:ext>
            </a:extLst>
          </p:cNvPr>
          <p:cNvCxnSpPr/>
          <p:nvPr/>
        </p:nvCxnSpPr>
        <p:spPr>
          <a:xfrm rot="8257167" flipV="1">
            <a:off x="4121684" y="3753241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4" name="直線接點 463">
            <a:extLst>
              <a:ext uri="{FF2B5EF4-FFF2-40B4-BE49-F238E27FC236}">
                <a16:creationId xmlns:a16="http://schemas.microsoft.com/office/drawing/2014/main" id="{BBC49183-F201-4CB9-43DA-CA7BD418F2A5}"/>
              </a:ext>
            </a:extLst>
          </p:cNvPr>
          <p:cNvCxnSpPr/>
          <p:nvPr/>
        </p:nvCxnSpPr>
        <p:spPr>
          <a:xfrm rot="8257167" flipH="1">
            <a:off x="4124889" y="3761509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4340554A-B13A-02E4-CFAC-979044A37250}"/>
              </a:ext>
            </a:extLst>
          </p:cNvPr>
          <p:cNvCxnSpPr/>
          <p:nvPr/>
        </p:nvCxnSpPr>
        <p:spPr>
          <a:xfrm rot="8257167">
            <a:off x="4090471" y="3774852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6" name="直線接點 465">
            <a:extLst>
              <a:ext uri="{FF2B5EF4-FFF2-40B4-BE49-F238E27FC236}">
                <a16:creationId xmlns:a16="http://schemas.microsoft.com/office/drawing/2014/main" id="{097429BD-276C-8146-4D4F-CF713FF29A81}"/>
              </a:ext>
            </a:extLst>
          </p:cNvPr>
          <p:cNvCxnSpPr/>
          <p:nvPr/>
        </p:nvCxnSpPr>
        <p:spPr>
          <a:xfrm rot="5714328">
            <a:off x="4073182" y="3804970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7" name="直線接點 466">
            <a:extLst>
              <a:ext uri="{FF2B5EF4-FFF2-40B4-BE49-F238E27FC236}">
                <a16:creationId xmlns:a16="http://schemas.microsoft.com/office/drawing/2014/main" id="{021CED79-9FF4-D89E-37FD-76333BDDCAEA}"/>
              </a:ext>
            </a:extLst>
          </p:cNvPr>
          <p:cNvCxnSpPr/>
          <p:nvPr/>
        </p:nvCxnSpPr>
        <p:spPr>
          <a:xfrm rot="5714328" flipV="1">
            <a:off x="4086356" y="3827295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8" name="直線接點 467">
            <a:extLst>
              <a:ext uri="{FF2B5EF4-FFF2-40B4-BE49-F238E27FC236}">
                <a16:creationId xmlns:a16="http://schemas.microsoft.com/office/drawing/2014/main" id="{269CB315-D8A4-9621-666E-218DBE0F256E}"/>
              </a:ext>
            </a:extLst>
          </p:cNvPr>
          <p:cNvCxnSpPr/>
          <p:nvPr/>
        </p:nvCxnSpPr>
        <p:spPr>
          <a:xfrm rot="5714328" flipH="1">
            <a:off x="4103235" y="3845795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9" name="直線接點 468">
            <a:extLst>
              <a:ext uri="{FF2B5EF4-FFF2-40B4-BE49-F238E27FC236}">
                <a16:creationId xmlns:a16="http://schemas.microsoft.com/office/drawing/2014/main" id="{2796BE27-1EE3-763E-6218-1CCF41D68ADC}"/>
              </a:ext>
            </a:extLst>
          </p:cNvPr>
          <p:cNvCxnSpPr/>
          <p:nvPr/>
        </p:nvCxnSpPr>
        <p:spPr>
          <a:xfrm rot="5714328">
            <a:off x="4058727" y="3886411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0" name="直線接點 469">
            <a:extLst>
              <a:ext uri="{FF2B5EF4-FFF2-40B4-BE49-F238E27FC236}">
                <a16:creationId xmlns:a16="http://schemas.microsoft.com/office/drawing/2014/main" id="{BFA23A7C-64B5-7AC2-33C8-A282CA523EAE}"/>
              </a:ext>
            </a:extLst>
          </p:cNvPr>
          <p:cNvCxnSpPr/>
          <p:nvPr/>
        </p:nvCxnSpPr>
        <p:spPr>
          <a:xfrm rot="14224892">
            <a:off x="4062605" y="3904609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FD2A35B3-6109-BF8F-F408-290DCF8C3766}"/>
              </a:ext>
            </a:extLst>
          </p:cNvPr>
          <p:cNvCxnSpPr/>
          <p:nvPr/>
        </p:nvCxnSpPr>
        <p:spPr>
          <a:xfrm rot="14224892" flipV="1">
            <a:off x="4034917" y="3875753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A3449568-7C4E-03AA-4659-0C1E5FA1E840}"/>
              </a:ext>
            </a:extLst>
          </p:cNvPr>
          <p:cNvCxnSpPr/>
          <p:nvPr/>
        </p:nvCxnSpPr>
        <p:spPr>
          <a:xfrm rot="14224892" flipH="1">
            <a:off x="4040391" y="3865689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4677B806-08A1-F918-054F-BB89AD7D36EB}"/>
              </a:ext>
            </a:extLst>
          </p:cNvPr>
          <p:cNvCxnSpPr/>
          <p:nvPr/>
        </p:nvCxnSpPr>
        <p:spPr>
          <a:xfrm rot="14224892">
            <a:off x="4027291" y="3858564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4" name="直線接點 473">
            <a:extLst>
              <a:ext uri="{FF2B5EF4-FFF2-40B4-BE49-F238E27FC236}">
                <a16:creationId xmlns:a16="http://schemas.microsoft.com/office/drawing/2014/main" id="{FB701556-699F-8A06-1F28-1F7D0FBE2C53}"/>
              </a:ext>
            </a:extLst>
          </p:cNvPr>
          <p:cNvCxnSpPr/>
          <p:nvPr/>
        </p:nvCxnSpPr>
        <p:spPr>
          <a:xfrm rot="8257151">
            <a:off x="4005850" y="3853211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8189C828-88E7-B6A3-194E-4E6D3F431C13}"/>
              </a:ext>
            </a:extLst>
          </p:cNvPr>
          <p:cNvCxnSpPr/>
          <p:nvPr/>
        </p:nvCxnSpPr>
        <p:spPr>
          <a:xfrm rot="8257151" flipV="1">
            <a:off x="3988430" y="3873168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11B25BDB-07A0-5E3D-9BDB-4657F9D3E170}"/>
              </a:ext>
            </a:extLst>
          </p:cNvPr>
          <p:cNvCxnSpPr/>
          <p:nvPr/>
        </p:nvCxnSpPr>
        <p:spPr>
          <a:xfrm rot="8257151" flipH="1">
            <a:off x="3992918" y="3884742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7" name="直線接點 476">
            <a:extLst>
              <a:ext uri="{FF2B5EF4-FFF2-40B4-BE49-F238E27FC236}">
                <a16:creationId xmlns:a16="http://schemas.microsoft.com/office/drawing/2014/main" id="{165219B3-A205-2D67-0838-9894D9A1BE9A}"/>
              </a:ext>
            </a:extLst>
          </p:cNvPr>
          <p:cNvCxnSpPr/>
          <p:nvPr/>
        </p:nvCxnSpPr>
        <p:spPr>
          <a:xfrm rot="8257151">
            <a:off x="3944732" y="3903423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8" name="直線接點 477">
            <a:extLst>
              <a:ext uri="{FF2B5EF4-FFF2-40B4-BE49-F238E27FC236}">
                <a16:creationId xmlns:a16="http://schemas.microsoft.com/office/drawing/2014/main" id="{D70685B3-E18A-D90A-C0CB-2DB3BF4FF8D3}"/>
              </a:ext>
            </a:extLst>
          </p:cNvPr>
          <p:cNvCxnSpPr/>
          <p:nvPr/>
        </p:nvCxnSpPr>
        <p:spPr>
          <a:xfrm rot="16767755">
            <a:off x="3937562" y="3916241"/>
            <a:ext cx="1639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9" name="直線接點 478">
            <a:extLst>
              <a:ext uri="{FF2B5EF4-FFF2-40B4-BE49-F238E27FC236}">
                <a16:creationId xmlns:a16="http://schemas.microsoft.com/office/drawing/2014/main" id="{89A0591F-93D3-4680-1788-7F69C4E08E32}"/>
              </a:ext>
            </a:extLst>
          </p:cNvPr>
          <p:cNvCxnSpPr/>
          <p:nvPr/>
        </p:nvCxnSpPr>
        <p:spPr>
          <a:xfrm rot="16767755" flipV="1">
            <a:off x="3930844" y="3888956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0" name="直線接點 479">
            <a:extLst>
              <a:ext uri="{FF2B5EF4-FFF2-40B4-BE49-F238E27FC236}">
                <a16:creationId xmlns:a16="http://schemas.microsoft.com/office/drawing/2014/main" id="{8D5ADC57-5C82-4ADD-D67B-5D089047CEA1}"/>
              </a:ext>
            </a:extLst>
          </p:cNvPr>
          <p:cNvCxnSpPr/>
          <p:nvPr/>
        </p:nvCxnSpPr>
        <p:spPr>
          <a:xfrm rot="16767755" flipH="1">
            <a:off x="3940003" y="3881198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1" name="直線接點 480">
            <a:extLst>
              <a:ext uri="{FF2B5EF4-FFF2-40B4-BE49-F238E27FC236}">
                <a16:creationId xmlns:a16="http://schemas.microsoft.com/office/drawing/2014/main" id="{DF23300C-4210-5ED2-A123-1F11E67115A2}"/>
              </a:ext>
            </a:extLst>
          </p:cNvPr>
          <p:cNvCxnSpPr/>
          <p:nvPr/>
        </p:nvCxnSpPr>
        <p:spPr>
          <a:xfrm rot="16767755">
            <a:off x="3939905" y="3881082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45C9076B-924D-CF00-ADB3-9907ECAE709B}"/>
              </a:ext>
            </a:extLst>
          </p:cNvPr>
          <p:cNvCxnSpPr/>
          <p:nvPr/>
        </p:nvCxnSpPr>
        <p:spPr>
          <a:xfrm rot="14224918">
            <a:off x="3934371" y="3858664"/>
            <a:ext cx="2536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3" name="直線接點 482">
            <a:extLst>
              <a:ext uri="{FF2B5EF4-FFF2-40B4-BE49-F238E27FC236}">
                <a16:creationId xmlns:a16="http://schemas.microsoft.com/office/drawing/2014/main" id="{04633580-0A47-3A2E-D4BE-180370A8AA93}"/>
              </a:ext>
            </a:extLst>
          </p:cNvPr>
          <p:cNvCxnSpPr/>
          <p:nvPr/>
        </p:nvCxnSpPr>
        <p:spPr>
          <a:xfrm rot="14224918" flipV="1">
            <a:off x="3906683" y="3829808"/>
            <a:ext cx="28993" cy="264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85F9A0AD-3C91-75A0-2715-1A2F0AA69314}"/>
              </a:ext>
            </a:extLst>
          </p:cNvPr>
          <p:cNvCxnSpPr/>
          <p:nvPr/>
        </p:nvCxnSpPr>
        <p:spPr>
          <a:xfrm rot="14224918" flipH="1">
            <a:off x="3912156" y="3819745"/>
            <a:ext cx="4349" cy="2609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33C1A1EF-D645-64BB-C13C-A4E3970AB010}"/>
              </a:ext>
            </a:extLst>
          </p:cNvPr>
          <p:cNvCxnSpPr/>
          <p:nvPr/>
        </p:nvCxnSpPr>
        <p:spPr>
          <a:xfrm rot="14224918">
            <a:off x="3899056" y="3812620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7CB5D498-5632-57DC-80B6-5DE08C1D0756}"/>
              </a:ext>
            </a:extLst>
          </p:cNvPr>
          <p:cNvCxnSpPr/>
          <p:nvPr/>
        </p:nvCxnSpPr>
        <p:spPr>
          <a:xfrm rot="1135489">
            <a:off x="3905873" y="3798901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66C936EF-CB99-1509-31C3-1AF09DA0E9BB}"/>
              </a:ext>
            </a:extLst>
          </p:cNvPr>
          <p:cNvCxnSpPr/>
          <p:nvPr/>
        </p:nvCxnSpPr>
        <p:spPr>
          <a:xfrm rot="1135489" flipV="1">
            <a:off x="3924874" y="3787492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8E8B51E0-6BD5-DE8E-717A-0990227C15C4}"/>
              </a:ext>
            </a:extLst>
          </p:cNvPr>
          <p:cNvCxnSpPr/>
          <p:nvPr/>
        </p:nvCxnSpPr>
        <p:spPr>
          <a:xfrm rot="1135489" flipH="1">
            <a:off x="3941073" y="3790193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9" name="直線接點 488">
            <a:extLst>
              <a:ext uri="{FF2B5EF4-FFF2-40B4-BE49-F238E27FC236}">
                <a16:creationId xmlns:a16="http://schemas.microsoft.com/office/drawing/2014/main" id="{951C8305-9FEA-89DA-525C-006786CA7118}"/>
              </a:ext>
            </a:extLst>
          </p:cNvPr>
          <p:cNvCxnSpPr/>
          <p:nvPr/>
        </p:nvCxnSpPr>
        <p:spPr>
          <a:xfrm rot="1135489">
            <a:off x="3937653" y="3810712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0" name="直線接點 489">
            <a:extLst>
              <a:ext uri="{FF2B5EF4-FFF2-40B4-BE49-F238E27FC236}">
                <a16:creationId xmlns:a16="http://schemas.microsoft.com/office/drawing/2014/main" id="{BFA42FCA-63FA-C2D7-1522-6C08C7B8ECE3}"/>
              </a:ext>
            </a:extLst>
          </p:cNvPr>
          <p:cNvCxnSpPr/>
          <p:nvPr/>
        </p:nvCxnSpPr>
        <p:spPr>
          <a:xfrm rot="16767757">
            <a:off x="3952124" y="3804319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3EB3C4A7-CC37-1EC4-5211-8D519161D262}"/>
              </a:ext>
            </a:extLst>
          </p:cNvPr>
          <p:cNvCxnSpPr/>
          <p:nvPr/>
        </p:nvCxnSpPr>
        <p:spPr>
          <a:xfrm rot="16767757" flipV="1">
            <a:off x="3942719" y="3766119"/>
            <a:ext cx="26235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DA7A34C5-FD6A-4F5D-3781-E145019C19B7}"/>
              </a:ext>
            </a:extLst>
          </p:cNvPr>
          <p:cNvCxnSpPr/>
          <p:nvPr/>
        </p:nvCxnSpPr>
        <p:spPr>
          <a:xfrm rot="16767757" flipH="1">
            <a:off x="3955541" y="3755258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3" name="直線接點 492">
            <a:extLst>
              <a:ext uri="{FF2B5EF4-FFF2-40B4-BE49-F238E27FC236}">
                <a16:creationId xmlns:a16="http://schemas.microsoft.com/office/drawing/2014/main" id="{BB106B40-BB92-C4D0-672E-A79C7C62B99C}"/>
              </a:ext>
            </a:extLst>
          </p:cNvPr>
          <p:cNvCxnSpPr/>
          <p:nvPr/>
        </p:nvCxnSpPr>
        <p:spPr>
          <a:xfrm rot="16767757">
            <a:off x="3955404" y="3755096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4" name="直線接點 493">
            <a:extLst>
              <a:ext uri="{FF2B5EF4-FFF2-40B4-BE49-F238E27FC236}">
                <a16:creationId xmlns:a16="http://schemas.microsoft.com/office/drawing/2014/main" id="{6D1B82C4-677D-6AD1-D863-6F7D356F1553}"/>
              </a:ext>
            </a:extLst>
          </p:cNvPr>
          <p:cNvCxnSpPr/>
          <p:nvPr/>
        </p:nvCxnSpPr>
        <p:spPr>
          <a:xfrm rot="10800000">
            <a:off x="3956081" y="3734945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5" name="直線接點 494">
            <a:extLst>
              <a:ext uri="{FF2B5EF4-FFF2-40B4-BE49-F238E27FC236}">
                <a16:creationId xmlns:a16="http://schemas.microsoft.com/office/drawing/2014/main" id="{76C07449-1576-2BCA-2AFC-5F97A821B028}"/>
              </a:ext>
            </a:extLst>
          </p:cNvPr>
          <p:cNvCxnSpPr/>
          <p:nvPr/>
        </p:nvCxnSpPr>
        <p:spPr>
          <a:xfrm rot="10800000" flipV="1">
            <a:off x="3930922" y="3734945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04283BF4-827E-2A49-36BC-AA1855BBA040}"/>
              </a:ext>
            </a:extLst>
          </p:cNvPr>
          <p:cNvCxnSpPr/>
          <p:nvPr/>
        </p:nvCxnSpPr>
        <p:spPr>
          <a:xfrm rot="10800000" flipH="1">
            <a:off x="3930922" y="3735260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7" name="直線接點 496">
            <a:extLst>
              <a:ext uri="{FF2B5EF4-FFF2-40B4-BE49-F238E27FC236}">
                <a16:creationId xmlns:a16="http://schemas.microsoft.com/office/drawing/2014/main" id="{5489A25B-948E-779C-0DC2-E29EBD7D5F65}"/>
              </a:ext>
            </a:extLst>
          </p:cNvPr>
          <p:cNvCxnSpPr/>
          <p:nvPr/>
        </p:nvCxnSpPr>
        <p:spPr>
          <a:xfrm rot="10800000">
            <a:off x="3903875" y="3735260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8" name="直線接點 497">
            <a:extLst>
              <a:ext uri="{FF2B5EF4-FFF2-40B4-BE49-F238E27FC236}">
                <a16:creationId xmlns:a16="http://schemas.microsoft.com/office/drawing/2014/main" id="{114B05E6-FB51-044D-CBC4-AAA886FA1EAD}"/>
              </a:ext>
            </a:extLst>
          </p:cNvPr>
          <p:cNvCxnSpPr/>
          <p:nvPr/>
        </p:nvCxnSpPr>
        <p:spPr>
          <a:xfrm rot="8257183">
            <a:off x="3873522" y="3745939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9" name="直線接點 498">
            <a:extLst>
              <a:ext uri="{FF2B5EF4-FFF2-40B4-BE49-F238E27FC236}">
                <a16:creationId xmlns:a16="http://schemas.microsoft.com/office/drawing/2014/main" id="{816A0001-7B59-B57A-80CA-C3F76B4179C4}"/>
              </a:ext>
            </a:extLst>
          </p:cNvPr>
          <p:cNvCxnSpPr/>
          <p:nvPr/>
        </p:nvCxnSpPr>
        <p:spPr>
          <a:xfrm rot="8257183" flipV="1">
            <a:off x="3856103" y="3765896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E1D6F2CF-4CF3-C072-8421-B65CEFED09A7}"/>
              </a:ext>
            </a:extLst>
          </p:cNvPr>
          <p:cNvCxnSpPr/>
          <p:nvPr/>
        </p:nvCxnSpPr>
        <p:spPr>
          <a:xfrm rot="8257183" flipH="1">
            <a:off x="3860590" y="3777471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1" name="直線接點 500">
            <a:extLst>
              <a:ext uri="{FF2B5EF4-FFF2-40B4-BE49-F238E27FC236}">
                <a16:creationId xmlns:a16="http://schemas.microsoft.com/office/drawing/2014/main" id="{80CB0FF3-A7CD-0E57-4698-E4F37229C46D}"/>
              </a:ext>
            </a:extLst>
          </p:cNvPr>
          <p:cNvCxnSpPr/>
          <p:nvPr/>
        </p:nvCxnSpPr>
        <p:spPr>
          <a:xfrm rot="8257183">
            <a:off x="3812404" y="3796150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2" name="直線接點 501">
            <a:extLst>
              <a:ext uri="{FF2B5EF4-FFF2-40B4-BE49-F238E27FC236}">
                <a16:creationId xmlns:a16="http://schemas.microsoft.com/office/drawing/2014/main" id="{E5E219A7-10DC-5D06-5D47-6069C7B1D984}"/>
              </a:ext>
            </a:extLst>
          </p:cNvPr>
          <p:cNvCxnSpPr/>
          <p:nvPr/>
        </p:nvCxnSpPr>
        <p:spPr>
          <a:xfrm rot="16767750">
            <a:off x="3807132" y="3802347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3" name="直線接點 502">
            <a:extLst>
              <a:ext uri="{FF2B5EF4-FFF2-40B4-BE49-F238E27FC236}">
                <a16:creationId xmlns:a16="http://schemas.microsoft.com/office/drawing/2014/main" id="{47E5F42B-5AC0-5F65-0097-457A6A2AB2F7}"/>
              </a:ext>
            </a:extLst>
          </p:cNvPr>
          <p:cNvCxnSpPr/>
          <p:nvPr/>
        </p:nvCxnSpPr>
        <p:spPr>
          <a:xfrm rot="16767750" flipV="1">
            <a:off x="3797727" y="3764149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43B5EEA3-A455-D5AF-A997-81932AEBD01D}"/>
              </a:ext>
            </a:extLst>
          </p:cNvPr>
          <p:cNvCxnSpPr/>
          <p:nvPr/>
        </p:nvCxnSpPr>
        <p:spPr>
          <a:xfrm rot="16767750" flipH="1">
            <a:off x="3810550" y="3753286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5" name="直線接點 504">
            <a:extLst>
              <a:ext uri="{FF2B5EF4-FFF2-40B4-BE49-F238E27FC236}">
                <a16:creationId xmlns:a16="http://schemas.microsoft.com/office/drawing/2014/main" id="{BB026E90-BC5F-16FC-0618-866A8E7E117A}"/>
              </a:ext>
            </a:extLst>
          </p:cNvPr>
          <p:cNvCxnSpPr/>
          <p:nvPr/>
        </p:nvCxnSpPr>
        <p:spPr>
          <a:xfrm rot="16767750">
            <a:off x="3810412" y="3753124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6" name="直線接點 505">
            <a:extLst>
              <a:ext uri="{FF2B5EF4-FFF2-40B4-BE49-F238E27FC236}">
                <a16:creationId xmlns:a16="http://schemas.microsoft.com/office/drawing/2014/main" id="{F88DD240-BF93-2B3A-2410-4A182D461DEC}"/>
              </a:ext>
            </a:extLst>
          </p:cNvPr>
          <p:cNvCxnSpPr/>
          <p:nvPr/>
        </p:nvCxnSpPr>
        <p:spPr>
          <a:xfrm rot="10800000">
            <a:off x="3799517" y="3736022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7" name="直線接點 506">
            <a:extLst>
              <a:ext uri="{FF2B5EF4-FFF2-40B4-BE49-F238E27FC236}">
                <a16:creationId xmlns:a16="http://schemas.microsoft.com/office/drawing/2014/main" id="{0A7757B4-9B1E-36D5-8011-298BE3559E82}"/>
              </a:ext>
            </a:extLst>
          </p:cNvPr>
          <p:cNvCxnSpPr/>
          <p:nvPr/>
        </p:nvCxnSpPr>
        <p:spPr>
          <a:xfrm rot="10800000" flipV="1">
            <a:off x="3764293" y="3736022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8" name="直線接點 507">
            <a:extLst>
              <a:ext uri="{FF2B5EF4-FFF2-40B4-BE49-F238E27FC236}">
                <a16:creationId xmlns:a16="http://schemas.microsoft.com/office/drawing/2014/main" id="{C837DBCD-77BD-0C67-F5B0-0CFB1990C2E4}"/>
              </a:ext>
            </a:extLst>
          </p:cNvPr>
          <p:cNvCxnSpPr/>
          <p:nvPr/>
        </p:nvCxnSpPr>
        <p:spPr>
          <a:xfrm rot="10800000" flipH="1">
            <a:off x="3764293" y="3736462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9" name="直線接點 508">
            <a:extLst>
              <a:ext uri="{FF2B5EF4-FFF2-40B4-BE49-F238E27FC236}">
                <a16:creationId xmlns:a16="http://schemas.microsoft.com/office/drawing/2014/main" id="{DAA35536-49EB-4AB4-B653-0C30086A1671}"/>
              </a:ext>
            </a:extLst>
          </p:cNvPr>
          <p:cNvCxnSpPr/>
          <p:nvPr/>
        </p:nvCxnSpPr>
        <p:spPr>
          <a:xfrm rot="10800000">
            <a:off x="3726427" y="3736462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0" name="直線接點 509">
            <a:extLst>
              <a:ext uri="{FF2B5EF4-FFF2-40B4-BE49-F238E27FC236}">
                <a16:creationId xmlns:a16="http://schemas.microsoft.com/office/drawing/2014/main" id="{263822E1-8666-8458-D145-B83798319BE7}"/>
              </a:ext>
            </a:extLst>
          </p:cNvPr>
          <p:cNvCxnSpPr/>
          <p:nvPr/>
        </p:nvCxnSpPr>
        <p:spPr>
          <a:xfrm rot="8257167">
            <a:off x="3694645" y="3734964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A71F7A49-2460-E378-D70A-A5AB1E0B8909}"/>
              </a:ext>
            </a:extLst>
          </p:cNvPr>
          <p:cNvCxnSpPr/>
          <p:nvPr/>
        </p:nvCxnSpPr>
        <p:spPr>
          <a:xfrm rot="8257167" flipV="1">
            <a:off x="3682204" y="3749220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96BDE108-923A-9D90-9DCF-B0B041E6FC3F}"/>
              </a:ext>
            </a:extLst>
          </p:cNvPr>
          <p:cNvCxnSpPr/>
          <p:nvPr/>
        </p:nvCxnSpPr>
        <p:spPr>
          <a:xfrm rot="8257167" flipH="1">
            <a:off x="3685410" y="3757486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30A1D698-81E0-4F0A-E839-79F95C970416}"/>
              </a:ext>
            </a:extLst>
          </p:cNvPr>
          <p:cNvCxnSpPr/>
          <p:nvPr/>
        </p:nvCxnSpPr>
        <p:spPr>
          <a:xfrm rot="8257167">
            <a:off x="3650991" y="3770829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31F2CA3A-B33A-431D-7ACE-773897D08D48}"/>
              </a:ext>
            </a:extLst>
          </p:cNvPr>
          <p:cNvCxnSpPr/>
          <p:nvPr/>
        </p:nvCxnSpPr>
        <p:spPr>
          <a:xfrm rot="5714328">
            <a:off x="3633701" y="3800947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FA06003C-9682-2FD6-B9D8-ED7A3BBB52C8}"/>
              </a:ext>
            </a:extLst>
          </p:cNvPr>
          <p:cNvCxnSpPr/>
          <p:nvPr/>
        </p:nvCxnSpPr>
        <p:spPr>
          <a:xfrm rot="5714328" flipV="1">
            <a:off x="3646875" y="3823273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AD93AE83-EA6A-1B98-3FBD-8134C6B734A3}"/>
              </a:ext>
            </a:extLst>
          </p:cNvPr>
          <p:cNvCxnSpPr/>
          <p:nvPr/>
        </p:nvCxnSpPr>
        <p:spPr>
          <a:xfrm rot="5714328" flipH="1">
            <a:off x="3663755" y="3841773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F42AD50E-5485-7E62-CB82-734339E3B5D9}"/>
              </a:ext>
            </a:extLst>
          </p:cNvPr>
          <p:cNvCxnSpPr/>
          <p:nvPr/>
        </p:nvCxnSpPr>
        <p:spPr>
          <a:xfrm rot="5714328">
            <a:off x="3619245" y="3882388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1E55DF59-55F5-4306-DC82-C36D06566CD8}"/>
              </a:ext>
            </a:extLst>
          </p:cNvPr>
          <p:cNvCxnSpPr/>
          <p:nvPr/>
        </p:nvCxnSpPr>
        <p:spPr>
          <a:xfrm rot="14224900">
            <a:off x="3623125" y="3900586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B10DDF72-5119-10B3-E82D-452F5F817359}"/>
              </a:ext>
            </a:extLst>
          </p:cNvPr>
          <p:cNvCxnSpPr/>
          <p:nvPr/>
        </p:nvCxnSpPr>
        <p:spPr>
          <a:xfrm rot="14224900" flipV="1">
            <a:off x="3595438" y="3871730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1974C1AD-2D76-6B6A-AF78-4371E313338C}"/>
              </a:ext>
            </a:extLst>
          </p:cNvPr>
          <p:cNvCxnSpPr/>
          <p:nvPr/>
        </p:nvCxnSpPr>
        <p:spPr>
          <a:xfrm rot="14224900" flipH="1">
            <a:off x="3600911" y="3861665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971B19BF-549E-2DCC-977A-21B8327B3A99}"/>
              </a:ext>
            </a:extLst>
          </p:cNvPr>
          <p:cNvCxnSpPr/>
          <p:nvPr/>
        </p:nvCxnSpPr>
        <p:spPr>
          <a:xfrm rot="14224900">
            <a:off x="3587811" y="3854541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163C777F-3B7C-6F11-5E5C-E9A1924C805C}"/>
              </a:ext>
            </a:extLst>
          </p:cNvPr>
          <p:cNvCxnSpPr/>
          <p:nvPr/>
        </p:nvCxnSpPr>
        <p:spPr>
          <a:xfrm rot="8257169">
            <a:off x="3566369" y="3849189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9E194389-EF5D-B74C-3442-85A77DFBF017}"/>
              </a:ext>
            </a:extLst>
          </p:cNvPr>
          <p:cNvCxnSpPr/>
          <p:nvPr/>
        </p:nvCxnSpPr>
        <p:spPr>
          <a:xfrm rot="8257169" flipV="1">
            <a:off x="3548949" y="3869146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A371D8D4-6A54-621E-4849-9D58DD7BC811}"/>
              </a:ext>
            </a:extLst>
          </p:cNvPr>
          <p:cNvCxnSpPr/>
          <p:nvPr/>
        </p:nvCxnSpPr>
        <p:spPr>
          <a:xfrm rot="8257169" flipH="1">
            <a:off x="3553436" y="3880720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3C6779C7-B1D9-0625-5BE7-A3F101333303}"/>
              </a:ext>
            </a:extLst>
          </p:cNvPr>
          <p:cNvCxnSpPr/>
          <p:nvPr/>
        </p:nvCxnSpPr>
        <p:spPr>
          <a:xfrm rot="8257169">
            <a:off x="3505251" y="3899401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20E1D74D-5C14-5CB8-1635-EE6FBBBEEB15}"/>
              </a:ext>
            </a:extLst>
          </p:cNvPr>
          <p:cNvCxnSpPr/>
          <p:nvPr/>
        </p:nvCxnSpPr>
        <p:spPr>
          <a:xfrm rot="5714331">
            <a:off x="3485132" y="3934048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2B842B7E-1BE3-1BCC-D7A0-DB6938023222}"/>
              </a:ext>
            </a:extLst>
          </p:cNvPr>
          <p:cNvCxnSpPr/>
          <p:nvPr/>
        </p:nvCxnSpPr>
        <p:spPr>
          <a:xfrm rot="5714331" flipV="1">
            <a:off x="3498304" y="3956372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9B855244-7C88-7436-3D7F-F607194A68FF}"/>
              </a:ext>
            </a:extLst>
          </p:cNvPr>
          <p:cNvCxnSpPr/>
          <p:nvPr/>
        </p:nvCxnSpPr>
        <p:spPr>
          <a:xfrm rot="5714331" flipH="1">
            <a:off x="3515185" y="3974872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0E55D64F-32D3-929C-86E0-194572E18EDD}"/>
              </a:ext>
            </a:extLst>
          </p:cNvPr>
          <p:cNvCxnSpPr/>
          <p:nvPr/>
        </p:nvCxnSpPr>
        <p:spPr>
          <a:xfrm rot="5714331">
            <a:off x="3470676" y="4015486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33CC3A49-72D3-7867-B279-CB49C08A184F}"/>
              </a:ext>
            </a:extLst>
          </p:cNvPr>
          <p:cNvCxnSpPr/>
          <p:nvPr/>
        </p:nvCxnSpPr>
        <p:spPr>
          <a:xfrm rot="3171515">
            <a:off x="3481603" y="4066074"/>
            <a:ext cx="582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3E8920B2-6EF8-059B-8353-844740109A09}"/>
              </a:ext>
            </a:extLst>
          </p:cNvPr>
          <p:cNvCxnSpPr/>
          <p:nvPr/>
        </p:nvCxnSpPr>
        <p:spPr>
          <a:xfrm rot="3171515" flipV="1">
            <a:off x="3539322" y="4067112"/>
            <a:ext cx="66554" cy="607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50F42126-C76A-58FF-D461-591386FE2728}"/>
              </a:ext>
            </a:extLst>
          </p:cNvPr>
          <p:cNvCxnSpPr/>
          <p:nvPr/>
        </p:nvCxnSpPr>
        <p:spPr>
          <a:xfrm rot="3171515" flipH="1">
            <a:off x="3585016" y="4089825"/>
            <a:ext cx="9983" cy="5989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3" name="直線接點 532">
            <a:extLst>
              <a:ext uri="{FF2B5EF4-FFF2-40B4-BE49-F238E27FC236}">
                <a16:creationId xmlns:a16="http://schemas.microsoft.com/office/drawing/2014/main" id="{F8324D99-3DE6-8F4A-79B6-B0567825C4C5}"/>
              </a:ext>
            </a:extLst>
          </p:cNvPr>
          <p:cNvCxnSpPr/>
          <p:nvPr/>
        </p:nvCxnSpPr>
        <p:spPr>
          <a:xfrm rot="3171515">
            <a:off x="3546968" y="4166372"/>
            <a:ext cx="815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0B16DA10-6197-64F0-D3B8-4FCECB4040A0}"/>
              </a:ext>
            </a:extLst>
          </p:cNvPr>
          <p:cNvCxnSpPr/>
          <p:nvPr/>
        </p:nvCxnSpPr>
        <p:spPr>
          <a:xfrm rot="11682094">
            <a:off x="3575905" y="4197374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938BC31A-E8DC-92C8-39C2-26EF4BF9C5B3}"/>
              </a:ext>
            </a:extLst>
          </p:cNvPr>
          <p:cNvCxnSpPr/>
          <p:nvPr/>
        </p:nvCxnSpPr>
        <p:spPr>
          <a:xfrm rot="11682094" flipV="1">
            <a:off x="3527233" y="4186031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7C52536E-AA1C-F447-1092-D3E29A0B673A}"/>
              </a:ext>
            </a:extLst>
          </p:cNvPr>
          <p:cNvCxnSpPr/>
          <p:nvPr/>
        </p:nvCxnSpPr>
        <p:spPr>
          <a:xfrm rot="11682094" flipH="1">
            <a:off x="3527785" y="4181745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7" name="直線接點 536">
            <a:extLst>
              <a:ext uri="{FF2B5EF4-FFF2-40B4-BE49-F238E27FC236}">
                <a16:creationId xmlns:a16="http://schemas.microsoft.com/office/drawing/2014/main" id="{74D34520-F3EE-40C6-39F0-F4882A3487F8}"/>
              </a:ext>
            </a:extLst>
          </p:cNvPr>
          <p:cNvCxnSpPr/>
          <p:nvPr/>
        </p:nvCxnSpPr>
        <p:spPr>
          <a:xfrm rot="11682094">
            <a:off x="3485476" y="4176287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8" name="直線接點 537">
            <a:extLst>
              <a:ext uri="{FF2B5EF4-FFF2-40B4-BE49-F238E27FC236}">
                <a16:creationId xmlns:a16="http://schemas.microsoft.com/office/drawing/2014/main" id="{2B9CE828-8220-18E4-6DFA-538E93710F3F}"/>
              </a:ext>
            </a:extLst>
          </p:cNvPr>
          <p:cNvCxnSpPr/>
          <p:nvPr/>
        </p:nvCxnSpPr>
        <p:spPr>
          <a:xfrm rot="5714334">
            <a:off x="3455683" y="4193290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160AA522-2251-9947-068D-9ED2AC32CF69}"/>
              </a:ext>
            </a:extLst>
          </p:cNvPr>
          <p:cNvCxnSpPr/>
          <p:nvPr/>
        </p:nvCxnSpPr>
        <p:spPr>
          <a:xfrm rot="5714334" flipV="1">
            <a:off x="3474126" y="4224546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CCB1F44C-4FE2-6F69-CBBB-C350DEFB7FD9}"/>
              </a:ext>
            </a:extLst>
          </p:cNvPr>
          <p:cNvCxnSpPr/>
          <p:nvPr/>
        </p:nvCxnSpPr>
        <p:spPr>
          <a:xfrm rot="5714334" flipH="1">
            <a:off x="3497759" y="4250445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B4D9309B-461A-2E75-7276-AD1D6E3AA1D4}"/>
              </a:ext>
            </a:extLst>
          </p:cNvPr>
          <p:cNvCxnSpPr/>
          <p:nvPr/>
        </p:nvCxnSpPr>
        <p:spPr>
          <a:xfrm rot="5714334">
            <a:off x="3435446" y="4307307"/>
            <a:ext cx="7377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4A9DF27C-0606-83E7-EDC3-E8D8012CBB8C}"/>
              </a:ext>
            </a:extLst>
          </p:cNvPr>
          <p:cNvCxnSpPr/>
          <p:nvPr/>
        </p:nvCxnSpPr>
        <p:spPr>
          <a:xfrm rot="14224910">
            <a:off x="3446941" y="4345748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5531FA43-C20A-55FD-7454-18BB5E6A23A1}"/>
              </a:ext>
            </a:extLst>
          </p:cNvPr>
          <p:cNvCxnSpPr/>
          <p:nvPr/>
        </p:nvCxnSpPr>
        <p:spPr>
          <a:xfrm rot="14224910" flipV="1">
            <a:off x="3419253" y="4316892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51CCD64A-6832-64CF-2F0D-B53DBC15458F}"/>
              </a:ext>
            </a:extLst>
          </p:cNvPr>
          <p:cNvCxnSpPr/>
          <p:nvPr/>
        </p:nvCxnSpPr>
        <p:spPr>
          <a:xfrm rot="14224910" flipH="1">
            <a:off x="3424726" y="4306827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3CB491EA-259E-0671-55F7-F3E301EC3F36}"/>
              </a:ext>
            </a:extLst>
          </p:cNvPr>
          <p:cNvCxnSpPr/>
          <p:nvPr/>
        </p:nvCxnSpPr>
        <p:spPr>
          <a:xfrm rot="14224910">
            <a:off x="3411626" y="4299702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223FDC82-5661-D339-9678-A9914CEB0683}"/>
              </a:ext>
            </a:extLst>
          </p:cNvPr>
          <p:cNvCxnSpPr/>
          <p:nvPr/>
        </p:nvCxnSpPr>
        <p:spPr>
          <a:xfrm rot="11682085">
            <a:off x="3381436" y="4278597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AF8041F5-59A4-291E-2EE4-C2EB676C2788}"/>
              </a:ext>
            </a:extLst>
          </p:cNvPr>
          <p:cNvCxnSpPr/>
          <p:nvPr/>
        </p:nvCxnSpPr>
        <p:spPr>
          <a:xfrm rot="11682085" flipV="1">
            <a:off x="3332764" y="4267254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8B0E0517-9BFD-5F58-63C1-2FCE297F3082}"/>
              </a:ext>
            </a:extLst>
          </p:cNvPr>
          <p:cNvCxnSpPr/>
          <p:nvPr/>
        </p:nvCxnSpPr>
        <p:spPr>
          <a:xfrm rot="11682085" flipH="1">
            <a:off x="3333316" y="4262968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95FE28F6-7A39-9B1E-8814-E84238BB1C80}"/>
              </a:ext>
            </a:extLst>
          </p:cNvPr>
          <p:cNvCxnSpPr/>
          <p:nvPr/>
        </p:nvCxnSpPr>
        <p:spPr>
          <a:xfrm rot="11682085">
            <a:off x="3291008" y="4257510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D9426CB8-616F-23F2-68AB-51AF9B2665AA}"/>
              </a:ext>
            </a:extLst>
          </p:cNvPr>
          <p:cNvCxnSpPr/>
          <p:nvPr/>
        </p:nvCxnSpPr>
        <p:spPr>
          <a:xfrm rot="20192629">
            <a:off x="3288216" y="4244327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A768B638-A244-F043-1DE4-2047FC38D81E}"/>
              </a:ext>
            </a:extLst>
          </p:cNvPr>
          <p:cNvCxnSpPr/>
          <p:nvPr/>
        </p:nvCxnSpPr>
        <p:spPr>
          <a:xfrm rot="20192629" flipV="1">
            <a:off x="3306837" y="4206596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541108C6-253E-6A2D-99AF-7EAC8663C46D}"/>
              </a:ext>
            </a:extLst>
          </p:cNvPr>
          <p:cNvCxnSpPr/>
          <p:nvPr/>
        </p:nvCxnSpPr>
        <p:spPr>
          <a:xfrm rot="20192629" flipH="1">
            <a:off x="3331398" y="4201498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E463ADD6-4D37-1B73-E1D5-A86C911A0534}"/>
              </a:ext>
            </a:extLst>
          </p:cNvPr>
          <p:cNvCxnSpPr/>
          <p:nvPr/>
        </p:nvCxnSpPr>
        <p:spPr>
          <a:xfrm rot="20192629">
            <a:off x="3335470" y="4221115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0716AA56-D485-A3BB-F7EA-E9EFF18305C5}"/>
              </a:ext>
            </a:extLst>
          </p:cNvPr>
          <p:cNvCxnSpPr/>
          <p:nvPr/>
        </p:nvCxnSpPr>
        <p:spPr>
          <a:xfrm rot="14224906">
            <a:off x="3345534" y="4199229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7CBD45EA-FBA1-7096-1185-197B571F6F00}"/>
              </a:ext>
            </a:extLst>
          </p:cNvPr>
          <p:cNvCxnSpPr/>
          <p:nvPr/>
        </p:nvCxnSpPr>
        <p:spPr>
          <a:xfrm rot="14224906" flipV="1">
            <a:off x="3306773" y="4158830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E11DD3BA-8E54-7672-6DDA-2FA975866163}"/>
              </a:ext>
            </a:extLst>
          </p:cNvPr>
          <p:cNvCxnSpPr/>
          <p:nvPr/>
        </p:nvCxnSpPr>
        <p:spPr>
          <a:xfrm rot="14224906" flipH="1">
            <a:off x="3314436" y="4144741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7B20E244-2ABA-ABEC-25C0-C3BEDFD07285}"/>
              </a:ext>
            </a:extLst>
          </p:cNvPr>
          <p:cNvCxnSpPr/>
          <p:nvPr/>
        </p:nvCxnSpPr>
        <p:spPr>
          <a:xfrm rot="14224906">
            <a:off x="3296095" y="4134766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8" name="直線接點 557">
            <a:extLst>
              <a:ext uri="{FF2B5EF4-FFF2-40B4-BE49-F238E27FC236}">
                <a16:creationId xmlns:a16="http://schemas.microsoft.com/office/drawing/2014/main" id="{499A75C5-8AA7-58C8-1FC1-718FA26B79FC}"/>
              </a:ext>
            </a:extLst>
          </p:cNvPr>
          <p:cNvCxnSpPr/>
          <p:nvPr/>
        </p:nvCxnSpPr>
        <p:spPr>
          <a:xfrm rot="8257169">
            <a:off x="3277906" y="4116306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A9B88828-66FB-17B6-6C90-9FC3C055FD3C}"/>
              </a:ext>
            </a:extLst>
          </p:cNvPr>
          <p:cNvCxnSpPr/>
          <p:nvPr/>
        </p:nvCxnSpPr>
        <p:spPr>
          <a:xfrm rot="8257169" flipV="1">
            <a:off x="3260487" y="4136263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0" name="直線接點 559">
            <a:extLst>
              <a:ext uri="{FF2B5EF4-FFF2-40B4-BE49-F238E27FC236}">
                <a16:creationId xmlns:a16="http://schemas.microsoft.com/office/drawing/2014/main" id="{6E57656F-7A79-73B8-9D0E-E2FBFCB80D1D}"/>
              </a:ext>
            </a:extLst>
          </p:cNvPr>
          <p:cNvCxnSpPr/>
          <p:nvPr/>
        </p:nvCxnSpPr>
        <p:spPr>
          <a:xfrm rot="8257169" flipH="1">
            <a:off x="3264975" y="4147837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1" name="直線接點 560">
            <a:extLst>
              <a:ext uri="{FF2B5EF4-FFF2-40B4-BE49-F238E27FC236}">
                <a16:creationId xmlns:a16="http://schemas.microsoft.com/office/drawing/2014/main" id="{2F0AA2F7-F69B-C45E-885A-5F14680265E1}"/>
              </a:ext>
            </a:extLst>
          </p:cNvPr>
          <p:cNvCxnSpPr/>
          <p:nvPr/>
        </p:nvCxnSpPr>
        <p:spPr>
          <a:xfrm rot="8257169">
            <a:off x="3216789" y="4166519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2" name="直線接點 561">
            <a:extLst>
              <a:ext uri="{FF2B5EF4-FFF2-40B4-BE49-F238E27FC236}">
                <a16:creationId xmlns:a16="http://schemas.microsoft.com/office/drawing/2014/main" id="{EE41C2E9-9FB8-D2D4-DDDF-6F694B58114B}"/>
              </a:ext>
            </a:extLst>
          </p:cNvPr>
          <p:cNvCxnSpPr/>
          <p:nvPr/>
        </p:nvCxnSpPr>
        <p:spPr>
          <a:xfrm rot="5714349">
            <a:off x="3192585" y="4208686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D2A0742B-65AF-8FA8-032E-E5D0F99334FF}"/>
              </a:ext>
            </a:extLst>
          </p:cNvPr>
          <p:cNvCxnSpPr/>
          <p:nvPr/>
        </p:nvCxnSpPr>
        <p:spPr>
          <a:xfrm rot="5714349" flipV="1">
            <a:off x="3211028" y="4239942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74BEDFE9-7568-649B-4492-AA9BFD704117}"/>
              </a:ext>
            </a:extLst>
          </p:cNvPr>
          <p:cNvCxnSpPr/>
          <p:nvPr/>
        </p:nvCxnSpPr>
        <p:spPr>
          <a:xfrm rot="5714349" flipH="1">
            <a:off x="3234661" y="4265842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5" name="直線接點 564">
            <a:extLst>
              <a:ext uri="{FF2B5EF4-FFF2-40B4-BE49-F238E27FC236}">
                <a16:creationId xmlns:a16="http://schemas.microsoft.com/office/drawing/2014/main" id="{AD7145DC-60E7-3A21-1675-3016747A8CE9}"/>
              </a:ext>
            </a:extLst>
          </p:cNvPr>
          <p:cNvCxnSpPr/>
          <p:nvPr/>
        </p:nvCxnSpPr>
        <p:spPr>
          <a:xfrm rot="5714349">
            <a:off x="3172346" y="4322703"/>
            <a:ext cx="7377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6" name="直線接點 565">
            <a:extLst>
              <a:ext uri="{FF2B5EF4-FFF2-40B4-BE49-F238E27FC236}">
                <a16:creationId xmlns:a16="http://schemas.microsoft.com/office/drawing/2014/main" id="{AC5C8634-7A98-2DA4-69DB-749262A5F3A3}"/>
              </a:ext>
            </a:extLst>
          </p:cNvPr>
          <p:cNvCxnSpPr/>
          <p:nvPr/>
        </p:nvCxnSpPr>
        <p:spPr>
          <a:xfrm rot="14224917">
            <a:off x="3177778" y="4348177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7" name="直線接點 566">
            <a:extLst>
              <a:ext uri="{FF2B5EF4-FFF2-40B4-BE49-F238E27FC236}">
                <a16:creationId xmlns:a16="http://schemas.microsoft.com/office/drawing/2014/main" id="{392F7AB0-B70E-FEED-C3A0-AABA0845326D}"/>
              </a:ext>
            </a:extLst>
          </p:cNvPr>
          <p:cNvCxnSpPr/>
          <p:nvPr/>
        </p:nvCxnSpPr>
        <p:spPr>
          <a:xfrm rot="14224917" flipV="1">
            <a:off x="3139015" y="4307778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8" name="直線接點 567">
            <a:extLst>
              <a:ext uri="{FF2B5EF4-FFF2-40B4-BE49-F238E27FC236}">
                <a16:creationId xmlns:a16="http://schemas.microsoft.com/office/drawing/2014/main" id="{03F1A8B9-B26C-CBA1-1DD6-30B42AC37A05}"/>
              </a:ext>
            </a:extLst>
          </p:cNvPr>
          <p:cNvCxnSpPr/>
          <p:nvPr/>
        </p:nvCxnSpPr>
        <p:spPr>
          <a:xfrm rot="14224917" flipH="1">
            <a:off x="3146678" y="4293689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9" name="直線接點 568">
            <a:extLst>
              <a:ext uri="{FF2B5EF4-FFF2-40B4-BE49-F238E27FC236}">
                <a16:creationId xmlns:a16="http://schemas.microsoft.com/office/drawing/2014/main" id="{98A41273-30E2-FD51-D612-B14695E20A70}"/>
              </a:ext>
            </a:extLst>
          </p:cNvPr>
          <p:cNvCxnSpPr/>
          <p:nvPr/>
        </p:nvCxnSpPr>
        <p:spPr>
          <a:xfrm rot="14224917">
            <a:off x="3128338" y="4283714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CAE34387-254C-4F87-3746-EE1C8C11A4C6}"/>
              </a:ext>
            </a:extLst>
          </p:cNvPr>
          <p:cNvCxnSpPr/>
          <p:nvPr/>
        </p:nvCxnSpPr>
        <p:spPr>
          <a:xfrm rot="8257175">
            <a:off x="3098318" y="4276223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CB0E1D7D-FF89-FFE3-EB7F-79A5A64CEEC7}"/>
              </a:ext>
            </a:extLst>
          </p:cNvPr>
          <p:cNvCxnSpPr/>
          <p:nvPr/>
        </p:nvCxnSpPr>
        <p:spPr>
          <a:xfrm rot="8257175" flipV="1">
            <a:off x="3073932" y="4304162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086B9C7E-41E6-595E-5723-DA9575DF9D84}"/>
              </a:ext>
            </a:extLst>
          </p:cNvPr>
          <p:cNvCxnSpPr/>
          <p:nvPr/>
        </p:nvCxnSpPr>
        <p:spPr>
          <a:xfrm rot="8257175" flipH="1">
            <a:off x="3080214" y="4320365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27334EDA-CE84-C13E-82A4-8315E8CFE23E}"/>
              </a:ext>
            </a:extLst>
          </p:cNvPr>
          <p:cNvCxnSpPr/>
          <p:nvPr/>
        </p:nvCxnSpPr>
        <p:spPr>
          <a:xfrm rot="8257175">
            <a:off x="3012754" y="4346518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2562365B-B99E-0DFF-6111-1C3C4F20C4BD}"/>
              </a:ext>
            </a:extLst>
          </p:cNvPr>
          <p:cNvCxnSpPr/>
          <p:nvPr/>
        </p:nvCxnSpPr>
        <p:spPr>
          <a:xfrm rot="16767794">
            <a:off x="2989686" y="4379105"/>
            <a:ext cx="163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C3956244-7F38-1C60-6586-EDB91F57AC00}"/>
              </a:ext>
            </a:extLst>
          </p:cNvPr>
          <p:cNvCxnSpPr/>
          <p:nvPr/>
        </p:nvCxnSpPr>
        <p:spPr>
          <a:xfrm rot="16767794" flipV="1">
            <a:off x="2982969" y="4351819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ED77DCB7-B632-BFAF-ED37-0751C395E68F}"/>
              </a:ext>
            </a:extLst>
          </p:cNvPr>
          <p:cNvCxnSpPr/>
          <p:nvPr/>
        </p:nvCxnSpPr>
        <p:spPr>
          <a:xfrm rot="16767794" flipH="1">
            <a:off x="2992128" y="4344061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016D6209-83AE-A712-952C-D8D71063A7D3}"/>
              </a:ext>
            </a:extLst>
          </p:cNvPr>
          <p:cNvCxnSpPr/>
          <p:nvPr/>
        </p:nvCxnSpPr>
        <p:spPr>
          <a:xfrm rot="16767794">
            <a:off x="2992029" y="4343945"/>
            <a:ext cx="2295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CC680D15-4C2E-F4C8-C0E0-0B011850003B}"/>
              </a:ext>
            </a:extLst>
          </p:cNvPr>
          <p:cNvCxnSpPr/>
          <p:nvPr/>
        </p:nvCxnSpPr>
        <p:spPr>
          <a:xfrm rot="14224953">
            <a:off x="2986494" y="4321528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9" name="直線接點 578">
            <a:extLst>
              <a:ext uri="{FF2B5EF4-FFF2-40B4-BE49-F238E27FC236}">
                <a16:creationId xmlns:a16="http://schemas.microsoft.com/office/drawing/2014/main" id="{BBAC8B2F-3466-2126-7772-B35FCC36A29D}"/>
              </a:ext>
            </a:extLst>
          </p:cNvPr>
          <p:cNvCxnSpPr/>
          <p:nvPr/>
        </p:nvCxnSpPr>
        <p:spPr>
          <a:xfrm rot="14224953" flipV="1">
            <a:off x="2958807" y="4292672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0" name="直線接點 579">
            <a:extLst>
              <a:ext uri="{FF2B5EF4-FFF2-40B4-BE49-F238E27FC236}">
                <a16:creationId xmlns:a16="http://schemas.microsoft.com/office/drawing/2014/main" id="{28996178-86CB-2AE1-609A-061D3E3377A3}"/>
              </a:ext>
            </a:extLst>
          </p:cNvPr>
          <p:cNvCxnSpPr/>
          <p:nvPr/>
        </p:nvCxnSpPr>
        <p:spPr>
          <a:xfrm rot="14224953" flipH="1">
            <a:off x="2964281" y="4282608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39C326EB-9F53-E998-A37C-FDB68D24E593}"/>
              </a:ext>
            </a:extLst>
          </p:cNvPr>
          <p:cNvCxnSpPr/>
          <p:nvPr/>
        </p:nvCxnSpPr>
        <p:spPr>
          <a:xfrm rot="14224953">
            <a:off x="2951181" y="4275483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854C7683-46FE-3218-B484-C7139D22B925}"/>
              </a:ext>
            </a:extLst>
          </p:cNvPr>
          <p:cNvCxnSpPr/>
          <p:nvPr/>
        </p:nvCxnSpPr>
        <p:spPr>
          <a:xfrm rot="1135489">
            <a:off x="2957998" y="4261765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3" name="直線接點 582">
            <a:extLst>
              <a:ext uri="{FF2B5EF4-FFF2-40B4-BE49-F238E27FC236}">
                <a16:creationId xmlns:a16="http://schemas.microsoft.com/office/drawing/2014/main" id="{2BB61762-6DAE-6A45-5468-711D0C2B55A8}"/>
              </a:ext>
            </a:extLst>
          </p:cNvPr>
          <p:cNvCxnSpPr/>
          <p:nvPr/>
        </p:nvCxnSpPr>
        <p:spPr>
          <a:xfrm rot="1135489" flipV="1">
            <a:off x="2976999" y="4250356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4" name="直線接點 583">
            <a:extLst>
              <a:ext uri="{FF2B5EF4-FFF2-40B4-BE49-F238E27FC236}">
                <a16:creationId xmlns:a16="http://schemas.microsoft.com/office/drawing/2014/main" id="{6DD82450-F483-7663-51E2-41AAD0510C77}"/>
              </a:ext>
            </a:extLst>
          </p:cNvPr>
          <p:cNvCxnSpPr/>
          <p:nvPr/>
        </p:nvCxnSpPr>
        <p:spPr>
          <a:xfrm rot="1135489" flipH="1">
            <a:off x="2993197" y="4253056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5" name="直線接點 584">
            <a:extLst>
              <a:ext uri="{FF2B5EF4-FFF2-40B4-BE49-F238E27FC236}">
                <a16:creationId xmlns:a16="http://schemas.microsoft.com/office/drawing/2014/main" id="{458FE14E-9C06-64E4-95B9-182A0AC24946}"/>
              </a:ext>
            </a:extLst>
          </p:cNvPr>
          <p:cNvCxnSpPr/>
          <p:nvPr/>
        </p:nvCxnSpPr>
        <p:spPr>
          <a:xfrm rot="1135489">
            <a:off x="2989777" y="4273574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6" name="直線接點 585">
            <a:extLst>
              <a:ext uri="{FF2B5EF4-FFF2-40B4-BE49-F238E27FC236}">
                <a16:creationId xmlns:a16="http://schemas.microsoft.com/office/drawing/2014/main" id="{2F8D32E4-805D-CD63-1001-9CD4B59B51AB}"/>
              </a:ext>
            </a:extLst>
          </p:cNvPr>
          <p:cNvCxnSpPr/>
          <p:nvPr/>
        </p:nvCxnSpPr>
        <p:spPr>
          <a:xfrm rot="16767783">
            <a:off x="3004247" y="4267181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7" name="直線接點 586">
            <a:extLst>
              <a:ext uri="{FF2B5EF4-FFF2-40B4-BE49-F238E27FC236}">
                <a16:creationId xmlns:a16="http://schemas.microsoft.com/office/drawing/2014/main" id="{8219AEA6-0A2D-2ACF-6A02-EEA71E735FCF}"/>
              </a:ext>
            </a:extLst>
          </p:cNvPr>
          <p:cNvCxnSpPr/>
          <p:nvPr/>
        </p:nvCxnSpPr>
        <p:spPr>
          <a:xfrm rot="16767783" flipV="1">
            <a:off x="2994844" y="4228982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8" name="直線接點 587">
            <a:extLst>
              <a:ext uri="{FF2B5EF4-FFF2-40B4-BE49-F238E27FC236}">
                <a16:creationId xmlns:a16="http://schemas.microsoft.com/office/drawing/2014/main" id="{8BA90332-CC0C-DCD4-0543-AD7013919A60}"/>
              </a:ext>
            </a:extLst>
          </p:cNvPr>
          <p:cNvCxnSpPr/>
          <p:nvPr/>
        </p:nvCxnSpPr>
        <p:spPr>
          <a:xfrm rot="16767783" flipH="1">
            <a:off x="3007667" y="4218120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9" name="直線接點 588">
            <a:extLst>
              <a:ext uri="{FF2B5EF4-FFF2-40B4-BE49-F238E27FC236}">
                <a16:creationId xmlns:a16="http://schemas.microsoft.com/office/drawing/2014/main" id="{0A1A63DE-94EB-78C2-2B3A-F3D06A568315}"/>
              </a:ext>
            </a:extLst>
          </p:cNvPr>
          <p:cNvCxnSpPr/>
          <p:nvPr/>
        </p:nvCxnSpPr>
        <p:spPr>
          <a:xfrm rot="16767783">
            <a:off x="3007528" y="4217958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0" name="直線接點 589">
            <a:extLst>
              <a:ext uri="{FF2B5EF4-FFF2-40B4-BE49-F238E27FC236}">
                <a16:creationId xmlns:a16="http://schemas.microsoft.com/office/drawing/2014/main" id="{ECC74486-A103-0FFA-D1B4-DB8B53EECBFE}"/>
              </a:ext>
            </a:extLst>
          </p:cNvPr>
          <p:cNvCxnSpPr/>
          <p:nvPr/>
        </p:nvCxnSpPr>
        <p:spPr>
          <a:xfrm rot="14224910">
            <a:off x="3009808" y="4189127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1" name="直線接點 590">
            <a:extLst>
              <a:ext uri="{FF2B5EF4-FFF2-40B4-BE49-F238E27FC236}">
                <a16:creationId xmlns:a16="http://schemas.microsoft.com/office/drawing/2014/main" id="{FA5642F7-6543-209C-A1A3-C254B7DF4FDD}"/>
              </a:ext>
            </a:extLst>
          </p:cNvPr>
          <p:cNvCxnSpPr/>
          <p:nvPr/>
        </p:nvCxnSpPr>
        <p:spPr>
          <a:xfrm rot="14224910" flipV="1">
            <a:off x="2982120" y="4160270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2" name="直線接點 591">
            <a:extLst>
              <a:ext uri="{FF2B5EF4-FFF2-40B4-BE49-F238E27FC236}">
                <a16:creationId xmlns:a16="http://schemas.microsoft.com/office/drawing/2014/main" id="{A8950787-C274-1B36-79A3-3AC96A36C894}"/>
              </a:ext>
            </a:extLst>
          </p:cNvPr>
          <p:cNvCxnSpPr/>
          <p:nvPr/>
        </p:nvCxnSpPr>
        <p:spPr>
          <a:xfrm rot="14224910" flipH="1">
            <a:off x="2987594" y="4150207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3" name="直線接點 592">
            <a:extLst>
              <a:ext uri="{FF2B5EF4-FFF2-40B4-BE49-F238E27FC236}">
                <a16:creationId xmlns:a16="http://schemas.microsoft.com/office/drawing/2014/main" id="{D11FDA10-5F72-4DBF-ABC2-07E82E36C8FC}"/>
              </a:ext>
            </a:extLst>
          </p:cNvPr>
          <p:cNvCxnSpPr/>
          <p:nvPr/>
        </p:nvCxnSpPr>
        <p:spPr>
          <a:xfrm rot="14224910">
            <a:off x="2974494" y="4143082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4" name="直線接點 593">
            <a:extLst>
              <a:ext uri="{FF2B5EF4-FFF2-40B4-BE49-F238E27FC236}">
                <a16:creationId xmlns:a16="http://schemas.microsoft.com/office/drawing/2014/main" id="{05463337-AE4F-BE12-E3F2-6F885F43A24C}"/>
              </a:ext>
            </a:extLst>
          </p:cNvPr>
          <p:cNvCxnSpPr/>
          <p:nvPr/>
        </p:nvCxnSpPr>
        <p:spPr>
          <a:xfrm rot="11682085">
            <a:off x="2944306" y="4121977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5" name="直線接點 594">
            <a:extLst>
              <a:ext uri="{FF2B5EF4-FFF2-40B4-BE49-F238E27FC236}">
                <a16:creationId xmlns:a16="http://schemas.microsoft.com/office/drawing/2014/main" id="{27AD1858-C828-4244-6728-DC8501B31D29}"/>
              </a:ext>
            </a:extLst>
          </p:cNvPr>
          <p:cNvCxnSpPr/>
          <p:nvPr/>
        </p:nvCxnSpPr>
        <p:spPr>
          <a:xfrm rot="11682085" flipV="1">
            <a:off x="2895632" y="4110634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6" name="直線接點 595">
            <a:extLst>
              <a:ext uri="{FF2B5EF4-FFF2-40B4-BE49-F238E27FC236}">
                <a16:creationId xmlns:a16="http://schemas.microsoft.com/office/drawing/2014/main" id="{86214E4C-82D1-2E19-BDEA-9C3E92DBEF0E}"/>
              </a:ext>
            </a:extLst>
          </p:cNvPr>
          <p:cNvCxnSpPr/>
          <p:nvPr/>
        </p:nvCxnSpPr>
        <p:spPr>
          <a:xfrm rot="11682085" flipH="1">
            <a:off x="2896184" y="4106349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FC91E8BE-391D-E0FC-CA9A-F91372DA7B73}"/>
              </a:ext>
            </a:extLst>
          </p:cNvPr>
          <p:cNvCxnSpPr/>
          <p:nvPr/>
        </p:nvCxnSpPr>
        <p:spPr>
          <a:xfrm rot="11682085">
            <a:off x="2853876" y="4100890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8" name="直線接點 597">
            <a:extLst>
              <a:ext uri="{FF2B5EF4-FFF2-40B4-BE49-F238E27FC236}">
                <a16:creationId xmlns:a16="http://schemas.microsoft.com/office/drawing/2014/main" id="{DC73C557-3DFA-CECF-D75C-9CB012534105}"/>
              </a:ext>
            </a:extLst>
          </p:cNvPr>
          <p:cNvCxnSpPr/>
          <p:nvPr/>
        </p:nvCxnSpPr>
        <p:spPr>
          <a:xfrm rot="20192644">
            <a:off x="2851083" y="4087706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9" name="直線接點 598">
            <a:extLst>
              <a:ext uri="{FF2B5EF4-FFF2-40B4-BE49-F238E27FC236}">
                <a16:creationId xmlns:a16="http://schemas.microsoft.com/office/drawing/2014/main" id="{0EB9B8DA-4013-F9CD-544D-7F0E22CB3515}"/>
              </a:ext>
            </a:extLst>
          </p:cNvPr>
          <p:cNvCxnSpPr/>
          <p:nvPr/>
        </p:nvCxnSpPr>
        <p:spPr>
          <a:xfrm rot="20192644" flipV="1">
            <a:off x="2869704" y="4049976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0" name="直線接點 599">
            <a:extLst>
              <a:ext uri="{FF2B5EF4-FFF2-40B4-BE49-F238E27FC236}">
                <a16:creationId xmlns:a16="http://schemas.microsoft.com/office/drawing/2014/main" id="{73E3D5BB-E856-97B0-8C8D-66DF490A81F6}"/>
              </a:ext>
            </a:extLst>
          </p:cNvPr>
          <p:cNvCxnSpPr/>
          <p:nvPr/>
        </p:nvCxnSpPr>
        <p:spPr>
          <a:xfrm rot="20192644" flipH="1">
            <a:off x="2894266" y="4044878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5A05F0ED-0548-843D-7D13-35C69B83149D}"/>
              </a:ext>
            </a:extLst>
          </p:cNvPr>
          <p:cNvCxnSpPr/>
          <p:nvPr/>
        </p:nvCxnSpPr>
        <p:spPr>
          <a:xfrm rot="20192644">
            <a:off x="2898337" y="4064495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580723D4-13C8-5C6B-EEDF-846BD24FEEF0}"/>
              </a:ext>
            </a:extLst>
          </p:cNvPr>
          <p:cNvCxnSpPr/>
          <p:nvPr/>
        </p:nvCxnSpPr>
        <p:spPr>
          <a:xfrm rot="14224906">
            <a:off x="2908403" y="4042609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3" name="直線接點 602">
            <a:extLst>
              <a:ext uri="{FF2B5EF4-FFF2-40B4-BE49-F238E27FC236}">
                <a16:creationId xmlns:a16="http://schemas.microsoft.com/office/drawing/2014/main" id="{76913334-BF18-C938-A132-89F4C20B2C85}"/>
              </a:ext>
            </a:extLst>
          </p:cNvPr>
          <p:cNvCxnSpPr/>
          <p:nvPr/>
        </p:nvCxnSpPr>
        <p:spPr>
          <a:xfrm rot="14224906" flipV="1">
            <a:off x="2869642" y="4002210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4" name="直線接點 603">
            <a:extLst>
              <a:ext uri="{FF2B5EF4-FFF2-40B4-BE49-F238E27FC236}">
                <a16:creationId xmlns:a16="http://schemas.microsoft.com/office/drawing/2014/main" id="{93B3B9DB-2374-0DC0-C708-ACFAD708EF2C}"/>
              </a:ext>
            </a:extLst>
          </p:cNvPr>
          <p:cNvCxnSpPr/>
          <p:nvPr/>
        </p:nvCxnSpPr>
        <p:spPr>
          <a:xfrm rot="14224906" flipH="1">
            <a:off x="2877303" y="3988120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5" name="直線接點 604">
            <a:extLst>
              <a:ext uri="{FF2B5EF4-FFF2-40B4-BE49-F238E27FC236}">
                <a16:creationId xmlns:a16="http://schemas.microsoft.com/office/drawing/2014/main" id="{44C1BDCD-D614-6FAF-14CE-5CBAF3ADD5A8}"/>
              </a:ext>
            </a:extLst>
          </p:cNvPr>
          <p:cNvCxnSpPr/>
          <p:nvPr/>
        </p:nvCxnSpPr>
        <p:spPr>
          <a:xfrm rot="14224906">
            <a:off x="2858963" y="3978146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DC966897-38A1-4FEE-1893-640EDAD0DCB2}"/>
              </a:ext>
            </a:extLst>
          </p:cNvPr>
          <p:cNvCxnSpPr/>
          <p:nvPr/>
        </p:nvCxnSpPr>
        <p:spPr>
          <a:xfrm rot="1135459">
            <a:off x="2866003" y="3952482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7" name="直線接點 606">
            <a:extLst>
              <a:ext uri="{FF2B5EF4-FFF2-40B4-BE49-F238E27FC236}">
                <a16:creationId xmlns:a16="http://schemas.microsoft.com/office/drawing/2014/main" id="{A00237B4-F76F-C2CB-7EE7-93F785A48C50}"/>
              </a:ext>
            </a:extLst>
          </p:cNvPr>
          <p:cNvCxnSpPr/>
          <p:nvPr/>
        </p:nvCxnSpPr>
        <p:spPr>
          <a:xfrm rot="1135459" flipV="1">
            <a:off x="2885002" y="3941075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8" name="直線接點 607">
            <a:extLst>
              <a:ext uri="{FF2B5EF4-FFF2-40B4-BE49-F238E27FC236}">
                <a16:creationId xmlns:a16="http://schemas.microsoft.com/office/drawing/2014/main" id="{90B1EF29-66FC-CF48-1E9F-8869BACCB067}"/>
              </a:ext>
            </a:extLst>
          </p:cNvPr>
          <p:cNvCxnSpPr/>
          <p:nvPr/>
        </p:nvCxnSpPr>
        <p:spPr>
          <a:xfrm rot="1135459" flipH="1">
            <a:off x="2901203" y="3943775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9" name="直線接點 608">
            <a:extLst>
              <a:ext uri="{FF2B5EF4-FFF2-40B4-BE49-F238E27FC236}">
                <a16:creationId xmlns:a16="http://schemas.microsoft.com/office/drawing/2014/main" id="{427DDCED-8EA3-3EF7-B170-6840287E13B8}"/>
              </a:ext>
            </a:extLst>
          </p:cNvPr>
          <p:cNvCxnSpPr/>
          <p:nvPr/>
        </p:nvCxnSpPr>
        <p:spPr>
          <a:xfrm rot="1135459">
            <a:off x="2897785" y="3964293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4AFB7D3E-6559-A76C-E2E7-EC5F125BB414}"/>
              </a:ext>
            </a:extLst>
          </p:cNvPr>
          <p:cNvCxnSpPr/>
          <p:nvPr/>
        </p:nvCxnSpPr>
        <p:spPr>
          <a:xfrm rot="20192644">
            <a:off x="2920325" y="3963683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0873A6E5-D344-99E2-FA67-5A3BAD6FF208}"/>
              </a:ext>
            </a:extLst>
          </p:cNvPr>
          <p:cNvCxnSpPr/>
          <p:nvPr/>
        </p:nvCxnSpPr>
        <p:spPr>
          <a:xfrm rot="20192644" flipV="1">
            <a:off x="2938945" y="3925953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2" name="直線接點 611">
            <a:extLst>
              <a:ext uri="{FF2B5EF4-FFF2-40B4-BE49-F238E27FC236}">
                <a16:creationId xmlns:a16="http://schemas.microsoft.com/office/drawing/2014/main" id="{66C1CB44-3504-D28B-3E1A-B83F43681E1C}"/>
              </a:ext>
            </a:extLst>
          </p:cNvPr>
          <p:cNvCxnSpPr/>
          <p:nvPr/>
        </p:nvCxnSpPr>
        <p:spPr>
          <a:xfrm rot="20192644" flipH="1">
            <a:off x="2963507" y="3920855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E322D424-5479-D5E9-4080-8C18B9E361DE}"/>
              </a:ext>
            </a:extLst>
          </p:cNvPr>
          <p:cNvCxnSpPr/>
          <p:nvPr/>
        </p:nvCxnSpPr>
        <p:spPr>
          <a:xfrm rot="20192644">
            <a:off x="2967579" y="3940471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4" name="直線接點 613">
            <a:extLst>
              <a:ext uri="{FF2B5EF4-FFF2-40B4-BE49-F238E27FC236}">
                <a16:creationId xmlns:a16="http://schemas.microsoft.com/office/drawing/2014/main" id="{F49DEC24-04A9-0413-0B76-97C5E524C60D}"/>
              </a:ext>
            </a:extLst>
          </p:cNvPr>
          <p:cNvCxnSpPr/>
          <p:nvPr/>
        </p:nvCxnSpPr>
        <p:spPr>
          <a:xfrm rot="7103205">
            <a:off x="2991701" y="3940363"/>
            <a:ext cx="1783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98B329EA-DC4C-7667-8A68-A39E85168175}"/>
              </a:ext>
            </a:extLst>
          </p:cNvPr>
          <p:cNvCxnSpPr/>
          <p:nvPr/>
        </p:nvCxnSpPr>
        <p:spPr>
          <a:xfrm rot="7103205" flipV="1">
            <a:off x="2989526" y="3952292"/>
            <a:ext cx="20377" cy="185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6" name="直線接點 615">
            <a:extLst>
              <a:ext uri="{FF2B5EF4-FFF2-40B4-BE49-F238E27FC236}">
                <a16:creationId xmlns:a16="http://schemas.microsoft.com/office/drawing/2014/main" id="{AC90A191-01F6-35A1-8107-1FEFBE1790B8}"/>
              </a:ext>
            </a:extLst>
          </p:cNvPr>
          <p:cNvCxnSpPr/>
          <p:nvPr/>
        </p:nvCxnSpPr>
        <p:spPr>
          <a:xfrm rot="7103205" flipH="1">
            <a:off x="2994181" y="3960099"/>
            <a:ext cx="3056" cy="1833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A6DDE20F-723D-3627-7701-C20777A64664}"/>
              </a:ext>
            </a:extLst>
          </p:cNvPr>
          <p:cNvCxnSpPr/>
          <p:nvPr/>
        </p:nvCxnSpPr>
        <p:spPr>
          <a:xfrm rot="7103205">
            <a:off x="2969954" y="3974545"/>
            <a:ext cx="2496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5EFD15B8-B1EE-6B7B-F26D-BD5388B3B6E6}"/>
              </a:ext>
            </a:extLst>
          </p:cNvPr>
          <p:cNvCxnSpPr/>
          <p:nvPr/>
        </p:nvCxnSpPr>
        <p:spPr>
          <a:xfrm rot="1135456">
            <a:off x="2974648" y="3990019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9" name="直線接點 618">
            <a:extLst>
              <a:ext uri="{FF2B5EF4-FFF2-40B4-BE49-F238E27FC236}">
                <a16:creationId xmlns:a16="http://schemas.microsoft.com/office/drawing/2014/main" id="{D64513FC-DF76-BB8C-8AF6-7BEBD4BFDEA5}"/>
              </a:ext>
            </a:extLst>
          </p:cNvPr>
          <p:cNvCxnSpPr/>
          <p:nvPr/>
        </p:nvCxnSpPr>
        <p:spPr>
          <a:xfrm rot="1135456" flipV="1">
            <a:off x="3001248" y="3974049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9BAAB2BF-337E-6CC4-4DBB-ADA5197ED10F}"/>
              </a:ext>
            </a:extLst>
          </p:cNvPr>
          <p:cNvCxnSpPr/>
          <p:nvPr/>
        </p:nvCxnSpPr>
        <p:spPr>
          <a:xfrm rot="1135456" flipH="1">
            <a:off x="3023928" y="3977828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1" name="直線接點 620">
            <a:extLst>
              <a:ext uri="{FF2B5EF4-FFF2-40B4-BE49-F238E27FC236}">
                <a16:creationId xmlns:a16="http://schemas.microsoft.com/office/drawing/2014/main" id="{7092B1A9-71C7-A1C0-D1E3-D287DA6DE6AD}"/>
              </a:ext>
            </a:extLst>
          </p:cNvPr>
          <p:cNvCxnSpPr/>
          <p:nvPr/>
        </p:nvCxnSpPr>
        <p:spPr>
          <a:xfrm rot="1135456">
            <a:off x="3019141" y="4006553"/>
            <a:ext cx="3351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CDFF92D-1E65-6DA0-FF54-E3906B5FDF51}"/>
              </a:ext>
            </a:extLst>
          </p:cNvPr>
          <p:cNvCxnSpPr/>
          <p:nvPr/>
        </p:nvCxnSpPr>
        <p:spPr>
          <a:xfrm rot="16767717">
            <a:off x="3045894" y="4005500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3" name="直線接點 622">
            <a:extLst>
              <a:ext uri="{FF2B5EF4-FFF2-40B4-BE49-F238E27FC236}">
                <a16:creationId xmlns:a16="http://schemas.microsoft.com/office/drawing/2014/main" id="{B14E3760-E907-867D-F313-FFD9A315A7BD}"/>
              </a:ext>
            </a:extLst>
          </p:cNvPr>
          <p:cNvCxnSpPr/>
          <p:nvPr/>
        </p:nvCxnSpPr>
        <p:spPr>
          <a:xfrm rot="16767717" flipV="1">
            <a:off x="3036489" y="3967303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4" name="直線接點 623">
            <a:extLst>
              <a:ext uri="{FF2B5EF4-FFF2-40B4-BE49-F238E27FC236}">
                <a16:creationId xmlns:a16="http://schemas.microsoft.com/office/drawing/2014/main" id="{EADAB4F3-CEDC-02CC-7210-21D8FB609B4F}"/>
              </a:ext>
            </a:extLst>
          </p:cNvPr>
          <p:cNvCxnSpPr/>
          <p:nvPr/>
        </p:nvCxnSpPr>
        <p:spPr>
          <a:xfrm rot="16767717" flipH="1">
            <a:off x="3049312" y="3956440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5" name="直線接點 624">
            <a:extLst>
              <a:ext uri="{FF2B5EF4-FFF2-40B4-BE49-F238E27FC236}">
                <a16:creationId xmlns:a16="http://schemas.microsoft.com/office/drawing/2014/main" id="{421DD4BE-B4C4-8942-5361-562E9E268B3B}"/>
              </a:ext>
            </a:extLst>
          </p:cNvPr>
          <p:cNvCxnSpPr/>
          <p:nvPr/>
        </p:nvCxnSpPr>
        <p:spPr>
          <a:xfrm rot="16767717">
            <a:off x="3049174" y="3956278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6" name="直線接點 625">
            <a:extLst>
              <a:ext uri="{FF2B5EF4-FFF2-40B4-BE49-F238E27FC236}">
                <a16:creationId xmlns:a16="http://schemas.microsoft.com/office/drawing/2014/main" id="{1594BCEB-1130-199A-C613-71E4F4F28BDC}"/>
              </a:ext>
            </a:extLst>
          </p:cNvPr>
          <p:cNvCxnSpPr/>
          <p:nvPr/>
        </p:nvCxnSpPr>
        <p:spPr>
          <a:xfrm rot="14224917">
            <a:off x="3041426" y="3924893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8283291C-8A2C-E6F4-2AFA-D32A0E94A01F}"/>
              </a:ext>
            </a:extLst>
          </p:cNvPr>
          <p:cNvCxnSpPr/>
          <p:nvPr/>
        </p:nvCxnSpPr>
        <p:spPr>
          <a:xfrm rot="14224917" flipV="1">
            <a:off x="3002662" y="3884495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8" name="直線接點 627">
            <a:extLst>
              <a:ext uri="{FF2B5EF4-FFF2-40B4-BE49-F238E27FC236}">
                <a16:creationId xmlns:a16="http://schemas.microsoft.com/office/drawing/2014/main" id="{BD0ECA94-5054-A4C8-F470-7A44F17043B4}"/>
              </a:ext>
            </a:extLst>
          </p:cNvPr>
          <p:cNvCxnSpPr/>
          <p:nvPr/>
        </p:nvCxnSpPr>
        <p:spPr>
          <a:xfrm rot="14224917" flipH="1">
            <a:off x="3010326" y="3870406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EE76D7AE-A08F-2AB5-A27F-B086A73570FE}"/>
              </a:ext>
            </a:extLst>
          </p:cNvPr>
          <p:cNvCxnSpPr/>
          <p:nvPr/>
        </p:nvCxnSpPr>
        <p:spPr>
          <a:xfrm rot="14224917">
            <a:off x="2991985" y="3860431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FA9D07D0-0054-47DD-48CC-D54310EC84E0}"/>
              </a:ext>
            </a:extLst>
          </p:cNvPr>
          <p:cNvCxnSpPr/>
          <p:nvPr/>
        </p:nvCxnSpPr>
        <p:spPr>
          <a:xfrm rot="1135463">
            <a:off x="3001530" y="3841225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1" name="直線接點 630">
            <a:extLst>
              <a:ext uri="{FF2B5EF4-FFF2-40B4-BE49-F238E27FC236}">
                <a16:creationId xmlns:a16="http://schemas.microsoft.com/office/drawing/2014/main" id="{33554FB7-C00B-BACA-5EBC-8CC84233AEDB}"/>
              </a:ext>
            </a:extLst>
          </p:cNvPr>
          <p:cNvCxnSpPr/>
          <p:nvPr/>
        </p:nvCxnSpPr>
        <p:spPr>
          <a:xfrm rot="1135463" flipV="1">
            <a:off x="3028130" y="3825254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2" name="直線接點 631">
            <a:extLst>
              <a:ext uri="{FF2B5EF4-FFF2-40B4-BE49-F238E27FC236}">
                <a16:creationId xmlns:a16="http://schemas.microsoft.com/office/drawing/2014/main" id="{AA008B53-354B-7028-7279-BE40FBE27CFE}"/>
              </a:ext>
            </a:extLst>
          </p:cNvPr>
          <p:cNvCxnSpPr/>
          <p:nvPr/>
        </p:nvCxnSpPr>
        <p:spPr>
          <a:xfrm rot="1135463" flipH="1">
            <a:off x="3050810" y="3829035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3" name="直線接點 632">
            <a:extLst>
              <a:ext uri="{FF2B5EF4-FFF2-40B4-BE49-F238E27FC236}">
                <a16:creationId xmlns:a16="http://schemas.microsoft.com/office/drawing/2014/main" id="{C0DDDD2C-374C-9838-F8C1-724887F4F5FB}"/>
              </a:ext>
            </a:extLst>
          </p:cNvPr>
          <p:cNvCxnSpPr/>
          <p:nvPr/>
        </p:nvCxnSpPr>
        <p:spPr>
          <a:xfrm rot="1135463">
            <a:off x="3046023" y="3857759"/>
            <a:ext cx="3351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4" name="直線接點 633">
            <a:extLst>
              <a:ext uri="{FF2B5EF4-FFF2-40B4-BE49-F238E27FC236}">
                <a16:creationId xmlns:a16="http://schemas.microsoft.com/office/drawing/2014/main" id="{0D66ABC1-CDD0-9FA8-6940-1F0D0FE5A377}"/>
              </a:ext>
            </a:extLst>
          </p:cNvPr>
          <p:cNvCxnSpPr/>
          <p:nvPr/>
        </p:nvCxnSpPr>
        <p:spPr>
          <a:xfrm rot="16767755">
            <a:off x="3066279" y="3848807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5" name="直線接點 634">
            <a:extLst>
              <a:ext uri="{FF2B5EF4-FFF2-40B4-BE49-F238E27FC236}">
                <a16:creationId xmlns:a16="http://schemas.microsoft.com/office/drawing/2014/main" id="{00DC6455-E090-F2B9-BB72-DC272458C958}"/>
              </a:ext>
            </a:extLst>
          </p:cNvPr>
          <p:cNvCxnSpPr/>
          <p:nvPr/>
        </p:nvCxnSpPr>
        <p:spPr>
          <a:xfrm rot="16767755" flipV="1">
            <a:off x="3053112" y="3795328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6" name="直線接點 635">
            <a:extLst>
              <a:ext uri="{FF2B5EF4-FFF2-40B4-BE49-F238E27FC236}">
                <a16:creationId xmlns:a16="http://schemas.microsoft.com/office/drawing/2014/main" id="{D5FB508F-8F23-FF98-B8A1-8D21ED0FDDFA}"/>
              </a:ext>
            </a:extLst>
          </p:cNvPr>
          <p:cNvCxnSpPr/>
          <p:nvPr/>
        </p:nvCxnSpPr>
        <p:spPr>
          <a:xfrm rot="16767755" flipH="1">
            <a:off x="3071062" y="3780122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7" name="直線接點 636">
            <a:extLst>
              <a:ext uri="{FF2B5EF4-FFF2-40B4-BE49-F238E27FC236}">
                <a16:creationId xmlns:a16="http://schemas.microsoft.com/office/drawing/2014/main" id="{E9772166-745C-DA89-1544-1BFA4C4936F0}"/>
              </a:ext>
            </a:extLst>
          </p:cNvPr>
          <p:cNvCxnSpPr/>
          <p:nvPr/>
        </p:nvCxnSpPr>
        <p:spPr>
          <a:xfrm rot="16767755">
            <a:off x="3070869" y="3779894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8" name="直線接點 637">
            <a:extLst>
              <a:ext uri="{FF2B5EF4-FFF2-40B4-BE49-F238E27FC236}">
                <a16:creationId xmlns:a16="http://schemas.microsoft.com/office/drawing/2014/main" id="{7E6BB39B-394F-A3AC-8C3B-B88BF0E8B0A2}"/>
              </a:ext>
            </a:extLst>
          </p:cNvPr>
          <p:cNvCxnSpPr/>
          <p:nvPr/>
        </p:nvCxnSpPr>
        <p:spPr>
          <a:xfrm rot="10800000">
            <a:off x="3089883" y="3741283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9" name="直線接點 638">
            <a:extLst>
              <a:ext uri="{FF2B5EF4-FFF2-40B4-BE49-F238E27FC236}">
                <a16:creationId xmlns:a16="http://schemas.microsoft.com/office/drawing/2014/main" id="{43470900-4419-87B6-FEA4-FEDEC5406E0A}"/>
              </a:ext>
            </a:extLst>
          </p:cNvPr>
          <p:cNvCxnSpPr/>
          <p:nvPr/>
        </p:nvCxnSpPr>
        <p:spPr>
          <a:xfrm rot="10800000" flipV="1">
            <a:off x="3064724" y="3741283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0" name="直線接點 639">
            <a:extLst>
              <a:ext uri="{FF2B5EF4-FFF2-40B4-BE49-F238E27FC236}">
                <a16:creationId xmlns:a16="http://schemas.microsoft.com/office/drawing/2014/main" id="{8890971C-A6A7-4BCA-0DCE-A9DFD51B551D}"/>
              </a:ext>
            </a:extLst>
          </p:cNvPr>
          <p:cNvCxnSpPr/>
          <p:nvPr/>
        </p:nvCxnSpPr>
        <p:spPr>
          <a:xfrm rot="10800000" flipH="1">
            <a:off x="3064724" y="3741598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1" name="直線接點 640">
            <a:extLst>
              <a:ext uri="{FF2B5EF4-FFF2-40B4-BE49-F238E27FC236}">
                <a16:creationId xmlns:a16="http://schemas.microsoft.com/office/drawing/2014/main" id="{B3008CEA-F748-F578-5A44-09E486E89375}"/>
              </a:ext>
            </a:extLst>
          </p:cNvPr>
          <p:cNvCxnSpPr/>
          <p:nvPr/>
        </p:nvCxnSpPr>
        <p:spPr>
          <a:xfrm rot="10800000">
            <a:off x="3037678" y="3741598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2" name="直線接點 641">
            <a:extLst>
              <a:ext uri="{FF2B5EF4-FFF2-40B4-BE49-F238E27FC236}">
                <a16:creationId xmlns:a16="http://schemas.microsoft.com/office/drawing/2014/main" id="{49F90CF4-4192-3CB0-2133-D7B4D3C04667}"/>
              </a:ext>
            </a:extLst>
          </p:cNvPr>
          <p:cNvCxnSpPr/>
          <p:nvPr/>
        </p:nvCxnSpPr>
        <p:spPr>
          <a:xfrm rot="8257183">
            <a:off x="3007323" y="3752278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3" name="直線接點 642">
            <a:extLst>
              <a:ext uri="{FF2B5EF4-FFF2-40B4-BE49-F238E27FC236}">
                <a16:creationId xmlns:a16="http://schemas.microsoft.com/office/drawing/2014/main" id="{E7C3FAE1-7F13-D274-D8D4-6BF9F759E83C}"/>
              </a:ext>
            </a:extLst>
          </p:cNvPr>
          <p:cNvCxnSpPr/>
          <p:nvPr/>
        </p:nvCxnSpPr>
        <p:spPr>
          <a:xfrm rot="8257183" flipV="1">
            <a:off x="2989906" y="3772234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4" name="直線接點 643">
            <a:extLst>
              <a:ext uri="{FF2B5EF4-FFF2-40B4-BE49-F238E27FC236}">
                <a16:creationId xmlns:a16="http://schemas.microsoft.com/office/drawing/2014/main" id="{7BE0428E-749E-6E1A-F55C-E76B865119E5}"/>
              </a:ext>
            </a:extLst>
          </p:cNvPr>
          <p:cNvCxnSpPr/>
          <p:nvPr/>
        </p:nvCxnSpPr>
        <p:spPr>
          <a:xfrm rot="8257183" flipH="1">
            <a:off x="2994392" y="3783809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5" name="直線接點 644">
            <a:extLst>
              <a:ext uri="{FF2B5EF4-FFF2-40B4-BE49-F238E27FC236}">
                <a16:creationId xmlns:a16="http://schemas.microsoft.com/office/drawing/2014/main" id="{4A1355DB-416E-858D-2F55-9118052BA1B4}"/>
              </a:ext>
            </a:extLst>
          </p:cNvPr>
          <p:cNvCxnSpPr/>
          <p:nvPr/>
        </p:nvCxnSpPr>
        <p:spPr>
          <a:xfrm rot="8257183">
            <a:off x="2946208" y="3802488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5B4DA37D-C9D8-7942-2BD5-CE587C3D0B27}"/>
              </a:ext>
            </a:extLst>
          </p:cNvPr>
          <p:cNvCxnSpPr/>
          <p:nvPr/>
        </p:nvCxnSpPr>
        <p:spPr>
          <a:xfrm rot="16767750">
            <a:off x="2940934" y="3808686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7" name="直線接點 646">
            <a:extLst>
              <a:ext uri="{FF2B5EF4-FFF2-40B4-BE49-F238E27FC236}">
                <a16:creationId xmlns:a16="http://schemas.microsoft.com/office/drawing/2014/main" id="{752B06BE-33D5-B591-13A5-74F70E3CAEC2}"/>
              </a:ext>
            </a:extLst>
          </p:cNvPr>
          <p:cNvCxnSpPr/>
          <p:nvPr/>
        </p:nvCxnSpPr>
        <p:spPr>
          <a:xfrm rot="16767750" flipV="1">
            <a:off x="2931530" y="3770487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C51B9254-1372-3856-4E94-35620FD52F04}"/>
              </a:ext>
            </a:extLst>
          </p:cNvPr>
          <p:cNvCxnSpPr/>
          <p:nvPr/>
        </p:nvCxnSpPr>
        <p:spPr>
          <a:xfrm rot="16767750" flipH="1">
            <a:off x="2944352" y="3759625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9" name="直線接點 648">
            <a:extLst>
              <a:ext uri="{FF2B5EF4-FFF2-40B4-BE49-F238E27FC236}">
                <a16:creationId xmlns:a16="http://schemas.microsoft.com/office/drawing/2014/main" id="{7831A7D0-6CC3-6EFB-2B93-86806778BD02}"/>
              </a:ext>
            </a:extLst>
          </p:cNvPr>
          <p:cNvCxnSpPr/>
          <p:nvPr/>
        </p:nvCxnSpPr>
        <p:spPr>
          <a:xfrm rot="16767750">
            <a:off x="2944213" y="3759463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0" name="直線接點 649">
            <a:extLst>
              <a:ext uri="{FF2B5EF4-FFF2-40B4-BE49-F238E27FC236}">
                <a16:creationId xmlns:a16="http://schemas.microsoft.com/office/drawing/2014/main" id="{4A0ECF45-B9D3-F141-F48E-1487B5728BAC}"/>
              </a:ext>
            </a:extLst>
          </p:cNvPr>
          <p:cNvCxnSpPr/>
          <p:nvPr/>
        </p:nvCxnSpPr>
        <p:spPr>
          <a:xfrm rot="10800000">
            <a:off x="2933319" y="3742361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1" name="直線接點 650">
            <a:extLst>
              <a:ext uri="{FF2B5EF4-FFF2-40B4-BE49-F238E27FC236}">
                <a16:creationId xmlns:a16="http://schemas.microsoft.com/office/drawing/2014/main" id="{6AC535D5-8A15-9A77-A332-02C85E24EEF6}"/>
              </a:ext>
            </a:extLst>
          </p:cNvPr>
          <p:cNvCxnSpPr/>
          <p:nvPr/>
        </p:nvCxnSpPr>
        <p:spPr>
          <a:xfrm rot="10800000" flipV="1">
            <a:off x="2898095" y="3742361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2" name="直線接點 651">
            <a:extLst>
              <a:ext uri="{FF2B5EF4-FFF2-40B4-BE49-F238E27FC236}">
                <a16:creationId xmlns:a16="http://schemas.microsoft.com/office/drawing/2014/main" id="{C7548F48-84D3-896B-DB39-CF6774828534}"/>
              </a:ext>
            </a:extLst>
          </p:cNvPr>
          <p:cNvCxnSpPr/>
          <p:nvPr/>
        </p:nvCxnSpPr>
        <p:spPr>
          <a:xfrm rot="10800000" flipH="1">
            <a:off x="2898095" y="3742801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3" name="直線接點 652">
            <a:extLst>
              <a:ext uri="{FF2B5EF4-FFF2-40B4-BE49-F238E27FC236}">
                <a16:creationId xmlns:a16="http://schemas.microsoft.com/office/drawing/2014/main" id="{D4894133-5551-006B-EC1A-239814EBF86C}"/>
              </a:ext>
            </a:extLst>
          </p:cNvPr>
          <p:cNvCxnSpPr/>
          <p:nvPr/>
        </p:nvCxnSpPr>
        <p:spPr>
          <a:xfrm rot="10800000">
            <a:off x="2860230" y="3742801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4" name="直線接點 653">
            <a:extLst>
              <a:ext uri="{FF2B5EF4-FFF2-40B4-BE49-F238E27FC236}">
                <a16:creationId xmlns:a16="http://schemas.microsoft.com/office/drawing/2014/main" id="{03FB851C-7D8D-4122-CB1E-1454667C9A19}"/>
              </a:ext>
            </a:extLst>
          </p:cNvPr>
          <p:cNvCxnSpPr/>
          <p:nvPr/>
        </p:nvCxnSpPr>
        <p:spPr>
          <a:xfrm rot="8257169">
            <a:off x="2826837" y="3750625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5" name="直線接點 654">
            <a:extLst>
              <a:ext uri="{FF2B5EF4-FFF2-40B4-BE49-F238E27FC236}">
                <a16:creationId xmlns:a16="http://schemas.microsoft.com/office/drawing/2014/main" id="{DC9ABCD7-0B37-7BF7-1A8A-FF7525ADB927}"/>
              </a:ext>
            </a:extLst>
          </p:cNvPr>
          <p:cNvCxnSpPr/>
          <p:nvPr/>
        </p:nvCxnSpPr>
        <p:spPr>
          <a:xfrm rot="8257169" flipV="1">
            <a:off x="2809417" y="3770582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770ABAC0-C496-3D72-C507-3994A132ABB7}"/>
              </a:ext>
            </a:extLst>
          </p:cNvPr>
          <p:cNvCxnSpPr/>
          <p:nvPr/>
        </p:nvCxnSpPr>
        <p:spPr>
          <a:xfrm rot="8257169" flipH="1">
            <a:off x="2813904" y="3782156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7" name="直線接點 656">
            <a:extLst>
              <a:ext uri="{FF2B5EF4-FFF2-40B4-BE49-F238E27FC236}">
                <a16:creationId xmlns:a16="http://schemas.microsoft.com/office/drawing/2014/main" id="{898E9700-4464-23ED-80F7-FA143061B518}"/>
              </a:ext>
            </a:extLst>
          </p:cNvPr>
          <p:cNvCxnSpPr/>
          <p:nvPr/>
        </p:nvCxnSpPr>
        <p:spPr>
          <a:xfrm rot="8257169">
            <a:off x="2765719" y="3800837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BB447715-81EC-C179-F3D9-1A402739BB43}"/>
              </a:ext>
            </a:extLst>
          </p:cNvPr>
          <p:cNvCxnSpPr/>
          <p:nvPr/>
        </p:nvCxnSpPr>
        <p:spPr>
          <a:xfrm rot="5714349">
            <a:off x="2741516" y="3843005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9" name="直線接點 658">
            <a:extLst>
              <a:ext uri="{FF2B5EF4-FFF2-40B4-BE49-F238E27FC236}">
                <a16:creationId xmlns:a16="http://schemas.microsoft.com/office/drawing/2014/main" id="{6017B318-485B-F6AE-2E04-0D9930202B23}"/>
              </a:ext>
            </a:extLst>
          </p:cNvPr>
          <p:cNvCxnSpPr/>
          <p:nvPr/>
        </p:nvCxnSpPr>
        <p:spPr>
          <a:xfrm rot="5714349" flipV="1">
            <a:off x="2759958" y="3874261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0" name="直線接點 659">
            <a:extLst>
              <a:ext uri="{FF2B5EF4-FFF2-40B4-BE49-F238E27FC236}">
                <a16:creationId xmlns:a16="http://schemas.microsoft.com/office/drawing/2014/main" id="{0A40A3F5-78A9-15B5-01B9-3D001C402B74}"/>
              </a:ext>
            </a:extLst>
          </p:cNvPr>
          <p:cNvCxnSpPr/>
          <p:nvPr/>
        </p:nvCxnSpPr>
        <p:spPr>
          <a:xfrm rot="5714349" flipH="1">
            <a:off x="2783591" y="3900160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1" name="直線接點 660">
            <a:extLst>
              <a:ext uri="{FF2B5EF4-FFF2-40B4-BE49-F238E27FC236}">
                <a16:creationId xmlns:a16="http://schemas.microsoft.com/office/drawing/2014/main" id="{AA9EE039-D410-FEF4-F962-9E3788C5B805}"/>
              </a:ext>
            </a:extLst>
          </p:cNvPr>
          <p:cNvCxnSpPr/>
          <p:nvPr/>
        </p:nvCxnSpPr>
        <p:spPr>
          <a:xfrm rot="5714349">
            <a:off x="2721275" y="3957022"/>
            <a:ext cx="7377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14189E05-4FF6-4197-B546-A0A9F6D9E121}"/>
              </a:ext>
            </a:extLst>
          </p:cNvPr>
          <p:cNvCxnSpPr/>
          <p:nvPr/>
        </p:nvCxnSpPr>
        <p:spPr>
          <a:xfrm rot="14224917">
            <a:off x="2726708" y="3982496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3" name="直線接點 662">
            <a:extLst>
              <a:ext uri="{FF2B5EF4-FFF2-40B4-BE49-F238E27FC236}">
                <a16:creationId xmlns:a16="http://schemas.microsoft.com/office/drawing/2014/main" id="{E140570E-56CE-6C4A-7C8B-19ABB90B9084}"/>
              </a:ext>
            </a:extLst>
          </p:cNvPr>
          <p:cNvCxnSpPr/>
          <p:nvPr/>
        </p:nvCxnSpPr>
        <p:spPr>
          <a:xfrm rot="14224917" flipV="1">
            <a:off x="2687945" y="3942097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4" name="直線接點 663">
            <a:extLst>
              <a:ext uri="{FF2B5EF4-FFF2-40B4-BE49-F238E27FC236}">
                <a16:creationId xmlns:a16="http://schemas.microsoft.com/office/drawing/2014/main" id="{3E1FA7A4-C436-F403-832A-960CA0C82759}"/>
              </a:ext>
            </a:extLst>
          </p:cNvPr>
          <p:cNvCxnSpPr/>
          <p:nvPr/>
        </p:nvCxnSpPr>
        <p:spPr>
          <a:xfrm rot="14224917" flipH="1">
            <a:off x="2695608" y="3928008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5" name="直線接點 664">
            <a:extLst>
              <a:ext uri="{FF2B5EF4-FFF2-40B4-BE49-F238E27FC236}">
                <a16:creationId xmlns:a16="http://schemas.microsoft.com/office/drawing/2014/main" id="{489D59CA-662E-1305-0438-EAA61CDD7691}"/>
              </a:ext>
            </a:extLst>
          </p:cNvPr>
          <p:cNvCxnSpPr/>
          <p:nvPr/>
        </p:nvCxnSpPr>
        <p:spPr>
          <a:xfrm rot="14224917">
            <a:off x="2677268" y="3918033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02C418D9-159F-9D35-31DD-C4715C3DBA84}"/>
              </a:ext>
            </a:extLst>
          </p:cNvPr>
          <p:cNvCxnSpPr/>
          <p:nvPr/>
        </p:nvCxnSpPr>
        <p:spPr>
          <a:xfrm rot="8257175">
            <a:off x="2647248" y="3910541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7" name="直線接點 666">
            <a:extLst>
              <a:ext uri="{FF2B5EF4-FFF2-40B4-BE49-F238E27FC236}">
                <a16:creationId xmlns:a16="http://schemas.microsoft.com/office/drawing/2014/main" id="{C8A504BF-62BB-8F28-87BB-37A458D96180}"/>
              </a:ext>
            </a:extLst>
          </p:cNvPr>
          <p:cNvCxnSpPr/>
          <p:nvPr/>
        </p:nvCxnSpPr>
        <p:spPr>
          <a:xfrm rot="8257175" flipV="1">
            <a:off x="2622863" y="3938481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8" name="直線接點 667">
            <a:extLst>
              <a:ext uri="{FF2B5EF4-FFF2-40B4-BE49-F238E27FC236}">
                <a16:creationId xmlns:a16="http://schemas.microsoft.com/office/drawing/2014/main" id="{9CB1356A-0212-CC72-4828-F5169819CCE4}"/>
              </a:ext>
            </a:extLst>
          </p:cNvPr>
          <p:cNvCxnSpPr/>
          <p:nvPr/>
        </p:nvCxnSpPr>
        <p:spPr>
          <a:xfrm rot="8257175" flipH="1">
            <a:off x="2629144" y="3954684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9" name="直線接點 668">
            <a:extLst>
              <a:ext uri="{FF2B5EF4-FFF2-40B4-BE49-F238E27FC236}">
                <a16:creationId xmlns:a16="http://schemas.microsoft.com/office/drawing/2014/main" id="{7A0A5802-10CE-1756-24B8-F495DDD1B8CE}"/>
              </a:ext>
            </a:extLst>
          </p:cNvPr>
          <p:cNvCxnSpPr/>
          <p:nvPr/>
        </p:nvCxnSpPr>
        <p:spPr>
          <a:xfrm rot="8257175">
            <a:off x="2561685" y="3980837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0" name="直線接點 669">
            <a:extLst>
              <a:ext uri="{FF2B5EF4-FFF2-40B4-BE49-F238E27FC236}">
                <a16:creationId xmlns:a16="http://schemas.microsoft.com/office/drawing/2014/main" id="{DCE49176-ABF8-DF0F-B43F-70CCDE70D657}"/>
              </a:ext>
            </a:extLst>
          </p:cNvPr>
          <p:cNvCxnSpPr/>
          <p:nvPr/>
        </p:nvCxnSpPr>
        <p:spPr>
          <a:xfrm rot="16767722">
            <a:off x="2551647" y="3998782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1" name="直線接點 670">
            <a:extLst>
              <a:ext uri="{FF2B5EF4-FFF2-40B4-BE49-F238E27FC236}">
                <a16:creationId xmlns:a16="http://schemas.microsoft.com/office/drawing/2014/main" id="{B1352985-083D-4EE4-1735-BC5236DED6DA}"/>
              </a:ext>
            </a:extLst>
          </p:cNvPr>
          <p:cNvCxnSpPr/>
          <p:nvPr/>
        </p:nvCxnSpPr>
        <p:spPr>
          <a:xfrm rot="16767722" flipV="1">
            <a:off x="2542245" y="3960583"/>
            <a:ext cx="26235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2" name="直線接點 671">
            <a:extLst>
              <a:ext uri="{FF2B5EF4-FFF2-40B4-BE49-F238E27FC236}">
                <a16:creationId xmlns:a16="http://schemas.microsoft.com/office/drawing/2014/main" id="{6E11D68B-483C-9D8D-069A-22B1ABBB3353}"/>
              </a:ext>
            </a:extLst>
          </p:cNvPr>
          <p:cNvCxnSpPr/>
          <p:nvPr/>
        </p:nvCxnSpPr>
        <p:spPr>
          <a:xfrm rot="16767722" flipH="1">
            <a:off x="2555065" y="3949722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3" name="直線接點 672">
            <a:extLst>
              <a:ext uri="{FF2B5EF4-FFF2-40B4-BE49-F238E27FC236}">
                <a16:creationId xmlns:a16="http://schemas.microsoft.com/office/drawing/2014/main" id="{9182BA2C-EFEF-3F52-9880-C1A31A43109A}"/>
              </a:ext>
            </a:extLst>
          </p:cNvPr>
          <p:cNvCxnSpPr/>
          <p:nvPr/>
        </p:nvCxnSpPr>
        <p:spPr>
          <a:xfrm rot="16767722">
            <a:off x="2554927" y="3949559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4" name="直線接點 673">
            <a:extLst>
              <a:ext uri="{FF2B5EF4-FFF2-40B4-BE49-F238E27FC236}">
                <a16:creationId xmlns:a16="http://schemas.microsoft.com/office/drawing/2014/main" id="{A38E8088-207A-028A-3CBC-2FABEE5802D8}"/>
              </a:ext>
            </a:extLst>
          </p:cNvPr>
          <p:cNvCxnSpPr/>
          <p:nvPr/>
        </p:nvCxnSpPr>
        <p:spPr>
          <a:xfrm rot="14224917">
            <a:off x="2547177" y="3918175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5" name="直線接點 674">
            <a:extLst>
              <a:ext uri="{FF2B5EF4-FFF2-40B4-BE49-F238E27FC236}">
                <a16:creationId xmlns:a16="http://schemas.microsoft.com/office/drawing/2014/main" id="{C9A58B77-8B3D-4E70-C03F-26FD92D09B63}"/>
              </a:ext>
            </a:extLst>
          </p:cNvPr>
          <p:cNvCxnSpPr/>
          <p:nvPr/>
        </p:nvCxnSpPr>
        <p:spPr>
          <a:xfrm rot="14224917" flipV="1">
            <a:off x="2508416" y="3877776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6" name="直線接點 675">
            <a:extLst>
              <a:ext uri="{FF2B5EF4-FFF2-40B4-BE49-F238E27FC236}">
                <a16:creationId xmlns:a16="http://schemas.microsoft.com/office/drawing/2014/main" id="{A2449197-C1E6-83C4-3F91-C6143A78168D}"/>
              </a:ext>
            </a:extLst>
          </p:cNvPr>
          <p:cNvCxnSpPr/>
          <p:nvPr/>
        </p:nvCxnSpPr>
        <p:spPr>
          <a:xfrm rot="14224917" flipH="1">
            <a:off x="2516079" y="3863687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7" name="直線接點 676">
            <a:extLst>
              <a:ext uri="{FF2B5EF4-FFF2-40B4-BE49-F238E27FC236}">
                <a16:creationId xmlns:a16="http://schemas.microsoft.com/office/drawing/2014/main" id="{3A66090F-534B-D43E-DCE8-333024B6F137}"/>
              </a:ext>
            </a:extLst>
          </p:cNvPr>
          <p:cNvCxnSpPr/>
          <p:nvPr/>
        </p:nvCxnSpPr>
        <p:spPr>
          <a:xfrm rot="14224917">
            <a:off x="2497739" y="3853712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8" name="直線接點 677">
            <a:extLst>
              <a:ext uri="{FF2B5EF4-FFF2-40B4-BE49-F238E27FC236}">
                <a16:creationId xmlns:a16="http://schemas.microsoft.com/office/drawing/2014/main" id="{D7747357-6EB3-73C1-1A3C-44C4925759A1}"/>
              </a:ext>
            </a:extLst>
          </p:cNvPr>
          <p:cNvCxnSpPr/>
          <p:nvPr/>
        </p:nvCxnSpPr>
        <p:spPr>
          <a:xfrm rot="1135456">
            <a:off x="2507282" y="3834508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9" name="直線接點 678">
            <a:extLst>
              <a:ext uri="{FF2B5EF4-FFF2-40B4-BE49-F238E27FC236}">
                <a16:creationId xmlns:a16="http://schemas.microsoft.com/office/drawing/2014/main" id="{88633495-E95A-7197-0AB6-F3BD2EEC9EB7}"/>
              </a:ext>
            </a:extLst>
          </p:cNvPr>
          <p:cNvCxnSpPr/>
          <p:nvPr/>
        </p:nvCxnSpPr>
        <p:spPr>
          <a:xfrm rot="1135456" flipV="1">
            <a:off x="2533880" y="3818537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0" name="直線接點 679">
            <a:extLst>
              <a:ext uri="{FF2B5EF4-FFF2-40B4-BE49-F238E27FC236}">
                <a16:creationId xmlns:a16="http://schemas.microsoft.com/office/drawing/2014/main" id="{D32897F0-23AE-A3A4-2684-1D275FA87BCE}"/>
              </a:ext>
            </a:extLst>
          </p:cNvPr>
          <p:cNvCxnSpPr/>
          <p:nvPr/>
        </p:nvCxnSpPr>
        <p:spPr>
          <a:xfrm rot="1135456" flipH="1">
            <a:off x="2556561" y="3822317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1" name="直線接點 680">
            <a:extLst>
              <a:ext uri="{FF2B5EF4-FFF2-40B4-BE49-F238E27FC236}">
                <a16:creationId xmlns:a16="http://schemas.microsoft.com/office/drawing/2014/main" id="{9D598104-52D7-4DB0-E166-D009E99A8B9E}"/>
              </a:ext>
            </a:extLst>
          </p:cNvPr>
          <p:cNvCxnSpPr/>
          <p:nvPr/>
        </p:nvCxnSpPr>
        <p:spPr>
          <a:xfrm rot="1135456">
            <a:off x="2551774" y="3851040"/>
            <a:ext cx="33512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2" name="直線接點 681">
            <a:extLst>
              <a:ext uri="{FF2B5EF4-FFF2-40B4-BE49-F238E27FC236}">
                <a16:creationId xmlns:a16="http://schemas.microsoft.com/office/drawing/2014/main" id="{15C4E29D-E470-4733-476F-89F7146F1643}"/>
              </a:ext>
            </a:extLst>
          </p:cNvPr>
          <p:cNvCxnSpPr/>
          <p:nvPr/>
        </p:nvCxnSpPr>
        <p:spPr>
          <a:xfrm rot="16767731">
            <a:off x="2572030" y="3842088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3" name="直線接點 682">
            <a:extLst>
              <a:ext uri="{FF2B5EF4-FFF2-40B4-BE49-F238E27FC236}">
                <a16:creationId xmlns:a16="http://schemas.microsoft.com/office/drawing/2014/main" id="{0838AB3E-9DD2-C041-B983-29771F9367D1}"/>
              </a:ext>
            </a:extLst>
          </p:cNvPr>
          <p:cNvCxnSpPr/>
          <p:nvPr/>
        </p:nvCxnSpPr>
        <p:spPr>
          <a:xfrm rot="16767731" flipV="1">
            <a:off x="2558865" y="3788610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4" name="直線接點 683">
            <a:extLst>
              <a:ext uri="{FF2B5EF4-FFF2-40B4-BE49-F238E27FC236}">
                <a16:creationId xmlns:a16="http://schemas.microsoft.com/office/drawing/2014/main" id="{AF3BC31F-F598-686F-AD70-B6AD3E331545}"/>
              </a:ext>
            </a:extLst>
          </p:cNvPr>
          <p:cNvCxnSpPr/>
          <p:nvPr/>
        </p:nvCxnSpPr>
        <p:spPr>
          <a:xfrm rot="16767731" flipH="1">
            <a:off x="2576815" y="3773404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5" name="直線接點 684">
            <a:extLst>
              <a:ext uri="{FF2B5EF4-FFF2-40B4-BE49-F238E27FC236}">
                <a16:creationId xmlns:a16="http://schemas.microsoft.com/office/drawing/2014/main" id="{BCE83EB8-131A-3DD3-8890-26B81CF0DEF0}"/>
              </a:ext>
            </a:extLst>
          </p:cNvPr>
          <p:cNvCxnSpPr/>
          <p:nvPr/>
        </p:nvCxnSpPr>
        <p:spPr>
          <a:xfrm rot="16767731">
            <a:off x="2576622" y="3773175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6" name="直線接點 685">
            <a:extLst>
              <a:ext uri="{FF2B5EF4-FFF2-40B4-BE49-F238E27FC236}">
                <a16:creationId xmlns:a16="http://schemas.microsoft.com/office/drawing/2014/main" id="{8F3B1DB3-69CE-43F4-3AF6-12C92D51460B}"/>
              </a:ext>
            </a:extLst>
          </p:cNvPr>
          <p:cNvCxnSpPr/>
          <p:nvPr/>
        </p:nvCxnSpPr>
        <p:spPr>
          <a:xfrm rot="10800000">
            <a:off x="2577574" y="3744965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7" name="直線接點 686">
            <a:extLst>
              <a:ext uri="{FF2B5EF4-FFF2-40B4-BE49-F238E27FC236}">
                <a16:creationId xmlns:a16="http://schemas.microsoft.com/office/drawing/2014/main" id="{BAE2C172-B163-CB13-7173-66456FF686ED}"/>
              </a:ext>
            </a:extLst>
          </p:cNvPr>
          <p:cNvCxnSpPr/>
          <p:nvPr/>
        </p:nvCxnSpPr>
        <p:spPr>
          <a:xfrm rot="10800000" flipV="1">
            <a:off x="2542351" y="3744965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8" name="直線接點 687">
            <a:extLst>
              <a:ext uri="{FF2B5EF4-FFF2-40B4-BE49-F238E27FC236}">
                <a16:creationId xmlns:a16="http://schemas.microsoft.com/office/drawing/2014/main" id="{047A428D-6FD6-02D9-5061-AB43422E1740}"/>
              </a:ext>
            </a:extLst>
          </p:cNvPr>
          <p:cNvCxnSpPr/>
          <p:nvPr/>
        </p:nvCxnSpPr>
        <p:spPr>
          <a:xfrm rot="10800000" flipH="1">
            <a:off x="2542351" y="3745406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9" name="直線接點 688">
            <a:extLst>
              <a:ext uri="{FF2B5EF4-FFF2-40B4-BE49-F238E27FC236}">
                <a16:creationId xmlns:a16="http://schemas.microsoft.com/office/drawing/2014/main" id="{4F927895-07AF-D63F-4C1D-C91291878522}"/>
              </a:ext>
            </a:extLst>
          </p:cNvPr>
          <p:cNvCxnSpPr/>
          <p:nvPr/>
        </p:nvCxnSpPr>
        <p:spPr>
          <a:xfrm rot="10800000">
            <a:off x="2504486" y="3745406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0" name="直線接點 689">
            <a:extLst>
              <a:ext uri="{FF2B5EF4-FFF2-40B4-BE49-F238E27FC236}">
                <a16:creationId xmlns:a16="http://schemas.microsoft.com/office/drawing/2014/main" id="{724A5704-7173-07A3-4285-19031CE62461}"/>
              </a:ext>
            </a:extLst>
          </p:cNvPr>
          <p:cNvCxnSpPr/>
          <p:nvPr/>
        </p:nvCxnSpPr>
        <p:spPr>
          <a:xfrm rot="8257180">
            <a:off x="2461993" y="3760357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F3187EC1-E414-7E0F-151A-48D2CB20148E}"/>
              </a:ext>
            </a:extLst>
          </p:cNvPr>
          <p:cNvCxnSpPr/>
          <p:nvPr/>
        </p:nvCxnSpPr>
        <p:spPr>
          <a:xfrm rot="8257180" flipV="1">
            <a:off x="2437608" y="3788297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2" name="直線接點 691">
            <a:extLst>
              <a:ext uri="{FF2B5EF4-FFF2-40B4-BE49-F238E27FC236}">
                <a16:creationId xmlns:a16="http://schemas.microsoft.com/office/drawing/2014/main" id="{5BFFB03C-0A6B-2AFE-590F-FA8AE50232BA}"/>
              </a:ext>
            </a:extLst>
          </p:cNvPr>
          <p:cNvCxnSpPr/>
          <p:nvPr/>
        </p:nvCxnSpPr>
        <p:spPr>
          <a:xfrm rot="8257180" flipH="1">
            <a:off x="2443891" y="3804500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3" name="直線接點 692">
            <a:extLst>
              <a:ext uri="{FF2B5EF4-FFF2-40B4-BE49-F238E27FC236}">
                <a16:creationId xmlns:a16="http://schemas.microsoft.com/office/drawing/2014/main" id="{06B2CCF5-F1CC-A91A-84F2-7FEF76493AB0}"/>
              </a:ext>
            </a:extLst>
          </p:cNvPr>
          <p:cNvCxnSpPr/>
          <p:nvPr/>
        </p:nvCxnSpPr>
        <p:spPr>
          <a:xfrm rot="8257180">
            <a:off x="2376431" y="3830653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020759CC-05D4-DD7F-CB00-544345A0073E}"/>
              </a:ext>
            </a:extLst>
          </p:cNvPr>
          <p:cNvCxnSpPr/>
          <p:nvPr/>
        </p:nvCxnSpPr>
        <p:spPr>
          <a:xfrm rot="16767761">
            <a:off x="2369046" y="3839327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2628CFA-49B1-56A5-CF92-A263A05DCABA}"/>
              </a:ext>
            </a:extLst>
          </p:cNvPr>
          <p:cNvCxnSpPr/>
          <p:nvPr/>
        </p:nvCxnSpPr>
        <p:spPr>
          <a:xfrm rot="16767761" flipV="1">
            <a:off x="2355881" y="3785849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6" name="直線接點 695">
            <a:extLst>
              <a:ext uri="{FF2B5EF4-FFF2-40B4-BE49-F238E27FC236}">
                <a16:creationId xmlns:a16="http://schemas.microsoft.com/office/drawing/2014/main" id="{FE11F0B6-C483-C06F-16BF-A3812E994FD1}"/>
              </a:ext>
            </a:extLst>
          </p:cNvPr>
          <p:cNvCxnSpPr/>
          <p:nvPr/>
        </p:nvCxnSpPr>
        <p:spPr>
          <a:xfrm rot="16767761" flipH="1">
            <a:off x="2373831" y="3770643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C6677C85-00C6-9E7F-34A3-8F41EB4F21E8}"/>
              </a:ext>
            </a:extLst>
          </p:cNvPr>
          <p:cNvCxnSpPr/>
          <p:nvPr/>
        </p:nvCxnSpPr>
        <p:spPr>
          <a:xfrm rot="16767761">
            <a:off x="2373638" y="3770416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8" name="直線接點 697">
            <a:extLst>
              <a:ext uri="{FF2B5EF4-FFF2-40B4-BE49-F238E27FC236}">
                <a16:creationId xmlns:a16="http://schemas.microsoft.com/office/drawing/2014/main" id="{BDE9F456-CBA1-2D6E-FB2E-E095842FDBFF}"/>
              </a:ext>
            </a:extLst>
          </p:cNvPr>
          <p:cNvCxnSpPr/>
          <p:nvPr/>
        </p:nvCxnSpPr>
        <p:spPr>
          <a:xfrm rot="10800000">
            <a:off x="2358384" y="3746475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9" name="直線接點 698">
            <a:extLst>
              <a:ext uri="{FF2B5EF4-FFF2-40B4-BE49-F238E27FC236}">
                <a16:creationId xmlns:a16="http://schemas.microsoft.com/office/drawing/2014/main" id="{8A34C984-C16B-A912-265A-37D49EA3864C}"/>
              </a:ext>
            </a:extLst>
          </p:cNvPr>
          <p:cNvCxnSpPr/>
          <p:nvPr/>
        </p:nvCxnSpPr>
        <p:spPr>
          <a:xfrm rot="10800000" flipV="1">
            <a:off x="2309071" y="3746475"/>
            <a:ext cx="49313" cy="4499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0" name="直線接點 699">
            <a:extLst>
              <a:ext uri="{FF2B5EF4-FFF2-40B4-BE49-F238E27FC236}">
                <a16:creationId xmlns:a16="http://schemas.microsoft.com/office/drawing/2014/main" id="{DE3532F9-0AA1-345F-E532-ABDD13B9B580}"/>
              </a:ext>
            </a:extLst>
          </p:cNvPr>
          <p:cNvCxnSpPr/>
          <p:nvPr/>
        </p:nvCxnSpPr>
        <p:spPr>
          <a:xfrm rot="10800000" flipH="1">
            <a:off x="2309071" y="3747091"/>
            <a:ext cx="7397" cy="4438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1" name="直線接點 700">
            <a:extLst>
              <a:ext uri="{FF2B5EF4-FFF2-40B4-BE49-F238E27FC236}">
                <a16:creationId xmlns:a16="http://schemas.microsoft.com/office/drawing/2014/main" id="{F2E654F9-A89D-3456-CB10-B86CEF20A155}"/>
              </a:ext>
            </a:extLst>
          </p:cNvPr>
          <p:cNvCxnSpPr/>
          <p:nvPr/>
        </p:nvCxnSpPr>
        <p:spPr>
          <a:xfrm rot="10800000">
            <a:off x="2256060" y="3747091"/>
            <a:ext cx="6040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2" name="直線接點 701">
            <a:extLst>
              <a:ext uri="{FF2B5EF4-FFF2-40B4-BE49-F238E27FC236}">
                <a16:creationId xmlns:a16="http://schemas.microsoft.com/office/drawing/2014/main" id="{9C62DAA7-E9D0-66AD-946C-639AED96E7A2}"/>
              </a:ext>
            </a:extLst>
          </p:cNvPr>
          <p:cNvCxnSpPr/>
          <p:nvPr/>
        </p:nvCxnSpPr>
        <p:spPr>
          <a:xfrm rot="3599978">
            <a:off x="3244825" y="1883278"/>
            <a:ext cx="1572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3" name="直線接點 702">
            <a:extLst>
              <a:ext uri="{FF2B5EF4-FFF2-40B4-BE49-F238E27FC236}">
                <a16:creationId xmlns:a16="http://schemas.microsoft.com/office/drawing/2014/main" id="{F415D2BE-2869-FCEA-D562-C922838E49F9}"/>
              </a:ext>
            </a:extLst>
          </p:cNvPr>
          <p:cNvCxnSpPr/>
          <p:nvPr/>
        </p:nvCxnSpPr>
        <p:spPr>
          <a:xfrm rot="3599978" flipV="1">
            <a:off x="3259227" y="1885569"/>
            <a:ext cx="17972" cy="1639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4" name="直線接點 703">
            <a:extLst>
              <a:ext uri="{FF2B5EF4-FFF2-40B4-BE49-F238E27FC236}">
                <a16:creationId xmlns:a16="http://schemas.microsoft.com/office/drawing/2014/main" id="{AECA6C8B-9B50-420A-0F0E-DF3208F302AF}"/>
              </a:ext>
            </a:extLst>
          </p:cNvPr>
          <p:cNvCxnSpPr/>
          <p:nvPr/>
        </p:nvCxnSpPr>
        <p:spPr>
          <a:xfrm rot="3599978" flipH="1">
            <a:off x="3270782" y="1892240"/>
            <a:ext cx="2696" cy="1617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5" name="直線接點 704">
            <a:extLst>
              <a:ext uri="{FF2B5EF4-FFF2-40B4-BE49-F238E27FC236}">
                <a16:creationId xmlns:a16="http://schemas.microsoft.com/office/drawing/2014/main" id="{336B70E2-9720-C897-3240-2C327C66E52A}"/>
              </a:ext>
            </a:extLst>
          </p:cNvPr>
          <p:cNvCxnSpPr/>
          <p:nvPr/>
        </p:nvCxnSpPr>
        <p:spPr>
          <a:xfrm rot="3599978">
            <a:off x="3258946" y="1912737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6" name="直線接點 705">
            <a:extLst>
              <a:ext uri="{FF2B5EF4-FFF2-40B4-BE49-F238E27FC236}">
                <a16:creationId xmlns:a16="http://schemas.microsoft.com/office/drawing/2014/main" id="{B434F1E5-9F66-F6F5-C462-4196F66F3ECB}"/>
              </a:ext>
            </a:extLst>
          </p:cNvPr>
          <p:cNvCxnSpPr/>
          <p:nvPr/>
        </p:nvCxnSpPr>
        <p:spPr>
          <a:xfrm rot="1057177">
            <a:off x="3274657" y="1926695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7" name="直線接點 706">
            <a:extLst>
              <a:ext uri="{FF2B5EF4-FFF2-40B4-BE49-F238E27FC236}">
                <a16:creationId xmlns:a16="http://schemas.microsoft.com/office/drawing/2014/main" id="{9647424C-E4BE-264B-A01F-8E6DA41BD11D}"/>
              </a:ext>
            </a:extLst>
          </p:cNvPr>
          <p:cNvCxnSpPr/>
          <p:nvPr/>
        </p:nvCxnSpPr>
        <p:spPr>
          <a:xfrm rot="1057177" flipV="1">
            <a:off x="3301603" y="1909809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8" name="直線接點 707">
            <a:extLst>
              <a:ext uri="{FF2B5EF4-FFF2-40B4-BE49-F238E27FC236}">
                <a16:creationId xmlns:a16="http://schemas.microsoft.com/office/drawing/2014/main" id="{9D87C290-D0AE-DAA3-673C-84B8ECA679E8}"/>
              </a:ext>
            </a:extLst>
          </p:cNvPr>
          <p:cNvCxnSpPr/>
          <p:nvPr/>
        </p:nvCxnSpPr>
        <p:spPr>
          <a:xfrm rot="1057177" flipH="1">
            <a:off x="3324735" y="1913394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9" name="直線接點 708">
            <a:extLst>
              <a:ext uri="{FF2B5EF4-FFF2-40B4-BE49-F238E27FC236}">
                <a16:creationId xmlns:a16="http://schemas.microsoft.com/office/drawing/2014/main" id="{2C8E3785-B281-D8F9-3DC5-8AE712EAFD6C}"/>
              </a:ext>
            </a:extLst>
          </p:cNvPr>
          <p:cNvCxnSpPr/>
          <p:nvPr/>
        </p:nvCxnSpPr>
        <p:spPr>
          <a:xfrm rot="1057177">
            <a:off x="3320247" y="1942355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0" name="直線接點 709">
            <a:extLst>
              <a:ext uri="{FF2B5EF4-FFF2-40B4-BE49-F238E27FC236}">
                <a16:creationId xmlns:a16="http://schemas.microsoft.com/office/drawing/2014/main" id="{90606C87-BC5D-0C76-558E-7B6D4C0DA7F9}"/>
              </a:ext>
            </a:extLst>
          </p:cNvPr>
          <p:cNvCxnSpPr/>
          <p:nvPr/>
        </p:nvCxnSpPr>
        <p:spPr>
          <a:xfrm rot="9567754">
            <a:off x="3339210" y="1951054"/>
            <a:ext cx="1639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1" name="直線接點 710">
            <a:extLst>
              <a:ext uri="{FF2B5EF4-FFF2-40B4-BE49-F238E27FC236}">
                <a16:creationId xmlns:a16="http://schemas.microsoft.com/office/drawing/2014/main" id="{0F7004D7-2045-0963-B5A9-2FE99EEE2DC8}"/>
              </a:ext>
            </a:extLst>
          </p:cNvPr>
          <p:cNvCxnSpPr/>
          <p:nvPr/>
        </p:nvCxnSpPr>
        <p:spPr>
          <a:xfrm rot="9567754" flipV="1">
            <a:off x="3324588" y="1956674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2" name="直線接點 711">
            <a:extLst>
              <a:ext uri="{FF2B5EF4-FFF2-40B4-BE49-F238E27FC236}">
                <a16:creationId xmlns:a16="http://schemas.microsoft.com/office/drawing/2014/main" id="{612DA3DC-8E5F-0D33-2DB9-07AFBB296D1C}"/>
              </a:ext>
            </a:extLst>
          </p:cNvPr>
          <p:cNvCxnSpPr/>
          <p:nvPr/>
        </p:nvCxnSpPr>
        <p:spPr>
          <a:xfrm rot="9567754" flipH="1">
            <a:off x="3325135" y="1959694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3" name="直線接點 712">
            <a:extLst>
              <a:ext uri="{FF2B5EF4-FFF2-40B4-BE49-F238E27FC236}">
                <a16:creationId xmlns:a16="http://schemas.microsoft.com/office/drawing/2014/main" id="{5DC98A6A-0437-CC12-6D59-C26223F5F108}"/>
              </a:ext>
            </a:extLst>
          </p:cNvPr>
          <p:cNvCxnSpPr/>
          <p:nvPr/>
        </p:nvCxnSpPr>
        <p:spPr>
          <a:xfrm rot="9567754">
            <a:off x="3302671" y="1963765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4" name="直線接點 713">
            <a:extLst>
              <a:ext uri="{FF2B5EF4-FFF2-40B4-BE49-F238E27FC236}">
                <a16:creationId xmlns:a16="http://schemas.microsoft.com/office/drawing/2014/main" id="{B9559CAD-C8E7-5784-CBEC-5375C7469946}"/>
              </a:ext>
            </a:extLst>
          </p:cNvPr>
          <p:cNvCxnSpPr/>
          <p:nvPr/>
        </p:nvCxnSpPr>
        <p:spPr>
          <a:xfrm rot="3599970">
            <a:off x="3296689" y="1977021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5" name="直線接點 714">
            <a:extLst>
              <a:ext uri="{FF2B5EF4-FFF2-40B4-BE49-F238E27FC236}">
                <a16:creationId xmlns:a16="http://schemas.microsoft.com/office/drawing/2014/main" id="{C1CA4397-EA4D-4527-A2C2-FBF7655FFEE3}"/>
              </a:ext>
            </a:extLst>
          </p:cNvPr>
          <p:cNvCxnSpPr/>
          <p:nvPr/>
        </p:nvCxnSpPr>
        <p:spPr>
          <a:xfrm rot="3599970" flipV="1">
            <a:off x="3316852" y="1980229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6" name="直線接點 715">
            <a:extLst>
              <a:ext uri="{FF2B5EF4-FFF2-40B4-BE49-F238E27FC236}">
                <a16:creationId xmlns:a16="http://schemas.microsoft.com/office/drawing/2014/main" id="{77E3D8F8-633F-79DB-EDA4-55CBBED187CA}"/>
              </a:ext>
            </a:extLst>
          </p:cNvPr>
          <p:cNvCxnSpPr/>
          <p:nvPr/>
        </p:nvCxnSpPr>
        <p:spPr>
          <a:xfrm rot="3599970" flipH="1">
            <a:off x="3333027" y="1989568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7" name="直線接點 716">
            <a:extLst>
              <a:ext uri="{FF2B5EF4-FFF2-40B4-BE49-F238E27FC236}">
                <a16:creationId xmlns:a16="http://schemas.microsoft.com/office/drawing/2014/main" id="{A09CC6BF-F9FB-504F-EF2B-E935019B009F}"/>
              </a:ext>
            </a:extLst>
          </p:cNvPr>
          <p:cNvCxnSpPr/>
          <p:nvPr/>
        </p:nvCxnSpPr>
        <p:spPr>
          <a:xfrm rot="3599970">
            <a:off x="3316461" y="2018261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8" name="直線接點 717">
            <a:extLst>
              <a:ext uri="{FF2B5EF4-FFF2-40B4-BE49-F238E27FC236}">
                <a16:creationId xmlns:a16="http://schemas.microsoft.com/office/drawing/2014/main" id="{ECB73A90-10D2-DF65-9D82-575628D9C5D1}"/>
              </a:ext>
            </a:extLst>
          </p:cNvPr>
          <p:cNvCxnSpPr/>
          <p:nvPr/>
        </p:nvCxnSpPr>
        <p:spPr>
          <a:xfrm rot="1057171">
            <a:off x="3338096" y="2038936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9" name="直線接點 718">
            <a:extLst>
              <a:ext uri="{FF2B5EF4-FFF2-40B4-BE49-F238E27FC236}">
                <a16:creationId xmlns:a16="http://schemas.microsoft.com/office/drawing/2014/main" id="{D3041E3C-0284-E7D4-CC9B-B49A6CEB902E}"/>
              </a:ext>
            </a:extLst>
          </p:cNvPr>
          <p:cNvCxnSpPr/>
          <p:nvPr/>
        </p:nvCxnSpPr>
        <p:spPr>
          <a:xfrm rot="1057171" flipV="1">
            <a:off x="3365042" y="2022050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0" name="直線接點 719">
            <a:extLst>
              <a:ext uri="{FF2B5EF4-FFF2-40B4-BE49-F238E27FC236}">
                <a16:creationId xmlns:a16="http://schemas.microsoft.com/office/drawing/2014/main" id="{C5C5D021-D3CD-DC1B-C8DF-BC3F80CEFA78}"/>
              </a:ext>
            </a:extLst>
          </p:cNvPr>
          <p:cNvCxnSpPr/>
          <p:nvPr/>
        </p:nvCxnSpPr>
        <p:spPr>
          <a:xfrm rot="1057171" flipH="1">
            <a:off x="3388174" y="2025635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1" name="直線接點 720">
            <a:extLst>
              <a:ext uri="{FF2B5EF4-FFF2-40B4-BE49-F238E27FC236}">
                <a16:creationId xmlns:a16="http://schemas.microsoft.com/office/drawing/2014/main" id="{48498DA3-E42F-7E86-BA96-E80B84051049}"/>
              </a:ext>
            </a:extLst>
          </p:cNvPr>
          <p:cNvCxnSpPr/>
          <p:nvPr/>
        </p:nvCxnSpPr>
        <p:spPr>
          <a:xfrm rot="1057171">
            <a:off x="3383684" y="2054596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2" name="直線接點 721">
            <a:extLst>
              <a:ext uri="{FF2B5EF4-FFF2-40B4-BE49-F238E27FC236}">
                <a16:creationId xmlns:a16="http://schemas.microsoft.com/office/drawing/2014/main" id="{BF99CA84-E59D-C4B2-53D3-CB2EE7D1A620}"/>
              </a:ext>
            </a:extLst>
          </p:cNvPr>
          <p:cNvCxnSpPr/>
          <p:nvPr/>
        </p:nvCxnSpPr>
        <p:spPr>
          <a:xfrm rot="20114328">
            <a:off x="3415730" y="2052958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3" name="直線接點 722">
            <a:extLst>
              <a:ext uri="{FF2B5EF4-FFF2-40B4-BE49-F238E27FC236}">
                <a16:creationId xmlns:a16="http://schemas.microsoft.com/office/drawing/2014/main" id="{A6B53C48-98A8-F16F-E52C-BF3675F0160D}"/>
              </a:ext>
            </a:extLst>
          </p:cNvPr>
          <p:cNvCxnSpPr/>
          <p:nvPr/>
        </p:nvCxnSpPr>
        <p:spPr>
          <a:xfrm rot="20114328" flipV="1">
            <a:off x="3441441" y="1998618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4" name="直線接點 723">
            <a:extLst>
              <a:ext uri="{FF2B5EF4-FFF2-40B4-BE49-F238E27FC236}">
                <a16:creationId xmlns:a16="http://schemas.microsoft.com/office/drawing/2014/main" id="{3B5498BB-2C32-80FD-4281-4AAF8DBB254D}"/>
              </a:ext>
            </a:extLst>
          </p:cNvPr>
          <p:cNvCxnSpPr/>
          <p:nvPr/>
        </p:nvCxnSpPr>
        <p:spPr>
          <a:xfrm rot="20114328" flipH="1">
            <a:off x="3476213" y="1990986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5" name="直線接點 724">
            <a:extLst>
              <a:ext uri="{FF2B5EF4-FFF2-40B4-BE49-F238E27FC236}">
                <a16:creationId xmlns:a16="http://schemas.microsoft.com/office/drawing/2014/main" id="{52FBEF4E-12E9-28E2-7A79-2D66294F5EE5}"/>
              </a:ext>
            </a:extLst>
          </p:cNvPr>
          <p:cNvCxnSpPr/>
          <p:nvPr/>
        </p:nvCxnSpPr>
        <p:spPr>
          <a:xfrm rot="20114328">
            <a:off x="3482196" y="2018237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6" name="直線接點 725">
            <a:extLst>
              <a:ext uri="{FF2B5EF4-FFF2-40B4-BE49-F238E27FC236}">
                <a16:creationId xmlns:a16="http://schemas.microsoft.com/office/drawing/2014/main" id="{10E03357-D640-209F-4364-68D1199CCEF6}"/>
              </a:ext>
            </a:extLst>
          </p:cNvPr>
          <p:cNvCxnSpPr/>
          <p:nvPr/>
        </p:nvCxnSpPr>
        <p:spPr>
          <a:xfrm rot="7024911">
            <a:off x="3516511" y="2017614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7" name="直線接點 726">
            <a:extLst>
              <a:ext uri="{FF2B5EF4-FFF2-40B4-BE49-F238E27FC236}">
                <a16:creationId xmlns:a16="http://schemas.microsoft.com/office/drawing/2014/main" id="{B39121C5-28D2-A6A6-211A-51162D9C4157}"/>
              </a:ext>
            </a:extLst>
          </p:cNvPr>
          <p:cNvCxnSpPr/>
          <p:nvPr/>
        </p:nvCxnSpPr>
        <p:spPr>
          <a:xfrm rot="7024911" flipV="1">
            <a:off x="3514102" y="2034609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8" name="直線接點 727">
            <a:extLst>
              <a:ext uri="{FF2B5EF4-FFF2-40B4-BE49-F238E27FC236}">
                <a16:creationId xmlns:a16="http://schemas.microsoft.com/office/drawing/2014/main" id="{7E818D90-46AB-AF34-BABD-8529C855A586}"/>
              </a:ext>
            </a:extLst>
          </p:cNvPr>
          <p:cNvCxnSpPr/>
          <p:nvPr/>
        </p:nvCxnSpPr>
        <p:spPr>
          <a:xfrm rot="7024911" flipH="1">
            <a:off x="3520975" y="2045844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9" name="直線接點 728">
            <a:extLst>
              <a:ext uri="{FF2B5EF4-FFF2-40B4-BE49-F238E27FC236}">
                <a16:creationId xmlns:a16="http://schemas.microsoft.com/office/drawing/2014/main" id="{5472E260-242F-CA32-A214-55BB7C8EF861}"/>
              </a:ext>
            </a:extLst>
          </p:cNvPr>
          <p:cNvCxnSpPr/>
          <p:nvPr/>
        </p:nvCxnSpPr>
        <p:spPr>
          <a:xfrm rot="7024911">
            <a:off x="3486682" y="2066825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0" name="直線接點 729">
            <a:extLst>
              <a:ext uri="{FF2B5EF4-FFF2-40B4-BE49-F238E27FC236}">
                <a16:creationId xmlns:a16="http://schemas.microsoft.com/office/drawing/2014/main" id="{671BCBA8-A02F-580E-3589-FCA30C216EE6}"/>
              </a:ext>
            </a:extLst>
          </p:cNvPr>
          <p:cNvCxnSpPr/>
          <p:nvPr/>
        </p:nvCxnSpPr>
        <p:spPr>
          <a:xfrm rot="1057156">
            <a:off x="3493858" y="2088701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1" name="直線接點 730">
            <a:extLst>
              <a:ext uri="{FF2B5EF4-FFF2-40B4-BE49-F238E27FC236}">
                <a16:creationId xmlns:a16="http://schemas.microsoft.com/office/drawing/2014/main" id="{85B51214-85E4-E7AB-54B6-A6B9C54BFA6E}"/>
              </a:ext>
            </a:extLst>
          </p:cNvPr>
          <p:cNvCxnSpPr/>
          <p:nvPr/>
        </p:nvCxnSpPr>
        <p:spPr>
          <a:xfrm rot="1057156" flipV="1">
            <a:off x="3531582" y="2065061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2" name="直線接點 731">
            <a:extLst>
              <a:ext uri="{FF2B5EF4-FFF2-40B4-BE49-F238E27FC236}">
                <a16:creationId xmlns:a16="http://schemas.microsoft.com/office/drawing/2014/main" id="{AE7B4EC3-062D-9F58-406A-9D25BD124692}"/>
              </a:ext>
            </a:extLst>
          </p:cNvPr>
          <p:cNvCxnSpPr/>
          <p:nvPr/>
        </p:nvCxnSpPr>
        <p:spPr>
          <a:xfrm rot="1057156" flipH="1">
            <a:off x="3563966" y="2070080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3" name="直線接點 732">
            <a:extLst>
              <a:ext uri="{FF2B5EF4-FFF2-40B4-BE49-F238E27FC236}">
                <a16:creationId xmlns:a16="http://schemas.microsoft.com/office/drawing/2014/main" id="{01A8D62A-2870-0E6F-3EBF-2BBB52DE2455}"/>
              </a:ext>
            </a:extLst>
          </p:cNvPr>
          <p:cNvCxnSpPr/>
          <p:nvPr/>
        </p:nvCxnSpPr>
        <p:spPr>
          <a:xfrm rot="1057156">
            <a:off x="3557684" y="2110624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4" name="直線接點 733">
            <a:extLst>
              <a:ext uri="{FF2B5EF4-FFF2-40B4-BE49-F238E27FC236}">
                <a16:creationId xmlns:a16="http://schemas.microsoft.com/office/drawing/2014/main" id="{85FB091E-E129-4AC5-F6D8-A15DB9B2D2AA}"/>
              </a:ext>
            </a:extLst>
          </p:cNvPr>
          <p:cNvCxnSpPr/>
          <p:nvPr/>
        </p:nvCxnSpPr>
        <p:spPr>
          <a:xfrm rot="9567754">
            <a:off x="3595834" y="2123973"/>
            <a:ext cx="1639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5" name="直線接點 734">
            <a:extLst>
              <a:ext uri="{FF2B5EF4-FFF2-40B4-BE49-F238E27FC236}">
                <a16:creationId xmlns:a16="http://schemas.microsoft.com/office/drawing/2014/main" id="{29EF2376-31BB-2A27-1ED6-34CE76CF5DFE}"/>
              </a:ext>
            </a:extLst>
          </p:cNvPr>
          <p:cNvCxnSpPr/>
          <p:nvPr/>
        </p:nvCxnSpPr>
        <p:spPr>
          <a:xfrm rot="9567754" flipV="1">
            <a:off x="3581210" y="2129594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6" name="直線接點 735">
            <a:extLst>
              <a:ext uri="{FF2B5EF4-FFF2-40B4-BE49-F238E27FC236}">
                <a16:creationId xmlns:a16="http://schemas.microsoft.com/office/drawing/2014/main" id="{F3214538-2F10-B174-8B1A-59CD54A011D5}"/>
              </a:ext>
            </a:extLst>
          </p:cNvPr>
          <p:cNvCxnSpPr/>
          <p:nvPr/>
        </p:nvCxnSpPr>
        <p:spPr>
          <a:xfrm rot="9567754" flipH="1">
            <a:off x="3581757" y="2132614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7" name="直線接點 736">
            <a:extLst>
              <a:ext uri="{FF2B5EF4-FFF2-40B4-BE49-F238E27FC236}">
                <a16:creationId xmlns:a16="http://schemas.microsoft.com/office/drawing/2014/main" id="{678B0E1F-0442-9C86-67DD-A3765905AC33}"/>
              </a:ext>
            </a:extLst>
          </p:cNvPr>
          <p:cNvCxnSpPr/>
          <p:nvPr/>
        </p:nvCxnSpPr>
        <p:spPr>
          <a:xfrm rot="9567754">
            <a:off x="3559295" y="2136683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8" name="直線接點 737">
            <a:extLst>
              <a:ext uri="{FF2B5EF4-FFF2-40B4-BE49-F238E27FC236}">
                <a16:creationId xmlns:a16="http://schemas.microsoft.com/office/drawing/2014/main" id="{9D406077-811A-A0EB-F335-38FFA622BD70}"/>
              </a:ext>
            </a:extLst>
          </p:cNvPr>
          <p:cNvCxnSpPr/>
          <p:nvPr/>
        </p:nvCxnSpPr>
        <p:spPr>
          <a:xfrm rot="7024890">
            <a:off x="3540838" y="2151641"/>
            <a:ext cx="2536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9" name="直線接點 738">
            <a:extLst>
              <a:ext uri="{FF2B5EF4-FFF2-40B4-BE49-F238E27FC236}">
                <a16:creationId xmlns:a16="http://schemas.microsoft.com/office/drawing/2014/main" id="{5060EF57-5C3D-6CC7-6858-3544B9EA1A72}"/>
              </a:ext>
            </a:extLst>
          </p:cNvPr>
          <p:cNvCxnSpPr/>
          <p:nvPr/>
        </p:nvCxnSpPr>
        <p:spPr>
          <a:xfrm rot="7024890" flipV="1">
            <a:off x="3538429" y="2168636"/>
            <a:ext cx="28993" cy="264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0" name="直線接點 739">
            <a:extLst>
              <a:ext uri="{FF2B5EF4-FFF2-40B4-BE49-F238E27FC236}">
                <a16:creationId xmlns:a16="http://schemas.microsoft.com/office/drawing/2014/main" id="{C5369E21-C276-F804-ACC6-97104699E42B}"/>
              </a:ext>
            </a:extLst>
          </p:cNvPr>
          <p:cNvCxnSpPr/>
          <p:nvPr/>
        </p:nvCxnSpPr>
        <p:spPr>
          <a:xfrm rot="7024890" flipH="1">
            <a:off x="3545302" y="2179870"/>
            <a:ext cx="4349" cy="2609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1" name="直線接點 740">
            <a:extLst>
              <a:ext uri="{FF2B5EF4-FFF2-40B4-BE49-F238E27FC236}">
                <a16:creationId xmlns:a16="http://schemas.microsoft.com/office/drawing/2014/main" id="{02032314-68E4-4538-4E42-38E7BEB33619}"/>
              </a:ext>
            </a:extLst>
          </p:cNvPr>
          <p:cNvCxnSpPr/>
          <p:nvPr/>
        </p:nvCxnSpPr>
        <p:spPr>
          <a:xfrm rot="7024890">
            <a:off x="3511008" y="2200852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2" name="直線接點 741">
            <a:extLst>
              <a:ext uri="{FF2B5EF4-FFF2-40B4-BE49-F238E27FC236}">
                <a16:creationId xmlns:a16="http://schemas.microsoft.com/office/drawing/2014/main" id="{C0B210F5-4984-8C0D-7244-9FED60606BA6}"/>
              </a:ext>
            </a:extLst>
          </p:cNvPr>
          <p:cNvCxnSpPr/>
          <p:nvPr/>
        </p:nvCxnSpPr>
        <p:spPr>
          <a:xfrm rot="15535501">
            <a:off x="3509532" y="2209781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3" name="直線接點 742">
            <a:extLst>
              <a:ext uri="{FF2B5EF4-FFF2-40B4-BE49-F238E27FC236}">
                <a16:creationId xmlns:a16="http://schemas.microsoft.com/office/drawing/2014/main" id="{9C2D290E-5DE5-10C8-BFD1-CDD65A11EA03}"/>
              </a:ext>
            </a:extLst>
          </p:cNvPr>
          <p:cNvCxnSpPr/>
          <p:nvPr/>
        </p:nvCxnSpPr>
        <p:spPr>
          <a:xfrm rot="15535501" flipV="1">
            <a:off x="3496044" y="2184601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4" name="直線接點 743">
            <a:extLst>
              <a:ext uri="{FF2B5EF4-FFF2-40B4-BE49-F238E27FC236}">
                <a16:creationId xmlns:a16="http://schemas.microsoft.com/office/drawing/2014/main" id="{9127DD3D-3AF1-3F7B-021D-35F74050DE16}"/>
              </a:ext>
            </a:extLst>
          </p:cNvPr>
          <p:cNvCxnSpPr/>
          <p:nvPr/>
        </p:nvCxnSpPr>
        <p:spPr>
          <a:xfrm rot="15535501" flipH="1">
            <a:off x="3502633" y="2176596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5" name="直線接點 744">
            <a:extLst>
              <a:ext uri="{FF2B5EF4-FFF2-40B4-BE49-F238E27FC236}">
                <a16:creationId xmlns:a16="http://schemas.microsoft.com/office/drawing/2014/main" id="{3FC9F697-7F70-62D2-4F50-A41CB6A38B21}"/>
              </a:ext>
            </a:extLst>
          </p:cNvPr>
          <p:cNvCxnSpPr/>
          <p:nvPr/>
        </p:nvCxnSpPr>
        <p:spPr>
          <a:xfrm rot="15535501">
            <a:off x="3498742" y="2173393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6" name="直線接點 745">
            <a:extLst>
              <a:ext uri="{FF2B5EF4-FFF2-40B4-BE49-F238E27FC236}">
                <a16:creationId xmlns:a16="http://schemas.microsoft.com/office/drawing/2014/main" id="{3F33874A-51E4-C025-D200-701DAEB4C3F4}"/>
              </a:ext>
            </a:extLst>
          </p:cNvPr>
          <p:cNvCxnSpPr/>
          <p:nvPr/>
        </p:nvCxnSpPr>
        <p:spPr>
          <a:xfrm rot="9567758">
            <a:off x="3486704" y="2164484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7" name="直線接點 746">
            <a:extLst>
              <a:ext uri="{FF2B5EF4-FFF2-40B4-BE49-F238E27FC236}">
                <a16:creationId xmlns:a16="http://schemas.microsoft.com/office/drawing/2014/main" id="{27CE5FF4-CAD2-1A34-915C-931CC57FB476}"/>
              </a:ext>
            </a:extLst>
          </p:cNvPr>
          <p:cNvCxnSpPr/>
          <p:nvPr/>
        </p:nvCxnSpPr>
        <p:spPr>
          <a:xfrm rot="9567758" flipV="1">
            <a:off x="3466230" y="2172352"/>
            <a:ext cx="26235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8" name="直線接點 747">
            <a:extLst>
              <a:ext uri="{FF2B5EF4-FFF2-40B4-BE49-F238E27FC236}">
                <a16:creationId xmlns:a16="http://schemas.microsoft.com/office/drawing/2014/main" id="{8903A5AA-4C33-18A0-F92E-7559B6C29D10}"/>
              </a:ext>
            </a:extLst>
          </p:cNvPr>
          <p:cNvCxnSpPr/>
          <p:nvPr/>
        </p:nvCxnSpPr>
        <p:spPr>
          <a:xfrm rot="9567758" flipH="1">
            <a:off x="3466996" y="2176581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9" name="直線接點 748">
            <a:extLst>
              <a:ext uri="{FF2B5EF4-FFF2-40B4-BE49-F238E27FC236}">
                <a16:creationId xmlns:a16="http://schemas.microsoft.com/office/drawing/2014/main" id="{019F3625-EED2-98B2-ACE7-A9C464459F27}"/>
              </a:ext>
            </a:extLst>
          </p:cNvPr>
          <p:cNvCxnSpPr/>
          <p:nvPr/>
        </p:nvCxnSpPr>
        <p:spPr>
          <a:xfrm rot="9567758">
            <a:off x="3435548" y="2182278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0" name="直線接點 749">
            <a:extLst>
              <a:ext uri="{FF2B5EF4-FFF2-40B4-BE49-F238E27FC236}">
                <a16:creationId xmlns:a16="http://schemas.microsoft.com/office/drawing/2014/main" id="{A2425F02-574A-15C8-5F88-66FBC3D57248}"/>
              </a:ext>
            </a:extLst>
          </p:cNvPr>
          <p:cNvCxnSpPr/>
          <p:nvPr/>
        </p:nvCxnSpPr>
        <p:spPr>
          <a:xfrm rot="3599972">
            <a:off x="3425349" y="2196150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1" name="直線接點 750">
            <a:extLst>
              <a:ext uri="{FF2B5EF4-FFF2-40B4-BE49-F238E27FC236}">
                <a16:creationId xmlns:a16="http://schemas.microsoft.com/office/drawing/2014/main" id="{3947FBDF-E0B5-E5D7-D1A5-11FEB8C7DCA7}"/>
              </a:ext>
            </a:extLst>
          </p:cNvPr>
          <p:cNvCxnSpPr/>
          <p:nvPr/>
        </p:nvCxnSpPr>
        <p:spPr>
          <a:xfrm rot="3599972" flipV="1">
            <a:off x="3445513" y="2199359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2" name="直線接點 751">
            <a:extLst>
              <a:ext uri="{FF2B5EF4-FFF2-40B4-BE49-F238E27FC236}">
                <a16:creationId xmlns:a16="http://schemas.microsoft.com/office/drawing/2014/main" id="{9A562218-73B0-0397-04FB-BD51FD7D3656}"/>
              </a:ext>
            </a:extLst>
          </p:cNvPr>
          <p:cNvCxnSpPr/>
          <p:nvPr/>
        </p:nvCxnSpPr>
        <p:spPr>
          <a:xfrm rot="3599972" flipH="1">
            <a:off x="3461688" y="2208698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3" name="直線接點 752">
            <a:extLst>
              <a:ext uri="{FF2B5EF4-FFF2-40B4-BE49-F238E27FC236}">
                <a16:creationId xmlns:a16="http://schemas.microsoft.com/office/drawing/2014/main" id="{78844FC7-1468-60E8-0D2C-64FD858264D7}"/>
              </a:ext>
            </a:extLst>
          </p:cNvPr>
          <p:cNvCxnSpPr/>
          <p:nvPr/>
        </p:nvCxnSpPr>
        <p:spPr>
          <a:xfrm rot="3599972">
            <a:off x="3445122" y="2237392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4" name="直線接點 753">
            <a:extLst>
              <a:ext uri="{FF2B5EF4-FFF2-40B4-BE49-F238E27FC236}">
                <a16:creationId xmlns:a16="http://schemas.microsoft.com/office/drawing/2014/main" id="{40458142-FC18-3508-10F2-FF09DA6BB349}"/>
              </a:ext>
            </a:extLst>
          </p:cNvPr>
          <p:cNvCxnSpPr/>
          <p:nvPr/>
        </p:nvCxnSpPr>
        <p:spPr>
          <a:xfrm rot="1057186">
            <a:off x="3467117" y="2256931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5" name="直線接點 754">
            <a:extLst>
              <a:ext uri="{FF2B5EF4-FFF2-40B4-BE49-F238E27FC236}">
                <a16:creationId xmlns:a16="http://schemas.microsoft.com/office/drawing/2014/main" id="{5DA49930-92B8-4247-A983-4AB403A99ECB}"/>
              </a:ext>
            </a:extLst>
          </p:cNvPr>
          <p:cNvCxnSpPr/>
          <p:nvPr/>
        </p:nvCxnSpPr>
        <p:spPr>
          <a:xfrm rot="1057186" flipV="1">
            <a:off x="3504841" y="2233293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6" name="直線接點 755">
            <a:extLst>
              <a:ext uri="{FF2B5EF4-FFF2-40B4-BE49-F238E27FC236}">
                <a16:creationId xmlns:a16="http://schemas.microsoft.com/office/drawing/2014/main" id="{4BD12984-C891-DE20-3F86-ED923ADF4F89}"/>
              </a:ext>
            </a:extLst>
          </p:cNvPr>
          <p:cNvCxnSpPr/>
          <p:nvPr/>
        </p:nvCxnSpPr>
        <p:spPr>
          <a:xfrm rot="1057186" flipH="1">
            <a:off x="3537225" y="2238312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7" name="直線接點 756">
            <a:extLst>
              <a:ext uri="{FF2B5EF4-FFF2-40B4-BE49-F238E27FC236}">
                <a16:creationId xmlns:a16="http://schemas.microsoft.com/office/drawing/2014/main" id="{0B629ACE-C9D0-7F15-AF39-7F718B250D97}"/>
              </a:ext>
            </a:extLst>
          </p:cNvPr>
          <p:cNvCxnSpPr/>
          <p:nvPr/>
        </p:nvCxnSpPr>
        <p:spPr>
          <a:xfrm rot="1057186">
            <a:off x="3530941" y="2278855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8" name="直線接點 757">
            <a:extLst>
              <a:ext uri="{FF2B5EF4-FFF2-40B4-BE49-F238E27FC236}">
                <a16:creationId xmlns:a16="http://schemas.microsoft.com/office/drawing/2014/main" id="{059AC4E2-C650-5C08-5D1E-384D7013F495}"/>
              </a:ext>
            </a:extLst>
          </p:cNvPr>
          <p:cNvCxnSpPr/>
          <p:nvPr/>
        </p:nvCxnSpPr>
        <p:spPr>
          <a:xfrm rot="9567750">
            <a:off x="3557491" y="2291036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9" name="直線接點 758">
            <a:extLst>
              <a:ext uri="{FF2B5EF4-FFF2-40B4-BE49-F238E27FC236}">
                <a16:creationId xmlns:a16="http://schemas.microsoft.com/office/drawing/2014/main" id="{06AB945D-A457-FB36-3877-FFB02E33E0F1}"/>
              </a:ext>
            </a:extLst>
          </p:cNvPr>
          <p:cNvCxnSpPr/>
          <p:nvPr/>
        </p:nvCxnSpPr>
        <p:spPr>
          <a:xfrm rot="9567750" flipV="1">
            <a:off x="3537019" y="2298904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0" name="直線接點 759">
            <a:extLst>
              <a:ext uri="{FF2B5EF4-FFF2-40B4-BE49-F238E27FC236}">
                <a16:creationId xmlns:a16="http://schemas.microsoft.com/office/drawing/2014/main" id="{62178D01-D842-15F7-3162-8882B8A0BA7E}"/>
              </a:ext>
            </a:extLst>
          </p:cNvPr>
          <p:cNvCxnSpPr/>
          <p:nvPr/>
        </p:nvCxnSpPr>
        <p:spPr>
          <a:xfrm rot="9567750" flipH="1">
            <a:off x="3537785" y="2303133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1" name="直線接點 760">
            <a:extLst>
              <a:ext uri="{FF2B5EF4-FFF2-40B4-BE49-F238E27FC236}">
                <a16:creationId xmlns:a16="http://schemas.microsoft.com/office/drawing/2014/main" id="{AC8FCE1A-29D5-7C92-CCC9-17A4F2984E75}"/>
              </a:ext>
            </a:extLst>
          </p:cNvPr>
          <p:cNvCxnSpPr/>
          <p:nvPr/>
        </p:nvCxnSpPr>
        <p:spPr>
          <a:xfrm rot="9567750">
            <a:off x="3506335" y="2308830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2" name="直線接點 761">
            <a:extLst>
              <a:ext uri="{FF2B5EF4-FFF2-40B4-BE49-F238E27FC236}">
                <a16:creationId xmlns:a16="http://schemas.microsoft.com/office/drawing/2014/main" id="{78EE25EE-052A-3DF0-0951-E6506A104A27}"/>
              </a:ext>
            </a:extLst>
          </p:cNvPr>
          <p:cNvCxnSpPr/>
          <p:nvPr/>
        </p:nvCxnSpPr>
        <p:spPr>
          <a:xfrm rot="3599999">
            <a:off x="3497962" y="2327389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3" name="直線接點 762">
            <a:extLst>
              <a:ext uri="{FF2B5EF4-FFF2-40B4-BE49-F238E27FC236}">
                <a16:creationId xmlns:a16="http://schemas.microsoft.com/office/drawing/2014/main" id="{7CC90CC2-0226-CCA0-6480-2AC78B8AC1CA}"/>
              </a:ext>
            </a:extLst>
          </p:cNvPr>
          <p:cNvCxnSpPr/>
          <p:nvPr/>
        </p:nvCxnSpPr>
        <p:spPr>
          <a:xfrm rot="3599999" flipV="1">
            <a:off x="3526191" y="2331881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4" name="直線接點 763">
            <a:extLst>
              <a:ext uri="{FF2B5EF4-FFF2-40B4-BE49-F238E27FC236}">
                <a16:creationId xmlns:a16="http://schemas.microsoft.com/office/drawing/2014/main" id="{CBBAB1D8-5E8A-5F6C-6816-332E3A48A9F4}"/>
              </a:ext>
            </a:extLst>
          </p:cNvPr>
          <p:cNvCxnSpPr/>
          <p:nvPr/>
        </p:nvCxnSpPr>
        <p:spPr>
          <a:xfrm rot="3599999" flipH="1">
            <a:off x="3548836" y="2344954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5" name="直線接點 764">
            <a:extLst>
              <a:ext uri="{FF2B5EF4-FFF2-40B4-BE49-F238E27FC236}">
                <a16:creationId xmlns:a16="http://schemas.microsoft.com/office/drawing/2014/main" id="{7066F97B-C099-0FD2-BD20-B7207054C690}"/>
              </a:ext>
            </a:extLst>
          </p:cNvPr>
          <p:cNvCxnSpPr/>
          <p:nvPr/>
        </p:nvCxnSpPr>
        <p:spPr>
          <a:xfrm rot="3599999">
            <a:off x="3525642" y="2385126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6" name="直線接點 765">
            <a:extLst>
              <a:ext uri="{FF2B5EF4-FFF2-40B4-BE49-F238E27FC236}">
                <a16:creationId xmlns:a16="http://schemas.microsoft.com/office/drawing/2014/main" id="{EE551051-2FEF-6716-962E-EFE5FBE1CC7B}"/>
              </a:ext>
            </a:extLst>
          </p:cNvPr>
          <p:cNvCxnSpPr/>
          <p:nvPr/>
        </p:nvCxnSpPr>
        <p:spPr>
          <a:xfrm rot="1057186">
            <a:off x="3554350" y="2421548"/>
            <a:ext cx="243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7" name="直線接點 766">
            <a:extLst>
              <a:ext uri="{FF2B5EF4-FFF2-40B4-BE49-F238E27FC236}">
                <a16:creationId xmlns:a16="http://schemas.microsoft.com/office/drawing/2014/main" id="{2FB33706-A9D1-0175-7F33-B0067225CD67}"/>
              </a:ext>
            </a:extLst>
          </p:cNvPr>
          <p:cNvCxnSpPr/>
          <p:nvPr/>
        </p:nvCxnSpPr>
        <p:spPr>
          <a:xfrm rot="1057186" flipV="1">
            <a:off x="3581296" y="2404660"/>
            <a:ext cx="27804" cy="25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8" name="直線接點 767">
            <a:extLst>
              <a:ext uri="{FF2B5EF4-FFF2-40B4-BE49-F238E27FC236}">
                <a16:creationId xmlns:a16="http://schemas.microsoft.com/office/drawing/2014/main" id="{C9679417-9268-46B0-4C23-8D22F88E02A5}"/>
              </a:ext>
            </a:extLst>
          </p:cNvPr>
          <p:cNvCxnSpPr/>
          <p:nvPr/>
        </p:nvCxnSpPr>
        <p:spPr>
          <a:xfrm rot="1057186" flipH="1">
            <a:off x="3604428" y="2408246"/>
            <a:ext cx="4171" cy="250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9" name="直線接點 768">
            <a:extLst>
              <a:ext uri="{FF2B5EF4-FFF2-40B4-BE49-F238E27FC236}">
                <a16:creationId xmlns:a16="http://schemas.microsoft.com/office/drawing/2014/main" id="{672F426A-4FE4-369E-F0D2-0C002CABEAC5}"/>
              </a:ext>
            </a:extLst>
          </p:cNvPr>
          <p:cNvCxnSpPr/>
          <p:nvPr/>
        </p:nvCxnSpPr>
        <p:spPr>
          <a:xfrm rot="1057186">
            <a:off x="3599938" y="2437207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0" name="直線接點 769">
            <a:extLst>
              <a:ext uri="{FF2B5EF4-FFF2-40B4-BE49-F238E27FC236}">
                <a16:creationId xmlns:a16="http://schemas.microsoft.com/office/drawing/2014/main" id="{B89F7BBB-BBF7-09A7-1216-319D4438F8EB}"/>
              </a:ext>
            </a:extLst>
          </p:cNvPr>
          <p:cNvCxnSpPr/>
          <p:nvPr/>
        </p:nvCxnSpPr>
        <p:spPr>
          <a:xfrm rot="20114354">
            <a:off x="3631982" y="2435568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1" name="直線接點 770">
            <a:extLst>
              <a:ext uri="{FF2B5EF4-FFF2-40B4-BE49-F238E27FC236}">
                <a16:creationId xmlns:a16="http://schemas.microsoft.com/office/drawing/2014/main" id="{B21308A2-F6C9-2BFA-253E-C2C77A2C130A}"/>
              </a:ext>
            </a:extLst>
          </p:cNvPr>
          <p:cNvCxnSpPr/>
          <p:nvPr/>
        </p:nvCxnSpPr>
        <p:spPr>
          <a:xfrm rot="20114354" flipV="1">
            <a:off x="3657696" y="2381230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2" name="直線接點 771">
            <a:extLst>
              <a:ext uri="{FF2B5EF4-FFF2-40B4-BE49-F238E27FC236}">
                <a16:creationId xmlns:a16="http://schemas.microsoft.com/office/drawing/2014/main" id="{ADDD6D01-DE2D-FCB6-0C1C-BB933FD0D371}"/>
              </a:ext>
            </a:extLst>
          </p:cNvPr>
          <p:cNvCxnSpPr/>
          <p:nvPr/>
        </p:nvCxnSpPr>
        <p:spPr>
          <a:xfrm rot="20114354" flipH="1">
            <a:off x="3692466" y="2373597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3" name="直線接點 772">
            <a:extLst>
              <a:ext uri="{FF2B5EF4-FFF2-40B4-BE49-F238E27FC236}">
                <a16:creationId xmlns:a16="http://schemas.microsoft.com/office/drawing/2014/main" id="{F2820F6A-F563-46A5-A475-E0F7F2989BA7}"/>
              </a:ext>
            </a:extLst>
          </p:cNvPr>
          <p:cNvCxnSpPr/>
          <p:nvPr/>
        </p:nvCxnSpPr>
        <p:spPr>
          <a:xfrm rot="20114354">
            <a:off x="3698448" y="2400849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4" name="直線接點 773">
            <a:extLst>
              <a:ext uri="{FF2B5EF4-FFF2-40B4-BE49-F238E27FC236}">
                <a16:creationId xmlns:a16="http://schemas.microsoft.com/office/drawing/2014/main" id="{9BBFBC19-2A70-41F1-495F-F4C7998646D5}"/>
              </a:ext>
            </a:extLst>
          </p:cNvPr>
          <p:cNvCxnSpPr/>
          <p:nvPr/>
        </p:nvCxnSpPr>
        <p:spPr>
          <a:xfrm rot="7024911">
            <a:off x="3732763" y="2400226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5" name="直線接點 774">
            <a:extLst>
              <a:ext uri="{FF2B5EF4-FFF2-40B4-BE49-F238E27FC236}">
                <a16:creationId xmlns:a16="http://schemas.microsoft.com/office/drawing/2014/main" id="{EC596CEC-0373-A13A-D9EB-4971FBA320AE}"/>
              </a:ext>
            </a:extLst>
          </p:cNvPr>
          <p:cNvCxnSpPr/>
          <p:nvPr/>
        </p:nvCxnSpPr>
        <p:spPr>
          <a:xfrm rot="7024911" flipV="1">
            <a:off x="3730355" y="2417221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6" name="直線接點 775">
            <a:extLst>
              <a:ext uri="{FF2B5EF4-FFF2-40B4-BE49-F238E27FC236}">
                <a16:creationId xmlns:a16="http://schemas.microsoft.com/office/drawing/2014/main" id="{ED752F5F-9E80-867D-BC9D-CAC569BAFAEC}"/>
              </a:ext>
            </a:extLst>
          </p:cNvPr>
          <p:cNvCxnSpPr/>
          <p:nvPr/>
        </p:nvCxnSpPr>
        <p:spPr>
          <a:xfrm rot="7024911" flipH="1">
            <a:off x="3737228" y="2428454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7" name="直線接點 776">
            <a:extLst>
              <a:ext uri="{FF2B5EF4-FFF2-40B4-BE49-F238E27FC236}">
                <a16:creationId xmlns:a16="http://schemas.microsoft.com/office/drawing/2014/main" id="{D2A7E5C7-2D26-B840-C54E-034A2A9ED5B3}"/>
              </a:ext>
            </a:extLst>
          </p:cNvPr>
          <p:cNvCxnSpPr/>
          <p:nvPr/>
        </p:nvCxnSpPr>
        <p:spPr>
          <a:xfrm rot="7024911">
            <a:off x="3702933" y="2449436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8" name="直線接點 777">
            <a:extLst>
              <a:ext uri="{FF2B5EF4-FFF2-40B4-BE49-F238E27FC236}">
                <a16:creationId xmlns:a16="http://schemas.microsoft.com/office/drawing/2014/main" id="{A9567E53-2638-7A3A-0384-170ED1130E9F}"/>
              </a:ext>
            </a:extLst>
          </p:cNvPr>
          <p:cNvCxnSpPr/>
          <p:nvPr/>
        </p:nvCxnSpPr>
        <p:spPr>
          <a:xfrm rot="1057167">
            <a:off x="3710111" y="2471311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9" name="直線接點 778">
            <a:extLst>
              <a:ext uri="{FF2B5EF4-FFF2-40B4-BE49-F238E27FC236}">
                <a16:creationId xmlns:a16="http://schemas.microsoft.com/office/drawing/2014/main" id="{E072DB0D-58CE-D25A-1AA8-C09EF47214FC}"/>
              </a:ext>
            </a:extLst>
          </p:cNvPr>
          <p:cNvCxnSpPr/>
          <p:nvPr/>
        </p:nvCxnSpPr>
        <p:spPr>
          <a:xfrm rot="1057167" flipV="1">
            <a:off x="3747835" y="2447673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0" name="直線接點 779">
            <a:extLst>
              <a:ext uri="{FF2B5EF4-FFF2-40B4-BE49-F238E27FC236}">
                <a16:creationId xmlns:a16="http://schemas.microsoft.com/office/drawing/2014/main" id="{64CAECBB-3C66-2CD1-5D22-F9709F5896BF}"/>
              </a:ext>
            </a:extLst>
          </p:cNvPr>
          <p:cNvCxnSpPr/>
          <p:nvPr/>
        </p:nvCxnSpPr>
        <p:spPr>
          <a:xfrm rot="1057167" flipH="1">
            <a:off x="3780219" y="2452690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1" name="直線接點 780">
            <a:extLst>
              <a:ext uri="{FF2B5EF4-FFF2-40B4-BE49-F238E27FC236}">
                <a16:creationId xmlns:a16="http://schemas.microsoft.com/office/drawing/2014/main" id="{C2D47CC6-17D9-C2F5-EA51-C91CCC66F810}"/>
              </a:ext>
            </a:extLst>
          </p:cNvPr>
          <p:cNvCxnSpPr/>
          <p:nvPr/>
        </p:nvCxnSpPr>
        <p:spPr>
          <a:xfrm rot="1057167">
            <a:off x="3773936" y="2493235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2" name="直線接點 781">
            <a:extLst>
              <a:ext uri="{FF2B5EF4-FFF2-40B4-BE49-F238E27FC236}">
                <a16:creationId xmlns:a16="http://schemas.microsoft.com/office/drawing/2014/main" id="{1E04750A-1440-6B9D-A675-765394290ACE}"/>
              </a:ext>
            </a:extLst>
          </p:cNvPr>
          <p:cNvCxnSpPr/>
          <p:nvPr/>
        </p:nvCxnSpPr>
        <p:spPr>
          <a:xfrm rot="20114344">
            <a:off x="3821533" y="2497686"/>
            <a:ext cx="3764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3" name="直線接點 782">
            <a:extLst>
              <a:ext uri="{FF2B5EF4-FFF2-40B4-BE49-F238E27FC236}">
                <a16:creationId xmlns:a16="http://schemas.microsoft.com/office/drawing/2014/main" id="{1530F804-DAB0-1C58-2F74-FFC62192CF24}"/>
              </a:ext>
            </a:extLst>
          </p:cNvPr>
          <p:cNvCxnSpPr/>
          <p:nvPr/>
        </p:nvCxnSpPr>
        <p:spPr>
          <a:xfrm rot="20114344" flipV="1">
            <a:off x="3847244" y="2443347"/>
            <a:ext cx="43017" cy="3925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4" name="直線接點 783">
            <a:extLst>
              <a:ext uri="{FF2B5EF4-FFF2-40B4-BE49-F238E27FC236}">
                <a16:creationId xmlns:a16="http://schemas.microsoft.com/office/drawing/2014/main" id="{53997CE8-1A67-ED6C-C861-D667E7DBED0B}"/>
              </a:ext>
            </a:extLst>
          </p:cNvPr>
          <p:cNvCxnSpPr/>
          <p:nvPr/>
        </p:nvCxnSpPr>
        <p:spPr>
          <a:xfrm rot="20114344" flipH="1">
            <a:off x="3882016" y="2435714"/>
            <a:ext cx="6453" cy="3871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5" name="直線接點 784">
            <a:extLst>
              <a:ext uri="{FF2B5EF4-FFF2-40B4-BE49-F238E27FC236}">
                <a16:creationId xmlns:a16="http://schemas.microsoft.com/office/drawing/2014/main" id="{6ABE540E-7549-4F03-2BF8-E4DD66331966}"/>
              </a:ext>
            </a:extLst>
          </p:cNvPr>
          <p:cNvCxnSpPr/>
          <p:nvPr/>
        </p:nvCxnSpPr>
        <p:spPr>
          <a:xfrm rot="20114344">
            <a:off x="3887999" y="2462966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6" name="直線接點 785">
            <a:extLst>
              <a:ext uri="{FF2B5EF4-FFF2-40B4-BE49-F238E27FC236}">
                <a16:creationId xmlns:a16="http://schemas.microsoft.com/office/drawing/2014/main" id="{9046BF9B-1C8D-1862-FD84-A1D20ED6E4C7}"/>
              </a:ext>
            </a:extLst>
          </p:cNvPr>
          <p:cNvCxnSpPr/>
          <p:nvPr/>
        </p:nvCxnSpPr>
        <p:spPr>
          <a:xfrm rot="17571522">
            <a:off x="3922190" y="2425810"/>
            <a:ext cx="582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7" name="直線接點 786">
            <a:extLst>
              <a:ext uri="{FF2B5EF4-FFF2-40B4-BE49-F238E27FC236}">
                <a16:creationId xmlns:a16="http://schemas.microsoft.com/office/drawing/2014/main" id="{79F4AEBD-78CD-9225-7620-4D774E0F2307}"/>
              </a:ext>
            </a:extLst>
          </p:cNvPr>
          <p:cNvCxnSpPr/>
          <p:nvPr/>
        </p:nvCxnSpPr>
        <p:spPr>
          <a:xfrm rot="17571522" flipV="1">
            <a:off x="3914288" y="2326155"/>
            <a:ext cx="66554" cy="607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8" name="直線接點 787">
            <a:extLst>
              <a:ext uri="{FF2B5EF4-FFF2-40B4-BE49-F238E27FC236}">
                <a16:creationId xmlns:a16="http://schemas.microsoft.com/office/drawing/2014/main" id="{6329719D-2F3F-BBC2-D790-EBCAA6050059}"/>
              </a:ext>
            </a:extLst>
          </p:cNvPr>
          <p:cNvCxnSpPr/>
          <p:nvPr/>
        </p:nvCxnSpPr>
        <p:spPr>
          <a:xfrm rot="17571522" flipH="1">
            <a:off x="3953178" y="2300345"/>
            <a:ext cx="9983" cy="5989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9" name="直線接點 788">
            <a:extLst>
              <a:ext uri="{FF2B5EF4-FFF2-40B4-BE49-F238E27FC236}">
                <a16:creationId xmlns:a16="http://schemas.microsoft.com/office/drawing/2014/main" id="{4EF95326-720A-1F80-EDC0-F5A7E8006949}"/>
              </a:ext>
            </a:extLst>
          </p:cNvPr>
          <p:cNvCxnSpPr/>
          <p:nvPr/>
        </p:nvCxnSpPr>
        <p:spPr>
          <a:xfrm rot="17571522">
            <a:off x="3958898" y="2308965"/>
            <a:ext cx="8152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0" name="直線接點 789">
            <a:extLst>
              <a:ext uri="{FF2B5EF4-FFF2-40B4-BE49-F238E27FC236}">
                <a16:creationId xmlns:a16="http://schemas.microsoft.com/office/drawing/2014/main" id="{158C81BF-A543-1051-924D-5972937C84D2}"/>
              </a:ext>
            </a:extLst>
          </p:cNvPr>
          <p:cNvCxnSpPr/>
          <p:nvPr/>
        </p:nvCxnSpPr>
        <p:spPr>
          <a:xfrm rot="4482107">
            <a:off x="4002987" y="2286713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1" name="直線接點 790">
            <a:extLst>
              <a:ext uri="{FF2B5EF4-FFF2-40B4-BE49-F238E27FC236}">
                <a16:creationId xmlns:a16="http://schemas.microsoft.com/office/drawing/2014/main" id="{2F0DECED-38C0-BF4A-9D2F-D1E82D93242E}"/>
              </a:ext>
            </a:extLst>
          </p:cNvPr>
          <p:cNvCxnSpPr/>
          <p:nvPr/>
        </p:nvCxnSpPr>
        <p:spPr>
          <a:xfrm rot="4482107" flipV="1">
            <a:off x="4031020" y="2301411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2" name="直線接點 791">
            <a:extLst>
              <a:ext uri="{FF2B5EF4-FFF2-40B4-BE49-F238E27FC236}">
                <a16:creationId xmlns:a16="http://schemas.microsoft.com/office/drawing/2014/main" id="{C2CEEDD3-5D94-9944-0DAF-131DBE54C495}"/>
              </a:ext>
            </a:extLst>
          </p:cNvPr>
          <p:cNvCxnSpPr/>
          <p:nvPr/>
        </p:nvCxnSpPr>
        <p:spPr>
          <a:xfrm rot="4482107" flipH="1">
            <a:off x="4055385" y="2320005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3" name="直線接點 792">
            <a:extLst>
              <a:ext uri="{FF2B5EF4-FFF2-40B4-BE49-F238E27FC236}">
                <a16:creationId xmlns:a16="http://schemas.microsoft.com/office/drawing/2014/main" id="{7E004D84-8222-FC2E-7B46-FA02ABA11ED4}"/>
              </a:ext>
            </a:extLst>
          </p:cNvPr>
          <p:cNvCxnSpPr/>
          <p:nvPr/>
        </p:nvCxnSpPr>
        <p:spPr>
          <a:xfrm rot="4482107">
            <a:off x="4018165" y="2368773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4" name="直線接點 793">
            <a:extLst>
              <a:ext uri="{FF2B5EF4-FFF2-40B4-BE49-F238E27FC236}">
                <a16:creationId xmlns:a16="http://schemas.microsoft.com/office/drawing/2014/main" id="{227A4DE8-1741-B414-620F-789CCFE57890}"/>
              </a:ext>
            </a:extLst>
          </p:cNvPr>
          <p:cNvCxnSpPr/>
          <p:nvPr/>
        </p:nvCxnSpPr>
        <p:spPr>
          <a:xfrm rot="20114337">
            <a:off x="4049475" y="2387049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5" name="直線接點 794">
            <a:extLst>
              <a:ext uri="{FF2B5EF4-FFF2-40B4-BE49-F238E27FC236}">
                <a16:creationId xmlns:a16="http://schemas.microsoft.com/office/drawing/2014/main" id="{49999F16-461C-B076-54B9-63CD8A506FEC}"/>
              </a:ext>
            </a:extLst>
          </p:cNvPr>
          <p:cNvCxnSpPr/>
          <p:nvPr/>
        </p:nvCxnSpPr>
        <p:spPr>
          <a:xfrm rot="20114337" flipV="1">
            <a:off x="4085474" y="2310972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6" name="直線接點 795">
            <a:extLst>
              <a:ext uri="{FF2B5EF4-FFF2-40B4-BE49-F238E27FC236}">
                <a16:creationId xmlns:a16="http://schemas.microsoft.com/office/drawing/2014/main" id="{D85EEF99-A20B-08ED-A75E-E26008C628A3}"/>
              </a:ext>
            </a:extLst>
          </p:cNvPr>
          <p:cNvCxnSpPr/>
          <p:nvPr/>
        </p:nvCxnSpPr>
        <p:spPr>
          <a:xfrm rot="20114337" flipH="1">
            <a:off x="4134153" y="2300287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7" name="直線接點 796">
            <a:extLst>
              <a:ext uri="{FF2B5EF4-FFF2-40B4-BE49-F238E27FC236}">
                <a16:creationId xmlns:a16="http://schemas.microsoft.com/office/drawing/2014/main" id="{317E5ABE-60C2-70DB-8272-3FBF5342B45F}"/>
              </a:ext>
            </a:extLst>
          </p:cNvPr>
          <p:cNvCxnSpPr/>
          <p:nvPr/>
        </p:nvCxnSpPr>
        <p:spPr>
          <a:xfrm rot="20114337">
            <a:off x="4142527" y="2338440"/>
            <a:ext cx="7377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8" name="直線接點 797">
            <a:extLst>
              <a:ext uri="{FF2B5EF4-FFF2-40B4-BE49-F238E27FC236}">
                <a16:creationId xmlns:a16="http://schemas.microsoft.com/office/drawing/2014/main" id="{5D10404C-9850-E449-7CBF-E718850314FC}"/>
              </a:ext>
            </a:extLst>
          </p:cNvPr>
          <p:cNvCxnSpPr/>
          <p:nvPr/>
        </p:nvCxnSpPr>
        <p:spPr>
          <a:xfrm rot="7024900">
            <a:off x="4206374" y="2330223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9" name="直線接點 798">
            <a:extLst>
              <a:ext uri="{FF2B5EF4-FFF2-40B4-BE49-F238E27FC236}">
                <a16:creationId xmlns:a16="http://schemas.microsoft.com/office/drawing/2014/main" id="{955A20F7-1BA6-B158-B7A6-5801CD8536CD}"/>
              </a:ext>
            </a:extLst>
          </p:cNvPr>
          <p:cNvCxnSpPr/>
          <p:nvPr/>
        </p:nvCxnSpPr>
        <p:spPr>
          <a:xfrm rot="7024900" flipV="1">
            <a:off x="4203964" y="2347218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0" name="直線接點 799">
            <a:extLst>
              <a:ext uri="{FF2B5EF4-FFF2-40B4-BE49-F238E27FC236}">
                <a16:creationId xmlns:a16="http://schemas.microsoft.com/office/drawing/2014/main" id="{F9FF5357-1893-0630-0AA0-0ACC8A61EDA3}"/>
              </a:ext>
            </a:extLst>
          </p:cNvPr>
          <p:cNvCxnSpPr/>
          <p:nvPr/>
        </p:nvCxnSpPr>
        <p:spPr>
          <a:xfrm rot="7024900" flipH="1">
            <a:off x="4210839" y="2358451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1" name="直線接點 800">
            <a:extLst>
              <a:ext uri="{FF2B5EF4-FFF2-40B4-BE49-F238E27FC236}">
                <a16:creationId xmlns:a16="http://schemas.microsoft.com/office/drawing/2014/main" id="{F7282C78-7913-8BA2-D0AC-0A0983F70A50}"/>
              </a:ext>
            </a:extLst>
          </p:cNvPr>
          <p:cNvCxnSpPr/>
          <p:nvPr/>
        </p:nvCxnSpPr>
        <p:spPr>
          <a:xfrm rot="7024900">
            <a:off x="4176544" y="2379434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2" name="直線接點 801">
            <a:extLst>
              <a:ext uri="{FF2B5EF4-FFF2-40B4-BE49-F238E27FC236}">
                <a16:creationId xmlns:a16="http://schemas.microsoft.com/office/drawing/2014/main" id="{7F27354D-BECE-C6A4-3688-3A538B40F33D}"/>
              </a:ext>
            </a:extLst>
          </p:cNvPr>
          <p:cNvCxnSpPr/>
          <p:nvPr/>
        </p:nvCxnSpPr>
        <p:spPr>
          <a:xfrm rot="4482087">
            <a:off x="4170564" y="2414516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B61B408B-9CA4-8FD2-D825-3BAED0B2DA89}"/>
              </a:ext>
            </a:extLst>
          </p:cNvPr>
          <p:cNvCxnSpPr/>
          <p:nvPr/>
        </p:nvCxnSpPr>
        <p:spPr>
          <a:xfrm rot="4482087" flipV="1">
            <a:off x="4198596" y="2429212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4" name="直線接點 803">
            <a:extLst>
              <a:ext uri="{FF2B5EF4-FFF2-40B4-BE49-F238E27FC236}">
                <a16:creationId xmlns:a16="http://schemas.microsoft.com/office/drawing/2014/main" id="{6EA003EC-A3B8-A633-9547-511D1B34F46F}"/>
              </a:ext>
            </a:extLst>
          </p:cNvPr>
          <p:cNvCxnSpPr/>
          <p:nvPr/>
        </p:nvCxnSpPr>
        <p:spPr>
          <a:xfrm rot="4482087" flipH="1">
            <a:off x="4222960" y="2447807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5" name="直線接點 804">
            <a:extLst>
              <a:ext uri="{FF2B5EF4-FFF2-40B4-BE49-F238E27FC236}">
                <a16:creationId xmlns:a16="http://schemas.microsoft.com/office/drawing/2014/main" id="{76C18B2D-D3BF-7D24-B367-6A298DE99CEE}"/>
              </a:ext>
            </a:extLst>
          </p:cNvPr>
          <p:cNvCxnSpPr/>
          <p:nvPr/>
        </p:nvCxnSpPr>
        <p:spPr>
          <a:xfrm rot="4482087">
            <a:off x="4185741" y="2496575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6" name="直線接點 805">
            <a:extLst>
              <a:ext uri="{FF2B5EF4-FFF2-40B4-BE49-F238E27FC236}">
                <a16:creationId xmlns:a16="http://schemas.microsoft.com/office/drawing/2014/main" id="{CC157B88-2148-1B83-1E25-21B298845866}"/>
              </a:ext>
            </a:extLst>
          </p:cNvPr>
          <p:cNvCxnSpPr/>
          <p:nvPr/>
        </p:nvCxnSpPr>
        <p:spPr>
          <a:xfrm rot="12992631">
            <a:off x="4197091" y="2517924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7" name="直線接點 806">
            <a:extLst>
              <a:ext uri="{FF2B5EF4-FFF2-40B4-BE49-F238E27FC236}">
                <a16:creationId xmlns:a16="http://schemas.microsoft.com/office/drawing/2014/main" id="{C3527976-1B4F-C4D9-30FB-D3D658DF1AC0}"/>
              </a:ext>
            </a:extLst>
          </p:cNvPr>
          <p:cNvCxnSpPr/>
          <p:nvPr/>
        </p:nvCxnSpPr>
        <p:spPr>
          <a:xfrm rot="12992631" flipV="1">
            <a:off x="4164217" y="2498335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8" name="直線接點 807">
            <a:extLst>
              <a:ext uri="{FF2B5EF4-FFF2-40B4-BE49-F238E27FC236}">
                <a16:creationId xmlns:a16="http://schemas.microsoft.com/office/drawing/2014/main" id="{25C16317-0408-2C5D-818B-F08D3CE2AD2B}"/>
              </a:ext>
            </a:extLst>
          </p:cNvPr>
          <p:cNvCxnSpPr/>
          <p:nvPr/>
        </p:nvCxnSpPr>
        <p:spPr>
          <a:xfrm rot="12992631" flipH="1">
            <a:off x="4166630" y="2491025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9" name="直線接點 808">
            <a:extLst>
              <a:ext uri="{FF2B5EF4-FFF2-40B4-BE49-F238E27FC236}">
                <a16:creationId xmlns:a16="http://schemas.microsoft.com/office/drawing/2014/main" id="{190C9F8D-CFF6-BA55-D5AC-094C3C88355D}"/>
              </a:ext>
            </a:extLst>
          </p:cNvPr>
          <p:cNvCxnSpPr/>
          <p:nvPr/>
        </p:nvCxnSpPr>
        <p:spPr>
          <a:xfrm rot="12992631">
            <a:off x="4145427" y="2484024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0" name="直線接點 809">
            <a:extLst>
              <a:ext uri="{FF2B5EF4-FFF2-40B4-BE49-F238E27FC236}">
                <a16:creationId xmlns:a16="http://schemas.microsoft.com/office/drawing/2014/main" id="{379B3E26-4029-1CF0-E6EA-4035FA1479D0}"/>
              </a:ext>
            </a:extLst>
          </p:cNvPr>
          <p:cNvCxnSpPr/>
          <p:nvPr/>
        </p:nvCxnSpPr>
        <p:spPr>
          <a:xfrm rot="7024919">
            <a:off x="4122578" y="2486908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1" name="直線接點 810">
            <a:extLst>
              <a:ext uri="{FF2B5EF4-FFF2-40B4-BE49-F238E27FC236}">
                <a16:creationId xmlns:a16="http://schemas.microsoft.com/office/drawing/2014/main" id="{CD0720E8-EDD7-1435-A4BF-2E8F019F2057}"/>
              </a:ext>
            </a:extLst>
          </p:cNvPr>
          <p:cNvCxnSpPr/>
          <p:nvPr/>
        </p:nvCxnSpPr>
        <p:spPr>
          <a:xfrm rot="7024919" flipV="1">
            <a:off x="4119205" y="2510702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2" name="直線接點 811">
            <a:extLst>
              <a:ext uri="{FF2B5EF4-FFF2-40B4-BE49-F238E27FC236}">
                <a16:creationId xmlns:a16="http://schemas.microsoft.com/office/drawing/2014/main" id="{5EE53696-F900-50FB-C8EF-96463EF5D02E}"/>
              </a:ext>
            </a:extLst>
          </p:cNvPr>
          <p:cNvCxnSpPr/>
          <p:nvPr/>
        </p:nvCxnSpPr>
        <p:spPr>
          <a:xfrm rot="7024919" flipH="1">
            <a:off x="4128828" y="2526430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3" name="直線接點 812">
            <a:extLst>
              <a:ext uri="{FF2B5EF4-FFF2-40B4-BE49-F238E27FC236}">
                <a16:creationId xmlns:a16="http://schemas.microsoft.com/office/drawing/2014/main" id="{9468B1F6-D917-BC69-CC09-2EC9A799D9B6}"/>
              </a:ext>
            </a:extLst>
          </p:cNvPr>
          <p:cNvCxnSpPr/>
          <p:nvPr/>
        </p:nvCxnSpPr>
        <p:spPr>
          <a:xfrm rot="7024919">
            <a:off x="4080817" y="2555804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4" name="直線接點 813">
            <a:extLst>
              <a:ext uri="{FF2B5EF4-FFF2-40B4-BE49-F238E27FC236}">
                <a16:creationId xmlns:a16="http://schemas.microsoft.com/office/drawing/2014/main" id="{DA0CB02F-07D9-99B7-7CBB-757D13DBA2ED}"/>
              </a:ext>
            </a:extLst>
          </p:cNvPr>
          <p:cNvCxnSpPr/>
          <p:nvPr/>
        </p:nvCxnSpPr>
        <p:spPr>
          <a:xfrm rot="1057167">
            <a:off x="4085675" y="2587568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5" name="直線接點 814">
            <a:extLst>
              <a:ext uri="{FF2B5EF4-FFF2-40B4-BE49-F238E27FC236}">
                <a16:creationId xmlns:a16="http://schemas.microsoft.com/office/drawing/2014/main" id="{C14AF985-9354-5704-77BC-B76D3403A8E9}"/>
              </a:ext>
            </a:extLst>
          </p:cNvPr>
          <p:cNvCxnSpPr/>
          <p:nvPr/>
        </p:nvCxnSpPr>
        <p:spPr>
          <a:xfrm rot="1057167" flipV="1">
            <a:off x="4123399" y="2563929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6" name="直線接點 815">
            <a:extLst>
              <a:ext uri="{FF2B5EF4-FFF2-40B4-BE49-F238E27FC236}">
                <a16:creationId xmlns:a16="http://schemas.microsoft.com/office/drawing/2014/main" id="{06524BEE-E6BD-47CF-6227-26A285AD40F0}"/>
              </a:ext>
            </a:extLst>
          </p:cNvPr>
          <p:cNvCxnSpPr/>
          <p:nvPr/>
        </p:nvCxnSpPr>
        <p:spPr>
          <a:xfrm rot="1057167" flipH="1">
            <a:off x="4155782" y="2568948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7" name="直線接點 816">
            <a:extLst>
              <a:ext uri="{FF2B5EF4-FFF2-40B4-BE49-F238E27FC236}">
                <a16:creationId xmlns:a16="http://schemas.microsoft.com/office/drawing/2014/main" id="{CAFB714B-88B2-2F4D-F236-E6A70F54D6CA}"/>
              </a:ext>
            </a:extLst>
          </p:cNvPr>
          <p:cNvCxnSpPr/>
          <p:nvPr/>
        </p:nvCxnSpPr>
        <p:spPr>
          <a:xfrm rot="1057167">
            <a:off x="4149499" y="2609492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8" name="直線接點 817">
            <a:extLst>
              <a:ext uri="{FF2B5EF4-FFF2-40B4-BE49-F238E27FC236}">
                <a16:creationId xmlns:a16="http://schemas.microsoft.com/office/drawing/2014/main" id="{95CD5BA4-7064-F240-EFB4-154232D466A9}"/>
              </a:ext>
            </a:extLst>
          </p:cNvPr>
          <p:cNvCxnSpPr/>
          <p:nvPr/>
        </p:nvCxnSpPr>
        <p:spPr>
          <a:xfrm rot="20114346">
            <a:off x="4194359" y="2607201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9" name="直線接點 818">
            <a:extLst>
              <a:ext uri="{FF2B5EF4-FFF2-40B4-BE49-F238E27FC236}">
                <a16:creationId xmlns:a16="http://schemas.microsoft.com/office/drawing/2014/main" id="{4AEC58DE-2EF7-8EF2-A0C3-8A1074D9464C}"/>
              </a:ext>
            </a:extLst>
          </p:cNvPr>
          <p:cNvCxnSpPr/>
          <p:nvPr/>
        </p:nvCxnSpPr>
        <p:spPr>
          <a:xfrm rot="20114346" flipV="1">
            <a:off x="4230358" y="2531124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0" name="直線接點 819">
            <a:extLst>
              <a:ext uri="{FF2B5EF4-FFF2-40B4-BE49-F238E27FC236}">
                <a16:creationId xmlns:a16="http://schemas.microsoft.com/office/drawing/2014/main" id="{41DCDD9B-2DEB-4053-5382-E112B71AB27D}"/>
              </a:ext>
            </a:extLst>
          </p:cNvPr>
          <p:cNvCxnSpPr/>
          <p:nvPr/>
        </p:nvCxnSpPr>
        <p:spPr>
          <a:xfrm rot="20114346" flipH="1">
            <a:off x="4279037" y="2520439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1" name="直線接點 820">
            <a:extLst>
              <a:ext uri="{FF2B5EF4-FFF2-40B4-BE49-F238E27FC236}">
                <a16:creationId xmlns:a16="http://schemas.microsoft.com/office/drawing/2014/main" id="{6A0A122D-D744-ECEE-F006-77DEC6FCF840}"/>
              </a:ext>
            </a:extLst>
          </p:cNvPr>
          <p:cNvCxnSpPr/>
          <p:nvPr/>
        </p:nvCxnSpPr>
        <p:spPr>
          <a:xfrm rot="20114346">
            <a:off x="4287411" y="2558592"/>
            <a:ext cx="7377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2" name="直線接點 821">
            <a:extLst>
              <a:ext uri="{FF2B5EF4-FFF2-40B4-BE49-F238E27FC236}">
                <a16:creationId xmlns:a16="http://schemas.microsoft.com/office/drawing/2014/main" id="{F8AB4521-D9E4-53FB-2D99-08678CCFFE85}"/>
              </a:ext>
            </a:extLst>
          </p:cNvPr>
          <p:cNvCxnSpPr/>
          <p:nvPr/>
        </p:nvCxnSpPr>
        <p:spPr>
          <a:xfrm rot="7024919">
            <a:off x="4335454" y="2557716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3" name="直線接點 822">
            <a:extLst>
              <a:ext uri="{FF2B5EF4-FFF2-40B4-BE49-F238E27FC236}">
                <a16:creationId xmlns:a16="http://schemas.microsoft.com/office/drawing/2014/main" id="{8A4D8C1B-61C8-A275-8006-A8A56AC6A761}"/>
              </a:ext>
            </a:extLst>
          </p:cNvPr>
          <p:cNvCxnSpPr/>
          <p:nvPr/>
        </p:nvCxnSpPr>
        <p:spPr>
          <a:xfrm rot="7024919" flipV="1">
            <a:off x="4332081" y="2581509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4" name="直線接點 823">
            <a:extLst>
              <a:ext uri="{FF2B5EF4-FFF2-40B4-BE49-F238E27FC236}">
                <a16:creationId xmlns:a16="http://schemas.microsoft.com/office/drawing/2014/main" id="{7257D161-839D-0058-9093-51B4C55BD8F8}"/>
              </a:ext>
            </a:extLst>
          </p:cNvPr>
          <p:cNvCxnSpPr/>
          <p:nvPr/>
        </p:nvCxnSpPr>
        <p:spPr>
          <a:xfrm rot="7024919" flipH="1">
            <a:off x="4341704" y="2597238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5" name="直線接點 824">
            <a:extLst>
              <a:ext uri="{FF2B5EF4-FFF2-40B4-BE49-F238E27FC236}">
                <a16:creationId xmlns:a16="http://schemas.microsoft.com/office/drawing/2014/main" id="{5F20F912-8A8A-E6AA-7898-8774569B03CE}"/>
              </a:ext>
            </a:extLst>
          </p:cNvPr>
          <p:cNvCxnSpPr/>
          <p:nvPr/>
        </p:nvCxnSpPr>
        <p:spPr>
          <a:xfrm rot="7024919">
            <a:off x="4293693" y="2626612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6" name="直線接點 825">
            <a:extLst>
              <a:ext uri="{FF2B5EF4-FFF2-40B4-BE49-F238E27FC236}">
                <a16:creationId xmlns:a16="http://schemas.microsoft.com/office/drawing/2014/main" id="{FC7DD53C-DDD7-BA55-D52C-1873F493720A}"/>
              </a:ext>
            </a:extLst>
          </p:cNvPr>
          <p:cNvCxnSpPr/>
          <p:nvPr/>
        </p:nvCxnSpPr>
        <p:spPr>
          <a:xfrm rot="1057172">
            <a:off x="4303741" y="2657240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7" name="直線接點 826">
            <a:extLst>
              <a:ext uri="{FF2B5EF4-FFF2-40B4-BE49-F238E27FC236}">
                <a16:creationId xmlns:a16="http://schemas.microsoft.com/office/drawing/2014/main" id="{C895C22D-6C25-B4C2-CD8F-8A6D4005F39D}"/>
              </a:ext>
            </a:extLst>
          </p:cNvPr>
          <p:cNvCxnSpPr/>
          <p:nvPr/>
        </p:nvCxnSpPr>
        <p:spPr>
          <a:xfrm rot="1057172" flipV="1">
            <a:off x="4356554" y="2624144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8" name="直線接點 827">
            <a:extLst>
              <a:ext uri="{FF2B5EF4-FFF2-40B4-BE49-F238E27FC236}">
                <a16:creationId xmlns:a16="http://schemas.microsoft.com/office/drawing/2014/main" id="{2CCE8291-0D12-CF4D-43E8-565097C3C64C}"/>
              </a:ext>
            </a:extLst>
          </p:cNvPr>
          <p:cNvCxnSpPr/>
          <p:nvPr/>
        </p:nvCxnSpPr>
        <p:spPr>
          <a:xfrm rot="1057172" flipH="1">
            <a:off x="4401892" y="2631171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9" name="直線接點 828">
            <a:extLst>
              <a:ext uri="{FF2B5EF4-FFF2-40B4-BE49-F238E27FC236}">
                <a16:creationId xmlns:a16="http://schemas.microsoft.com/office/drawing/2014/main" id="{9CC93D2B-9FE8-39F6-E820-1E0FB13B3E94}"/>
              </a:ext>
            </a:extLst>
          </p:cNvPr>
          <p:cNvCxnSpPr/>
          <p:nvPr/>
        </p:nvCxnSpPr>
        <p:spPr>
          <a:xfrm rot="1057172">
            <a:off x="4393095" y="2687933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0" name="直線接點 829">
            <a:extLst>
              <a:ext uri="{FF2B5EF4-FFF2-40B4-BE49-F238E27FC236}">
                <a16:creationId xmlns:a16="http://schemas.microsoft.com/office/drawing/2014/main" id="{5A400369-0139-BDAF-C109-05E58AE2F900}"/>
              </a:ext>
            </a:extLst>
          </p:cNvPr>
          <p:cNvCxnSpPr/>
          <p:nvPr/>
        </p:nvCxnSpPr>
        <p:spPr>
          <a:xfrm rot="9567720">
            <a:off x="4470625" y="2713422"/>
            <a:ext cx="163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1" name="直線接點 830">
            <a:extLst>
              <a:ext uri="{FF2B5EF4-FFF2-40B4-BE49-F238E27FC236}">
                <a16:creationId xmlns:a16="http://schemas.microsoft.com/office/drawing/2014/main" id="{CE50A385-DB4C-1AFE-72FD-266F801CA6A6}"/>
              </a:ext>
            </a:extLst>
          </p:cNvPr>
          <p:cNvCxnSpPr/>
          <p:nvPr/>
        </p:nvCxnSpPr>
        <p:spPr>
          <a:xfrm rot="9567720" flipV="1">
            <a:off x="4456002" y="2719043"/>
            <a:ext cx="18740" cy="171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2" name="直線接點 831">
            <a:extLst>
              <a:ext uri="{FF2B5EF4-FFF2-40B4-BE49-F238E27FC236}">
                <a16:creationId xmlns:a16="http://schemas.microsoft.com/office/drawing/2014/main" id="{5F133E9B-4641-E53E-0972-9733D93E8A7E}"/>
              </a:ext>
            </a:extLst>
          </p:cNvPr>
          <p:cNvCxnSpPr/>
          <p:nvPr/>
        </p:nvCxnSpPr>
        <p:spPr>
          <a:xfrm rot="9567720" flipH="1">
            <a:off x="4456549" y="2722064"/>
            <a:ext cx="2811" cy="1686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3" name="直線接點 832">
            <a:extLst>
              <a:ext uri="{FF2B5EF4-FFF2-40B4-BE49-F238E27FC236}">
                <a16:creationId xmlns:a16="http://schemas.microsoft.com/office/drawing/2014/main" id="{39893DAE-883E-818F-82CF-B42F11D74161}"/>
              </a:ext>
            </a:extLst>
          </p:cNvPr>
          <p:cNvCxnSpPr/>
          <p:nvPr/>
        </p:nvCxnSpPr>
        <p:spPr>
          <a:xfrm rot="9567720">
            <a:off x="4434085" y="2726133"/>
            <a:ext cx="2295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4" name="直線接點 833">
            <a:extLst>
              <a:ext uri="{FF2B5EF4-FFF2-40B4-BE49-F238E27FC236}">
                <a16:creationId xmlns:a16="http://schemas.microsoft.com/office/drawing/2014/main" id="{CFC3217C-7F78-18FB-D25D-C4B6AC9A52B3}"/>
              </a:ext>
            </a:extLst>
          </p:cNvPr>
          <p:cNvCxnSpPr/>
          <p:nvPr/>
        </p:nvCxnSpPr>
        <p:spPr>
          <a:xfrm rot="7024931">
            <a:off x="4415632" y="2741092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5" name="直線接點 834">
            <a:extLst>
              <a:ext uri="{FF2B5EF4-FFF2-40B4-BE49-F238E27FC236}">
                <a16:creationId xmlns:a16="http://schemas.microsoft.com/office/drawing/2014/main" id="{FAA638D0-17B6-F61E-3CDB-B5C63D332ECD}"/>
              </a:ext>
            </a:extLst>
          </p:cNvPr>
          <p:cNvCxnSpPr/>
          <p:nvPr/>
        </p:nvCxnSpPr>
        <p:spPr>
          <a:xfrm rot="7024931" flipV="1">
            <a:off x="4413223" y="2758087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6" name="直線接點 835">
            <a:extLst>
              <a:ext uri="{FF2B5EF4-FFF2-40B4-BE49-F238E27FC236}">
                <a16:creationId xmlns:a16="http://schemas.microsoft.com/office/drawing/2014/main" id="{2088731F-A06E-84A4-0660-E24EB5FA993A}"/>
              </a:ext>
            </a:extLst>
          </p:cNvPr>
          <p:cNvCxnSpPr/>
          <p:nvPr/>
        </p:nvCxnSpPr>
        <p:spPr>
          <a:xfrm rot="7024931" flipH="1">
            <a:off x="4420096" y="2769320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7" name="直線接點 836">
            <a:extLst>
              <a:ext uri="{FF2B5EF4-FFF2-40B4-BE49-F238E27FC236}">
                <a16:creationId xmlns:a16="http://schemas.microsoft.com/office/drawing/2014/main" id="{B2AB807A-EE1E-BCA3-E0E5-6029F0C7EF16}"/>
              </a:ext>
            </a:extLst>
          </p:cNvPr>
          <p:cNvCxnSpPr/>
          <p:nvPr/>
        </p:nvCxnSpPr>
        <p:spPr>
          <a:xfrm rot="7024931">
            <a:off x="4385800" y="2790303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8" name="直線接點 837">
            <a:extLst>
              <a:ext uri="{FF2B5EF4-FFF2-40B4-BE49-F238E27FC236}">
                <a16:creationId xmlns:a16="http://schemas.microsoft.com/office/drawing/2014/main" id="{CE804E11-486B-067C-E769-8E0192A4A4B7}"/>
              </a:ext>
            </a:extLst>
          </p:cNvPr>
          <p:cNvCxnSpPr/>
          <p:nvPr/>
        </p:nvCxnSpPr>
        <p:spPr>
          <a:xfrm rot="15535501">
            <a:off x="4384325" y="2799233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9" name="直線接點 838">
            <a:extLst>
              <a:ext uri="{FF2B5EF4-FFF2-40B4-BE49-F238E27FC236}">
                <a16:creationId xmlns:a16="http://schemas.microsoft.com/office/drawing/2014/main" id="{8E985D53-899F-CCF8-DD9C-303543BF79CA}"/>
              </a:ext>
            </a:extLst>
          </p:cNvPr>
          <p:cNvCxnSpPr/>
          <p:nvPr/>
        </p:nvCxnSpPr>
        <p:spPr>
          <a:xfrm rot="15535501" flipV="1">
            <a:off x="4370836" y="2774053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0" name="直線接點 839">
            <a:extLst>
              <a:ext uri="{FF2B5EF4-FFF2-40B4-BE49-F238E27FC236}">
                <a16:creationId xmlns:a16="http://schemas.microsoft.com/office/drawing/2014/main" id="{65E2AA66-11A5-C8CA-DB54-2DFEA6BFCB65}"/>
              </a:ext>
            </a:extLst>
          </p:cNvPr>
          <p:cNvCxnSpPr/>
          <p:nvPr/>
        </p:nvCxnSpPr>
        <p:spPr>
          <a:xfrm rot="15535501" flipH="1">
            <a:off x="4377425" y="2766046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1" name="直線接點 840">
            <a:extLst>
              <a:ext uri="{FF2B5EF4-FFF2-40B4-BE49-F238E27FC236}">
                <a16:creationId xmlns:a16="http://schemas.microsoft.com/office/drawing/2014/main" id="{2B983789-20C9-2F20-3726-B3342E4CEF26}"/>
              </a:ext>
            </a:extLst>
          </p:cNvPr>
          <p:cNvCxnSpPr/>
          <p:nvPr/>
        </p:nvCxnSpPr>
        <p:spPr>
          <a:xfrm rot="15535501">
            <a:off x="4373534" y="2762844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2" name="直線接點 841">
            <a:extLst>
              <a:ext uri="{FF2B5EF4-FFF2-40B4-BE49-F238E27FC236}">
                <a16:creationId xmlns:a16="http://schemas.microsoft.com/office/drawing/2014/main" id="{0A43785A-E9C7-0D43-76BB-541C30DE1C7D}"/>
              </a:ext>
            </a:extLst>
          </p:cNvPr>
          <p:cNvCxnSpPr/>
          <p:nvPr/>
        </p:nvCxnSpPr>
        <p:spPr>
          <a:xfrm rot="9567746">
            <a:off x="4361498" y="2753936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3" name="直線接點 842">
            <a:extLst>
              <a:ext uri="{FF2B5EF4-FFF2-40B4-BE49-F238E27FC236}">
                <a16:creationId xmlns:a16="http://schemas.microsoft.com/office/drawing/2014/main" id="{BBDBAD18-A917-B407-5BD0-EEB1E3E3C5D6}"/>
              </a:ext>
            </a:extLst>
          </p:cNvPr>
          <p:cNvCxnSpPr/>
          <p:nvPr/>
        </p:nvCxnSpPr>
        <p:spPr>
          <a:xfrm rot="9567746" flipV="1">
            <a:off x="4341024" y="2761805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4" name="直線接點 843">
            <a:extLst>
              <a:ext uri="{FF2B5EF4-FFF2-40B4-BE49-F238E27FC236}">
                <a16:creationId xmlns:a16="http://schemas.microsoft.com/office/drawing/2014/main" id="{FD87DF0C-7C38-C477-EFAE-E95A6043E9FF}"/>
              </a:ext>
            </a:extLst>
          </p:cNvPr>
          <p:cNvCxnSpPr/>
          <p:nvPr/>
        </p:nvCxnSpPr>
        <p:spPr>
          <a:xfrm rot="9567746" flipH="1">
            <a:off x="4341790" y="2766032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5" name="直線接點 844">
            <a:extLst>
              <a:ext uri="{FF2B5EF4-FFF2-40B4-BE49-F238E27FC236}">
                <a16:creationId xmlns:a16="http://schemas.microsoft.com/office/drawing/2014/main" id="{64C10B50-7223-B55A-6875-0243FAFCC9D0}"/>
              </a:ext>
            </a:extLst>
          </p:cNvPr>
          <p:cNvCxnSpPr/>
          <p:nvPr/>
        </p:nvCxnSpPr>
        <p:spPr>
          <a:xfrm rot="9567746">
            <a:off x="4310342" y="2771730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6" name="直線接點 845">
            <a:extLst>
              <a:ext uri="{FF2B5EF4-FFF2-40B4-BE49-F238E27FC236}">
                <a16:creationId xmlns:a16="http://schemas.microsoft.com/office/drawing/2014/main" id="{903C5C3C-3DF7-1740-B2C3-7529F27DDE50}"/>
              </a:ext>
            </a:extLst>
          </p:cNvPr>
          <p:cNvCxnSpPr/>
          <p:nvPr/>
        </p:nvCxnSpPr>
        <p:spPr>
          <a:xfrm rot="7024900">
            <a:off x="4289307" y="2787103"/>
            <a:ext cx="2536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7" name="直線接點 846">
            <a:extLst>
              <a:ext uri="{FF2B5EF4-FFF2-40B4-BE49-F238E27FC236}">
                <a16:creationId xmlns:a16="http://schemas.microsoft.com/office/drawing/2014/main" id="{3F072478-4F6A-FB8B-26BF-9B7A50E564BA}"/>
              </a:ext>
            </a:extLst>
          </p:cNvPr>
          <p:cNvCxnSpPr/>
          <p:nvPr/>
        </p:nvCxnSpPr>
        <p:spPr>
          <a:xfrm rot="7024900" flipV="1">
            <a:off x="4286898" y="2804098"/>
            <a:ext cx="28993" cy="2645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8" name="直線接點 847">
            <a:extLst>
              <a:ext uri="{FF2B5EF4-FFF2-40B4-BE49-F238E27FC236}">
                <a16:creationId xmlns:a16="http://schemas.microsoft.com/office/drawing/2014/main" id="{93883CB9-7073-8724-FAC8-977E4443307F}"/>
              </a:ext>
            </a:extLst>
          </p:cNvPr>
          <p:cNvCxnSpPr/>
          <p:nvPr/>
        </p:nvCxnSpPr>
        <p:spPr>
          <a:xfrm rot="7024900" flipH="1">
            <a:off x="4293773" y="2815333"/>
            <a:ext cx="4349" cy="26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9" name="直線接點 848">
            <a:extLst>
              <a:ext uri="{FF2B5EF4-FFF2-40B4-BE49-F238E27FC236}">
                <a16:creationId xmlns:a16="http://schemas.microsoft.com/office/drawing/2014/main" id="{82425BA1-FDEC-EBD3-D765-79ABB8899EC5}"/>
              </a:ext>
            </a:extLst>
          </p:cNvPr>
          <p:cNvCxnSpPr/>
          <p:nvPr/>
        </p:nvCxnSpPr>
        <p:spPr>
          <a:xfrm rot="7024900">
            <a:off x="4259478" y="2836314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0" name="直線接點 849">
            <a:extLst>
              <a:ext uri="{FF2B5EF4-FFF2-40B4-BE49-F238E27FC236}">
                <a16:creationId xmlns:a16="http://schemas.microsoft.com/office/drawing/2014/main" id="{F256A1FC-4F91-7F5B-48EC-160B3475CDAA}"/>
              </a:ext>
            </a:extLst>
          </p:cNvPr>
          <p:cNvCxnSpPr/>
          <p:nvPr/>
        </p:nvCxnSpPr>
        <p:spPr>
          <a:xfrm rot="4482087">
            <a:off x="4253497" y="2871395"/>
            <a:ext cx="392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1" name="直線接點 850">
            <a:extLst>
              <a:ext uri="{FF2B5EF4-FFF2-40B4-BE49-F238E27FC236}">
                <a16:creationId xmlns:a16="http://schemas.microsoft.com/office/drawing/2014/main" id="{B6771BE5-5CC2-FE21-49A6-CBB941A99BBF}"/>
              </a:ext>
            </a:extLst>
          </p:cNvPr>
          <p:cNvCxnSpPr/>
          <p:nvPr/>
        </p:nvCxnSpPr>
        <p:spPr>
          <a:xfrm rot="4482087" flipV="1">
            <a:off x="4281530" y="2886093"/>
            <a:ext cx="44857" cy="409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2" name="直線接點 851">
            <a:extLst>
              <a:ext uri="{FF2B5EF4-FFF2-40B4-BE49-F238E27FC236}">
                <a16:creationId xmlns:a16="http://schemas.microsoft.com/office/drawing/2014/main" id="{0CFCCDDE-6C28-2B31-6F72-C61623BDBD2B}"/>
              </a:ext>
            </a:extLst>
          </p:cNvPr>
          <p:cNvCxnSpPr/>
          <p:nvPr/>
        </p:nvCxnSpPr>
        <p:spPr>
          <a:xfrm rot="4482087" flipH="1">
            <a:off x="4305894" y="2904689"/>
            <a:ext cx="6728" cy="4037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3" name="直線接點 852">
            <a:extLst>
              <a:ext uri="{FF2B5EF4-FFF2-40B4-BE49-F238E27FC236}">
                <a16:creationId xmlns:a16="http://schemas.microsoft.com/office/drawing/2014/main" id="{080E0E09-E7D1-9406-0DC2-C8DA1EC06A92}"/>
              </a:ext>
            </a:extLst>
          </p:cNvPr>
          <p:cNvCxnSpPr/>
          <p:nvPr/>
        </p:nvCxnSpPr>
        <p:spPr>
          <a:xfrm rot="4482087">
            <a:off x="4268675" y="2953457"/>
            <a:ext cx="549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4" name="直線接點 853">
            <a:extLst>
              <a:ext uri="{FF2B5EF4-FFF2-40B4-BE49-F238E27FC236}">
                <a16:creationId xmlns:a16="http://schemas.microsoft.com/office/drawing/2014/main" id="{89F8EF9C-204F-72E8-33C1-CBB533968508}"/>
              </a:ext>
            </a:extLst>
          </p:cNvPr>
          <p:cNvCxnSpPr/>
          <p:nvPr/>
        </p:nvCxnSpPr>
        <p:spPr>
          <a:xfrm rot="12992631">
            <a:off x="4280025" y="2974804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5" name="直線接點 854">
            <a:extLst>
              <a:ext uri="{FF2B5EF4-FFF2-40B4-BE49-F238E27FC236}">
                <a16:creationId xmlns:a16="http://schemas.microsoft.com/office/drawing/2014/main" id="{A60490B8-86AE-1BE1-9FCD-B5225712EDD7}"/>
              </a:ext>
            </a:extLst>
          </p:cNvPr>
          <p:cNvCxnSpPr/>
          <p:nvPr/>
        </p:nvCxnSpPr>
        <p:spPr>
          <a:xfrm rot="12992631" flipV="1">
            <a:off x="4247151" y="2955216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6" name="直線接點 855">
            <a:extLst>
              <a:ext uri="{FF2B5EF4-FFF2-40B4-BE49-F238E27FC236}">
                <a16:creationId xmlns:a16="http://schemas.microsoft.com/office/drawing/2014/main" id="{5278C8FD-EE4F-E655-0CCD-4D399910D30C}"/>
              </a:ext>
            </a:extLst>
          </p:cNvPr>
          <p:cNvCxnSpPr/>
          <p:nvPr/>
        </p:nvCxnSpPr>
        <p:spPr>
          <a:xfrm rot="12992631" flipH="1">
            <a:off x="4249565" y="2947905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7" name="直線接點 856">
            <a:extLst>
              <a:ext uri="{FF2B5EF4-FFF2-40B4-BE49-F238E27FC236}">
                <a16:creationId xmlns:a16="http://schemas.microsoft.com/office/drawing/2014/main" id="{2945EE9E-A442-7580-1FE7-6DC47F32593E}"/>
              </a:ext>
            </a:extLst>
          </p:cNvPr>
          <p:cNvCxnSpPr/>
          <p:nvPr/>
        </p:nvCxnSpPr>
        <p:spPr>
          <a:xfrm rot="12992631">
            <a:off x="4228360" y="2940904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8" name="直線接點 857">
            <a:extLst>
              <a:ext uri="{FF2B5EF4-FFF2-40B4-BE49-F238E27FC236}">
                <a16:creationId xmlns:a16="http://schemas.microsoft.com/office/drawing/2014/main" id="{8E61DE5F-3750-EB95-DB9D-7007BAD8B301}"/>
              </a:ext>
            </a:extLst>
          </p:cNvPr>
          <p:cNvCxnSpPr/>
          <p:nvPr/>
        </p:nvCxnSpPr>
        <p:spPr>
          <a:xfrm rot="7024919">
            <a:off x="4205513" y="2943788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9" name="直線接點 858">
            <a:extLst>
              <a:ext uri="{FF2B5EF4-FFF2-40B4-BE49-F238E27FC236}">
                <a16:creationId xmlns:a16="http://schemas.microsoft.com/office/drawing/2014/main" id="{A056384E-1030-8E91-5B2F-817FBB10152F}"/>
              </a:ext>
            </a:extLst>
          </p:cNvPr>
          <p:cNvCxnSpPr/>
          <p:nvPr/>
        </p:nvCxnSpPr>
        <p:spPr>
          <a:xfrm rot="7024919" flipV="1">
            <a:off x="4202138" y="2967581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0" name="直線接點 859">
            <a:extLst>
              <a:ext uri="{FF2B5EF4-FFF2-40B4-BE49-F238E27FC236}">
                <a16:creationId xmlns:a16="http://schemas.microsoft.com/office/drawing/2014/main" id="{6C42943D-57C5-68D2-88D7-189A3D42F16A}"/>
              </a:ext>
            </a:extLst>
          </p:cNvPr>
          <p:cNvCxnSpPr/>
          <p:nvPr/>
        </p:nvCxnSpPr>
        <p:spPr>
          <a:xfrm rot="7024919" flipH="1">
            <a:off x="4211762" y="2983311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1" name="直線接點 860">
            <a:extLst>
              <a:ext uri="{FF2B5EF4-FFF2-40B4-BE49-F238E27FC236}">
                <a16:creationId xmlns:a16="http://schemas.microsoft.com/office/drawing/2014/main" id="{7E5BEF71-89E3-B4AE-7E5B-1D88D3D83A5C}"/>
              </a:ext>
            </a:extLst>
          </p:cNvPr>
          <p:cNvCxnSpPr/>
          <p:nvPr/>
        </p:nvCxnSpPr>
        <p:spPr>
          <a:xfrm rot="7024919">
            <a:off x="4163750" y="3012684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2" name="直線接點 861">
            <a:extLst>
              <a:ext uri="{FF2B5EF4-FFF2-40B4-BE49-F238E27FC236}">
                <a16:creationId xmlns:a16="http://schemas.microsoft.com/office/drawing/2014/main" id="{47A04AB5-B547-66D8-3D4E-D5618CE04AFF}"/>
              </a:ext>
            </a:extLst>
          </p:cNvPr>
          <p:cNvCxnSpPr/>
          <p:nvPr/>
        </p:nvCxnSpPr>
        <p:spPr>
          <a:xfrm rot="15535512">
            <a:off x="4162474" y="3033547"/>
            <a:ext cx="1709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3" name="直線接點 862">
            <a:extLst>
              <a:ext uri="{FF2B5EF4-FFF2-40B4-BE49-F238E27FC236}">
                <a16:creationId xmlns:a16="http://schemas.microsoft.com/office/drawing/2014/main" id="{94613E1D-2240-146F-16AB-D98288C39E0C}"/>
              </a:ext>
            </a:extLst>
          </p:cNvPr>
          <p:cNvCxnSpPr/>
          <p:nvPr/>
        </p:nvCxnSpPr>
        <p:spPr>
          <a:xfrm rot="15535512" flipV="1">
            <a:off x="4148984" y="3008365"/>
            <a:ext cx="19541" cy="178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4" name="直線接點 863">
            <a:extLst>
              <a:ext uri="{FF2B5EF4-FFF2-40B4-BE49-F238E27FC236}">
                <a16:creationId xmlns:a16="http://schemas.microsoft.com/office/drawing/2014/main" id="{619E57A6-FF74-3F87-7FE9-91A5CFA02D30}"/>
              </a:ext>
            </a:extLst>
          </p:cNvPr>
          <p:cNvCxnSpPr/>
          <p:nvPr/>
        </p:nvCxnSpPr>
        <p:spPr>
          <a:xfrm rot="15535512" flipH="1">
            <a:off x="4155574" y="3000360"/>
            <a:ext cx="2931" cy="1758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5" name="直線接點 864">
            <a:extLst>
              <a:ext uri="{FF2B5EF4-FFF2-40B4-BE49-F238E27FC236}">
                <a16:creationId xmlns:a16="http://schemas.microsoft.com/office/drawing/2014/main" id="{61F60552-5875-70B9-70FA-41DAC1C18304}"/>
              </a:ext>
            </a:extLst>
          </p:cNvPr>
          <p:cNvCxnSpPr/>
          <p:nvPr/>
        </p:nvCxnSpPr>
        <p:spPr>
          <a:xfrm rot="15535512">
            <a:off x="4151682" y="2997157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6" name="直線接點 865">
            <a:extLst>
              <a:ext uri="{FF2B5EF4-FFF2-40B4-BE49-F238E27FC236}">
                <a16:creationId xmlns:a16="http://schemas.microsoft.com/office/drawing/2014/main" id="{FD88A216-D49C-1A3E-E60A-873920D42314}"/>
              </a:ext>
            </a:extLst>
          </p:cNvPr>
          <p:cNvCxnSpPr/>
          <p:nvPr/>
        </p:nvCxnSpPr>
        <p:spPr>
          <a:xfrm rot="12992643">
            <a:off x="4137997" y="2976850"/>
            <a:ext cx="2645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7" name="直線接點 866">
            <a:extLst>
              <a:ext uri="{FF2B5EF4-FFF2-40B4-BE49-F238E27FC236}">
                <a16:creationId xmlns:a16="http://schemas.microsoft.com/office/drawing/2014/main" id="{3F7A234C-0D05-ED4A-D23C-D49279311B1B}"/>
              </a:ext>
            </a:extLst>
          </p:cNvPr>
          <p:cNvCxnSpPr/>
          <p:nvPr/>
        </p:nvCxnSpPr>
        <p:spPr>
          <a:xfrm rot="12992643" flipV="1">
            <a:off x="4105123" y="2957262"/>
            <a:ext cx="30233" cy="2758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8" name="直線接點 867">
            <a:extLst>
              <a:ext uri="{FF2B5EF4-FFF2-40B4-BE49-F238E27FC236}">
                <a16:creationId xmlns:a16="http://schemas.microsoft.com/office/drawing/2014/main" id="{275F0AD8-8BE8-5BB3-CA7C-77561120E5BC}"/>
              </a:ext>
            </a:extLst>
          </p:cNvPr>
          <p:cNvCxnSpPr/>
          <p:nvPr/>
        </p:nvCxnSpPr>
        <p:spPr>
          <a:xfrm rot="12992643" flipH="1">
            <a:off x="4107538" y="2949951"/>
            <a:ext cx="4535" cy="2721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9" name="直線接點 868">
            <a:extLst>
              <a:ext uri="{FF2B5EF4-FFF2-40B4-BE49-F238E27FC236}">
                <a16:creationId xmlns:a16="http://schemas.microsoft.com/office/drawing/2014/main" id="{9AF62A04-86D5-4B05-0D57-59BAC309B29D}"/>
              </a:ext>
            </a:extLst>
          </p:cNvPr>
          <p:cNvCxnSpPr/>
          <p:nvPr/>
        </p:nvCxnSpPr>
        <p:spPr>
          <a:xfrm rot="12992643">
            <a:off x="4086332" y="2942950"/>
            <a:ext cx="3703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0" name="直線接點 869">
            <a:extLst>
              <a:ext uri="{FF2B5EF4-FFF2-40B4-BE49-F238E27FC236}">
                <a16:creationId xmlns:a16="http://schemas.microsoft.com/office/drawing/2014/main" id="{17F2653B-DDB1-CEC7-91A6-B65C0E1B9980}"/>
              </a:ext>
            </a:extLst>
          </p:cNvPr>
          <p:cNvCxnSpPr/>
          <p:nvPr/>
        </p:nvCxnSpPr>
        <p:spPr>
          <a:xfrm rot="21503203">
            <a:off x="4088581" y="2930431"/>
            <a:ext cx="1783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1" name="直線接點 870">
            <a:extLst>
              <a:ext uri="{FF2B5EF4-FFF2-40B4-BE49-F238E27FC236}">
                <a16:creationId xmlns:a16="http://schemas.microsoft.com/office/drawing/2014/main" id="{CBC9A787-E1CD-DEF5-E58A-9F4D71CD4606}"/>
              </a:ext>
            </a:extLst>
          </p:cNvPr>
          <p:cNvCxnSpPr/>
          <p:nvPr/>
        </p:nvCxnSpPr>
        <p:spPr>
          <a:xfrm rot="21503203" flipV="1">
            <a:off x="4106140" y="2911303"/>
            <a:ext cx="20377" cy="185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2" name="直線接點 871">
            <a:extLst>
              <a:ext uri="{FF2B5EF4-FFF2-40B4-BE49-F238E27FC236}">
                <a16:creationId xmlns:a16="http://schemas.microsoft.com/office/drawing/2014/main" id="{A3772482-F6E1-045C-2945-8B5EB046510A}"/>
              </a:ext>
            </a:extLst>
          </p:cNvPr>
          <p:cNvCxnSpPr/>
          <p:nvPr/>
        </p:nvCxnSpPr>
        <p:spPr>
          <a:xfrm rot="21503203" flipH="1">
            <a:off x="4123454" y="2911060"/>
            <a:ext cx="3056" cy="1833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3" name="直線接點 872">
            <a:extLst>
              <a:ext uri="{FF2B5EF4-FFF2-40B4-BE49-F238E27FC236}">
                <a16:creationId xmlns:a16="http://schemas.microsoft.com/office/drawing/2014/main" id="{B39466E0-6349-F782-18DA-BBDA9CD2253E}"/>
              </a:ext>
            </a:extLst>
          </p:cNvPr>
          <p:cNvCxnSpPr/>
          <p:nvPr/>
        </p:nvCxnSpPr>
        <p:spPr>
          <a:xfrm rot="21503203">
            <a:off x="4123708" y="2929086"/>
            <a:ext cx="2496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4" name="直線接點 873">
            <a:extLst>
              <a:ext uri="{FF2B5EF4-FFF2-40B4-BE49-F238E27FC236}">
                <a16:creationId xmlns:a16="http://schemas.microsoft.com/office/drawing/2014/main" id="{E49AD3A7-9649-499B-EB5B-E23C6EBD163A}"/>
              </a:ext>
            </a:extLst>
          </p:cNvPr>
          <p:cNvCxnSpPr/>
          <p:nvPr/>
        </p:nvCxnSpPr>
        <p:spPr>
          <a:xfrm rot="15535490">
            <a:off x="4135530" y="2917726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5" name="直線接點 874">
            <a:extLst>
              <a:ext uri="{FF2B5EF4-FFF2-40B4-BE49-F238E27FC236}">
                <a16:creationId xmlns:a16="http://schemas.microsoft.com/office/drawing/2014/main" id="{12325B60-0C6C-09A2-39AC-9D42E38D34BB}"/>
              </a:ext>
            </a:extLst>
          </p:cNvPr>
          <p:cNvCxnSpPr/>
          <p:nvPr/>
        </p:nvCxnSpPr>
        <p:spPr>
          <a:xfrm rot="15535490" flipV="1">
            <a:off x="4116645" y="2882474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6" name="直線接點 875">
            <a:extLst>
              <a:ext uri="{FF2B5EF4-FFF2-40B4-BE49-F238E27FC236}">
                <a16:creationId xmlns:a16="http://schemas.microsoft.com/office/drawing/2014/main" id="{F47405E4-0B91-DDB5-E02F-A2B7CDE8093C}"/>
              </a:ext>
            </a:extLst>
          </p:cNvPr>
          <p:cNvCxnSpPr/>
          <p:nvPr/>
        </p:nvCxnSpPr>
        <p:spPr>
          <a:xfrm rot="15535490" flipH="1">
            <a:off x="4125870" y="2871267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7" name="直線接點 876">
            <a:extLst>
              <a:ext uri="{FF2B5EF4-FFF2-40B4-BE49-F238E27FC236}">
                <a16:creationId xmlns:a16="http://schemas.microsoft.com/office/drawing/2014/main" id="{DF2DC6BC-D9D6-930F-BE40-996F00E47452}"/>
              </a:ext>
            </a:extLst>
          </p:cNvPr>
          <p:cNvCxnSpPr/>
          <p:nvPr/>
        </p:nvCxnSpPr>
        <p:spPr>
          <a:xfrm rot="15535490">
            <a:off x="4120421" y="2866782"/>
            <a:ext cx="3351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8" name="直線接點 877">
            <a:extLst>
              <a:ext uri="{FF2B5EF4-FFF2-40B4-BE49-F238E27FC236}">
                <a16:creationId xmlns:a16="http://schemas.microsoft.com/office/drawing/2014/main" id="{2BB1AA8E-572D-AAA2-F6B0-C57B0748D380}"/>
              </a:ext>
            </a:extLst>
          </p:cNvPr>
          <p:cNvCxnSpPr/>
          <p:nvPr/>
        </p:nvCxnSpPr>
        <p:spPr>
          <a:xfrm rot="9567746">
            <a:off x="4114053" y="2848709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9" name="直線接點 878">
            <a:extLst>
              <a:ext uri="{FF2B5EF4-FFF2-40B4-BE49-F238E27FC236}">
                <a16:creationId xmlns:a16="http://schemas.microsoft.com/office/drawing/2014/main" id="{025E163F-426F-EEF4-4358-926E01D278EF}"/>
              </a:ext>
            </a:extLst>
          </p:cNvPr>
          <p:cNvCxnSpPr/>
          <p:nvPr/>
        </p:nvCxnSpPr>
        <p:spPr>
          <a:xfrm rot="9567746" flipV="1">
            <a:off x="4093579" y="2856577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0" name="直線接點 879">
            <a:extLst>
              <a:ext uri="{FF2B5EF4-FFF2-40B4-BE49-F238E27FC236}">
                <a16:creationId xmlns:a16="http://schemas.microsoft.com/office/drawing/2014/main" id="{4D7E0585-D6E8-EF29-7DC1-AC53D00C4E45}"/>
              </a:ext>
            </a:extLst>
          </p:cNvPr>
          <p:cNvCxnSpPr/>
          <p:nvPr/>
        </p:nvCxnSpPr>
        <p:spPr>
          <a:xfrm rot="9567746" flipH="1">
            <a:off x="4094346" y="2860806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1" name="直線接點 880">
            <a:extLst>
              <a:ext uri="{FF2B5EF4-FFF2-40B4-BE49-F238E27FC236}">
                <a16:creationId xmlns:a16="http://schemas.microsoft.com/office/drawing/2014/main" id="{A96B744F-616A-0920-2DF4-5394C22CF9FE}"/>
              </a:ext>
            </a:extLst>
          </p:cNvPr>
          <p:cNvCxnSpPr/>
          <p:nvPr/>
        </p:nvCxnSpPr>
        <p:spPr>
          <a:xfrm rot="9567746">
            <a:off x="4062895" y="2866503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2" name="直線接點 881">
            <a:extLst>
              <a:ext uri="{FF2B5EF4-FFF2-40B4-BE49-F238E27FC236}">
                <a16:creationId xmlns:a16="http://schemas.microsoft.com/office/drawing/2014/main" id="{C315FC39-1B60-D532-DFB9-03B2ECC9B59D}"/>
              </a:ext>
            </a:extLst>
          </p:cNvPr>
          <p:cNvCxnSpPr/>
          <p:nvPr/>
        </p:nvCxnSpPr>
        <p:spPr>
          <a:xfrm rot="7024911">
            <a:off x="4037057" y="2887443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3" name="直線接點 882">
            <a:extLst>
              <a:ext uri="{FF2B5EF4-FFF2-40B4-BE49-F238E27FC236}">
                <a16:creationId xmlns:a16="http://schemas.microsoft.com/office/drawing/2014/main" id="{991441BF-422E-7BFB-EEC1-7C5D2F2B6B41}"/>
              </a:ext>
            </a:extLst>
          </p:cNvPr>
          <p:cNvCxnSpPr/>
          <p:nvPr/>
        </p:nvCxnSpPr>
        <p:spPr>
          <a:xfrm rot="7024911" flipV="1">
            <a:off x="4033684" y="2911237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4" name="直線接點 883">
            <a:extLst>
              <a:ext uri="{FF2B5EF4-FFF2-40B4-BE49-F238E27FC236}">
                <a16:creationId xmlns:a16="http://schemas.microsoft.com/office/drawing/2014/main" id="{DB79D9D9-10AA-712F-152F-C695F485C597}"/>
              </a:ext>
            </a:extLst>
          </p:cNvPr>
          <p:cNvCxnSpPr/>
          <p:nvPr/>
        </p:nvCxnSpPr>
        <p:spPr>
          <a:xfrm rot="7024911" flipH="1">
            <a:off x="4043307" y="2926964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5" name="直線接點 884">
            <a:extLst>
              <a:ext uri="{FF2B5EF4-FFF2-40B4-BE49-F238E27FC236}">
                <a16:creationId xmlns:a16="http://schemas.microsoft.com/office/drawing/2014/main" id="{528D0DF2-54C3-5021-0526-C353AA19F448}"/>
              </a:ext>
            </a:extLst>
          </p:cNvPr>
          <p:cNvCxnSpPr/>
          <p:nvPr/>
        </p:nvCxnSpPr>
        <p:spPr>
          <a:xfrm rot="7024911">
            <a:off x="3995295" y="2956339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6" name="直線接點 885">
            <a:extLst>
              <a:ext uri="{FF2B5EF4-FFF2-40B4-BE49-F238E27FC236}">
                <a16:creationId xmlns:a16="http://schemas.microsoft.com/office/drawing/2014/main" id="{7F5FC830-B6D3-56A3-A91F-962E15FB9C87}"/>
              </a:ext>
            </a:extLst>
          </p:cNvPr>
          <p:cNvCxnSpPr/>
          <p:nvPr/>
        </p:nvCxnSpPr>
        <p:spPr>
          <a:xfrm rot="15535492">
            <a:off x="3993231" y="2968843"/>
            <a:ext cx="239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7" name="直線接點 886">
            <a:extLst>
              <a:ext uri="{FF2B5EF4-FFF2-40B4-BE49-F238E27FC236}">
                <a16:creationId xmlns:a16="http://schemas.microsoft.com/office/drawing/2014/main" id="{86EB44DA-824E-BBA1-DEFA-FA1EB3BCDA94}"/>
              </a:ext>
            </a:extLst>
          </p:cNvPr>
          <p:cNvCxnSpPr/>
          <p:nvPr/>
        </p:nvCxnSpPr>
        <p:spPr>
          <a:xfrm rot="15535492" flipV="1">
            <a:off x="3974345" y="2933589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8" name="直線接點 887">
            <a:extLst>
              <a:ext uri="{FF2B5EF4-FFF2-40B4-BE49-F238E27FC236}">
                <a16:creationId xmlns:a16="http://schemas.microsoft.com/office/drawing/2014/main" id="{BC1E610E-8CFC-4CED-2A13-7D13A1A8A5B1}"/>
              </a:ext>
            </a:extLst>
          </p:cNvPr>
          <p:cNvCxnSpPr/>
          <p:nvPr/>
        </p:nvCxnSpPr>
        <p:spPr>
          <a:xfrm rot="15535492" flipH="1">
            <a:off x="3983570" y="2922382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9" name="直線接點 888">
            <a:extLst>
              <a:ext uri="{FF2B5EF4-FFF2-40B4-BE49-F238E27FC236}">
                <a16:creationId xmlns:a16="http://schemas.microsoft.com/office/drawing/2014/main" id="{BF81A436-F1D3-50D4-EED1-BC147EF85F63}"/>
              </a:ext>
            </a:extLst>
          </p:cNvPr>
          <p:cNvCxnSpPr/>
          <p:nvPr/>
        </p:nvCxnSpPr>
        <p:spPr>
          <a:xfrm rot="15535492">
            <a:off x="3978121" y="2917896"/>
            <a:ext cx="3351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0" name="直線接點 889">
            <a:extLst>
              <a:ext uri="{FF2B5EF4-FFF2-40B4-BE49-F238E27FC236}">
                <a16:creationId xmlns:a16="http://schemas.microsoft.com/office/drawing/2014/main" id="{7F0D9629-F410-3F8C-624E-1DF4D6C9C61A}"/>
              </a:ext>
            </a:extLst>
          </p:cNvPr>
          <p:cNvCxnSpPr/>
          <p:nvPr/>
        </p:nvCxnSpPr>
        <p:spPr>
          <a:xfrm rot="9567743">
            <a:off x="3961271" y="2905427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1" name="直線接點 890">
            <a:extLst>
              <a:ext uri="{FF2B5EF4-FFF2-40B4-BE49-F238E27FC236}">
                <a16:creationId xmlns:a16="http://schemas.microsoft.com/office/drawing/2014/main" id="{EEF5CDAE-2A6A-C93D-08E2-5ED8F2EE7BB8}"/>
              </a:ext>
            </a:extLst>
          </p:cNvPr>
          <p:cNvCxnSpPr/>
          <p:nvPr/>
        </p:nvCxnSpPr>
        <p:spPr>
          <a:xfrm rot="9567743" flipV="1">
            <a:off x="3932609" y="2916441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2" name="直線接點 891">
            <a:extLst>
              <a:ext uri="{FF2B5EF4-FFF2-40B4-BE49-F238E27FC236}">
                <a16:creationId xmlns:a16="http://schemas.microsoft.com/office/drawing/2014/main" id="{00DBFE0F-D20D-95F4-CC0B-381698899F1B}"/>
              </a:ext>
            </a:extLst>
          </p:cNvPr>
          <p:cNvCxnSpPr/>
          <p:nvPr/>
        </p:nvCxnSpPr>
        <p:spPr>
          <a:xfrm rot="9567743" flipH="1">
            <a:off x="3933681" y="2922362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3" name="直線接點 892">
            <a:extLst>
              <a:ext uri="{FF2B5EF4-FFF2-40B4-BE49-F238E27FC236}">
                <a16:creationId xmlns:a16="http://schemas.microsoft.com/office/drawing/2014/main" id="{584215FB-B273-9F8C-A177-62F07305DBD3}"/>
              </a:ext>
            </a:extLst>
          </p:cNvPr>
          <p:cNvCxnSpPr/>
          <p:nvPr/>
        </p:nvCxnSpPr>
        <p:spPr>
          <a:xfrm rot="9567743">
            <a:off x="3889654" y="2930339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4" name="直線接點 893">
            <a:extLst>
              <a:ext uri="{FF2B5EF4-FFF2-40B4-BE49-F238E27FC236}">
                <a16:creationId xmlns:a16="http://schemas.microsoft.com/office/drawing/2014/main" id="{B4605B0B-879B-972E-7D89-4EC3584C1501}"/>
              </a:ext>
            </a:extLst>
          </p:cNvPr>
          <p:cNvCxnSpPr/>
          <p:nvPr/>
        </p:nvCxnSpPr>
        <p:spPr>
          <a:xfrm rot="3599972">
            <a:off x="3863941" y="2943131"/>
            <a:ext cx="2201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5" name="直線接點 894">
            <a:extLst>
              <a:ext uri="{FF2B5EF4-FFF2-40B4-BE49-F238E27FC236}">
                <a16:creationId xmlns:a16="http://schemas.microsoft.com/office/drawing/2014/main" id="{63AB19BF-BF83-42AB-7933-1B9DA0BE7471}"/>
              </a:ext>
            </a:extLst>
          </p:cNvPr>
          <p:cNvCxnSpPr/>
          <p:nvPr/>
        </p:nvCxnSpPr>
        <p:spPr>
          <a:xfrm rot="3599972" flipV="1">
            <a:off x="3884104" y="2946340"/>
            <a:ext cx="25160" cy="2295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6" name="直線接點 895">
            <a:extLst>
              <a:ext uri="{FF2B5EF4-FFF2-40B4-BE49-F238E27FC236}">
                <a16:creationId xmlns:a16="http://schemas.microsoft.com/office/drawing/2014/main" id="{B1DC1915-95F8-E35F-5CA9-E05EADB56A70}"/>
              </a:ext>
            </a:extLst>
          </p:cNvPr>
          <p:cNvCxnSpPr/>
          <p:nvPr/>
        </p:nvCxnSpPr>
        <p:spPr>
          <a:xfrm rot="3599972" flipH="1">
            <a:off x="3900278" y="2955678"/>
            <a:ext cx="3774" cy="2264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7" name="直線接點 896">
            <a:extLst>
              <a:ext uri="{FF2B5EF4-FFF2-40B4-BE49-F238E27FC236}">
                <a16:creationId xmlns:a16="http://schemas.microsoft.com/office/drawing/2014/main" id="{F0118172-9E36-85FF-4DF3-6FA0D6D5C81F}"/>
              </a:ext>
            </a:extLst>
          </p:cNvPr>
          <p:cNvCxnSpPr/>
          <p:nvPr/>
        </p:nvCxnSpPr>
        <p:spPr>
          <a:xfrm rot="3599972">
            <a:off x="3883714" y="2984372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8" name="直線接點 897">
            <a:extLst>
              <a:ext uri="{FF2B5EF4-FFF2-40B4-BE49-F238E27FC236}">
                <a16:creationId xmlns:a16="http://schemas.microsoft.com/office/drawing/2014/main" id="{382FAFDB-E87D-FC2A-7D72-C3645627963F}"/>
              </a:ext>
            </a:extLst>
          </p:cNvPr>
          <p:cNvCxnSpPr/>
          <p:nvPr/>
        </p:nvCxnSpPr>
        <p:spPr>
          <a:xfrm rot="1057186">
            <a:off x="3905708" y="3003912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9" name="直線接點 898">
            <a:extLst>
              <a:ext uri="{FF2B5EF4-FFF2-40B4-BE49-F238E27FC236}">
                <a16:creationId xmlns:a16="http://schemas.microsoft.com/office/drawing/2014/main" id="{04122748-6C2A-C7ED-02EB-17522CF6506D}"/>
              </a:ext>
            </a:extLst>
          </p:cNvPr>
          <p:cNvCxnSpPr/>
          <p:nvPr/>
        </p:nvCxnSpPr>
        <p:spPr>
          <a:xfrm rot="1057186" flipV="1">
            <a:off x="3943432" y="2980273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0" name="直線接點 899">
            <a:extLst>
              <a:ext uri="{FF2B5EF4-FFF2-40B4-BE49-F238E27FC236}">
                <a16:creationId xmlns:a16="http://schemas.microsoft.com/office/drawing/2014/main" id="{B4DAA7BE-7E23-3BCD-68B9-80E4D295D4A2}"/>
              </a:ext>
            </a:extLst>
          </p:cNvPr>
          <p:cNvCxnSpPr/>
          <p:nvPr/>
        </p:nvCxnSpPr>
        <p:spPr>
          <a:xfrm rot="1057186" flipH="1">
            <a:off x="3975817" y="2985292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1" name="直線接點 900">
            <a:extLst>
              <a:ext uri="{FF2B5EF4-FFF2-40B4-BE49-F238E27FC236}">
                <a16:creationId xmlns:a16="http://schemas.microsoft.com/office/drawing/2014/main" id="{FC99885C-136D-CC70-F07E-05EF56844A41}"/>
              </a:ext>
            </a:extLst>
          </p:cNvPr>
          <p:cNvCxnSpPr/>
          <p:nvPr/>
        </p:nvCxnSpPr>
        <p:spPr>
          <a:xfrm rot="1057186">
            <a:off x="3969531" y="3025836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2" name="直線接點 901">
            <a:extLst>
              <a:ext uri="{FF2B5EF4-FFF2-40B4-BE49-F238E27FC236}">
                <a16:creationId xmlns:a16="http://schemas.microsoft.com/office/drawing/2014/main" id="{E0D992AC-C2C2-F01A-56D1-5478946699B5}"/>
              </a:ext>
            </a:extLst>
          </p:cNvPr>
          <p:cNvCxnSpPr/>
          <p:nvPr/>
        </p:nvCxnSpPr>
        <p:spPr>
          <a:xfrm rot="9567750">
            <a:off x="3996083" y="3038016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3" name="直線接點 902">
            <a:extLst>
              <a:ext uri="{FF2B5EF4-FFF2-40B4-BE49-F238E27FC236}">
                <a16:creationId xmlns:a16="http://schemas.microsoft.com/office/drawing/2014/main" id="{ABC5F491-7172-3C83-901B-B88FF6559006}"/>
              </a:ext>
            </a:extLst>
          </p:cNvPr>
          <p:cNvCxnSpPr/>
          <p:nvPr/>
        </p:nvCxnSpPr>
        <p:spPr>
          <a:xfrm rot="9567750" flipV="1">
            <a:off x="3975610" y="3045885"/>
            <a:ext cx="26236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4" name="直線接點 903">
            <a:extLst>
              <a:ext uri="{FF2B5EF4-FFF2-40B4-BE49-F238E27FC236}">
                <a16:creationId xmlns:a16="http://schemas.microsoft.com/office/drawing/2014/main" id="{7964E706-78AC-DAEC-5EB6-8930C50DFBBD}"/>
              </a:ext>
            </a:extLst>
          </p:cNvPr>
          <p:cNvCxnSpPr/>
          <p:nvPr/>
        </p:nvCxnSpPr>
        <p:spPr>
          <a:xfrm rot="9567750" flipH="1">
            <a:off x="3976376" y="3050112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5" name="直線接點 904">
            <a:extLst>
              <a:ext uri="{FF2B5EF4-FFF2-40B4-BE49-F238E27FC236}">
                <a16:creationId xmlns:a16="http://schemas.microsoft.com/office/drawing/2014/main" id="{3A2AB7B4-C71B-9056-1306-0FA7DCA13E90}"/>
              </a:ext>
            </a:extLst>
          </p:cNvPr>
          <p:cNvCxnSpPr/>
          <p:nvPr/>
        </p:nvCxnSpPr>
        <p:spPr>
          <a:xfrm rot="9567750">
            <a:off x="3944928" y="3055810"/>
            <a:ext cx="3213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6" name="直線接點 905">
            <a:extLst>
              <a:ext uri="{FF2B5EF4-FFF2-40B4-BE49-F238E27FC236}">
                <a16:creationId xmlns:a16="http://schemas.microsoft.com/office/drawing/2014/main" id="{0B6DF8A7-A5C0-EDCB-6CBA-FC9136FAE347}"/>
              </a:ext>
            </a:extLst>
          </p:cNvPr>
          <p:cNvCxnSpPr/>
          <p:nvPr/>
        </p:nvCxnSpPr>
        <p:spPr>
          <a:xfrm rot="3599999">
            <a:off x="3936555" y="3074368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7" name="直線接點 906">
            <a:extLst>
              <a:ext uri="{FF2B5EF4-FFF2-40B4-BE49-F238E27FC236}">
                <a16:creationId xmlns:a16="http://schemas.microsoft.com/office/drawing/2014/main" id="{8820F8F0-144A-A786-34A0-09EA8837757E}"/>
              </a:ext>
            </a:extLst>
          </p:cNvPr>
          <p:cNvCxnSpPr/>
          <p:nvPr/>
        </p:nvCxnSpPr>
        <p:spPr>
          <a:xfrm rot="3599999" flipV="1">
            <a:off x="3964782" y="3078860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8" name="直線接點 907">
            <a:extLst>
              <a:ext uri="{FF2B5EF4-FFF2-40B4-BE49-F238E27FC236}">
                <a16:creationId xmlns:a16="http://schemas.microsoft.com/office/drawing/2014/main" id="{36FF1CE3-EE97-87FD-BE11-E50652174299}"/>
              </a:ext>
            </a:extLst>
          </p:cNvPr>
          <p:cNvCxnSpPr/>
          <p:nvPr/>
        </p:nvCxnSpPr>
        <p:spPr>
          <a:xfrm rot="3599999" flipH="1">
            <a:off x="3987429" y="3091934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9" name="直線接點 908">
            <a:extLst>
              <a:ext uri="{FF2B5EF4-FFF2-40B4-BE49-F238E27FC236}">
                <a16:creationId xmlns:a16="http://schemas.microsoft.com/office/drawing/2014/main" id="{50853020-EB73-7E9C-EA4E-A034C12F7075}"/>
              </a:ext>
            </a:extLst>
          </p:cNvPr>
          <p:cNvCxnSpPr/>
          <p:nvPr/>
        </p:nvCxnSpPr>
        <p:spPr>
          <a:xfrm rot="3599999">
            <a:off x="3964235" y="3132107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0" name="直線接點 909">
            <a:extLst>
              <a:ext uri="{FF2B5EF4-FFF2-40B4-BE49-F238E27FC236}">
                <a16:creationId xmlns:a16="http://schemas.microsoft.com/office/drawing/2014/main" id="{C091EB45-3D2C-1F49-C24A-F99FFB4363CD}"/>
              </a:ext>
            </a:extLst>
          </p:cNvPr>
          <p:cNvCxnSpPr/>
          <p:nvPr/>
        </p:nvCxnSpPr>
        <p:spPr>
          <a:xfrm rot="1057167">
            <a:off x="3994524" y="3161048"/>
            <a:ext cx="340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1" name="直線接點 910">
            <a:extLst>
              <a:ext uri="{FF2B5EF4-FFF2-40B4-BE49-F238E27FC236}">
                <a16:creationId xmlns:a16="http://schemas.microsoft.com/office/drawing/2014/main" id="{19F2D839-A95B-10E6-E36B-859D2FEFF6F4}"/>
              </a:ext>
            </a:extLst>
          </p:cNvPr>
          <p:cNvCxnSpPr/>
          <p:nvPr/>
        </p:nvCxnSpPr>
        <p:spPr>
          <a:xfrm rot="1057167" flipV="1">
            <a:off x="4032248" y="3137408"/>
            <a:ext cx="38926" cy="3551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2" name="直線接點 911">
            <a:extLst>
              <a:ext uri="{FF2B5EF4-FFF2-40B4-BE49-F238E27FC236}">
                <a16:creationId xmlns:a16="http://schemas.microsoft.com/office/drawing/2014/main" id="{34995C65-C8DA-6FE8-748B-47635A6AF000}"/>
              </a:ext>
            </a:extLst>
          </p:cNvPr>
          <p:cNvCxnSpPr/>
          <p:nvPr/>
        </p:nvCxnSpPr>
        <p:spPr>
          <a:xfrm rot="1057167" flipH="1">
            <a:off x="4064632" y="3142428"/>
            <a:ext cx="5839" cy="350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3" name="直線接點 912">
            <a:extLst>
              <a:ext uri="{FF2B5EF4-FFF2-40B4-BE49-F238E27FC236}">
                <a16:creationId xmlns:a16="http://schemas.microsoft.com/office/drawing/2014/main" id="{0EEA2EA1-D33F-A01C-44DC-E8AFF1C0FE55}"/>
              </a:ext>
            </a:extLst>
          </p:cNvPr>
          <p:cNvCxnSpPr/>
          <p:nvPr/>
        </p:nvCxnSpPr>
        <p:spPr>
          <a:xfrm rot="1057167">
            <a:off x="4058349" y="3182972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4" name="直線接點 913">
            <a:extLst>
              <a:ext uri="{FF2B5EF4-FFF2-40B4-BE49-F238E27FC236}">
                <a16:creationId xmlns:a16="http://schemas.microsoft.com/office/drawing/2014/main" id="{C3C8F70F-B430-3567-AA1C-0EAEE0168DFA}"/>
              </a:ext>
            </a:extLst>
          </p:cNvPr>
          <p:cNvCxnSpPr/>
          <p:nvPr/>
        </p:nvCxnSpPr>
        <p:spPr>
          <a:xfrm rot="20114346">
            <a:off x="4103211" y="3180681"/>
            <a:ext cx="526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5" name="直線接點 914">
            <a:extLst>
              <a:ext uri="{FF2B5EF4-FFF2-40B4-BE49-F238E27FC236}">
                <a16:creationId xmlns:a16="http://schemas.microsoft.com/office/drawing/2014/main" id="{D0333D7F-B131-096D-6684-31A807EC00CA}"/>
              </a:ext>
            </a:extLst>
          </p:cNvPr>
          <p:cNvCxnSpPr/>
          <p:nvPr/>
        </p:nvCxnSpPr>
        <p:spPr>
          <a:xfrm rot="20114346" flipV="1">
            <a:off x="4139207" y="3104604"/>
            <a:ext cx="60224" cy="5495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6" name="直線接點 915">
            <a:extLst>
              <a:ext uri="{FF2B5EF4-FFF2-40B4-BE49-F238E27FC236}">
                <a16:creationId xmlns:a16="http://schemas.microsoft.com/office/drawing/2014/main" id="{5889E276-0D4B-71DC-CDA9-A5AA8FB99DDD}"/>
              </a:ext>
            </a:extLst>
          </p:cNvPr>
          <p:cNvCxnSpPr/>
          <p:nvPr/>
        </p:nvCxnSpPr>
        <p:spPr>
          <a:xfrm rot="20114346" flipH="1">
            <a:off x="4187886" y="3093918"/>
            <a:ext cx="9034" cy="542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7" name="直線接點 916">
            <a:extLst>
              <a:ext uri="{FF2B5EF4-FFF2-40B4-BE49-F238E27FC236}">
                <a16:creationId xmlns:a16="http://schemas.microsoft.com/office/drawing/2014/main" id="{AD33AEF1-C4D8-E056-42D3-E5AB66389FC8}"/>
              </a:ext>
            </a:extLst>
          </p:cNvPr>
          <p:cNvCxnSpPr/>
          <p:nvPr/>
        </p:nvCxnSpPr>
        <p:spPr>
          <a:xfrm rot="20114346">
            <a:off x="4196262" y="3132072"/>
            <a:ext cx="73775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8" name="直線接點 917">
            <a:extLst>
              <a:ext uri="{FF2B5EF4-FFF2-40B4-BE49-F238E27FC236}">
                <a16:creationId xmlns:a16="http://schemas.microsoft.com/office/drawing/2014/main" id="{022F9DDC-E5AE-7719-1811-CB2769FB9882}"/>
              </a:ext>
            </a:extLst>
          </p:cNvPr>
          <p:cNvCxnSpPr/>
          <p:nvPr/>
        </p:nvCxnSpPr>
        <p:spPr>
          <a:xfrm rot="7024919">
            <a:off x="4244304" y="3131197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9" name="直線接點 918">
            <a:extLst>
              <a:ext uri="{FF2B5EF4-FFF2-40B4-BE49-F238E27FC236}">
                <a16:creationId xmlns:a16="http://schemas.microsoft.com/office/drawing/2014/main" id="{20871B45-89C6-4059-4844-ADC18525EAEA}"/>
              </a:ext>
            </a:extLst>
          </p:cNvPr>
          <p:cNvCxnSpPr/>
          <p:nvPr/>
        </p:nvCxnSpPr>
        <p:spPr>
          <a:xfrm rot="7024919" flipV="1">
            <a:off x="4240930" y="3154990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0" name="直線接點 919">
            <a:extLst>
              <a:ext uri="{FF2B5EF4-FFF2-40B4-BE49-F238E27FC236}">
                <a16:creationId xmlns:a16="http://schemas.microsoft.com/office/drawing/2014/main" id="{5628DD9B-704E-F52F-AC93-4224FF5BD92C}"/>
              </a:ext>
            </a:extLst>
          </p:cNvPr>
          <p:cNvCxnSpPr/>
          <p:nvPr/>
        </p:nvCxnSpPr>
        <p:spPr>
          <a:xfrm rot="7024919" flipH="1">
            <a:off x="4250554" y="3170719"/>
            <a:ext cx="6089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1" name="直線接點 920">
            <a:extLst>
              <a:ext uri="{FF2B5EF4-FFF2-40B4-BE49-F238E27FC236}">
                <a16:creationId xmlns:a16="http://schemas.microsoft.com/office/drawing/2014/main" id="{AD85BBB0-E9D4-DBE3-52AD-EED9C572EC59}"/>
              </a:ext>
            </a:extLst>
          </p:cNvPr>
          <p:cNvCxnSpPr/>
          <p:nvPr/>
        </p:nvCxnSpPr>
        <p:spPr>
          <a:xfrm rot="7024919">
            <a:off x="4202542" y="3200093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2" name="直線接點 921">
            <a:extLst>
              <a:ext uri="{FF2B5EF4-FFF2-40B4-BE49-F238E27FC236}">
                <a16:creationId xmlns:a16="http://schemas.microsoft.com/office/drawing/2014/main" id="{643B60CA-366A-C49E-9E5D-AD6FBF303098}"/>
              </a:ext>
            </a:extLst>
          </p:cNvPr>
          <p:cNvCxnSpPr/>
          <p:nvPr/>
        </p:nvCxnSpPr>
        <p:spPr>
          <a:xfrm rot="1057172">
            <a:off x="4212591" y="3230720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3" name="直線接點 922">
            <a:extLst>
              <a:ext uri="{FF2B5EF4-FFF2-40B4-BE49-F238E27FC236}">
                <a16:creationId xmlns:a16="http://schemas.microsoft.com/office/drawing/2014/main" id="{67B78525-FA6C-14F5-8178-D5FEB0E0D0E9}"/>
              </a:ext>
            </a:extLst>
          </p:cNvPr>
          <p:cNvCxnSpPr/>
          <p:nvPr/>
        </p:nvCxnSpPr>
        <p:spPr>
          <a:xfrm rot="1057172" flipV="1">
            <a:off x="4265403" y="3197624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4" name="直線接點 923">
            <a:extLst>
              <a:ext uri="{FF2B5EF4-FFF2-40B4-BE49-F238E27FC236}">
                <a16:creationId xmlns:a16="http://schemas.microsoft.com/office/drawing/2014/main" id="{F74FCC97-16FB-E970-F00F-FE91FA00772D}"/>
              </a:ext>
            </a:extLst>
          </p:cNvPr>
          <p:cNvCxnSpPr/>
          <p:nvPr/>
        </p:nvCxnSpPr>
        <p:spPr>
          <a:xfrm rot="1057172" flipH="1">
            <a:off x="4310742" y="3204651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5" name="直線接點 924">
            <a:extLst>
              <a:ext uri="{FF2B5EF4-FFF2-40B4-BE49-F238E27FC236}">
                <a16:creationId xmlns:a16="http://schemas.microsoft.com/office/drawing/2014/main" id="{AFD8464A-94EC-A446-EA85-F23F35BDD5DF}"/>
              </a:ext>
            </a:extLst>
          </p:cNvPr>
          <p:cNvCxnSpPr/>
          <p:nvPr/>
        </p:nvCxnSpPr>
        <p:spPr>
          <a:xfrm rot="1057172">
            <a:off x="4301945" y="3261413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6" name="直線接點 925">
            <a:extLst>
              <a:ext uri="{FF2B5EF4-FFF2-40B4-BE49-F238E27FC236}">
                <a16:creationId xmlns:a16="http://schemas.microsoft.com/office/drawing/2014/main" id="{AE98B9D4-874C-5F7C-1CEE-BECFF9F22FC4}"/>
              </a:ext>
            </a:extLst>
          </p:cNvPr>
          <p:cNvCxnSpPr/>
          <p:nvPr/>
        </p:nvCxnSpPr>
        <p:spPr>
          <a:xfrm rot="9567741">
            <a:off x="4355353" y="3280101"/>
            <a:ext cx="2295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7" name="直線接點 926">
            <a:extLst>
              <a:ext uri="{FF2B5EF4-FFF2-40B4-BE49-F238E27FC236}">
                <a16:creationId xmlns:a16="http://schemas.microsoft.com/office/drawing/2014/main" id="{30329545-8CC9-FD3F-0EC0-1DCD92AC2ED6}"/>
              </a:ext>
            </a:extLst>
          </p:cNvPr>
          <p:cNvCxnSpPr/>
          <p:nvPr/>
        </p:nvCxnSpPr>
        <p:spPr>
          <a:xfrm rot="9567741" flipV="1">
            <a:off x="4334880" y="3287968"/>
            <a:ext cx="26235" cy="2394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8" name="直線接點 927">
            <a:extLst>
              <a:ext uri="{FF2B5EF4-FFF2-40B4-BE49-F238E27FC236}">
                <a16:creationId xmlns:a16="http://schemas.microsoft.com/office/drawing/2014/main" id="{F5C8CAA1-16FB-95DD-32FF-9B8E5828C40A}"/>
              </a:ext>
            </a:extLst>
          </p:cNvPr>
          <p:cNvCxnSpPr/>
          <p:nvPr/>
        </p:nvCxnSpPr>
        <p:spPr>
          <a:xfrm rot="9567741" flipH="1">
            <a:off x="4335646" y="3292197"/>
            <a:ext cx="3935" cy="2361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9" name="直線接點 928">
            <a:extLst>
              <a:ext uri="{FF2B5EF4-FFF2-40B4-BE49-F238E27FC236}">
                <a16:creationId xmlns:a16="http://schemas.microsoft.com/office/drawing/2014/main" id="{1788834A-1468-BFE9-63D8-ECAF69DF68C8}"/>
              </a:ext>
            </a:extLst>
          </p:cNvPr>
          <p:cNvCxnSpPr/>
          <p:nvPr/>
        </p:nvCxnSpPr>
        <p:spPr>
          <a:xfrm rot="9567741">
            <a:off x="4304198" y="3297895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0" name="直線接點 929">
            <a:extLst>
              <a:ext uri="{FF2B5EF4-FFF2-40B4-BE49-F238E27FC236}">
                <a16:creationId xmlns:a16="http://schemas.microsoft.com/office/drawing/2014/main" id="{65EA913E-91E4-8ED2-A84A-5C15BDBC89FB}"/>
              </a:ext>
            </a:extLst>
          </p:cNvPr>
          <p:cNvCxnSpPr/>
          <p:nvPr/>
        </p:nvCxnSpPr>
        <p:spPr>
          <a:xfrm rot="7024919">
            <a:off x="4278360" y="3318834"/>
            <a:ext cx="355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1" name="直線接點 930">
            <a:extLst>
              <a:ext uri="{FF2B5EF4-FFF2-40B4-BE49-F238E27FC236}">
                <a16:creationId xmlns:a16="http://schemas.microsoft.com/office/drawing/2014/main" id="{02B4CD66-332A-8116-D8F3-B85F142E2313}"/>
              </a:ext>
            </a:extLst>
          </p:cNvPr>
          <p:cNvCxnSpPr/>
          <p:nvPr/>
        </p:nvCxnSpPr>
        <p:spPr>
          <a:xfrm rot="7024919" flipV="1">
            <a:off x="4274987" y="3342626"/>
            <a:ext cx="40590" cy="3703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2" name="直線接點 931">
            <a:extLst>
              <a:ext uri="{FF2B5EF4-FFF2-40B4-BE49-F238E27FC236}">
                <a16:creationId xmlns:a16="http://schemas.microsoft.com/office/drawing/2014/main" id="{4FA3ADC9-4D76-168F-9DB1-64F9FEB3C6E5}"/>
              </a:ext>
            </a:extLst>
          </p:cNvPr>
          <p:cNvCxnSpPr/>
          <p:nvPr/>
        </p:nvCxnSpPr>
        <p:spPr>
          <a:xfrm rot="7024919" flipH="1">
            <a:off x="4284610" y="3358355"/>
            <a:ext cx="6088" cy="3653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3" name="直線接點 932">
            <a:extLst>
              <a:ext uri="{FF2B5EF4-FFF2-40B4-BE49-F238E27FC236}">
                <a16:creationId xmlns:a16="http://schemas.microsoft.com/office/drawing/2014/main" id="{5F9E2AB2-8C2F-092A-5515-66A7DA373325}"/>
              </a:ext>
            </a:extLst>
          </p:cNvPr>
          <p:cNvCxnSpPr/>
          <p:nvPr/>
        </p:nvCxnSpPr>
        <p:spPr>
          <a:xfrm rot="7024919">
            <a:off x="4236599" y="3387731"/>
            <a:ext cx="49723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4" name="直線接點 933">
            <a:extLst>
              <a:ext uri="{FF2B5EF4-FFF2-40B4-BE49-F238E27FC236}">
                <a16:creationId xmlns:a16="http://schemas.microsoft.com/office/drawing/2014/main" id="{9DA229DC-40A5-80B3-44CF-83BA85892A3B}"/>
              </a:ext>
            </a:extLst>
          </p:cNvPr>
          <p:cNvCxnSpPr/>
          <p:nvPr/>
        </p:nvCxnSpPr>
        <p:spPr>
          <a:xfrm rot="15535485">
            <a:off x="4234532" y="3400232"/>
            <a:ext cx="23937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5" name="直線接點 934">
            <a:extLst>
              <a:ext uri="{FF2B5EF4-FFF2-40B4-BE49-F238E27FC236}">
                <a16:creationId xmlns:a16="http://schemas.microsoft.com/office/drawing/2014/main" id="{6F200A7B-182D-BE04-773C-D035C5A38DAD}"/>
              </a:ext>
            </a:extLst>
          </p:cNvPr>
          <p:cNvCxnSpPr/>
          <p:nvPr/>
        </p:nvCxnSpPr>
        <p:spPr>
          <a:xfrm rot="15535485" flipV="1">
            <a:off x="4215647" y="3364978"/>
            <a:ext cx="27357" cy="249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6" name="直線接點 935">
            <a:extLst>
              <a:ext uri="{FF2B5EF4-FFF2-40B4-BE49-F238E27FC236}">
                <a16:creationId xmlns:a16="http://schemas.microsoft.com/office/drawing/2014/main" id="{9C8A06A9-3497-4CA8-CC2D-4067CC451BD0}"/>
              </a:ext>
            </a:extLst>
          </p:cNvPr>
          <p:cNvCxnSpPr/>
          <p:nvPr/>
        </p:nvCxnSpPr>
        <p:spPr>
          <a:xfrm rot="15535485" flipH="1">
            <a:off x="4224872" y="3353772"/>
            <a:ext cx="4104" cy="246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7" name="直線接點 936">
            <a:extLst>
              <a:ext uri="{FF2B5EF4-FFF2-40B4-BE49-F238E27FC236}">
                <a16:creationId xmlns:a16="http://schemas.microsoft.com/office/drawing/2014/main" id="{E694BF30-412B-C0FA-C63D-0801F2332A40}"/>
              </a:ext>
            </a:extLst>
          </p:cNvPr>
          <p:cNvCxnSpPr/>
          <p:nvPr/>
        </p:nvCxnSpPr>
        <p:spPr>
          <a:xfrm rot="15535485">
            <a:off x="4219425" y="3349288"/>
            <a:ext cx="33512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8" name="直線接點 937">
            <a:extLst>
              <a:ext uri="{FF2B5EF4-FFF2-40B4-BE49-F238E27FC236}">
                <a16:creationId xmlns:a16="http://schemas.microsoft.com/office/drawing/2014/main" id="{B6E7A924-951A-0CEB-60E6-9F5577DF4D1E}"/>
              </a:ext>
            </a:extLst>
          </p:cNvPr>
          <p:cNvCxnSpPr/>
          <p:nvPr/>
        </p:nvCxnSpPr>
        <p:spPr>
          <a:xfrm rot="9567729">
            <a:off x="4202573" y="3336817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9" name="直線接點 938">
            <a:extLst>
              <a:ext uri="{FF2B5EF4-FFF2-40B4-BE49-F238E27FC236}">
                <a16:creationId xmlns:a16="http://schemas.microsoft.com/office/drawing/2014/main" id="{D48F6954-AC31-CCD9-4E77-317709BB2E18}"/>
              </a:ext>
            </a:extLst>
          </p:cNvPr>
          <p:cNvCxnSpPr/>
          <p:nvPr/>
        </p:nvCxnSpPr>
        <p:spPr>
          <a:xfrm rot="9567729" flipV="1">
            <a:off x="4173911" y="3347832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0" name="直線接點 939">
            <a:extLst>
              <a:ext uri="{FF2B5EF4-FFF2-40B4-BE49-F238E27FC236}">
                <a16:creationId xmlns:a16="http://schemas.microsoft.com/office/drawing/2014/main" id="{A36BF3A4-8BFD-E903-CEB6-29DB61126E2F}"/>
              </a:ext>
            </a:extLst>
          </p:cNvPr>
          <p:cNvCxnSpPr/>
          <p:nvPr/>
        </p:nvCxnSpPr>
        <p:spPr>
          <a:xfrm rot="9567729" flipH="1">
            <a:off x="4174983" y="3353753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1" name="直線接點 940">
            <a:extLst>
              <a:ext uri="{FF2B5EF4-FFF2-40B4-BE49-F238E27FC236}">
                <a16:creationId xmlns:a16="http://schemas.microsoft.com/office/drawing/2014/main" id="{136847B9-6861-3B31-0498-49C02E866C4B}"/>
              </a:ext>
            </a:extLst>
          </p:cNvPr>
          <p:cNvCxnSpPr/>
          <p:nvPr/>
        </p:nvCxnSpPr>
        <p:spPr>
          <a:xfrm rot="9567729">
            <a:off x="4130956" y="3361730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2" name="直線接點 941">
            <a:extLst>
              <a:ext uri="{FF2B5EF4-FFF2-40B4-BE49-F238E27FC236}">
                <a16:creationId xmlns:a16="http://schemas.microsoft.com/office/drawing/2014/main" id="{BC078D71-DAE0-F446-ECC9-39EF18F4F241}"/>
              </a:ext>
            </a:extLst>
          </p:cNvPr>
          <p:cNvCxnSpPr/>
          <p:nvPr/>
        </p:nvCxnSpPr>
        <p:spPr>
          <a:xfrm rot="3599999">
            <a:off x="4116680" y="3381149"/>
            <a:ext cx="30821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3" name="直線接點 942">
            <a:extLst>
              <a:ext uri="{FF2B5EF4-FFF2-40B4-BE49-F238E27FC236}">
                <a16:creationId xmlns:a16="http://schemas.microsoft.com/office/drawing/2014/main" id="{F0C96D4F-CC97-1F3E-720E-63A1728F9AE4}"/>
              </a:ext>
            </a:extLst>
          </p:cNvPr>
          <p:cNvCxnSpPr/>
          <p:nvPr/>
        </p:nvCxnSpPr>
        <p:spPr>
          <a:xfrm rot="3599999" flipV="1">
            <a:off x="4144908" y="3385641"/>
            <a:ext cx="35224" cy="3214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4" name="直線接點 943">
            <a:extLst>
              <a:ext uri="{FF2B5EF4-FFF2-40B4-BE49-F238E27FC236}">
                <a16:creationId xmlns:a16="http://schemas.microsoft.com/office/drawing/2014/main" id="{02E579AF-78D7-542A-99DD-196FD2A4F424}"/>
              </a:ext>
            </a:extLst>
          </p:cNvPr>
          <p:cNvCxnSpPr/>
          <p:nvPr/>
        </p:nvCxnSpPr>
        <p:spPr>
          <a:xfrm rot="3599999" flipH="1">
            <a:off x="4167554" y="3398715"/>
            <a:ext cx="5284" cy="3170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5" name="直線接點 944">
            <a:extLst>
              <a:ext uri="{FF2B5EF4-FFF2-40B4-BE49-F238E27FC236}">
                <a16:creationId xmlns:a16="http://schemas.microsoft.com/office/drawing/2014/main" id="{5F9FCD39-C21B-C9C4-7092-D5F8F981D95A}"/>
              </a:ext>
            </a:extLst>
          </p:cNvPr>
          <p:cNvCxnSpPr/>
          <p:nvPr/>
        </p:nvCxnSpPr>
        <p:spPr>
          <a:xfrm rot="3599999">
            <a:off x="4144359" y="3438887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6" name="直線接點 945">
            <a:extLst>
              <a:ext uri="{FF2B5EF4-FFF2-40B4-BE49-F238E27FC236}">
                <a16:creationId xmlns:a16="http://schemas.microsoft.com/office/drawing/2014/main" id="{938A14D8-5258-82FD-7E15-F9152BC7C381}"/>
              </a:ext>
            </a:extLst>
          </p:cNvPr>
          <p:cNvCxnSpPr/>
          <p:nvPr/>
        </p:nvCxnSpPr>
        <p:spPr>
          <a:xfrm rot="1057172">
            <a:off x="4175152" y="3466244"/>
            <a:ext cx="4768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7" name="直線接點 946">
            <a:extLst>
              <a:ext uri="{FF2B5EF4-FFF2-40B4-BE49-F238E27FC236}">
                <a16:creationId xmlns:a16="http://schemas.microsoft.com/office/drawing/2014/main" id="{2CF6E883-470E-17E5-AC85-5DCF4E412743}"/>
              </a:ext>
            </a:extLst>
          </p:cNvPr>
          <p:cNvCxnSpPr/>
          <p:nvPr/>
        </p:nvCxnSpPr>
        <p:spPr>
          <a:xfrm rot="1057172" flipV="1">
            <a:off x="4227967" y="3433150"/>
            <a:ext cx="54496" cy="4972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8" name="直線接點 947">
            <a:extLst>
              <a:ext uri="{FF2B5EF4-FFF2-40B4-BE49-F238E27FC236}">
                <a16:creationId xmlns:a16="http://schemas.microsoft.com/office/drawing/2014/main" id="{BF3CF514-2710-00F7-37DB-0657A916181C}"/>
              </a:ext>
            </a:extLst>
          </p:cNvPr>
          <p:cNvCxnSpPr/>
          <p:nvPr/>
        </p:nvCxnSpPr>
        <p:spPr>
          <a:xfrm rot="1057172" flipH="1">
            <a:off x="4273304" y="3440176"/>
            <a:ext cx="8174" cy="4904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9" name="直線接點 948">
            <a:extLst>
              <a:ext uri="{FF2B5EF4-FFF2-40B4-BE49-F238E27FC236}">
                <a16:creationId xmlns:a16="http://schemas.microsoft.com/office/drawing/2014/main" id="{ECB1FF24-1C41-2304-1FFB-1D31C1D8B413}"/>
              </a:ext>
            </a:extLst>
          </p:cNvPr>
          <p:cNvCxnSpPr/>
          <p:nvPr/>
        </p:nvCxnSpPr>
        <p:spPr>
          <a:xfrm rot="1057172">
            <a:off x="4264507" y="3496938"/>
            <a:ext cx="6675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0" name="直線接點 949">
            <a:extLst>
              <a:ext uri="{FF2B5EF4-FFF2-40B4-BE49-F238E27FC236}">
                <a16:creationId xmlns:a16="http://schemas.microsoft.com/office/drawing/2014/main" id="{25516392-855D-14F2-ECBA-AEC5D7F48776}"/>
              </a:ext>
            </a:extLst>
          </p:cNvPr>
          <p:cNvCxnSpPr/>
          <p:nvPr/>
        </p:nvCxnSpPr>
        <p:spPr>
          <a:xfrm rot="9567754">
            <a:off x="4301677" y="3513988"/>
            <a:ext cx="3213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1" name="直線接點 950">
            <a:extLst>
              <a:ext uri="{FF2B5EF4-FFF2-40B4-BE49-F238E27FC236}">
                <a16:creationId xmlns:a16="http://schemas.microsoft.com/office/drawing/2014/main" id="{6248BF4C-520D-BB9F-176F-B6ED318A3608}"/>
              </a:ext>
            </a:extLst>
          </p:cNvPr>
          <p:cNvCxnSpPr/>
          <p:nvPr/>
        </p:nvCxnSpPr>
        <p:spPr>
          <a:xfrm rot="9567754" flipV="1">
            <a:off x="4273016" y="3525004"/>
            <a:ext cx="36729" cy="335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2" name="直線接點 951">
            <a:extLst>
              <a:ext uri="{FF2B5EF4-FFF2-40B4-BE49-F238E27FC236}">
                <a16:creationId xmlns:a16="http://schemas.microsoft.com/office/drawing/2014/main" id="{60A6031F-5EF7-3951-CF30-B6349AA7B71C}"/>
              </a:ext>
            </a:extLst>
          </p:cNvPr>
          <p:cNvCxnSpPr/>
          <p:nvPr/>
        </p:nvCxnSpPr>
        <p:spPr>
          <a:xfrm rot="9567754" flipH="1">
            <a:off x="4274088" y="3530924"/>
            <a:ext cx="5509" cy="3305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3" name="直線接點 952">
            <a:extLst>
              <a:ext uri="{FF2B5EF4-FFF2-40B4-BE49-F238E27FC236}">
                <a16:creationId xmlns:a16="http://schemas.microsoft.com/office/drawing/2014/main" id="{9BF35E46-04E0-E1C3-F82B-5F4F24BD4E21}"/>
              </a:ext>
            </a:extLst>
          </p:cNvPr>
          <p:cNvCxnSpPr/>
          <p:nvPr/>
        </p:nvCxnSpPr>
        <p:spPr>
          <a:xfrm rot="9567754">
            <a:off x="4230060" y="3538901"/>
            <a:ext cx="44994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4" name="直線接點 953">
            <a:extLst>
              <a:ext uri="{FF2B5EF4-FFF2-40B4-BE49-F238E27FC236}">
                <a16:creationId xmlns:a16="http://schemas.microsoft.com/office/drawing/2014/main" id="{9D61B20D-2C67-D8C9-C7F6-ED2C61387346}"/>
              </a:ext>
            </a:extLst>
          </p:cNvPr>
          <p:cNvCxnSpPr/>
          <p:nvPr/>
        </p:nvCxnSpPr>
        <p:spPr>
          <a:xfrm rot="3599993">
            <a:off x="4218337" y="3564882"/>
            <a:ext cx="43149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5" name="直線接點 954">
            <a:extLst>
              <a:ext uri="{FF2B5EF4-FFF2-40B4-BE49-F238E27FC236}">
                <a16:creationId xmlns:a16="http://schemas.microsoft.com/office/drawing/2014/main" id="{E46EF8C0-098F-A717-1617-00DD00945A94}"/>
              </a:ext>
            </a:extLst>
          </p:cNvPr>
          <p:cNvCxnSpPr/>
          <p:nvPr/>
        </p:nvCxnSpPr>
        <p:spPr>
          <a:xfrm rot="3599993" flipV="1">
            <a:off x="4257855" y="3571169"/>
            <a:ext cx="49313" cy="4499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6" name="直線接點 955">
            <a:extLst>
              <a:ext uri="{FF2B5EF4-FFF2-40B4-BE49-F238E27FC236}">
                <a16:creationId xmlns:a16="http://schemas.microsoft.com/office/drawing/2014/main" id="{9E281E6B-D797-45C1-56A9-0E89F7C68C90}"/>
              </a:ext>
            </a:extLst>
          </p:cNvPr>
          <p:cNvCxnSpPr/>
          <p:nvPr/>
        </p:nvCxnSpPr>
        <p:spPr>
          <a:xfrm rot="3599993" flipH="1">
            <a:off x="4289559" y="3589474"/>
            <a:ext cx="7397" cy="4438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7" name="直線接點 956">
            <a:extLst>
              <a:ext uri="{FF2B5EF4-FFF2-40B4-BE49-F238E27FC236}">
                <a16:creationId xmlns:a16="http://schemas.microsoft.com/office/drawing/2014/main" id="{E7C84E3C-2317-2E8F-9E6E-C33680E4B671}"/>
              </a:ext>
            </a:extLst>
          </p:cNvPr>
          <p:cNvCxnSpPr/>
          <p:nvPr/>
        </p:nvCxnSpPr>
        <p:spPr>
          <a:xfrm rot="3599993">
            <a:off x="4257089" y="3645715"/>
            <a:ext cx="6040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8" name="Straight 286 28">
            <a:extLst>
              <a:ext uri="{FF2B5EF4-FFF2-40B4-BE49-F238E27FC236}">
                <a16:creationId xmlns:a16="http://schemas.microsoft.com/office/drawing/2014/main" id="{66D1F860-3710-5883-35A8-969B5A00E148}"/>
              </a:ext>
            </a:extLst>
          </p:cNvPr>
          <p:cNvCxnSpPr/>
          <p:nvPr/>
        </p:nvCxnSpPr>
        <p:spPr>
          <a:xfrm>
            <a:off x="2499678" y="5832337"/>
            <a:ext cx="1449759" cy="1"/>
          </a:xfrm>
          <a:prstGeom prst="line">
            <a:avLst/>
          </a:prstGeom>
          <a:ln w="28575">
            <a:solidFill>
              <a:srgbClr val="3333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9" name="群組 958">
            <a:extLst>
              <a:ext uri="{FF2B5EF4-FFF2-40B4-BE49-F238E27FC236}">
                <a16:creationId xmlns:a16="http://schemas.microsoft.com/office/drawing/2014/main" id="{CB232166-CC60-FB81-603A-9F4E2A8C624B}"/>
              </a:ext>
            </a:extLst>
          </p:cNvPr>
          <p:cNvGrpSpPr/>
          <p:nvPr/>
        </p:nvGrpSpPr>
        <p:grpSpPr>
          <a:xfrm>
            <a:off x="2490657" y="5388525"/>
            <a:ext cx="1433842" cy="443519"/>
            <a:chOff x="1223158" y="4785756"/>
            <a:chExt cx="2802577" cy="866899"/>
          </a:xfrm>
        </p:grpSpPr>
        <p:cxnSp>
          <p:nvCxnSpPr>
            <p:cNvPr id="960" name="直線接點 959">
              <a:extLst>
                <a:ext uri="{FF2B5EF4-FFF2-40B4-BE49-F238E27FC236}">
                  <a16:creationId xmlns:a16="http://schemas.microsoft.com/office/drawing/2014/main" id="{B2CBEE48-A670-DCBE-6CA1-910ECFBFBC0C}"/>
                </a:ext>
              </a:extLst>
            </p:cNvPr>
            <p:cNvCxnSpPr/>
            <p:nvPr/>
          </p:nvCxnSpPr>
          <p:spPr>
            <a:xfrm>
              <a:off x="1223158" y="5652655"/>
              <a:ext cx="831273" cy="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1" name="直線接點 960">
              <a:extLst>
                <a:ext uri="{FF2B5EF4-FFF2-40B4-BE49-F238E27FC236}">
                  <a16:creationId xmlns:a16="http://schemas.microsoft.com/office/drawing/2014/main" id="{BF40C9FD-7185-7BAD-A487-5CE63C35E4B5}"/>
                </a:ext>
              </a:extLst>
            </p:cNvPr>
            <p:cNvCxnSpPr/>
            <p:nvPr/>
          </p:nvCxnSpPr>
          <p:spPr>
            <a:xfrm flipV="1">
              <a:off x="2054431" y="4785756"/>
              <a:ext cx="950026" cy="866899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2" name="直線接點 961">
              <a:extLst>
                <a:ext uri="{FF2B5EF4-FFF2-40B4-BE49-F238E27FC236}">
                  <a16:creationId xmlns:a16="http://schemas.microsoft.com/office/drawing/2014/main" id="{7481BF14-0F02-CB46-8753-8B65C109FE8B}"/>
                </a:ext>
              </a:extLst>
            </p:cNvPr>
            <p:cNvCxnSpPr/>
            <p:nvPr/>
          </p:nvCxnSpPr>
          <p:spPr>
            <a:xfrm flipH="1">
              <a:off x="2861953" y="4785756"/>
              <a:ext cx="142504" cy="855023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3" name="直線接點 962">
              <a:extLst>
                <a:ext uri="{FF2B5EF4-FFF2-40B4-BE49-F238E27FC236}">
                  <a16:creationId xmlns:a16="http://schemas.microsoft.com/office/drawing/2014/main" id="{B5396BC9-C5F6-548A-6EF0-069776232AAC}"/>
                </a:ext>
              </a:extLst>
            </p:cNvPr>
            <p:cNvCxnSpPr/>
            <p:nvPr/>
          </p:nvCxnSpPr>
          <p:spPr>
            <a:xfrm>
              <a:off x="2861953" y="5640779"/>
              <a:ext cx="1163782" cy="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64" name="直線接點 963">
            <a:extLst>
              <a:ext uri="{FF2B5EF4-FFF2-40B4-BE49-F238E27FC236}">
                <a16:creationId xmlns:a16="http://schemas.microsoft.com/office/drawing/2014/main" id="{336FFE77-1A71-2733-499E-938677700CCE}"/>
              </a:ext>
            </a:extLst>
          </p:cNvPr>
          <p:cNvCxnSpPr/>
          <p:nvPr/>
        </p:nvCxnSpPr>
        <p:spPr>
          <a:xfrm>
            <a:off x="7295322" y="5546035"/>
            <a:ext cx="22860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5" name="群組 964">
            <a:extLst>
              <a:ext uri="{FF2B5EF4-FFF2-40B4-BE49-F238E27FC236}">
                <a16:creationId xmlns:a16="http://schemas.microsoft.com/office/drawing/2014/main" id="{0D455276-0ABE-F809-BDED-8F350E66E0D0}"/>
              </a:ext>
            </a:extLst>
          </p:cNvPr>
          <p:cNvGrpSpPr/>
          <p:nvPr/>
        </p:nvGrpSpPr>
        <p:grpSpPr>
          <a:xfrm rot="10800000">
            <a:off x="7092446" y="5559212"/>
            <a:ext cx="2618084" cy="781952"/>
            <a:chOff x="1240790" y="4837252"/>
            <a:chExt cx="2836069" cy="815976"/>
          </a:xfrm>
        </p:grpSpPr>
        <p:cxnSp>
          <p:nvCxnSpPr>
            <p:cNvPr id="966" name="直線接點 965">
              <a:extLst>
                <a:ext uri="{FF2B5EF4-FFF2-40B4-BE49-F238E27FC236}">
                  <a16:creationId xmlns:a16="http://schemas.microsoft.com/office/drawing/2014/main" id="{52D01F35-06F1-F7DB-0834-DBA8D19445FD}"/>
                </a:ext>
              </a:extLst>
            </p:cNvPr>
            <p:cNvCxnSpPr/>
            <p:nvPr/>
          </p:nvCxnSpPr>
          <p:spPr>
            <a:xfrm flipV="1">
              <a:off x="2186940" y="4837252"/>
              <a:ext cx="471488" cy="815976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接點 966">
              <a:extLst>
                <a:ext uri="{FF2B5EF4-FFF2-40B4-BE49-F238E27FC236}">
                  <a16:creationId xmlns:a16="http://schemas.microsoft.com/office/drawing/2014/main" id="{861AA896-8170-11B1-FD71-090A104A9A85}"/>
                </a:ext>
              </a:extLst>
            </p:cNvPr>
            <p:cNvCxnSpPr/>
            <p:nvPr/>
          </p:nvCxnSpPr>
          <p:spPr>
            <a:xfrm>
              <a:off x="2658428" y="4837252"/>
              <a:ext cx="472281" cy="815975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接點 967">
              <a:extLst>
                <a:ext uri="{FF2B5EF4-FFF2-40B4-BE49-F238E27FC236}">
                  <a16:creationId xmlns:a16="http://schemas.microsoft.com/office/drawing/2014/main" id="{227A724A-8496-110B-0CB5-BC4A59C428FD}"/>
                </a:ext>
              </a:extLst>
            </p:cNvPr>
            <p:cNvCxnSpPr/>
            <p:nvPr/>
          </p:nvCxnSpPr>
          <p:spPr>
            <a:xfrm>
              <a:off x="1240790" y="5653228"/>
              <a:ext cx="94615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接點 968">
              <a:extLst>
                <a:ext uri="{FF2B5EF4-FFF2-40B4-BE49-F238E27FC236}">
                  <a16:creationId xmlns:a16="http://schemas.microsoft.com/office/drawing/2014/main" id="{AD229864-8E58-2501-48EC-0D057E7DA581}"/>
                </a:ext>
              </a:extLst>
            </p:cNvPr>
            <p:cNvCxnSpPr/>
            <p:nvPr/>
          </p:nvCxnSpPr>
          <p:spPr>
            <a:xfrm>
              <a:off x="3130709" y="5653227"/>
              <a:ext cx="94615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4" name="群組 1993">
            <a:extLst>
              <a:ext uri="{FF2B5EF4-FFF2-40B4-BE49-F238E27FC236}">
                <a16:creationId xmlns:a16="http://schemas.microsoft.com/office/drawing/2014/main" id="{3413772C-ABCF-11BC-0E1C-6D670DAD2CA5}"/>
              </a:ext>
            </a:extLst>
          </p:cNvPr>
          <p:cNvGrpSpPr/>
          <p:nvPr/>
        </p:nvGrpSpPr>
        <p:grpSpPr>
          <a:xfrm>
            <a:off x="6768285" y="1659835"/>
            <a:ext cx="3498837" cy="3498837"/>
            <a:chOff x="6768285" y="715353"/>
            <a:chExt cx="4443319" cy="4443319"/>
          </a:xfrm>
        </p:grpSpPr>
        <p:cxnSp>
          <p:nvCxnSpPr>
            <p:cNvPr id="970" name="直線接點 969">
              <a:extLst>
                <a:ext uri="{FF2B5EF4-FFF2-40B4-BE49-F238E27FC236}">
                  <a16:creationId xmlns:a16="http://schemas.microsoft.com/office/drawing/2014/main" id="{4FD9E7C3-1E92-BE94-7044-BFAC193CEDB4}"/>
                </a:ext>
              </a:extLst>
            </p:cNvPr>
            <p:cNvCxnSpPr/>
            <p:nvPr/>
          </p:nvCxnSpPr>
          <p:spPr>
            <a:xfrm rot="16038195" flipV="1">
              <a:off x="7339127" y="2975180"/>
              <a:ext cx="28498" cy="5119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接點 970">
              <a:extLst>
                <a:ext uri="{FF2B5EF4-FFF2-40B4-BE49-F238E27FC236}">
                  <a16:creationId xmlns:a16="http://schemas.microsoft.com/office/drawing/2014/main" id="{A7F63565-7BA4-A9F3-3F73-E5B0774ED630}"/>
                </a:ext>
              </a:extLst>
            </p:cNvPr>
            <p:cNvCxnSpPr/>
            <p:nvPr/>
          </p:nvCxnSpPr>
          <p:spPr>
            <a:xfrm rot="16038195">
              <a:off x="7337761" y="2946690"/>
              <a:ext cx="28546" cy="5119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接點 971">
              <a:extLst>
                <a:ext uri="{FF2B5EF4-FFF2-40B4-BE49-F238E27FC236}">
                  <a16:creationId xmlns:a16="http://schemas.microsoft.com/office/drawing/2014/main" id="{0DC8B6E5-7CB8-589D-3B9F-13879ED89F62}"/>
                </a:ext>
              </a:extLst>
            </p:cNvPr>
            <p:cNvCxnSpPr/>
            <p:nvPr/>
          </p:nvCxnSpPr>
          <p:spPr>
            <a:xfrm rot="16038195">
              <a:off x="7352369" y="3042370"/>
              <a:ext cx="5718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接點 972">
              <a:extLst>
                <a:ext uri="{FF2B5EF4-FFF2-40B4-BE49-F238E27FC236}">
                  <a16:creationId xmlns:a16="http://schemas.microsoft.com/office/drawing/2014/main" id="{37E4FDF0-81E0-BFBD-AFEF-099BA1C2249F}"/>
                </a:ext>
              </a:extLst>
            </p:cNvPr>
            <p:cNvCxnSpPr/>
            <p:nvPr/>
          </p:nvCxnSpPr>
          <p:spPr>
            <a:xfrm rot="16038195">
              <a:off x="7346994" y="2928265"/>
              <a:ext cx="5718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接點 973">
              <a:extLst>
                <a:ext uri="{FF2B5EF4-FFF2-40B4-BE49-F238E27FC236}">
                  <a16:creationId xmlns:a16="http://schemas.microsoft.com/office/drawing/2014/main" id="{025E04A3-E52E-C0C0-FD9D-3F128BB82559}"/>
                </a:ext>
              </a:extLst>
            </p:cNvPr>
            <p:cNvCxnSpPr/>
            <p:nvPr/>
          </p:nvCxnSpPr>
          <p:spPr>
            <a:xfrm rot="1743604" flipV="1">
              <a:off x="7305562" y="2971563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接點 974">
              <a:extLst>
                <a:ext uri="{FF2B5EF4-FFF2-40B4-BE49-F238E27FC236}">
                  <a16:creationId xmlns:a16="http://schemas.microsoft.com/office/drawing/2014/main" id="{F52AAAE9-44CD-CCAA-EC09-DA25792221BE}"/>
                </a:ext>
              </a:extLst>
            </p:cNvPr>
            <p:cNvCxnSpPr/>
            <p:nvPr/>
          </p:nvCxnSpPr>
          <p:spPr>
            <a:xfrm rot="1743604">
              <a:off x="7330479" y="2985422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接點 975">
              <a:extLst>
                <a:ext uri="{FF2B5EF4-FFF2-40B4-BE49-F238E27FC236}">
                  <a16:creationId xmlns:a16="http://schemas.microsoft.com/office/drawing/2014/main" id="{4BEFAB81-FA1C-BEDA-9A17-E0706A02FB3A}"/>
                </a:ext>
              </a:extLst>
            </p:cNvPr>
            <p:cNvCxnSpPr/>
            <p:nvPr/>
          </p:nvCxnSpPr>
          <p:spPr>
            <a:xfrm rot="1743604">
              <a:off x="7241308" y="2998739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接點 976">
              <a:extLst>
                <a:ext uri="{FF2B5EF4-FFF2-40B4-BE49-F238E27FC236}">
                  <a16:creationId xmlns:a16="http://schemas.microsoft.com/office/drawing/2014/main" id="{05051D54-9692-D088-7B2E-9AC4DB64B2FD}"/>
                </a:ext>
              </a:extLst>
            </p:cNvPr>
            <p:cNvCxnSpPr/>
            <p:nvPr/>
          </p:nvCxnSpPr>
          <p:spPr>
            <a:xfrm rot="1743604">
              <a:off x="7341198" y="3054247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接點 977">
              <a:extLst>
                <a:ext uri="{FF2B5EF4-FFF2-40B4-BE49-F238E27FC236}">
                  <a16:creationId xmlns:a16="http://schemas.microsoft.com/office/drawing/2014/main" id="{A9694C73-81F9-99C2-B855-73F3F8676F03}"/>
                </a:ext>
              </a:extLst>
            </p:cNvPr>
            <p:cNvCxnSpPr/>
            <p:nvPr/>
          </p:nvCxnSpPr>
          <p:spPr>
            <a:xfrm rot="19692138" flipV="1">
              <a:off x="7400453" y="2833609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線接點 978">
              <a:extLst>
                <a:ext uri="{FF2B5EF4-FFF2-40B4-BE49-F238E27FC236}">
                  <a16:creationId xmlns:a16="http://schemas.microsoft.com/office/drawing/2014/main" id="{9916EA24-FB55-8E57-A0DE-04FDD55BBE83}"/>
                </a:ext>
              </a:extLst>
            </p:cNvPr>
            <p:cNvCxnSpPr/>
            <p:nvPr/>
          </p:nvCxnSpPr>
          <p:spPr>
            <a:xfrm rot="19692138">
              <a:off x="7424088" y="2818941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線接點 979">
              <a:extLst>
                <a:ext uri="{FF2B5EF4-FFF2-40B4-BE49-F238E27FC236}">
                  <a16:creationId xmlns:a16="http://schemas.microsoft.com/office/drawing/2014/main" id="{A18F891D-DC5C-FC66-BEB1-E23F44107DCE}"/>
                </a:ext>
              </a:extLst>
            </p:cNvPr>
            <p:cNvCxnSpPr/>
            <p:nvPr/>
          </p:nvCxnSpPr>
          <p:spPr>
            <a:xfrm rot="19692138">
              <a:off x="7364079" y="2901861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線接點 980">
              <a:extLst>
                <a:ext uri="{FF2B5EF4-FFF2-40B4-BE49-F238E27FC236}">
                  <a16:creationId xmlns:a16="http://schemas.microsoft.com/office/drawing/2014/main" id="{B96C88F5-5FC8-B4FA-499B-8FDF570EC0C6}"/>
                </a:ext>
              </a:extLst>
            </p:cNvPr>
            <p:cNvCxnSpPr/>
            <p:nvPr/>
          </p:nvCxnSpPr>
          <p:spPr>
            <a:xfrm rot="19692138">
              <a:off x="7458834" y="2843115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線接點 981">
              <a:extLst>
                <a:ext uri="{FF2B5EF4-FFF2-40B4-BE49-F238E27FC236}">
                  <a16:creationId xmlns:a16="http://schemas.microsoft.com/office/drawing/2014/main" id="{099FF406-8EB6-3348-60CE-6127C7CB6DB8}"/>
                </a:ext>
              </a:extLst>
            </p:cNvPr>
            <p:cNvCxnSpPr/>
            <p:nvPr/>
          </p:nvCxnSpPr>
          <p:spPr>
            <a:xfrm rot="19692138" flipV="1">
              <a:off x="7152454" y="2987362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線接點 982">
              <a:extLst>
                <a:ext uri="{FF2B5EF4-FFF2-40B4-BE49-F238E27FC236}">
                  <a16:creationId xmlns:a16="http://schemas.microsoft.com/office/drawing/2014/main" id="{913334A8-64D4-8953-447B-B3D12C9A9240}"/>
                </a:ext>
              </a:extLst>
            </p:cNvPr>
            <p:cNvCxnSpPr/>
            <p:nvPr/>
          </p:nvCxnSpPr>
          <p:spPr>
            <a:xfrm rot="19692138">
              <a:off x="7176089" y="2972694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接點 983">
              <a:extLst>
                <a:ext uri="{FF2B5EF4-FFF2-40B4-BE49-F238E27FC236}">
                  <a16:creationId xmlns:a16="http://schemas.microsoft.com/office/drawing/2014/main" id="{900C116A-D876-8573-08DA-D44F1099D940}"/>
                </a:ext>
              </a:extLst>
            </p:cNvPr>
            <p:cNvCxnSpPr/>
            <p:nvPr/>
          </p:nvCxnSpPr>
          <p:spPr>
            <a:xfrm rot="19692138">
              <a:off x="7116080" y="3055614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線接點 984">
              <a:extLst>
                <a:ext uri="{FF2B5EF4-FFF2-40B4-BE49-F238E27FC236}">
                  <a16:creationId xmlns:a16="http://schemas.microsoft.com/office/drawing/2014/main" id="{E973DAC4-7FAD-4A05-7EE4-D32BD78284C4}"/>
                </a:ext>
              </a:extLst>
            </p:cNvPr>
            <p:cNvCxnSpPr/>
            <p:nvPr/>
          </p:nvCxnSpPr>
          <p:spPr>
            <a:xfrm rot="19692138">
              <a:off x="7210835" y="2996868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線接點 985">
              <a:extLst>
                <a:ext uri="{FF2B5EF4-FFF2-40B4-BE49-F238E27FC236}">
                  <a16:creationId xmlns:a16="http://schemas.microsoft.com/office/drawing/2014/main" id="{11BDD0EF-FBEA-E014-CCCB-E32C410FE64C}"/>
                </a:ext>
              </a:extLst>
            </p:cNvPr>
            <p:cNvCxnSpPr/>
            <p:nvPr/>
          </p:nvCxnSpPr>
          <p:spPr>
            <a:xfrm rot="1743607" flipV="1">
              <a:off x="7401125" y="3012560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線接點 986">
              <a:extLst>
                <a:ext uri="{FF2B5EF4-FFF2-40B4-BE49-F238E27FC236}">
                  <a16:creationId xmlns:a16="http://schemas.microsoft.com/office/drawing/2014/main" id="{590F20A7-FAD0-BE77-ABB0-BA947CB701F9}"/>
                </a:ext>
              </a:extLst>
            </p:cNvPr>
            <p:cNvCxnSpPr/>
            <p:nvPr/>
          </p:nvCxnSpPr>
          <p:spPr>
            <a:xfrm rot="1743607">
              <a:off x="7426042" y="3026419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線接點 987">
              <a:extLst>
                <a:ext uri="{FF2B5EF4-FFF2-40B4-BE49-F238E27FC236}">
                  <a16:creationId xmlns:a16="http://schemas.microsoft.com/office/drawing/2014/main" id="{8955B33C-2292-CCE2-A58F-D85DC0CCA5E8}"/>
                </a:ext>
              </a:extLst>
            </p:cNvPr>
            <p:cNvCxnSpPr/>
            <p:nvPr/>
          </p:nvCxnSpPr>
          <p:spPr>
            <a:xfrm rot="1743607">
              <a:off x="7336871" y="3039736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線接點 988">
              <a:extLst>
                <a:ext uri="{FF2B5EF4-FFF2-40B4-BE49-F238E27FC236}">
                  <a16:creationId xmlns:a16="http://schemas.microsoft.com/office/drawing/2014/main" id="{9BB936E9-BF51-6A41-BBB1-11C0BBC9F5FB}"/>
                </a:ext>
              </a:extLst>
            </p:cNvPr>
            <p:cNvCxnSpPr/>
            <p:nvPr/>
          </p:nvCxnSpPr>
          <p:spPr>
            <a:xfrm rot="1743607">
              <a:off x="7436761" y="3095244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線接點 989">
              <a:extLst>
                <a:ext uri="{FF2B5EF4-FFF2-40B4-BE49-F238E27FC236}">
                  <a16:creationId xmlns:a16="http://schemas.microsoft.com/office/drawing/2014/main" id="{8F199158-386C-4209-1643-8C6C8197F882}"/>
                </a:ext>
              </a:extLst>
            </p:cNvPr>
            <p:cNvCxnSpPr/>
            <p:nvPr/>
          </p:nvCxnSpPr>
          <p:spPr>
            <a:xfrm rot="9049014" flipV="1">
              <a:off x="7421858" y="2985902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線接點 990">
              <a:extLst>
                <a:ext uri="{FF2B5EF4-FFF2-40B4-BE49-F238E27FC236}">
                  <a16:creationId xmlns:a16="http://schemas.microsoft.com/office/drawing/2014/main" id="{36D68BA9-3D97-A2A6-51F5-C575BFC60F65}"/>
                </a:ext>
              </a:extLst>
            </p:cNvPr>
            <p:cNvCxnSpPr/>
            <p:nvPr/>
          </p:nvCxnSpPr>
          <p:spPr>
            <a:xfrm rot="9049014">
              <a:off x="7396913" y="2999820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線接點 991">
              <a:extLst>
                <a:ext uri="{FF2B5EF4-FFF2-40B4-BE49-F238E27FC236}">
                  <a16:creationId xmlns:a16="http://schemas.microsoft.com/office/drawing/2014/main" id="{6ADCE35C-BCE2-F986-E5BD-B18BF8890838}"/>
                </a:ext>
              </a:extLst>
            </p:cNvPr>
            <p:cNvCxnSpPr/>
            <p:nvPr/>
          </p:nvCxnSpPr>
          <p:spPr>
            <a:xfrm rot="9049014">
              <a:off x="7432444" y="2968247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線接點 992">
              <a:extLst>
                <a:ext uri="{FF2B5EF4-FFF2-40B4-BE49-F238E27FC236}">
                  <a16:creationId xmlns:a16="http://schemas.microsoft.com/office/drawing/2014/main" id="{CCC57163-D100-6E70-25ED-D6A6FEA3758F}"/>
                </a:ext>
              </a:extLst>
            </p:cNvPr>
            <p:cNvCxnSpPr/>
            <p:nvPr/>
          </p:nvCxnSpPr>
          <p:spPr>
            <a:xfrm rot="9049014">
              <a:off x="7332634" y="3023991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線接點 993">
              <a:extLst>
                <a:ext uri="{FF2B5EF4-FFF2-40B4-BE49-F238E27FC236}">
                  <a16:creationId xmlns:a16="http://schemas.microsoft.com/office/drawing/2014/main" id="{4296E3C7-6FBD-144F-9963-D6D63DCF4C68}"/>
                </a:ext>
              </a:extLst>
            </p:cNvPr>
            <p:cNvCxnSpPr/>
            <p:nvPr/>
          </p:nvCxnSpPr>
          <p:spPr>
            <a:xfrm rot="5397556" flipV="1">
              <a:off x="7490305" y="313991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線接點 994">
              <a:extLst>
                <a:ext uri="{FF2B5EF4-FFF2-40B4-BE49-F238E27FC236}">
                  <a16:creationId xmlns:a16="http://schemas.microsoft.com/office/drawing/2014/main" id="{8D31A79E-75DB-084F-7D57-5FF02B2A8620}"/>
                </a:ext>
              </a:extLst>
            </p:cNvPr>
            <p:cNvCxnSpPr/>
            <p:nvPr/>
          </p:nvCxnSpPr>
          <p:spPr>
            <a:xfrm rot="5397556">
              <a:off x="7490301" y="316776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線接點 995">
              <a:extLst>
                <a:ext uri="{FF2B5EF4-FFF2-40B4-BE49-F238E27FC236}">
                  <a16:creationId xmlns:a16="http://schemas.microsoft.com/office/drawing/2014/main" id="{06801B27-9BAF-4901-138E-C78346ED6029}"/>
                </a:ext>
              </a:extLst>
            </p:cNvPr>
            <p:cNvCxnSpPr/>
            <p:nvPr/>
          </p:nvCxnSpPr>
          <p:spPr>
            <a:xfrm rot="5397556">
              <a:off x="7451275" y="312309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線接點 996">
              <a:extLst>
                <a:ext uri="{FF2B5EF4-FFF2-40B4-BE49-F238E27FC236}">
                  <a16:creationId xmlns:a16="http://schemas.microsoft.com/office/drawing/2014/main" id="{E7F0E818-8293-EE23-B6E1-042E947F8BAB}"/>
                </a:ext>
              </a:extLst>
            </p:cNvPr>
            <p:cNvCxnSpPr/>
            <p:nvPr/>
          </p:nvCxnSpPr>
          <p:spPr>
            <a:xfrm rot="5397556">
              <a:off x="7451354" y="323462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線接點 997">
              <a:extLst>
                <a:ext uri="{FF2B5EF4-FFF2-40B4-BE49-F238E27FC236}">
                  <a16:creationId xmlns:a16="http://schemas.microsoft.com/office/drawing/2014/main" id="{39A22001-3E7D-ACCE-FCB6-EF8C204F1F44}"/>
                </a:ext>
              </a:extLst>
            </p:cNvPr>
            <p:cNvCxnSpPr/>
            <p:nvPr/>
          </p:nvCxnSpPr>
          <p:spPr>
            <a:xfrm rot="5397556" flipV="1">
              <a:off x="7490095" y="284800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線接點 998">
              <a:extLst>
                <a:ext uri="{FF2B5EF4-FFF2-40B4-BE49-F238E27FC236}">
                  <a16:creationId xmlns:a16="http://schemas.microsoft.com/office/drawing/2014/main" id="{5CE50EF0-69DE-2B11-AF1C-7D142566056A}"/>
                </a:ext>
              </a:extLst>
            </p:cNvPr>
            <p:cNvCxnSpPr/>
            <p:nvPr/>
          </p:nvCxnSpPr>
          <p:spPr>
            <a:xfrm rot="5397556">
              <a:off x="7490091" y="287585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線接點 999">
              <a:extLst>
                <a:ext uri="{FF2B5EF4-FFF2-40B4-BE49-F238E27FC236}">
                  <a16:creationId xmlns:a16="http://schemas.microsoft.com/office/drawing/2014/main" id="{B2C8B2B2-1F4E-2E3D-F6F3-0CE5C1FC832B}"/>
                </a:ext>
              </a:extLst>
            </p:cNvPr>
            <p:cNvCxnSpPr/>
            <p:nvPr/>
          </p:nvCxnSpPr>
          <p:spPr>
            <a:xfrm rot="5397556">
              <a:off x="7451065" y="283118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線接點 1000">
              <a:extLst>
                <a:ext uri="{FF2B5EF4-FFF2-40B4-BE49-F238E27FC236}">
                  <a16:creationId xmlns:a16="http://schemas.microsoft.com/office/drawing/2014/main" id="{A6E6DE04-FDCE-5E1C-802E-42ADB07F0A22}"/>
                </a:ext>
              </a:extLst>
            </p:cNvPr>
            <p:cNvCxnSpPr/>
            <p:nvPr/>
          </p:nvCxnSpPr>
          <p:spPr>
            <a:xfrm rot="5397556">
              <a:off x="7451144" y="294271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接點 1001">
              <a:extLst>
                <a:ext uri="{FF2B5EF4-FFF2-40B4-BE49-F238E27FC236}">
                  <a16:creationId xmlns:a16="http://schemas.microsoft.com/office/drawing/2014/main" id="{24F5FADF-2A14-5ED8-9FCB-AC23460D286C}"/>
                </a:ext>
              </a:extLst>
            </p:cNvPr>
            <p:cNvCxnSpPr/>
            <p:nvPr/>
          </p:nvCxnSpPr>
          <p:spPr>
            <a:xfrm rot="19692141" flipV="1">
              <a:off x="6948782" y="2987380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接點 1002">
              <a:extLst>
                <a:ext uri="{FF2B5EF4-FFF2-40B4-BE49-F238E27FC236}">
                  <a16:creationId xmlns:a16="http://schemas.microsoft.com/office/drawing/2014/main" id="{3D5AE033-247A-9960-1ACB-D335478C92D6}"/>
                </a:ext>
              </a:extLst>
            </p:cNvPr>
            <p:cNvCxnSpPr/>
            <p:nvPr/>
          </p:nvCxnSpPr>
          <p:spPr>
            <a:xfrm rot="19692141">
              <a:off x="6972417" y="2972712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接點 1003">
              <a:extLst>
                <a:ext uri="{FF2B5EF4-FFF2-40B4-BE49-F238E27FC236}">
                  <a16:creationId xmlns:a16="http://schemas.microsoft.com/office/drawing/2014/main" id="{C13A0BB7-0B25-7644-B80D-C7DEBF21E968}"/>
                </a:ext>
              </a:extLst>
            </p:cNvPr>
            <p:cNvCxnSpPr/>
            <p:nvPr/>
          </p:nvCxnSpPr>
          <p:spPr>
            <a:xfrm rot="19692141">
              <a:off x="6912408" y="3055632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接點 1004">
              <a:extLst>
                <a:ext uri="{FF2B5EF4-FFF2-40B4-BE49-F238E27FC236}">
                  <a16:creationId xmlns:a16="http://schemas.microsoft.com/office/drawing/2014/main" id="{EFA97A45-1269-7CD7-0580-5DFE82A030C9}"/>
                </a:ext>
              </a:extLst>
            </p:cNvPr>
            <p:cNvCxnSpPr/>
            <p:nvPr/>
          </p:nvCxnSpPr>
          <p:spPr>
            <a:xfrm rot="19692141">
              <a:off x="7007163" y="2996886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接點 1005">
              <a:extLst>
                <a:ext uri="{FF2B5EF4-FFF2-40B4-BE49-F238E27FC236}">
                  <a16:creationId xmlns:a16="http://schemas.microsoft.com/office/drawing/2014/main" id="{B92CCE2A-83C2-EDD7-36EF-37921CE48919}"/>
                </a:ext>
              </a:extLst>
            </p:cNvPr>
            <p:cNvCxnSpPr/>
            <p:nvPr/>
          </p:nvCxnSpPr>
          <p:spPr>
            <a:xfrm rot="5397556" flipV="1">
              <a:off x="6935922" y="2957038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線接點 1006">
              <a:extLst>
                <a:ext uri="{FF2B5EF4-FFF2-40B4-BE49-F238E27FC236}">
                  <a16:creationId xmlns:a16="http://schemas.microsoft.com/office/drawing/2014/main" id="{0AFF8D3C-8462-D22F-803B-5169D9E687B2}"/>
                </a:ext>
              </a:extLst>
            </p:cNvPr>
            <p:cNvCxnSpPr/>
            <p:nvPr/>
          </p:nvCxnSpPr>
          <p:spPr>
            <a:xfrm rot="5397556">
              <a:off x="6935918" y="2984886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線接點 1007">
              <a:extLst>
                <a:ext uri="{FF2B5EF4-FFF2-40B4-BE49-F238E27FC236}">
                  <a16:creationId xmlns:a16="http://schemas.microsoft.com/office/drawing/2014/main" id="{B359F3AB-307B-D809-7DA1-4B30D1863602}"/>
                </a:ext>
              </a:extLst>
            </p:cNvPr>
            <p:cNvCxnSpPr/>
            <p:nvPr/>
          </p:nvCxnSpPr>
          <p:spPr>
            <a:xfrm rot="5397556">
              <a:off x="6896892" y="2940220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線接點 1008">
              <a:extLst>
                <a:ext uri="{FF2B5EF4-FFF2-40B4-BE49-F238E27FC236}">
                  <a16:creationId xmlns:a16="http://schemas.microsoft.com/office/drawing/2014/main" id="{73D5DDE7-34C5-5A59-BD0F-4796C0E5B377}"/>
                </a:ext>
              </a:extLst>
            </p:cNvPr>
            <p:cNvCxnSpPr/>
            <p:nvPr/>
          </p:nvCxnSpPr>
          <p:spPr>
            <a:xfrm rot="5397556">
              <a:off x="6896971" y="305175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線接點 1009">
              <a:extLst>
                <a:ext uri="{FF2B5EF4-FFF2-40B4-BE49-F238E27FC236}">
                  <a16:creationId xmlns:a16="http://schemas.microsoft.com/office/drawing/2014/main" id="{6FEA2C12-E55C-C7E7-AA65-94B6861265F6}"/>
                </a:ext>
              </a:extLst>
            </p:cNvPr>
            <p:cNvCxnSpPr/>
            <p:nvPr/>
          </p:nvCxnSpPr>
          <p:spPr>
            <a:xfrm rot="1746064" flipV="1">
              <a:off x="7099317" y="2972495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線接點 1010">
              <a:extLst>
                <a:ext uri="{FF2B5EF4-FFF2-40B4-BE49-F238E27FC236}">
                  <a16:creationId xmlns:a16="http://schemas.microsoft.com/office/drawing/2014/main" id="{AFE09A9C-1635-19BF-C43B-0B92501A5CB7}"/>
                </a:ext>
              </a:extLst>
            </p:cNvPr>
            <p:cNvCxnSpPr/>
            <p:nvPr/>
          </p:nvCxnSpPr>
          <p:spPr>
            <a:xfrm rot="1746064">
              <a:off x="7123032" y="2985708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線接點 1011">
              <a:extLst>
                <a:ext uri="{FF2B5EF4-FFF2-40B4-BE49-F238E27FC236}">
                  <a16:creationId xmlns:a16="http://schemas.microsoft.com/office/drawing/2014/main" id="{4E93146A-27A5-6EFE-37C9-273FBC49838A}"/>
                </a:ext>
              </a:extLst>
            </p:cNvPr>
            <p:cNvCxnSpPr/>
            <p:nvPr/>
          </p:nvCxnSpPr>
          <p:spPr>
            <a:xfrm rot="1746064">
              <a:off x="7038136" y="299833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線接點 1012">
              <a:extLst>
                <a:ext uri="{FF2B5EF4-FFF2-40B4-BE49-F238E27FC236}">
                  <a16:creationId xmlns:a16="http://schemas.microsoft.com/office/drawing/2014/main" id="{2CA0F1E0-B54A-EB63-BD3D-EC5B22586ABE}"/>
                </a:ext>
              </a:extLst>
            </p:cNvPr>
            <p:cNvCxnSpPr/>
            <p:nvPr/>
          </p:nvCxnSpPr>
          <p:spPr>
            <a:xfrm rot="1746064">
              <a:off x="7133210" y="305125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線接點 1013">
              <a:extLst>
                <a:ext uri="{FF2B5EF4-FFF2-40B4-BE49-F238E27FC236}">
                  <a16:creationId xmlns:a16="http://schemas.microsoft.com/office/drawing/2014/main" id="{6C0F7613-88F9-D424-21C6-0982C87FA4CD}"/>
                </a:ext>
              </a:extLst>
            </p:cNvPr>
            <p:cNvCxnSpPr/>
            <p:nvPr/>
          </p:nvCxnSpPr>
          <p:spPr>
            <a:xfrm rot="1746064" flipV="1">
              <a:off x="6850481" y="2833990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直線接點 1014">
              <a:extLst>
                <a:ext uri="{FF2B5EF4-FFF2-40B4-BE49-F238E27FC236}">
                  <a16:creationId xmlns:a16="http://schemas.microsoft.com/office/drawing/2014/main" id="{378D4553-5841-62CB-D6FC-D35F3453E462}"/>
                </a:ext>
              </a:extLst>
            </p:cNvPr>
            <p:cNvCxnSpPr/>
            <p:nvPr/>
          </p:nvCxnSpPr>
          <p:spPr>
            <a:xfrm rot="1746064">
              <a:off x="6874196" y="2847203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直線接點 1015">
              <a:extLst>
                <a:ext uri="{FF2B5EF4-FFF2-40B4-BE49-F238E27FC236}">
                  <a16:creationId xmlns:a16="http://schemas.microsoft.com/office/drawing/2014/main" id="{D8FB87AE-70A6-11CB-B12C-89D73FE8F066}"/>
                </a:ext>
              </a:extLst>
            </p:cNvPr>
            <p:cNvCxnSpPr/>
            <p:nvPr/>
          </p:nvCxnSpPr>
          <p:spPr>
            <a:xfrm rot="1746064">
              <a:off x="6789300" y="2859832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線接點 1016">
              <a:extLst>
                <a:ext uri="{FF2B5EF4-FFF2-40B4-BE49-F238E27FC236}">
                  <a16:creationId xmlns:a16="http://schemas.microsoft.com/office/drawing/2014/main" id="{7C4E010C-7430-079D-0D6D-2EA4AB80DD1F}"/>
                </a:ext>
              </a:extLst>
            </p:cNvPr>
            <p:cNvCxnSpPr/>
            <p:nvPr/>
          </p:nvCxnSpPr>
          <p:spPr>
            <a:xfrm rot="1746064">
              <a:off x="6884374" y="2912752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線接點 1017">
              <a:extLst>
                <a:ext uri="{FF2B5EF4-FFF2-40B4-BE49-F238E27FC236}">
                  <a16:creationId xmlns:a16="http://schemas.microsoft.com/office/drawing/2014/main" id="{29A4869D-489E-F850-2C61-8161CE0A5E85}"/>
                </a:ext>
              </a:extLst>
            </p:cNvPr>
            <p:cNvCxnSpPr/>
            <p:nvPr/>
          </p:nvCxnSpPr>
          <p:spPr>
            <a:xfrm rot="19692136" flipV="1">
              <a:off x="7600051" y="3349887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線接點 1018">
              <a:extLst>
                <a:ext uri="{FF2B5EF4-FFF2-40B4-BE49-F238E27FC236}">
                  <a16:creationId xmlns:a16="http://schemas.microsoft.com/office/drawing/2014/main" id="{6343D530-A6BA-75DF-260E-439DFD7497B2}"/>
                </a:ext>
              </a:extLst>
            </p:cNvPr>
            <p:cNvCxnSpPr/>
            <p:nvPr/>
          </p:nvCxnSpPr>
          <p:spPr>
            <a:xfrm rot="19692136">
              <a:off x="7623686" y="3335219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線接點 1019">
              <a:extLst>
                <a:ext uri="{FF2B5EF4-FFF2-40B4-BE49-F238E27FC236}">
                  <a16:creationId xmlns:a16="http://schemas.microsoft.com/office/drawing/2014/main" id="{F395022B-816A-2F9C-4296-CBB51FFA899E}"/>
                </a:ext>
              </a:extLst>
            </p:cNvPr>
            <p:cNvCxnSpPr/>
            <p:nvPr/>
          </p:nvCxnSpPr>
          <p:spPr>
            <a:xfrm rot="19692136">
              <a:off x="7563677" y="3418139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線接點 1020">
              <a:extLst>
                <a:ext uri="{FF2B5EF4-FFF2-40B4-BE49-F238E27FC236}">
                  <a16:creationId xmlns:a16="http://schemas.microsoft.com/office/drawing/2014/main" id="{8C507D0F-2B83-BFCC-0436-A4E966AEE3BA}"/>
                </a:ext>
              </a:extLst>
            </p:cNvPr>
            <p:cNvCxnSpPr/>
            <p:nvPr/>
          </p:nvCxnSpPr>
          <p:spPr>
            <a:xfrm rot="19692136">
              <a:off x="7658432" y="3359393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線接點 1021">
              <a:extLst>
                <a:ext uri="{FF2B5EF4-FFF2-40B4-BE49-F238E27FC236}">
                  <a16:creationId xmlns:a16="http://schemas.microsoft.com/office/drawing/2014/main" id="{8373B9D7-C4C1-FC78-6BE5-793952860681}"/>
                </a:ext>
              </a:extLst>
            </p:cNvPr>
            <p:cNvCxnSpPr/>
            <p:nvPr/>
          </p:nvCxnSpPr>
          <p:spPr>
            <a:xfrm rot="5397556" flipV="1">
              <a:off x="7587191" y="3319545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線接點 1022">
              <a:extLst>
                <a:ext uri="{FF2B5EF4-FFF2-40B4-BE49-F238E27FC236}">
                  <a16:creationId xmlns:a16="http://schemas.microsoft.com/office/drawing/2014/main" id="{054FFDE2-13BE-BBB0-2899-C7BD0203092B}"/>
                </a:ext>
              </a:extLst>
            </p:cNvPr>
            <p:cNvCxnSpPr/>
            <p:nvPr/>
          </p:nvCxnSpPr>
          <p:spPr>
            <a:xfrm rot="5397556">
              <a:off x="7587187" y="334739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線接點 1023">
              <a:extLst>
                <a:ext uri="{FF2B5EF4-FFF2-40B4-BE49-F238E27FC236}">
                  <a16:creationId xmlns:a16="http://schemas.microsoft.com/office/drawing/2014/main" id="{EBEDD54F-0463-3B0E-A6CD-87F7EC9968FA}"/>
                </a:ext>
              </a:extLst>
            </p:cNvPr>
            <p:cNvCxnSpPr/>
            <p:nvPr/>
          </p:nvCxnSpPr>
          <p:spPr>
            <a:xfrm rot="5397556">
              <a:off x="7548161" y="3302727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線接點 1024">
              <a:extLst>
                <a:ext uri="{FF2B5EF4-FFF2-40B4-BE49-F238E27FC236}">
                  <a16:creationId xmlns:a16="http://schemas.microsoft.com/office/drawing/2014/main" id="{C4232A37-E8DC-DAF1-E75B-C8116D1E8483}"/>
                </a:ext>
              </a:extLst>
            </p:cNvPr>
            <p:cNvCxnSpPr/>
            <p:nvPr/>
          </p:nvCxnSpPr>
          <p:spPr>
            <a:xfrm rot="5397556">
              <a:off x="7548240" y="341425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線接點 1025">
              <a:extLst>
                <a:ext uri="{FF2B5EF4-FFF2-40B4-BE49-F238E27FC236}">
                  <a16:creationId xmlns:a16="http://schemas.microsoft.com/office/drawing/2014/main" id="{72A9B3FE-F54F-24D6-F935-14507FA6FE05}"/>
                </a:ext>
              </a:extLst>
            </p:cNvPr>
            <p:cNvCxnSpPr/>
            <p:nvPr/>
          </p:nvCxnSpPr>
          <p:spPr>
            <a:xfrm rot="1746064" flipV="1">
              <a:off x="7750585" y="3335002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線接點 1026">
              <a:extLst>
                <a:ext uri="{FF2B5EF4-FFF2-40B4-BE49-F238E27FC236}">
                  <a16:creationId xmlns:a16="http://schemas.microsoft.com/office/drawing/2014/main" id="{055134E4-A978-9B61-1811-FB847D693F15}"/>
                </a:ext>
              </a:extLst>
            </p:cNvPr>
            <p:cNvCxnSpPr/>
            <p:nvPr/>
          </p:nvCxnSpPr>
          <p:spPr>
            <a:xfrm rot="1746064">
              <a:off x="7774300" y="3348215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線接點 1027">
              <a:extLst>
                <a:ext uri="{FF2B5EF4-FFF2-40B4-BE49-F238E27FC236}">
                  <a16:creationId xmlns:a16="http://schemas.microsoft.com/office/drawing/2014/main" id="{1C9C6F25-260A-D62E-5026-ADF3E9E96B3E}"/>
                </a:ext>
              </a:extLst>
            </p:cNvPr>
            <p:cNvCxnSpPr/>
            <p:nvPr/>
          </p:nvCxnSpPr>
          <p:spPr>
            <a:xfrm rot="1746064">
              <a:off x="7689404" y="3360844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線接點 1028">
              <a:extLst>
                <a:ext uri="{FF2B5EF4-FFF2-40B4-BE49-F238E27FC236}">
                  <a16:creationId xmlns:a16="http://schemas.microsoft.com/office/drawing/2014/main" id="{B5C552C0-EFFB-FA8F-90FB-9EBF64358FDD}"/>
                </a:ext>
              </a:extLst>
            </p:cNvPr>
            <p:cNvCxnSpPr/>
            <p:nvPr/>
          </p:nvCxnSpPr>
          <p:spPr>
            <a:xfrm rot="1746064">
              <a:off x="7784478" y="3413764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線接點 1029">
              <a:extLst>
                <a:ext uri="{FF2B5EF4-FFF2-40B4-BE49-F238E27FC236}">
                  <a16:creationId xmlns:a16="http://schemas.microsoft.com/office/drawing/2014/main" id="{FF07F0CB-41EA-6B42-9C31-47A8F8D0F6D6}"/>
                </a:ext>
              </a:extLst>
            </p:cNvPr>
            <p:cNvCxnSpPr/>
            <p:nvPr/>
          </p:nvCxnSpPr>
          <p:spPr>
            <a:xfrm rot="1746059" flipV="1">
              <a:off x="7501750" y="3196497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線接點 1030">
              <a:extLst>
                <a:ext uri="{FF2B5EF4-FFF2-40B4-BE49-F238E27FC236}">
                  <a16:creationId xmlns:a16="http://schemas.microsoft.com/office/drawing/2014/main" id="{A1D61567-2AA8-528F-5827-7654AB1AB0B6}"/>
                </a:ext>
              </a:extLst>
            </p:cNvPr>
            <p:cNvCxnSpPr/>
            <p:nvPr/>
          </p:nvCxnSpPr>
          <p:spPr>
            <a:xfrm rot="1746059">
              <a:off x="7525465" y="3209710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線接點 1031">
              <a:extLst>
                <a:ext uri="{FF2B5EF4-FFF2-40B4-BE49-F238E27FC236}">
                  <a16:creationId xmlns:a16="http://schemas.microsoft.com/office/drawing/2014/main" id="{A24B9904-F1BC-47B4-449A-256C19E2A214}"/>
                </a:ext>
              </a:extLst>
            </p:cNvPr>
            <p:cNvCxnSpPr/>
            <p:nvPr/>
          </p:nvCxnSpPr>
          <p:spPr>
            <a:xfrm rot="1746059">
              <a:off x="7440569" y="322233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線接點 1032">
              <a:extLst>
                <a:ext uri="{FF2B5EF4-FFF2-40B4-BE49-F238E27FC236}">
                  <a16:creationId xmlns:a16="http://schemas.microsoft.com/office/drawing/2014/main" id="{06B10D1C-7316-5CB5-FF95-4A8C61A3B3C4}"/>
                </a:ext>
              </a:extLst>
            </p:cNvPr>
            <p:cNvCxnSpPr/>
            <p:nvPr/>
          </p:nvCxnSpPr>
          <p:spPr>
            <a:xfrm rot="1746059">
              <a:off x="7535643" y="327525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線接點 1033">
              <a:extLst>
                <a:ext uri="{FF2B5EF4-FFF2-40B4-BE49-F238E27FC236}">
                  <a16:creationId xmlns:a16="http://schemas.microsoft.com/office/drawing/2014/main" id="{455BDEB8-74EB-5F33-357A-2EDD907343FB}"/>
                </a:ext>
              </a:extLst>
            </p:cNvPr>
            <p:cNvCxnSpPr/>
            <p:nvPr/>
          </p:nvCxnSpPr>
          <p:spPr>
            <a:xfrm rot="1743615" flipV="1">
              <a:off x="7373903" y="2748329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線接點 1034">
              <a:extLst>
                <a:ext uri="{FF2B5EF4-FFF2-40B4-BE49-F238E27FC236}">
                  <a16:creationId xmlns:a16="http://schemas.microsoft.com/office/drawing/2014/main" id="{2204EF6F-2FE1-3472-7D62-53670984C6B8}"/>
                </a:ext>
              </a:extLst>
            </p:cNvPr>
            <p:cNvCxnSpPr/>
            <p:nvPr/>
          </p:nvCxnSpPr>
          <p:spPr>
            <a:xfrm rot="1743615">
              <a:off x="7398820" y="2762189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線接點 1035">
              <a:extLst>
                <a:ext uri="{FF2B5EF4-FFF2-40B4-BE49-F238E27FC236}">
                  <a16:creationId xmlns:a16="http://schemas.microsoft.com/office/drawing/2014/main" id="{0036DE01-223E-A69E-F35C-2D0B8D420D02}"/>
                </a:ext>
              </a:extLst>
            </p:cNvPr>
            <p:cNvCxnSpPr/>
            <p:nvPr/>
          </p:nvCxnSpPr>
          <p:spPr>
            <a:xfrm rot="1743615">
              <a:off x="7309649" y="2775506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接點 1036">
              <a:extLst>
                <a:ext uri="{FF2B5EF4-FFF2-40B4-BE49-F238E27FC236}">
                  <a16:creationId xmlns:a16="http://schemas.microsoft.com/office/drawing/2014/main" id="{F399812E-C8F0-86BC-DC02-F0427B7FE50A}"/>
                </a:ext>
              </a:extLst>
            </p:cNvPr>
            <p:cNvCxnSpPr/>
            <p:nvPr/>
          </p:nvCxnSpPr>
          <p:spPr>
            <a:xfrm rot="1743615">
              <a:off x="7409539" y="2831014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線接點 1037">
              <a:extLst>
                <a:ext uri="{FF2B5EF4-FFF2-40B4-BE49-F238E27FC236}">
                  <a16:creationId xmlns:a16="http://schemas.microsoft.com/office/drawing/2014/main" id="{39C388CB-5013-7093-9011-ABC4A15D7A67}"/>
                </a:ext>
              </a:extLst>
            </p:cNvPr>
            <p:cNvCxnSpPr/>
            <p:nvPr/>
          </p:nvCxnSpPr>
          <p:spPr>
            <a:xfrm rot="9049022" flipV="1">
              <a:off x="7394635" y="2721672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線接點 1038">
              <a:extLst>
                <a:ext uri="{FF2B5EF4-FFF2-40B4-BE49-F238E27FC236}">
                  <a16:creationId xmlns:a16="http://schemas.microsoft.com/office/drawing/2014/main" id="{5D9904E6-C5F5-2C71-990D-59B67E456151}"/>
                </a:ext>
              </a:extLst>
            </p:cNvPr>
            <p:cNvCxnSpPr/>
            <p:nvPr/>
          </p:nvCxnSpPr>
          <p:spPr>
            <a:xfrm rot="9049022">
              <a:off x="7369690" y="2735590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線接點 1039">
              <a:extLst>
                <a:ext uri="{FF2B5EF4-FFF2-40B4-BE49-F238E27FC236}">
                  <a16:creationId xmlns:a16="http://schemas.microsoft.com/office/drawing/2014/main" id="{8CD12CDB-E602-0135-B425-BA24FBE60D75}"/>
                </a:ext>
              </a:extLst>
            </p:cNvPr>
            <p:cNvCxnSpPr/>
            <p:nvPr/>
          </p:nvCxnSpPr>
          <p:spPr>
            <a:xfrm rot="9049022">
              <a:off x="7405221" y="2704017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線接點 1040">
              <a:extLst>
                <a:ext uri="{FF2B5EF4-FFF2-40B4-BE49-F238E27FC236}">
                  <a16:creationId xmlns:a16="http://schemas.microsoft.com/office/drawing/2014/main" id="{2AFD0D49-FBF9-564E-9326-8401492524EB}"/>
                </a:ext>
              </a:extLst>
            </p:cNvPr>
            <p:cNvCxnSpPr/>
            <p:nvPr/>
          </p:nvCxnSpPr>
          <p:spPr>
            <a:xfrm rot="9049022">
              <a:off x="7305411" y="2759761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線接點 1041">
              <a:extLst>
                <a:ext uri="{FF2B5EF4-FFF2-40B4-BE49-F238E27FC236}">
                  <a16:creationId xmlns:a16="http://schemas.microsoft.com/office/drawing/2014/main" id="{07CCA1EE-4199-BA2A-DD93-9DE9425D884E}"/>
                </a:ext>
              </a:extLst>
            </p:cNvPr>
            <p:cNvCxnSpPr/>
            <p:nvPr/>
          </p:nvCxnSpPr>
          <p:spPr>
            <a:xfrm rot="5397556" flipV="1">
              <a:off x="7463081" y="287568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線接點 1042">
              <a:extLst>
                <a:ext uri="{FF2B5EF4-FFF2-40B4-BE49-F238E27FC236}">
                  <a16:creationId xmlns:a16="http://schemas.microsoft.com/office/drawing/2014/main" id="{6CB57B4B-C81D-1ED0-163E-0C56653AF5C3}"/>
                </a:ext>
              </a:extLst>
            </p:cNvPr>
            <p:cNvCxnSpPr/>
            <p:nvPr/>
          </p:nvCxnSpPr>
          <p:spPr>
            <a:xfrm rot="5397556">
              <a:off x="7463077" y="290353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線接點 1043">
              <a:extLst>
                <a:ext uri="{FF2B5EF4-FFF2-40B4-BE49-F238E27FC236}">
                  <a16:creationId xmlns:a16="http://schemas.microsoft.com/office/drawing/2014/main" id="{127811CB-C73B-53A6-F4DC-1A788A3799E4}"/>
                </a:ext>
              </a:extLst>
            </p:cNvPr>
            <p:cNvCxnSpPr/>
            <p:nvPr/>
          </p:nvCxnSpPr>
          <p:spPr>
            <a:xfrm rot="5397556">
              <a:off x="7424051" y="285886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線接點 1044">
              <a:extLst>
                <a:ext uri="{FF2B5EF4-FFF2-40B4-BE49-F238E27FC236}">
                  <a16:creationId xmlns:a16="http://schemas.microsoft.com/office/drawing/2014/main" id="{4D97FF86-1C2F-66C1-81D9-A6689391D738}"/>
                </a:ext>
              </a:extLst>
            </p:cNvPr>
            <p:cNvCxnSpPr/>
            <p:nvPr/>
          </p:nvCxnSpPr>
          <p:spPr>
            <a:xfrm rot="5397556">
              <a:off x="7424130" y="297039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線接點 1045">
              <a:extLst>
                <a:ext uri="{FF2B5EF4-FFF2-40B4-BE49-F238E27FC236}">
                  <a16:creationId xmlns:a16="http://schemas.microsoft.com/office/drawing/2014/main" id="{1B2B1D85-6DE2-F35F-7D40-A128E7DFFF4F}"/>
                </a:ext>
              </a:extLst>
            </p:cNvPr>
            <p:cNvCxnSpPr/>
            <p:nvPr/>
          </p:nvCxnSpPr>
          <p:spPr>
            <a:xfrm rot="5397556" flipV="1">
              <a:off x="7462872" y="258377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線接點 1046">
              <a:extLst>
                <a:ext uri="{FF2B5EF4-FFF2-40B4-BE49-F238E27FC236}">
                  <a16:creationId xmlns:a16="http://schemas.microsoft.com/office/drawing/2014/main" id="{F9FA40FE-F3D0-3B33-F451-0FF7CD499014}"/>
                </a:ext>
              </a:extLst>
            </p:cNvPr>
            <p:cNvCxnSpPr/>
            <p:nvPr/>
          </p:nvCxnSpPr>
          <p:spPr>
            <a:xfrm rot="5397556">
              <a:off x="7462868" y="261162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線接點 1047">
              <a:extLst>
                <a:ext uri="{FF2B5EF4-FFF2-40B4-BE49-F238E27FC236}">
                  <a16:creationId xmlns:a16="http://schemas.microsoft.com/office/drawing/2014/main" id="{5AC27F29-3BA7-8C6C-4ACC-A26A20D34A23}"/>
                </a:ext>
              </a:extLst>
            </p:cNvPr>
            <p:cNvCxnSpPr/>
            <p:nvPr/>
          </p:nvCxnSpPr>
          <p:spPr>
            <a:xfrm rot="5397556">
              <a:off x="7423842" y="256695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線接點 1048">
              <a:extLst>
                <a:ext uri="{FF2B5EF4-FFF2-40B4-BE49-F238E27FC236}">
                  <a16:creationId xmlns:a16="http://schemas.microsoft.com/office/drawing/2014/main" id="{9AC994DE-700C-F432-0126-E1E7675AAD73}"/>
                </a:ext>
              </a:extLst>
            </p:cNvPr>
            <p:cNvCxnSpPr/>
            <p:nvPr/>
          </p:nvCxnSpPr>
          <p:spPr>
            <a:xfrm rot="5397556">
              <a:off x="7423921" y="267848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接點 1049">
              <a:extLst>
                <a:ext uri="{FF2B5EF4-FFF2-40B4-BE49-F238E27FC236}">
                  <a16:creationId xmlns:a16="http://schemas.microsoft.com/office/drawing/2014/main" id="{0BF91EBD-E2BB-6BF7-13EF-BC5C915CAD40}"/>
                </a:ext>
              </a:extLst>
            </p:cNvPr>
            <p:cNvCxnSpPr/>
            <p:nvPr/>
          </p:nvCxnSpPr>
          <p:spPr>
            <a:xfrm rot="9049029" flipV="1">
              <a:off x="7309445" y="2781378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接點 1050">
              <a:extLst>
                <a:ext uri="{FF2B5EF4-FFF2-40B4-BE49-F238E27FC236}">
                  <a16:creationId xmlns:a16="http://schemas.microsoft.com/office/drawing/2014/main" id="{89160E0F-CB53-48C0-0ED8-6340059E0BD2}"/>
                </a:ext>
              </a:extLst>
            </p:cNvPr>
            <p:cNvCxnSpPr/>
            <p:nvPr/>
          </p:nvCxnSpPr>
          <p:spPr>
            <a:xfrm rot="9049029">
              <a:off x="7284500" y="2795296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接點 1051">
              <a:extLst>
                <a:ext uri="{FF2B5EF4-FFF2-40B4-BE49-F238E27FC236}">
                  <a16:creationId xmlns:a16="http://schemas.microsoft.com/office/drawing/2014/main" id="{F0CCE6B1-5ADF-E0FD-E809-1C5535074D90}"/>
                </a:ext>
              </a:extLst>
            </p:cNvPr>
            <p:cNvCxnSpPr/>
            <p:nvPr/>
          </p:nvCxnSpPr>
          <p:spPr>
            <a:xfrm rot="9049029">
              <a:off x="7320031" y="2763723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接點 1052">
              <a:extLst>
                <a:ext uri="{FF2B5EF4-FFF2-40B4-BE49-F238E27FC236}">
                  <a16:creationId xmlns:a16="http://schemas.microsoft.com/office/drawing/2014/main" id="{1295FB57-8EDE-3C01-4E14-7A324C5FD26D}"/>
                </a:ext>
              </a:extLst>
            </p:cNvPr>
            <p:cNvCxnSpPr/>
            <p:nvPr/>
          </p:nvCxnSpPr>
          <p:spPr>
            <a:xfrm rot="9049029">
              <a:off x="7220221" y="2819467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接點 1053">
              <a:extLst>
                <a:ext uri="{FF2B5EF4-FFF2-40B4-BE49-F238E27FC236}">
                  <a16:creationId xmlns:a16="http://schemas.microsoft.com/office/drawing/2014/main" id="{58DE0990-43E7-0FBA-35A3-9193988A0EC9}"/>
                </a:ext>
              </a:extLst>
            </p:cNvPr>
            <p:cNvCxnSpPr/>
            <p:nvPr/>
          </p:nvCxnSpPr>
          <p:spPr>
            <a:xfrm rot="16354420" flipV="1">
              <a:off x="7321189" y="2813041"/>
              <a:ext cx="28532" cy="5125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接點 1054">
              <a:extLst>
                <a:ext uri="{FF2B5EF4-FFF2-40B4-BE49-F238E27FC236}">
                  <a16:creationId xmlns:a16="http://schemas.microsoft.com/office/drawing/2014/main" id="{C8E4E7A0-60E4-077A-003C-F06AC3192CAD}"/>
                </a:ext>
              </a:extLst>
            </p:cNvPr>
            <p:cNvCxnSpPr/>
            <p:nvPr/>
          </p:nvCxnSpPr>
          <p:spPr>
            <a:xfrm rot="16354420">
              <a:off x="7322448" y="2784513"/>
              <a:ext cx="28580" cy="5125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接點 1055">
              <a:extLst>
                <a:ext uri="{FF2B5EF4-FFF2-40B4-BE49-F238E27FC236}">
                  <a16:creationId xmlns:a16="http://schemas.microsoft.com/office/drawing/2014/main" id="{F9F8CA04-8A0C-73C6-705F-27DCB9C2A632}"/>
                </a:ext>
              </a:extLst>
            </p:cNvPr>
            <p:cNvCxnSpPr/>
            <p:nvPr/>
          </p:nvCxnSpPr>
          <p:spPr>
            <a:xfrm rot="16354420">
              <a:off x="7330505" y="2882672"/>
              <a:ext cx="5725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接點 1056">
              <a:extLst>
                <a:ext uri="{FF2B5EF4-FFF2-40B4-BE49-F238E27FC236}">
                  <a16:creationId xmlns:a16="http://schemas.microsoft.com/office/drawing/2014/main" id="{61412464-67AF-DCA7-0CAB-C0801E9CBB2D}"/>
                </a:ext>
              </a:extLst>
            </p:cNvPr>
            <p:cNvCxnSpPr/>
            <p:nvPr/>
          </p:nvCxnSpPr>
          <p:spPr>
            <a:xfrm rot="16354420">
              <a:off x="7335640" y="2768419"/>
              <a:ext cx="5725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接點 1057">
              <a:extLst>
                <a:ext uri="{FF2B5EF4-FFF2-40B4-BE49-F238E27FC236}">
                  <a16:creationId xmlns:a16="http://schemas.microsoft.com/office/drawing/2014/main" id="{2239B035-C879-3D89-62F2-92E854E3B0E1}"/>
                </a:ext>
              </a:extLst>
            </p:cNvPr>
            <p:cNvCxnSpPr/>
            <p:nvPr/>
          </p:nvCxnSpPr>
          <p:spPr>
            <a:xfrm rot="12702957" flipV="1">
              <a:off x="7155205" y="2790829"/>
              <a:ext cx="27836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接點 1058">
              <a:extLst>
                <a:ext uri="{FF2B5EF4-FFF2-40B4-BE49-F238E27FC236}">
                  <a16:creationId xmlns:a16="http://schemas.microsoft.com/office/drawing/2014/main" id="{A26AC3B9-5FA7-29B2-9E55-326B63C86F6C}"/>
                </a:ext>
              </a:extLst>
            </p:cNvPr>
            <p:cNvCxnSpPr/>
            <p:nvPr/>
          </p:nvCxnSpPr>
          <p:spPr>
            <a:xfrm rot="12702957">
              <a:off x="7131483" y="2776183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線接點 1059">
              <a:extLst>
                <a:ext uri="{FF2B5EF4-FFF2-40B4-BE49-F238E27FC236}">
                  <a16:creationId xmlns:a16="http://schemas.microsoft.com/office/drawing/2014/main" id="{D45D90EE-2F80-D9D5-7D3B-B783C9E1E5DE}"/>
                </a:ext>
              </a:extLst>
            </p:cNvPr>
            <p:cNvCxnSpPr/>
            <p:nvPr/>
          </p:nvCxnSpPr>
          <p:spPr>
            <a:xfrm rot="12702957">
              <a:off x="7189936" y="2816562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線接點 1060">
              <a:extLst>
                <a:ext uri="{FF2B5EF4-FFF2-40B4-BE49-F238E27FC236}">
                  <a16:creationId xmlns:a16="http://schemas.microsoft.com/office/drawing/2014/main" id="{D0227C7A-0556-296B-6078-1BE41886D2A3}"/>
                </a:ext>
              </a:extLst>
            </p:cNvPr>
            <p:cNvCxnSpPr/>
            <p:nvPr/>
          </p:nvCxnSpPr>
          <p:spPr>
            <a:xfrm rot="12702957">
              <a:off x="7095022" y="2757906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線接點 1061">
              <a:extLst>
                <a:ext uri="{FF2B5EF4-FFF2-40B4-BE49-F238E27FC236}">
                  <a16:creationId xmlns:a16="http://schemas.microsoft.com/office/drawing/2014/main" id="{553632E5-DA6B-3A57-E257-79A9B2F0097E}"/>
                </a:ext>
              </a:extLst>
            </p:cNvPr>
            <p:cNvCxnSpPr/>
            <p:nvPr/>
          </p:nvCxnSpPr>
          <p:spPr>
            <a:xfrm rot="12702957" flipV="1">
              <a:off x="7403622" y="2944349"/>
              <a:ext cx="27836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線接點 1062">
              <a:extLst>
                <a:ext uri="{FF2B5EF4-FFF2-40B4-BE49-F238E27FC236}">
                  <a16:creationId xmlns:a16="http://schemas.microsoft.com/office/drawing/2014/main" id="{665105F6-80D8-BF69-4CDC-8B5144064CD3}"/>
                </a:ext>
              </a:extLst>
            </p:cNvPr>
            <p:cNvCxnSpPr/>
            <p:nvPr/>
          </p:nvCxnSpPr>
          <p:spPr>
            <a:xfrm rot="12702957">
              <a:off x="7379900" y="2929703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線接點 1063">
              <a:extLst>
                <a:ext uri="{FF2B5EF4-FFF2-40B4-BE49-F238E27FC236}">
                  <a16:creationId xmlns:a16="http://schemas.microsoft.com/office/drawing/2014/main" id="{8F30CB9D-3BFD-8218-4DF8-C2BA0CAD1D1B}"/>
                </a:ext>
              </a:extLst>
            </p:cNvPr>
            <p:cNvCxnSpPr/>
            <p:nvPr/>
          </p:nvCxnSpPr>
          <p:spPr>
            <a:xfrm rot="12702957">
              <a:off x="7438353" y="2970082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線接點 1064">
              <a:extLst>
                <a:ext uri="{FF2B5EF4-FFF2-40B4-BE49-F238E27FC236}">
                  <a16:creationId xmlns:a16="http://schemas.microsoft.com/office/drawing/2014/main" id="{85601D1E-11D7-A2AF-D63E-AC8D50A5F383}"/>
                </a:ext>
              </a:extLst>
            </p:cNvPr>
            <p:cNvCxnSpPr/>
            <p:nvPr/>
          </p:nvCxnSpPr>
          <p:spPr>
            <a:xfrm rot="12702957">
              <a:off x="7343439" y="2911426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線接點 1065">
              <a:extLst>
                <a:ext uri="{FF2B5EF4-FFF2-40B4-BE49-F238E27FC236}">
                  <a16:creationId xmlns:a16="http://schemas.microsoft.com/office/drawing/2014/main" id="{496865BB-7FAD-7200-5E73-DBAD137110F8}"/>
                </a:ext>
              </a:extLst>
            </p:cNvPr>
            <p:cNvCxnSpPr/>
            <p:nvPr/>
          </p:nvCxnSpPr>
          <p:spPr>
            <a:xfrm rot="5397556" flipV="1">
              <a:off x="7570094" y="2410517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接點 1066">
              <a:extLst>
                <a:ext uri="{FF2B5EF4-FFF2-40B4-BE49-F238E27FC236}">
                  <a16:creationId xmlns:a16="http://schemas.microsoft.com/office/drawing/2014/main" id="{39151C96-7AF3-34A8-1EBB-28B8FA0EE8D7}"/>
                </a:ext>
              </a:extLst>
            </p:cNvPr>
            <p:cNvCxnSpPr/>
            <p:nvPr/>
          </p:nvCxnSpPr>
          <p:spPr>
            <a:xfrm rot="5397556">
              <a:off x="7570090" y="2438365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線接點 1067">
              <a:extLst>
                <a:ext uri="{FF2B5EF4-FFF2-40B4-BE49-F238E27FC236}">
                  <a16:creationId xmlns:a16="http://schemas.microsoft.com/office/drawing/2014/main" id="{2DA86DEB-249A-BC2A-3EB0-99E6B82CC141}"/>
                </a:ext>
              </a:extLst>
            </p:cNvPr>
            <p:cNvCxnSpPr/>
            <p:nvPr/>
          </p:nvCxnSpPr>
          <p:spPr>
            <a:xfrm rot="5397556">
              <a:off x="7531064" y="239369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線接點 1068">
              <a:extLst>
                <a:ext uri="{FF2B5EF4-FFF2-40B4-BE49-F238E27FC236}">
                  <a16:creationId xmlns:a16="http://schemas.microsoft.com/office/drawing/2014/main" id="{FE47A6F8-4CF5-9FB3-E694-A79DCA56D6CC}"/>
                </a:ext>
              </a:extLst>
            </p:cNvPr>
            <p:cNvCxnSpPr/>
            <p:nvPr/>
          </p:nvCxnSpPr>
          <p:spPr>
            <a:xfrm rot="5397556">
              <a:off x="7531143" y="250523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線接點 1069">
              <a:extLst>
                <a:ext uri="{FF2B5EF4-FFF2-40B4-BE49-F238E27FC236}">
                  <a16:creationId xmlns:a16="http://schemas.microsoft.com/office/drawing/2014/main" id="{34C01554-6593-82D8-DEB1-9B719CAC8630}"/>
                </a:ext>
              </a:extLst>
            </p:cNvPr>
            <p:cNvCxnSpPr/>
            <p:nvPr/>
          </p:nvCxnSpPr>
          <p:spPr>
            <a:xfrm rot="12702946" flipV="1">
              <a:off x="7602659" y="2415544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線接點 1070">
              <a:extLst>
                <a:ext uri="{FF2B5EF4-FFF2-40B4-BE49-F238E27FC236}">
                  <a16:creationId xmlns:a16="http://schemas.microsoft.com/office/drawing/2014/main" id="{AC8440EB-0146-7D81-6B2A-A1EB55386C40}"/>
                </a:ext>
              </a:extLst>
            </p:cNvPr>
            <p:cNvCxnSpPr/>
            <p:nvPr/>
          </p:nvCxnSpPr>
          <p:spPr>
            <a:xfrm rot="12702946">
              <a:off x="7578937" y="2400898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線接點 1071">
              <a:extLst>
                <a:ext uri="{FF2B5EF4-FFF2-40B4-BE49-F238E27FC236}">
                  <a16:creationId xmlns:a16="http://schemas.microsoft.com/office/drawing/2014/main" id="{798A9DF3-1F31-E752-BBF8-1FAA256AAC79}"/>
                </a:ext>
              </a:extLst>
            </p:cNvPr>
            <p:cNvCxnSpPr/>
            <p:nvPr/>
          </p:nvCxnSpPr>
          <p:spPr>
            <a:xfrm rot="12702946">
              <a:off x="7637390" y="2441277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接點 1072">
              <a:extLst>
                <a:ext uri="{FF2B5EF4-FFF2-40B4-BE49-F238E27FC236}">
                  <a16:creationId xmlns:a16="http://schemas.microsoft.com/office/drawing/2014/main" id="{142B04F1-3DC3-0D0D-10F7-146775129D5B}"/>
                </a:ext>
              </a:extLst>
            </p:cNvPr>
            <p:cNvCxnSpPr/>
            <p:nvPr/>
          </p:nvCxnSpPr>
          <p:spPr>
            <a:xfrm rot="12702946">
              <a:off x="7542476" y="2382621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接點 1073">
              <a:extLst>
                <a:ext uri="{FF2B5EF4-FFF2-40B4-BE49-F238E27FC236}">
                  <a16:creationId xmlns:a16="http://schemas.microsoft.com/office/drawing/2014/main" id="{E25C828D-26BE-FA82-D7F1-6589BCDDF777}"/>
                </a:ext>
              </a:extLst>
            </p:cNvPr>
            <p:cNvCxnSpPr/>
            <p:nvPr/>
          </p:nvCxnSpPr>
          <p:spPr>
            <a:xfrm rot="9051469" flipV="1">
              <a:off x="7504518" y="2547034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接點 1074">
              <a:extLst>
                <a:ext uri="{FF2B5EF4-FFF2-40B4-BE49-F238E27FC236}">
                  <a16:creationId xmlns:a16="http://schemas.microsoft.com/office/drawing/2014/main" id="{1BD29108-0BC9-7E38-8E39-76BB02C93792}"/>
                </a:ext>
              </a:extLst>
            </p:cNvPr>
            <p:cNvCxnSpPr/>
            <p:nvPr/>
          </p:nvCxnSpPr>
          <p:spPr>
            <a:xfrm rot="9051469">
              <a:off x="7480757" y="256026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接點 1075">
              <a:extLst>
                <a:ext uri="{FF2B5EF4-FFF2-40B4-BE49-F238E27FC236}">
                  <a16:creationId xmlns:a16="http://schemas.microsoft.com/office/drawing/2014/main" id="{9C8AC253-245B-1D78-CAE7-B287922B0C81}"/>
                </a:ext>
              </a:extLst>
            </p:cNvPr>
            <p:cNvCxnSpPr/>
            <p:nvPr/>
          </p:nvCxnSpPr>
          <p:spPr>
            <a:xfrm rot="9051469">
              <a:off x="7514626" y="253024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接點 1076">
              <a:extLst>
                <a:ext uri="{FF2B5EF4-FFF2-40B4-BE49-F238E27FC236}">
                  <a16:creationId xmlns:a16="http://schemas.microsoft.com/office/drawing/2014/main" id="{CF4C98BD-042A-07E9-7C18-590BB5EDC141}"/>
                </a:ext>
              </a:extLst>
            </p:cNvPr>
            <p:cNvCxnSpPr/>
            <p:nvPr/>
          </p:nvCxnSpPr>
          <p:spPr>
            <a:xfrm rot="9051469">
              <a:off x="7419553" y="2583249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接點 1077">
              <a:extLst>
                <a:ext uri="{FF2B5EF4-FFF2-40B4-BE49-F238E27FC236}">
                  <a16:creationId xmlns:a16="http://schemas.microsoft.com/office/drawing/2014/main" id="{60171A59-D6DA-8B88-6648-4382FAD53AF9}"/>
                </a:ext>
              </a:extLst>
            </p:cNvPr>
            <p:cNvCxnSpPr/>
            <p:nvPr/>
          </p:nvCxnSpPr>
          <p:spPr>
            <a:xfrm rot="9051469" flipV="1">
              <a:off x="7753352" y="2408296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接點 1078">
              <a:extLst>
                <a:ext uri="{FF2B5EF4-FFF2-40B4-BE49-F238E27FC236}">
                  <a16:creationId xmlns:a16="http://schemas.microsoft.com/office/drawing/2014/main" id="{6C6CCF25-2621-CBDB-7723-CC7F3BE8CB67}"/>
                </a:ext>
              </a:extLst>
            </p:cNvPr>
            <p:cNvCxnSpPr/>
            <p:nvPr/>
          </p:nvCxnSpPr>
          <p:spPr>
            <a:xfrm rot="9051469">
              <a:off x="7729591" y="2421531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接點 1079">
              <a:extLst>
                <a:ext uri="{FF2B5EF4-FFF2-40B4-BE49-F238E27FC236}">
                  <a16:creationId xmlns:a16="http://schemas.microsoft.com/office/drawing/2014/main" id="{EDD3C537-95D0-0150-C8E2-8D69198ED6AA}"/>
                </a:ext>
              </a:extLst>
            </p:cNvPr>
            <p:cNvCxnSpPr/>
            <p:nvPr/>
          </p:nvCxnSpPr>
          <p:spPr>
            <a:xfrm rot="9051469">
              <a:off x="7763460" y="2391503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接點 1080">
              <a:extLst>
                <a:ext uri="{FF2B5EF4-FFF2-40B4-BE49-F238E27FC236}">
                  <a16:creationId xmlns:a16="http://schemas.microsoft.com/office/drawing/2014/main" id="{A9F21216-53F3-B6E4-AC02-418E71EC0DBE}"/>
                </a:ext>
              </a:extLst>
            </p:cNvPr>
            <p:cNvCxnSpPr/>
            <p:nvPr/>
          </p:nvCxnSpPr>
          <p:spPr>
            <a:xfrm rot="9051469">
              <a:off x="7668387" y="244451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接點 1081">
              <a:extLst>
                <a:ext uri="{FF2B5EF4-FFF2-40B4-BE49-F238E27FC236}">
                  <a16:creationId xmlns:a16="http://schemas.microsoft.com/office/drawing/2014/main" id="{49FEE5A1-CEB3-1C6A-39EF-41FD44AA2E17}"/>
                </a:ext>
              </a:extLst>
            </p:cNvPr>
            <p:cNvCxnSpPr/>
            <p:nvPr/>
          </p:nvCxnSpPr>
          <p:spPr>
            <a:xfrm rot="5397556" flipV="1">
              <a:off x="6918826" y="2773635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接點 1082">
              <a:extLst>
                <a:ext uri="{FF2B5EF4-FFF2-40B4-BE49-F238E27FC236}">
                  <a16:creationId xmlns:a16="http://schemas.microsoft.com/office/drawing/2014/main" id="{74B8E070-9A96-D79B-0BD2-B64E2FF44EBE}"/>
                </a:ext>
              </a:extLst>
            </p:cNvPr>
            <p:cNvCxnSpPr/>
            <p:nvPr/>
          </p:nvCxnSpPr>
          <p:spPr>
            <a:xfrm rot="5397556">
              <a:off x="6918822" y="280148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接點 1083">
              <a:extLst>
                <a:ext uri="{FF2B5EF4-FFF2-40B4-BE49-F238E27FC236}">
                  <a16:creationId xmlns:a16="http://schemas.microsoft.com/office/drawing/2014/main" id="{3E9C1058-BE61-209D-0677-46FD2FF7A4F8}"/>
                </a:ext>
              </a:extLst>
            </p:cNvPr>
            <p:cNvCxnSpPr/>
            <p:nvPr/>
          </p:nvCxnSpPr>
          <p:spPr>
            <a:xfrm rot="5397556">
              <a:off x="6879796" y="2756817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接點 1084">
              <a:extLst>
                <a:ext uri="{FF2B5EF4-FFF2-40B4-BE49-F238E27FC236}">
                  <a16:creationId xmlns:a16="http://schemas.microsoft.com/office/drawing/2014/main" id="{9B550451-2E2D-C224-11E6-13C1F527359F}"/>
                </a:ext>
              </a:extLst>
            </p:cNvPr>
            <p:cNvCxnSpPr/>
            <p:nvPr/>
          </p:nvCxnSpPr>
          <p:spPr>
            <a:xfrm rot="5397556">
              <a:off x="6879875" y="286834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接點 1085">
              <a:extLst>
                <a:ext uri="{FF2B5EF4-FFF2-40B4-BE49-F238E27FC236}">
                  <a16:creationId xmlns:a16="http://schemas.microsoft.com/office/drawing/2014/main" id="{279C4DD5-ECDE-9BBC-BA98-23687DD7C5C9}"/>
                </a:ext>
              </a:extLst>
            </p:cNvPr>
            <p:cNvCxnSpPr/>
            <p:nvPr/>
          </p:nvCxnSpPr>
          <p:spPr>
            <a:xfrm rot="12702946" flipV="1">
              <a:off x="6951391" y="2778662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接點 1086">
              <a:extLst>
                <a:ext uri="{FF2B5EF4-FFF2-40B4-BE49-F238E27FC236}">
                  <a16:creationId xmlns:a16="http://schemas.microsoft.com/office/drawing/2014/main" id="{4C1AED88-1369-35F8-747A-1EBFA32F0204}"/>
                </a:ext>
              </a:extLst>
            </p:cNvPr>
            <p:cNvCxnSpPr/>
            <p:nvPr/>
          </p:nvCxnSpPr>
          <p:spPr>
            <a:xfrm rot="12702946">
              <a:off x="6927669" y="2764016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線接點 1087">
              <a:extLst>
                <a:ext uri="{FF2B5EF4-FFF2-40B4-BE49-F238E27FC236}">
                  <a16:creationId xmlns:a16="http://schemas.microsoft.com/office/drawing/2014/main" id="{7C8653D9-8B0B-2E33-ABF0-B2F458F54976}"/>
                </a:ext>
              </a:extLst>
            </p:cNvPr>
            <p:cNvCxnSpPr/>
            <p:nvPr/>
          </p:nvCxnSpPr>
          <p:spPr>
            <a:xfrm rot="12702946">
              <a:off x="6986122" y="2804395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線接點 1088">
              <a:extLst>
                <a:ext uri="{FF2B5EF4-FFF2-40B4-BE49-F238E27FC236}">
                  <a16:creationId xmlns:a16="http://schemas.microsoft.com/office/drawing/2014/main" id="{16CCF0F2-19AE-E910-D2ED-7998913B83E5}"/>
                </a:ext>
              </a:extLst>
            </p:cNvPr>
            <p:cNvCxnSpPr/>
            <p:nvPr/>
          </p:nvCxnSpPr>
          <p:spPr>
            <a:xfrm rot="12702946">
              <a:off x="6891208" y="2745739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線接點 1089">
              <a:extLst>
                <a:ext uri="{FF2B5EF4-FFF2-40B4-BE49-F238E27FC236}">
                  <a16:creationId xmlns:a16="http://schemas.microsoft.com/office/drawing/2014/main" id="{2AF5CD9F-9E73-5A47-3BDF-682397091224}"/>
                </a:ext>
              </a:extLst>
            </p:cNvPr>
            <p:cNvCxnSpPr/>
            <p:nvPr/>
          </p:nvCxnSpPr>
          <p:spPr>
            <a:xfrm rot="9051473" flipV="1">
              <a:off x="6853250" y="2910152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線接點 1090">
              <a:extLst>
                <a:ext uri="{FF2B5EF4-FFF2-40B4-BE49-F238E27FC236}">
                  <a16:creationId xmlns:a16="http://schemas.microsoft.com/office/drawing/2014/main" id="{BF120D08-1BAA-0673-CAD0-97CC4CCCC03E}"/>
                </a:ext>
              </a:extLst>
            </p:cNvPr>
            <p:cNvCxnSpPr/>
            <p:nvPr/>
          </p:nvCxnSpPr>
          <p:spPr>
            <a:xfrm rot="9051473">
              <a:off x="6829489" y="2923387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線接點 1091">
              <a:extLst>
                <a:ext uri="{FF2B5EF4-FFF2-40B4-BE49-F238E27FC236}">
                  <a16:creationId xmlns:a16="http://schemas.microsoft.com/office/drawing/2014/main" id="{4FACE7C4-D73F-DED5-0A62-FD1AD775CF53}"/>
                </a:ext>
              </a:extLst>
            </p:cNvPr>
            <p:cNvCxnSpPr/>
            <p:nvPr/>
          </p:nvCxnSpPr>
          <p:spPr>
            <a:xfrm rot="9051473">
              <a:off x="6863358" y="2893359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線接點 1092">
              <a:extLst>
                <a:ext uri="{FF2B5EF4-FFF2-40B4-BE49-F238E27FC236}">
                  <a16:creationId xmlns:a16="http://schemas.microsoft.com/office/drawing/2014/main" id="{DFC16B74-AA05-A26A-B04E-A4412D9F7DAD}"/>
                </a:ext>
              </a:extLst>
            </p:cNvPr>
            <p:cNvCxnSpPr/>
            <p:nvPr/>
          </p:nvCxnSpPr>
          <p:spPr>
            <a:xfrm rot="9051473">
              <a:off x="6768285" y="294636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線接點 1093">
              <a:extLst>
                <a:ext uri="{FF2B5EF4-FFF2-40B4-BE49-F238E27FC236}">
                  <a16:creationId xmlns:a16="http://schemas.microsoft.com/office/drawing/2014/main" id="{B656407B-2159-BF7A-BD76-5F616F82C5F3}"/>
                </a:ext>
              </a:extLst>
            </p:cNvPr>
            <p:cNvCxnSpPr/>
            <p:nvPr/>
          </p:nvCxnSpPr>
          <p:spPr>
            <a:xfrm rot="9051473" flipV="1">
              <a:off x="7102084" y="2771414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接點 1094">
              <a:extLst>
                <a:ext uri="{FF2B5EF4-FFF2-40B4-BE49-F238E27FC236}">
                  <a16:creationId xmlns:a16="http://schemas.microsoft.com/office/drawing/2014/main" id="{F3CA4814-98F5-231D-C203-B79134BE7E26}"/>
                </a:ext>
              </a:extLst>
            </p:cNvPr>
            <p:cNvCxnSpPr/>
            <p:nvPr/>
          </p:nvCxnSpPr>
          <p:spPr>
            <a:xfrm rot="9051473">
              <a:off x="7078323" y="278464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線接點 1095">
              <a:extLst>
                <a:ext uri="{FF2B5EF4-FFF2-40B4-BE49-F238E27FC236}">
                  <a16:creationId xmlns:a16="http://schemas.microsoft.com/office/drawing/2014/main" id="{E7D1DDD6-CC01-240D-318F-E95FD80E92B2}"/>
                </a:ext>
              </a:extLst>
            </p:cNvPr>
            <p:cNvCxnSpPr/>
            <p:nvPr/>
          </p:nvCxnSpPr>
          <p:spPr>
            <a:xfrm rot="9051473">
              <a:off x="7112192" y="275462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線接點 1096">
              <a:extLst>
                <a:ext uri="{FF2B5EF4-FFF2-40B4-BE49-F238E27FC236}">
                  <a16:creationId xmlns:a16="http://schemas.microsoft.com/office/drawing/2014/main" id="{78D2F1BE-2792-7724-750E-557C5AC6F5E1}"/>
                </a:ext>
              </a:extLst>
            </p:cNvPr>
            <p:cNvCxnSpPr/>
            <p:nvPr/>
          </p:nvCxnSpPr>
          <p:spPr>
            <a:xfrm rot="9051473">
              <a:off x="7017119" y="2807629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線接點 1097">
              <a:extLst>
                <a:ext uri="{FF2B5EF4-FFF2-40B4-BE49-F238E27FC236}">
                  <a16:creationId xmlns:a16="http://schemas.microsoft.com/office/drawing/2014/main" id="{EA9923EE-C295-CAB9-5E8A-BDA3874FB26D}"/>
                </a:ext>
              </a:extLst>
            </p:cNvPr>
            <p:cNvCxnSpPr/>
            <p:nvPr/>
          </p:nvCxnSpPr>
          <p:spPr>
            <a:xfrm rot="19692136" flipV="1">
              <a:off x="7853118" y="3804446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線接點 1098">
              <a:extLst>
                <a:ext uri="{FF2B5EF4-FFF2-40B4-BE49-F238E27FC236}">
                  <a16:creationId xmlns:a16="http://schemas.microsoft.com/office/drawing/2014/main" id="{E4148DBC-64B1-ED0B-6E9C-5DFF65225600}"/>
                </a:ext>
              </a:extLst>
            </p:cNvPr>
            <p:cNvCxnSpPr/>
            <p:nvPr/>
          </p:nvCxnSpPr>
          <p:spPr>
            <a:xfrm rot="19692136">
              <a:off x="7876753" y="3789778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線接點 1099">
              <a:extLst>
                <a:ext uri="{FF2B5EF4-FFF2-40B4-BE49-F238E27FC236}">
                  <a16:creationId xmlns:a16="http://schemas.microsoft.com/office/drawing/2014/main" id="{51A273F6-6039-98A3-F84A-A24BE9A6E789}"/>
                </a:ext>
              </a:extLst>
            </p:cNvPr>
            <p:cNvCxnSpPr/>
            <p:nvPr/>
          </p:nvCxnSpPr>
          <p:spPr>
            <a:xfrm rot="19692136">
              <a:off x="7816744" y="3872698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線接點 1100">
              <a:extLst>
                <a:ext uri="{FF2B5EF4-FFF2-40B4-BE49-F238E27FC236}">
                  <a16:creationId xmlns:a16="http://schemas.microsoft.com/office/drawing/2014/main" id="{23928B9F-48CF-6AB8-6366-0BD81CA32058}"/>
                </a:ext>
              </a:extLst>
            </p:cNvPr>
            <p:cNvCxnSpPr/>
            <p:nvPr/>
          </p:nvCxnSpPr>
          <p:spPr>
            <a:xfrm rot="19692136">
              <a:off x="7911499" y="3813952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線接點 1101">
              <a:extLst>
                <a:ext uri="{FF2B5EF4-FFF2-40B4-BE49-F238E27FC236}">
                  <a16:creationId xmlns:a16="http://schemas.microsoft.com/office/drawing/2014/main" id="{0CB9AE29-D292-14D5-3DA5-3EE202DBA8DB}"/>
                </a:ext>
              </a:extLst>
            </p:cNvPr>
            <p:cNvCxnSpPr/>
            <p:nvPr/>
          </p:nvCxnSpPr>
          <p:spPr>
            <a:xfrm rot="5397538" flipV="1">
              <a:off x="7840259" y="377410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線接點 1102">
              <a:extLst>
                <a:ext uri="{FF2B5EF4-FFF2-40B4-BE49-F238E27FC236}">
                  <a16:creationId xmlns:a16="http://schemas.microsoft.com/office/drawing/2014/main" id="{B3481C9D-D596-B852-DC29-2D7E4ED5485E}"/>
                </a:ext>
              </a:extLst>
            </p:cNvPr>
            <p:cNvCxnSpPr/>
            <p:nvPr/>
          </p:nvCxnSpPr>
          <p:spPr>
            <a:xfrm rot="5397538">
              <a:off x="7840255" y="380195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線接點 1103">
              <a:extLst>
                <a:ext uri="{FF2B5EF4-FFF2-40B4-BE49-F238E27FC236}">
                  <a16:creationId xmlns:a16="http://schemas.microsoft.com/office/drawing/2014/main" id="{97562EFF-1B0D-4E1F-31FA-65CD91FD4B0B}"/>
                </a:ext>
              </a:extLst>
            </p:cNvPr>
            <p:cNvCxnSpPr/>
            <p:nvPr/>
          </p:nvCxnSpPr>
          <p:spPr>
            <a:xfrm rot="5397538">
              <a:off x="7801228" y="375728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線接點 1104">
              <a:extLst>
                <a:ext uri="{FF2B5EF4-FFF2-40B4-BE49-F238E27FC236}">
                  <a16:creationId xmlns:a16="http://schemas.microsoft.com/office/drawing/2014/main" id="{130BF1FF-C832-813D-D8C6-9065A2AB2CB8}"/>
                </a:ext>
              </a:extLst>
            </p:cNvPr>
            <p:cNvCxnSpPr/>
            <p:nvPr/>
          </p:nvCxnSpPr>
          <p:spPr>
            <a:xfrm rot="5397538">
              <a:off x="7801308" y="386881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線接點 1105">
              <a:extLst>
                <a:ext uri="{FF2B5EF4-FFF2-40B4-BE49-F238E27FC236}">
                  <a16:creationId xmlns:a16="http://schemas.microsoft.com/office/drawing/2014/main" id="{7F3369EE-151F-063B-2538-C270006B4534}"/>
                </a:ext>
              </a:extLst>
            </p:cNvPr>
            <p:cNvCxnSpPr/>
            <p:nvPr/>
          </p:nvCxnSpPr>
          <p:spPr>
            <a:xfrm rot="1746064" flipV="1">
              <a:off x="8003651" y="3789561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線接點 1106">
              <a:extLst>
                <a:ext uri="{FF2B5EF4-FFF2-40B4-BE49-F238E27FC236}">
                  <a16:creationId xmlns:a16="http://schemas.microsoft.com/office/drawing/2014/main" id="{EE4E662B-E680-E2E7-9282-59405BD9FA2C}"/>
                </a:ext>
              </a:extLst>
            </p:cNvPr>
            <p:cNvCxnSpPr/>
            <p:nvPr/>
          </p:nvCxnSpPr>
          <p:spPr>
            <a:xfrm rot="1746064">
              <a:off x="8027366" y="3802774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線接點 1107">
              <a:extLst>
                <a:ext uri="{FF2B5EF4-FFF2-40B4-BE49-F238E27FC236}">
                  <a16:creationId xmlns:a16="http://schemas.microsoft.com/office/drawing/2014/main" id="{FDD59862-2F49-2A0C-926B-F96C47BFB5A3}"/>
                </a:ext>
              </a:extLst>
            </p:cNvPr>
            <p:cNvCxnSpPr/>
            <p:nvPr/>
          </p:nvCxnSpPr>
          <p:spPr>
            <a:xfrm rot="1746064">
              <a:off x="7942470" y="381540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線接點 1108">
              <a:extLst>
                <a:ext uri="{FF2B5EF4-FFF2-40B4-BE49-F238E27FC236}">
                  <a16:creationId xmlns:a16="http://schemas.microsoft.com/office/drawing/2014/main" id="{766EBB07-83F2-AD18-6020-19C69DB85668}"/>
                </a:ext>
              </a:extLst>
            </p:cNvPr>
            <p:cNvCxnSpPr/>
            <p:nvPr/>
          </p:nvCxnSpPr>
          <p:spPr>
            <a:xfrm rot="1746064">
              <a:off x="8037544" y="386832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線接點 1109">
              <a:extLst>
                <a:ext uri="{FF2B5EF4-FFF2-40B4-BE49-F238E27FC236}">
                  <a16:creationId xmlns:a16="http://schemas.microsoft.com/office/drawing/2014/main" id="{27114A35-C576-F36E-DD3A-15122AFE8BB5}"/>
                </a:ext>
              </a:extLst>
            </p:cNvPr>
            <p:cNvCxnSpPr/>
            <p:nvPr/>
          </p:nvCxnSpPr>
          <p:spPr>
            <a:xfrm rot="1746064" flipV="1">
              <a:off x="7754818" y="3651056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線接點 1110">
              <a:extLst>
                <a:ext uri="{FF2B5EF4-FFF2-40B4-BE49-F238E27FC236}">
                  <a16:creationId xmlns:a16="http://schemas.microsoft.com/office/drawing/2014/main" id="{F45176D0-18CC-E10D-B66C-937791399AB1}"/>
                </a:ext>
              </a:extLst>
            </p:cNvPr>
            <p:cNvCxnSpPr/>
            <p:nvPr/>
          </p:nvCxnSpPr>
          <p:spPr>
            <a:xfrm rot="1746064">
              <a:off x="7778533" y="3664269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線接點 1111">
              <a:extLst>
                <a:ext uri="{FF2B5EF4-FFF2-40B4-BE49-F238E27FC236}">
                  <a16:creationId xmlns:a16="http://schemas.microsoft.com/office/drawing/2014/main" id="{139A8633-9990-F5A0-143D-AAF82994C3C3}"/>
                </a:ext>
              </a:extLst>
            </p:cNvPr>
            <p:cNvCxnSpPr/>
            <p:nvPr/>
          </p:nvCxnSpPr>
          <p:spPr>
            <a:xfrm rot="1746064">
              <a:off x="7693637" y="367689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線接點 1112">
              <a:extLst>
                <a:ext uri="{FF2B5EF4-FFF2-40B4-BE49-F238E27FC236}">
                  <a16:creationId xmlns:a16="http://schemas.microsoft.com/office/drawing/2014/main" id="{FBF2D049-EF7F-7303-D4C0-22390330CE60}"/>
                </a:ext>
              </a:extLst>
            </p:cNvPr>
            <p:cNvCxnSpPr/>
            <p:nvPr/>
          </p:nvCxnSpPr>
          <p:spPr>
            <a:xfrm rot="1746064">
              <a:off x="7788711" y="372981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線接點 1113">
              <a:extLst>
                <a:ext uri="{FF2B5EF4-FFF2-40B4-BE49-F238E27FC236}">
                  <a16:creationId xmlns:a16="http://schemas.microsoft.com/office/drawing/2014/main" id="{4FB5677B-DC21-91FC-EDBB-734A59FF998F}"/>
                </a:ext>
              </a:extLst>
            </p:cNvPr>
            <p:cNvCxnSpPr/>
            <p:nvPr/>
          </p:nvCxnSpPr>
          <p:spPr>
            <a:xfrm rot="5397556" flipV="1">
              <a:off x="7850658" y="3875060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線接點 1114">
              <a:extLst>
                <a:ext uri="{FF2B5EF4-FFF2-40B4-BE49-F238E27FC236}">
                  <a16:creationId xmlns:a16="http://schemas.microsoft.com/office/drawing/2014/main" id="{B4BB2481-72C1-DEF4-54B6-E5768A5C8D95}"/>
                </a:ext>
              </a:extLst>
            </p:cNvPr>
            <p:cNvCxnSpPr/>
            <p:nvPr/>
          </p:nvCxnSpPr>
          <p:spPr>
            <a:xfrm rot="5397556">
              <a:off x="7850654" y="3902908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線接點 1115">
              <a:extLst>
                <a:ext uri="{FF2B5EF4-FFF2-40B4-BE49-F238E27FC236}">
                  <a16:creationId xmlns:a16="http://schemas.microsoft.com/office/drawing/2014/main" id="{871D00FC-38F8-27FC-D1C2-562E6036CF94}"/>
                </a:ext>
              </a:extLst>
            </p:cNvPr>
            <p:cNvCxnSpPr/>
            <p:nvPr/>
          </p:nvCxnSpPr>
          <p:spPr>
            <a:xfrm rot="5397556">
              <a:off x="7811628" y="385824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線接點 1116">
              <a:extLst>
                <a:ext uri="{FF2B5EF4-FFF2-40B4-BE49-F238E27FC236}">
                  <a16:creationId xmlns:a16="http://schemas.microsoft.com/office/drawing/2014/main" id="{69D18A55-5E72-3F33-E1D9-406F3B275C99}"/>
                </a:ext>
              </a:extLst>
            </p:cNvPr>
            <p:cNvCxnSpPr/>
            <p:nvPr/>
          </p:nvCxnSpPr>
          <p:spPr>
            <a:xfrm rot="5397556">
              <a:off x="7811707" y="396977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線接點 1117">
              <a:extLst>
                <a:ext uri="{FF2B5EF4-FFF2-40B4-BE49-F238E27FC236}">
                  <a16:creationId xmlns:a16="http://schemas.microsoft.com/office/drawing/2014/main" id="{724A90FE-8E6A-3B21-F17B-E3A8FFF45DA2}"/>
                </a:ext>
              </a:extLst>
            </p:cNvPr>
            <p:cNvCxnSpPr/>
            <p:nvPr/>
          </p:nvCxnSpPr>
          <p:spPr>
            <a:xfrm rot="12702949" flipV="1">
              <a:off x="7883223" y="3880087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線接點 1118">
              <a:extLst>
                <a:ext uri="{FF2B5EF4-FFF2-40B4-BE49-F238E27FC236}">
                  <a16:creationId xmlns:a16="http://schemas.microsoft.com/office/drawing/2014/main" id="{266A29D3-70FA-8D29-F593-4F7891EA673E}"/>
                </a:ext>
              </a:extLst>
            </p:cNvPr>
            <p:cNvCxnSpPr/>
            <p:nvPr/>
          </p:nvCxnSpPr>
          <p:spPr>
            <a:xfrm rot="12702949">
              <a:off x="7859501" y="3865441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線接點 1119">
              <a:extLst>
                <a:ext uri="{FF2B5EF4-FFF2-40B4-BE49-F238E27FC236}">
                  <a16:creationId xmlns:a16="http://schemas.microsoft.com/office/drawing/2014/main" id="{E87FD8DF-61B4-BCE6-66F8-353D5C52D0F9}"/>
                </a:ext>
              </a:extLst>
            </p:cNvPr>
            <p:cNvCxnSpPr/>
            <p:nvPr/>
          </p:nvCxnSpPr>
          <p:spPr>
            <a:xfrm rot="12702949">
              <a:off x="7917954" y="3905820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線接點 1120">
              <a:extLst>
                <a:ext uri="{FF2B5EF4-FFF2-40B4-BE49-F238E27FC236}">
                  <a16:creationId xmlns:a16="http://schemas.microsoft.com/office/drawing/2014/main" id="{F08BC433-1289-4135-1509-CD371E7FCB09}"/>
                </a:ext>
              </a:extLst>
            </p:cNvPr>
            <p:cNvCxnSpPr/>
            <p:nvPr/>
          </p:nvCxnSpPr>
          <p:spPr>
            <a:xfrm rot="12702949">
              <a:off x="7823040" y="3847164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線接點 1121">
              <a:extLst>
                <a:ext uri="{FF2B5EF4-FFF2-40B4-BE49-F238E27FC236}">
                  <a16:creationId xmlns:a16="http://schemas.microsoft.com/office/drawing/2014/main" id="{72158C3D-44E6-F8D6-AF61-4D5A90588FA3}"/>
                </a:ext>
              </a:extLst>
            </p:cNvPr>
            <p:cNvCxnSpPr/>
            <p:nvPr/>
          </p:nvCxnSpPr>
          <p:spPr>
            <a:xfrm rot="9051469" flipV="1">
              <a:off x="7785082" y="4011577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線接點 1122">
              <a:extLst>
                <a:ext uri="{FF2B5EF4-FFF2-40B4-BE49-F238E27FC236}">
                  <a16:creationId xmlns:a16="http://schemas.microsoft.com/office/drawing/2014/main" id="{460D4E85-2940-FB0E-E054-C9A294201B5F}"/>
                </a:ext>
              </a:extLst>
            </p:cNvPr>
            <p:cNvCxnSpPr/>
            <p:nvPr/>
          </p:nvCxnSpPr>
          <p:spPr>
            <a:xfrm rot="9051469">
              <a:off x="7761321" y="4024812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線接點 1123">
              <a:extLst>
                <a:ext uri="{FF2B5EF4-FFF2-40B4-BE49-F238E27FC236}">
                  <a16:creationId xmlns:a16="http://schemas.microsoft.com/office/drawing/2014/main" id="{70A24721-C3B7-54D0-AE8E-17C92FE26802}"/>
                </a:ext>
              </a:extLst>
            </p:cNvPr>
            <p:cNvCxnSpPr/>
            <p:nvPr/>
          </p:nvCxnSpPr>
          <p:spPr>
            <a:xfrm rot="9051469">
              <a:off x="7795190" y="399478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線接點 1124">
              <a:extLst>
                <a:ext uri="{FF2B5EF4-FFF2-40B4-BE49-F238E27FC236}">
                  <a16:creationId xmlns:a16="http://schemas.microsoft.com/office/drawing/2014/main" id="{AD100231-58CD-5EAB-7605-85E335B421C7}"/>
                </a:ext>
              </a:extLst>
            </p:cNvPr>
            <p:cNvCxnSpPr/>
            <p:nvPr/>
          </p:nvCxnSpPr>
          <p:spPr>
            <a:xfrm rot="9051469">
              <a:off x="7700117" y="404779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線接點 1125">
              <a:extLst>
                <a:ext uri="{FF2B5EF4-FFF2-40B4-BE49-F238E27FC236}">
                  <a16:creationId xmlns:a16="http://schemas.microsoft.com/office/drawing/2014/main" id="{5260A008-5378-1F31-4C19-3912772DB1C7}"/>
                </a:ext>
              </a:extLst>
            </p:cNvPr>
            <p:cNvCxnSpPr/>
            <p:nvPr/>
          </p:nvCxnSpPr>
          <p:spPr>
            <a:xfrm rot="9051469" flipV="1">
              <a:off x="8033916" y="3872839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線接點 1126">
              <a:extLst>
                <a:ext uri="{FF2B5EF4-FFF2-40B4-BE49-F238E27FC236}">
                  <a16:creationId xmlns:a16="http://schemas.microsoft.com/office/drawing/2014/main" id="{ADCC5F9E-638B-87D9-6DF5-E6C269AEF2B5}"/>
                </a:ext>
              </a:extLst>
            </p:cNvPr>
            <p:cNvCxnSpPr/>
            <p:nvPr/>
          </p:nvCxnSpPr>
          <p:spPr>
            <a:xfrm rot="9051469">
              <a:off x="8010155" y="3886074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線接點 1127">
              <a:extLst>
                <a:ext uri="{FF2B5EF4-FFF2-40B4-BE49-F238E27FC236}">
                  <a16:creationId xmlns:a16="http://schemas.microsoft.com/office/drawing/2014/main" id="{0D2A4F56-22B0-2CFD-6586-B00042BE6013}"/>
                </a:ext>
              </a:extLst>
            </p:cNvPr>
            <p:cNvCxnSpPr/>
            <p:nvPr/>
          </p:nvCxnSpPr>
          <p:spPr>
            <a:xfrm rot="9051469">
              <a:off x="8044024" y="385604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線接點 1128">
              <a:extLst>
                <a:ext uri="{FF2B5EF4-FFF2-40B4-BE49-F238E27FC236}">
                  <a16:creationId xmlns:a16="http://schemas.microsoft.com/office/drawing/2014/main" id="{DB0FAD94-284D-9B6E-8378-B24EFB78EDD6}"/>
                </a:ext>
              </a:extLst>
            </p:cNvPr>
            <p:cNvCxnSpPr/>
            <p:nvPr/>
          </p:nvCxnSpPr>
          <p:spPr>
            <a:xfrm rot="9051469">
              <a:off x="7948951" y="390905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線接點 1129">
              <a:extLst>
                <a:ext uri="{FF2B5EF4-FFF2-40B4-BE49-F238E27FC236}">
                  <a16:creationId xmlns:a16="http://schemas.microsoft.com/office/drawing/2014/main" id="{7AA20D48-8DF6-ADAD-06F0-2B2E662A6FCA}"/>
                </a:ext>
              </a:extLst>
            </p:cNvPr>
            <p:cNvCxnSpPr/>
            <p:nvPr/>
          </p:nvCxnSpPr>
          <p:spPr>
            <a:xfrm rot="1746064" flipV="1">
              <a:off x="7658125" y="3477379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線接點 1130">
              <a:extLst>
                <a:ext uri="{FF2B5EF4-FFF2-40B4-BE49-F238E27FC236}">
                  <a16:creationId xmlns:a16="http://schemas.microsoft.com/office/drawing/2014/main" id="{78091AA1-87F6-76CB-0F04-A1FC3521B47D}"/>
                </a:ext>
              </a:extLst>
            </p:cNvPr>
            <p:cNvCxnSpPr/>
            <p:nvPr/>
          </p:nvCxnSpPr>
          <p:spPr>
            <a:xfrm rot="1746064">
              <a:off x="7681840" y="3490592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線接點 1131">
              <a:extLst>
                <a:ext uri="{FF2B5EF4-FFF2-40B4-BE49-F238E27FC236}">
                  <a16:creationId xmlns:a16="http://schemas.microsoft.com/office/drawing/2014/main" id="{2B3A6CDF-A19B-70ED-D80F-FCF585AF65D2}"/>
                </a:ext>
              </a:extLst>
            </p:cNvPr>
            <p:cNvCxnSpPr/>
            <p:nvPr/>
          </p:nvCxnSpPr>
          <p:spPr>
            <a:xfrm rot="1746064">
              <a:off x="7596944" y="350322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線接點 1132">
              <a:extLst>
                <a:ext uri="{FF2B5EF4-FFF2-40B4-BE49-F238E27FC236}">
                  <a16:creationId xmlns:a16="http://schemas.microsoft.com/office/drawing/2014/main" id="{E06AB65B-7B33-DFCA-B51E-A2D1554B5821}"/>
                </a:ext>
              </a:extLst>
            </p:cNvPr>
            <p:cNvCxnSpPr/>
            <p:nvPr/>
          </p:nvCxnSpPr>
          <p:spPr>
            <a:xfrm rot="1746064">
              <a:off x="7692018" y="355614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線接點 1133">
              <a:extLst>
                <a:ext uri="{FF2B5EF4-FFF2-40B4-BE49-F238E27FC236}">
                  <a16:creationId xmlns:a16="http://schemas.microsoft.com/office/drawing/2014/main" id="{F679B2F7-601B-50B0-30E5-0BF3B5B651D1}"/>
                </a:ext>
              </a:extLst>
            </p:cNvPr>
            <p:cNvCxnSpPr/>
            <p:nvPr/>
          </p:nvCxnSpPr>
          <p:spPr>
            <a:xfrm rot="9051479" flipV="1">
              <a:off x="7677885" y="3452010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線接點 1134">
              <a:extLst>
                <a:ext uri="{FF2B5EF4-FFF2-40B4-BE49-F238E27FC236}">
                  <a16:creationId xmlns:a16="http://schemas.microsoft.com/office/drawing/2014/main" id="{68557CBA-21D1-9661-3F00-54082D9A174E}"/>
                </a:ext>
              </a:extLst>
            </p:cNvPr>
            <p:cNvCxnSpPr/>
            <p:nvPr/>
          </p:nvCxnSpPr>
          <p:spPr>
            <a:xfrm rot="9051479">
              <a:off x="7654124" y="3465245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線接點 1135">
              <a:extLst>
                <a:ext uri="{FF2B5EF4-FFF2-40B4-BE49-F238E27FC236}">
                  <a16:creationId xmlns:a16="http://schemas.microsoft.com/office/drawing/2014/main" id="{6D74E4E5-BA8A-ADED-674A-A00680496E91}"/>
                </a:ext>
              </a:extLst>
            </p:cNvPr>
            <p:cNvCxnSpPr/>
            <p:nvPr/>
          </p:nvCxnSpPr>
          <p:spPr>
            <a:xfrm rot="9051479">
              <a:off x="7687994" y="343521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直線接點 1136">
              <a:extLst>
                <a:ext uri="{FF2B5EF4-FFF2-40B4-BE49-F238E27FC236}">
                  <a16:creationId xmlns:a16="http://schemas.microsoft.com/office/drawing/2014/main" id="{9DF9EC72-4198-E863-5FA2-FBD412620867}"/>
                </a:ext>
              </a:extLst>
            </p:cNvPr>
            <p:cNvCxnSpPr/>
            <p:nvPr/>
          </p:nvCxnSpPr>
          <p:spPr>
            <a:xfrm rot="9051479">
              <a:off x="7592920" y="348822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直線接點 1137">
              <a:extLst>
                <a:ext uri="{FF2B5EF4-FFF2-40B4-BE49-F238E27FC236}">
                  <a16:creationId xmlns:a16="http://schemas.microsoft.com/office/drawing/2014/main" id="{0ACFC950-8217-A33B-3550-8CD2820E6218}"/>
                </a:ext>
              </a:extLst>
            </p:cNvPr>
            <p:cNvCxnSpPr/>
            <p:nvPr/>
          </p:nvCxnSpPr>
          <p:spPr>
            <a:xfrm rot="5400000" flipV="1">
              <a:off x="7742953" y="3598701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直線接點 1138">
              <a:extLst>
                <a:ext uri="{FF2B5EF4-FFF2-40B4-BE49-F238E27FC236}">
                  <a16:creationId xmlns:a16="http://schemas.microsoft.com/office/drawing/2014/main" id="{0DC32FC3-7919-09A1-7D40-522E1229FBA0}"/>
                </a:ext>
              </a:extLst>
            </p:cNvPr>
            <p:cNvCxnSpPr/>
            <p:nvPr/>
          </p:nvCxnSpPr>
          <p:spPr>
            <a:xfrm rot="5400000">
              <a:off x="7742931" y="3625217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線接點 1139">
              <a:extLst>
                <a:ext uri="{FF2B5EF4-FFF2-40B4-BE49-F238E27FC236}">
                  <a16:creationId xmlns:a16="http://schemas.microsoft.com/office/drawing/2014/main" id="{E53D3589-826B-1031-0E40-A65B77AD5F56}"/>
                </a:ext>
              </a:extLst>
            </p:cNvPr>
            <p:cNvCxnSpPr/>
            <p:nvPr/>
          </p:nvCxnSpPr>
          <p:spPr>
            <a:xfrm rot="5400000">
              <a:off x="7705819" y="3582670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直線接點 1140">
              <a:extLst>
                <a:ext uri="{FF2B5EF4-FFF2-40B4-BE49-F238E27FC236}">
                  <a16:creationId xmlns:a16="http://schemas.microsoft.com/office/drawing/2014/main" id="{8E80FFB7-9023-ED68-0906-76CDC43365D4}"/>
                </a:ext>
              </a:extLst>
            </p:cNvPr>
            <p:cNvCxnSpPr/>
            <p:nvPr/>
          </p:nvCxnSpPr>
          <p:spPr>
            <a:xfrm rot="5400000">
              <a:off x="7705819" y="368886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線接點 1141">
              <a:extLst>
                <a:ext uri="{FF2B5EF4-FFF2-40B4-BE49-F238E27FC236}">
                  <a16:creationId xmlns:a16="http://schemas.microsoft.com/office/drawing/2014/main" id="{74DA0620-5C74-E2F8-7257-39BD618E6A4E}"/>
                </a:ext>
              </a:extLst>
            </p:cNvPr>
            <p:cNvCxnSpPr/>
            <p:nvPr/>
          </p:nvCxnSpPr>
          <p:spPr>
            <a:xfrm rot="5400000" flipV="1">
              <a:off x="7742953" y="3320757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直線接點 1142">
              <a:extLst>
                <a:ext uri="{FF2B5EF4-FFF2-40B4-BE49-F238E27FC236}">
                  <a16:creationId xmlns:a16="http://schemas.microsoft.com/office/drawing/2014/main" id="{A622A4D8-55EE-10C8-ECE8-EB1E6D1C2C34}"/>
                </a:ext>
              </a:extLst>
            </p:cNvPr>
            <p:cNvCxnSpPr/>
            <p:nvPr/>
          </p:nvCxnSpPr>
          <p:spPr>
            <a:xfrm rot="5400000">
              <a:off x="7742931" y="3347273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直線接點 1143">
              <a:extLst>
                <a:ext uri="{FF2B5EF4-FFF2-40B4-BE49-F238E27FC236}">
                  <a16:creationId xmlns:a16="http://schemas.microsoft.com/office/drawing/2014/main" id="{B80C7BD8-86BC-8BA8-4113-D7DE192EE4D1}"/>
                </a:ext>
              </a:extLst>
            </p:cNvPr>
            <p:cNvCxnSpPr/>
            <p:nvPr/>
          </p:nvCxnSpPr>
          <p:spPr>
            <a:xfrm rot="5400000">
              <a:off x="7705819" y="3304726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線接點 1144">
              <a:extLst>
                <a:ext uri="{FF2B5EF4-FFF2-40B4-BE49-F238E27FC236}">
                  <a16:creationId xmlns:a16="http://schemas.microsoft.com/office/drawing/2014/main" id="{92356D1C-BC50-863F-3454-077ED9367505}"/>
                </a:ext>
              </a:extLst>
            </p:cNvPr>
            <p:cNvCxnSpPr/>
            <p:nvPr/>
          </p:nvCxnSpPr>
          <p:spPr>
            <a:xfrm rot="5400000">
              <a:off x="7705819" y="3410923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線接點 1145">
              <a:extLst>
                <a:ext uri="{FF2B5EF4-FFF2-40B4-BE49-F238E27FC236}">
                  <a16:creationId xmlns:a16="http://schemas.microsoft.com/office/drawing/2014/main" id="{77B27A7E-93BF-09FA-03D4-D6A7BAFF3033}"/>
                </a:ext>
              </a:extLst>
            </p:cNvPr>
            <p:cNvCxnSpPr/>
            <p:nvPr/>
          </p:nvCxnSpPr>
          <p:spPr>
            <a:xfrm rot="1746064" flipV="1">
              <a:off x="7658125" y="4204835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線接點 1146">
              <a:extLst>
                <a:ext uri="{FF2B5EF4-FFF2-40B4-BE49-F238E27FC236}">
                  <a16:creationId xmlns:a16="http://schemas.microsoft.com/office/drawing/2014/main" id="{035CACCB-039C-E8B3-C9E8-DB84991E7B99}"/>
                </a:ext>
              </a:extLst>
            </p:cNvPr>
            <p:cNvCxnSpPr/>
            <p:nvPr/>
          </p:nvCxnSpPr>
          <p:spPr>
            <a:xfrm rot="1746064">
              <a:off x="7681840" y="4218048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線接點 1147">
              <a:extLst>
                <a:ext uri="{FF2B5EF4-FFF2-40B4-BE49-F238E27FC236}">
                  <a16:creationId xmlns:a16="http://schemas.microsoft.com/office/drawing/2014/main" id="{C7E30A33-3AD7-4BA5-4E0B-687EE128A28A}"/>
                </a:ext>
              </a:extLst>
            </p:cNvPr>
            <p:cNvCxnSpPr/>
            <p:nvPr/>
          </p:nvCxnSpPr>
          <p:spPr>
            <a:xfrm rot="1746064">
              <a:off x="7596944" y="423067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線接點 1148">
              <a:extLst>
                <a:ext uri="{FF2B5EF4-FFF2-40B4-BE49-F238E27FC236}">
                  <a16:creationId xmlns:a16="http://schemas.microsoft.com/office/drawing/2014/main" id="{0AE7A120-DDFC-BA99-1ECB-F4BACD8BE135}"/>
                </a:ext>
              </a:extLst>
            </p:cNvPr>
            <p:cNvCxnSpPr/>
            <p:nvPr/>
          </p:nvCxnSpPr>
          <p:spPr>
            <a:xfrm rot="1746064">
              <a:off x="7692018" y="428359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直線接點 1149">
              <a:extLst>
                <a:ext uri="{FF2B5EF4-FFF2-40B4-BE49-F238E27FC236}">
                  <a16:creationId xmlns:a16="http://schemas.microsoft.com/office/drawing/2014/main" id="{D82D7B14-1D03-D3F7-40F8-DE010666732B}"/>
                </a:ext>
              </a:extLst>
            </p:cNvPr>
            <p:cNvCxnSpPr/>
            <p:nvPr/>
          </p:nvCxnSpPr>
          <p:spPr>
            <a:xfrm rot="9051479" flipV="1">
              <a:off x="7677885" y="4179466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直線接點 1150">
              <a:extLst>
                <a:ext uri="{FF2B5EF4-FFF2-40B4-BE49-F238E27FC236}">
                  <a16:creationId xmlns:a16="http://schemas.microsoft.com/office/drawing/2014/main" id="{71A22488-55C7-8A38-A8B0-EFC94A99ACE0}"/>
                </a:ext>
              </a:extLst>
            </p:cNvPr>
            <p:cNvCxnSpPr/>
            <p:nvPr/>
          </p:nvCxnSpPr>
          <p:spPr>
            <a:xfrm rot="9051479">
              <a:off x="7654124" y="4192701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直線接點 1151">
              <a:extLst>
                <a:ext uri="{FF2B5EF4-FFF2-40B4-BE49-F238E27FC236}">
                  <a16:creationId xmlns:a16="http://schemas.microsoft.com/office/drawing/2014/main" id="{17A2DF50-1E53-4481-663A-39BCC39DBFD7}"/>
                </a:ext>
              </a:extLst>
            </p:cNvPr>
            <p:cNvCxnSpPr/>
            <p:nvPr/>
          </p:nvCxnSpPr>
          <p:spPr>
            <a:xfrm rot="9051479">
              <a:off x="7687994" y="4162673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直線接點 1152">
              <a:extLst>
                <a:ext uri="{FF2B5EF4-FFF2-40B4-BE49-F238E27FC236}">
                  <a16:creationId xmlns:a16="http://schemas.microsoft.com/office/drawing/2014/main" id="{325EA652-D5F0-9D71-06EE-615ECFB019F0}"/>
                </a:ext>
              </a:extLst>
            </p:cNvPr>
            <p:cNvCxnSpPr/>
            <p:nvPr/>
          </p:nvCxnSpPr>
          <p:spPr>
            <a:xfrm rot="9051479">
              <a:off x="7592920" y="421568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直線接點 1153">
              <a:extLst>
                <a:ext uri="{FF2B5EF4-FFF2-40B4-BE49-F238E27FC236}">
                  <a16:creationId xmlns:a16="http://schemas.microsoft.com/office/drawing/2014/main" id="{B4A62D7F-C09D-8F71-FDA9-2AE8111B1FDF}"/>
                </a:ext>
              </a:extLst>
            </p:cNvPr>
            <p:cNvCxnSpPr/>
            <p:nvPr/>
          </p:nvCxnSpPr>
          <p:spPr>
            <a:xfrm rot="5400000" flipV="1">
              <a:off x="7742953" y="4326157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直線接點 1154">
              <a:extLst>
                <a:ext uri="{FF2B5EF4-FFF2-40B4-BE49-F238E27FC236}">
                  <a16:creationId xmlns:a16="http://schemas.microsoft.com/office/drawing/2014/main" id="{DDF86362-A29F-0FCE-1012-4D0E65BE3C4B}"/>
                </a:ext>
              </a:extLst>
            </p:cNvPr>
            <p:cNvCxnSpPr/>
            <p:nvPr/>
          </p:nvCxnSpPr>
          <p:spPr>
            <a:xfrm rot="5400000">
              <a:off x="7742931" y="4352673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直線接點 1155">
              <a:extLst>
                <a:ext uri="{FF2B5EF4-FFF2-40B4-BE49-F238E27FC236}">
                  <a16:creationId xmlns:a16="http://schemas.microsoft.com/office/drawing/2014/main" id="{66864420-3C27-4F1B-82FC-3355F08317A4}"/>
                </a:ext>
              </a:extLst>
            </p:cNvPr>
            <p:cNvCxnSpPr/>
            <p:nvPr/>
          </p:nvCxnSpPr>
          <p:spPr>
            <a:xfrm rot="5400000">
              <a:off x="7705819" y="4310126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直線接點 1156">
              <a:extLst>
                <a:ext uri="{FF2B5EF4-FFF2-40B4-BE49-F238E27FC236}">
                  <a16:creationId xmlns:a16="http://schemas.microsoft.com/office/drawing/2014/main" id="{5EAEE04F-3C1D-C5EA-0285-CCF2CB846038}"/>
                </a:ext>
              </a:extLst>
            </p:cNvPr>
            <p:cNvCxnSpPr/>
            <p:nvPr/>
          </p:nvCxnSpPr>
          <p:spPr>
            <a:xfrm rot="5400000">
              <a:off x="7705819" y="4416323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直線接點 1157">
              <a:extLst>
                <a:ext uri="{FF2B5EF4-FFF2-40B4-BE49-F238E27FC236}">
                  <a16:creationId xmlns:a16="http://schemas.microsoft.com/office/drawing/2014/main" id="{89390972-78D2-C23B-7A99-91989718A31E}"/>
                </a:ext>
              </a:extLst>
            </p:cNvPr>
            <p:cNvCxnSpPr/>
            <p:nvPr/>
          </p:nvCxnSpPr>
          <p:spPr>
            <a:xfrm rot="5400000" flipV="1">
              <a:off x="7742953" y="4048213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直線接點 1158">
              <a:extLst>
                <a:ext uri="{FF2B5EF4-FFF2-40B4-BE49-F238E27FC236}">
                  <a16:creationId xmlns:a16="http://schemas.microsoft.com/office/drawing/2014/main" id="{C977D87E-5114-7DB0-3B38-D34D3A22290A}"/>
                </a:ext>
              </a:extLst>
            </p:cNvPr>
            <p:cNvCxnSpPr/>
            <p:nvPr/>
          </p:nvCxnSpPr>
          <p:spPr>
            <a:xfrm rot="5400000">
              <a:off x="7742931" y="4074729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直線接點 1159">
              <a:extLst>
                <a:ext uri="{FF2B5EF4-FFF2-40B4-BE49-F238E27FC236}">
                  <a16:creationId xmlns:a16="http://schemas.microsoft.com/office/drawing/2014/main" id="{C93A6C96-DCB4-5F38-F284-95C12922502F}"/>
                </a:ext>
              </a:extLst>
            </p:cNvPr>
            <p:cNvCxnSpPr/>
            <p:nvPr/>
          </p:nvCxnSpPr>
          <p:spPr>
            <a:xfrm rot="5400000">
              <a:off x="7705819" y="4032182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直線接點 1160">
              <a:extLst>
                <a:ext uri="{FF2B5EF4-FFF2-40B4-BE49-F238E27FC236}">
                  <a16:creationId xmlns:a16="http://schemas.microsoft.com/office/drawing/2014/main" id="{0A45DAF3-32F3-D9E5-6E70-2C06D0A4F1EF}"/>
                </a:ext>
              </a:extLst>
            </p:cNvPr>
            <p:cNvCxnSpPr/>
            <p:nvPr/>
          </p:nvCxnSpPr>
          <p:spPr>
            <a:xfrm rot="5400000">
              <a:off x="7705819" y="413837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直線接點 1161">
              <a:extLst>
                <a:ext uri="{FF2B5EF4-FFF2-40B4-BE49-F238E27FC236}">
                  <a16:creationId xmlns:a16="http://schemas.microsoft.com/office/drawing/2014/main" id="{0BEA3FF9-42D1-D32D-A852-18515723E03D}"/>
                </a:ext>
              </a:extLst>
            </p:cNvPr>
            <p:cNvCxnSpPr/>
            <p:nvPr/>
          </p:nvCxnSpPr>
          <p:spPr>
            <a:xfrm rot="19692141" flipV="1">
              <a:off x="7853118" y="1900494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直線接點 1162">
              <a:extLst>
                <a:ext uri="{FF2B5EF4-FFF2-40B4-BE49-F238E27FC236}">
                  <a16:creationId xmlns:a16="http://schemas.microsoft.com/office/drawing/2014/main" id="{910CAA4B-55C8-066D-B141-D5F9161FB169}"/>
                </a:ext>
              </a:extLst>
            </p:cNvPr>
            <p:cNvCxnSpPr/>
            <p:nvPr/>
          </p:nvCxnSpPr>
          <p:spPr>
            <a:xfrm rot="19692141">
              <a:off x="7876753" y="1885826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直線接點 1163">
              <a:extLst>
                <a:ext uri="{FF2B5EF4-FFF2-40B4-BE49-F238E27FC236}">
                  <a16:creationId xmlns:a16="http://schemas.microsoft.com/office/drawing/2014/main" id="{6F4A3BD1-1B0E-B9F2-4435-FEE77389C34C}"/>
                </a:ext>
              </a:extLst>
            </p:cNvPr>
            <p:cNvCxnSpPr/>
            <p:nvPr/>
          </p:nvCxnSpPr>
          <p:spPr>
            <a:xfrm rot="19692141">
              <a:off x="7816744" y="1968746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直線接點 1164">
              <a:extLst>
                <a:ext uri="{FF2B5EF4-FFF2-40B4-BE49-F238E27FC236}">
                  <a16:creationId xmlns:a16="http://schemas.microsoft.com/office/drawing/2014/main" id="{95B43598-3DE2-1E8E-FD0E-5AD34FFBA13C}"/>
                </a:ext>
              </a:extLst>
            </p:cNvPr>
            <p:cNvCxnSpPr/>
            <p:nvPr/>
          </p:nvCxnSpPr>
          <p:spPr>
            <a:xfrm rot="19692141">
              <a:off x="7911499" y="1910000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直線接點 1165">
              <a:extLst>
                <a:ext uri="{FF2B5EF4-FFF2-40B4-BE49-F238E27FC236}">
                  <a16:creationId xmlns:a16="http://schemas.microsoft.com/office/drawing/2014/main" id="{CF4ABBB6-9743-E2E4-D7C9-E3A0742DA692}"/>
                </a:ext>
              </a:extLst>
            </p:cNvPr>
            <p:cNvCxnSpPr/>
            <p:nvPr/>
          </p:nvCxnSpPr>
          <p:spPr>
            <a:xfrm rot="5397556" flipV="1">
              <a:off x="7840258" y="1870152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直線接點 1166">
              <a:extLst>
                <a:ext uri="{FF2B5EF4-FFF2-40B4-BE49-F238E27FC236}">
                  <a16:creationId xmlns:a16="http://schemas.microsoft.com/office/drawing/2014/main" id="{59FEA826-EC64-B774-0ECD-8BB74BF139EC}"/>
                </a:ext>
              </a:extLst>
            </p:cNvPr>
            <p:cNvCxnSpPr/>
            <p:nvPr/>
          </p:nvCxnSpPr>
          <p:spPr>
            <a:xfrm rot="5397556">
              <a:off x="7840254" y="1898000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直線接點 1167">
              <a:extLst>
                <a:ext uri="{FF2B5EF4-FFF2-40B4-BE49-F238E27FC236}">
                  <a16:creationId xmlns:a16="http://schemas.microsoft.com/office/drawing/2014/main" id="{7E7FFC90-1800-D822-2139-4D7A3BE46341}"/>
                </a:ext>
              </a:extLst>
            </p:cNvPr>
            <p:cNvCxnSpPr/>
            <p:nvPr/>
          </p:nvCxnSpPr>
          <p:spPr>
            <a:xfrm rot="5397556">
              <a:off x="7801228" y="185333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直線接點 1168">
              <a:extLst>
                <a:ext uri="{FF2B5EF4-FFF2-40B4-BE49-F238E27FC236}">
                  <a16:creationId xmlns:a16="http://schemas.microsoft.com/office/drawing/2014/main" id="{AFB08EC7-0A5C-C08F-63BD-332A3D850E43}"/>
                </a:ext>
              </a:extLst>
            </p:cNvPr>
            <p:cNvCxnSpPr/>
            <p:nvPr/>
          </p:nvCxnSpPr>
          <p:spPr>
            <a:xfrm rot="5397556">
              <a:off x="7801307" y="196486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線接點 1169">
              <a:extLst>
                <a:ext uri="{FF2B5EF4-FFF2-40B4-BE49-F238E27FC236}">
                  <a16:creationId xmlns:a16="http://schemas.microsoft.com/office/drawing/2014/main" id="{D091A3F6-A389-F387-E304-2876549AE497}"/>
                </a:ext>
              </a:extLst>
            </p:cNvPr>
            <p:cNvCxnSpPr/>
            <p:nvPr/>
          </p:nvCxnSpPr>
          <p:spPr>
            <a:xfrm rot="1746064" flipV="1">
              <a:off x="8003651" y="1885609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線接點 1170">
              <a:extLst>
                <a:ext uri="{FF2B5EF4-FFF2-40B4-BE49-F238E27FC236}">
                  <a16:creationId xmlns:a16="http://schemas.microsoft.com/office/drawing/2014/main" id="{57F5FD9C-C62B-A982-670D-2F5CC70BD3CC}"/>
                </a:ext>
              </a:extLst>
            </p:cNvPr>
            <p:cNvCxnSpPr/>
            <p:nvPr/>
          </p:nvCxnSpPr>
          <p:spPr>
            <a:xfrm rot="1746064">
              <a:off x="8027366" y="1898822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直線接點 1171">
              <a:extLst>
                <a:ext uri="{FF2B5EF4-FFF2-40B4-BE49-F238E27FC236}">
                  <a16:creationId xmlns:a16="http://schemas.microsoft.com/office/drawing/2014/main" id="{7D046B67-0621-2687-A041-67FD157207C1}"/>
                </a:ext>
              </a:extLst>
            </p:cNvPr>
            <p:cNvCxnSpPr/>
            <p:nvPr/>
          </p:nvCxnSpPr>
          <p:spPr>
            <a:xfrm rot="1746064">
              <a:off x="7942470" y="191145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直線接點 1172">
              <a:extLst>
                <a:ext uri="{FF2B5EF4-FFF2-40B4-BE49-F238E27FC236}">
                  <a16:creationId xmlns:a16="http://schemas.microsoft.com/office/drawing/2014/main" id="{741AC690-1F76-E614-F4C7-7C258FC93D95}"/>
                </a:ext>
              </a:extLst>
            </p:cNvPr>
            <p:cNvCxnSpPr/>
            <p:nvPr/>
          </p:nvCxnSpPr>
          <p:spPr>
            <a:xfrm rot="1746064">
              <a:off x="8037544" y="196437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直線接點 1173">
              <a:extLst>
                <a:ext uri="{FF2B5EF4-FFF2-40B4-BE49-F238E27FC236}">
                  <a16:creationId xmlns:a16="http://schemas.microsoft.com/office/drawing/2014/main" id="{0C47C0B2-2880-208A-7854-D5C19547EA22}"/>
                </a:ext>
              </a:extLst>
            </p:cNvPr>
            <p:cNvCxnSpPr/>
            <p:nvPr/>
          </p:nvCxnSpPr>
          <p:spPr>
            <a:xfrm rot="1746064" flipV="1">
              <a:off x="7754818" y="1747104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直線接點 1174">
              <a:extLst>
                <a:ext uri="{FF2B5EF4-FFF2-40B4-BE49-F238E27FC236}">
                  <a16:creationId xmlns:a16="http://schemas.microsoft.com/office/drawing/2014/main" id="{5275507B-BBD9-2545-FAAE-8AC222EAD2DE}"/>
                </a:ext>
              </a:extLst>
            </p:cNvPr>
            <p:cNvCxnSpPr/>
            <p:nvPr/>
          </p:nvCxnSpPr>
          <p:spPr>
            <a:xfrm rot="1746064">
              <a:off x="7778533" y="1760317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直線接點 1175">
              <a:extLst>
                <a:ext uri="{FF2B5EF4-FFF2-40B4-BE49-F238E27FC236}">
                  <a16:creationId xmlns:a16="http://schemas.microsoft.com/office/drawing/2014/main" id="{0ECF7E8E-7375-C7CB-C167-8B940C3A92AF}"/>
                </a:ext>
              </a:extLst>
            </p:cNvPr>
            <p:cNvCxnSpPr/>
            <p:nvPr/>
          </p:nvCxnSpPr>
          <p:spPr>
            <a:xfrm rot="1746064">
              <a:off x="7693637" y="177294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直線接點 1176">
              <a:extLst>
                <a:ext uri="{FF2B5EF4-FFF2-40B4-BE49-F238E27FC236}">
                  <a16:creationId xmlns:a16="http://schemas.microsoft.com/office/drawing/2014/main" id="{B054D85D-A984-8349-335C-43F06BC6AFC8}"/>
                </a:ext>
              </a:extLst>
            </p:cNvPr>
            <p:cNvCxnSpPr/>
            <p:nvPr/>
          </p:nvCxnSpPr>
          <p:spPr>
            <a:xfrm rot="1746064">
              <a:off x="7788711" y="182586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直線接點 1177">
              <a:extLst>
                <a:ext uri="{FF2B5EF4-FFF2-40B4-BE49-F238E27FC236}">
                  <a16:creationId xmlns:a16="http://schemas.microsoft.com/office/drawing/2014/main" id="{F9365141-745C-7011-86EC-494E8B8935BA}"/>
                </a:ext>
              </a:extLst>
            </p:cNvPr>
            <p:cNvCxnSpPr/>
            <p:nvPr/>
          </p:nvCxnSpPr>
          <p:spPr>
            <a:xfrm rot="5397556" flipV="1">
              <a:off x="7850658" y="1971108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直線接點 1178">
              <a:extLst>
                <a:ext uri="{FF2B5EF4-FFF2-40B4-BE49-F238E27FC236}">
                  <a16:creationId xmlns:a16="http://schemas.microsoft.com/office/drawing/2014/main" id="{26686D7F-5BAA-FA7C-D450-C95218AB441F}"/>
                </a:ext>
              </a:extLst>
            </p:cNvPr>
            <p:cNvCxnSpPr/>
            <p:nvPr/>
          </p:nvCxnSpPr>
          <p:spPr>
            <a:xfrm rot="5397556">
              <a:off x="7850654" y="1998956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直線接點 1179">
              <a:extLst>
                <a:ext uri="{FF2B5EF4-FFF2-40B4-BE49-F238E27FC236}">
                  <a16:creationId xmlns:a16="http://schemas.microsoft.com/office/drawing/2014/main" id="{BC875DAD-E969-38D3-48E9-F68BC73E456F}"/>
                </a:ext>
              </a:extLst>
            </p:cNvPr>
            <p:cNvCxnSpPr/>
            <p:nvPr/>
          </p:nvCxnSpPr>
          <p:spPr>
            <a:xfrm rot="5397556">
              <a:off x="7811628" y="1954290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直線接點 1180">
              <a:extLst>
                <a:ext uri="{FF2B5EF4-FFF2-40B4-BE49-F238E27FC236}">
                  <a16:creationId xmlns:a16="http://schemas.microsoft.com/office/drawing/2014/main" id="{931ECD06-B353-9AA4-0BCF-113AE13487E1}"/>
                </a:ext>
              </a:extLst>
            </p:cNvPr>
            <p:cNvCxnSpPr/>
            <p:nvPr/>
          </p:nvCxnSpPr>
          <p:spPr>
            <a:xfrm rot="5397556">
              <a:off x="7811707" y="206582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直線接點 1181">
              <a:extLst>
                <a:ext uri="{FF2B5EF4-FFF2-40B4-BE49-F238E27FC236}">
                  <a16:creationId xmlns:a16="http://schemas.microsoft.com/office/drawing/2014/main" id="{BF49512D-9722-080E-6864-7A8951851B1C}"/>
                </a:ext>
              </a:extLst>
            </p:cNvPr>
            <p:cNvCxnSpPr/>
            <p:nvPr/>
          </p:nvCxnSpPr>
          <p:spPr>
            <a:xfrm rot="12702946" flipV="1">
              <a:off x="7883223" y="1976135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直線接點 1182">
              <a:extLst>
                <a:ext uri="{FF2B5EF4-FFF2-40B4-BE49-F238E27FC236}">
                  <a16:creationId xmlns:a16="http://schemas.microsoft.com/office/drawing/2014/main" id="{9CEFC598-C79D-8E26-A0C1-4F05757B0886}"/>
                </a:ext>
              </a:extLst>
            </p:cNvPr>
            <p:cNvCxnSpPr/>
            <p:nvPr/>
          </p:nvCxnSpPr>
          <p:spPr>
            <a:xfrm rot="12702946">
              <a:off x="7859501" y="1961489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直線接點 1183">
              <a:extLst>
                <a:ext uri="{FF2B5EF4-FFF2-40B4-BE49-F238E27FC236}">
                  <a16:creationId xmlns:a16="http://schemas.microsoft.com/office/drawing/2014/main" id="{CC28EA41-61D1-E354-908D-44FCCE3D6344}"/>
                </a:ext>
              </a:extLst>
            </p:cNvPr>
            <p:cNvCxnSpPr/>
            <p:nvPr/>
          </p:nvCxnSpPr>
          <p:spPr>
            <a:xfrm rot="12702946">
              <a:off x="7917954" y="2001868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直線接點 1184">
              <a:extLst>
                <a:ext uri="{FF2B5EF4-FFF2-40B4-BE49-F238E27FC236}">
                  <a16:creationId xmlns:a16="http://schemas.microsoft.com/office/drawing/2014/main" id="{27802242-07C1-912E-D9CB-CBF443D76CE5}"/>
                </a:ext>
              </a:extLst>
            </p:cNvPr>
            <p:cNvCxnSpPr/>
            <p:nvPr/>
          </p:nvCxnSpPr>
          <p:spPr>
            <a:xfrm rot="12702946">
              <a:off x="7823040" y="1943212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直線接點 1185">
              <a:extLst>
                <a:ext uri="{FF2B5EF4-FFF2-40B4-BE49-F238E27FC236}">
                  <a16:creationId xmlns:a16="http://schemas.microsoft.com/office/drawing/2014/main" id="{F6D8BEB4-E404-0776-2A41-6F74E307CF2A}"/>
                </a:ext>
              </a:extLst>
            </p:cNvPr>
            <p:cNvCxnSpPr/>
            <p:nvPr/>
          </p:nvCxnSpPr>
          <p:spPr>
            <a:xfrm rot="9051473" flipV="1">
              <a:off x="7785082" y="2107625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直線接點 1186">
              <a:extLst>
                <a:ext uri="{FF2B5EF4-FFF2-40B4-BE49-F238E27FC236}">
                  <a16:creationId xmlns:a16="http://schemas.microsoft.com/office/drawing/2014/main" id="{F678882E-E450-55E1-7A62-55EED6B27D7A}"/>
                </a:ext>
              </a:extLst>
            </p:cNvPr>
            <p:cNvCxnSpPr/>
            <p:nvPr/>
          </p:nvCxnSpPr>
          <p:spPr>
            <a:xfrm rot="9051473">
              <a:off x="7761321" y="2120860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直線接點 1187">
              <a:extLst>
                <a:ext uri="{FF2B5EF4-FFF2-40B4-BE49-F238E27FC236}">
                  <a16:creationId xmlns:a16="http://schemas.microsoft.com/office/drawing/2014/main" id="{7D021804-B594-E11F-D5D8-184DD7C6E8CD}"/>
                </a:ext>
              </a:extLst>
            </p:cNvPr>
            <p:cNvCxnSpPr/>
            <p:nvPr/>
          </p:nvCxnSpPr>
          <p:spPr>
            <a:xfrm rot="9051473">
              <a:off x="7795190" y="209083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直線接點 1188">
              <a:extLst>
                <a:ext uri="{FF2B5EF4-FFF2-40B4-BE49-F238E27FC236}">
                  <a16:creationId xmlns:a16="http://schemas.microsoft.com/office/drawing/2014/main" id="{FED07336-EE60-D90A-946B-12388CD23184}"/>
                </a:ext>
              </a:extLst>
            </p:cNvPr>
            <p:cNvCxnSpPr/>
            <p:nvPr/>
          </p:nvCxnSpPr>
          <p:spPr>
            <a:xfrm rot="9051473">
              <a:off x="7700117" y="214384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直線接點 1189">
              <a:extLst>
                <a:ext uri="{FF2B5EF4-FFF2-40B4-BE49-F238E27FC236}">
                  <a16:creationId xmlns:a16="http://schemas.microsoft.com/office/drawing/2014/main" id="{F5A03D0A-60FC-726C-3E18-4D7F39A020A1}"/>
                </a:ext>
              </a:extLst>
            </p:cNvPr>
            <p:cNvCxnSpPr/>
            <p:nvPr/>
          </p:nvCxnSpPr>
          <p:spPr>
            <a:xfrm rot="9051473" flipV="1">
              <a:off x="8033916" y="1968887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直線接點 1190">
              <a:extLst>
                <a:ext uri="{FF2B5EF4-FFF2-40B4-BE49-F238E27FC236}">
                  <a16:creationId xmlns:a16="http://schemas.microsoft.com/office/drawing/2014/main" id="{5B99F386-CDD9-1F45-CEF8-CBC088DB0BD3}"/>
                </a:ext>
              </a:extLst>
            </p:cNvPr>
            <p:cNvCxnSpPr/>
            <p:nvPr/>
          </p:nvCxnSpPr>
          <p:spPr>
            <a:xfrm rot="9051473">
              <a:off x="8010155" y="1982122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直線接點 1191">
              <a:extLst>
                <a:ext uri="{FF2B5EF4-FFF2-40B4-BE49-F238E27FC236}">
                  <a16:creationId xmlns:a16="http://schemas.microsoft.com/office/drawing/2014/main" id="{3CB52363-56F7-FEDE-EA5F-BBAA452C8024}"/>
                </a:ext>
              </a:extLst>
            </p:cNvPr>
            <p:cNvCxnSpPr/>
            <p:nvPr/>
          </p:nvCxnSpPr>
          <p:spPr>
            <a:xfrm rot="9051473">
              <a:off x="8044024" y="195209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直線接點 1192">
              <a:extLst>
                <a:ext uri="{FF2B5EF4-FFF2-40B4-BE49-F238E27FC236}">
                  <a16:creationId xmlns:a16="http://schemas.microsoft.com/office/drawing/2014/main" id="{F90D7D7F-404A-CE65-8773-12483D5C59E1}"/>
                </a:ext>
              </a:extLst>
            </p:cNvPr>
            <p:cNvCxnSpPr/>
            <p:nvPr/>
          </p:nvCxnSpPr>
          <p:spPr>
            <a:xfrm rot="9051473">
              <a:off x="7948951" y="200510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直線接點 1193">
              <a:extLst>
                <a:ext uri="{FF2B5EF4-FFF2-40B4-BE49-F238E27FC236}">
                  <a16:creationId xmlns:a16="http://schemas.microsoft.com/office/drawing/2014/main" id="{B3A81F3C-A97C-8C90-4F2F-79CA5F577EAA}"/>
                </a:ext>
              </a:extLst>
            </p:cNvPr>
            <p:cNvCxnSpPr/>
            <p:nvPr/>
          </p:nvCxnSpPr>
          <p:spPr>
            <a:xfrm rot="1746063" flipV="1">
              <a:off x="7658125" y="1573427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直線接點 1194">
              <a:extLst>
                <a:ext uri="{FF2B5EF4-FFF2-40B4-BE49-F238E27FC236}">
                  <a16:creationId xmlns:a16="http://schemas.microsoft.com/office/drawing/2014/main" id="{EC2684D8-2A64-C52B-8BC8-1359CDD7A2A5}"/>
                </a:ext>
              </a:extLst>
            </p:cNvPr>
            <p:cNvCxnSpPr/>
            <p:nvPr/>
          </p:nvCxnSpPr>
          <p:spPr>
            <a:xfrm rot="1746063">
              <a:off x="7681840" y="1586640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直線接點 1195">
              <a:extLst>
                <a:ext uri="{FF2B5EF4-FFF2-40B4-BE49-F238E27FC236}">
                  <a16:creationId xmlns:a16="http://schemas.microsoft.com/office/drawing/2014/main" id="{8AB04244-2482-EAB0-6094-65E719BE00A0}"/>
                </a:ext>
              </a:extLst>
            </p:cNvPr>
            <p:cNvCxnSpPr/>
            <p:nvPr/>
          </p:nvCxnSpPr>
          <p:spPr>
            <a:xfrm rot="1746063">
              <a:off x="7596944" y="159926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直線接點 1196">
              <a:extLst>
                <a:ext uri="{FF2B5EF4-FFF2-40B4-BE49-F238E27FC236}">
                  <a16:creationId xmlns:a16="http://schemas.microsoft.com/office/drawing/2014/main" id="{E6CA9EBD-4012-E7D4-DE1A-7B46324824FE}"/>
                </a:ext>
              </a:extLst>
            </p:cNvPr>
            <p:cNvCxnSpPr/>
            <p:nvPr/>
          </p:nvCxnSpPr>
          <p:spPr>
            <a:xfrm rot="1746063">
              <a:off x="7692018" y="165218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直線接點 1197">
              <a:extLst>
                <a:ext uri="{FF2B5EF4-FFF2-40B4-BE49-F238E27FC236}">
                  <a16:creationId xmlns:a16="http://schemas.microsoft.com/office/drawing/2014/main" id="{576AFB6D-2D2F-DD3D-43FC-4A1CF428A774}"/>
                </a:ext>
              </a:extLst>
            </p:cNvPr>
            <p:cNvCxnSpPr/>
            <p:nvPr/>
          </p:nvCxnSpPr>
          <p:spPr>
            <a:xfrm rot="9051470" flipV="1">
              <a:off x="7677886" y="1548058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直線接點 1198">
              <a:extLst>
                <a:ext uri="{FF2B5EF4-FFF2-40B4-BE49-F238E27FC236}">
                  <a16:creationId xmlns:a16="http://schemas.microsoft.com/office/drawing/2014/main" id="{12CB4DE4-883D-5090-D6B8-EC4A9C900A6D}"/>
                </a:ext>
              </a:extLst>
            </p:cNvPr>
            <p:cNvCxnSpPr/>
            <p:nvPr/>
          </p:nvCxnSpPr>
          <p:spPr>
            <a:xfrm rot="9051470">
              <a:off x="7654125" y="1561293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直線接點 1199">
              <a:extLst>
                <a:ext uri="{FF2B5EF4-FFF2-40B4-BE49-F238E27FC236}">
                  <a16:creationId xmlns:a16="http://schemas.microsoft.com/office/drawing/2014/main" id="{3B85CA44-66DC-E94A-2D49-2AF0C6ABDB83}"/>
                </a:ext>
              </a:extLst>
            </p:cNvPr>
            <p:cNvCxnSpPr/>
            <p:nvPr/>
          </p:nvCxnSpPr>
          <p:spPr>
            <a:xfrm rot="9051470">
              <a:off x="7687995" y="153126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線接點 1200">
              <a:extLst>
                <a:ext uri="{FF2B5EF4-FFF2-40B4-BE49-F238E27FC236}">
                  <a16:creationId xmlns:a16="http://schemas.microsoft.com/office/drawing/2014/main" id="{112CF8F1-6B3C-378C-24F3-96C4C3EF4EB2}"/>
                </a:ext>
              </a:extLst>
            </p:cNvPr>
            <p:cNvCxnSpPr/>
            <p:nvPr/>
          </p:nvCxnSpPr>
          <p:spPr>
            <a:xfrm rot="9051470">
              <a:off x="7592921" y="158427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線接點 1201">
              <a:extLst>
                <a:ext uri="{FF2B5EF4-FFF2-40B4-BE49-F238E27FC236}">
                  <a16:creationId xmlns:a16="http://schemas.microsoft.com/office/drawing/2014/main" id="{584762EE-9950-5B62-C84A-3136D09B24A3}"/>
                </a:ext>
              </a:extLst>
            </p:cNvPr>
            <p:cNvCxnSpPr/>
            <p:nvPr/>
          </p:nvCxnSpPr>
          <p:spPr>
            <a:xfrm rot="5400000" flipV="1">
              <a:off x="7742953" y="1694749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線接點 1202">
              <a:extLst>
                <a:ext uri="{FF2B5EF4-FFF2-40B4-BE49-F238E27FC236}">
                  <a16:creationId xmlns:a16="http://schemas.microsoft.com/office/drawing/2014/main" id="{B702DD34-CE9A-7E59-D9FB-0FECBCE1EC88}"/>
                </a:ext>
              </a:extLst>
            </p:cNvPr>
            <p:cNvCxnSpPr/>
            <p:nvPr/>
          </p:nvCxnSpPr>
          <p:spPr>
            <a:xfrm rot="5400000">
              <a:off x="7742931" y="1721265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直線接點 1203">
              <a:extLst>
                <a:ext uri="{FF2B5EF4-FFF2-40B4-BE49-F238E27FC236}">
                  <a16:creationId xmlns:a16="http://schemas.microsoft.com/office/drawing/2014/main" id="{F2DE46D9-9E9A-04FA-46CA-38CDD9FDBD62}"/>
                </a:ext>
              </a:extLst>
            </p:cNvPr>
            <p:cNvCxnSpPr/>
            <p:nvPr/>
          </p:nvCxnSpPr>
          <p:spPr>
            <a:xfrm rot="5400000">
              <a:off x="7705819" y="167871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直線接點 1204">
              <a:extLst>
                <a:ext uri="{FF2B5EF4-FFF2-40B4-BE49-F238E27FC236}">
                  <a16:creationId xmlns:a16="http://schemas.microsoft.com/office/drawing/2014/main" id="{25625798-7B61-3ED3-044B-8F4ED465D214}"/>
                </a:ext>
              </a:extLst>
            </p:cNvPr>
            <p:cNvCxnSpPr/>
            <p:nvPr/>
          </p:nvCxnSpPr>
          <p:spPr>
            <a:xfrm rot="5400000">
              <a:off x="7705819" y="1784915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直線接點 1205">
              <a:extLst>
                <a:ext uri="{FF2B5EF4-FFF2-40B4-BE49-F238E27FC236}">
                  <a16:creationId xmlns:a16="http://schemas.microsoft.com/office/drawing/2014/main" id="{B4BF7167-D5D9-70EB-12EC-3BA1C0D6DDC1}"/>
                </a:ext>
              </a:extLst>
            </p:cNvPr>
            <p:cNvCxnSpPr/>
            <p:nvPr/>
          </p:nvCxnSpPr>
          <p:spPr>
            <a:xfrm rot="5400000" flipV="1">
              <a:off x="7742953" y="1416805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直線接點 1206">
              <a:extLst>
                <a:ext uri="{FF2B5EF4-FFF2-40B4-BE49-F238E27FC236}">
                  <a16:creationId xmlns:a16="http://schemas.microsoft.com/office/drawing/2014/main" id="{C9F4EF5C-0E59-0FC7-93F1-54A5B3FFCF6A}"/>
                </a:ext>
              </a:extLst>
            </p:cNvPr>
            <p:cNvCxnSpPr/>
            <p:nvPr/>
          </p:nvCxnSpPr>
          <p:spPr>
            <a:xfrm rot="5400000">
              <a:off x="7742931" y="1443321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線接點 1207">
              <a:extLst>
                <a:ext uri="{FF2B5EF4-FFF2-40B4-BE49-F238E27FC236}">
                  <a16:creationId xmlns:a16="http://schemas.microsoft.com/office/drawing/2014/main" id="{1A400A8D-A73E-8C4E-448B-6751323D9740}"/>
                </a:ext>
              </a:extLst>
            </p:cNvPr>
            <p:cNvCxnSpPr/>
            <p:nvPr/>
          </p:nvCxnSpPr>
          <p:spPr>
            <a:xfrm rot="5400000">
              <a:off x="7705819" y="1400774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線接點 1208">
              <a:extLst>
                <a:ext uri="{FF2B5EF4-FFF2-40B4-BE49-F238E27FC236}">
                  <a16:creationId xmlns:a16="http://schemas.microsoft.com/office/drawing/2014/main" id="{9F811C4D-0814-48F6-2C55-DBFBA585EEAD}"/>
                </a:ext>
              </a:extLst>
            </p:cNvPr>
            <p:cNvCxnSpPr/>
            <p:nvPr/>
          </p:nvCxnSpPr>
          <p:spPr>
            <a:xfrm rot="5400000">
              <a:off x="7705819" y="1506971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直線接點 1209">
              <a:extLst>
                <a:ext uri="{FF2B5EF4-FFF2-40B4-BE49-F238E27FC236}">
                  <a16:creationId xmlns:a16="http://schemas.microsoft.com/office/drawing/2014/main" id="{DEFD197D-9EEE-23FE-44F1-05E30E48499E}"/>
                </a:ext>
              </a:extLst>
            </p:cNvPr>
            <p:cNvCxnSpPr/>
            <p:nvPr/>
          </p:nvCxnSpPr>
          <p:spPr>
            <a:xfrm rot="1746064" flipV="1">
              <a:off x="7658125" y="2300883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線接點 1210">
              <a:extLst>
                <a:ext uri="{FF2B5EF4-FFF2-40B4-BE49-F238E27FC236}">
                  <a16:creationId xmlns:a16="http://schemas.microsoft.com/office/drawing/2014/main" id="{BB2C9377-CF58-D835-74E8-5A0148BFF781}"/>
                </a:ext>
              </a:extLst>
            </p:cNvPr>
            <p:cNvCxnSpPr/>
            <p:nvPr/>
          </p:nvCxnSpPr>
          <p:spPr>
            <a:xfrm rot="1746064">
              <a:off x="7681840" y="2314096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線接點 1211">
              <a:extLst>
                <a:ext uri="{FF2B5EF4-FFF2-40B4-BE49-F238E27FC236}">
                  <a16:creationId xmlns:a16="http://schemas.microsoft.com/office/drawing/2014/main" id="{C15A120B-C7B0-FCBD-2F6A-236387A15E77}"/>
                </a:ext>
              </a:extLst>
            </p:cNvPr>
            <p:cNvCxnSpPr/>
            <p:nvPr/>
          </p:nvCxnSpPr>
          <p:spPr>
            <a:xfrm rot="1746064">
              <a:off x="7596944" y="232672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線接點 1212">
              <a:extLst>
                <a:ext uri="{FF2B5EF4-FFF2-40B4-BE49-F238E27FC236}">
                  <a16:creationId xmlns:a16="http://schemas.microsoft.com/office/drawing/2014/main" id="{8041997F-D52D-ABB3-8CAD-D47CD918C790}"/>
                </a:ext>
              </a:extLst>
            </p:cNvPr>
            <p:cNvCxnSpPr/>
            <p:nvPr/>
          </p:nvCxnSpPr>
          <p:spPr>
            <a:xfrm rot="1746064">
              <a:off x="7692018" y="237964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線接點 1213">
              <a:extLst>
                <a:ext uri="{FF2B5EF4-FFF2-40B4-BE49-F238E27FC236}">
                  <a16:creationId xmlns:a16="http://schemas.microsoft.com/office/drawing/2014/main" id="{4112DEA3-F2EC-2E6D-714E-45411C61D8F4}"/>
                </a:ext>
              </a:extLst>
            </p:cNvPr>
            <p:cNvCxnSpPr/>
            <p:nvPr/>
          </p:nvCxnSpPr>
          <p:spPr>
            <a:xfrm rot="9051470" flipV="1">
              <a:off x="7677886" y="2275514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線接點 1214">
              <a:extLst>
                <a:ext uri="{FF2B5EF4-FFF2-40B4-BE49-F238E27FC236}">
                  <a16:creationId xmlns:a16="http://schemas.microsoft.com/office/drawing/2014/main" id="{4B670D6C-CF44-9A7B-422A-9693FAE21491}"/>
                </a:ext>
              </a:extLst>
            </p:cNvPr>
            <p:cNvCxnSpPr/>
            <p:nvPr/>
          </p:nvCxnSpPr>
          <p:spPr>
            <a:xfrm rot="9051470">
              <a:off x="7654125" y="228874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線接點 1215">
              <a:extLst>
                <a:ext uri="{FF2B5EF4-FFF2-40B4-BE49-F238E27FC236}">
                  <a16:creationId xmlns:a16="http://schemas.microsoft.com/office/drawing/2014/main" id="{E131CB14-AAA6-0062-486B-823D998BE4D7}"/>
                </a:ext>
              </a:extLst>
            </p:cNvPr>
            <p:cNvCxnSpPr/>
            <p:nvPr/>
          </p:nvCxnSpPr>
          <p:spPr>
            <a:xfrm rot="9051470">
              <a:off x="7687995" y="225872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線接點 1216">
              <a:extLst>
                <a:ext uri="{FF2B5EF4-FFF2-40B4-BE49-F238E27FC236}">
                  <a16:creationId xmlns:a16="http://schemas.microsoft.com/office/drawing/2014/main" id="{1B9306A1-F222-9600-EF0B-D6799212BAD8}"/>
                </a:ext>
              </a:extLst>
            </p:cNvPr>
            <p:cNvCxnSpPr/>
            <p:nvPr/>
          </p:nvCxnSpPr>
          <p:spPr>
            <a:xfrm rot="9051470">
              <a:off x="7592921" y="231173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線接點 1217">
              <a:extLst>
                <a:ext uri="{FF2B5EF4-FFF2-40B4-BE49-F238E27FC236}">
                  <a16:creationId xmlns:a16="http://schemas.microsoft.com/office/drawing/2014/main" id="{EFCF279C-D86E-6259-6F5A-01947DBD7581}"/>
                </a:ext>
              </a:extLst>
            </p:cNvPr>
            <p:cNvCxnSpPr/>
            <p:nvPr/>
          </p:nvCxnSpPr>
          <p:spPr>
            <a:xfrm rot="5400000" flipV="1">
              <a:off x="7742953" y="2422205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直線接點 1218">
              <a:extLst>
                <a:ext uri="{FF2B5EF4-FFF2-40B4-BE49-F238E27FC236}">
                  <a16:creationId xmlns:a16="http://schemas.microsoft.com/office/drawing/2014/main" id="{89B43A71-16F3-CF4C-ECA6-FA97DB15FB78}"/>
                </a:ext>
              </a:extLst>
            </p:cNvPr>
            <p:cNvCxnSpPr/>
            <p:nvPr/>
          </p:nvCxnSpPr>
          <p:spPr>
            <a:xfrm rot="5400000">
              <a:off x="7742931" y="2448721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直線接點 1219">
              <a:extLst>
                <a:ext uri="{FF2B5EF4-FFF2-40B4-BE49-F238E27FC236}">
                  <a16:creationId xmlns:a16="http://schemas.microsoft.com/office/drawing/2014/main" id="{5DEF4275-8153-035F-A302-FBC9531F9EA1}"/>
                </a:ext>
              </a:extLst>
            </p:cNvPr>
            <p:cNvCxnSpPr/>
            <p:nvPr/>
          </p:nvCxnSpPr>
          <p:spPr>
            <a:xfrm rot="5400000">
              <a:off x="7705819" y="2406174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直線接點 1220">
              <a:extLst>
                <a:ext uri="{FF2B5EF4-FFF2-40B4-BE49-F238E27FC236}">
                  <a16:creationId xmlns:a16="http://schemas.microsoft.com/office/drawing/2014/main" id="{F878888A-0478-C60D-7DE8-FCCFEDE36965}"/>
                </a:ext>
              </a:extLst>
            </p:cNvPr>
            <p:cNvCxnSpPr/>
            <p:nvPr/>
          </p:nvCxnSpPr>
          <p:spPr>
            <a:xfrm rot="5400000">
              <a:off x="7705819" y="2512371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直線接點 1221">
              <a:extLst>
                <a:ext uri="{FF2B5EF4-FFF2-40B4-BE49-F238E27FC236}">
                  <a16:creationId xmlns:a16="http://schemas.microsoft.com/office/drawing/2014/main" id="{64CB8248-E577-9FC7-5B00-DC26543439A8}"/>
                </a:ext>
              </a:extLst>
            </p:cNvPr>
            <p:cNvCxnSpPr/>
            <p:nvPr/>
          </p:nvCxnSpPr>
          <p:spPr>
            <a:xfrm rot="5400000" flipV="1">
              <a:off x="7742953" y="2144261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直線接點 1222">
              <a:extLst>
                <a:ext uri="{FF2B5EF4-FFF2-40B4-BE49-F238E27FC236}">
                  <a16:creationId xmlns:a16="http://schemas.microsoft.com/office/drawing/2014/main" id="{A1BBA4C2-C20B-09EE-833C-6FD0FF386F23}"/>
                </a:ext>
              </a:extLst>
            </p:cNvPr>
            <p:cNvCxnSpPr/>
            <p:nvPr/>
          </p:nvCxnSpPr>
          <p:spPr>
            <a:xfrm rot="5400000">
              <a:off x="7742931" y="2170777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直線接點 1223">
              <a:extLst>
                <a:ext uri="{FF2B5EF4-FFF2-40B4-BE49-F238E27FC236}">
                  <a16:creationId xmlns:a16="http://schemas.microsoft.com/office/drawing/2014/main" id="{A3ED2D6B-1439-8FF6-8649-FAE48A691953}"/>
                </a:ext>
              </a:extLst>
            </p:cNvPr>
            <p:cNvCxnSpPr/>
            <p:nvPr/>
          </p:nvCxnSpPr>
          <p:spPr>
            <a:xfrm rot="5400000">
              <a:off x="7705819" y="2128230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線接點 1224">
              <a:extLst>
                <a:ext uri="{FF2B5EF4-FFF2-40B4-BE49-F238E27FC236}">
                  <a16:creationId xmlns:a16="http://schemas.microsoft.com/office/drawing/2014/main" id="{4DF4F872-8649-7C77-90AE-AE9B8342E648}"/>
                </a:ext>
              </a:extLst>
            </p:cNvPr>
            <p:cNvCxnSpPr/>
            <p:nvPr/>
          </p:nvCxnSpPr>
          <p:spPr>
            <a:xfrm rot="5400000">
              <a:off x="7705819" y="223442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直線接點 1225">
              <a:extLst>
                <a:ext uri="{FF2B5EF4-FFF2-40B4-BE49-F238E27FC236}">
                  <a16:creationId xmlns:a16="http://schemas.microsoft.com/office/drawing/2014/main" id="{B6EABE6B-9929-F3B8-9E3C-DF96F9270621}"/>
                </a:ext>
              </a:extLst>
            </p:cNvPr>
            <p:cNvCxnSpPr/>
            <p:nvPr/>
          </p:nvCxnSpPr>
          <p:spPr>
            <a:xfrm rot="10638195" flipV="1">
              <a:off x="9039462" y="4547983"/>
              <a:ext cx="28498" cy="5119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直線接點 1226">
              <a:extLst>
                <a:ext uri="{FF2B5EF4-FFF2-40B4-BE49-F238E27FC236}">
                  <a16:creationId xmlns:a16="http://schemas.microsoft.com/office/drawing/2014/main" id="{688DFD00-00DD-F116-1F8D-3672B514CAA8}"/>
                </a:ext>
              </a:extLst>
            </p:cNvPr>
            <p:cNvCxnSpPr/>
            <p:nvPr/>
          </p:nvCxnSpPr>
          <p:spPr>
            <a:xfrm rot="10638195">
              <a:off x="9010947" y="4549325"/>
              <a:ext cx="28546" cy="5119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直線接點 1227">
              <a:extLst>
                <a:ext uri="{FF2B5EF4-FFF2-40B4-BE49-F238E27FC236}">
                  <a16:creationId xmlns:a16="http://schemas.microsoft.com/office/drawing/2014/main" id="{8732D4BC-5CD6-DC4F-6113-7E9C20678356}"/>
                </a:ext>
              </a:extLst>
            </p:cNvPr>
            <p:cNvCxnSpPr/>
            <p:nvPr/>
          </p:nvCxnSpPr>
          <p:spPr>
            <a:xfrm rot="10638195">
              <a:off x="9066708" y="4545996"/>
              <a:ext cx="5718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直線接點 1228">
              <a:extLst>
                <a:ext uri="{FF2B5EF4-FFF2-40B4-BE49-F238E27FC236}">
                  <a16:creationId xmlns:a16="http://schemas.microsoft.com/office/drawing/2014/main" id="{F14D098A-B11E-2BC4-2012-D475475319BE}"/>
                </a:ext>
              </a:extLst>
            </p:cNvPr>
            <p:cNvCxnSpPr/>
            <p:nvPr/>
          </p:nvCxnSpPr>
          <p:spPr>
            <a:xfrm rot="10638195">
              <a:off x="8952603" y="4551371"/>
              <a:ext cx="5718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直線接點 1229">
              <a:extLst>
                <a:ext uri="{FF2B5EF4-FFF2-40B4-BE49-F238E27FC236}">
                  <a16:creationId xmlns:a16="http://schemas.microsoft.com/office/drawing/2014/main" id="{8D45BCB3-C4CC-93F3-23FD-81412C74E525}"/>
                </a:ext>
              </a:extLst>
            </p:cNvPr>
            <p:cNvCxnSpPr/>
            <p:nvPr/>
          </p:nvCxnSpPr>
          <p:spPr>
            <a:xfrm rot="17943599" flipV="1">
              <a:off x="9035849" y="4581533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直線接點 1230">
              <a:extLst>
                <a:ext uri="{FF2B5EF4-FFF2-40B4-BE49-F238E27FC236}">
                  <a16:creationId xmlns:a16="http://schemas.microsoft.com/office/drawing/2014/main" id="{505AD661-28AA-8E3A-FBDA-62E40D993CA3}"/>
                </a:ext>
              </a:extLst>
            </p:cNvPr>
            <p:cNvCxnSpPr/>
            <p:nvPr/>
          </p:nvCxnSpPr>
          <p:spPr>
            <a:xfrm rot="17943599">
              <a:off x="9049685" y="4556592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直線接點 1231">
              <a:extLst>
                <a:ext uri="{FF2B5EF4-FFF2-40B4-BE49-F238E27FC236}">
                  <a16:creationId xmlns:a16="http://schemas.microsoft.com/office/drawing/2014/main" id="{61D38738-5F23-CD2C-4304-99BB217C7E73}"/>
                </a:ext>
              </a:extLst>
            </p:cNvPr>
            <p:cNvCxnSpPr/>
            <p:nvPr/>
          </p:nvCxnSpPr>
          <p:spPr>
            <a:xfrm rot="17943599">
              <a:off x="9023066" y="4657046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直線接點 1232">
              <a:extLst>
                <a:ext uri="{FF2B5EF4-FFF2-40B4-BE49-F238E27FC236}">
                  <a16:creationId xmlns:a16="http://schemas.microsoft.com/office/drawing/2014/main" id="{BC1BB6B5-29CE-BD8F-182F-5058B0C8945C}"/>
                </a:ext>
              </a:extLst>
            </p:cNvPr>
            <p:cNvCxnSpPr/>
            <p:nvPr/>
          </p:nvCxnSpPr>
          <p:spPr>
            <a:xfrm rot="17943599">
              <a:off x="9078573" y="4557155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直線接點 1233">
              <a:extLst>
                <a:ext uri="{FF2B5EF4-FFF2-40B4-BE49-F238E27FC236}">
                  <a16:creationId xmlns:a16="http://schemas.microsoft.com/office/drawing/2014/main" id="{10227CB2-3620-B823-4C1A-BEACA010E7D9}"/>
                </a:ext>
              </a:extLst>
            </p:cNvPr>
            <p:cNvCxnSpPr/>
            <p:nvPr/>
          </p:nvCxnSpPr>
          <p:spPr>
            <a:xfrm rot="14292127" flipV="1">
              <a:off x="8897618" y="4487613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直線接點 1234">
              <a:extLst>
                <a:ext uri="{FF2B5EF4-FFF2-40B4-BE49-F238E27FC236}">
                  <a16:creationId xmlns:a16="http://schemas.microsoft.com/office/drawing/2014/main" id="{EE62F252-A2CB-D95F-503E-3A6E9680846E}"/>
                </a:ext>
              </a:extLst>
            </p:cNvPr>
            <p:cNvCxnSpPr/>
            <p:nvPr/>
          </p:nvCxnSpPr>
          <p:spPr>
            <a:xfrm rot="14292127">
              <a:off x="8882927" y="4463955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直線接點 1235">
              <a:extLst>
                <a:ext uri="{FF2B5EF4-FFF2-40B4-BE49-F238E27FC236}">
                  <a16:creationId xmlns:a16="http://schemas.microsoft.com/office/drawing/2014/main" id="{15A8C0DA-19F5-C37A-B329-DA3A6099C2D1}"/>
                </a:ext>
              </a:extLst>
            </p:cNvPr>
            <p:cNvCxnSpPr/>
            <p:nvPr/>
          </p:nvCxnSpPr>
          <p:spPr>
            <a:xfrm rot="14292127">
              <a:off x="8926885" y="4534971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直線接點 1236">
              <a:extLst>
                <a:ext uri="{FF2B5EF4-FFF2-40B4-BE49-F238E27FC236}">
                  <a16:creationId xmlns:a16="http://schemas.microsoft.com/office/drawing/2014/main" id="{33D98753-73BF-817F-CDFE-E66C88E0F5F6}"/>
                </a:ext>
              </a:extLst>
            </p:cNvPr>
            <p:cNvCxnSpPr/>
            <p:nvPr/>
          </p:nvCxnSpPr>
          <p:spPr>
            <a:xfrm rot="14292127">
              <a:off x="8868140" y="4440216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直線接點 1237">
              <a:extLst>
                <a:ext uri="{FF2B5EF4-FFF2-40B4-BE49-F238E27FC236}">
                  <a16:creationId xmlns:a16="http://schemas.microsoft.com/office/drawing/2014/main" id="{300783E3-88E8-36E1-1B45-8E8B18EE5EFF}"/>
                </a:ext>
              </a:extLst>
            </p:cNvPr>
            <p:cNvCxnSpPr/>
            <p:nvPr/>
          </p:nvCxnSpPr>
          <p:spPr>
            <a:xfrm rot="14292127" flipV="1">
              <a:off x="9051371" y="4735613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直線接點 1238">
              <a:extLst>
                <a:ext uri="{FF2B5EF4-FFF2-40B4-BE49-F238E27FC236}">
                  <a16:creationId xmlns:a16="http://schemas.microsoft.com/office/drawing/2014/main" id="{C81E8260-0C27-76CD-B4EA-0A155539A4B6}"/>
                </a:ext>
              </a:extLst>
            </p:cNvPr>
            <p:cNvCxnSpPr/>
            <p:nvPr/>
          </p:nvCxnSpPr>
          <p:spPr>
            <a:xfrm rot="14292127">
              <a:off x="9036680" y="4711955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直線接點 1239">
              <a:extLst>
                <a:ext uri="{FF2B5EF4-FFF2-40B4-BE49-F238E27FC236}">
                  <a16:creationId xmlns:a16="http://schemas.microsoft.com/office/drawing/2014/main" id="{D782D259-C5B1-D872-36A2-AB67B17EE4E7}"/>
                </a:ext>
              </a:extLst>
            </p:cNvPr>
            <p:cNvCxnSpPr/>
            <p:nvPr/>
          </p:nvCxnSpPr>
          <p:spPr>
            <a:xfrm rot="14292127">
              <a:off x="9080638" y="4782971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直線接點 1240">
              <a:extLst>
                <a:ext uri="{FF2B5EF4-FFF2-40B4-BE49-F238E27FC236}">
                  <a16:creationId xmlns:a16="http://schemas.microsoft.com/office/drawing/2014/main" id="{643FA4F8-381F-D667-55D2-C40626240D76}"/>
                </a:ext>
              </a:extLst>
            </p:cNvPr>
            <p:cNvCxnSpPr/>
            <p:nvPr/>
          </p:nvCxnSpPr>
          <p:spPr>
            <a:xfrm rot="14292127">
              <a:off x="9021893" y="4688216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直線接點 1241">
              <a:extLst>
                <a:ext uri="{FF2B5EF4-FFF2-40B4-BE49-F238E27FC236}">
                  <a16:creationId xmlns:a16="http://schemas.microsoft.com/office/drawing/2014/main" id="{870D8028-D6BE-7725-43B2-D6A856A09592}"/>
                </a:ext>
              </a:extLst>
            </p:cNvPr>
            <p:cNvCxnSpPr/>
            <p:nvPr/>
          </p:nvCxnSpPr>
          <p:spPr>
            <a:xfrm rot="17943703" flipV="1">
              <a:off x="9076845" y="4485969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直線接點 1242">
              <a:extLst>
                <a:ext uri="{FF2B5EF4-FFF2-40B4-BE49-F238E27FC236}">
                  <a16:creationId xmlns:a16="http://schemas.microsoft.com/office/drawing/2014/main" id="{1545D151-0C66-C386-61C8-97B5543FE211}"/>
                </a:ext>
              </a:extLst>
            </p:cNvPr>
            <p:cNvCxnSpPr/>
            <p:nvPr/>
          </p:nvCxnSpPr>
          <p:spPr>
            <a:xfrm rot="17943703">
              <a:off x="9090681" y="4461028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直線接點 1243">
              <a:extLst>
                <a:ext uri="{FF2B5EF4-FFF2-40B4-BE49-F238E27FC236}">
                  <a16:creationId xmlns:a16="http://schemas.microsoft.com/office/drawing/2014/main" id="{7C819700-874D-F9F4-6DBA-49C74FEAF182}"/>
                </a:ext>
              </a:extLst>
            </p:cNvPr>
            <p:cNvCxnSpPr/>
            <p:nvPr/>
          </p:nvCxnSpPr>
          <p:spPr>
            <a:xfrm rot="17943703">
              <a:off x="9064060" y="4561482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直線接點 1244">
              <a:extLst>
                <a:ext uri="{FF2B5EF4-FFF2-40B4-BE49-F238E27FC236}">
                  <a16:creationId xmlns:a16="http://schemas.microsoft.com/office/drawing/2014/main" id="{E8E0C8B1-EDBA-A49D-64D8-581474D2A9C8}"/>
                </a:ext>
              </a:extLst>
            </p:cNvPr>
            <p:cNvCxnSpPr/>
            <p:nvPr/>
          </p:nvCxnSpPr>
          <p:spPr>
            <a:xfrm rot="17943703">
              <a:off x="9119571" y="4461593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直線接點 1245">
              <a:extLst>
                <a:ext uri="{FF2B5EF4-FFF2-40B4-BE49-F238E27FC236}">
                  <a16:creationId xmlns:a16="http://schemas.microsoft.com/office/drawing/2014/main" id="{C37A22FE-4D75-4934-F528-04C666DA2569}"/>
                </a:ext>
              </a:extLst>
            </p:cNvPr>
            <p:cNvCxnSpPr/>
            <p:nvPr/>
          </p:nvCxnSpPr>
          <p:spPr>
            <a:xfrm rot="3649109" flipV="1">
              <a:off x="9050191" y="4465220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直線接點 1246">
              <a:extLst>
                <a:ext uri="{FF2B5EF4-FFF2-40B4-BE49-F238E27FC236}">
                  <a16:creationId xmlns:a16="http://schemas.microsoft.com/office/drawing/2014/main" id="{E505D655-F1F1-773B-09D0-5137B68708C9}"/>
                </a:ext>
              </a:extLst>
            </p:cNvPr>
            <p:cNvCxnSpPr/>
            <p:nvPr/>
          </p:nvCxnSpPr>
          <p:spPr>
            <a:xfrm rot="3649109">
              <a:off x="9064084" y="4490141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直線接點 1247">
              <a:extLst>
                <a:ext uri="{FF2B5EF4-FFF2-40B4-BE49-F238E27FC236}">
                  <a16:creationId xmlns:a16="http://schemas.microsoft.com/office/drawing/2014/main" id="{82AAA87A-B979-8890-5C38-20C2E32AD135}"/>
                </a:ext>
              </a:extLst>
            </p:cNvPr>
            <p:cNvCxnSpPr/>
            <p:nvPr/>
          </p:nvCxnSpPr>
          <p:spPr>
            <a:xfrm rot="3649109">
              <a:off x="8992561" y="4465896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直線接點 1248">
              <a:extLst>
                <a:ext uri="{FF2B5EF4-FFF2-40B4-BE49-F238E27FC236}">
                  <a16:creationId xmlns:a16="http://schemas.microsoft.com/office/drawing/2014/main" id="{53DA7160-FC8D-877B-F840-95B2BE55417D}"/>
                </a:ext>
              </a:extLst>
            </p:cNvPr>
            <p:cNvCxnSpPr/>
            <p:nvPr/>
          </p:nvCxnSpPr>
          <p:spPr>
            <a:xfrm rot="3649109">
              <a:off x="9048302" y="4565708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直線接點 1249">
              <a:extLst>
                <a:ext uri="{FF2B5EF4-FFF2-40B4-BE49-F238E27FC236}">
                  <a16:creationId xmlns:a16="http://schemas.microsoft.com/office/drawing/2014/main" id="{DC809FA3-E6C7-3583-A080-49609FCF20E0}"/>
                </a:ext>
              </a:extLst>
            </p:cNvPr>
            <p:cNvCxnSpPr/>
            <p:nvPr/>
          </p:nvCxnSpPr>
          <p:spPr>
            <a:xfrm rot="21597626" flipV="1">
              <a:off x="9203928" y="4397750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直線接點 1250">
              <a:extLst>
                <a:ext uri="{FF2B5EF4-FFF2-40B4-BE49-F238E27FC236}">
                  <a16:creationId xmlns:a16="http://schemas.microsoft.com/office/drawing/2014/main" id="{6D7FD0F8-DA80-7365-03D9-5410C40E9F4C}"/>
                </a:ext>
              </a:extLst>
            </p:cNvPr>
            <p:cNvCxnSpPr/>
            <p:nvPr/>
          </p:nvCxnSpPr>
          <p:spPr>
            <a:xfrm rot="21597626">
              <a:off x="9231753" y="4397730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直線接點 1251">
              <a:extLst>
                <a:ext uri="{FF2B5EF4-FFF2-40B4-BE49-F238E27FC236}">
                  <a16:creationId xmlns:a16="http://schemas.microsoft.com/office/drawing/2014/main" id="{FAB88043-B083-B4CF-2859-933F3828D163}"/>
                </a:ext>
              </a:extLst>
            </p:cNvPr>
            <p:cNvCxnSpPr/>
            <p:nvPr/>
          </p:nvCxnSpPr>
          <p:spPr>
            <a:xfrm rot="21597626">
              <a:off x="9148109" y="444776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直線接點 1252">
              <a:extLst>
                <a:ext uri="{FF2B5EF4-FFF2-40B4-BE49-F238E27FC236}">
                  <a16:creationId xmlns:a16="http://schemas.microsoft.com/office/drawing/2014/main" id="{6CCA54A4-C301-45A0-2982-8E5F475CEF4E}"/>
                </a:ext>
              </a:extLst>
            </p:cNvPr>
            <p:cNvCxnSpPr/>
            <p:nvPr/>
          </p:nvCxnSpPr>
          <p:spPr>
            <a:xfrm rot="21597626">
              <a:off x="9259641" y="4447690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直線接點 1253">
              <a:extLst>
                <a:ext uri="{FF2B5EF4-FFF2-40B4-BE49-F238E27FC236}">
                  <a16:creationId xmlns:a16="http://schemas.microsoft.com/office/drawing/2014/main" id="{06233AB6-92C3-D32D-2CF7-45DF53175E10}"/>
                </a:ext>
              </a:extLst>
            </p:cNvPr>
            <p:cNvCxnSpPr/>
            <p:nvPr/>
          </p:nvCxnSpPr>
          <p:spPr>
            <a:xfrm rot="21597626" flipV="1">
              <a:off x="8912018" y="4397952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直線接點 1254">
              <a:extLst>
                <a:ext uri="{FF2B5EF4-FFF2-40B4-BE49-F238E27FC236}">
                  <a16:creationId xmlns:a16="http://schemas.microsoft.com/office/drawing/2014/main" id="{052B4903-0EB2-C7D2-1342-9D7EE94B228D}"/>
                </a:ext>
              </a:extLst>
            </p:cNvPr>
            <p:cNvCxnSpPr/>
            <p:nvPr/>
          </p:nvCxnSpPr>
          <p:spPr>
            <a:xfrm rot="21597626">
              <a:off x="8939843" y="439793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直線接點 1255">
              <a:extLst>
                <a:ext uri="{FF2B5EF4-FFF2-40B4-BE49-F238E27FC236}">
                  <a16:creationId xmlns:a16="http://schemas.microsoft.com/office/drawing/2014/main" id="{22BF1FC5-1318-36E0-C28E-ED16C8D3BFEA}"/>
                </a:ext>
              </a:extLst>
            </p:cNvPr>
            <p:cNvCxnSpPr/>
            <p:nvPr/>
          </p:nvCxnSpPr>
          <p:spPr>
            <a:xfrm rot="21597626">
              <a:off x="8856199" y="4447970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直線接點 1256">
              <a:extLst>
                <a:ext uri="{FF2B5EF4-FFF2-40B4-BE49-F238E27FC236}">
                  <a16:creationId xmlns:a16="http://schemas.microsoft.com/office/drawing/2014/main" id="{AA1D8F03-C29E-1B93-DC7F-09263A3954B6}"/>
                </a:ext>
              </a:extLst>
            </p:cNvPr>
            <p:cNvCxnSpPr/>
            <p:nvPr/>
          </p:nvCxnSpPr>
          <p:spPr>
            <a:xfrm rot="21597626">
              <a:off x="8967731" y="444789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直線接點 1257">
              <a:extLst>
                <a:ext uri="{FF2B5EF4-FFF2-40B4-BE49-F238E27FC236}">
                  <a16:creationId xmlns:a16="http://schemas.microsoft.com/office/drawing/2014/main" id="{E957A930-C2FD-966E-4772-50DD93498B36}"/>
                </a:ext>
              </a:extLst>
            </p:cNvPr>
            <p:cNvCxnSpPr/>
            <p:nvPr/>
          </p:nvCxnSpPr>
          <p:spPr>
            <a:xfrm rot="14292144" flipV="1">
              <a:off x="9051391" y="4939285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直線接點 1258">
              <a:extLst>
                <a:ext uri="{FF2B5EF4-FFF2-40B4-BE49-F238E27FC236}">
                  <a16:creationId xmlns:a16="http://schemas.microsoft.com/office/drawing/2014/main" id="{347E73ED-40BC-7F79-D3D5-FBD6D55D6426}"/>
                </a:ext>
              </a:extLst>
            </p:cNvPr>
            <p:cNvCxnSpPr/>
            <p:nvPr/>
          </p:nvCxnSpPr>
          <p:spPr>
            <a:xfrm rot="14292144">
              <a:off x="9036700" y="4915627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直線接點 1259">
              <a:extLst>
                <a:ext uri="{FF2B5EF4-FFF2-40B4-BE49-F238E27FC236}">
                  <a16:creationId xmlns:a16="http://schemas.microsoft.com/office/drawing/2014/main" id="{C35F81DE-54AD-93A7-0EE2-4E89AA0CDF89}"/>
                </a:ext>
              </a:extLst>
            </p:cNvPr>
            <p:cNvCxnSpPr/>
            <p:nvPr/>
          </p:nvCxnSpPr>
          <p:spPr>
            <a:xfrm rot="14292144">
              <a:off x="9080658" y="4986643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直線接點 1260">
              <a:extLst>
                <a:ext uri="{FF2B5EF4-FFF2-40B4-BE49-F238E27FC236}">
                  <a16:creationId xmlns:a16="http://schemas.microsoft.com/office/drawing/2014/main" id="{213603BF-BC84-C8F8-03F4-636C9535E28D}"/>
                </a:ext>
              </a:extLst>
            </p:cNvPr>
            <p:cNvCxnSpPr/>
            <p:nvPr/>
          </p:nvCxnSpPr>
          <p:spPr>
            <a:xfrm rot="14292144">
              <a:off x="9021913" y="4891888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直線接點 1261">
              <a:extLst>
                <a:ext uri="{FF2B5EF4-FFF2-40B4-BE49-F238E27FC236}">
                  <a16:creationId xmlns:a16="http://schemas.microsoft.com/office/drawing/2014/main" id="{6F7C20FE-0DE3-B969-7766-434071A2C8A1}"/>
                </a:ext>
              </a:extLst>
            </p:cNvPr>
            <p:cNvCxnSpPr/>
            <p:nvPr/>
          </p:nvCxnSpPr>
          <p:spPr>
            <a:xfrm rot="21597626" flipV="1">
              <a:off x="9021054" y="4952129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直線接點 1262">
              <a:extLst>
                <a:ext uri="{FF2B5EF4-FFF2-40B4-BE49-F238E27FC236}">
                  <a16:creationId xmlns:a16="http://schemas.microsoft.com/office/drawing/2014/main" id="{A4C3F0B7-2D08-C221-6BE5-B9FFB437BF91}"/>
                </a:ext>
              </a:extLst>
            </p:cNvPr>
            <p:cNvCxnSpPr/>
            <p:nvPr/>
          </p:nvCxnSpPr>
          <p:spPr>
            <a:xfrm rot="21597626">
              <a:off x="9048879" y="4952109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直線接點 1263">
              <a:extLst>
                <a:ext uri="{FF2B5EF4-FFF2-40B4-BE49-F238E27FC236}">
                  <a16:creationId xmlns:a16="http://schemas.microsoft.com/office/drawing/2014/main" id="{139F8616-67B1-AC63-1C85-F317FF6BBA6E}"/>
                </a:ext>
              </a:extLst>
            </p:cNvPr>
            <p:cNvCxnSpPr/>
            <p:nvPr/>
          </p:nvCxnSpPr>
          <p:spPr>
            <a:xfrm rot="21597626">
              <a:off x="8965235" y="5002147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直線接點 1264">
              <a:extLst>
                <a:ext uri="{FF2B5EF4-FFF2-40B4-BE49-F238E27FC236}">
                  <a16:creationId xmlns:a16="http://schemas.microsoft.com/office/drawing/2014/main" id="{A352B453-A849-99D5-C229-92AD96733950}"/>
                </a:ext>
              </a:extLst>
            </p:cNvPr>
            <p:cNvCxnSpPr/>
            <p:nvPr/>
          </p:nvCxnSpPr>
          <p:spPr>
            <a:xfrm rot="21597626">
              <a:off x="9076767" y="500206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直線接點 1265">
              <a:extLst>
                <a:ext uri="{FF2B5EF4-FFF2-40B4-BE49-F238E27FC236}">
                  <a16:creationId xmlns:a16="http://schemas.microsoft.com/office/drawing/2014/main" id="{DD84C4BB-F19E-9C87-C74F-91F5527F3DF9}"/>
                </a:ext>
              </a:extLst>
            </p:cNvPr>
            <p:cNvCxnSpPr/>
            <p:nvPr/>
          </p:nvCxnSpPr>
          <p:spPr>
            <a:xfrm rot="17946064" flipV="1">
              <a:off x="9036241" y="4789686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直線接點 1266">
              <a:extLst>
                <a:ext uri="{FF2B5EF4-FFF2-40B4-BE49-F238E27FC236}">
                  <a16:creationId xmlns:a16="http://schemas.microsoft.com/office/drawing/2014/main" id="{CA4AE5B0-15FB-B06A-DA28-D8187DDE037A}"/>
                </a:ext>
              </a:extLst>
            </p:cNvPr>
            <p:cNvCxnSpPr/>
            <p:nvPr/>
          </p:nvCxnSpPr>
          <p:spPr>
            <a:xfrm rot="17946064">
              <a:off x="9049431" y="4765948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直線接點 1267">
              <a:extLst>
                <a:ext uri="{FF2B5EF4-FFF2-40B4-BE49-F238E27FC236}">
                  <a16:creationId xmlns:a16="http://schemas.microsoft.com/office/drawing/2014/main" id="{2B2EECBD-898B-BEDB-D6A0-4737F9002E23}"/>
                </a:ext>
              </a:extLst>
            </p:cNvPr>
            <p:cNvCxnSpPr/>
            <p:nvPr/>
          </p:nvCxnSpPr>
          <p:spPr>
            <a:xfrm rot="17946064">
              <a:off x="9024035" y="486158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直線接點 1268">
              <a:extLst>
                <a:ext uri="{FF2B5EF4-FFF2-40B4-BE49-F238E27FC236}">
                  <a16:creationId xmlns:a16="http://schemas.microsoft.com/office/drawing/2014/main" id="{0A74867C-4821-F7BB-244A-8455CFEAAE47}"/>
                </a:ext>
              </a:extLst>
            </p:cNvPr>
            <p:cNvCxnSpPr/>
            <p:nvPr/>
          </p:nvCxnSpPr>
          <p:spPr>
            <a:xfrm rot="17946064">
              <a:off x="9076954" y="476651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直線接點 1269">
              <a:extLst>
                <a:ext uri="{FF2B5EF4-FFF2-40B4-BE49-F238E27FC236}">
                  <a16:creationId xmlns:a16="http://schemas.microsoft.com/office/drawing/2014/main" id="{38375285-7788-B514-A764-0A390BD68202}"/>
                </a:ext>
              </a:extLst>
            </p:cNvPr>
            <p:cNvCxnSpPr/>
            <p:nvPr/>
          </p:nvCxnSpPr>
          <p:spPr>
            <a:xfrm rot="17946064" flipV="1">
              <a:off x="8897735" y="5038520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直線接點 1270">
              <a:extLst>
                <a:ext uri="{FF2B5EF4-FFF2-40B4-BE49-F238E27FC236}">
                  <a16:creationId xmlns:a16="http://schemas.microsoft.com/office/drawing/2014/main" id="{ADE53D28-18EE-4F11-8EC4-BAB34E146F3D}"/>
                </a:ext>
              </a:extLst>
            </p:cNvPr>
            <p:cNvCxnSpPr/>
            <p:nvPr/>
          </p:nvCxnSpPr>
          <p:spPr>
            <a:xfrm rot="17946064">
              <a:off x="8910925" y="5014782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直線接點 1271">
              <a:extLst>
                <a:ext uri="{FF2B5EF4-FFF2-40B4-BE49-F238E27FC236}">
                  <a16:creationId xmlns:a16="http://schemas.microsoft.com/office/drawing/2014/main" id="{43C45D53-A10A-83B3-94CE-EA4F0C2A0419}"/>
                </a:ext>
              </a:extLst>
            </p:cNvPr>
            <p:cNvCxnSpPr/>
            <p:nvPr/>
          </p:nvCxnSpPr>
          <p:spPr>
            <a:xfrm rot="17946064">
              <a:off x="8885529" y="511042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直線接點 1272">
              <a:extLst>
                <a:ext uri="{FF2B5EF4-FFF2-40B4-BE49-F238E27FC236}">
                  <a16:creationId xmlns:a16="http://schemas.microsoft.com/office/drawing/2014/main" id="{C94E0F84-E98E-095C-D277-66D1C0682F04}"/>
                </a:ext>
              </a:extLst>
            </p:cNvPr>
            <p:cNvCxnSpPr/>
            <p:nvPr/>
          </p:nvCxnSpPr>
          <p:spPr>
            <a:xfrm rot="17946064">
              <a:off x="8938448" y="501534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直線接點 1273">
              <a:extLst>
                <a:ext uri="{FF2B5EF4-FFF2-40B4-BE49-F238E27FC236}">
                  <a16:creationId xmlns:a16="http://schemas.microsoft.com/office/drawing/2014/main" id="{341657EF-DE9E-3C80-8906-916A6E15FC22}"/>
                </a:ext>
              </a:extLst>
            </p:cNvPr>
            <p:cNvCxnSpPr/>
            <p:nvPr/>
          </p:nvCxnSpPr>
          <p:spPr>
            <a:xfrm rot="14292144" flipV="1">
              <a:off x="9413898" y="4288017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直線接點 1274">
              <a:extLst>
                <a:ext uri="{FF2B5EF4-FFF2-40B4-BE49-F238E27FC236}">
                  <a16:creationId xmlns:a16="http://schemas.microsoft.com/office/drawing/2014/main" id="{911F0628-F148-20A1-906F-7919EA790313}"/>
                </a:ext>
              </a:extLst>
            </p:cNvPr>
            <p:cNvCxnSpPr/>
            <p:nvPr/>
          </p:nvCxnSpPr>
          <p:spPr>
            <a:xfrm rot="14292144">
              <a:off x="9399207" y="4264359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直線接點 1275">
              <a:extLst>
                <a:ext uri="{FF2B5EF4-FFF2-40B4-BE49-F238E27FC236}">
                  <a16:creationId xmlns:a16="http://schemas.microsoft.com/office/drawing/2014/main" id="{BAA2F1F7-8E67-13A1-FEB8-FB5569476FD4}"/>
                </a:ext>
              </a:extLst>
            </p:cNvPr>
            <p:cNvCxnSpPr/>
            <p:nvPr/>
          </p:nvCxnSpPr>
          <p:spPr>
            <a:xfrm rot="14292144">
              <a:off x="9443165" y="4335375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直線接點 1276">
              <a:extLst>
                <a:ext uri="{FF2B5EF4-FFF2-40B4-BE49-F238E27FC236}">
                  <a16:creationId xmlns:a16="http://schemas.microsoft.com/office/drawing/2014/main" id="{2D1EDE14-AEE7-787C-442D-FD020ACEA6F7}"/>
                </a:ext>
              </a:extLst>
            </p:cNvPr>
            <p:cNvCxnSpPr/>
            <p:nvPr/>
          </p:nvCxnSpPr>
          <p:spPr>
            <a:xfrm rot="14292144">
              <a:off x="9384420" y="4240620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直線接點 1277">
              <a:extLst>
                <a:ext uri="{FF2B5EF4-FFF2-40B4-BE49-F238E27FC236}">
                  <a16:creationId xmlns:a16="http://schemas.microsoft.com/office/drawing/2014/main" id="{057AEB40-5570-24CF-9155-2B1EB286B450}"/>
                </a:ext>
              </a:extLst>
            </p:cNvPr>
            <p:cNvCxnSpPr/>
            <p:nvPr/>
          </p:nvCxnSpPr>
          <p:spPr>
            <a:xfrm rot="21597626" flipV="1">
              <a:off x="9383561" y="4300861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直線接點 1278">
              <a:extLst>
                <a:ext uri="{FF2B5EF4-FFF2-40B4-BE49-F238E27FC236}">
                  <a16:creationId xmlns:a16="http://schemas.microsoft.com/office/drawing/2014/main" id="{4240FD8F-A7A5-A12C-0A7E-03626672B6EA}"/>
                </a:ext>
              </a:extLst>
            </p:cNvPr>
            <p:cNvCxnSpPr/>
            <p:nvPr/>
          </p:nvCxnSpPr>
          <p:spPr>
            <a:xfrm rot="21597626">
              <a:off x="9411386" y="4300841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直線接點 1279">
              <a:extLst>
                <a:ext uri="{FF2B5EF4-FFF2-40B4-BE49-F238E27FC236}">
                  <a16:creationId xmlns:a16="http://schemas.microsoft.com/office/drawing/2014/main" id="{387F18B0-9426-5C93-427A-B45B70D9FE83}"/>
                </a:ext>
              </a:extLst>
            </p:cNvPr>
            <p:cNvCxnSpPr/>
            <p:nvPr/>
          </p:nvCxnSpPr>
          <p:spPr>
            <a:xfrm rot="21597626">
              <a:off x="9327742" y="435087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直線接點 1280">
              <a:extLst>
                <a:ext uri="{FF2B5EF4-FFF2-40B4-BE49-F238E27FC236}">
                  <a16:creationId xmlns:a16="http://schemas.microsoft.com/office/drawing/2014/main" id="{89CF69AB-050C-B75C-C6A1-02BAD386E42F}"/>
                </a:ext>
              </a:extLst>
            </p:cNvPr>
            <p:cNvCxnSpPr/>
            <p:nvPr/>
          </p:nvCxnSpPr>
          <p:spPr>
            <a:xfrm rot="21597626">
              <a:off x="9439274" y="435080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直線接點 1281">
              <a:extLst>
                <a:ext uri="{FF2B5EF4-FFF2-40B4-BE49-F238E27FC236}">
                  <a16:creationId xmlns:a16="http://schemas.microsoft.com/office/drawing/2014/main" id="{8A2BAC69-48B5-0967-55CE-BA2565D02C6C}"/>
                </a:ext>
              </a:extLst>
            </p:cNvPr>
            <p:cNvCxnSpPr/>
            <p:nvPr/>
          </p:nvCxnSpPr>
          <p:spPr>
            <a:xfrm rot="17946064" flipV="1">
              <a:off x="9398748" y="4138418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直線接點 1282">
              <a:extLst>
                <a:ext uri="{FF2B5EF4-FFF2-40B4-BE49-F238E27FC236}">
                  <a16:creationId xmlns:a16="http://schemas.microsoft.com/office/drawing/2014/main" id="{63107AC0-332A-59F0-C23B-48B2FCCE4CBA}"/>
                </a:ext>
              </a:extLst>
            </p:cNvPr>
            <p:cNvCxnSpPr/>
            <p:nvPr/>
          </p:nvCxnSpPr>
          <p:spPr>
            <a:xfrm rot="17946064">
              <a:off x="9411938" y="4114680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直線接點 1283">
              <a:extLst>
                <a:ext uri="{FF2B5EF4-FFF2-40B4-BE49-F238E27FC236}">
                  <a16:creationId xmlns:a16="http://schemas.microsoft.com/office/drawing/2014/main" id="{4B49642F-4BA5-E24E-26B7-485FA5015D2C}"/>
                </a:ext>
              </a:extLst>
            </p:cNvPr>
            <p:cNvCxnSpPr/>
            <p:nvPr/>
          </p:nvCxnSpPr>
          <p:spPr>
            <a:xfrm rot="17946064">
              <a:off x="9386542" y="421031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直線接點 1284">
              <a:extLst>
                <a:ext uri="{FF2B5EF4-FFF2-40B4-BE49-F238E27FC236}">
                  <a16:creationId xmlns:a16="http://schemas.microsoft.com/office/drawing/2014/main" id="{7E3C6842-B322-C792-7723-4062C4C2D7B9}"/>
                </a:ext>
              </a:extLst>
            </p:cNvPr>
            <p:cNvCxnSpPr/>
            <p:nvPr/>
          </p:nvCxnSpPr>
          <p:spPr>
            <a:xfrm rot="17946064">
              <a:off x="9439461" y="411524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直線接點 1285">
              <a:extLst>
                <a:ext uri="{FF2B5EF4-FFF2-40B4-BE49-F238E27FC236}">
                  <a16:creationId xmlns:a16="http://schemas.microsoft.com/office/drawing/2014/main" id="{DA9B072F-BB38-94E6-35A6-92B0BB37A279}"/>
                </a:ext>
              </a:extLst>
            </p:cNvPr>
            <p:cNvCxnSpPr/>
            <p:nvPr/>
          </p:nvCxnSpPr>
          <p:spPr>
            <a:xfrm rot="17946064" flipV="1">
              <a:off x="9260242" y="4387252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7" name="直線接點 1286">
              <a:extLst>
                <a:ext uri="{FF2B5EF4-FFF2-40B4-BE49-F238E27FC236}">
                  <a16:creationId xmlns:a16="http://schemas.microsoft.com/office/drawing/2014/main" id="{A8B39E5F-2512-1214-A073-D15BB11F278B}"/>
                </a:ext>
              </a:extLst>
            </p:cNvPr>
            <p:cNvCxnSpPr/>
            <p:nvPr/>
          </p:nvCxnSpPr>
          <p:spPr>
            <a:xfrm rot="17946064">
              <a:off x="9273432" y="4363514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8" name="直線接點 1287">
              <a:extLst>
                <a:ext uri="{FF2B5EF4-FFF2-40B4-BE49-F238E27FC236}">
                  <a16:creationId xmlns:a16="http://schemas.microsoft.com/office/drawing/2014/main" id="{F00A59B8-3C83-055E-561E-AABC7F60A338}"/>
                </a:ext>
              </a:extLst>
            </p:cNvPr>
            <p:cNvCxnSpPr/>
            <p:nvPr/>
          </p:nvCxnSpPr>
          <p:spPr>
            <a:xfrm rot="17946064">
              <a:off x="9248036" y="445915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9" name="直線接點 1288">
              <a:extLst>
                <a:ext uri="{FF2B5EF4-FFF2-40B4-BE49-F238E27FC236}">
                  <a16:creationId xmlns:a16="http://schemas.microsoft.com/office/drawing/2014/main" id="{3EBAC852-9B3C-FCCC-5C8C-E271CBDA06B4}"/>
                </a:ext>
              </a:extLst>
            </p:cNvPr>
            <p:cNvCxnSpPr/>
            <p:nvPr/>
          </p:nvCxnSpPr>
          <p:spPr>
            <a:xfrm rot="17946064">
              <a:off x="9300955" y="436407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0" name="直線接點 1289">
              <a:extLst>
                <a:ext uri="{FF2B5EF4-FFF2-40B4-BE49-F238E27FC236}">
                  <a16:creationId xmlns:a16="http://schemas.microsoft.com/office/drawing/2014/main" id="{33D68481-5BDC-5820-E57C-9FE7596AA2C8}"/>
                </a:ext>
              </a:extLst>
            </p:cNvPr>
            <p:cNvCxnSpPr/>
            <p:nvPr/>
          </p:nvCxnSpPr>
          <p:spPr>
            <a:xfrm rot="17943703" flipV="1">
              <a:off x="8812613" y="4513193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1" name="直線接點 1290">
              <a:extLst>
                <a:ext uri="{FF2B5EF4-FFF2-40B4-BE49-F238E27FC236}">
                  <a16:creationId xmlns:a16="http://schemas.microsoft.com/office/drawing/2014/main" id="{64A6F61C-9F04-46EA-358E-A6C6D5B7510F}"/>
                </a:ext>
              </a:extLst>
            </p:cNvPr>
            <p:cNvCxnSpPr/>
            <p:nvPr/>
          </p:nvCxnSpPr>
          <p:spPr>
            <a:xfrm rot="17943703">
              <a:off x="8826449" y="4488252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直線接點 1291">
              <a:extLst>
                <a:ext uri="{FF2B5EF4-FFF2-40B4-BE49-F238E27FC236}">
                  <a16:creationId xmlns:a16="http://schemas.microsoft.com/office/drawing/2014/main" id="{08CBEC15-E391-B464-CB01-4C786783BCDC}"/>
                </a:ext>
              </a:extLst>
            </p:cNvPr>
            <p:cNvCxnSpPr/>
            <p:nvPr/>
          </p:nvCxnSpPr>
          <p:spPr>
            <a:xfrm rot="17943703">
              <a:off x="8799828" y="4588706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直線接點 1292">
              <a:extLst>
                <a:ext uri="{FF2B5EF4-FFF2-40B4-BE49-F238E27FC236}">
                  <a16:creationId xmlns:a16="http://schemas.microsoft.com/office/drawing/2014/main" id="{4C8FA2D8-D4C8-E762-A905-33825F1D7798}"/>
                </a:ext>
              </a:extLst>
            </p:cNvPr>
            <p:cNvCxnSpPr/>
            <p:nvPr/>
          </p:nvCxnSpPr>
          <p:spPr>
            <a:xfrm rot="17943703">
              <a:off x="8855339" y="4488817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直線接點 1293">
              <a:extLst>
                <a:ext uri="{FF2B5EF4-FFF2-40B4-BE49-F238E27FC236}">
                  <a16:creationId xmlns:a16="http://schemas.microsoft.com/office/drawing/2014/main" id="{84D9A1F7-901D-B061-7A90-9D30276E48CD}"/>
                </a:ext>
              </a:extLst>
            </p:cNvPr>
            <p:cNvCxnSpPr/>
            <p:nvPr/>
          </p:nvCxnSpPr>
          <p:spPr>
            <a:xfrm rot="3649109" flipV="1">
              <a:off x="8785959" y="4492443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直線接點 1294">
              <a:extLst>
                <a:ext uri="{FF2B5EF4-FFF2-40B4-BE49-F238E27FC236}">
                  <a16:creationId xmlns:a16="http://schemas.microsoft.com/office/drawing/2014/main" id="{A9387A19-52D1-B6D6-B396-4F727F5C30AE}"/>
                </a:ext>
              </a:extLst>
            </p:cNvPr>
            <p:cNvCxnSpPr/>
            <p:nvPr/>
          </p:nvCxnSpPr>
          <p:spPr>
            <a:xfrm rot="3649109">
              <a:off x="8799852" y="4517364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直線接點 1295">
              <a:extLst>
                <a:ext uri="{FF2B5EF4-FFF2-40B4-BE49-F238E27FC236}">
                  <a16:creationId xmlns:a16="http://schemas.microsoft.com/office/drawing/2014/main" id="{A611D352-FEA8-3169-24BE-3CD6C5C47580}"/>
                </a:ext>
              </a:extLst>
            </p:cNvPr>
            <p:cNvCxnSpPr/>
            <p:nvPr/>
          </p:nvCxnSpPr>
          <p:spPr>
            <a:xfrm rot="3649109">
              <a:off x="8728329" y="4493119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直線接點 1296">
              <a:extLst>
                <a:ext uri="{FF2B5EF4-FFF2-40B4-BE49-F238E27FC236}">
                  <a16:creationId xmlns:a16="http://schemas.microsoft.com/office/drawing/2014/main" id="{0330B4F0-133E-9B99-280A-C12A87003F7A}"/>
                </a:ext>
              </a:extLst>
            </p:cNvPr>
            <p:cNvCxnSpPr/>
            <p:nvPr/>
          </p:nvCxnSpPr>
          <p:spPr>
            <a:xfrm rot="3649109">
              <a:off x="8784070" y="4592931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直線接點 1297">
              <a:extLst>
                <a:ext uri="{FF2B5EF4-FFF2-40B4-BE49-F238E27FC236}">
                  <a16:creationId xmlns:a16="http://schemas.microsoft.com/office/drawing/2014/main" id="{11EDDDFF-7FB5-24AC-D31A-124235FE5DAD}"/>
                </a:ext>
              </a:extLst>
            </p:cNvPr>
            <p:cNvCxnSpPr/>
            <p:nvPr/>
          </p:nvCxnSpPr>
          <p:spPr>
            <a:xfrm rot="21597626" flipV="1">
              <a:off x="8939696" y="442497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直線接點 1298">
              <a:extLst>
                <a:ext uri="{FF2B5EF4-FFF2-40B4-BE49-F238E27FC236}">
                  <a16:creationId xmlns:a16="http://schemas.microsoft.com/office/drawing/2014/main" id="{DCE5A0D7-9713-328E-C025-939F38ECDDE9}"/>
                </a:ext>
              </a:extLst>
            </p:cNvPr>
            <p:cNvCxnSpPr/>
            <p:nvPr/>
          </p:nvCxnSpPr>
          <p:spPr>
            <a:xfrm rot="21597626">
              <a:off x="8967521" y="442495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直線接點 1299">
              <a:extLst>
                <a:ext uri="{FF2B5EF4-FFF2-40B4-BE49-F238E27FC236}">
                  <a16:creationId xmlns:a16="http://schemas.microsoft.com/office/drawing/2014/main" id="{B1B57B74-A1E0-72FE-E50F-5D21889DAA47}"/>
                </a:ext>
              </a:extLst>
            </p:cNvPr>
            <p:cNvCxnSpPr/>
            <p:nvPr/>
          </p:nvCxnSpPr>
          <p:spPr>
            <a:xfrm rot="21597626">
              <a:off x="8883877" y="447499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直線接點 1300">
              <a:extLst>
                <a:ext uri="{FF2B5EF4-FFF2-40B4-BE49-F238E27FC236}">
                  <a16:creationId xmlns:a16="http://schemas.microsoft.com/office/drawing/2014/main" id="{349A3D03-6E24-0151-42DF-72A0C2D46B95}"/>
                </a:ext>
              </a:extLst>
            </p:cNvPr>
            <p:cNvCxnSpPr/>
            <p:nvPr/>
          </p:nvCxnSpPr>
          <p:spPr>
            <a:xfrm rot="21597626">
              <a:off x="8995409" y="447491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直線接點 1301">
              <a:extLst>
                <a:ext uri="{FF2B5EF4-FFF2-40B4-BE49-F238E27FC236}">
                  <a16:creationId xmlns:a16="http://schemas.microsoft.com/office/drawing/2014/main" id="{3DCB0694-AB6E-B5CC-362E-3586A280F907}"/>
                </a:ext>
              </a:extLst>
            </p:cNvPr>
            <p:cNvCxnSpPr/>
            <p:nvPr/>
          </p:nvCxnSpPr>
          <p:spPr>
            <a:xfrm rot="21597626" flipV="1">
              <a:off x="8647786" y="4425175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直線接點 1302">
              <a:extLst>
                <a:ext uri="{FF2B5EF4-FFF2-40B4-BE49-F238E27FC236}">
                  <a16:creationId xmlns:a16="http://schemas.microsoft.com/office/drawing/2014/main" id="{BC729495-A67D-003F-0AAB-EA0CE04D5D3B}"/>
                </a:ext>
              </a:extLst>
            </p:cNvPr>
            <p:cNvCxnSpPr/>
            <p:nvPr/>
          </p:nvCxnSpPr>
          <p:spPr>
            <a:xfrm rot="21597626">
              <a:off x="8675611" y="4425155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直線接點 1303">
              <a:extLst>
                <a:ext uri="{FF2B5EF4-FFF2-40B4-BE49-F238E27FC236}">
                  <a16:creationId xmlns:a16="http://schemas.microsoft.com/office/drawing/2014/main" id="{30618315-84A7-CA09-A092-85AC3EB2C9D3}"/>
                </a:ext>
              </a:extLst>
            </p:cNvPr>
            <p:cNvCxnSpPr/>
            <p:nvPr/>
          </p:nvCxnSpPr>
          <p:spPr>
            <a:xfrm rot="21597626">
              <a:off x="8591967" y="447519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直線接點 1304">
              <a:extLst>
                <a:ext uri="{FF2B5EF4-FFF2-40B4-BE49-F238E27FC236}">
                  <a16:creationId xmlns:a16="http://schemas.microsoft.com/office/drawing/2014/main" id="{362B66D4-70C6-E670-034D-2BCB3B02996F}"/>
                </a:ext>
              </a:extLst>
            </p:cNvPr>
            <p:cNvCxnSpPr/>
            <p:nvPr/>
          </p:nvCxnSpPr>
          <p:spPr>
            <a:xfrm rot="21597626">
              <a:off x="8703499" y="4475115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直線接點 1305">
              <a:extLst>
                <a:ext uri="{FF2B5EF4-FFF2-40B4-BE49-F238E27FC236}">
                  <a16:creationId xmlns:a16="http://schemas.microsoft.com/office/drawing/2014/main" id="{00695634-6EAF-D3F3-412C-7FC4592AF1D0}"/>
                </a:ext>
              </a:extLst>
            </p:cNvPr>
            <p:cNvCxnSpPr/>
            <p:nvPr/>
          </p:nvCxnSpPr>
          <p:spPr>
            <a:xfrm rot="3649005" flipV="1">
              <a:off x="8845664" y="4577635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直線接點 1306">
              <a:extLst>
                <a:ext uri="{FF2B5EF4-FFF2-40B4-BE49-F238E27FC236}">
                  <a16:creationId xmlns:a16="http://schemas.microsoft.com/office/drawing/2014/main" id="{E91C10A7-46CC-3B0D-EAD7-3B7054A9837D}"/>
                </a:ext>
              </a:extLst>
            </p:cNvPr>
            <p:cNvCxnSpPr/>
            <p:nvPr/>
          </p:nvCxnSpPr>
          <p:spPr>
            <a:xfrm rot="3649005">
              <a:off x="8859559" y="4602556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直線接點 1307">
              <a:extLst>
                <a:ext uri="{FF2B5EF4-FFF2-40B4-BE49-F238E27FC236}">
                  <a16:creationId xmlns:a16="http://schemas.microsoft.com/office/drawing/2014/main" id="{86CFB19D-E908-7522-3305-CD038085DB8F}"/>
                </a:ext>
              </a:extLst>
            </p:cNvPr>
            <p:cNvCxnSpPr/>
            <p:nvPr/>
          </p:nvCxnSpPr>
          <p:spPr>
            <a:xfrm rot="3649005">
              <a:off x="8788034" y="4578312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直線接點 1308">
              <a:extLst>
                <a:ext uri="{FF2B5EF4-FFF2-40B4-BE49-F238E27FC236}">
                  <a16:creationId xmlns:a16="http://schemas.microsoft.com/office/drawing/2014/main" id="{47370B93-62E1-8A23-BBF9-9881E56767F0}"/>
                </a:ext>
              </a:extLst>
            </p:cNvPr>
            <p:cNvCxnSpPr/>
            <p:nvPr/>
          </p:nvCxnSpPr>
          <p:spPr>
            <a:xfrm rot="3649005">
              <a:off x="8843778" y="4678123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直線接點 1309">
              <a:extLst>
                <a:ext uri="{FF2B5EF4-FFF2-40B4-BE49-F238E27FC236}">
                  <a16:creationId xmlns:a16="http://schemas.microsoft.com/office/drawing/2014/main" id="{516BBD98-9F40-5A6C-7FE4-285E1A659CFE}"/>
                </a:ext>
              </a:extLst>
            </p:cNvPr>
            <p:cNvCxnSpPr/>
            <p:nvPr/>
          </p:nvCxnSpPr>
          <p:spPr>
            <a:xfrm rot="10954409" flipV="1">
              <a:off x="8877333" y="4565874"/>
              <a:ext cx="28532" cy="5125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直線接點 1310">
              <a:extLst>
                <a:ext uri="{FF2B5EF4-FFF2-40B4-BE49-F238E27FC236}">
                  <a16:creationId xmlns:a16="http://schemas.microsoft.com/office/drawing/2014/main" id="{CB6BE750-2E8D-D384-47ED-4EB2CC2B44D8}"/>
                </a:ext>
              </a:extLst>
            </p:cNvPr>
            <p:cNvCxnSpPr/>
            <p:nvPr/>
          </p:nvCxnSpPr>
          <p:spPr>
            <a:xfrm rot="10954409">
              <a:off x="8848781" y="4564592"/>
              <a:ext cx="28580" cy="5125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直線接點 1311">
              <a:extLst>
                <a:ext uri="{FF2B5EF4-FFF2-40B4-BE49-F238E27FC236}">
                  <a16:creationId xmlns:a16="http://schemas.microsoft.com/office/drawing/2014/main" id="{BFD75D05-5CE3-586F-28B9-EB700E69616F}"/>
                </a:ext>
              </a:extLst>
            </p:cNvPr>
            <p:cNvCxnSpPr/>
            <p:nvPr/>
          </p:nvCxnSpPr>
          <p:spPr>
            <a:xfrm rot="10954409">
              <a:off x="8906972" y="4567825"/>
              <a:ext cx="5725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直線接點 1312">
              <a:extLst>
                <a:ext uri="{FF2B5EF4-FFF2-40B4-BE49-F238E27FC236}">
                  <a16:creationId xmlns:a16="http://schemas.microsoft.com/office/drawing/2014/main" id="{1DFF331C-FE7D-E93C-DD20-262A9C79DE97}"/>
                </a:ext>
              </a:extLst>
            </p:cNvPr>
            <p:cNvCxnSpPr/>
            <p:nvPr/>
          </p:nvCxnSpPr>
          <p:spPr>
            <a:xfrm rot="10954409">
              <a:off x="8792719" y="4562690"/>
              <a:ext cx="5725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直線接點 1313">
              <a:extLst>
                <a:ext uri="{FF2B5EF4-FFF2-40B4-BE49-F238E27FC236}">
                  <a16:creationId xmlns:a16="http://schemas.microsoft.com/office/drawing/2014/main" id="{01608B2C-DA40-F5A5-3133-872D3DCFAB09}"/>
                </a:ext>
              </a:extLst>
            </p:cNvPr>
            <p:cNvCxnSpPr/>
            <p:nvPr/>
          </p:nvCxnSpPr>
          <p:spPr>
            <a:xfrm rot="7302955" flipV="1">
              <a:off x="8854843" y="4732833"/>
              <a:ext cx="27836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直線接點 1314">
              <a:extLst>
                <a:ext uri="{FF2B5EF4-FFF2-40B4-BE49-F238E27FC236}">
                  <a16:creationId xmlns:a16="http://schemas.microsoft.com/office/drawing/2014/main" id="{4F59C848-F659-B8E7-C7ED-8FF4DBD35876}"/>
                </a:ext>
              </a:extLst>
            </p:cNvPr>
            <p:cNvCxnSpPr/>
            <p:nvPr/>
          </p:nvCxnSpPr>
          <p:spPr>
            <a:xfrm rot="7302955">
              <a:off x="8840174" y="4756531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線接點 1315">
              <a:extLst>
                <a:ext uri="{FF2B5EF4-FFF2-40B4-BE49-F238E27FC236}">
                  <a16:creationId xmlns:a16="http://schemas.microsoft.com/office/drawing/2014/main" id="{5179151A-D0EC-D5CE-2CA4-E16E90E0F050}"/>
                </a:ext>
              </a:extLst>
            </p:cNvPr>
            <p:cNvCxnSpPr/>
            <p:nvPr/>
          </p:nvCxnSpPr>
          <p:spPr>
            <a:xfrm rot="7302955">
              <a:off x="8841561" y="4709094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線接點 1316">
              <a:extLst>
                <a:ext uri="{FF2B5EF4-FFF2-40B4-BE49-F238E27FC236}">
                  <a16:creationId xmlns:a16="http://schemas.microsoft.com/office/drawing/2014/main" id="{728A35B6-0FC7-DF3F-AB85-A89EB22C0496}"/>
                </a:ext>
              </a:extLst>
            </p:cNvPr>
            <p:cNvCxnSpPr/>
            <p:nvPr/>
          </p:nvCxnSpPr>
          <p:spPr>
            <a:xfrm rot="7302955">
              <a:off x="8782904" y="4804008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線接點 1317">
              <a:extLst>
                <a:ext uri="{FF2B5EF4-FFF2-40B4-BE49-F238E27FC236}">
                  <a16:creationId xmlns:a16="http://schemas.microsoft.com/office/drawing/2014/main" id="{2510A9CA-8A97-F14F-E457-32985B09C92C}"/>
                </a:ext>
              </a:extLst>
            </p:cNvPr>
            <p:cNvCxnSpPr/>
            <p:nvPr/>
          </p:nvCxnSpPr>
          <p:spPr>
            <a:xfrm rot="7302955" flipV="1">
              <a:off x="9008363" y="4484415"/>
              <a:ext cx="27836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線接點 1318">
              <a:extLst>
                <a:ext uri="{FF2B5EF4-FFF2-40B4-BE49-F238E27FC236}">
                  <a16:creationId xmlns:a16="http://schemas.microsoft.com/office/drawing/2014/main" id="{E6688091-C200-7B9F-17D4-D3D117769E32}"/>
                </a:ext>
              </a:extLst>
            </p:cNvPr>
            <p:cNvCxnSpPr/>
            <p:nvPr/>
          </p:nvCxnSpPr>
          <p:spPr>
            <a:xfrm rot="7302955">
              <a:off x="8993694" y="4508113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線接點 1319">
              <a:extLst>
                <a:ext uri="{FF2B5EF4-FFF2-40B4-BE49-F238E27FC236}">
                  <a16:creationId xmlns:a16="http://schemas.microsoft.com/office/drawing/2014/main" id="{4DDBBF32-3027-A688-75A3-88230C314213}"/>
                </a:ext>
              </a:extLst>
            </p:cNvPr>
            <p:cNvCxnSpPr/>
            <p:nvPr/>
          </p:nvCxnSpPr>
          <p:spPr>
            <a:xfrm rot="7302955">
              <a:off x="8995081" y="4460676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線接點 1320">
              <a:extLst>
                <a:ext uri="{FF2B5EF4-FFF2-40B4-BE49-F238E27FC236}">
                  <a16:creationId xmlns:a16="http://schemas.microsoft.com/office/drawing/2014/main" id="{40F2231B-C8B9-A40A-2425-BBFF1C091DA0}"/>
                </a:ext>
              </a:extLst>
            </p:cNvPr>
            <p:cNvCxnSpPr/>
            <p:nvPr/>
          </p:nvCxnSpPr>
          <p:spPr>
            <a:xfrm rot="7302955">
              <a:off x="8936424" y="4555590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2" name="直線接點 1321">
              <a:extLst>
                <a:ext uri="{FF2B5EF4-FFF2-40B4-BE49-F238E27FC236}">
                  <a16:creationId xmlns:a16="http://schemas.microsoft.com/office/drawing/2014/main" id="{F035B69C-35DD-6993-9C79-4939A1391B43}"/>
                </a:ext>
              </a:extLst>
            </p:cNvPr>
            <p:cNvCxnSpPr/>
            <p:nvPr/>
          </p:nvCxnSpPr>
          <p:spPr>
            <a:xfrm rot="21597626" flipV="1">
              <a:off x="8474531" y="4317955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3" name="直線接點 1322">
              <a:extLst>
                <a:ext uri="{FF2B5EF4-FFF2-40B4-BE49-F238E27FC236}">
                  <a16:creationId xmlns:a16="http://schemas.microsoft.com/office/drawing/2014/main" id="{F2F799DD-D3DD-1213-3ADF-5D5B50CFCC49}"/>
                </a:ext>
              </a:extLst>
            </p:cNvPr>
            <p:cNvCxnSpPr/>
            <p:nvPr/>
          </p:nvCxnSpPr>
          <p:spPr>
            <a:xfrm rot="21597626">
              <a:off x="8502356" y="4317935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4" name="直線接點 1323">
              <a:extLst>
                <a:ext uri="{FF2B5EF4-FFF2-40B4-BE49-F238E27FC236}">
                  <a16:creationId xmlns:a16="http://schemas.microsoft.com/office/drawing/2014/main" id="{74763B47-498C-017B-162F-BA0098B4F1F7}"/>
                </a:ext>
              </a:extLst>
            </p:cNvPr>
            <p:cNvCxnSpPr/>
            <p:nvPr/>
          </p:nvCxnSpPr>
          <p:spPr>
            <a:xfrm rot="21597626">
              <a:off x="8418712" y="436797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5" name="直線接點 1324">
              <a:extLst>
                <a:ext uri="{FF2B5EF4-FFF2-40B4-BE49-F238E27FC236}">
                  <a16:creationId xmlns:a16="http://schemas.microsoft.com/office/drawing/2014/main" id="{8A1093B9-2F89-812C-840F-851E3EE5A874}"/>
                </a:ext>
              </a:extLst>
            </p:cNvPr>
            <p:cNvCxnSpPr/>
            <p:nvPr/>
          </p:nvCxnSpPr>
          <p:spPr>
            <a:xfrm rot="21597626">
              <a:off x="8530244" y="4367895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直線接點 1325">
              <a:extLst>
                <a:ext uri="{FF2B5EF4-FFF2-40B4-BE49-F238E27FC236}">
                  <a16:creationId xmlns:a16="http://schemas.microsoft.com/office/drawing/2014/main" id="{1D854CBF-0AD8-3EBD-731F-DE555A98800C}"/>
                </a:ext>
              </a:extLst>
            </p:cNvPr>
            <p:cNvCxnSpPr/>
            <p:nvPr/>
          </p:nvCxnSpPr>
          <p:spPr>
            <a:xfrm rot="7302943" flipV="1">
              <a:off x="8479560" y="4285377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7" name="直線接點 1326">
              <a:extLst>
                <a:ext uri="{FF2B5EF4-FFF2-40B4-BE49-F238E27FC236}">
                  <a16:creationId xmlns:a16="http://schemas.microsoft.com/office/drawing/2014/main" id="{C5732070-F950-4828-F58B-0F642AB7253F}"/>
                </a:ext>
              </a:extLst>
            </p:cNvPr>
            <p:cNvCxnSpPr/>
            <p:nvPr/>
          </p:nvCxnSpPr>
          <p:spPr>
            <a:xfrm rot="7302943">
              <a:off x="8464891" y="4309075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8" name="直線接點 1327">
              <a:extLst>
                <a:ext uri="{FF2B5EF4-FFF2-40B4-BE49-F238E27FC236}">
                  <a16:creationId xmlns:a16="http://schemas.microsoft.com/office/drawing/2014/main" id="{D4C78969-2324-A572-5265-D1EC0ED1B005}"/>
                </a:ext>
              </a:extLst>
            </p:cNvPr>
            <p:cNvCxnSpPr/>
            <p:nvPr/>
          </p:nvCxnSpPr>
          <p:spPr>
            <a:xfrm rot="7302943">
              <a:off x="8466278" y="4261638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9" name="直線接點 1328">
              <a:extLst>
                <a:ext uri="{FF2B5EF4-FFF2-40B4-BE49-F238E27FC236}">
                  <a16:creationId xmlns:a16="http://schemas.microsoft.com/office/drawing/2014/main" id="{BC717885-122B-5B90-0C92-0CA00A810AE0}"/>
                </a:ext>
              </a:extLst>
            </p:cNvPr>
            <p:cNvCxnSpPr/>
            <p:nvPr/>
          </p:nvCxnSpPr>
          <p:spPr>
            <a:xfrm rot="7302943">
              <a:off x="8407622" y="4356552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直線接點 1329">
              <a:extLst>
                <a:ext uri="{FF2B5EF4-FFF2-40B4-BE49-F238E27FC236}">
                  <a16:creationId xmlns:a16="http://schemas.microsoft.com/office/drawing/2014/main" id="{CCC933F4-FD8B-5DAC-1062-1702D0198C3F}"/>
                </a:ext>
              </a:extLst>
            </p:cNvPr>
            <p:cNvCxnSpPr/>
            <p:nvPr/>
          </p:nvCxnSpPr>
          <p:spPr>
            <a:xfrm rot="3651477" flipV="1">
              <a:off x="8610780" y="4384468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直線接點 1330">
              <a:extLst>
                <a:ext uri="{FF2B5EF4-FFF2-40B4-BE49-F238E27FC236}">
                  <a16:creationId xmlns:a16="http://schemas.microsoft.com/office/drawing/2014/main" id="{66D38D60-00C3-F5BF-400F-75B128464B98}"/>
                </a:ext>
              </a:extLst>
            </p:cNvPr>
            <p:cNvCxnSpPr/>
            <p:nvPr/>
          </p:nvCxnSpPr>
          <p:spPr>
            <a:xfrm rot="3651477">
              <a:off x="8623993" y="4408206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直線接點 1331">
              <a:extLst>
                <a:ext uri="{FF2B5EF4-FFF2-40B4-BE49-F238E27FC236}">
                  <a16:creationId xmlns:a16="http://schemas.microsoft.com/office/drawing/2014/main" id="{8B151BEC-66F0-D13C-AB06-BF3A3A5813B5}"/>
                </a:ext>
              </a:extLst>
            </p:cNvPr>
            <p:cNvCxnSpPr/>
            <p:nvPr/>
          </p:nvCxnSpPr>
          <p:spPr>
            <a:xfrm rot="3651477">
              <a:off x="8555924" y="438508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直線接點 1332">
              <a:extLst>
                <a:ext uri="{FF2B5EF4-FFF2-40B4-BE49-F238E27FC236}">
                  <a16:creationId xmlns:a16="http://schemas.microsoft.com/office/drawing/2014/main" id="{8C628113-9BCC-2D8F-AACF-F314A8646FE8}"/>
                </a:ext>
              </a:extLst>
            </p:cNvPr>
            <p:cNvCxnSpPr/>
            <p:nvPr/>
          </p:nvCxnSpPr>
          <p:spPr>
            <a:xfrm rot="3651477">
              <a:off x="8608932" y="448015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直線接點 1333">
              <a:extLst>
                <a:ext uri="{FF2B5EF4-FFF2-40B4-BE49-F238E27FC236}">
                  <a16:creationId xmlns:a16="http://schemas.microsoft.com/office/drawing/2014/main" id="{CF9B8474-6CDB-E34D-C428-05FDA72E3FE4}"/>
                </a:ext>
              </a:extLst>
            </p:cNvPr>
            <p:cNvCxnSpPr/>
            <p:nvPr/>
          </p:nvCxnSpPr>
          <p:spPr>
            <a:xfrm rot="3651477" flipV="1">
              <a:off x="8472042" y="4135634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直線接點 1334">
              <a:extLst>
                <a:ext uri="{FF2B5EF4-FFF2-40B4-BE49-F238E27FC236}">
                  <a16:creationId xmlns:a16="http://schemas.microsoft.com/office/drawing/2014/main" id="{27C09E22-003E-D7B4-7C0F-06BC6F468DA4}"/>
                </a:ext>
              </a:extLst>
            </p:cNvPr>
            <p:cNvCxnSpPr/>
            <p:nvPr/>
          </p:nvCxnSpPr>
          <p:spPr>
            <a:xfrm rot="3651477">
              <a:off x="8485255" y="4159372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直線接點 1335">
              <a:extLst>
                <a:ext uri="{FF2B5EF4-FFF2-40B4-BE49-F238E27FC236}">
                  <a16:creationId xmlns:a16="http://schemas.microsoft.com/office/drawing/2014/main" id="{F7E06180-A9F3-5507-6559-43CF40BB2D32}"/>
                </a:ext>
              </a:extLst>
            </p:cNvPr>
            <p:cNvCxnSpPr/>
            <p:nvPr/>
          </p:nvCxnSpPr>
          <p:spPr>
            <a:xfrm rot="3651477">
              <a:off x="8417186" y="413625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直線接點 1336">
              <a:extLst>
                <a:ext uri="{FF2B5EF4-FFF2-40B4-BE49-F238E27FC236}">
                  <a16:creationId xmlns:a16="http://schemas.microsoft.com/office/drawing/2014/main" id="{7AAA1627-6A56-4FB7-C433-C6540B2CB802}"/>
                </a:ext>
              </a:extLst>
            </p:cNvPr>
            <p:cNvCxnSpPr/>
            <p:nvPr/>
          </p:nvCxnSpPr>
          <p:spPr>
            <a:xfrm rot="3651477">
              <a:off x="8470194" y="4231323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直線接點 1337">
              <a:extLst>
                <a:ext uri="{FF2B5EF4-FFF2-40B4-BE49-F238E27FC236}">
                  <a16:creationId xmlns:a16="http://schemas.microsoft.com/office/drawing/2014/main" id="{70748FD1-5DEC-C4DD-9DF7-AD4620F23FE9}"/>
                </a:ext>
              </a:extLst>
            </p:cNvPr>
            <p:cNvCxnSpPr/>
            <p:nvPr/>
          </p:nvCxnSpPr>
          <p:spPr>
            <a:xfrm rot="21597626" flipV="1">
              <a:off x="8837648" y="496922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直線接點 1338">
              <a:extLst>
                <a:ext uri="{FF2B5EF4-FFF2-40B4-BE49-F238E27FC236}">
                  <a16:creationId xmlns:a16="http://schemas.microsoft.com/office/drawing/2014/main" id="{4229A77F-CADD-37AE-AF85-E77F2A2A215C}"/>
                </a:ext>
              </a:extLst>
            </p:cNvPr>
            <p:cNvCxnSpPr/>
            <p:nvPr/>
          </p:nvCxnSpPr>
          <p:spPr>
            <a:xfrm rot="21597626">
              <a:off x="8865473" y="496920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直線接點 1339">
              <a:extLst>
                <a:ext uri="{FF2B5EF4-FFF2-40B4-BE49-F238E27FC236}">
                  <a16:creationId xmlns:a16="http://schemas.microsoft.com/office/drawing/2014/main" id="{DC4F9390-4E51-4290-103B-62694B685D1C}"/>
                </a:ext>
              </a:extLst>
            </p:cNvPr>
            <p:cNvCxnSpPr/>
            <p:nvPr/>
          </p:nvCxnSpPr>
          <p:spPr>
            <a:xfrm rot="21597626">
              <a:off x="8781829" y="501924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直線接點 1340">
              <a:extLst>
                <a:ext uri="{FF2B5EF4-FFF2-40B4-BE49-F238E27FC236}">
                  <a16:creationId xmlns:a16="http://schemas.microsoft.com/office/drawing/2014/main" id="{0FDCF3A2-065E-6C87-0890-BCCCB768D9F0}"/>
                </a:ext>
              </a:extLst>
            </p:cNvPr>
            <p:cNvCxnSpPr/>
            <p:nvPr/>
          </p:nvCxnSpPr>
          <p:spPr>
            <a:xfrm rot="21597626">
              <a:off x="8893361" y="501916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直線接點 1341">
              <a:extLst>
                <a:ext uri="{FF2B5EF4-FFF2-40B4-BE49-F238E27FC236}">
                  <a16:creationId xmlns:a16="http://schemas.microsoft.com/office/drawing/2014/main" id="{017412FC-B5C7-B321-E215-FDF3B177132F}"/>
                </a:ext>
              </a:extLst>
            </p:cNvPr>
            <p:cNvCxnSpPr/>
            <p:nvPr/>
          </p:nvCxnSpPr>
          <p:spPr>
            <a:xfrm rot="7302943" flipV="1">
              <a:off x="8842677" y="4936645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3" name="直線接點 1342">
              <a:extLst>
                <a:ext uri="{FF2B5EF4-FFF2-40B4-BE49-F238E27FC236}">
                  <a16:creationId xmlns:a16="http://schemas.microsoft.com/office/drawing/2014/main" id="{C9326469-41A3-94B8-F465-299EE081423F}"/>
                </a:ext>
              </a:extLst>
            </p:cNvPr>
            <p:cNvCxnSpPr/>
            <p:nvPr/>
          </p:nvCxnSpPr>
          <p:spPr>
            <a:xfrm rot="7302943">
              <a:off x="8828008" y="4960343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直線接點 1343">
              <a:extLst>
                <a:ext uri="{FF2B5EF4-FFF2-40B4-BE49-F238E27FC236}">
                  <a16:creationId xmlns:a16="http://schemas.microsoft.com/office/drawing/2014/main" id="{B640F49C-7CAA-0A4F-BB95-FC6D6A1B81AF}"/>
                </a:ext>
              </a:extLst>
            </p:cNvPr>
            <p:cNvCxnSpPr/>
            <p:nvPr/>
          </p:nvCxnSpPr>
          <p:spPr>
            <a:xfrm rot="7302943">
              <a:off x="8829395" y="4912906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直線接點 1344">
              <a:extLst>
                <a:ext uri="{FF2B5EF4-FFF2-40B4-BE49-F238E27FC236}">
                  <a16:creationId xmlns:a16="http://schemas.microsoft.com/office/drawing/2014/main" id="{4ABDE356-3BC3-D0F9-19B9-424D15B0E4B8}"/>
                </a:ext>
              </a:extLst>
            </p:cNvPr>
            <p:cNvCxnSpPr/>
            <p:nvPr/>
          </p:nvCxnSpPr>
          <p:spPr>
            <a:xfrm rot="7302943">
              <a:off x="8770739" y="5007820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直線接點 1345">
              <a:extLst>
                <a:ext uri="{FF2B5EF4-FFF2-40B4-BE49-F238E27FC236}">
                  <a16:creationId xmlns:a16="http://schemas.microsoft.com/office/drawing/2014/main" id="{F665AAEE-C0FE-D2F6-8997-1D703A2ACDD3}"/>
                </a:ext>
              </a:extLst>
            </p:cNvPr>
            <p:cNvCxnSpPr/>
            <p:nvPr/>
          </p:nvCxnSpPr>
          <p:spPr>
            <a:xfrm rot="3651477" flipV="1">
              <a:off x="8973898" y="5035736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直線接點 1346">
              <a:extLst>
                <a:ext uri="{FF2B5EF4-FFF2-40B4-BE49-F238E27FC236}">
                  <a16:creationId xmlns:a16="http://schemas.microsoft.com/office/drawing/2014/main" id="{26552B48-686D-3395-80BB-195281397FA5}"/>
                </a:ext>
              </a:extLst>
            </p:cNvPr>
            <p:cNvCxnSpPr/>
            <p:nvPr/>
          </p:nvCxnSpPr>
          <p:spPr>
            <a:xfrm rot="3651477">
              <a:off x="8987111" y="5059474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直線接點 1347">
              <a:extLst>
                <a:ext uri="{FF2B5EF4-FFF2-40B4-BE49-F238E27FC236}">
                  <a16:creationId xmlns:a16="http://schemas.microsoft.com/office/drawing/2014/main" id="{FD308E79-7EA8-B772-2DEA-1F1E040D61BC}"/>
                </a:ext>
              </a:extLst>
            </p:cNvPr>
            <p:cNvCxnSpPr/>
            <p:nvPr/>
          </p:nvCxnSpPr>
          <p:spPr>
            <a:xfrm rot="3651477">
              <a:off x="8919042" y="503635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直線接點 1348">
              <a:extLst>
                <a:ext uri="{FF2B5EF4-FFF2-40B4-BE49-F238E27FC236}">
                  <a16:creationId xmlns:a16="http://schemas.microsoft.com/office/drawing/2014/main" id="{3A881340-22F2-1048-7F13-303BB7998266}"/>
                </a:ext>
              </a:extLst>
            </p:cNvPr>
            <p:cNvCxnSpPr/>
            <p:nvPr/>
          </p:nvCxnSpPr>
          <p:spPr>
            <a:xfrm rot="3651477">
              <a:off x="8972050" y="513142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直線接點 1349">
              <a:extLst>
                <a:ext uri="{FF2B5EF4-FFF2-40B4-BE49-F238E27FC236}">
                  <a16:creationId xmlns:a16="http://schemas.microsoft.com/office/drawing/2014/main" id="{B4CE433B-509C-9DDD-F0EA-FB8DC963D0CA}"/>
                </a:ext>
              </a:extLst>
            </p:cNvPr>
            <p:cNvCxnSpPr/>
            <p:nvPr/>
          </p:nvCxnSpPr>
          <p:spPr>
            <a:xfrm rot="3651477" flipV="1">
              <a:off x="8835160" y="4786902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直線接點 1350">
              <a:extLst>
                <a:ext uri="{FF2B5EF4-FFF2-40B4-BE49-F238E27FC236}">
                  <a16:creationId xmlns:a16="http://schemas.microsoft.com/office/drawing/2014/main" id="{4FF7250F-4572-1C12-C58F-E991CFE40D40}"/>
                </a:ext>
              </a:extLst>
            </p:cNvPr>
            <p:cNvCxnSpPr/>
            <p:nvPr/>
          </p:nvCxnSpPr>
          <p:spPr>
            <a:xfrm rot="3651477">
              <a:off x="8848373" y="4810640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直線接點 1351">
              <a:extLst>
                <a:ext uri="{FF2B5EF4-FFF2-40B4-BE49-F238E27FC236}">
                  <a16:creationId xmlns:a16="http://schemas.microsoft.com/office/drawing/2014/main" id="{CE4A7687-5A20-22BC-60CC-12F3841C6E10}"/>
                </a:ext>
              </a:extLst>
            </p:cNvPr>
            <p:cNvCxnSpPr/>
            <p:nvPr/>
          </p:nvCxnSpPr>
          <p:spPr>
            <a:xfrm rot="3651477">
              <a:off x="8780304" y="4787518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3" name="直線接點 1352">
              <a:extLst>
                <a:ext uri="{FF2B5EF4-FFF2-40B4-BE49-F238E27FC236}">
                  <a16:creationId xmlns:a16="http://schemas.microsoft.com/office/drawing/2014/main" id="{F9960898-5253-E9EF-4B47-C800A9E554D5}"/>
                </a:ext>
              </a:extLst>
            </p:cNvPr>
            <p:cNvCxnSpPr/>
            <p:nvPr/>
          </p:nvCxnSpPr>
          <p:spPr>
            <a:xfrm rot="3651477">
              <a:off x="8833312" y="488259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4" name="直線接點 1353">
              <a:extLst>
                <a:ext uri="{FF2B5EF4-FFF2-40B4-BE49-F238E27FC236}">
                  <a16:creationId xmlns:a16="http://schemas.microsoft.com/office/drawing/2014/main" id="{3B34F1D4-5F7A-3183-81F6-96D57D133E8D}"/>
                </a:ext>
              </a:extLst>
            </p:cNvPr>
            <p:cNvCxnSpPr/>
            <p:nvPr/>
          </p:nvCxnSpPr>
          <p:spPr>
            <a:xfrm rot="14292127" flipV="1">
              <a:off x="9868456" y="4034949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直線接點 1354">
              <a:extLst>
                <a:ext uri="{FF2B5EF4-FFF2-40B4-BE49-F238E27FC236}">
                  <a16:creationId xmlns:a16="http://schemas.microsoft.com/office/drawing/2014/main" id="{FF7CECB0-6549-B62E-C5C0-CF389CF52C5F}"/>
                </a:ext>
              </a:extLst>
            </p:cNvPr>
            <p:cNvCxnSpPr/>
            <p:nvPr/>
          </p:nvCxnSpPr>
          <p:spPr>
            <a:xfrm rot="14292127">
              <a:off x="9853765" y="4011291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6" name="直線接點 1355">
              <a:extLst>
                <a:ext uri="{FF2B5EF4-FFF2-40B4-BE49-F238E27FC236}">
                  <a16:creationId xmlns:a16="http://schemas.microsoft.com/office/drawing/2014/main" id="{32E92FB7-EA21-B3EA-FF40-2EC5AF17CE36}"/>
                </a:ext>
              </a:extLst>
            </p:cNvPr>
            <p:cNvCxnSpPr/>
            <p:nvPr/>
          </p:nvCxnSpPr>
          <p:spPr>
            <a:xfrm rot="14292127">
              <a:off x="9897723" y="4082307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7" name="直線接點 1356">
              <a:extLst>
                <a:ext uri="{FF2B5EF4-FFF2-40B4-BE49-F238E27FC236}">
                  <a16:creationId xmlns:a16="http://schemas.microsoft.com/office/drawing/2014/main" id="{032405B4-F7D3-969A-ADCA-87ACBAF6FB8B}"/>
                </a:ext>
              </a:extLst>
            </p:cNvPr>
            <p:cNvCxnSpPr/>
            <p:nvPr/>
          </p:nvCxnSpPr>
          <p:spPr>
            <a:xfrm rot="14292127">
              <a:off x="9838978" y="3987552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直線接點 1357">
              <a:extLst>
                <a:ext uri="{FF2B5EF4-FFF2-40B4-BE49-F238E27FC236}">
                  <a16:creationId xmlns:a16="http://schemas.microsoft.com/office/drawing/2014/main" id="{C0FB81E6-A412-E970-94DD-63564F3D281B}"/>
                </a:ext>
              </a:extLst>
            </p:cNvPr>
            <p:cNvCxnSpPr/>
            <p:nvPr/>
          </p:nvCxnSpPr>
          <p:spPr>
            <a:xfrm rot="21597626" flipV="1">
              <a:off x="9838119" y="404779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直線接點 1358">
              <a:extLst>
                <a:ext uri="{FF2B5EF4-FFF2-40B4-BE49-F238E27FC236}">
                  <a16:creationId xmlns:a16="http://schemas.microsoft.com/office/drawing/2014/main" id="{97094DED-5E9A-50BE-B16F-CD9F1270BB11}"/>
                </a:ext>
              </a:extLst>
            </p:cNvPr>
            <p:cNvCxnSpPr/>
            <p:nvPr/>
          </p:nvCxnSpPr>
          <p:spPr>
            <a:xfrm rot="21597626">
              <a:off x="9865944" y="404777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0" name="直線接點 1359">
              <a:extLst>
                <a:ext uri="{FF2B5EF4-FFF2-40B4-BE49-F238E27FC236}">
                  <a16:creationId xmlns:a16="http://schemas.microsoft.com/office/drawing/2014/main" id="{8087AACC-26DB-E8A3-6E89-C9B677FF800E}"/>
                </a:ext>
              </a:extLst>
            </p:cNvPr>
            <p:cNvCxnSpPr/>
            <p:nvPr/>
          </p:nvCxnSpPr>
          <p:spPr>
            <a:xfrm rot="21597626">
              <a:off x="9782300" y="409781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1" name="直線接點 1360">
              <a:extLst>
                <a:ext uri="{FF2B5EF4-FFF2-40B4-BE49-F238E27FC236}">
                  <a16:creationId xmlns:a16="http://schemas.microsoft.com/office/drawing/2014/main" id="{C4389925-69E1-EC90-C8C6-75504C1E6B9B}"/>
                </a:ext>
              </a:extLst>
            </p:cNvPr>
            <p:cNvCxnSpPr/>
            <p:nvPr/>
          </p:nvCxnSpPr>
          <p:spPr>
            <a:xfrm rot="21597626">
              <a:off x="9893832" y="409773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直線接點 1361">
              <a:extLst>
                <a:ext uri="{FF2B5EF4-FFF2-40B4-BE49-F238E27FC236}">
                  <a16:creationId xmlns:a16="http://schemas.microsoft.com/office/drawing/2014/main" id="{474EF7CF-7561-B8CF-EEE3-7F84C8B7D572}"/>
                </a:ext>
              </a:extLst>
            </p:cNvPr>
            <p:cNvCxnSpPr/>
            <p:nvPr/>
          </p:nvCxnSpPr>
          <p:spPr>
            <a:xfrm rot="17946064" flipV="1">
              <a:off x="9853305" y="3885350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直線接點 1362">
              <a:extLst>
                <a:ext uri="{FF2B5EF4-FFF2-40B4-BE49-F238E27FC236}">
                  <a16:creationId xmlns:a16="http://schemas.microsoft.com/office/drawing/2014/main" id="{39D51CF3-4CF4-F817-E2F4-C7B39D74C613}"/>
                </a:ext>
              </a:extLst>
            </p:cNvPr>
            <p:cNvCxnSpPr/>
            <p:nvPr/>
          </p:nvCxnSpPr>
          <p:spPr>
            <a:xfrm rot="17946064">
              <a:off x="9866495" y="3861612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直線接點 1363">
              <a:extLst>
                <a:ext uri="{FF2B5EF4-FFF2-40B4-BE49-F238E27FC236}">
                  <a16:creationId xmlns:a16="http://schemas.microsoft.com/office/drawing/2014/main" id="{5155A265-4C5A-3328-9E1A-A9F2DC9098E7}"/>
                </a:ext>
              </a:extLst>
            </p:cNvPr>
            <p:cNvCxnSpPr/>
            <p:nvPr/>
          </p:nvCxnSpPr>
          <p:spPr>
            <a:xfrm rot="17946064">
              <a:off x="9841099" y="395725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直線接點 1364">
              <a:extLst>
                <a:ext uri="{FF2B5EF4-FFF2-40B4-BE49-F238E27FC236}">
                  <a16:creationId xmlns:a16="http://schemas.microsoft.com/office/drawing/2014/main" id="{7A3ED420-44B7-9936-87FE-B8799BB11DD3}"/>
                </a:ext>
              </a:extLst>
            </p:cNvPr>
            <p:cNvCxnSpPr/>
            <p:nvPr/>
          </p:nvCxnSpPr>
          <p:spPr>
            <a:xfrm rot="17946064">
              <a:off x="9894018" y="386217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直線接點 1365">
              <a:extLst>
                <a:ext uri="{FF2B5EF4-FFF2-40B4-BE49-F238E27FC236}">
                  <a16:creationId xmlns:a16="http://schemas.microsoft.com/office/drawing/2014/main" id="{A0624EF5-D0F7-B8C0-0281-46A0B662F626}"/>
                </a:ext>
              </a:extLst>
            </p:cNvPr>
            <p:cNvCxnSpPr/>
            <p:nvPr/>
          </p:nvCxnSpPr>
          <p:spPr>
            <a:xfrm rot="17946064" flipV="1">
              <a:off x="9714800" y="4134184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直線接點 1366">
              <a:extLst>
                <a:ext uri="{FF2B5EF4-FFF2-40B4-BE49-F238E27FC236}">
                  <a16:creationId xmlns:a16="http://schemas.microsoft.com/office/drawing/2014/main" id="{47527BBE-0005-54D5-97C1-D75F2348CE6D}"/>
                </a:ext>
              </a:extLst>
            </p:cNvPr>
            <p:cNvCxnSpPr/>
            <p:nvPr/>
          </p:nvCxnSpPr>
          <p:spPr>
            <a:xfrm rot="17946064">
              <a:off x="9727990" y="4110446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直線接點 1367">
              <a:extLst>
                <a:ext uri="{FF2B5EF4-FFF2-40B4-BE49-F238E27FC236}">
                  <a16:creationId xmlns:a16="http://schemas.microsoft.com/office/drawing/2014/main" id="{51348AA9-E691-17D2-5FCC-488E0B32D18C}"/>
                </a:ext>
              </a:extLst>
            </p:cNvPr>
            <p:cNvCxnSpPr/>
            <p:nvPr/>
          </p:nvCxnSpPr>
          <p:spPr>
            <a:xfrm rot="17946064">
              <a:off x="9702594" y="420608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直線接點 1368">
              <a:extLst>
                <a:ext uri="{FF2B5EF4-FFF2-40B4-BE49-F238E27FC236}">
                  <a16:creationId xmlns:a16="http://schemas.microsoft.com/office/drawing/2014/main" id="{349F966E-9201-95C2-B26E-F6C65159A7C2}"/>
                </a:ext>
              </a:extLst>
            </p:cNvPr>
            <p:cNvCxnSpPr/>
            <p:nvPr/>
          </p:nvCxnSpPr>
          <p:spPr>
            <a:xfrm rot="17946064">
              <a:off x="9755513" y="411101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直線接點 1369">
              <a:extLst>
                <a:ext uri="{FF2B5EF4-FFF2-40B4-BE49-F238E27FC236}">
                  <a16:creationId xmlns:a16="http://schemas.microsoft.com/office/drawing/2014/main" id="{213F211F-1E60-7779-6010-227F9E89CD44}"/>
                </a:ext>
              </a:extLst>
            </p:cNvPr>
            <p:cNvCxnSpPr/>
            <p:nvPr/>
          </p:nvCxnSpPr>
          <p:spPr>
            <a:xfrm rot="21597626" flipV="1">
              <a:off x="9939075" y="4037392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直線接點 1370">
              <a:extLst>
                <a:ext uri="{FF2B5EF4-FFF2-40B4-BE49-F238E27FC236}">
                  <a16:creationId xmlns:a16="http://schemas.microsoft.com/office/drawing/2014/main" id="{2F81B36C-6C57-47A6-C902-A6E6ECB2FD71}"/>
                </a:ext>
              </a:extLst>
            </p:cNvPr>
            <p:cNvCxnSpPr/>
            <p:nvPr/>
          </p:nvCxnSpPr>
          <p:spPr>
            <a:xfrm rot="21597626">
              <a:off x="9966900" y="403737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直線接點 1371">
              <a:extLst>
                <a:ext uri="{FF2B5EF4-FFF2-40B4-BE49-F238E27FC236}">
                  <a16:creationId xmlns:a16="http://schemas.microsoft.com/office/drawing/2014/main" id="{318365F9-EB16-2AE2-5878-B082A31C87B3}"/>
                </a:ext>
              </a:extLst>
            </p:cNvPr>
            <p:cNvCxnSpPr/>
            <p:nvPr/>
          </p:nvCxnSpPr>
          <p:spPr>
            <a:xfrm rot="21597626">
              <a:off x="9883256" y="4087410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直線接點 1372">
              <a:extLst>
                <a:ext uri="{FF2B5EF4-FFF2-40B4-BE49-F238E27FC236}">
                  <a16:creationId xmlns:a16="http://schemas.microsoft.com/office/drawing/2014/main" id="{4CAF3913-67E0-517C-F07A-E0FAA0A572AF}"/>
                </a:ext>
              </a:extLst>
            </p:cNvPr>
            <p:cNvCxnSpPr/>
            <p:nvPr/>
          </p:nvCxnSpPr>
          <p:spPr>
            <a:xfrm rot="21597626">
              <a:off x="9994788" y="408733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直線接點 1373">
              <a:extLst>
                <a:ext uri="{FF2B5EF4-FFF2-40B4-BE49-F238E27FC236}">
                  <a16:creationId xmlns:a16="http://schemas.microsoft.com/office/drawing/2014/main" id="{C31492CC-6DD1-F491-0B94-603C5A5E2B0E}"/>
                </a:ext>
              </a:extLst>
            </p:cNvPr>
            <p:cNvCxnSpPr/>
            <p:nvPr/>
          </p:nvCxnSpPr>
          <p:spPr>
            <a:xfrm rot="7302943" flipV="1">
              <a:off x="9944105" y="4004814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直線接點 1374">
              <a:extLst>
                <a:ext uri="{FF2B5EF4-FFF2-40B4-BE49-F238E27FC236}">
                  <a16:creationId xmlns:a16="http://schemas.microsoft.com/office/drawing/2014/main" id="{6E893922-705C-F7E9-1A5F-F44A3A859E14}"/>
                </a:ext>
              </a:extLst>
            </p:cNvPr>
            <p:cNvCxnSpPr/>
            <p:nvPr/>
          </p:nvCxnSpPr>
          <p:spPr>
            <a:xfrm rot="7302943">
              <a:off x="9929436" y="4028512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直線接點 1375">
              <a:extLst>
                <a:ext uri="{FF2B5EF4-FFF2-40B4-BE49-F238E27FC236}">
                  <a16:creationId xmlns:a16="http://schemas.microsoft.com/office/drawing/2014/main" id="{2B8F4828-2C26-61A6-A64A-DF29A42F09C2}"/>
                </a:ext>
              </a:extLst>
            </p:cNvPr>
            <p:cNvCxnSpPr/>
            <p:nvPr/>
          </p:nvCxnSpPr>
          <p:spPr>
            <a:xfrm rot="7302943">
              <a:off x="9930823" y="3981075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直線接點 1376">
              <a:extLst>
                <a:ext uri="{FF2B5EF4-FFF2-40B4-BE49-F238E27FC236}">
                  <a16:creationId xmlns:a16="http://schemas.microsoft.com/office/drawing/2014/main" id="{1AD3DCBD-C0C6-B693-3EED-2BF318865A96}"/>
                </a:ext>
              </a:extLst>
            </p:cNvPr>
            <p:cNvCxnSpPr/>
            <p:nvPr/>
          </p:nvCxnSpPr>
          <p:spPr>
            <a:xfrm rot="7302943">
              <a:off x="9872167" y="4075989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直線接點 1377">
              <a:extLst>
                <a:ext uri="{FF2B5EF4-FFF2-40B4-BE49-F238E27FC236}">
                  <a16:creationId xmlns:a16="http://schemas.microsoft.com/office/drawing/2014/main" id="{F3BFBE8A-0DDE-B664-9546-90B82A8611C6}"/>
                </a:ext>
              </a:extLst>
            </p:cNvPr>
            <p:cNvCxnSpPr/>
            <p:nvPr/>
          </p:nvCxnSpPr>
          <p:spPr>
            <a:xfrm rot="3651477" flipV="1">
              <a:off x="10075324" y="4103905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接點 1378">
              <a:extLst>
                <a:ext uri="{FF2B5EF4-FFF2-40B4-BE49-F238E27FC236}">
                  <a16:creationId xmlns:a16="http://schemas.microsoft.com/office/drawing/2014/main" id="{96390FDC-A007-2A7B-75DF-288FC69D7262}"/>
                </a:ext>
              </a:extLst>
            </p:cNvPr>
            <p:cNvCxnSpPr/>
            <p:nvPr/>
          </p:nvCxnSpPr>
          <p:spPr>
            <a:xfrm rot="3651477">
              <a:off x="10088537" y="4127643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直線接點 1379">
              <a:extLst>
                <a:ext uri="{FF2B5EF4-FFF2-40B4-BE49-F238E27FC236}">
                  <a16:creationId xmlns:a16="http://schemas.microsoft.com/office/drawing/2014/main" id="{66BEDA41-3129-BDAE-958C-AEC137C1BAAD}"/>
                </a:ext>
              </a:extLst>
            </p:cNvPr>
            <p:cNvCxnSpPr/>
            <p:nvPr/>
          </p:nvCxnSpPr>
          <p:spPr>
            <a:xfrm rot="3651477">
              <a:off x="10020468" y="410452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直線接點 1380">
              <a:extLst>
                <a:ext uri="{FF2B5EF4-FFF2-40B4-BE49-F238E27FC236}">
                  <a16:creationId xmlns:a16="http://schemas.microsoft.com/office/drawing/2014/main" id="{31B8D76D-C4F4-D4E8-3A46-359ADEDEC1BB}"/>
                </a:ext>
              </a:extLst>
            </p:cNvPr>
            <p:cNvCxnSpPr/>
            <p:nvPr/>
          </p:nvCxnSpPr>
          <p:spPr>
            <a:xfrm rot="3651477">
              <a:off x="10073476" y="419959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直線接點 1381">
              <a:extLst>
                <a:ext uri="{FF2B5EF4-FFF2-40B4-BE49-F238E27FC236}">
                  <a16:creationId xmlns:a16="http://schemas.microsoft.com/office/drawing/2014/main" id="{3C65FDEB-B297-CC02-2A79-2719C5D9E8E3}"/>
                </a:ext>
              </a:extLst>
            </p:cNvPr>
            <p:cNvCxnSpPr/>
            <p:nvPr/>
          </p:nvCxnSpPr>
          <p:spPr>
            <a:xfrm rot="3651477" flipV="1">
              <a:off x="9936587" y="3855071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直線接點 1382">
              <a:extLst>
                <a:ext uri="{FF2B5EF4-FFF2-40B4-BE49-F238E27FC236}">
                  <a16:creationId xmlns:a16="http://schemas.microsoft.com/office/drawing/2014/main" id="{5EF302F7-D5F8-74BB-5251-6F438CB90D0D}"/>
                </a:ext>
              </a:extLst>
            </p:cNvPr>
            <p:cNvCxnSpPr/>
            <p:nvPr/>
          </p:nvCxnSpPr>
          <p:spPr>
            <a:xfrm rot="3651477">
              <a:off x="9949800" y="387880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直線接點 1383">
              <a:extLst>
                <a:ext uri="{FF2B5EF4-FFF2-40B4-BE49-F238E27FC236}">
                  <a16:creationId xmlns:a16="http://schemas.microsoft.com/office/drawing/2014/main" id="{488EF756-986F-F1C0-2DA6-1BF894C21804}"/>
                </a:ext>
              </a:extLst>
            </p:cNvPr>
            <p:cNvCxnSpPr/>
            <p:nvPr/>
          </p:nvCxnSpPr>
          <p:spPr>
            <a:xfrm rot="3651477">
              <a:off x="9881731" y="385568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直線接點 1384">
              <a:extLst>
                <a:ext uri="{FF2B5EF4-FFF2-40B4-BE49-F238E27FC236}">
                  <a16:creationId xmlns:a16="http://schemas.microsoft.com/office/drawing/2014/main" id="{D8F6176B-3C51-F10C-A6F6-F831BD10E458}"/>
                </a:ext>
              </a:extLst>
            </p:cNvPr>
            <p:cNvCxnSpPr/>
            <p:nvPr/>
          </p:nvCxnSpPr>
          <p:spPr>
            <a:xfrm rot="3651477">
              <a:off x="9934739" y="395076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直線接點 1385">
              <a:extLst>
                <a:ext uri="{FF2B5EF4-FFF2-40B4-BE49-F238E27FC236}">
                  <a16:creationId xmlns:a16="http://schemas.microsoft.com/office/drawing/2014/main" id="{709292D0-29F9-2DE6-7641-1D4837716F59}"/>
                </a:ext>
              </a:extLst>
            </p:cNvPr>
            <p:cNvCxnSpPr/>
            <p:nvPr/>
          </p:nvCxnSpPr>
          <p:spPr>
            <a:xfrm rot="17946061" flipV="1">
              <a:off x="9541125" y="4230875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直線接點 1386">
              <a:extLst>
                <a:ext uri="{FF2B5EF4-FFF2-40B4-BE49-F238E27FC236}">
                  <a16:creationId xmlns:a16="http://schemas.microsoft.com/office/drawing/2014/main" id="{40D92D65-4835-AF60-4FFA-41BA0BC0F578}"/>
                </a:ext>
              </a:extLst>
            </p:cNvPr>
            <p:cNvCxnSpPr/>
            <p:nvPr/>
          </p:nvCxnSpPr>
          <p:spPr>
            <a:xfrm rot="17946061">
              <a:off x="9554315" y="4207137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直線接點 1387">
              <a:extLst>
                <a:ext uri="{FF2B5EF4-FFF2-40B4-BE49-F238E27FC236}">
                  <a16:creationId xmlns:a16="http://schemas.microsoft.com/office/drawing/2014/main" id="{E0A74294-022F-9A93-A96A-D673C01EC84A}"/>
                </a:ext>
              </a:extLst>
            </p:cNvPr>
            <p:cNvCxnSpPr/>
            <p:nvPr/>
          </p:nvCxnSpPr>
          <p:spPr>
            <a:xfrm rot="17946061">
              <a:off x="9528919" y="430277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直線接點 1388">
              <a:extLst>
                <a:ext uri="{FF2B5EF4-FFF2-40B4-BE49-F238E27FC236}">
                  <a16:creationId xmlns:a16="http://schemas.microsoft.com/office/drawing/2014/main" id="{DAFAB17E-F327-CAFC-399B-AB45EB4BE9CE}"/>
                </a:ext>
              </a:extLst>
            </p:cNvPr>
            <p:cNvCxnSpPr/>
            <p:nvPr/>
          </p:nvCxnSpPr>
          <p:spPr>
            <a:xfrm rot="17946061">
              <a:off x="9581838" y="4207702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0" name="直線接點 1389">
              <a:extLst>
                <a:ext uri="{FF2B5EF4-FFF2-40B4-BE49-F238E27FC236}">
                  <a16:creationId xmlns:a16="http://schemas.microsoft.com/office/drawing/2014/main" id="{DED548A0-7DA6-D5F7-4DB7-8C491A7B0450}"/>
                </a:ext>
              </a:extLst>
            </p:cNvPr>
            <p:cNvCxnSpPr/>
            <p:nvPr/>
          </p:nvCxnSpPr>
          <p:spPr>
            <a:xfrm rot="3651474" flipV="1">
              <a:off x="9515760" y="4211101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直線接點 1390">
              <a:extLst>
                <a:ext uri="{FF2B5EF4-FFF2-40B4-BE49-F238E27FC236}">
                  <a16:creationId xmlns:a16="http://schemas.microsoft.com/office/drawing/2014/main" id="{73D00FDC-0FCA-88AB-7AE1-92A31C48A486}"/>
                </a:ext>
              </a:extLst>
            </p:cNvPr>
            <p:cNvCxnSpPr/>
            <p:nvPr/>
          </p:nvCxnSpPr>
          <p:spPr>
            <a:xfrm rot="3651474">
              <a:off x="9528972" y="423483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2" name="直線接點 1391">
              <a:extLst>
                <a:ext uri="{FF2B5EF4-FFF2-40B4-BE49-F238E27FC236}">
                  <a16:creationId xmlns:a16="http://schemas.microsoft.com/office/drawing/2014/main" id="{5C0FD0E6-8C45-4531-C80A-EF4440DEB7AE}"/>
                </a:ext>
              </a:extLst>
            </p:cNvPr>
            <p:cNvCxnSpPr/>
            <p:nvPr/>
          </p:nvCxnSpPr>
          <p:spPr>
            <a:xfrm rot="3651474">
              <a:off x="9460903" y="421171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直線接點 1392">
              <a:extLst>
                <a:ext uri="{FF2B5EF4-FFF2-40B4-BE49-F238E27FC236}">
                  <a16:creationId xmlns:a16="http://schemas.microsoft.com/office/drawing/2014/main" id="{8AA3B74E-26A0-CC0E-906E-76E6DFD2DA8A}"/>
                </a:ext>
              </a:extLst>
            </p:cNvPr>
            <p:cNvCxnSpPr/>
            <p:nvPr/>
          </p:nvCxnSpPr>
          <p:spPr>
            <a:xfrm rot="3651474">
              <a:off x="9513912" y="430679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直線接點 1393">
              <a:extLst>
                <a:ext uri="{FF2B5EF4-FFF2-40B4-BE49-F238E27FC236}">
                  <a16:creationId xmlns:a16="http://schemas.microsoft.com/office/drawing/2014/main" id="{2CAEF85F-B87B-C7AC-0059-FB28BA9F4B05}"/>
                </a:ext>
              </a:extLst>
            </p:cNvPr>
            <p:cNvCxnSpPr/>
            <p:nvPr/>
          </p:nvCxnSpPr>
          <p:spPr>
            <a:xfrm rot="21599999" flipV="1">
              <a:off x="9662185" y="4146960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直線接點 1394">
              <a:extLst>
                <a:ext uri="{FF2B5EF4-FFF2-40B4-BE49-F238E27FC236}">
                  <a16:creationId xmlns:a16="http://schemas.microsoft.com/office/drawing/2014/main" id="{71C5235A-62E6-396B-7CEC-FCB28CE4E9F3}"/>
                </a:ext>
              </a:extLst>
            </p:cNvPr>
            <p:cNvCxnSpPr/>
            <p:nvPr/>
          </p:nvCxnSpPr>
          <p:spPr>
            <a:xfrm rot="21599999">
              <a:off x="9688678" y="4146960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直線接點 1395">
              <a:extLst>
                <a:ext uri="{FF2B5EF4-FFF2-40B4-BE49-F238E27FC236}">
                  <a16:creationId xmlns:a16="http://schemas.microsoft.com/office/drawing/2014/main" id="{4D1A4D9E-6F0C-2F28-D1C9-4CF78CF8C308}"/>
                </a:ext>
              </a:extLst>
            </p:cNvPr>
            <p:cNvCxnSpPr/>
            <p:nvPr/>
          </p:nvCxnSpPr>
          <p:spPr>
            <a:xfrm rot="21599999">
              <a:off x="9609020" y="41945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直線接點 1396">
              <a:extLst>
                <a:ext uri="{FF2B5EF4-FFF2-40B4-BE49-F238E27FC236}">
                  <a16:creationId xmlns:a16="http://schemas.microsoft.com/office/drawing/2014/main" id="{2F8D2D6B-8232-1CE7-875A-2A80C74FD747}"/>
                </a:ext>
              </a:extLst>
            </p:cNvPr>
            <p:cNvCxnSpPr/>
            <p:nvPr/>
          </p:nvCxnSpPr>
          <p:spPr>
            <a:xfrm rot="21599999">
              <a:off x="9715216" y="41945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直線接點 1397">
              <a:extLst>
                <a:ext uri="{FF2B5EF4-FFF2-40B4-BE49-F238E27FC236}">
                  <a16:creationId xmlns:a16="http://schemas.microsoft.com/office/drawing/2014/main" id="{521FE4CF-5E39-39B4-BA6C-3BE20A07331E}"/>
                </a:ext>
              </a:extLst>
            </p:cNvPr>
            <p:cNvCxnSpPr/>
            <p:nvPr/>
          </p:nvCxnSpPr>
          <p:spPr>
            <a:xfrm rot="21599999" flipV="1">
              <a:off x="9384242" y="4146960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直線接點 1398">
              <a:extLst>
                <a:ext uri="{FF2B5EF4-FFF2-40B4-BE49-F238E27FC236}">
                  <a16:creationId xmlns:a16="http://schemas.microsoft.com/office/drawing/2014/main" id="{18D150D7-59DC-85F8-F353-CB5539B7A814}"/>
                </a:ext>
              </a:extLst>
            </p:cNvPr>
            <p:cNvCxnSpPr/>
            <p:nvPr/>
          </p:nvCxnSpPr>
          <p:spPr>
            <a:xfrm rot="21599999">
              <a:off x="9410735" y="4146960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直線接點 1399">
              <a:extLst>
                <a:ext uri="{FF2B5EF4-FFF2-40B4-BE49-F238E27FC236}">
                  <a16:creationId xmlns:a16="http://schemas.microsoft.com/office/drawing/2014/main" id="{C637EDAC-1FA3-C029-48A0-0E55014D092D}"/>
                </a:ext>
              </a:extLst>
            </p:cNvPr>
            <p:cNvCxnSpPr/>
            <p:nvPr/>
          </p:nvCxnSpPr>
          <p:spPr>
            <a:xfrm rot="21599999">
              <a:off x="9331077" y="41945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直線接點 1400">
              <a:extLst>
                <a:ext uri="{FF2B5EF4-FFF2-40B4-BE49-F238E27FC236}">
                  <a16:creationId xmlns:a16="http://schemas.microsoft.com/office/drawing/2014/main" id="{4B372A15-CE00-6929-855B-0D2C499DF54A}"/>
                </a:ext>
              </a:extLst>
            </p:cNvPr>
            <p:cNvCxnSpPr/>
            <p:nvPr/>
          </p:nvCxnSpPr>
          <p:spPr>
            <a:xfrm rot="21599999">
              <a:off x="9437273" y="41945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直線接點 1401">
              <a:extLst>
                <a:ext uri="{FF2B5EF4-FFF2-40B4-BE49-F238E27FC236}">
                  <a16:creationId xmlns:a16="http://schemas.microsoft.com/office/drawing/2014/main" id="{7A85E3D5-605E-3518-1B69-DCFC628F4063}"/>
                </a:ext>
              </a:extLst>
            </p:cNvPr>
            <p:cNvCxnSpPr/>
            <p:nvPr/>
          </p:nvCxnSpPr>
          <p:spPr>
            <a:xfrm rot="17946061" flipV="1">
              <a:off x="10268579" y="4230874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直線接點 1402">
              <a:extLst>
                <a:ext uri="{FF2B5EF4-FFF2-40B4-BE49-F238E27FC236}">
                  <a16:creationId xmlns:a16="http://schemas.microsoft.com/office/drawing/2014/main" id="{A1A7C693-90A3-E177-9F22-2ED4816CD919}"/>
                </a:ext>
              </a:extLst>
            </p:cNvPr>
            <p:cNvCxnSpPr/>
            <p:nvPr/>
          </p:nvCxnSpPr>
          <p:spPr>
            <a:xfrm rot="17946061">
              <a:off x="10281769" y="4207136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直線接點 1403">
              <a:extLst>
                <a:ext uri="{FF2B5EF4-FFF2-40B4-BE49-F238E27FC236}">
                  <a16:creationId xmlns:a16="http://schemas.microsoft.com/office/drawing/2014/main" id="{8C1E901A-F13E-4649-8207-C61022416120}"/>
                </a:ext>
              </a:extLst>
            </p:cNvPr>
            <p:cNvCxnSpPr/>
            <p:nvPr/>
          </p:nvCxnSpPr>
          <p:spPr>
            <a:xfrm rot="17946061">
              <a:off x="10256373" y="430277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直線接點 1404">
              <a:extLst>
                <a:ext uri="{FF2B5EF4-FFF2-40B4-BE49-F238E27FC236}">
                  <a16:creationId xmlns:a16="http://schemas.microsoft.com/office/drawing/2014/main" id="{39277B70-0976-8858-A9F5-762827D73EA5}"/>
                </a:ext>
              </a:extLst>
            </p:cNvPr>
            <p:cNvCxnSpPr/>
            <p:nvPr/>
          </p:nvCxnSpPr>
          <p:spPr>
            <a:xfrm rot="17946061">
              <a:off x="10309292" y="420770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直線接點 1405">
              <a:extLst>
                <a:ext uri="{FF2B5EF4-FFF2-40B4-BE49-F238E27FC236}">
                  <a16:creationId xmlns:a16="http://schemas.microsoft.com/office/drawing/2014/main" id="{52F48C75-30A1-4748-53E2-C28550E2E0FF}"/>
                </a:ext>
              </a:extLst>
            </p:cNvPr>
            <p:cNvCxnSpPr/>
            <p:nvPr/>
          </p:nvCxnSpPr>
          <p:spPr>
            <a:xfrm rot="3651474" flipV="1">
              <a:off x="10243213" y="4211100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接點 1406">
              <a:extLst>
                <a:ext uri="{FF2B5EF4-FFF2-40B4-BE49-F238E27FC236}">
                  <a16:creationId xmlns:a16="http://schemas.microsoft.com/office/drawing/2014/main" id="{F93EC556-CCDD-B7BA-D21B-3C59BDCE5F76}"/>
                </a:ext>
              </a:extLst>
            </p:cNvPr>
            <p:cNvCxnSpPr/>
            <p:nvPr/>
          </p:nvCxnSpPr>
          <p:spPr>
            <a:xfrm rot="3651474">
              <a:off x="10256425" y="4234838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直線接點 1407">
              <a:extLst>
                <a:ext uri="{FF2B5EF4-FFF2-40B4-BE49-F238E27FC236}">
                  <a16:creationId xmlns:a16="http://schemas.microsoft.com/office/drawing/2014/main" id="{CD32B50D-855B-5F49-D0EA-153C33185FDE}"/>
                </a:ext>
              </a:extLst>
            </p:cNvPr>
            <p:cNvCxnSpPr/>
            <p:nvPr/>
          </p:nvCxnSpPr>
          <p:spPr>
            <a:xfrm rot="3651474">
              <a:off x="10188356" y="421171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直線接點 1408">
              <a:extLst>
                <a:ext uri="{FF2B5EF4-FFF2-40B4-BE49-F238E27FC236}">
                  <a16:creationId xmlns:a16="http://schemas.microsoft.com/office/drawing/2014/main" id="{8B93A335-957A-8DE5-6417-77D584C12277}"/>
                </a:ext>
              </a:extLst>
            </p:cNvPr>
            <p:cNvCxnSpPr/>
            <p:nvPr/>
          </p:nvCxnSpPr>
          <p:spPr>
            <a:xfrm rot="3651474">
              <a:off x="10241365" y="4306789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直線接點 1409">
              <a:extLst>
                <a:ext uri="{FF2B5EF4-FFF2-40B4-BE49-F238E27FC236}">
                  <a16:creationId xmlns:a16="http://schemas.microsoft.com/office/drawing/2014/main" id="{ED762D41-C02F-9FCE-4DB4-A5C16A753A1B}"/>
                </a:ext>
              </a:extLst>
            </p:cNvPr>
            <p:cNvCxnSpPr/>
            <p:nvPr/>
          </p:nvCxnSpPr>
          <p:spPr>
            <a:xfrm rot="21599999" flipV="1">
              <a:off x="10389639" y="4146959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直線接點 1410">
              <a:extLst>
                <a:ext uri="{FF2B5EF4-FFF2-40B4-BE49-F238E27FC236}">
                  <a16:creationId xmlns:a16="http://schemas.microsoft.com/office/drawing/2014/main" id="{9C91D36A-B9FF-AE54-78E2-C06F7129F4B9}"/>
                </a:ext>
              </a:extLst>
            </p:cNvPr>
            <p:cNvCxnSpPr/>
            <p:nvPr/>
          </p:nvCxnSpPr>
          <p:spPr>
            <a:xfrm rot="21599999">
              <a:off x="10416132" y="4146959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直線接點 1411">
              <a:extLst>
                <a:ext uri="{FF2B5EF4-FFF2-40B4-BE49-F238E27FC236}">
                  <a16:creationId xmlns:a16="http://schemas.microsoft.com/office/drawing/2014/main" id="{EC40D0A9-336B-254A-A27C-A4AD33764751}"/>
                </a:ext>
              </a:extLst>
            </p:cNvPr>
            <p:cNvCxnSpPr/>
            <p:nvPr/>
          </p:nvCxnSpPr>
          <p:spPr>
            <a:xfrm rot="21599999">
              <a:off x="10336474" y="4194556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直線接點 1412">
              <a:extLst>
                <a:ext uri="{FF2B5EF4-FFF2-40B4-BE49-F238E27FC236}">
                  <a16:creationId xmlns:a16="http://schemas.microsoft.com/office/drawing/2014/main" id="{CBE75083-71E5-8BB3-C61E-17C041231CA7}"/>
                </a:ext>
              </a:extLst>
            </p:cNvPr>
            <p:cNvCxnSpPr/>
            <p:nvPr/>
          </p:nvCxnSpPr>
          <p:spPr>
            <a:xfrm rot="21599999">
              <a:off x="10442670" y="4194556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直線接點 1413">
              <a:extLst>
                <a:ext uri="{FF2B5EF4-FFF2-40B4-BE49-F238E27FC236}">
                  <a16:creationId xmlns:a16="http://schemas.microsoft.com/office/drawing/2014/main" id="{863A93FD-4AB2-EE36-3572-616771F35BF6}"/>
                </a:ext>
              </a:extLst>
            </p:cNvPr>
            <p:cNvCxnSpPr/>
            <p:nvPr/>
          </p:nvCxnSpPr>
          <p:spPr>
            <a:xfrm rot="21599999" flipV="1">
              <a:off x="10111695" y="4146959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直線接點 1414">
              <a:extLst>
                <a:ext uri="{FF2B5EF4-FFF2-40B4-BE49-F238E27FC236}">
                  <a16:creationId xmlns:a16="http://schemas.microsoft.com/office/drawing/2014/main" id="{BDBEB9BA-5D59-0A5E-9EDC-1B5D3BBEE3A8}"/>
                </a:ext>
              </a:extLst>
            </p:cNvPr>
            <p:cNvCxnSpPr/>
            <p:nvPr/>
          </p:nvCxnSpPr>
          <p:spPr>
            <a:xfrm rot="21599999">
              <a:off x="10138188" y="4146959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直線接點 1415">
              <a:extLst>
                <a:ext uri="{FF2B5EF4-FFF2-40B4-BE49-F238E27FC236}">
                  <a16:creationId xmlns:a16="http://schemas.microsoft.com/office/drawing/2014/main" id="{3555D6D1-3399-ED6E-E5A9-DB479C0EA1E1}"/>
                </a:ext>
              </a:extLst>
            </p:cNvPr>
            <p:cNvCxnSpPr/>
            <p:nvPr/>
          </p:nvCxnSpPr>
          <p:spPr>
            <a:xfrm rot="21599999">
              <a:off x="10058530" y="4194556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7" name="直線接點 1416">
              <a:extLst>
                <a:ext uri="{FF2B5EF4-FFF2-40B4-BE49-F238E27FC236}">
                  <a16:creationId xmlns:a16="http://schemas.microsoft.com/office/drawing/2014/main" id="{4B0FEAF9-2B82-D3DE-F6F9-B9F3F10AB204}"/>
                </a:ext>
              </a:extLst>
            </p:cNvPr>
            <p:cNvCxnSpPr/>
            <p:nvPr/>
          </p:nvCxnSpPr>
          <p:spPr>
            <a:xfrm rot="21599999">
              <a:off x="10164726" y="4194556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直線接點 1417">
              <a:extLst>
                <a:ext uri="{FF2B5EF4-FFF2-40B4-BE49-F238E27FC236}">
                  <a16:creationId xmlns:a16="http://schemas.microsoft.com/office/drawing/2014/main" id="{C87DBEFB-5AA0-BE0D-5C84-DF20EAC6A965}"/>
                </a:ext>
              </a:extLst>
            </p:cNvPr>
            <p:cNvCxnSpPr/>
            <p:nvPr/>
          </p:nvCxnSpPr>
          <p:spPr>
            <a:xfrm rot="14292127" flipV="1">
              <a:off x="7964504" y="4034950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直線接點 1418">
              <a:extLst>
                <a:ext uri="{FF2B5EF4-FFF2-40B4-BE49-F238E27FC236}">
                  <a16:creationId xmlns:a16="http://schemas.microsoft.com/office/drawing/2014/main" id="{987D39FE-9B25-35CE-8DAB-8864859BAA4F}"/>
                </a:ext>
              </a:extLst>
            </p:cNvPr>
            <p:cNvCxnSpPr/>
            <p:nvPr/>
          </p:nvCxnSpPr>
          <p:spPr>
            <a:xfrm rot="14292127">
              <a:off x="7949813" y="4011292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直線接點 1419">
              <a:extLst>
                <a:ext uri="{FF2B5EF4-FFF2-40B4-BE49-F238E27FC236}">
                  <a16:creationId xmlns:a16="http://schemas.microsoft.com/office/drawing/2014/main" id="{7E1CF9E5-5A9B-F5C5-6C70-84C132BF5512}"/>
                </a:ext>
              </a:extLst>
            </p:cNvPr>
            <p:cNvCxnSpPr/>
            <p:nvPr/>
          </p:nvCxnSpPr>
          <p:spPr>
            <a:xfrm rot="14292127">
              <a:off x="7993771" y="4082308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直線接點 1420">
              <a:extLst>
                <a:ext uri="{FF2B5EF4-FFF2-40B4-BE49-F238E27FC236}">
                  <a16:creationId xmlns:a16="http://schemas.microsoft.com/office/drawing/2014/main" id="{771D57CA-174C-9176-42FF-77C6208EAD59}"/>
                </a:ext>
              </a:extLst>
            </p:cNvPr>
            <p:cNvCxnSpPr/>
            <p:nvPr/>
          </p:nvCxnSpPr>
          <p:spPr>
            <a:xfrm rot="14292127">
              <a:off x="7935026" y="3987553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直線接點 1421">
              <a:extLst>
                <a:ext uri="{FF2B5EF4-FFF2-40B4-BE49-F238E27FC236}">
                  <a16:creationId xmlns:a16="http://schemas.microsoft.com/office/drawing/2014/main" id="{9F570345-2E0B-9375-927B-35D427BF27C1}"/>
                </a:ext>
              </a:extLst>
            </p:cNvPr>
            <p:cNvCxnSpPr/>
            <p:nvPr/>
          </p:nvCxnSpPr>
          <p:spPr>
            <a:xfrm rot="21597626" flipV="1">
              <a:off x="7934167" y="404779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直線接點 1422">
              <a:extLst>
                <a:ext uri="{FF2B5EF4-FFF2-40B4-BE49-F238E27FC236}">
                  <a16:creationId xmlns:a16="http://schemas.microsoft.com/office/drawing/2014/main" id="{CDC3D2A3-569B-D361-6F1B-915B76CAD4E2}"/>
                </a:ext>
              </a:extLst>
            </p:cNvPr>
            <p:cNvCxnSpPr/>
            <p:nvPr/>
          </p:nvCxnSpPr>
          <p:spPr>
            <a:xfrm rot="21597626">
              <a:off x="7961992" y="4047774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直線接點 1423">
              <a:extLst>
                <a:ext uri="{FF2B5EF4-FFF2-40B4-BE49-F238E27FC236}">
                  <a16:creationId xmlns:a16="http://schemas.microsoft.com/office/drawing/2014/main" id="{3651D2E0-1C1A-3E18-BEC8-88C203AB3082}"/>
                </a:ext>
              </a:extLst>
            </p:cNvPr>
            <p:cNvCxnSpPr/>
            <p:nvPr/>
          </p:nvCxnSpPr>
          <p:spPr>
            <a:xfrm rot="21597626">
              <a:off x="7878348" y="409781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直線接點 1424">
              <a:extLst>
                <a:ext uri="{FF2B5EF4-FFF2-40B4-BE49-F238E27FC236}">
                  <a16:creationId xmlns:a16="http://schemas.microsoft.com/office/drawing/2014/main" id="{20F496E4-562D-ACE6-6B7A-A5349B48DC9F}"/>
                </a:ext>
              </a:extLst>
            </p:cNvPr>
            <p:cNvCxnSpPr/>
            <p:nvPr/>
          </p:nvCxnSpPr>
          <p:spPr>
            <a:xfrm rot="21597626">
              <a:off x="7989880" y="409773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直線接點 1425">
              <a:extLst>
                <a:ext uri="{FF2B5EF4-FFF2-40B4-BE49-F238E27FC236}">
                  <a16:creationId xmlns:a16="http://schemas.microsoft.com/office/drawing/2014/main" id="{9A1AD034-565F-161C-B39F-FC44B7762801}"/>
                </a:ext>
              </a:extLst>
            </p:cNvPr>
            <p:cNvCxnSpPr/>
            <p:nvPr/>
          </p:nvCxnSpPr>
          <p:spPr>
            <a:xfrm rot="17946064" flipV="1">
              <a:off x="7949353" y="3885351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直線接點 1426">
              <a:extLst>
                <a:ext uri="{FF2B5EF4-FFF2-40B4-BE49-F238E27FC236}">
                  <a16:creationId xmlns:a16="http://schemas.microsoft.com/office/drawing/2014/main" id="{4BFF6F9B-7802-C851-29ED-83085C73BCD4}"/>
                </a:ext>
              </a:extLst>
            </p:cNvPr>
            <p:cNvCxnSpPr/>
            <p:nvPr/>
          </p:nvCxnSpPr>
          <p:spPr>
            <a:xfrm rot="17946064">
              <a:off x="7962543" y="3861613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直線接點 1427">
              <a:extLst>
                <a:ext uri="{FF2B5EF4-FFF2-40B4-BE49-F238E27FC236}">
                  <a16:creationId xmlns:a16="http://schemas.microsoft.com/office/drawing/2014/main" id="{4EC173A5-0099-DDB2-A270-FB7120A70E8A}"/>
                </a:ext>
              </a:extLst>
            </p:cNvPr>
            <p:cNvCxnSpPr/>
            <p:nvPr/>
          </p:nvCxnSpPr>
          <p:spPr>
            <a:xfrm rot="17946064">
              <a:off x="7937147" y="3957252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直線接點 1428">
              <a:extLst>
                <a:ext uri="{FF2B5EF4-FFF2-40B4-BE49-F238E27FC236}">
                  <a16:creationId xmlns:a16="http://schemas.microsoft.com/office/drawing/2014/main" id="{F575D12B-9D57-7DE3-9F2D-3FE05FEA280E}"/>
                </a:ext>
              </a:extLst>
            </p:cNvPr>
            <p:cNvCxnSpPr/>
            <p:nvPr/>
          </p:nvCxnSpPr>
          <p:spPr>
            <a:xfrm rot="17946064">
              <a:off x="7990066" y="386217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直線接點 1429">
              <a:extLst>
                <a:ext uri="{FF2B5EF4-FFF2-40B4-BE49-F238E27FC236}">
                  <a16:creationId xmlns:a16="http://schemas.microsoft.com/office/drawing/2014/main" id="{54CE1193-AFAB-26A8-273B-60DE21280EB1}"/>
                </a:ext>
              </a:extLst>
            </p:cNvPr>
            <p:cNvCxnSpPr/>
            <p:nvPr/>
          </p:nvCxnSpPr>
          <p:spPr>
            <a:xfrm rot="17946064" flipV="1">
              <a:off x="7810848" y="4134185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直線接點 1430">
              <a:extLst>
                <a:ext uri="{FF2B5EF4-FFF2-40B4-BE49-F238E27FC236}">
                  <a16:creationId xmlns:a16="http://schemas.microsoft.com/office/drawing/2014/main" id="{A57F33A0-B012-2254-DDBC-1D712EAD60DB}"/>
                </a:ext>
              </a:extLst>
            </p:cNvPr>
            <p:cNvCxnSpPr/>
            <p:nvPr/>
          </p:nvCxnSpPr>
          <p:spPr>
            <a:xfrm rot="17946064">
              <a:off x="7824038" y="4110447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直線接點 1431">
              <a:extLst>
                <a:ext uri="{FF2B5EF4-FFF2-40B4-BE49-F238E27FC236}">
                  <a16:creationId xmlns:a16="http://schemas.microsoft.com/office/drawing/2014/main" id="{8A3C91E9-B008-0A79-3C59-65A02571768B}"/>
                </a:ext>
              </a:extLst>
            </p:cNvPr>
            <p:cNvCxnSpPr/>
            <p:nvPr/>
          </p:nvCxnSpPr>
          <p:spPr>
            <a:xfrm rot="17946064">
              <a:off x="7798642" y="420608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直線接點 1432">
              <a:extLst>
                <a:ext uri="{FF2B5EF4-FFF2-40B4-BE49-F238E27FC236}">
                  <a16:creationId xmlns:a16="http://schemas.microsoft.com/office/drawing/2014/main" id="{3B524B6A-B029-554D-D3D7-85885F47AAD5}"/>
                </a:ext>
              </a:extLst>
            </p:cNvPr>
            <p:cNvCxnSpPr/>
            <p:nvPr/>
          </p:nvCxnSpPr>
          <p:spPr>
            <a:xfrm rot="17946064">
              <a:off x="7851561" y="4111012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直線接點 1433">
              <a:extLst>
                <a:ext uri="{FF2B5EF4-FFF2-40B4-BE49-F238E27FC236}">
                  <a16:creationId xmlns:a16="http://schemas.microsoft.com/office/drawing/2014/main" id="{12F5DC8D-4061-D2CE-85C2-803542845508}"/>
                </a:ext>
              </a:extLst>
            </p:cNvPr>
            <p:cNvCxnSpPr/>
            <p:nvPr/>
          </p:nvCxnSpPr>
          <p:spPr>
            <a:xfrm rot="21597626" flipV="1">
              <a:off x="8035123" y="403739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直線接點 1434">
              <a:extLst>
                <a:ext uri="{FF2B5EF4-FFF2-40B4-BE49-F238E27FC236}">
                  <a16:creationId xmlns:a16="http://schemas.microsoft.com/office/drawing/2014/main" id="{ED58CD6C-69E5-7065-2520-F67908C4D536}"/>
                </a:ext>
              </a:extLst>
            </p:cNvPr>
            <p:cNvCxnSpPr/>
            <p:nvPr/>
          </p:nvCxnSpPr>
          <p:spPr>
            <a:xfrm rot="21597626">
              <a:off x="8062948" y="403737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直線接點 1435">
              <a:extLst>
                <a:ext uri="{FF2B5EF4-FFF2-40B4-BE49-F238E27FC236}">
                  <a16:creationId xmlns:a16="http://schemas.microsoft.com/office/drawing/2014/main" id="{95177EF9-F551-D439-A383-D98BCB745B74}"/>
                </a:ext>
              </a:extLst>
            </p:cNvPr>
            <p:cNvCxnSpPr/>
            <p:nvPr/>
          </p:nvCxnSpPr>
          <p:spPr>
            <a:xfrm rot="21597626">
              <a:off x="7979304" y="408741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直線接點 1436">
              <a:extLst>
                <a:ext uri="{FF2B5EF4-FFF2-40B4-BE49-F238E27FC236}">
                  <a16:creationId xmlns:a16="http://schemas.microsoft.com/office/drawing/2014/main" id="{1A904695-E543-0022-E585-9FE10C079B23}"/>
                </a:ext>
              </a:extLst>
            </p:cNvPr>
            <p:cNvCxnSpPr/>
            <p:nvPr/>
          </p:nvCxnSpPr>
          <p:spPr>
            <a:xfrm rot="21597626">
              <a:off x="8090836" y="408733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直線接點 1437">
              <a:extLst>
                <a:ext uri="{FF2B5EF4-FFF2-40B4-BE49-F238E27FC236}">
                  <a16:creationId xmlns:a16="http://schemas.microsoft.com/office/drawing/2014/main" id="{AAA9B7AC-F2B1-5715-CD60-9C7858A40EDB}"/>
                </a:ext>
              </a:extLst>
            </p:cNvPr>
            <p:cNvCxnSpPr/>
            <p:nvPr/>
          </p:nvCxnSpPr>
          <p:spPr>
            <a:xfrm rot="7302943" flipV="1">
              <a:off x="8040153" y="4004815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直線接點 1438">
              <a:extLst>
                <a:ext uri="{FF2B5EF4-FFF2-40B4-BE49-F238E27FC236}">
                  <a16:creationId xmlns:a16="http://schemas.microsoft.com/office/drawing/2014/main" id="{07D0CBC2-BC30-2A8E-EA31-11DCD232520E}"/>
                </a:ext>
              </a:extLst>
            </p:cNvPr>
            <p:cNvCxnSpPr/>
            <p:nvPr/>
          </p:nvCxnSpPr>
          <p:spPr>
            <a:xfrm rot="7302943">
              <a:off x="8025484" y="4028513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直線接點 1439">
              <a:extLst>
                <a:ext uri="{FF2B5EF4-FFF2-40B4-BE49-F238E27FC236}">
                  <a16:creationId xmlns:a16="http://schemas.microsoft.com/office/drawing/2014/main" id="{72FDE0E2-A76B-4BD2-1C5B-F9379F98D1C0}"/>
                </a:ext>
              </a:extLst>
            </p:cNvPr>
            <p:cNvCxnSpPr/>
            <p:nvPr/>
          </p:nvCxnSpPr>
          <p:spPr>
            <a:xfrm rot="7302943">
              <a:off x="8026871" y="3981076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直線接點 1440">
              <a:extLst>
                <a:ext uri="{FF2B5EF4-FFF2-40B4-BE49-F238E27FC236}">
                  <a16:creationId xmlns:a16="http://schemas.microsoft.com/office/drawing/2014/main" id="{2B8DF810-E038-BF7B-BCEF-2A3F4DAD0145}"/>
                </a:ext>
              </a:extLst>
            </p:cNvPr>
            <p:cNvCxnSpPr/>
            <p:nvPr/>
          </p:nvCxnSpPr>
          <p:spPr>
            <a:xfrm rot="7302943">
              <a:off x="7968215" y="4075990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直線接點 1441">
              <a:extLst>
                <a:ext uri="{FF2B5EF4-FFF2-40B4-BE49-F238E27FC236}">
                  <a16:creationId xmlns:a16="http://schemas.microsoft.com/office/drawing/2014/main" id="{5030E122-A7F9-4EB3-A549-27DF51E39301}"/>
                </a:ext>
              </a:extLst>
            </p:cNvPr>
            <p:cNvCxnSpPr/>
            <p:nvPr/>
          </p:nvCxnSpPr>
          <p:spPr>
            <a:xfrm rot="3651477" flipV="1">
              <a:off x="8171372" y="4103906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直線接點 1442">
              <a:extLst>
                <a:ext uri="{FF2B5EF4-FFF2-40B4-BE49-F238E27FC236}">
                  <a16:creationId xmlns:a16="http://schemas.microsoft.com/office/drawing/2014/main" id="{3CDFFC47-B5F7-79EF-6B74-C750BD43E6F0}"/>
                </a:ext>
              </a:extLst>
            </p:cNvPr>
            <p:cNvCxnSpPr/>
            <p:nvPr/>
          </p:nvCxnSpPr>
          <p:spPr>
            <a:xfrm rot="3651477">
              <a:off x="8184585" y="4127644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直線接點 1443">
              <a:extLst>
                <a:ext uri="{FF2B5EF4-FFF2-40B4-BE49-F238E27FC236}">
                  <a16:creationId xmlns:a16="http://schemas.microsoft.com/office/drawing/2014/main" id="{9EBD63D4-5086-F613-1585-B4172EF5B3C1}"/>
                </a:ext>
              </a:extLst>
            </p:cNvPr>
            <p:cNvCxnSpPr/>
            <p:nvPr/>
          </p:nvCxnSpPr>
          <p:spPr>
            <a:xfrm rot="3651477">
              <a:off x="8116516" y="410452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直線接點 1444">
              <a:extLst>
                <a:ext uri="{FF2B5EF4-FFF2-40B4-BE49-F238E27FC236}">
                  <a16:creationId xmlns:a16="http://schemas.microsoft.com/office/drawing/2014/main" id="{E11F5CEA-FC0B-935D-8BEA-F2F6DEE2B5E4}"/>
                </a:ext>
              </a:extLst>
            </p:cNvPr>
            <p:cNvCxnSpPr/>
            <p:nvPr/>
          </p:nvCxnSpPr>
          <p:spPr>
            <a:xfrm rot="3651477">
              <a:off x="8169524" y="419959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直線接點 1445">
              <a:extLst>
                <a:ext uri="{FF2B5EF4-FFF2-40B4-BE49-F238E27FC236}">
                  <a16:creationId xmlns:a16="http://schemas.microsoft.com/office/drawing/2014/main" id="{611D9495-140A-4F27-D872-7180259CB8CE}"/>
                </a:ext>
              </a:extLst>
            </p:cNvPr>
            <p:cNvCxnSpPr/>
            <p:nvPr/>
          </p:nvCxnSpPr>
          <p:spPr>
            <a:xfrm rot="3651477" flipV="1">
              <a:off x="8032635" y="3855072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直線接點 1446">
              <a:extLst>
                <a:ext uri="{FF2B5EF4-FFF2-40B4-BE49-F238E27FC236}">
                  <a16:creationId xmlns:a16="http://schemas.microsoft.com/office/drawing/2014/main" id="{DA7328D7-34F9-0574-FC83-123547DA770A}"/>
                </a:ext>
              </a:extLst>
            </p:cNvPr>
            <p:cNvCxnSpPr/>
            <p:nvPr/>
          </p:nvCxnSpPr>
          <p:spPr>
            <a:xfrm rot="3651477">
              <a:off x="8045848" y="3878810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直線接點 1447">
              <a:extLst>
                <a:ext uri="{FF2B5EF4-FFF2-40B4-BE49-F238E27FC236}">
                  <a16:creationId xmlns:a16="http://schemas.microsoft.com/office/drawing/2014/main" id="{F36B58BD-051F-B413-4F66-649DACAE5846}"/>
                </a:ext>
              </a:extLst>
            </p:cNvPr>
            <p:cNvCxnSpPr/>
            <p:nvPr/>
          </p:nvCxnSpPr>
          <p:spPr>
            <a:xfrm rot="3651477">
              <a:off x="7977779" y="3855688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直線接點 1448">
              <a:extLst>
                <a:ext uri="{FF2B5EF4-FFF2-40B4-BE49-F238E27FC236}">
                  <a16:creationId xmlns:a16="http://schemas.microsoft.com/office/drawing/2014/main" id="{E76DA998-C3CD-B67C-EE2C-F0C3094B8B24}"/>
                </a:ext>
              </a:extLst>
            </p:cNvPr>
            <p:cNvCxnSpPr/>
            <p:nvPr/>
          </p:nvCxnSpPr>
          <p:spPr>
            <a:xfrm rot="3651477">
              <a:off x="8030787" y="395076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直線接點 1449">
              <a:extLst>
                <a:ext uri="{FF2B5EF4-FFF2-40B4-BE49-F238E27FC236}">
                  <a16:creationId xmlns:a16="http://schemas.microsoft.com/office/drawing/2014/main" id="{4B82E5AF-8FDA-3FC1-B0DC-D767A30DF1EC}"/>
                </a:ext>
              </a:extLst>
            </p:cNvPr>
            <p:cNvCxnSpPr/>
            <p:nvPr/>
          </p:nvCxnSpPr>
          <p:spPr>
            <a:xfrm rot="17946061" flipV="1">
              <a:off x="7637173" y="4230876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直線接點 1450">
              <a:extLst>
                <a:ext uri="{FF2B5EF4-FFF2-40B4-BE49-F238E27FC236}">
                  <a16:creationId xmlns:a16="http://schemas.microsoft.com/office/drawing/2014/main" id="{0595A2D0-D02E-117B-01A3-CD81FA527E54}"/>
                </a:ext>
              </a:extLst>
            </p:cNvPr>
            <p:cNvCxnSpPr/>
            <p:nvPr/>
          </p:nvCxnSpPr>
          <p:spPr>
            <a:xfrm rot="17946061">
              <a:off x="7650363" y="4207138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直線接點 1451">
              <a:extLst>
                <a:ext uri="{FF2B5EF4-FFF2-40B4-BE49-F238E27FC236}">
                  <a16:creationId xmlns:a16="http://schemas.microsoft.com/office/drawing/2014/main" id="{EAA86894-C2A9-D2AB-BE7E-16673BF1813A}"/>
                </a:ext>
              </a:extLst>
            </p:cNvPr>
            <p:cNvCxnSpPr/>
            <p:nvPr/>
          </p:nvCxnSpPr>
          <p:spPr>
            <a:xfrm rot="17946061">
              <a:off x="7624967" y="430277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直線接點 1452">
              <a:extLst>
                <a:ext uri="{FF2B5EF4-FFF2-40B4-BE49-F238E27FC236}">
                  <a16:creationId xmlns:a16="http://schemas.microsoft.com/office/drawing/2014/main" id="{8864344D-5C7B-D85A-EC81-6BAAF32876BD}"/>
                </a:ext>
              </a:extLst>
            </p:cNvPr>
            <p:cNvCxnSpPr/>
            <p:nvPr/>
          </p:nvCxnSpPr>
          <p:spPr>
            <a:xfrm rot="17946061">
              <a:off x="7677886" y="420770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直線接點 1453">
              <a:extLst>
                <a:ext uri="{FF2B5EF4-FFF2-40B4-BE49-F238E27FC236}">
                  <a16:creationId xmlns:a16="http://schemas.microsoft.com/office/drawing/2014/main" id="{A91EC16F-AAAA-EF33-E701-21EC0A558B41}"/>
                </a:ext>
              </a:extLst>
            </p:cNvPr>
            <p:cNvCxnSpPr/>
            <p:nvPr/>
          </p:nvCxnSpPr>
          <p:spPr>
            <a:xfrm rot="3651474" flipV="1">
              <a:off x="7611808" y="4211102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直線接點 1454">
              <a:extLst>
                <a:ext uri="{FF2B5EF4-FFF2-40B4-BE49-F238E27FC236}">
                  <a16:creationId xmlns:a16="http://schemas.microsoft.com/office/drawing/2014/main" id="{E114AABD-E222-71AE-0DA1-6A698FFEB0B5}"/>
                </a:ext>
              </a:extLst>
            </p:cNvPr>
            <p:cNvCxnSpPr/>
            <p:nvPr/>
          </p:nvCxnSpPr>
          <p:spPr>
            <a:xfrm rot="3651474">
              <a:off x="7625020" y="4234840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直線接點 1455">
              <a:extLst>
                <a:ext uri="{FF2B5EF4-FFF2-40B4-BE49-F238E27FC236}">
                  <a16:creationId xmlns:a16="http://schemas.microsoft.com/office/drawing/2014/main" id="{BD223692-7CAF-05E5-2FC5-0952820E067C}"/>
                </a:ext>
              </a:extLst>
            </p:cNvPr>
            <p:cNvCxnSpPr/>
            <p:nvPr/>
          </p:nvCxnSpPr>
          <p:spPr>
            <a:xfrm rot="3651474">
              <a:off x="7556951" y="421171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直線接點 1456">
              <a:extLst>
                <a:ext uri="{FF2B5EF4-FFF2-40B4-BE49-F238E27FC236}">
                  <a16:creationId xmlns:a16="http://schemas.microsoft.com/office/drawing/2014/main" id="{D819DA87-AE23-5568-47E0-883E4C26444B}"/>
                </a:ext>
              </a:extLst>
            </p:cNvPr>
            <p:cNvCxnSpPr/>
            <p:nvPr/>
          </p:nvCxnSpPr>
          <p:spPr>
            <a:xfrm rot="3651474">
              <a:off x="7609960" y="430679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直線接點 1457">
              <a:extLst>
                <a:ext uri="{FF2B5EF4-FFF2-40B4-BE49-F238E27FC236}">
                  <a16:creationId xmlns:a16="http://schemas.microsoft.com/office/drawing/2014/main" id="{FB6C7979-8F88-49F1-B045-272E63FFFC35}"/>
                </a:ext>
              </a:extLst>
            </p:cNvPr>
            <p:cNvCxnSpPr/>
            <p:nvPr/>
          </p:nvCxnSpPr>
          <p:spPr>
            <a:xfrm rot="21599999" flipV="1">
              <a:off x="7758233" y="4146961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直線接點 1458">
              <a:extLst>
                <a:ext uri="{FF2B5EF4-FFF2-40B4-BE49-F238E27FC236}">
                  <a16:creationId xmlns:a16="http://schemas.microsoft.com/office/drawing/2014/main" id="{E07B0148-944F-1D57-ACFF-EE07FE387B9E}"/>
                </a:ext>
              </a:extLst>
            </p:cNvPr>
            <p:cNvCxnSpPr/>
            <p:nvPr/>
          </p:nvCxnSpPr>
          <p:spPr>
            <a:xfrm rot="21599999">
              <a:off x="7784726" y="4146961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直線接點 1459">
              <a:extLst>
                <a:ext uri="{FF2B5EF4-FFF2-40B4-BE49-F238E27FC236}">
                  <a16:creationId xmlns:a16="http://schemas.microsoft.com/office/drawing/2014/main" id="{10794E79-7DC9-F00D-6403-BE078CF95070}"/>
                </a:ext>
              </a:extLst>
            </p:cNvPr>
            <p:cNvCxnSpPr/>
            <p:nvPr/>
          </p:nvCxnSpPr>
          <p:spPr>
            <a:xfrm rot="21599999">
              <a:off x="7705068" y="419455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直線接點 1460">
              <a:extLst>
                <a:ext uri="{FF2B5EF4-FFF2-40B4-BE49-F238E27FC236}">
                  <a16:creationId xmlns:a16="http://schemas.microsoft.com/office/drawing/2014/main" id="{B90FB361-B435-6F8A-AA71-547717AE5CA7}"/>
                </a:ext>
              </a:extLst>
            </p:cNvPr>
            <p:cNvCxnSpPr/>
            <p:nvPr/>
          </p:nvCxnSpPr>
          <p:spPr>
            <a:xfrm rot="21599999">
              <a:off x="7811264" y="419455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直線接點 1461">
              <a:extLst>
                <a:ext uri="{FF2B5EF4-FFF2-40B4-BE49-F238E27FC236}">
                  <a16:creationId xmlns:a16="http://schemas.microsoft.com/office/drawing/2014/main" id="{6B534783-EC90-BAD7-BF35-0E6B648A4CA7}"/>
                </a:ext>
              </a:extLst>
            </p:cNvPr>
            <p:cNvCxnSpPr/>
            <p:nvPr/>
          </p:nvCxnSpPr>
          <p:spPr>
            <a:xfrm rot="21599999" flipV="1">
              <a:off x="7480290" y="4146961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直線接點 1462">
              <a:extLst>
                <a:ext uri="{FF2B5EF4-FFF2-40B4-BE49-F238E27FC236}">
                  <a16:creationId xmlns:a16="http://schemas.microsoft.com/office/drawing/2014/main" id="{FA167D87-2F96-3580-5387-D5782F1268E6}"/>
                </a:ext>
              </a:extLst>
            </p:cNvPr>
            <p:cNvCxnSpPr/>
            <p:nvPr/>
          </p:nvCxnSpPr>
          <p:spPr>
            <a:xfrm rot="21599999">
              <a:off x="7506783" y="4146961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直線接點 1463">
              <a:extLst>
                <a:ext uri="{FF2B5EF4-FFF2-40B4-BE49-F238E27FC236}">
                  <a16:creationId xmlns:a16="http://schemas.microsoft.com/office/drawing/2014/main" id="{252463A9-87DF-5184-E649-D5B713CBD9FC}"/>
                </a:ext>
              </a:extLst>
            </p:cNvPr>
            <p:cNvCxnSpPr/>
            <p:nvPr/>
          </p:nvCxnSpPr>
          <p:spPr>
            <a:xfrm rot="21599999">
              <a:off x="7427125" y="419455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直線接點 1464">
              <a:extLst>
                <a:ext uri="{FF2B5EF4-FFF2-40B4-BE49-F238E27FC236}">
                  <a16:creationId xmlns:a16="http://schemas.microsoft.com/office/drawing/2014/main" id="{4E588A28-EECE-7394-FCEF-C156AB2F4D95}"/>
                </a:ext>
              </a:extLst>
            </p:cNvPr>
            <p:cNvCxnSpPr/>
            <p:nvPr/>
          </p:nvCxnSpPr>
          <p:spPr>
            <a:xfrm rot="21599999">
              <a:off x="7533321" y="419455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直線接點 1465">
              <a:extLst>
                <a:ext uri="{FF2B5EF4-FFF2-40B4-BE49-F238E27FC236}">
                  <a16:creationId xmlns:a16="http://schemas.microsoft.com/office/drawing/2014/main" id="{65BF40F9-6AE2-A772-4DAD-1BB7BDDC9EA5}"/>
                </a:ext>
              </a:extLst>
            </p:cNvPr>
            <p:cNvCxnSpPr/>
            <p:nvPr/>
          </p:nvCxnSpPr>
          <p:spPr>
            <a:xfrm rot="17946061" flipV="1">
              <a:off x="8364627" y="4230875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直線接點 1466">
              <a:extLst>
                <a:ext uri="{FF2B5EF4-FFF2-40B4-BE49-F238E27FC236}">
                  <a16:creationId xmlns:a16="http://schemas.microsoft.com/office/drawing/2014/main" id="{3EE9B929-E94D-34BF-7D3E-32C7273E6E19}"/>
                </a:ext>
              </a:extLst>
            </p:cNvPr>
            <p:cNvCxnSpPr/>
            <p:nvPr/>
          </p:nvCxnSpPr>
          <p:spPr>
            <a:xfrm rot="17946061">
              <a:off x="8377817" y="4207137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直線接點 1467">
              <a:extLst>
                <a:ext uri="{FF2B5EF4-FFF2-40B4-BE49-F238E27FC236}">
                  <a16:creationId xmlns:a16="http://schemas.microsoft.com/office/drawing/2014/main" id="{59EA9259-7E74-B3B2-F4EA-C9A1E306C477}"/>
                </a:ext>
              </a:extLst>
            </p:cNvPr>
            <p:cNvCxnSpPr/>
            <p:nvPr/>
          </p:nvCxnSpPr>
          <p:spPr>
            <a:xfrm rot="17946061">
              <a:off x="8352421" y="430277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直線接點 1468">
              <a:extLst>
                <a:ext uri="{FF2B5EF4-FFF2-40B4-BE49-F238E27FC236}">
                  <a16:creationId xmlns:a16="http://schemas.microsoft.com/office/drawing/2014/main" id="{FC04DB08-97D8-B7F2-9403-BF1C3CAAF841}"/>
                </a:ext>
              </a:extLst>
            </p:cNvPr>
            <p:cNvCxnSpPr/>
            <p:nvPr/>
          </p:nvCxnSpPr>
          <p:spPr>
            <a:xfrm rot="17946061">
              <a:off x="8405340" y="4207702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直線接點 1469">
              <a:extLst>
                <a:ext uri="{FF2B5EF4-FFF2-40B4-BE49-F238E27FC236}">
                  <a16:creationId xmlns:a16="http://schemas.microsoft.com/office/drawing/2014/main" id="{1FF17034-90BB-442D-0558-06FF5D8158DE}"/>
                </a:ext>
              </a:extLst>
            </p:cNvPr>
            <p:cNvCxnSpPr/>
            <p:nvPr/>
          </p:nvCxnSpPr>
          <p:spPr>
            <a:xfrm rot="3651474" flipV="1">
              <a:off x="8339261" y="4211101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直線接點 1470">
              <a:extLst>
                <a:ext uri="{FF2B5EF4-FFF2-40B4-BE49-F238E27FC236}">
                  <a16:creationId xmlns:a16="http://schemas.microsoft.com/office/drawing/2014/main" id="{7077DD8B-7EE4-D4CF-3289-7533D5E09AD9}"/>
                </a:ext>
              </a:extLst>
            </p:cNvPr>
            <p:cNvCxnSpPr/>
            <p:nvPr/>
          </p:nvCxnSpPr>
          <p:spPr>
            <a:xfrm rot="3651474">
              <a:off x="8352473" y="423483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直線接點 1471">
              <a:extLst>
                <a:ext uri="{FF2B5EF4-FFF2-40B4-BE49-F238E27FC236}">
                  <a16:creationId xmlns:a16="http://schemas.microsoft.com/office/drawing/2014/main" id="{A1E1DF58-7CCE-1349-C2D6-FDC3DD952387}"/>
                </a:ext>
              </a:extLst>
            </p:cNvPr>
            <p:cNvCxnSpPr/>
            <p:nvPr/>
          </p:nvCxnSpPr>
          <p:spPr>
            <a:xfrm rot="3651474">
              <a:off x="8284404" y="421171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直線接點 1472">
              <a:extLst>
                <a:ext uri="{FF2B5EF4-FFF2-40B4-BE49-F238E27FC236}">
                  <a16:creationId xmlns:a16="http://schemas.microsoft.com/office/drawing/2014/main" id="{9BA02899-25E7-A673-22BA-79A7EF2A1B51}"/>
                </a:ext>
              </a:extLst>
            </p:cNvPr>
            <p:cNvCxnSpPr/>
            <p:nvPr/>
          </p:nvCxnSpPr>
          <p:spPr>
            <a:xfrm rot="3651474">
              <a:off x="8337413" y="430679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直線接點 1473">
              <a:extLst>
                <a:ext uri="{FF2B5EF4-FFF2-40B4-BE49-F238E27FC236}">
                  <a16:creationId xmlns:a16="http://schemas.microsoft.com/office/drawing/2014/main" id="{F351CD92-3729-9C04-C4D1-5EB803332830}"/>
                </a:ext>
              </a:extLst>
            </p:cNvPr>
            <p:cNvCxnSpPr/>
            <p:nvPr/>
          </p:nvCxnSpPr>
          <p:spPr>
            <a:xfrm rot="21599999" flipV="1">
              <a:off x="8485687" y="4146960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直線接點 1474">
              <a:extLst>
                <a:ext uri="{FF2B5EF4-FFF2-40B4-BE49-F238E27FC236}">
                  <a16:creationId xmlns:a16="http://schemas.microsoft.com/office/drawing/2014/main" id="{8B409878-B0F7-0094-9942-8D0EAD373C47}"/>
                </a:ext>
              </a:extLst>
            </p:cNvPr>
            <p:cNvCxnSpPr/>
            <p:nvPr/>
          </p:nvCxnSpPr>
          <p:spPr>
            <a:xfrm rot="21599999">
              <a:off x="8512180" y="4146960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6" name="直線接點 1475">
              <a:extLst>
                <a:ext uri="{FF2B5EF4-FFF2-40B4-BE49-F238E27FC236}">
                  <a16:creationId xmlns:a16="http://schemas.microsoft.com/office/drawing/2014/main" id="{59161684-6284-EB42-D563-D57FCEFFF40F}"/>
                </a:ext>
              </a:extLst>
            </p:cNvPr>
            <p:cNvCxnSpPr/>
            <p:nvPr/>
          </p:nvCxnSpPr>
          <p:spPr>
            <a:xfrm rot="21599999">
              <a:off x="8432522" y="41945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直線接點 1476">
              <a:extLst>
                <a:ext uri="{FF2B5EF4-FFF2-40B4-BE49-F238E27FC236}">
                  <a16:creationId xmlns:a16="http://schemas.microsoft.com/office/drawing/2014/main" id="{01F9DA94-C8E2-3DB4-5FA4-BDC54093915C}"/>
                </a:ext>
              </a:extLst>
            </p:cNvPr>
            <p:cNvCxnSpPr/>
            <p:nvPr/>
          </p:nvCxnSpPr>
          <p:spPr>
            <a:xfrm rot="21599999">
              <a:off x="8538718" y="41945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直線接點 1477">
              <a:extLst>
                <a:ext uri="{FF2B5EF4-FFF2-40B4-BE49-F238E27FC236}">
                  <a16:creationId xmlns:a16="http://schemas.microsoft.com/office/drawing/2014/main" id="{603D3D05-B438-5E09-C6BC-D498B3752465}"/>
                </a:ext>
              </a:extLst>
            </p:cNvPr>
            <p:cNvCxnSpPr/>
            <p:nvPr/>
          </p:nvCxnSpPr>
          <p:spPr>
            <a:xfrm rot="21599999" flipV="1">
              <a:off x="8207743" y="4146960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直線接點 1478">
              <a:extLst>
                <a:ext uri="{FF2B5EF4-FFF2-40B4-BE49-F238E27FC236}">
                  <a16:creationId xmlns:a16="http://schemas.microsoft.com/office/drawing/2014/main" id="{3E61F1CB-F9A1-0269-FFEF-CF54CF749E56}"/>
                </a:ext>
              </a:extLst>
            </p:cNvPr>
            <p:cNvCxnSpPr/>
            <p:nvPr/>
          </p:nvCxnSpPr>
          <p:spPr>
            <a:xfrm rot="21599999">
              <a:off x="8234236" y="4146960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直線接點 1479">
              <a:extLst>
                <a:ext uri="{FF2B5EF4-FFF2-40B4-BE49-F238E27FC236}">
                  <a16:creationId xmlns:a16="http://schemas.microsoft.com/office/drawing/2014/main" id="{D84B8BA2-02E2-0168-BFA4-2B1855E4E180}"/>
                </a:ext>
              </a:extLst>
            </p:cNvPr>
            <p:cNvCxnSpPr/>
            <p:nvPr/>
          </p:nvCxnSpPr>
          <p:spPr>
            <a:xfrm rot="21599999">
              <a:off x="8154578" y="41945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直線接點 1480">
              <a:extLst>
                <a:ext uri="{FF2B5EF4-FFF2-40B4-BE49-F238E27FC236}">
                  <a16:creationId xmlns:a16="http://schemas.microsoft.com/office/drawing/2014/main" id="{8F8ECD0E-7663-3082-1D99-429307C94ACA}"/>
                </a:ext>
              </a:extLst>
            </p:cNvPr>
            <p:cNvCxnSpPr/>
            <p:nvPr/>
          </p:nvCxnSpPr>
          <p:spPr>
            <a:xfrm rot="21599999">
              <a:off x="8260774" y="41945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接點 1481">
              <a:extLst>
                <a:ext uri="{FF2B5EF4-FFF2-40B4-BE49-F238E27FC236}">
                  <a16:creationId xmlns:a16="http://schemas.microsoft.com/office/drawing/2014/main" id="{E718FE8C-3DFC-D152-1A98-93E09D9C1647}"/>
                </a:ext>
              </a:extLst>
            </p:cNvPr>
            <p:cNvCxnSpPr/>
            <p:nvPr/>
          </p:nvCxnSpPr>
          <p:spPr>
            <a:xfrm rot="5238195" flipV="1">
              <a:off x="10612267" y="2847648"/>
              <a:ext cx="28498" cy="5119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3" name="直線接點 1482">
              <a:extLst>
                <a:ext uri="{FF2B5EF4-FFF2-40B4-BE49-F238E27FC236}">
                  <a16:creationId xmlns:a16="http://schemas.microsoft.com/office/drawing/2014/main" id="{8ABF719B-774E-2DAA-6E38-C66CF00F69CA}"/>
                </a:ext>
              </a:extLst>
            </p:cNvPr>
            <p:cNvCxnSpPr/>
            <p:nvPr/>
          </p:nvCxnSpPr>
          <p:spPr>
            <a:xfrm rot="5238195">
              <a:off x="10613585" y="2876138"/>
              <a:ext cx="28546" cy="5119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4" name="直線接點 1483">
              <a:extLst>
                <a:ext uri="{FF2B5EF4-FFF2-40B4-BE49-F238E27FC236}">
                  <a16:creationId xmlns:a16="http://schemas.microsoft.com/office/drawing/2014/main" id="{6C7CAF53-DFDD-1958-3617-1D86DEDCCC69}"/>
                </a:ext>
              </a:extLst>
            </p:cNvPr>
            <p:cNvCxnSpPr/>
            <p:nvPr/>
          </p:nvCxnSpPr>
          <p:spPr>
            <a:xfrm rot="5238195">
              <a:off x="10570336" y="2831656"/>
              <a:ext cx="5718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直線接點 1484">
              <a:extLst>
                <a:ext uri="{FF2B5EF4-FFF2-40B4-BE49-F238E27FC236}">
                  <a16:creationId xmlns:a16="http://schemas.microsoft.com/office/drawing/2014/main" id="{187A7DAC-7AFD-779C-1A7A-AEDFD54AC796}"/>
                </a:ext>
              </a:extLst>
            </p:cNvPr>
            <p:cNvCxnSpPr/>
            <p:nvPr/>
          </p:nvCxnSpPr>
          <p:spPr>
            <a:xfrm rot="5238195">
              <a:off x="10575710" y="2945761"/>
              <a:ext cx="5718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直線接點 1485">
              <a:extLst>
                <a:ext uri="{FF2B5EF4-FFF2-40B4-BE49-F238E27FC236}">
                  <a16:creationId xmlns:a16="http://schemas.microsoft.com/office/drawing/2014/main" id="{8A46602D-59C9-8C3B-04AF-2F29CC2979A7}"/>
                </a:ext>
              </a:extLst>
            </p:cNvPr>
            <p:cNvCxnSpPr/>
            <p:nvPr/>
          </p:nvCxnSpPr>
          <p:spPr>
            <a:xfrm rot="12543600" flipV="1">
              <a:off x="10645821" y="2851244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直線接點 1486">
              <a:extLst>
                <a:ext uri="{FF2B5EF4-FFF2-40B4-BE49-F238E27FC236}">
                  <a16:creationId xmlns:a16="http://schemas.microsoft.com/office/drawing/2014/main" id="{1A25A582-2F9E-BEB4-3AD3-A1D42B919936}"/>
                </a:ext>
              </a:extLst>
            </p:cNvPr>
            <p:cNvCxnSpPr/>
            <p:nvPr/>
          </p:nvCxnSpPr>
          <p:spPr>
            <a:xfrm rot="12543600">
              <a:off x="10620856" y="2837385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直線接點 1487">
              <a:extLst>
                <a:ext uri="{FF2B5EF4-FFF2-40B4-BE49-F238E27FC236}">
                  <a16:creationId xmlns:a16="http://schemas.microsoft.com/office/drawing/2014/main" id="{69D0A1CC-58EA-0B08-499A-4277523610CB}"/>
                </a:ext>
              </a:extLst>
            </p:cNvPr>
            <p:cNvCxnSpPr/>
            <p:nvPr/>
          </p:nvCxnSpPr>
          <p:spPr>
            <a:xfrm rot="12543600">
              <a:off x="10681374" y="2875286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直線接點 1488">
              <a:extLst>
                <a:ext uri="{FF2B5EF4-FFF2-40B4-BE49-F238E27FC236}">
                  <a16:creationId xmlns:a16="http://schemas.microsoft.com/office/drawing/2014/main" id="{D8482E28-6946-2A3D-EA24-C89E09AE68A1}"/>
                </a:ext>
              </a:extLst>
            </p:cNvPr>
            <p:cNvCxnSpPr/>
            <p:nvPr/>
          </p:nvCxnSpPr>
          <p:spPr>
            <a:xfrm rot="12543600">
              <a:off x="10581483" y="2819779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直線接點 1489">
              <a:extLst>
                <a:ext uri="{FF2B5EF4-FFF2-40B4-BE49-F238E27FC236}">
                  <a16:creationId xmlns:a16="http://schemas.microsoft.com/office/drawing/2014/main" id="{66BDCA22-1F8A-382F-BF10-6CC613F1C0BA}"/>
                </a:ext>
              </a:extLst>
            </p:cNvPr>
            <p:cNvCxnSpPr/>
            <p:nvPr/>
          </p:nvCxnSpPr>
          <p:spPr>
            <a:xfrm rot="8892137" flipV="1">
              <a:off x="10551625" y="2990447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1" name="直線接點 1490">
              <a:extLst>
                <a:ext uri="{FF2B5EF4-FFF2-40B4-BE49-F238E27FC236}">
                  <a16:creationId xmlns:a16="http://schemas.microsoft.com/office/drawing/2014/main" id="{E4E779C7-5E15-079C-AFCE-D2B97893AD27}"/>
                </a:ext>
              </a:extLst>
            </p:cNvPr>
            <p:cNvCxnSpPr/>
            <p:nvPr/>
          </p:nvCxnSpPr>
          <p:spPr>
            <a:xfrm rot="8892137">
              <a:off x="10527942" y="3005115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2" name="直線接點 1491">
              <a:extLst>
                <a:ext uri="{FF2B5EF4-FFF2-40B4-BE49-F238E27FC236}">
                  <a16:creationId xmlns:a16="http://schemas.microsoft.com/office/drawing/2014/main" id="{3BEB56CF-157F-C9ED-5A58-17B8E5286169}"/>
                </a:ext>
              </a:extLst>
            </p:cNvPr>
            <p:cNvCxnSpPr/>
            <p:nvPr/>
          </p:nvCxnSpPr>
          <p:spPr>
            <a:xfrm rot="8892137">
              <a:off x="10559998" y="2972164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直線接點 1492">
              <a:extLst>
                <a:ext uri="{FF2B5EF4-FFF2-40B4-BE49-F238E27FC236}">
                  <a16:creationId xmlns:a16="http://schemas.microsoft.com/office/drawing/2014/main" id="{777F7EC9-84E3-8D1C-60C1-75A75D8BEF81}"/>
                </a:ext>
              </a:extLst>
            </p:cNvPr>
            <p:cNvCxnSpPr/>
            <p:nvPr/>
          </p:nvCxnSpPr>
          <p:spPr>
            <a:xfrm rot="8892137">
              <a:off x="10465243" y="3030910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直線接點 1493">
              <a:extLst>
                <a:ext uri="{FF2B5EF4-FFF2-40B4-BE49-F238E27FC236}">
                  <a16:creationId xmlns:a16="http://schemas.microsoft.com/office/drawing/2014/main" id="{8540D9F2-F39F-F44E-90D1-27FB6BAE7655}"/>
                </a:ext>
              </a:extLst>
            </p:cNvPr>
            <p:cNvCxnSpPr/>
            <p:nvPr/>
          </p:nvCxnSpPr>
          <p:spPr>
            <a:xfrm rot="8892137" flipV="1">
              <a:off x="10799625" y="2836694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直線接點 1494">
              <a:extLst>
                <a:ext uri="{FF2B5EF4-FFF2-40B4-BE49-F238E27FC236}">
                  <a16:creationId xmlns:a16="http://schemas.microsoft.com/office/drawing/2014/main" id="{B21C33BD-0322-78ED-2EC9-078C9438799E}"/>
                </a:ext>
              </a:extLst>
            </p:cNvPr>
            <p:cNvCxnSpPr/>
            <p:nvPr/>
          </p:nvCxnSpPr>
          <p:spPr>
            <a:xfrm rot="8892137">
              <a:off x="10775942" y="2851362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直線接點 1495">
              <a:extLst>
                <a:ext uri="{FF2B5EF4-FFF2-40B4-BE49-F238E27FC236}">
                  <a16:creationId xmlns:a16="http://schemas.microsoft.com/office/drawing/2014/main" id="{0DAAD821-A6C3-B910-A890-0A6EF2E3C487}"/>
                </a:ext>
              </a:extLst>
            </p:cNvPr>
            <p:cNvCxnSpPr/>
            <p:nvPr/>
          </p:nvCxnSpPr>
          <p:spPr>
            <a:xfrm rot="8892137">
              <a:off x="10807998" y="2818411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直線接點 1496">
              <a:extLst>
                <a:ext uri="{FF2B5EF4-FFF2-40B4-BE49-F238E27FC236}">
                  <a16:creationId xmlns:a16="http://schemas.microsoft.com/office/drawing/2014/main" id="{31CB7D42-31B9-749F-1C46-A33DB11767D7}"/>
                </a:ext>
              </a:extLst>
            </p:cNvPr>
            <p:cNvCxnSpPr/>
            <p:nvPr/>
          </p:nvCxnSpPr>
          <p:spPr>
            <a:xfrm rot="8892137">
              <a:off x="10713243" y="2877157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直線接點 1497">
              <a:extLst>
                <a:ext uri="{FF2B5EF4-FFF2-40B4-BE49-F238E27FC236}">
                  <a16:creationId xmlns:a16="http://schemas.microsoft.com/office/drawing/2014/main" id="{7DEB5EA8-561E-527D-2E7D-E10984B0BBD0}"/>
                </a:ext>
              </a:extLst>
            </p:cNvPr>
            <p:cNvCxnSpPr/>
            <p:nvPr/>
          </p:nvCxnSpPr>
          <p:spPr>
            <a:xfrm rot="12543607" flipV="1">
              <a:off x="10550252" y="2810247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直線接點 1498">
              <a:extLst>
                <a:ext uri="{FF2B5EF4-FFF2-40B4-BE49-F238E27FC236}">
                  <a16:creationId xmlns:a16="http://schemas.microsoft.com/office/drawing/2014/main" id="{F74C3FBC-B5AB-52B8-F4AA-CC72578F33D5}"/>
                </a:ext>
              </a:extLst>
            </p:cNvPr>
            <p:cNvCxnSpPr/>
            <p:nvPr/>
          </p:nvCxnSpPr>
          <p:spPr>
            <a:xfrm rot="12543607">
              <a:off x="10525287" y="2796388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直線接點 1499">
              <a:extLst>
                <a:ext uri="{FF2B5EF4-FFF2-40B4-BE49-F238E27FC236}">
                  <a16:creationId xmlns:a16="http://schemas.microsoft.com/office/drawing/2014/main" id="{95C1CB4B-42AA-F26F-D75A-E7A01F447FA8}"/>
                </a:ext>
              </a:extLst>
            </p:cNvPr>
            <p:cNvCxnSpPr/>
            <p:nvPr/>
          </p:nvCxnSpPr>
          <p:spPr>
            <a:xfrm rot="12543607">
              <a:off x="10585805" y="2834290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直線接點 1500">
              <a:extLst>
                <a:ext uri="{FF2B5EF4-FFF2-40B4-BE49-F238E27FC236}">
                  <a16:creationId xmlns:a16="http://schemas.microsoft.com/office/drawing/2014/main" id="{29E373C7-F9A5-551F-E74F-41129BA57671}"/>
                </a:ext>
              </a:extLst>
            </p:cNvPr>
            <p:cNvCxnSpPr/>
            <p:nvPr/>
          </p:nvCxnSpPr>
          <p:spPr>
            <a:xfrm rot="12543607">
              <a:off x="10485914" y="2778782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直線接點 1501">
              <a:extLst>
                <a:ext uri="{FF2B5EF4-FFF2-40B4-BE49-F238E27FC236}">
                  <a16:creationId xmlns:a16="http://schemas.microsoft.com/office/drawing/2014/main" id="{D86B9D0C-7F92-F59E-621A-1B1004925D9F}"/>
                </a:ext>
              </a:extLst>
            </p:cNvPr>
            <p:cNvCxnSpPr/>
            <p:nvPr/>
          </p:nvCxnSpPr>
          <p:spPr>
            <a:xfrm rot="19849015" flipV="1">
              <a:off x="10529508" y="2836886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直線接點 1502">
              <a:extLst>
                <a:ext uri="{FF2B5EF4-FFF2-40B4-BE49-F238E27FC236}">
                  <a16:creationId xmlns:a16="http://schemas.microsoft.com/office/drawing/2014/main" id="{C3D59B60-FE63-F9B9-E9DF-14226C216562}"/>
                </a:ext>
              </a:extLst>
            </p:cNvPr>
            <p:cNvCxnSpPr/>
            <p:nvPr/>
          </p:nvCxnSpPr>
          <p:spPr>
            <a:xfrm rot="19849015">
              <a:off x="10554405" y="2822968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直線接點 1503">
              <a:extLst>
                <a:ext uri="{FF2B5EF4-FFF2-40B4-BE49-F238E27FC236}">
                  <a16:creationId xmlns:a16="http://schemas.microsoft.com/office/drawing/2014/main" id="{8EEBE7C6-87DE-1E0A-AF0D-906D3B82B9BD}"/>
                </a:ext>
              </a:extLst>
            </p:cNvPr>
            <p:cNvCxnSpPr/>
            <p:nvPr/>
          </p:nvCxnSpPr>
          <p:spPr>
            <a:xfrm rot="19849015">
              <a:off x="10490210" y="2905780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直線接點 1504">
              <a:extLst>
                <a:ext uri="{FF2B5EF4-FFF2-40B4-BE49-F238E27FC236}">
                  <a16:creationId xmlns:a16="http://schemas.microsoft.com/office/drawing/2014/main" id="{1809704D-97EA-2C6E-849D-E98EB9AEB22F}"/>
                </a:ext>
              </a:extLst>
            </p:cNvPr>
            <p:cNvCxnSpPr/>
            <p:nvPr/>
          </p:nvCxnSpPr>
          <p:spPr>
            <a:xfrm rot="19849015">
              <a:off x="10590020" y="2850036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直線接點 1505">
              <a:extLst>
                <a:ext uri="{FF2B5EF4-FFF2-40B4-BE49-F238E27FC236}">
                  <a16:creationId xmlns:a16="http://schemas.microsoft.com/office/drawing/2014/main" id="{37DA2119-8302-F704-128D-BC701F0BC78D}"/>
                </a:ext>
              </a:extLst>
            </p:cNvPr>
            <p:cNvCxnSpPr/>
            <p:nvPr/>
          </p:nvCxnSpPr>
          <p:spPr>
            <a:xfrm rot="16197557" flipV="1">
              <a:off x="10461759" y="2684122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直線接點 1506">
              <a:extLst>
                <a:ext uri="{FF2B5EF4-FFF2-40B4-BE49-F238E27FC236}">
                  <a16:creationId xmlns:a16="http://schemas.microsoft.com/office/drawing/2014/main" id="{DBB79AB3-0CFB-B966-85ED-C7DEEE7FD4A9}"/>
                </a:ext>
              </a:extLst>
            </p:cNvPr>
            <p:cNvCxnSpPr/>
            <p:nvPr/>
          </p:nvCxnSpPr>
          <p:spPr>
            <a:xfrm rot="16197557">
              <a:off x="10461715" y="2656274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直線接點 1507">
              <a:extLst>
                <a:ext uri="{FF2B5EF4-FFF2-40B4-BE49-F238E27FC236}">
                  <a16:creationId xmlns:a16="http://schemas.microsoft.com/office/drawing/2014/main" id="{E002809C-E3F5-0709-7D8B-57421A4DC8F4}"/>
                </a:ext>
              </a:extLst>
            </p:cNvPr>
            <p:cNvCxnSpPr/>
            <p:nvPr/>
          </p:nvCxnSpPr>
          <p:spPr>
            <a:xfrm rot="16197557">
              <a:off x="10472777" y="275092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直線接點 1508">
              <a:extLst>
                <a:ext uri="{FF2B5EF4-FFF2-40B4-BE49-F238E27FC236}">
                  <a16:creationId xmlns:a16="http://schemas.microsoft.com/office/drawing/2014/main" id="{368FF692-5BDC-ADEC-642E-3747E7CBED75}"/>
                </a:ext>
              </a:extLst>
            </p:cNvPr>
            <p:cNvCxnSpPr/>
            <p:nvPr/>
          </p:nvCxnSpPr>
          <p:spPr>
            <a:xfrm rot="16197557">
              <a:off x="10472698" y="2639397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0" name="直線接點 1509">
              <a:extLst>
                <a:ext uri="{FF2B5EF4-FFF2-40B4-BE49-F238E27FC236}">
                  <a16:creationId xmlns:a16="http://schemas.microsoft.com/office/drawing/2014/main" id="{5BE5F6CB-DD1E-1364-55DD-B61B687EDB85}"/>
                </a:ext>
              </a:extLst>
            </p:cNvPr>
            <p:cNvCxnSpPr/>
            <p:nvPr/>
          </p:nvCxnSpPr>
          <p:spPr>
            <a:xfrm rot="16197557" flipV="1">
              <a:off x="10461968" y="2976032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直線接點 1510">
              <a:extLst>
                <a:ext uri="{FF2B5EF4-FFF2-40B4-BE49-F238E27FC236}">
                  <a16:creationId xmlns:a16="http://schemas.microsoft.com/office/drawing/2014/main" id="{1D5F9F52-C2AF-5FC4-627C-898D8F22AC55}"/>
                </a:ext>
              </a:extLst>
            </p:cNvPr>
            <p:cNvCxnSpPr/>
            <p:nvPr/>
          </p:nvCxnSpPr>
          <p:spPr>
            <a:xfrm rot="16197557">
              <a:off x="10461924" y="2948184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直線接點 1511">
              <a:extLst>
                <a:ext uri="{FF2B5EF4-FFF2-40B4-BE49-F238E27FC236}">
                  <a16:creationId xmlns:a16="http://schemas.microsoft.com/office/drawing/2014/main" id="{AD3A840B-7A23-8CC5-FBAB-72B58148D3A9}"/>
                </a:ext>
              </a:extLst>
            </p:cNvPr>
            <p:cNvCxnSpPr/>
            <p:nvPr/>
          </p:nvCxnSpPr>
          <p:spPr>
            <a:xfrm rot="16197557">
              <a:off x="10472986" y="304283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直線接點 1512">
              <a:extLst>
                <a:ext uri="{FF2B5EF4-FFF2-40B4-BE49-F238E27FC236}">
                  <a16:creationId xmlns:a16="http://schemas.microsoft.com/office/drawing/2014/main" id="{71D729A0-D14A-6807-5673-50EFA9B98F29}"/>
                </a:ext>
              </a:extLst>
            </p:cNvPr>
            <p:cNvCxnSpPr/>
            <p:nvPr/>
          </p:nvCxnSpPr>
          <p:spPr>
            <a:xfrm rot="16197557">
              <a:off x="10472907" y="2931307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直線接點 1513">
              <a:extLst>
                <a:ext uri="{FF2B5EF4-FFF2-40B4-BE49-F238E27FC236}">
                  <a16:creationId xmlns:a16="http://schemas.microsoft.com/office/drawing/2014/main" id="{CCEB6504-AB35-A8ED-7D7F-555CC943C14E}"/>
                </a:ext>
              </a:extLst>
            </p:cNvPr>
            <p:cNvCxnSpPr/>
            <p:nvPr/>
          </p:nvCxnSpPr>
          <p:spPr>
            <a:xfrm rot="8892131" flipV="1">
              <a:off x="11003294" y="2836676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直線接點 1514">
              <a:extLst>
                <a:ext uri="{FF2B5EF4-FFF2-40B4-BE49-F238E27FC236}">
                  <a16:creationId xmlns:a16="http://schemas.microsoft.com/office/drawing/2014/main" id="{50B3A8C5-9BD6-1E63-0883-9F4362AB8906}"/>
                </a:ext>
              </a:extLst>
            </p:cNvPr>
            <p:cNvCxnSpPr/>
            <p:nvPr/>
          </p:nvCxnSpPr>
          <p:spPr>
            <a:xfrm rot="8892131">
              <a:off x="10979611" y="2851344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6" name="直線接點 1515">
              <a:extLst>
                <a:ext uri="{FF2B5EF4-FFF2-40B4-BE49-F238E27FC236}">
                  <a16:creationId xmlns:a16="http://schemas.microsoft.com/office/drawing/2014/main" id="{99AA2D76-0FF5-15B3-92C6-0E02F76E5E08}"/>
                </a:ext>
              </a:extLst>
            </p:cNvPr>
            <p:cNvCxnSpPr/>
            <p:nvPr/>
          </p:nvCxnSpPr>
          <p:spPr>
            <a:xfrm rot="8892131">
              <a:off x="11011666" y="2818393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直線接點 1516">
              <a:extLst>
                <a:ext uri="{FF2B5EF4-FFF2-40B4-BE49-F238E27FC236}">
                  <a16:creationId xmlns:a16="http://schemas.microsoft.com/office/drawing/2014/main" id="{11FF198B-74E0-E782-BB19-903E5A931D57}"/>
                </a:ext>
              </a:extLst>
            </p:cNvPr>
            <p:cNvCxnSpPr/>
            <p:nvPr/>
          </p:nvCxnSpPr>
          <p:spPr>
            <a:xfrm rot="8892131">
              <a:off x="10916912" y="2877139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直線接點 1517">
              <a:extLst>
                <a:ext uri="{FF2B5EF4-FFF2-40B4-BE49-F238E27FC236}">
                  <a16:creationId xmlns:a16="http://schemas.microsoft.com/office/drawing/2014/main" id="{EC8877EB-EDB8-8AE2-67CD-71D39DB7E26E}"/>
                </a:ext>
              </a:extLst>
            </p:cNvPr>
            <p:cNvCxnSpPr/>
            <p:nvPr/>
          </p:nvCxnSpPr>
          <p:spPr>
            <a:xfrm rot="16197557" flipV="1">
              <a:off x="11016142" y="2866998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9" name="直線接點 1518">
              <a:extLst>
                <a:ext uri="{FF2B5EF4-FFF2-40B4-BE49-F238E27FC236}">
                  <a16:creationId xmlns:a16="http://schemas.microsoft.com/office/drawing/2014/main" id="{C4714043-1DCC-3554-C7A1-0B523B202C38}"/>
                </a:ext>
              </a:extLst>
            </p:cNvPr>
            <p:cNvCxnSpPr/>
            <p:nvPr/>
          </p:nvCxnSpPr>
          <p:spPr>
            <a:xfrm rot="16197557">
              <a:off x="11016098" y="2839150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直線接點 1519">
              <a:extLst>
                <a:ext uri="{FF2B5EF4-FFF2-40B4-BE49-F238E27FC236}">
                  <a16:creationId xmlns:a16="http://schemas.microsoft.com/office/drawing/2014/main" id="{807AE482-E590-F33D-BC7A-840D745FC963}"/>
                </a:ext>
              </a:extLst>
            </p:cNvPr>
            <p:cNvCxnSpPr/>
            <p:nvPr/>
          </p:nvCxnSpPr>
          <p:spPr>
            <a:xfrm rot="16197557">
              <a:off x="11027160" y="2933805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直線接點 1520">
              <a:extLst>
                <a:ext uri="{FF2B5EF4-FFF2-40B4-BE49-F238E27FC236}">
                  <a16:creationId xmlns:a16="http://schemas.microsoft.com/office/drawing/2014/main" id="{73D29E27-ECE9-BB7E-432B-C46FABF62D31}"/>
                </a:ext>
              </a:extLst>
            </p:cNvPr>
            <p:cNvCxnSpPr/>
            <p:nvPr/>
          </p:nvCxnSpPr>
          <p:spPr>
            <a:xfrm rot="16197557">
              <a:off x="11027081" y="282227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直線接點 1521">
              <a:extLst>
                <a:ext uri="{FF2B5EF4-FFF2-40B4-BE49-F238E27FC236}">
                  <a16:creationId xmlns:a16="http://schemas.microsoft.com/office/drawing/2014/main" id="{7A8232EE-CDCE-B9FB-22FD-12137A57BD64}"/>
                </a:ext>
              </a:extLst>
            </p:cNvPr>
            <p:cNvCxnSpPr/>
            <p:nvPr/>
          </p:nvCxnSpPr>
          <p:spPr>
            <a:xfrm rot="12546055" flipV="1">
              <a:off x="10853428" y="2852762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直線接點 1522">
              <a:extLst>
                <a:ext uri="{FF2B5EF4-FFF2-40B4-BE49-F238E27FC236}">
                  <a16:creationId xmlns:a16="http://schemas.microsoft.com/office/drawing/2014/main" id="{F9D201A7-1A27-5D4C-1703-3FB822D0655A}"/>
                </a:ext>
              </a:extLst>
            </p:cNvPr>
            <p:cNvCxnSpPr/>
            <p:nvPr/>
          </p:nvCxnSpPr>
          <p:spPr>
            <a:xfrm rot="12546055">
              <a:off x="10829667" y="2839549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直線接點 1523">
              <a:extLst>
                <a:ext uri="{FF2B5EF4-FFF2-40B4-BE49-F238E27FC236}">
                  <a16:creationId xmlns:a16="http://schemas.microsoft.com/office/drawing/2014/main" id="{E600F728-27CF-A2E8-5599-181A71C3A768}"/>
                </a:ext>
              </a:extLst>
            </p:cNvPr>
            <p:cNvCxnSpPr/>
            <p:nvPr/>
          </p:nvCxnSpPr>
          <p:spPr>
            <a:xfrm rot="12546055">
              <a:off x="10887281" y="287568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直線接點 1524">
              <a:extLst>
                <a:ext uri="{FF2B5EF4-FFF2-40B4-BE49-F238E27FC236}">
                  <a16:creationId xmlns:a16="http://schemas.microsoft.com/office/drawing/2014/main" id="{D6F2BDCF-54F7-C2F8-72FF-7AAE7FA9561F}"/>
                </a:ext>
              </a:extLst>
            </p:cNvPr>
            <p:cNvCxnSpPr/>
            <p:nvPr/>
          </p:nvCxnSpPr>
          <p:spPr>
            <a:xfrm rot="12546055">
              <a:off x="10792207" y="282276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直線接點 1525">
              <a:extLst>
                <a:ext uri="{FF2B5EF4-FFF2-40B4-BE49-F238E27FC236}">
                  <a16:creationId xmlns:a16="http://schemas.microsoft.com/office/drawing/2014/main" id="{45369FB7-5FBE-9CDA-FAF4-AFB092B12687}"/>
                </a:ext>
              </a:extLst>
            </p:cNvPr>
            <p:cNvCxnSpPr/>
            <p:nvPr/>
          </p:nvCxnSpPr>
          <p:spPr>
            <a:xfrm rot="12546055" flipV="1">
              <a:off x="11102262" y="2991267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直線接點 1526">
              <a:extLst>
                <a:ext uri="{FF2B5EF4-FFF2-40B4-BE49-F238E27FC236}">
                  <a16:creationId xmlns:a16="http://schemas.microsoft.com/office/drawing/2014/main" id="{F8872DF1-FE66-51D7-CCEE-D9591F3436B9}"/>
                </a:ext>
              </a:extLst>
            </p:cNvPr>
            <p:cNvCxnSpPr/>
            <p:nvPr/>
          </p:nvCxnSpPr>
          <p:spPr>
            <a:xfrm rot="12546055">
              <a:off x="11078501" y="2978054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直線接點 1527">
              <a:extLst>
                <a:ext uri="{FF2B5EF4-FFF2-40B4-BE49-F238E27FC236}">
                  <a16:creationId xmlns:a16="http://schemas.microsoft.com/office/drawing/2014/main" id="{C5EEC2B5-1445-E623-6732-58FEAEB35C58}"/>
                </a:ext>
              </a:extLst>
            </p:cNvPr>
            <p:cNvCxnSpPr/>
            <p:nvPr/>
          </p:nvCxnSpPr>
          <p:spPr>
            <a:xfrm rot="12546055">
              <a:off x="11136115" y="301419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直線接點 1528">
              <a:extLst>
                <a:ext uri="{FF2B5EF4-FFF2-40B4-BE49-F238E27FC236}">
                  <a16:creationId xmlns:a16="http://schemas.microsoft.com/office/drawing/2014/main" id="{3EB6DD48-8777-C1FE-5ACF-0DCC81C8E188}"/>
                </a:ext>
              </a:extLst>
            </p:cNvPr>
            <p:cNvCxnSpPr/>
            <p:nvPr/>
          </p:nvCxnSpPr>
          <p:spPr>
            <a:xfrm rot="12546055">
              <a:off x="11041041" y="296127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直線接點 1529">
              <a:extLst>
                <a:ext uri="{FF2B5EF4-FFF2-40B4-BE49-F238E27FC236}">
                  <a16:creationId xmlns:a16="http://schemas.microsoft.com/office/drawing/2014/main" id="{84754643-E6C6-29C0-5B4D-63E2787046C2}"/>
                </a:ext>
              </a:extLst>
            </p:cNvPr>
            <p:cNvCxnSpPr/>
            <p:nvPr/>
          </p:nvCxnSpPr>
          <p:spPr>
            <a:xfrm rot="8892131" flipV="1">
              <a:off x="10352026" y="2474169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直線接點 1530">
              <a:extLst>
                <a:ext uri="{FF2B5EF4-FFF2-40B4-BE49-F238E27FC236}">
                  <a16:creationId xmlns:a16="http://schemas.microsoft.com/office/drawing/2014/main" id="{9050B6DE-B386-BC5D-B142-F886FE9DFC49}"/>
                </a:ext>
              </a:extLst>
            </p:cNvPr>
            <p:cNvCxnSpPr/>
            <p:nvPr/>
          </p:nvCxnSpPr>
          <p:spPr>
            <a:xfrm rot="8892131">
              <a:off x="10328343" y="2488837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直線接點 1531">
              <a:extLst>
                <a:ext uri="{FF2B5EF4-FFF2-40B4-BE49-F238E27FC236}">
                  <a16:creationId xmlns:a16="http://schemas.microsoft.com/office/drawing/2014/main" id="{E1BD2EA6-76D4-F21D-F1AF-1053DF7627A5}"/>
                </a:ext>
              </a:extLst>
            </p:cNvPr>
            <p:cNvCxnSpPr/>
            <p:nvPr/>
          </p:nvCxnSpPr>
          <p:spPr>
            <a:xfrm rot="8892131">
              <a:off x="10360398" y="2455886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直線接點 1532">
              <a:extLst>
                <a:ext uri="{FF2B5EF4-FFF2-40B4-BE49-F238E27FC236}">
                  <a16:creationId xmlns:a16="http://schemas.microsoft.com/office/drawing/2014/main" id="{4F49CCE1-F5AA-D66F-AD8D-02A71C1BF1E2}"/>
                </a:ext>
              </a:extLst>
            </p:cNvPr>
            <p:cNvCxnSpPr/>
            <p:nvPr/>
          </p:nvCxnSpPr>
          <p:spPr>
            <a:xfrm rot="8892131">
              <a:off x="10265644" y="2514632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" name="直線接點 1533">
              <a:extLst>
                <a:ext uri="{FF2B5EF4-FFF2-40B4-BE49-F238E27FC236}">
                  <a16:creationId xmlns:a16="http://schemas.microsoft.com/office/drawing/2014/main" id="{C07D7B83-5603-816B-5B34-3F5AA7710345}"/>
                </a:ext>
              </a:extLst>
            </p:cNvPr>
            <p:cNvCxnSpPr/>
            <p:nvPr/>
          </p:nvCxnSpPr>
          <p:spPr>
            <a:xfrm rot="16197557" flipV="1">
              <a:off x="10364874" y="2504491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直線接點 1534">
              <a:extLst>
                <a:ext uri="{FF2B5EF4-FFF2-40B4-BE49-F238E27FC236}">
                  <a16:creationId xmlns:a16="http://schemas.microsoft.com/office/drawing/2014/main" id="{A2DD64A8-BD5C-6CF2-1547-CDC5C70FFB0E}"/>
                </a:ext>
              </a:extLst>
            </p:cNvPr>
            <p:cNvCxnSpPr/>
            <p:nvPr/>
          </p:nvCxnSpPr>
          <p:spPr>
            <a:xfrm rot="16197557">
              <a:off x="10364830" y="247664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直線接點 1535">
              <a:extLst>
                <a:ext uri="{FF2B5EF4-FFF2-40B4-BE49-F238E27FC236}">
                  <a16:creationId xmlns:a16="http://schemas.microsoft.com/office/drawing/2014/main" id="{810075CA-5681-13C3-6E9D-16D61A01F385}"/>
                </a:ext>
              </a:extLst>
            </p:cNvPr>
            <p:cNvCxnSpPr/>
            <p:nvPr/>
          </p:nvCxnSpPr>
          <p:spPr>
            <a:xfrm rot="16197557">
              <a:off x="10375892" y="257129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直線接點 1536">
              <a:extLst>
                <a:ext uri="{FF2B5EF4-FFF2-40B4-BE49-F238E27FC236}">
                  <a16:creationId xmlns:a16="http://schemas.microsoft.com/office/drawing/2014/main" id="{4D7795E0-2DD8-2AB2-D7E2-13D6CD8E60A6}"/>
                </a:ext>
              </a:extLst>
            </p:cNvPr>
            <p:cNvCxnSpPr/>
            <p:nvPr/>
          </p:nvCxnSpPr>
          <p:spPr>
            <a:xfrm rot="16197557">
              <a:off x="10375813" y="245976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直線接點 1537">
              <a:extLst>
                <a:ext uri="{FF2B5EF4-FFF2-40B4-BE49-F238E27FC236}">
                  <a16:creationId xmlns:a16="http://schemas.microsoft.com/office/drawing/2014/main" id="{DDA6778E-05F7-0A8D-4938-D27949372399}"/>
                </a:ext>
              </a:extLst>
            </p:cNvPr>
            <p:cNvCxnSpPr/>
            <p:nvPr/>
          </p:nvCxnSpPr>
          <p:spPr>
            <a:xfrm rot="12546055" flipV="1">
              <a:off x="10202160" y="2490255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" name="直線接點 1538">
              <a:extLst>
                <a:ext uri="{FF2B5EF4-FFF2-40B4-BE49-F238E27FC236}">
                  <a16:creationId xmlns:a16="http://schemas.microsoft.com/office/drawing/2014/main" id="{F3CED5DB-CCAF-190B-B873-A727D1E44C6B}"/>
                </a:ext>
              </a:extLst>
            </p:cNvPr>
            <p:cNvCxnSpPr/>
            <p:nvPr/>
          </p:nvCxnSpPr>
          <p:spPr>
            <a:xfrm rot="12546055">
              <a:off x="10178399" y="2477042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直線接點 1539">
              <a:extLst>
                <a:ext uri="{FF2B5EF4-FFF2-40B4-BE49-F238E27FC236}">
                  <a16:creationId xmlns:a16="http://schemas.microsoft.com/office/drawing/2014/main" id="{B79D3453-C953-3656-2F55-DFB422BFACC2}"/>
                </a:ext>
              </a:extLst>
            </p:cNvPr>
            <p:cNvCxnSpPr/>
            <p:nvPr/>
          </p:nvCxnSpPr>
          <p:spPr>
            <a:xfrm rot="12546055">
              <a:off x="10236013" y="251318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直線接點 1540">
              <a:extLst>
                <a:ext uri="{FF2B5EF4-FFF2-40B4-BE49-F238E27FC236}">
                  <a16:creationId xmlns:a16="http://schemas.microsoft.com/office/drawing/2014/main" id="{2B375928-AA7E-E1D7-9101-BD017FD4F1A3}"/>
                </a:ext>
              </a:extLst>
            </p:cNvPr>
            <p:cNvCxnSpPr/>
            <p:nvPr/>
          </p:nvCxnSpPr>
          <p:spPr>
            <a:xfrm rot="12546055">
              <a:off x="10140939" y="246026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直線接點 1541">
              <a:extLst>
                <a:ext uri="{FF2B5EF4-FFF2-40B4-BE49-F238E27FC236}">
                  <a16:creationId xmlns:a16="http://schemas.microsoft.com/office/drawing/2014/main" id="{98992A1E-22E0-74F2-2DC7-B56FCF99EB04}"/>
                </a:ext>
              </a:extLst>
            </p:cNvPr>
            <p:cNvCxnSpPr/>
            <p:nvPr/>
          </p:nvCxnSpPr>
          <p:spPr>
            <a:xfrm rot="12546055" flipV="1">
              <a:off x="10450994" y="2628760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直線接點 1542">
              <a:extLst>
                <a:ext uri="{FF2B5EF4-FFF2-40B4-BE49-F238E27FC236}">
                  <a16:creationId xmlns:a16="http://schemas.microsoft.com/office/drawing/2014/main" id="{F3E74B1D-4893-31AB-BAC6-54EAF71B8573}"/>
                </a:ext>
              </a:extLst>
            </p:cNvPr>
            <p:cNvCxnSpPr/>
            <p:nvPr/>
          </p:nvCxnSpPr>
          <p:spPr>
            <a:xfrm rot="12546055">
              <a:off x="10427233" y="2615547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直線接點 1543">
              <a:extLst>
                <a:ext uri="{FF2B5EF4-FFF2-40B4-BE49-F238E27FC236}">
                  <a16:creationId xmlns:a16="http://schemas.microsoft.com/office/drawing/2014/main" id="{DF90D9A3-7DAE-0511-3956-B926EFAC9D67}"/>
                </a:ext>
              </a:extLst>
            </p:cNvPr>
            <p:cNvCxnSpPr/>
            <p:nvPr/>
          </p:nvCxnSpPr>
          <p:spPr>
            <a:xfrm rot="12546055">
              <a:off x="10484847" y="265168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直線接點 1544">
              <a:extLst>
                <a:ext uri="{FF2B5EF4-FFF2-40B4-BE49-F238E27FC236}">
                  <a16:creationId xmlns:a16="http://schemas.microsoft.com/office/drawing/2014/main" id="{87249AD9-7527-FC94-9D54-D11A2C3EDFE6}"/>
                </a:ext>
              </a:extLst>
            </p:cNvPr>
            <p:cNvCxnSpPr/>
            <p:nvPr/>
          </p:nvCxnSpPr>
          <p:spPr>
            <a:xfrm rot="12546055">
              <a:off x="10389773" y="259876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直線接點 1545">
              <a:extLst>
                <a:ext uri="{FF2B5EF4-FFF2-40B4-BE49-F238E27FC236}">
                  <a16:creationId xmlns:a16="http://schemas.microsoft.com/office/drawing/2014/main" id="{1F7DE157-94C8-D9BA-C032-18114AE618E2}"/>
                </a:ext>
              </a:extLst>
            </p:cNvPr>
            <p:cNvCxnSpPr/>
            <p:nvPr/>
          </p:nvCxnSpPr>
          <p:spPr>
            <a:xfrm rot="12543607" flipV="1">
              <a:off x="10577476" y="3074478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直線接點 1546">
              <a:extLst>
                <a:ext uri="{FF2B5EF4-FFF2-40B4-BE49-F238E27FC236}">
                  <a16:creationId xmlns:a16="http://schemas.microsoft.com/office/drawing/2014/main" id="{18339227-7FA4-0916-B063-22340E21BA53}"/>
                </a:ext>
              </a:extLst>
            </p:cNvPr>
            <p:cNvCxnSpPr/>
            <p:nvPr/>
          </p:nvCxnSpPr>
          <p:spPr>
            <a:xfrm rot="12543607">
              <a:off x="10552511" y="3060619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直線接點 1547">
              <a:extLst>
                <a:ext uri="{FF2B5EF4-FFF2-40B4-BE49-F238E27FC236}">
                  <a16:creationId xmlns:a16="http://schemas.microsoft.com/office/drawing/2014/main" id="{013F3836-3757-D00A-4429-12F5ED3FE204}"/>
                </a:ext>
              </a:extLst>
            </p:cNvPr>
            <p:cNvCxnSpPr/>
            <p:nvPr/>
          </p:nvCxnSpPr>
          <p:spPr>
            <a:xfrm rot="12543607">
              <a:off x="10613029" y="3098521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直線接點 1548">
              <a:extLst>
                <a:ext uri="{FF2B5EF4-FFF2-40B4-BE49-F238E27FC236}">
                  <a16:creationId xmlns:a16="http://schemas.microsoft.com/office/drawing/2014/main" id="{6A9630A7-6B77-4C57-0896-8B62FD49E749}"/>
                </a:ext>
              </a:extLst>
            </p:cNvPr>
            <p:cNvCxnSpPr/>
            <p:nvPr/>
          </p:nvCxnSpPr>
          <p:spPr>
            <a:xfrm rot="12543607">
              <a:off x="10513138" y="3043013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0" name="直線接點 1549">
              <a:extLst>
                <a:ext uri="{FF2B5EF4-FFF2-40B4-BE49-F238E27FC236}">
                  <a16:creationId xmlns:a16="http://schemas.microsoft.com/office/drawing/2014/main" id="{2C0F36CA-820D-D61D-4B87-E8A68DCE28A4}"/>
                </a:ext>
              </a:extLst>
            </p:cNvPr>
            <p:cNvCxnSpPr/>
            <p:nvPr/>
          </p:nvCxnSpPr>
          <p:spPr>
            <a:xfrm rot="19849015" flipV="1">
              <a:off x="10556732" y="3101117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直線接點 1550">
              <a:extLst>
                <a:ext uri="{FF2B5EF4-FFF2-40B4-BE49-F238E27FC236}">
                  <a16:creationId xmlns:a16="http://schemas.microsoft.com/office/drawing/2014/main" id="{DDDD6D68-FDE7-E801-E947-164F5F4BAD97}"/>
                </a:ext>
              </a:extLst>
            </p:cNvPr>
            <p:cNvCxnSpPr/>
            <p:nvPr/>
          </p:nvCxnSpPr>
          <p:spPr>
            <a:xfrm rot="19849015">
              <a:off x="10581629" y="3087199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直線接點 1551">
              <a:extLst>
                <a:ext uri="{FF2B5EF4-FFF2-40B4-BE49-F238E27FC236}">
                  <a16:creationId xmlns:a16="http://schemas.microsoft.com/office/drawing/2014/main" id="{943721BC-DB80-F322-4948-1C2C8F9D61E4}"/>
                </a:ext>
              </a:extLst>
            </p:cNvPr>
            <p:cNvCxnSpPr/>
            <p:nvPr/>
          </p:nvCxnSpPr>
          <p:spPr>
            <a:xfrm rot="19849015">
              <a:off x="10517434" y="3170011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直線接點 1552">
              <a:extLst>
                <a:ext uri="{FF2B5EF4-FFF2-40B4-BE49-F238E27FC236}">
                  <a16:creationId xmlns:a16="http://schemas.microsoft.com/office/drawing/2014/main" id="{06D41795-7DB5-44DD-AC1F-C0D5BCF2CD04}"/>
                </a:ext>
              </a:extLst>
            </p:cNvPr>
            <p:cNvCxnSpPr/>
            <p:nvPr/>
          </p:nvCxnSpPr>
          <p:spPr>
            <a:xfrm rot="19849015">
              <a:off x="10617244" y="3114267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直線接點 1553">
              <a:extLst>
                <a:ext uri="{FF2B5EF4-FFF2-40B4-BE49-F238E27FC236}">
                  <a16:creationId xmlns:a16="http://schemas.microsoft.com/office/drawing/2014/main" id="{FE1A2438-F205-7009-ADE7-95D7749B287E}"/>
                </a:ext>
              </a:extLst>
            </p:cNvPr>
            <p:cNvCxnSpPr/>
            <p:nvPr/>
          </p:nvCxnSpPr>
          <p:spPr>
            <a:xfrm rot="16197521" flipV="1">
              <a:off x="10488983" y="294835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直線接點 1554">
              <a:extLst>
                <a:ext uri="{FF2B5EF4-FFF2-40B4-BE49-F238E27FC236}">
                  <a16:creationId xmlns:a16="http://schemas.microsoft.com/office/drawing/2014/main" id="{70E3C6B4-5941-7E90-6CDC-162486BA34B7}"/>
                </a:ext>
              </a:extLst>
            </p:cNvPr>
            <p:cNvCxnSpPr/>
            <p:nvPr/>
          </p:nvCxnSpPr>
          <p:spPr>
            <a:xfrm rot="16197521">
              <a:off x="10488939" y="2920505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直線接點 1555">
              <a:extLst>
                <a:ext uri="{FF2B5EF4-FFF2-40B4-BE49-F238E27FC236}">
                  <a16:creationId xmlns:a16="http://schemas.microsoft.com/office/drawing/2014/main" id="{B04C7762-F08D-3D4D-5806-A2213FB95BB7}"/>
                </a:ext>
              </a:extLst>
            </p:cNvPr>
            <p:cNvCxnSpPr/>
            <p:nvPr/>
          </p:nvCxnSpPr>
          <p:spPr>
            <a:xfrm rot="16197521">
              <a:off x="10500002" y="301515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7" name="直線接點 1556">
              <a:extLst>
                <a:ext uri="{FF2B5EF4-FFF2-40B4-BE49-F238E27FC236}">
                  <a16:creationId xmlns:a16="http://schemas.microsoft.com/office/drawing/2014/main" id="{ED5093B2-8256-80B4-E4F3-CA0DF64C208C}"/>
                </a:ext>
              </a:extLst>
            </p:cNvPr>
            <p:cNvCxnSpPr/>
            <p:nvPr/>
          </p:nvCxnSpPr>
          <p:spPr>
            <a:xfrm rot="16197521">
              <a:off x="10499921" y="290362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直線接點 1557">
              <a:extLst>
                <a:ext uri="{FF2B5EF4-FFF2-40B4-BE49-F238E27FC236}">
                  <a16:creationId xmlns:a16="http://schemas.microsoft.com/office/drawing/2014/main" id="{E06DBCB6-1E20-834F-C2BF-2371BC9CAF04}"/>
                </a:ext>
              </a:extLst>
            </p:cNvPr>
            <p:cNvCxnSpPr/>
            <p:nvPr/>
          </p:nvCxnSpPr>
          <p:spPr>
            <a:xfrm rot="16197521" flipV="1">
              <a:off x="10489192" y="324026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直線接點 1558">
              <a:extLst>
                <a:ext uri="{FF2B5EF4-FFF2-40B4-BE49-F238E27FC236}">
                  <a16:creationId xmlns:a16="http://schemas.microsoft.com/office/drawing/2014/main" id="{C3D6A05E-066E-EEF6-968F-D0234CF9BB09}"/>
                </a:ext>
              </a:extLst>
            </p:cNvPr>
            <p:cNvCxnSpPr/>
            <p:nvPr/>
          </p:nvCxnSpPr>
          <p:spPr>
            <a:xfrm rot="16197521">
              <a:off x="10489148" y="3212415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直線接點 1559">
              <a:extLst>
                <a:ext uri="{FF2B5EF4-FFF2-40B4-BE49-F238E27FC236}">
                  <a16:creationId xmlns:a16="http://schemas.microsoft.com/office/drawing/2014/main" id="{76EAAF1F-3E51-90C0-9ABD-41905A18D162}"/>
                </a:ext>
              </a:extLst>
            </p:cNvPr>
            <p:cNvCxnSpPr/>
            <p:nvPr/>
          </p:nvCxnSpPr>
          <p:spPr>
            <a:xfrm rot="16197521">
              <a:off x="10500211" y="330706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直線接點 1560">
              <a:extLst>
                <a:ext uri="{FF2B5EF4-FFF2-40B4-BE49-F238E27FC236}">
                  <a16:creationId xmlns:a16="http://schemas.microsoft.com/office/drawing/2014/main" id="{8A2B48F5-96B4-D719-839D-04C0A5A44DE3}"/>
                </a:ext>
              </a:extLst>
            </p:cNvPr>
            <p:cNvCxnSpPr/>
            <p:nvPr/>
          </p:nvCxnSpPr>
          <p:spPr>
            <a:xfrm rot="16197521">
              <a:off x="10500130" y="319553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直線接點 1561">
              <a:extLst>
                <a:ext uri="{FF2B5EF4-FFF2-40B4-BE49-F238E27FC236}">
                  <a16:creationId xmlns:a16="http://schemas.microsoft.com/office/drawing/2014/main" id="{325BD7F8-B22D-782F-E92D-FA3696B9EAAD}"/>
                </a:ext>
              </a:extLst>
            </p:cNvPr>
            <p:cNvCxnSpPr/>
            <p:nvPr/>
          </p:nvCxnSpPr>
          <p:spPr>
            <a:xfrm rot="19849023" flipV="1">
              <a:off x="10641923" y="3041412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直線接點 1562">
              <a:extLst>
                <a:ext uri="{FF2B5EF4-FFF2-40B4-BE49-F238E27FC236}">
                  <a16:creationId xmlns:a16="http://schemas.microsoft.com/office/drawing/2014/main" id="{9540BFD1-6EDE-4D5D-0D69-43FA7644B54A}"/>
                </a:ext>
              </a:extLst>
            </p:cNvPr>
            <p:cNvCxnSpPr/>
            <p:nvPr/>
          </p:nvCxnSpPr>
          <p:spPr>
            <a:xfrm rot="19849023">
              <a:off x="10666820" y="3027494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直線接點 1563">
              <a:extLst>
                <a:ext uri="{FF2B5EF4-FFF2-40B4-BE49-F238E27FC236}">
                  <a16:creationId xmlns:a16="http://schemas.microsoft.com/office/drawing/2014/main" id="{566B9EB7-43BF-F1D3-FF09-21DB1B7A8297}"/>
                </a:ext>
              </a:extLst>
            </p:cNvPr>
            <p:cNvCxnSpPr/>
            <p:nvPr/>
          </p:nvCxnSpPr>
          <p:spPr>
            <a:xfrm rot="19849023">
              <a:off x="10602625" y="3110306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直線接點 1564">
              <a:extLst>
                <a:ext uri="{FF2B5EF4-FFF2-40B4-BE49-F238E27FC236}">
                  <a16:creationId xmlns:a16="http://schemas.microsoft.com/office/drawing/2014/main" id="{B8FEE53C-9392-C09A-4A2D-E85DD2309784}"/>
                </a:ext>
              </a:extLst>
            </p:cNvPr>
            <p:cNvCxnSpPr/>
            <p:nvPr/>
          </p:nvCxnSpPr>
          <p:spPr>
            <a:xfrm rot="19849023">
              <a:off x="10702435" y="3054562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直線接點 1565">
              <a:extLst>
                <a:ext uri="{FF2B5EF4-FFF2-40B4-BE49-F238E27FC236}">
                  <a16:creationId xmlns:a16="http://schemas.microsoft.com/office/drawing/2014/main" id="{745E7934-72C5-5383-3471-9772649BEF42}"/>
                </a:ext>
              </a:extLst>
            </p:cNvPr>
            <p:cNvCxnSpPr/>
            <p:nvPr/>
          </p:nvCxnSpPr>
          <p:spPr>
            <a:xfrm rot="5554419" flipV="1">
              <a:off x="10630170" y="3009728"/>
              <a:ext cx="28532" cy="5125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直線接點 1566">
              <a:extLst>
                <a:ext uri="{FF2B5EF4-FFF2-40B4-BE49-F238E27FC236}">
                  <a16:creationId xmlns:a16="http://schemas.microsoft.com/office/drawing/2014/main" id="{0FD6A787-47A5-DEF6-0DC2-9A5ED0053DAA}"/>
                </a:ext>
              </a:extLst>
            </p:cNvPr>
            <p:cNvCxnSpPr/>
            <p:nvPr/>
          </p:nvCxnSpPr>
          <p:spPr>
            <a:xfrm rot="5554419">
              <a:off x="10628863" y="3038256"/>
              <a:ext cx="28580" cy="5125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直線接點 1567">
              <a:extLst>
                <a:ext uri="{FF2B5EF4-FFF2-40B4-BE49-F238E27FC236}">
                  <a16:creationId xmlns:a16="http://schemas.microsoft.com/office/drawing/2014/main" id="{09FB575C-A1A5-0AE6-D6E4-020448E39E09}"/>
                </a:ext>
              </a:extLst>
            </p:cNvPr>
            <p:cNvCxnSpPr/>
            <p:nvPr/>
          </p:nvCxnSpPr>
          <p:spPr>
            <a:xfrm rot="5554419">
              <a:off x="10592130" y="2991356"/>
              <a:ext cx="5725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直線接點 1568">
              <a:extLst>
                <a:ext uri="{FF2B5EF4-FFF2-40B4-BE49-F238E27FC236}">
                  <a16:creationId xmlns:a16="http://schemas.microsoft.com/office/drawing/2014/main" id="{73019D06-ECC3-1952-86D3-EBFA0311AC7B}"/>
                </a:ext>
              </a:extLst>
            </p:cNvPr>
            <p:cNvCxnSpPr/>
            <p:nvPr/>
          </p:nvCxnSpPr>
          <p:spPr>
            <a:xfrm rot="5554419">
              <a:off x="10586995" y="3105609"/>
              <a:ext cx="5725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直線接點 1569">
              <a:extLst>
                <a:ext uri="{FF2B5EF4-FFF2-40B4-BE49-F238E27FC236}">
                  <a16:creationId xmlns:a16="http://schemas.microsoft.com/office/drawing/2014/main" id="{C2C2468A-90E2-6314-F9BF-6A6F26BF30F2}"/>
                </a:ext>
              </a:extLst>
            </p:cNvPr>
            <p:cNvCxnSpPr/>
            <p:nvPr/>
          </p:nvCxnSpPr>
          <p:spPr>
            <a:xfrm rot="1902957" flipV="1">
              <a:off x="10796850" y="3033190"/>
              <a:ext cx="27836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直線接點 1570">
              <a:extLst>
                <a:ext uri="{FF2B5EF4-FFF2-40B4-BE49-F238E27FC236}">
                  <a16:creationId xmlns:a16="http://schemas.microsoft.com/office/drawing/2014/main" id="{4AF03383-306E-A103-24DE-2AB58E717929}"/>
                </a:ext>
              </a:extLst>
            </p:cNvPr>
            <p:cNvCxnSpPr/>
            <p:nvPr/>
          </p:nvCxnSpPr>
          <p:spPr>
            <a:xfrm rot="1902957">
              <a:off x="10820526" y="3047836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直線接點 1571">
              <a:extLst>
                <a:ext uri="{FF2B5EF4-FFF2-40B4-BE49-F238E27FC236}">
                  <a16:creationId xmlns:a16="http://schemas.microsoft.com/office/drawing/2014/main" id="{CDFFEAC9-7D01-6088-33D7-74BA262C2B47}"/>
                </a:ext>
              </a:extLst>
            </p:cNvPr>
            <p:cNvCxnSpPr/>
            <p:nvPr/>
          </p:nvCxnSpPr>
          <p:spPr>
            <a:xfrm rot="1902957">
              <a:off x="10734096" y="3057465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直線接點 1572">
              <a:extLst>
                <a:ext uri="{FF2B5EF4-FFF2-40B4-BE49-F238E27FC236}">
                  <a16:creationId xmlns:a16="http://schemas.microsoft.com/office/drawing/2014/main" id="{54317F19-8336-DB04-09D1-BAF6957B8416}"/>
                </a:ext>
              </a:extLst>
            </p:cNvPr>
            <p:cNvCxnSpPr/>
            <p:nvPr/>
          </p:nvCxnSpPr>
          <p:spPr>
            <a:xfrm rot="1902957">
              <a:off x="10829011" y="3116121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直線接點 1573">
              <a:extLst>
                <a:ext uri="{FF2B5EF4-FFF2-40B4-BE49-F238E27FC236}">
                  <a16:creationId xmlns:a16="http://schemas.microsoft.com/office/drawing/2014/main" id="{46EC30AB-0B65-8E84-7B75-BC2639121D71}"/>
                </a:ext>
              </a:extLst>
            </p:cNvPr>
            <p:cNvCxnSpPr/>
            <p:nvPr/>
          </p:nvCxnSpPr>
          <p:spPr>
            <a:xfrm rot="1902957" flipV="1">
              <a:off x="10548432" y="2879670"/>
              <a:ext cx="27836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直線接點 1574">
              <a:extLst>
                <a:ext uri="{FF2B5EF4-FFF2-40B4-BE49-F238E27FC236}">
                  <a16:creationId xmlns:a16="http://schemas.microsoft.com/office/drawing/2014/main" id="{7BD82ED7-B109-FD39-20B6-5841FA6D3205}"/>
                </a:ext>
              </a:extLst>
            </p:cNvPr>
            <p:cNvCxnSpPr/>
            <p:nvPr/>
          </p:nvCxnSpPr>
          <p:spPr>
            <a:xfrm rot="1902957">
              <a:off x="10572108" y="2894316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直線接點 1575">
              <a:extLst>
                <a:ext uri="{FF2B5EF4-FFF2-40B4-BE49-F238E27FC236}">
                  <a16:creationId xmlns:a16="http://schemas.microsoft.com/office/drawing/2014/main" id="{D04DE19E-3494-80EE-A146-578B61850401}"/>
                </a:ext>
              </a:extLst>
            </p:cNvPr>
            <p:cNvCxnSpPr/>
            <p:nvPr/>
          </p:nvCxnSpPr>
          <p:spPr>
            <a:xfrm rot="1902957">
              <a:off x="10485678" y="2903945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直線接點 1576">
              <a:extLst>
                <a:ext uri="{FF2B5EF4-FFF2-40B4-BE49-F238E27FC236}">
                  <a16:creationId xmlns:a16="http://schemas.microsoft.com/office/drawing/2014/main" id="{7355BD19-69F7-E3B4-89D8-839D3327F2FF}"/>
                </a:ext>
              </a:extLst>
            </p:cNvPr>
            <p:cNvCxnSpPr/>
            <p:nvPr/>
          </p:nvCxnSpPr>
          <p:spPr>
            <a:xfrm rot="1902957">
              <a:off x="10580593" y="2962601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直線接點 1577">
              <a:extLst>
                <a:ext uri="{FF2B5EF4-FFF2-40B4-BE49-F238E27FC236}">
                  <a16:creationId xmlns:a16="http://schemas.microsoft.com/office/drawing/2014/main" id="{0FAE1E0F-FD69-4C93-7A37-89BA2135E8B4}"/>
                </a:ext>
              </a:extLst>
            </p:cNvPr>
            <p:cNvCxnSpPr/>
            <p:nvPr/>
          </p:nvCxnSpPr>
          <p:spPr>
            <a:xfrm rot="16197557" flipV="1">
              <a:off x="10381970" y="3413520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直線接點 1578">
              <a:extLst>
                <a:ext uri="{FF2B5EF4-FFF2-40B4-BE49-F238E27FC236}">
                  <a16:creationId xmlns:a16="http://schemas.microsoft.com/office/drawing/2014/main" id="{24E00C78-693E-FFA3-B187-200A22091686}"/>
                </a:ext>
              </a:extLst>
            </p:cNvPr>
            <p:cNvCxnSpPr/>
            <p:nvPr/>
          </p:nvCxnSpPr>
          <p:spPr>
            <a:xfrm rot="16197557">
              <a:off x="10381926" y="338567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直線接點 1579">
              <a:extLst>
                <a:ext uri="{FF2B5EF4-FFF2-40B4-BE49-F238E27FC236}">
                  <a16:creationId xmlns:a16="http://schemas.microsoft.com/office/drawing/2014/main" id="{766B0F86-E930-88CB-021D-862BF67656D0}"/>
                </a:ext>
              </a:extLst>
            </p:cNvPr>
            <p:cNvCxnSpPr/>
            <p:nvPr/>
          </p:nvCxnSpPr>
          <p:spPr>
            <a:xfrm rot="16197557">
              <a:off x="10392988" y="3480327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直線接點 1580">
              <a:extLst>
                <a:ext uri="{FF2B5EF4-FFF2-40B4-BE49-F238E27FC236}">
                  <a16:creationId xmlns:a16="http://schemas.microsoft.com/office/drawing/2014/main" id="{5AA0DDA8-C9CF-8E7C-8624-C674BC2575CC}"/>
                </a:ext>
              </a:extLst>
            </p:cNvPr>
            <p:cNvCxnSpPr/>
            <p:nvPr/>
          </p:nvCxnSpPr>
          <p:spPr>
            <a:xfrm rot="16197557">
              <a:off x="10392909" y="3368795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直線接點 1581">
              <a:extLst>
                <a:ext uri="{FF2B5EF4-FFF2-40B4-BE49-F238E27FC236}">
                  <a16:creationId xmlns:a16="http://schemas.microsoft.com/office/drawing/2014/main" id="{9B5AE38C-4D69-93FA-E424-3AE5DF5B67DF}"/>
                </a:ext>
              </a:extLst>
            </p:cNvPr>
            <p:cNvCxnSpPr/>
            <p:nvPr/>
          </p:nvCxnSpPr>
          <p:spPr>
            <a:xfrm rot="1902949" flipV="1">
              <a:off x="10349395" y="3408474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直線接點 1582">
              <a:extLst>
                <a:ext uri="{FF2B5EF4-FFF2-40B4-BE49-F238E27FC236}">
                  <a16:creationId xmlns:a16="http://schemas.microsoft.com/office/drawing/2014/main" id="{12E6AB30-0CA3-599E-F410-9E2F851B4F24}"/>
                </a:ext>
              </a:extLst>
            </p:cNvPr>
            <p:cNvCxnSpPr/>
            <p:nvPr/>
          </p:nvCxnSpPr>
          <p:spPr>
            <a:xfrm rot="1902949">
              <a:off x="10373070" y="3423120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直線接點 1583">
              <a:extLst>
                <a:ext uri="{FF2B5EF4-FFF2-40B4-BE49-F238E27FC236}">
                  <a16:creationId xmlns:a16="http://schemas.microsoft.com/office/drawing/2014/main" id="{772AFCE2-0FBD-2876-5C02-DA3141748652}"/>
                </a:ext>
              </a:extLst>
            </p:cNvPr>
            <p:cNvCxnSpPr/>
            <p:nvPr/>
          </p:nvCxnSpPr>
          <p:spPr>
            <a:xfrm rot="1902949">
              <a:off x="10286641" y="3432749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直線接點 1584">
              <a:extLst>
                <a:ext uri="{FF2B5EF4-FFF2-40B4-BE49-F238E27FC236}">
                  <a16:creationId xmlns:a16="http://schemas.microsoft.com/office/drawing/2014/main" id="{9D2F6DDA-C634-EDD4-D626-03892A5F5D3B}"/>
                </a:ext>
              </a:extLst>
            </p:cNvPr>
            <p:cNvCxnSpPr/>
            <p:nvPr/>
          </p:nvCxnSpPr>
          <p:spPr>
            <a:xfrm rot="1902949">
              <a:off x="10381555" y="3491405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直線接點 1585">
              <a:extLst>
                <a:ext uri="{FF2B5EF4-FFF2-40B4-BE49-F238E27FC236}">
                  <a16:creationId xmlns:a16="http://schemas.microsoft.com/office/drawing/2014/main" id="{B548918A-B0A7-7B55-2BC7-E36DB882019E}"/>
                </a:ext>
              </a:extLst>
            </p:cNvPr>
            <p:cNvCxnSpPr/>
            <p:nvPr/>
          </p:nvCxnSpPr>
          <p:spPr>
            <a:xfrm rot="19851471" flipV="1">
              <a:off x="10448215" y="3278204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直線接點 1586">
              <a:extLst>
                <a:ext uri="{FF2B5EF4-FFF2-40B4-BE49-F238E27FC236}">
                  <a16:creationId xmlns:a16="http://schemas.microsoft.com/office/drawing/2014/main" id="{0C6D0B1A-788E-0F23-FCB1-AC85E3122688}"/>
                </a:ext>
              </a:extLst>
            </p:cNvPr>
            <p:cNvCxnSpPr/>
            <p:nvPr/>
          </p:nvCxnSpPr>
          <p:spPr>
            <a:xfrm rot="19851471">
              <a:off x="10471931" y="326496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直線接點 1587">
              <a:extLst>
                <a:ext uri="{FF2B5EF4-FFF2-40B4-BE49-F238E27FC236}">
                  <a16:creationId xmlns:a16="http://schemas.microsoft.com/office/drawing/2014/main" id="{E3665560-940B-AED9-6D41-0B35ADC3280A}"/>
                </a:ext>
              </a:extLst>
            </p:cNvPr>
            <p:cNvCxnSpPr/>
            <p:nvPr/>
          </p:nvCxnSpPr>
          <p:spPr>
            <a:xfrm rot="19851471">
              <a:off x="10410768" y="334378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直線接點 1588">
              <a:extLst>
                <a:ext uri="{FF2B5EF4-FFF2-40B4-BE49-F238E27FC236}">
                  <a16:creationId xmlns:a16="http://schemas.microsoft.com/office/drawing/2014/main" id="{96B12E69-96F0-1C3E-21F7-1CDABAA69EDB}"/>
                </a:ext>
              </a:extLst>
            </p:cNvPr>
            <p:cNvCxnSpPr/>
            <p:nvPr/>
          </p:nvCxnSpPr>
          <p:spPr>
            <a:xfrm rot="19851471">
              <a:off x="10505841" y="329077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直線接點 1589">
              <a:extLst>
                <a:ext uri="{FF2B5EF4-FFF2-40B4-BE49-F238E27FC236}">
                  <a16:creationId xmlns:a16="http://schemas.microsoft.com/office/drawing/2014/main" id="{83DD9F53-21E4-31C9-0425-AAB8C6D9E395}"/>
                </a:ext>
              </a:extLst>
            </p:cNvPr>
            <p:cNvCxnSpPr/>
            <p:nvPr/>
          </p:nvCxnSpPr>
          <p:spPr>
            <a:xfrm rot="19851471" flipV="1">
              <a:off x="10199381" y="3416942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直線接點 1590">
              <a:extLst>
                <a:ext uri="{FF2B5EF4-FFF2-40B4-BE49-F238E27FC236}">
                  <a16:creationId xmlns:a16="http://schemas.microsoft.com/office/drawing/2014/main" id="{EDE3D090-7C7A-E353-74E3-9640CC0D3543}"/>
                </a:ext>
              </a:extLst>
            </p:cNvPr>
            <p:cNvCxnSpPr/>
            <p:nvPr/>
          </p:nvCxnSpPr>
          <p:spPr>
            <a:xfrm rot="19851471">
              <a:off x="10223097" y="3403707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直線接點 1591">
              <a:extLst>
                <a:ext uri="{FF2B5EF4-FFF2-40B4-BE49-F238E27FC236}">
                  <a16:creationId xmlns:a16="http://schemas.microsoft.com/office/drawing/2014/main" id="{3CFDB85B-295C-350F-EACF-3EB2B9FE71D7}"/>
                </a:ext>
              </a:extLst>
            </p:cNvPr>
            <p:cNvCxnSpPr/>
            <p:nvPr/>
          </p:nvCxnSpPr>
          <p:spPr>
            <a:xfrm rot="19851471">
              <a:off x="10161934" y="3482523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直線接點 1592">
              <a:extLst>
                <a:ext uri="{FF2B5EF4-FFF2-40B4-BE49-F238E27FC236}">
                  <a16:creationId xmlns:a16="http://schemas.microsoft.com/office/drawing/2014/main" id="{508EF7E5-27C5-953A-748B-4054F2A327C4}"/>
                </a:ext>
              </a:extLst>
            </p:cNvPr>
            <p:cNvCxnSpPr/>
            <p:nvPr/>
          </p:nvCxnSpPr>
          <p:spPr>
            <a:xfrm rot="19851471">
              <a:off x="10257007" y="342951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直線接點 1593">
              <a:extLst>
                <a:ext uri="{FF2B5EF4-FFF2-40B4-BE49-F238E27FC236}">
                  <a16:creationId xmlns:a16="http://schemas.microsoft.com/office/drawing/2014/main" id="{9C5872B1-254A-D8B7-A534-6D57FC2A6767}"/>
                </a:ext>
              </a:extLst>
            </p:cNvPr>
            <p:cNvCxnSpPr/>
            <p:nvPr/>
          </p:nvCxnSpPr>
          <p:spPr>
            <a:xfrm rot="16197539" flipV="1">
              <a:off x="11033238" y="3050402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直線接點 1594">
              <a:extLst>
                <a:ext uri="{FF2B5EF4-FFF2-40B4-BE49-F238E27FC236}">
                  <a16:creationId xmlns:a16="http://schemas.microsoft.com/office/drawing/2014/main" id="{58F1A95E-32AF-D4BF-D8BF-8B5DD3B1A35D}"/>
                </a:ext>
              </a:extLst>
            </p:cNvPr>
            <p:cNvCxnSpPr/>
            <p:nvPr/>
          </p:nvCxnSpPr>
          <p:spPr>
            <a:xfrm rot="16197539">
              <a:off x="11033194" y="3022554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直線接點 1595">
              <a:extLst>
                <a:ext uri="{FF2B5EF4-FFF2-40B4-BE49-F238E27FC236}">
                  <a16:creationId xmlns:a16="http://schemas.microsoft.com/office/drawing/2014/main" id="{8EA33A79-0586-C8BD-ADAB-7EC1E9AEB149}"/>
                </a:ext>
              </a:extLst>
            </p:cNvPr>
            <p:cNvCxnSpPr/>
            <p:nvPr/>
          </p:nvCxnSpPr>
          <p:spPr>
            <a:xfrm rot="16197539">
              <a:off x="11044256" y="311720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直線接點 1596">
              <a:extLst>
                <a:ext uri="{FF2B5EF4-FFF2-40B4-BE49-F238E27FC236}">
                  <a16:creationId xmlns:a16="http://schemas.microsoft.com/office/drawing/2014/main" id="{CBBB41B0-089B-1A9D-91E9-45640B7431B5}"/>
                </a:ext>
              </a:extLst>
            </p:cNvPr>
            <p:cNvCxnSpPr/>
            <p:nvPr/>
          </p:nvCxnSpPr>
          <p:spPr>
            <a:xfrm rot="16197539">
              <a:off x="11044176" y="3005677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直線接點 1597">
              <a:extLst>
                <a:ext uri="{FF2B5EF4-FFF2-40B4-BE49-F238E27FC236}">
                  <a16:creationId xmlns:a16="http://schemas.microsoft.com/office/drawing/2014/main" id="{3BB5DB23-2220-CF77-C4FB-3CF7BF6BFF03}"/>
                </a:ext>
              </a:extLst>
            </p:cNvPr>
            <p:cNvCxnSpPr/>
            <p:nvPr/>
          </p:nvCxnSpPr>
          <p:spPr>
            <a:xfrm rot="1902945" flipV="1">
              <a:off x="11000663" y="3045356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直線接點 1598">
              <a:extLst>
                <a:ext uri="{FF2B5EF4-FFF2-40B4-BE49-F238E27FC236}">
                  <a16:creationId xmlns:a16="http://schemas.microsoft.com/office/drawing/2014/main" id="{D422DD73-3203-0661-3ABB-D0166E18C460}"/>
                </a:ext>
              </a:extLst>
            </p:cNvPr>
            <p:cNvCxnSpPr/>
            <p:nvPr/>
          </p:nvCxnSpPr>
          <p:spPr>
            <a:xfrm rot="1902945">
              <a:off x="11024338" y="3060002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直線接點 1599">
              <a:extLst>
                <a:ext uri="{FF2B5EF4-FFF2-40B4-BE49-F238E27FC236}">
                  <a16:creationId xmlns:a16="http://schemas.microsoft.com/office/drawing/2014/main" id="{62ACCEA0-7CE1-BAD6-7CC9-57613F0F2687}"/>
                </a:ext>
              </a:extLst>
            </p:cNvPr>
            <p:cNvCxnSpPr/>
            <p:nvPr/>
          </p:nvCxnSpPr>
          <p:spPr>
            <a:xfrm rot="1902945">
              <a:off x="10937909" y="3069631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直線接點 1600">
              <a:extLst>
                <a:ext uri="{FF2B5EF4-FFF2-40B4-BE49-F238E27FC236}">
                  <a16:creationId xmlns:a16="http://schemas.microsoft.com/office/drawing/2014/main" id="{2688F1B2-5881-C175-0F6B-5689467442FF}"/>
                </a:ext>
              </a:extLst>
            </p:cNvPr>
            <p:cNvCxnSpPr/>
            <p:nvPr/>
          </p:nvCxnSpPr>
          <p:spPr>
            <a:xfrm rot="1902945">
              <a:off x="11032823" y="3128287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直線接點 1601">
              <a:extLst>
                <a:ext uri="{FF2B5EF4-FFF2-40B4-BE49-F238E27FC236}">
                  <a16:creationId xmlns:a16="http://schemas.microsoft.com/office/drawing/2014/main" id="{A17C50F4-6D2E-DADD-9D09-2E68547E41C2}"/>
                </a:ext>
              </a:extLst>
            </p:cNvPr>
            <p:cNvCxnSpPr/>
            <p:nvPr/>
          </p:nvCxnSpPr>
          <p:spPr>
            <a:xfrm rot="19851471" flipV="1">
              <a:off x="11099483" y="2915085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直線接點 1602">
              <a:extLst>
                <a:ext uri="{FF2B5EF4-FFF2-40B4-BE49-F238E27FC236}">
                  <a16:creationId xmlns:a16="http://schemas.microsoft.com/office/drawing/2014/main" id="{31F1CFF1-F0DF-BFB9-2097-86FDD82E2DE9}"/>
                </a:ext>
              </a:extLst>
            </p:cNvPr>
            <p:cNvCxnSpPr/>
            <p:nvPr/>
          </p:nvCxnSpPr>
          <p:spPr>
            <a:xfrm rot="19851471">
              <a:off x="11123199" y="2901850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直線接點 1603">
              <a:extLst>
                <a:ext uri="{FF2B5EF4-FFF2-40B4-BE49-F238E27FC236}">
                  <a16:creationId xmlns:a16="http://schemas.microsoft.com/office/drawing/2014/main" id="{078EBC8A-CFA6-CE27-E479-4CD75AEF5209}"/>
                </a:ext>
              </a:extLst>
            </p:cNvPr>
            <p:cNvCxnSpPr/>
            <p:nvPr/>
          </p:nvCxnSpPr>
          <p:spPr>
            <a:xfrm rot="19851471">
              <a:off x="11062036" y="298066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直線接點 1604">
              <a:extLst>
                <a:ext uri="{FF2B5EF4-FFF2-40B4-BE49-F238E27FC236}">
                  <a16:creationId xmlns:a16="http://schemas.microsoft.com/office/drawing/2014/main" id="{374DBF34-4533-1F12-CD1E-DB009E598C3C}"/>
                </a:ext>
              </a:extLst>
            </p:cNvPr>
            <p:cNvCxnSpPr/>
            <p:nvPr/>
          </p:nvCxnSpPr>
          <p:spPr>
            <a:xfrm rot="19851471">
              <a:off x="11157109" y="2927658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直線接點 1605">
              <a:extLst>
                <a:ext uri="{FF2B5EF4-FFF2-40B4-BE49-F238E27FC236}">
                  <a16:creationId xmlns:a16="http://schemas.microsoft.com/office/drawing/2014/main" id="{8CA26078-0C18-4632-E5FA-8DA636C29B76}"/>
                </a:ext>
              </a:extLst>
            </p:cNvPr>
            <p:cNvCxnSpPr/>
            <p:nvPr/>
          </p:nvCxnSpPr>
          <p:spPr>
            <a:xfrm rot="19851471" flipV="1">
              <a:off x="10850649" y="3053824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直線接點 1606">
              <a:extLst>
                <a:ext uri="{FF2B5EF4-FFF2-40B4-BE49-F238E27FC236}">
                  <a16:creationId xmlns:a16="http://schemas.microsoft.com/office/drawing/2014/main" id="{74755550-6F4F-271C-809F-1AB1BF099BFB}"/>
                </a:ext>
              </a:extLst>
            </p:cNvPr>
            <p:cNvCxnSpPr/>
            <p:nvPr/>
          </p:nvCxnSpPr>
          <p:spPr>
            <a:xfrm rot="19851471">
              <a:off x="10874365" y="304058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直線接點 1607">
              <a:extLst>
                <a:ext uri="{FF2B5EF4-FFF2-40B4-BE49-F238E27FC236}">
                  <a16:creationId xmlns:a16="http://schemas.microsoft.com/office/drawing/2014/main" id="{B4EC0571-14DA-F848-3E99-3045BAF8DE00}"/>
                </a:ext>
              </a:extLst>
            </p:cNvPr>
            <p:cNvCxnSpPr/>
            <p:nvPr/>
          </p:nvCxnSpPr>
          <p:spPr>
            <a:xfrm rot="19851471">
              <a:off x="10813202" y="311940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直線接點 1608">
              <a:extLst>
                <a:ext uri="{FF2B5EF4-FFF2-40B4-BE49-F238E27FC236}">
                  <a16:creationId xmlns:a16="http://schemas.microsoft.com/office/drawing/2014/main" id="{BAB31123-E2A3-4EC4-B92E-E0AD4D91770F}"/>
                </a:ext>
              </a:extLst>
            </p:cNvPr>
            <p:cNvCxnSpPr/>
            <p:nvPr/>
          </p:nvCxnSpPr>
          <p:spPr>
            <a:xfrm rot="19851471">
              <a:off x="10908275" y="306639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直線接點 1609">
              <a:extLst>
                <a:ext uri="{FF2B5EF4-FFF2-40B4-BE49-F238E27FC236}">
                  <a16:creationId xmlns:a16="http://schemas.microsoft.com/office/drawing/2014/main" id="{E621E5E7-932B-B68F-AA6B-E5E347397916}"/>
                </a:ext>
              </a:extLst>
            </p:cNvPr>
            <p:cNvCxnSpPr/>
            <p:nvPr/>
          </p:nvCxnSpPr>
          <p:spPr>
            <a:xfrm rot="8892141" flipV="1">
              <a:off x="10098958" y="2019611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直線接點 1610">
              <a:extLst>
                <a:ext uri="{FF2B5EF4-FFF2-40B4-BE49-F238E27FC236}">
                  <a16:creationId xmlns:a16="http://schemas.microsoft.com/office/drawing/2014/main" id="{67718FB2-0559-6E1C-4FEF-823C1359FF08}"/>
                </a:ext>
              </a:extLst>
            </p:cNvPr>
            <p:cNvCxnSpPr/>
            <p:nvPr/>
          </p:nvCxnSpPr>
          <p:spPr>
            <a:xfrm rot="8892141">
              <a:off x="10075275" y="2034279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直線接點 1611">
              <a:extLst>
                <a:ext uri="{FF2B5EF4-FFF2-40B4-BE49-F238E27FC236}">
                  <a16:creationId xmlns:a16="http://schemas.microsoft.com/office/drawing/2014/main" id="{10B81330-BA76-73BF-2333-53FDEA99EC6E}"/>
                </a:ext>
              </a:extLst>
            </p:cNvPr>
            <p:cNvCxnSpPr/>
            <p:nvPr/>
          </p:nvCxnSpPr>
          <p:spPr>
            <a:xfrm rot="8892141">
              <a:off x="10107331" y="2001328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直線接點 1612">
              <a:extLst>
                <a:ext uri="{FF2B5EF4-FFF2-40B4-BE49-F238E27FC236}">
                  <a16:creationId xmlns:a16="http://schemas.microsoft.com/office/drawing/2014/main" id="{FD74C2E2-46AE-3AA5-A21E-AB8DA55A7111}"/>
                </a:ext>
              </a:extLst>
            </p:cNvPr>
            <p:cNvCxnSpPr/>
            <p:nvPr/>
          </p:nvCxnSpPr>
          <p:spPr>
            <a:xfrm rot="8892141">
              <a:off x="10012576" y="2060074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直線接點 1613">
              <a:extLst>
                <a:ext uri="{FF2B5EF4-FFF2-40B4-BE49-F238E27FC236}">
                  <a16:creationId xmlns:a16="http://schemas.microsoft.com/office/drawing/2014/main" id="{C80A5F54-6F95-37D8-B8FF-7C46FC536080}"/>
                </a:ext>
              </a:extLst>
            </p:cNvPr>
            <p:cNvCxnSpPr/>
            <p:nvPr/>
          </p:nvCxnSpPr>
          <p:spPr>
            <a:xfrm rot="16197557" flipV="1">
              <a:off x="10111806" y="204993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直線接點 1614">
              <a:extLst>
                <a:ext uri="{FF2B5EF4-FFF2-40B4-BE49-F238E27FC236}">
                  <a16:creationId xmlns:a16="http://schemas.microsoft.com/office/drawing/2014/main" id="{952249B4-9927-70E3-70F2-4242147349AD}"/>
                </a:ext>
              </a:extLst>
            </p:cNvPr>
            <p:cNvCxnSpPr/>
            <p:nvPr/>
          </p:nvCxnSpPr>
          <p:spPr>
            <a:xfrm rot="16197557">
              <a:off x="10111762" y="2022085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直線接點 1615">
              <a:extLst>
                <a:ext uri="{FF2B5EF4-FFF2-40B4-BE49-F238E27FC236}">
                  <a16:creationId xmlns:a16="http://schemas.microsoft.com/office/drawing/2014/main" id="{0EBFC6D5-8A54-8968-B402-691C696E2507}"/>
                </a:ext>
              </a:extLst>
            </p:cNvPr>
            <p:cNvCxnSpPr/>
            <p:nvPr/>
          </p:nvCxnSpPr>
          <p:spPr>
            <a:xfrm rot="16197557">
              <a:off x="10122824" y="2116740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直線接點 1616">
              <a:extLst>
                <a:ext uri="{FF2B5EF4-FFF2-40B4-BE49-F238E27FC236}">
                  <a16:creationId xmlns:a16="http://schemas.microsoft.com/office/drawing/2014/main" id="{EC79FDDC-EB08-B05A-F5D2-F2D24D188F54}"/>
                </a:ext>
              </a:extLst>
            </p:cNvPr>
            <p:cNvCxnSpPr/>
            <p:nvPr/>
          </p:nvCxnSpPr>
          <p:spPr>
            <a:xfrm rot="16197557">
              <a:off x="10122745" y="200520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直線接點 1617">
              <a:extLst>
                <a:ext uri="{FF2B5EF4-FFF2-40B4-BE49-F238E27FC236}">
                  <a16:creationId xmlns:a16="http://schemas.microsoft.com/office/drawing/2014/main" id="{0F14AD64-2C82-2D34-5061-754B4DB6F9DC}"/>
                </a:ext>
              </a:extLst>
            </p:cNvPr>
            <p:cNvCxnSpPr/>
            <p:nvPr/>
          </p:nvCxnSpPr>
          <p:spPr>
            <a:xfrm rot="12546063" flipV="1">
              <a:off x="9949091" y="2035697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直線接點 1618">
              <a:extLst>
                <a:ext uri="{FF2B5EF4-FFF2-40B4-BE49-F238E27FC236}">
                  <a16:creationId xmlns:a16="http://schemas.microsoft.com/office/drawing/2014/main" id="{6103649A-FF41-A8E1-F5A8-2870D0C5B6B3}"/>
                </a:ext>
              </a:extLst>
            </p:cNvPr>
            <p:cNvCxnSpPr/>
            <p:nvPr/>
          </p:nvCxnSpPr>
          <p:spPr>
            <a:xfrm rot="12546063">
              <a:off x="9925330" y="2022484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直線接點 1619">
              <a:extLst>
                <a:ext uri="{FF2B5EF4-FFF2-40B4-BE49-F238E27FC236}">
                  <a16:creationId xmlns:a16="http://schemas.microsoft.com/office/drawing/2014/main" id="{9D1D9E76-32F8-840F-7117-0F6830680069}"/>
                </a:ext>
              </a:extLst>
            </p:cNvPr>
            <p:cNvCxnSpPr/>
            <p:nvPr/>
          </p:nvCxnSpPr>
          <p:spPr>
            <a:xfrm rot="12546063">
              <a:off x="9982944" y="205862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直線接點 1620">
              <a:extLst>
                <a:ext uri="{FF2B5EF4-FFF2-40B4-BE49-F238E27FC236}">
                  <a16:creationId xmlns:a16="http://schemas.microsoft.com/office/drawing/2014/main" id="{9712A85E-4174-7F10-8458-2F8308A00817}"/>
                </a:ext>
              </a:extLst>
            </p:cNvPr>
            <p:cNvCxnSpPr/>
            <p:nvPr/>
          </p:nvCxnSpPr>
          <p:spPr>
            <a:xfrm rot="12546063">
              <a:off x="9887870" y="200570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直線接點 1621">
              <a:extLst>
                <a:ext uri="{FF2B5EF4-FFF2-40B4-BE49-F238E27FC236}">
                  <a16:creationId xmlns:a16="http://schemas.microsoft.com/office/drawing/2014/main" id="{729D63AA-B0AC-B16B-9DB3-633E7D7C6DCE}"/>
                </a:ext>
              </a:extLst>
            </p:cNvPr>
            <p:cNvCxnSpPr/>
            <p:nvPr/>
          </p:nvCxnSpPr>
          <p:spPr>
            <a:xfrm rot="12546063" flipV="1">
              <a:off x="10197925" y="2174202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直線接點 1622">
              <a:extLst>
                <a:ext uri="{FF2B5EF4-FFF2-40B4-BE49-F238E27FC236}">
                  <a16:creationId xmlns:a16="http://schemas.microsoft.com/office/drawing/2014/main" id="{E153E402-42D3-8A8A-2A92-308C5C730FE2}"/>
                </a:ext>
              </a:extLst>
            </p:cNvPr>
            <p:cNvCxnSpPr/>
            <p:nvPr/>
          </p:nvCxnSpPr>
          <p:spPr>
            <a:xfrm rot="12546063">
              <a:off x="10174164" y="2160989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直線接點 1623">
              <a:extLst>
                <a:ext uri="{FF2B5EF4-FFF2-40B4-BE49-F238E27FC236}">
                  <a16:creationId xmlns:a16="http://schemas.microsoft.com/office/drawing/2014/main" id="{248045F2-CEF7-6347-9A79-81E78ADB09AA}"/>
                </a:ext>
              </a:extLst>
            </p:cNvPr>
            <p:cNvCxnSpPr/>
            <p:nvPr/>
          </p:nvCxnSpPr>
          <p:spPr>
            <a:xfrm rot="12546063">
              <a:off x="10231778" y="219712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直線接點 1624">
              <a:extLst>
                <a:ext uri="{FF2B5EF4-FFF2-40B4-BE49-F238E27FC236}">
                  <a16:creationId xmlns:a16="http://schemas.microsoft.com/office/drawing/2014/main" id="{3D958B68-9A34-1C04-2A95-78F60472C48A}"/>
                </a:ext>
              </a:extLst>
            </p:cNvPr>
            <p:cNvCxnSpPr/>
            <p:nvPr/>
          </p:nvCxnSpPr>
          <p:spPr>
            <a:xfrm rot="12546063">
              <a:off x="10136704" y="214420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直線接點 1625">
              <a:extLst>
                <a:ext uri="{FF2B5EF4-FFF2-40B4-BE49-F238E27FC236}">
                  <a16:creationId xmlns:a16="http://schemas.microsoft.com/office/drawing/2014/main" id="{DD886F2D-C84D-1D9F-D703-1BD45FC12C8C}"/>
                </a:ext>
              </a:extLst>
            </p:cNvPr>
            <p:cNvCxnSpPr/>
            <p:nvPr/>
          </p:nvCxnSpPr>
          <p:spPr>
            <a:xfrm rot="16197557" flipV="1">
              <a:off x="10101406" y="1948977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直線接點 1626">
              <a:extLst>
                <a:ext uri="{FF2B5EF4-FFF2-40B4-BE49-F238E27FC236}">
                  <a16:creationId xmlns:a16="http://schemas.microsoft.com/office/drawing/2014/main" id="{60E415CD-2942-F14B-D0A6-1B82B4795CA9}"/>
                </a:ext>
              </a:extLst>
            </p:cNvPr>
            <p:cNvCxnSpPr/>
            <p:nvPr/>
          </p:nvCxnSpPr>
          <p:spPr>
            <a:xfrm rot="16197557">
              <a:off x="10101362" y="1921129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直線接點 1627">
              <a:extLst>
                <a:ext uri="{FF2B5EF4-FFF2-40B4-BE49-F238E27FC236}">
                  <a16:creationId xmlns:a16="http://schemas.microsoft.com/office/drawing/2014/main" id="{6C0D400F-2A32-7386-87C6-0EEA234A956B}"/>
                </a:ext>
              </a:extLst>
            </p:cNvPr>
            <p:cNvCxnSpPr/>
            <p:nvPr/>
          </p:nvCxnSpPr>
          <p:spPr>
            <a:xfrm rot="16197557">
              <a:off x="10112424" y="201578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直線接點 1628">
              <a:extLst>
                <a:ext uri="{FF2B5EF4-FFF2-40B4-BE49-F238E27FC236}">
                  <a16:creationId xmlns:a16="http://schemas.microsoft.com/office/drawing/2014/main" id="{AEEEEEB8-103A-643E-679D-CEAE49372653}"/>
                </a:ext>
              </a:extLst>
            </p:cNvPr>
            <p:cNvCxnSpPr/>
            <p:nvPr/>
          </p:nvCxnSpPr>
          <p:spPr>
            <a:xfrm rot="16197557">
              <a:off x="10112345" y="190425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直線接點 1629">
              <a:extLst>
                <a:ext uri="{FF2B5EF4-FFF2-40B4-BE49-F238E27FC236}">
                  <a16:creationId xmlns:a16="http://schemas.microsoft.com/office/drawing/2014/main" id="{6701B70E-5EEA-ED7F-5B11-8E9F8A16DC23}"/>
                </a:ext>
              </a:extLst>
            </p:cNvPr>
            <p:cNvCxnSpPr/>
            <p:nvPr/>
          </p:nvCxnSpPr>
          <p:spPr>
            <a:xfrm rot="1902945" flipV="1">
              <a:off x="10068831" y="1943931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直線接點 1630">
              <a:extLst>
                <a:ext uri="{FF2B5EF4-FFF2-40B4-BE49-F238E27FC236}">
                  <a16:creationId xmlns:a16="http://schemas.microsoft.com/office/drawing/2014/main" id="{CDFA38FC-8CF0-F678-DF2C-38E776BF922F}"/>
                </a:ext>
              </a:extLst>
            </p:cNvPr>
            <p:cNvCxnSpPr/>
            <p:nvPr/>
          </p:nvCxnSpPr>
          <p:spPr>
            <a:xfrm rot="1902945">
              <a:off x="10092506" y="1958577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直線接點 1631">
              <a:extLst>
                <a:ext uri="{FF2B5EF4-FFF2-40B4-BE49-F238E27FC236}">
                  <a16:creationId xmlns:a16="http://schemas.microsoft.com/office/drawing/2014/main" id="{8F627612-CA06-91EE-7169-32372643B29B}"/>
                </a:ext>
              </a:extLst>
            </p:cNvPr>
            <p:cNvCxnSpPr/>
            <p:nvPr/>
          </p:nvCxnSpPr>
          <p:spPr>
            <a:xfrm rot="1902945">
              <a:off x="10006077" y="1968206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直線接點 1632">
              <a:extLst>
                <a:ext uri="{FF2B5EF4-FFF2-40B4-BE49-F238E27FC236}">
                  <a16:creationId xmlns:a16="http://schemas.microsoft.com/office/drawing/2014/main" id="{CFB08DCB-EA61-5A69-FD59-91CE501929BE}"/>
                </a:ext>
              </a:extLst>
            </p:cNvPr>
            <p:cNvCxnSpPr/>
            <p:nvPr/>
          </p:nvCxnSpPr>
          <p:spPr>
            <a:xfrm rot="1902945">
              <a:off x="10100991" y="2026862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直線接點 1633">
              <a:extLst>
                <a:ext uri="{FF2B5EF4-FFF2-40B4-BE49-F238E27FC236}">
                  <a16:creationId xmlns:a16="http://schemas.microsoft.com/office/drawing/2014/main" id="{EA1F3543-E151-6C32-34B2-65334C2A6286}"/>
                </a:ext>
              </a:extLst>
            </p:cNvPr>
            <p:cNvCxnSpPr/>
            <p:nvPr/>
          </p:nvCxnSpPr>
          <p:spPr>
            <a:xfrm rot="19851471" flipV="1">
              <a:off x="10167651" y="1813661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直線接點 1634">
              <a:extLst>
                <a:ext uri="{FF2B5EF4-FFF2-40B4-BE49-F238E27FC236}">
                  <a16:creationId xmlns:a16="http://schemas.microsoft.com/office/drawing/2014/main" id="{A3B5712E-7C61-3BEA-60BE-575DBD4D9F1B}"/>
                </a:ext>
              </a:extLst>
            </p:cNvPr>
            <p:cNvCxnSpPr/>
            <p:nvPr/>
          </p:nvCxnSpPr>
          <p:spPr>
            <a:xfrm rot="19851471">
              <a:off x="10191367" y="1800426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直線接點 1635">
              <a:extLst>
                <a:ext uri="{FF2B5EF4-FFF2-40B4-BE49-F238E27FC236}">
                  <a16:creationId xmlns:a16="http://schemas.microsoft.com/office/drawing/2014/main" id="{53FD6E98-518E-38D4-B690-16EF11CBCE5B}"/>
                </a:ext>
              </a:extLst>
            </p:cNvPr>
            <p:cNvCxnSpPr/>
            <p:nvPr/>
          </p:nvCxnSpPr>
          <p:spPr>
            <a:xfrm rot="19851471">
              <a:off x="10130204" y="187924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直線接點 1636">
              <a:extLst>
                <a:ext uri="{FF2B5EF4-FFF2-40B4-BE49-F238E27FC236}">
                  <a16:creationId xmlns:a16="http://schemas.microsoft.com/office/drawing/2014/main" id="{BEF2EF65-4197-C4DD-7A88-E7045D64BFB4}"/>
                </a:ext>
              </a:extLst>
            </p:cNvPr>
            <p:cNvCxnSpPr/>
            <p:nvPr/>
          </p:nvCxnSpPr>
          <p:spPr>
            <a:xfrm rot="19851471">
              <a:off x="10225277" y="182623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直線接點 1637">
              <a:extLst>
                <a:ext uri="{FF2B5EF4-FFF2-40B4-BE49-F238E27FC236}">
                  <a16:creationId xmlns:a16="http://schemas.microsoft.com/office/drawing/2014/main" id="{DC8FB8F9-B5E9-962D-E960-CCC0787502D6}"/>
                </a:ext>
              </a:extLst>
            </p:cNvPr>
            <p:cNvCxnSpPr/>
            <p:nvPr/>
          </p:nvCxnSpPr>
          <p:spPr>
            <a:xfrm rot="19851471" flipV="1">
              <a:off x="9918817" y="1952399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直線接點 1638">
              <a:extLst>
                <a:ext uri="{FF2B5EF4-FFF2-40B4-BE49-F238E27FC236}">
                  <a16:creationId xmlns:a16="http://schemas.microsoft.com/office/drawing/2014/main" id="{DE6DADF1-6BFB-7C31-C653-02D9954E6B86}"/>
                </a:ext>
              </a:extLst>
            </p:cNvPr>
            <p:cNvCxnSpPr/>
            <p:nvPr/>
          </p:nvCxnSpPr>
          <p:spPr>
            <a:xfrm rot="19851471">
              <a:off x="9942533" y="1939164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直線接點 1639">
              <a:extLst>
                <a:ext uri="{FF2B5EF4-FFF2-40B4-BE49-F238E27FC236}">
                  <a16:creationId xmlns:a16="http://schemas.microsoft.com/office/drawing/2014/main" id="{2026B3A4-E837-2380-AF6F-829571295C96}"/>
                </a:ext>
              </a:extLst>
            </p:cNvPr>
            <p:cNvCxnSpPr/>
            <p:nvPr/>
          </p:nvCxnSpPr>
          <p:spPr>
            <a:xfrm rot="19851471">
              <a:off x="9881370" y="201798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直線接點 1640">
              <a:extLst>
                <a:ext uri="{FF2B5EF4-FFF2-40B4-BE49-F238E27FC236}">
                  <a16:creationId xmlns:a16="http://schemas.microsoft.com/office/drawing/2014/main" id="{1D281863-A702-5F0B-EA62-87B2BFC0D304}"/>
                </a:ext>
              </a:extLst>
            </p:cNvPr>
            <p:cNvCxnSpPr/>
            <p:nvPr/>
          </p:nvCxnSpPr>
          <p:spPr>
            <a:xfrm rot="19851471">
              <a:off x="9976443" y="196497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直線接點 1641">
              <a:extLst>
                <a:ext uri="{FF2B5EF4-FFF2-40B4-BE49-F238E27FC236}">
                  <a16:creationId xmlns:a16="http://schemas.microsoft.com/office/drawing/2014/main" id="{88C978FC-8B93-23FB-8110-875E5BEA0D54}"/>
                </a:ext>
              </a:extLst>
            </p:cNvPr>
            <p:cNvCxnSpPr/>
            <p:nvPr/>
          </p:nvCxnSpPr>
          <p:spPr>
            <a:xfrm rot="12546064" flipV="1">
              <a:off x="10294617" y="2347880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3" name="直線接點 1642">
              <a:extLst>
                <a:ext uri="{FF2B5EF4-FFF2-40B4-BE49-F238E27FC236}">
                  <a16:creationId xmlns:a16="http://schemas.microsoft.com/office/drawing/2014/main" id="{6B23D7E8-18E8-4384-F48D-69010D805735}"/>
                </a:ext>
              </a:extLst>
            </p:cNvPr>
            <p:cNvCxnSpPr/>
            <p:nvPr/>
          </p:nvCxnSpPr>
          <p:spPr>
            <a:xfrm rot="12546064">
              <a:off x="10270856" y="2334667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4" name="直線接點 1643">
              <a:extLst>
                <a:ext uri="{FF2B5EF4-FFF2-40B4-BE49-F238E27FC236}">
                  <a16:creationId xmlns:a16="http://schemas.microsoft.com/office/drawing/2014/main" id="{82B9B8F7-555F-4939-5EB6-7C73FE965375}"/>
                </a:ext>
              </a:extLst>
            </p:cNvPr>
            <p:cNvCxnSpPr/>
            <p:nvPr/>
          </p:nvCxnSpPr>
          <p:spPr>
            <a:xfrm rot="12546064">
              <a:off x="10328470" y="237080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直線接點 1644">
              <a:extLst>
                <a:ext uri="{FF2B5EF4-FFF2-40B4-BE49-F238E27FC236}">
                  <a16:creationId xmlns:a16="http://schemas.microsoft.com/office/drawing/2014/main" id="{79A7C021-02C1-5634-11DE-95F6589EC590}"/>
                </a:ext>
              </a:extLst>
            </p:cNvPr>
            <p:cNvCxnSpPr/>
            <p:nvPr/>
          </p:nvCxnSpPr>
          <p:spPr>
            <a:xfrm rot="12546064">
              <a:off x="10233396" y="2317886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6" name="直線接點 1645">
              <a:extLst>
                <a:ext uri="{FF2B5EF4-FFF2-40B4-BE49-F238E27FC236}">
                  <a16:creationId xmlns:a16="http://schemas.microsoft.com/office/drawing/2014/main" id="{324FC53B-CF0E-4C3A-666D-6906CB2D8D87}"/>
                </a:ext>
              </a:extLst>
            </p:cNvPr>
            <p:cNvCxnSpPr/>
            <p:nvPr/>
          </p:nvCxnSpPr>
          <p:spPr>
            <a:xfrm rot="19851471" flipV="1">
              <a:off x="10274848" y="2373229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7" name="直線接點 1646">
              <a:extLst>
                <a:ext uri="{FF2B5EF4-FFF2-40B4-BE49-F238E27FC236}">
                  <a16:creationId xmlns:a16="http://schemas.microsoft.com/office/drawing/2014/main" id="{6A9D3433-1316-BD01-5590-128A76352209}"/>
                </a:ext>
              </a:extLst>
            </p:cNvPr>
            <p:cNvCxnSpPr/>
            <p:nvPr/>
          </p:nvCxnSpPr>
          <p:spPr>
            <a:xfrm rot="19851471">
              <a:off x="10298563" y="2359994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8" name="直線接點 1647">
              <a:extLst>
                <a:ext uri="{FF2B5EF4-FFF2-40B4-BE49-F238E27FC236}">
                  <a16:creationId xmlns:a16="http://schemas.microsoft.com/office/drawing/2014/main" id="{9F91AA75-54F4-A96E-857B-FCF318205789}"/>
                </a:ext>
              </a:extLst>
            </p:cNvPr>
            <p:cNvCxnSpPr/>
            <p:nvPr/>
          </p:nvCxnSpPr>
          <p:spPr>
            <a:xfrm rot="19851471">
              <a:off x="10237400" y="243881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9" name="直線接點 1648">
              <a:extLst>
                <a:ext uri="{FF2B5EF4-FFF2-40B4-BE49-F238E27FC236}">
                  <a16:creationId xmlns:a16="http://schemas.microsoft.com/office/drawing/2014/main" id="{4BEEE446-E67B-4772-5C91-187170851AA2}"/>
                </a:ext>
              </a:extLst>
            </p:cNvPr>
            <p:cNvCxnSpPr/>
            <p:nvPr/>
          </p:nvCxnSpPr>
          <p:spPr>
            <a:xfrm rot="19851471">
              <a:off x="10332474" y="238580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0" name="直線接點 1649">
              <a:extLst>
                <a:ext uri="{FF2B5EF4-FFF2-40B4-BE49-F238E27FC236}">
                  <a16:creationId xmlns:a16="http://schemas.microsoft.com/office/drawing/2014/main" id="{5F4BA976-52F7-6077-63C7-2131F5F76137}"/>
                </a:ext>
              </a:extLst>
            </p:cNvPr>
            <p:cNvCxnSpPr/>
            <p:nvPr/>
          </p:nvCxnSpPr>
          <p:spPr>
            <a:xfrm rot="16200002" flipV="1">
              <a:off x="10210443" y="2227729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1" name="直線接點 1650">
              <a:extLst>
                <a:ext uri="{FF2B5EF4-FFF2-40B4-BE49-F238E27FC236}">
                  <a16:creationId xmlns:a16="http://schemas.microsoft.com/office/drawing/2014/main" id="{2EABFBC3-7368-8B92-678D-DB1AAC708E54}"/>
                </a:ext>
              </a:extLst>
            </p:cNvPr>
            <p:cNvCxnSpPr/>
            <p:nvPr/>
          </p:nvCxnSpPr>
          <p:spPr>
            <a:xfrm rot="16200002">
              <a:off x="10210421" y="2201213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2" name="直線接點 1651">
              <a:extLst>
                <a:ext uri="{FF2B5EF4-FFF2-40B4-BE49-F238E27FC236}">
                  <a16:creationId xmlns:a16="http://schemas.microsoft.com/office/drawing/2014/main" id="{1BD60B2E-5E35-4F30-1502-3FB184C4D929}"/>
                </a:ext>
              </a:extLst>
            </p:cNvPr>
            <p:cNvCxnSpPr/>
            <p:nvPr/>
          </p:nvCxnSpPr>
          <p:spPr>
            <a:xfrm rot="16200002">
              <a:off x="10220906" y="22913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3" name="直線接點 1652">
              <a:extLst>
                <a:ext uri="{FF2B5EF4-FFF2-40B4-BE49-F238E27FC236}">
                  <a16:creationId xmlns:a16="http://schemas.microsoft.com/office/drawing/2014/main" id="{60CCA88E-93CE-19BD-4676-5BC573B5DFCC}"/>
                </a:ext>
              </a:extLst>
            </p:cNvPr>
            <p:cNvCxnSpPr/>
            <p:nvPr/>
          </p:nvCxnSpPr>
          <p:spPr>
            <a:xfrm rot="16200002">
              <a:off x="10220906" y="2185160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4" name="直線接點 1653">
              <a:extLst>
                <a:ext uri="{FF2B5EF4-FFF2-40B4-BE49-F238E27FC236}">
                  <a16:creationId xmlns:a16="http://schemas.microsoft.com/office/drawing/2014/main" id="{BDDB9C42-235F-B9AD-EB3D-7210AC773DE8}"/>
                </a:ext>
              </a:extLst>
            </p:cNvPr>
            <p:cNvCxnSpPr/>
            <p:nvPr/>
          </p:nvCxnSpPr>
          <p:spPr>
            <a:xfrm rot="16200002" flipV="1">
              <a:off x="10210443" y="2505673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5" name="直線接點 1654">
              <a:extLst>
                <a:ext uri="{FF2B5EF4-FFF2-40B4-BE49-F238E27FC236}">
                  <a16:creationId xmlns:a16="http://schemas.microsoft.com/office/drawing/2014/main" id="{1853C495-AFF9-A0DB-71B3-958911E3FE50}"/>
                </a:ext>
              </a:extLst>
            </p:cNvPr>
            <p:cNvCxnSpPr/>
            <p:nvPr/>
          </p:nvCxnSpPr>
          <p:spPr>
            <a:xfrm rot="16200002">
              <a:off x="10210421" y="2479157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6" name="直線接點 1655">
              <a:extLst>
                <a:ext uri="{FF2B5EF4-FFF2-40B4-BE49-F238E27FC236}">
                  <a16:creationId xmlns:a16="http://schemas.microsoft.com/office/drawing/2014/main" id="{45D351CB-258D-0ACC-FC8D-D366ADF60046}"/>
                </a:ext>
              </a:extLst>
            </p:cNvPr>
            <p:cNvCxnSpPr/>
            <p:nvPr/>
          </p:nvCxnSpPr>
          <p:spPr>
            <a:xfrm rot="16200002">
              <a:off x="10220906" y="2569301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7" name="直線接點 1656">
              <a:extLst>
                <a:ext uri="{FF2B5EF4-FFF2-40B4-BE49-F238E27FC236}">
                  <a16:creationId xmlns:a16="http://schemas.microsoft.com/office/drawing/2014/main" id="{E3AC35ED-2A22-553E-724B-DF296CF7C304}"/>
                </a:ext>
              </a:extLst>
            </p:cNvPr>
            <p:cNvCxnSpPr/>
            <p:nvPr/>
          </p:nvCxnSpPr>
          <p:spPr>
            <a:xfrm rot="16200002">
              <a:off x="10220906" y="2463104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8" name="直線接點 1657">
              <a:extLst>
                <a:ext uri="{FF2B5EF4-FFF2-40B4-BE49-F238E27FC236}">
                  <a16:creationId xmlns:a16="http://schemas.microsoft.com/office/drawing/2014/main" id="{5DFFBC45-D0D1-314E-23A0-BEC8F96DD05C}"/>
                </a:ext>
              </a:extLst>
            </p:cNvPr>
            <p:cNvCxnSpPr/>
            <p:nvPr/>
          </p:nvCxnSpPr>
          <p:spPr>
            <a:xfrm rot="12546063" flipV="1">
              <a:off x="10294617" y="1620425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9" name="直線接點 1658">
              <a:extLst>
                <a:ext uri="{FF2B5EF4-FFF2-40B4-BE49-F238E27FC236}">
                  <a16:creationId xmlns:a16="http://schemas.microsoft.com/office/drawing/2014/main" id="{5B671E3B-3F29-5CD8-83A6-87C20746643A}"/>
                </a:ext>
              </a:extLst>
            </p:cNvPr>
            <p:cNvCxnSpPr/>
            <p:nvPr/>
          </p:nvCxnSpPr>
          <p:spPr>
            <a:xfrm rot="12546063">
              <a:off x="10270856" y="1607212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0" name="直線接點 1659">
              <a:extLst>
                <a:ext uri="{FF2B5EF4-FFF2-40B4-BE49-F238E27FC236}">
                  <a16:creationId xmlns:a16="http://schemas.microsoft.com/office/drawing/2014/main" id="{2CF47836-EB40-9BA2-47B2-8501A588B25D}"/>
                </a:ext>
              </a:extLst>
            </p:cNvPr>
            <p:cNvCxnSpPr/>
            <p:nvPr/>
          </p:nvCxnSpPr>
          <p:spPr>
            <a:xfrm rot="12546063">
              <a:off x="10328470" y="164335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1" name="直線接點 1660">
              <a:extLst>
                <a:ext uri="{FF2B5EF4-FFF2-40B4-BE49-F238E27FC236}">
                  <a16:creationId xmlns:a16="http://schemas.microsoft.com/office/drawing/2014/main" id="{A3B3D653-EEA1-BEC8-8B4F-B37B3A966E63}"/>
                </a:ext>
              </a:extLst>
            </p:cNvPr>
            <p:cNvCxnSpPr/>
            <p:nvPr/>
          </p:nvCxnSpPr>
          <p:spPr>
            <a:xfrm rot="12546063">
              <a:off x="10233396" y="159043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2" name="直線接點 1661">
              <a:extLst>
                <a:ext uri="{FF2B5EF4-FFF2-40B4-BE49-F238E27FC236}">
                  <a16:creationId xmlns:a16="http://schemas.microsoft.com/office/drawing/2014/main" id="{F9862EC1-65F4-A658-ADE3-0183D7969F59}"/>
                </a:ext>
              </a:extLst>
            </p:cNvPr>
            <p:cNvCxnSpPr/>
            <p:nvPr/>
          </p:nvCxnSpPr>
          <p:spPr>
            <a:xfrm rot="19851471" flipV="1">
              <a:off x="10274848" y="1645774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3" name="直線接點 1662">
              <a:extLst>
                <a:ext uri="{FF2B5EF4-FFF2-40B4-BE49-F238E27FC236}">
                  <a16:creationId xmlns:a16="http://schemas.microsoft.com/office/drawing/2014/main" id="{D59E6188-BB4A-C059-AEE1-D9052B39565D}"/>
                </a:ext>
              </a:extLst>
            </p:cNvPr>
            <p:cNvCxnSpPr/>
            <p:nvPr/>
          </p:nvCxnSpPr>
          <p:spPr>
            <a:xfrm rot="19851471">
              <a:off x="10298563" y="163253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4" name="直線接點 1663">
              <a:extLst>
                <a:ext uri="{FF2B5EF4-FFF2-40B4-BE49-F238E27FC236}">
                  <a16:creationId xmlns:a16="http://schemas.microsoft.com/office/drawing/2014/main" id="{BC8FEAE5-7492-BD7B-1C75-AE96FADE0E45}"/>
                </a:ext>
              </a:extLst>
            </p:cNvPr>
            <p:cNvCxnSpPr/>
            <p:nvPr/>
          </p:nvCxnSpPr>
          <p:spPr>
            <a:xfrm rot="19851471">
              <a:off x="10237400" y="171135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5" name="直線接點 1664">
              <a:extLst>
                <a:ext uri="{FF2B5EF4-FFF2-40B4-BE49-F238E27FC236}">
                  <a16:creationId xmlns:a16="http://schemas.microsoft.com/office/drawing/2014/main" id="{55B10CC2-E8DE-5C0F-5A08-F2F53F8ED4F3}"/>
                </a:ext>
              </a:extLst>
            </p:cNvPr>
            <p:cNvCxnSpPr/>
            <p:nvPr/>
          </p:nvCxnSpPr>
          <p:spPr>
            <a:xfrm rot="19851471">
              <a:off x="10332474" y="165834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6" name="直線接點 1665">
              <a:extLst>
                <a:ext uri="{FF2B5EF4-FFF2-40B4-BE49-F238E27FC236}">
                  <a16:creationId xmlns:a16="http://schemas.microsoft.com/office/drawing/2014/main" id="{EC5FF09C-F093-248F-0DFA-0D8B0FA7A280}"/>
                </a:ext>
              </a:extLst>
            </p:cNvPr>
            <p:cNvCxnSpPr/>
            <p:nvPr/>
          </p:nvCxnSpPr>
          <p:spPr>
            <a:xfrm rot="16200002" flipV="1">
              <a:off x="10210443" y="1500274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7" name="直線接點 1666">
              <a:extLst>
                <a:ext uri="{FF2B5EF4-FFF2-40B4-BE49-F238E27FC236}">
                  <a16:creationId xmlns:a16="http://schemas.microsoft.com/office/drawing/2014/main" id="{E0C3D338-7C89-A783-2547-C6A27B024DC2}"/>
                </a:ext>
              </a:extLst>
            </p:cNvPr>
            <p:cNvCxnSpPr/>
            <p:nvPr/>
          </p:nvCxnSpPr>
          <p:spPr>
            <a:xfrm rot="16200002">
              <a:off x="10210421" y="1473758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8" name="直線接點 1667">
              <a:extLst>
                <a:ext uri="{FF2B5EF4-FFF2-40B4-BE49-F238E27FC236}">
                  <a16:creationId xmlns:a16="http://schemas.microsoft.com/office/drawing/2014/main" id="{C5851C4B-4CD4-F0E2-C3E0-4E61FC6284EA}"/>
                </a:ext>
              </a:extLst>
            </p:cNvPr>
            <p:cNvCxnSpPr/>
            <p:nvPr/>
          </p:nvCxnSpPr>
          <p:spPr>
            <a:xfrm rot="16200002">
              <a:off x="10220906" y="1563902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9" name="直線接點 1668">
              <a:extLst>
                <a:ext uri="{FF2B5EF4-FFF2-40B4-BE49-F238E27FC236}">
                  <a16:creationId xmlns:a16="http://schemas.microsoft.com/office/drawing/2014/main" id="{9C362660-A185-BCDD-7376-47A333C3B3FA}"/>
                </a:ext>
              </a:extLst>
            </p:cNvPr>
            <p:cNvCxnSpPr/>
            <p:nvPr/>
          </p:nvCxnSpPr>
          <p:spPr>
            <a:xfrm rot="16200002">
              <a:off x="10220906" y="1457705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0" name="直線接點 1669">
              <a:extLst>
                <a:ext uri="{FF2B5EF4-FFF2-40B4-BE49-F238E27FC236}">
                  <a16:creationId xmlns:a16="http://schemas.microsoft.com/office/drawing/2014/main" id="{F2F3C246-583C-B8D3-21EC-1C0B1E2DDC3D}"/>
                </a:ext>
              </a:extLst>
            </p:cNvPr>
            <p:cNvCxnSpPr/>
            <p:nvPr/>
          </p:nvCxnSpPr>
          <p:spPr>
            <a:xfrm rot="16200002" flipV="1">
              <a:off x="10210443" y="1778218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直線接點 1670">
              <a:extLst>
                <a:ext uri="{FF2B5EF4-FFF2-40B4-BE49-F238E27FC236}">
                  <a16:creationId xmlns:a16="http://schemas.microsoft.com/office/drawing/2014/main" id="{007E7457-39DA-C982-3205-36AEE350177E}"/>
                </a:ext>
              </a:extLst>
            </p:cNvPr>
            <p:cNvCxnSpPr/>
            <p:nvPr/>
          </p:nvCxnSpPr>
          <p:spPr>
            <a:xfrm rot="16200002">
              <a:off x="10210421" y="1751702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2" name="直線接點 1671">
              <a:extLst>
                <a:ext uri="{FF2B5EF4-FFF2-40B4-BE49-F238E27FC236}">
                  <a16:creationId xmlns:a16="http://schemas.microsoft.com/office/drawing/2014/main" id="{01BD1E2D-173F-8985-F1D4-CD5067D51653}"/>
                </a:ext>
              </a:extLst>
            </p:cNvPr>
            <p:cNvCxnSpPr/>
            <p:nvPr/>
          </p:nvCxnSpPr>
          <p:spPr>
            <a:xfrm rot="16200002">
              <a:off x="10220906" y="1841846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3" name="直線接點 1672">
              <a:extLst>
                <a:ext uri="{FF2B5EF4-FFF2-40B4-BE49-F238E27FC236}">
                  <a16:creationId xmlns:a16="http://schemas.microsoft.com/office/drawing/2014/main" id="{5CE20E88-9F31-BBC0-5356-69BCC8E2BA61}"/>
                </a:ext>
              </a:extLst>
            </p:cNvPr>
            <p:cNvCxnSpPr/>
            <p:nvPr/>
          </p:nvCxnSpPr>
          <p:spPr>
            <a:xfrm rot="16200002">
              <a:off x="10220906" y="173564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4" name="直線接點 1673">
              <a:extLst>
                <a:ext uri="{FF2B5EF4-FFF2-40B4-BE49-F238E27FC236}">
                  <a16:creationId xmlns:a16="http://schemas.microsoft.com/office/drawing/2014/main" id="{0487E999-0C22-239D-515C-FF0B13369992}"/>
                </a:ext>
              </a:extLst>
            </p:cNvPr>
            <p:cNvCxnSpPr/>
            <p:nvPr/>
          </p:nvCxnSpPr>
          <p:spPr>
            <a:xfrm rot="8892136" flipV="1">
              <a:off x="10098959" y="3923563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5" name="直線接點 1674">
              <a:extLst>
                <a:ext uri="{FF2B5EF4-FFF2-40B4-BE49-F238E27FC236}">
                  <a16:creationId xmlns:a16="http://schemas.microsoft.com/office/drawing/2014/main" id="{ACEBBF98-076E-53E8-3652-4951C2BCDD06}"/>
                </a:ext>
              </a:extLst>
            </p:cNvPr>
            <p:cNvCxnSpPr/>
            <p:nvPr/>
          </p:nvCxnSpPr>
          <p:spPr>
            <a:xfrm rot="8892136">
              <a:off x="10075276" y="3938231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6" name="直線接點 1675">
              <a:extLst>
                <a:ext uri="{FF2B5EF4-FFF2-40B4-BE49-F238E27FC236}">
                  <a16:creationId xmlns:a16="http://schemas.microsoft.com/office/drawing/2014/main" id="{34679F8D-E2BE-BB8F-423D-0B3584D0169A}"/>
                </a:ext>
              </a:extLst>
            </p:cNvPr>
            <p:cNvCxnSpPr/>
            <p:nvPr/>
          </p:nvCxnSpPr>
          <p:spPr>
            <a:xfrm rot="8892136">
              <a:off x="10107332" y="3905280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7" name="直線接點 1676">
              <a:extLst>
                <a:ext uri="{FF2B5EF4-FFF2-40B4-BE49-F238E27FC236}">
                  <a16:creationId xmlns:a16="http://schemas.microsoft.com/office/drawing/2014/main" id="{D246B961-26C3-15AF-0D80-05A18234B560}"/>
                </a:ext>
              </a:extLst>
            </p:cNvPr>
            <p:cNvCxnSpPr/>
            <p:nvPr/>
          </p:nvCxnSpPr>
          <p:spPr>
            <a:xfrm rot="8892136">
              <a:off x="10012577" y="3964026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8" name="直線接點 1677">
              <a:extLst>
                <a:ext uri="{FF2B5EF4-FFF2-40B4-BE49-F238E27FC236}">
                  <a16:creationId xmlns:a16="http://schemas.microsoft.com/office/drawing/2014/main" id="{EFEF03C1-05F2-30B8-8BBB-4F753D243DCE}"/>
                </a:ext>
              </a:extLst>
            </p:cNvPr>
            <p:cNvCxnSpPr/>
            <p:nvPr/>
          </p:nvCxnSpPr>
          <p:spPr>
            <a:xfrm rot="16197557" flipV="1">
              <a:off x="10111807" y="3953886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9" name="直線接點 1678">
              <a:extLst>
                <a:ext uri="{FF2B5EF4-FFF2-40B4-BE49-F238E27FC236}">
                  <a16:creationId xmlns:a16="http://schemas.microsoft.com/office/drawing/2014/main" id="{76FC0575-F165-A78A-13ED-5C780B028225}"/>
                </a:ext>
              </a:extLst>
            </p:cNvPr>
            <p:cNvCxnSpPr/>
            <p:nvPr/>
          </p:nvCxnSpPr>
          <p:spPr>
            <a:xfrm rot="16197557">
              <a:off x="10111763" y="3926038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0" name="直線接點 1679">
              <a:extLst>
                <a:ext uri="{FF2B5EF4-FFF2-40B4-BE49-F238E27FC236}">
                  <a16:creationId xmlns:a16="http://schemas.microsoft.com/office/drawing/2014/main" id="{54042C79-594D-D803-6E54-05F55D9847CC}"/>
                </a:ext>
              </a:extLst>
            </p:cNvPr>
            <p:cNvCxnSpPr/>
            <p:nvPr/>
          </p:nvCxnSpPr>
          <p:spPr>
            <a:xfrm rot="16197557">
              <a:off x="10122825" y="402069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1" name="直線接點 1680">
              <a:extLst>
                <a:ext uri="{FF2B5EF4-FFF2-40B4-BE49-F238E27FC236}">
                  <a16:creationId xmlns:a16="http://schemas.microsoft.com/office/drawing/2014/main" id="{41C85009-2769-6AB1-332C-451DF8CCAFBD}"/>
                </a:ext>
              </a:extLst>
            </p:cNvPr>
            <p:cNvCxnSpPr/>
            <p:nvPr/>
          </p:nvCxnSpPr>
          <p:spPr>
            <a:xfrm rot="16197557">
              <a:off x="10122746" y="390916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2" name="直線接點 1681">
              <a:extLst>
                <a:ext uri="{FF2B5EF4-FFF2-40B4-BE49-F238E27FC236}">
                  <a16:creationId xmlns:a16="http://schemas.microsoft.com/office/drawing/2014/main" id="{E277A4C7-6D8E-5149-B9C9-307B700AECF4}"/>
                </a:ext>
              </a:extLst>
            </p:cNvPr>
            <p:cNvCxnSpPr/>
            <p:nvPr/>
          </p:nvCxnSpPr>
          <p:spPr>
            <a:xfrm rot="12546063" flipV="1">
              <a:off x="9949092" y="3939649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3" name="直線接點 1682">
              <a:extLst>
                <a:ext uri="{FF2B5EF4-FFF2-40B4-BE49-F238E27FC236}">
                  <a16:creationId xmlns:a16="http://schemas.microsoft.com/office/drawing/2014/main" id="{2FAE9AE7-41F1-F3AD-D307-CA704152431D}"/>
                </a:ext>
              </a:extLst>
            </p:cNvPr>
            <p:cNvCxnSpPr/>
            <p:nvPr/>
          </p:nvCxnSpPr>
          <p:spPr>
            <a:xfrm rot="12546063">
              <a:off x="9925331" y="3926436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4" name="直線接點 1683">
              <a:extLst>
                <a:ext uri="{FF2B5EF4-FFF2-40B4-BE49-F238E27FC236}">
                  <a16:creationId xmlns:a16="http://schemas.microsoft.com/office/drawing/2014/main" id="{3A6EE757-C7E0-6136-5EA6-92E6ECA3C2F3}"/>
                </a:ext>
              </a:extLst>
            </p:cNvPr>
            <p:cNvCxnSpPr/>
            <p:nvPr/>
          </p:nvCxnSpPr>
          <p:spPr>
            <a:xfrm rot="12546063">
              <a:off x="9982945" y="396257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直線接點 1684">
              <a:extLst>
                <a:ext uri="{FF2B5EF4-FFF2-40B4-BE49-F238E27FC236}">
                  <a16:creationId xmlns:a16="http://schemas.microsoft.com/office/drawing/2014/main" id="{C69B371D-76BE-5268-7AE8-649D5799D6E9}"/>
                </a:ext>
              </a:extLst>
            </p:cNvPr>
            <p:cNvCxnSpPr/>
            <p:nvPr/>
          </p:nvCxnSpPr>
          <p:spPr>
            <a:xfrm rot="12546063">
              <a:off x="9887871" y="390965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直線接點 1685">
              <a:extLst>
                <a:ext uri="{FF2B5EF4-FFF2-40B4-BE49-F238E27FC236}">
                  <a16:creationId xmlns:a16="http://schemas.microsoft.com/office/drawing/2014/main" id="{8691CBC8-B841-2321-74D0-92DDBB9ECC34}"/>
                </a:ext>
              </a:extLst>
            </p:cNvPr>
            <p:cNvCxnSpPr/>
            <p:nvPr/>
          </p:nvCxnSpPr>
          <p:spPr>
            <a:xfrm rot="12546063" flipV="1">
              <a:off x="10197927" y="4078154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7" name="直線接點 1686">
              <a:extLst>
                <a:ext uri="{FF2B5EF4-FFF2-40B4-BE49-F238E27FC236}">
                  <a16:creationId xmlns:a16="http://schemas.microsoft.com/office/drawing/2014/main" id="{350BDDBB-D563-C318-60B5-7FE5F334C431}"/>
                </a:ext>
              </a:extLst>
            </p:cNvPr>
            <p:cNvCxnSpPr/>
            <p:nvPr/>
          </p:nvCxnSpPr>
          <p:spPr>
            <a:xfrm rot="12546063">
              <a:off x="10174166" y="4064941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8" name="直線接點 1687">
              <a:extLst>
                <a:ext uri="{FF2B5EF4-FFF2-40B4-BE49-F238E27FC236}">
                  <a16:creationId xmlns:a16="http://schemas.microsoft.com/office/drawing/2014/main" id="{6B1B5ABD-8F36-925F-2A10-0E6A80FA8E28}"/>
                </a:ext>
              </a:extLst>
            </p:cNvPr>
            <p:cNvCxnSpPr/>
            <p:nvPr/>
          </p:nvCxnSpPr>
          <p:spPr>
            <a:xfrm rot="12546063">
              <a:off x="10231780" y="4101080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9" name="直線接點 1688">
              <a:extLst>
                <a:ext uri="{FF2B5EF4-FFF2-40B4-BE49-F238E27FC236}">
                  <a16:creationId xmlns:a16="http://schemas.microsoft.com/office/drawing/2014/main" id="{2074A92E-C29D-581B-1528-E5274A2039C9}"/>
                </a:ext>
              </a:extLst>
            </p:cNvPr>
            <p:cNvCxnSpPr/>
            <p:nvPr/>
          </p:nvCxnSpPr>
          <p:spPr>
            <a:xfrm rot="12546063">
              <a:off x="10136706" y="4048160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0" name="直線接點 1689">
              <a:extLst>
                <a:ext uri="{FF2B5EF4-FFF2-40B4-BE49-F238E27FC236}">
                  <a16:creationId xmlns:a16="http://schemas.microsoft.com/office/drawing/2014/main" id="{969E42CF-970F-CE6B-C2C4-E2EA5BE96889}"/>
                </a:ext>
              </a:extLst>
            </p:cNvPr>
            <p:cNvCxnSpPr/>
            <p:nvPr/>
          </p:nvCxnSpPr>
          <p:spPr>
            <a:xfrm rot="16197557" flipV="1">
              <a:off x="10101408" y="3852929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1" name="直線接點 1690">
              <a:extLst>
                <a:ext uri="{FF2B5EF4-FFF2-40B4-BE49-F238E27FC236}">
                  <a16:creationId xmlns:a16="http://schemas.microsoft.com/office/drawing/2014/main" id="{EE34D717-06B3-EB45-BA38-9F6AA6ADB5D9}"/>
                </a:ext>
              </a:extLst>
            </p:cNvPr>
            <p:cNvCxnSpPr/>
            <p:nvPr/>
          </p:nvCxnSpPr>
          <p:spPr>
            <a:xfrm rot="16197557">
              <a:off x="10101364" y="3825081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2" name="直線接點 1691">
              <a:extLst>
                <a:ext uri="{FF2B5EF4-FFF2-40B4-BE49-F238E27FC236}">
                  <a16:creationId xmlns:a16="http://schemas.microsoft.com/office/drawing/2014/main" id="{CD7EDCEB-9AF5-7E52-4002-AB27BDA5161E}"/>
                </a:ext>
              </a:extLst>
            </p:cNvPr>
            <p:cNvCxnSpPr/>
            <p:nvPr/>
          </p:nvCxnSpPr>
          <p:spPr>
            <a:xfrm rot="16197557">
              <a:off x="10112426" y="391973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3" name="直線接點 1692">
              <a:extLst>
                <a:ext uri="{FF2B5EF4-FFF2-40B4-BE49-F238E27FC236}">
                  <a16:creationId xmlns:a16="http://schemas.microsoft.com/office/drawing/2014/main" id="{DE9802A1-B745-4EDF-2F1F-5FDF37E58122}"/>
                </a:ext>
              </a:extLst>
            </p:cNvPr>
            <p:cNvCxnSpPr/>
            <p:nvPr/>
          </p:nvCxnSpPr>
          <p:spPr>
            <a:xfrm rot="16197557">
              <a:off x="10112347" y="380820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4" name="直線接點 1693">
              <a:extLst>
                <a:ext uri="{FF2B5EF4-FFF2-40B4-BE49-F238E27FC236}">
                  <a16:creationId xmlns:a16="http://schemas.microsoft.com/office/drawing/2014/main" id="{01D7B71D-65BC-AA5A-6A12-069DD4E93AEF}"/>
                </a:ext>
              </a:extLst>
            </p:cNvPr>
            <p:cNvCxnSpPr/>
            <p:nvPr/>
          </p:nvCxnSpPr>
          <p:spPr>
            <a:xfrm rot="1902949" flipV="1">
              <a:off x="10068832" y="3847883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5" name="直線接點 1694">
              <a:extLst>
                <a:ext uri="{FF2B5EF4-FFF2-40B4-BE49-F238E27FC236}">
                  <a16:creationId xmlns:a16="http://schemas.microsoft.com/office/drawing/2014/main" id="{D9946C5E-65FE-9AFC-23BF-8AAB03B82445}"/>
                </a:ext>
              </a:extLst>
            </p:cNvPr>
            <p:cNvCxnSpPr/>
            <p:nvPr/>
          </p:nvCxnSpPr>
          <p:spPr>
            <a:xfrm rot="1902949">
              <a:off x="10092507" y="3862529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6" name="直線接點 1695">
              <a:extLst>
                <a:ext uri="{FF2B5EF4-FFF2-40B4-BE49-F238E27FC236}">
                  <a16:creationId xmlns:a16="http://schemas.microsoft.com/office/drawing/2014/main" id="{B7633635-EC20-9719-5870-3F49E8D87D1D}"/>
                </a:ext>
              </a:extLst>
            </p:cNvPr>
            <p:cNvCxnSpPr/>
            <p:nvPr/>
          </p:nvCxnSpPr>
          <p:spPr>
            <a:xfrm rot="1902949">
              <a:off x="10006078" y="3872158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7" name="直線接點 1696">
              <a:extLst>
                <a:ext uri="{FF2B5EF4-FFF2-40B4-BE49-F238E27FC236}">
                  <a16:creationId xmlns:a16="http://schemas.microsoft.com/office/drawing/2014/main" id="{E93F4830-4AD8-0584-7385-57DC4FB6573B}"/>
                </a:ext>
              </a:extLst>
            </p:cNvPr>
            <p:cNvCxnSpPr/>
            <p:nvPr/>
          </p:nvCxnSpPr>
          <p:spPr>
            <a:xfrm rot="1902949">
              <a:off x="10100992" y="3930814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8" name="直線接點 1697">
              <a:extLst>
                <a:ext uri="{FF2B5EF4-FFF2-40B4-BE49-F238E27FC236}">
                  <a16:creationId xmlns:a16="http://schemas.microsoft.com/office/drawing/2014/main" id="{833C59B3-4917-B2DD-F010-5F7B6E45551F}"/>
                </a:ext>
              </a:extLst>
            </p:cNvPr>
            <p:cNvCxnSpPr/>
            <p:nvPr/>
          </p:nvCxnSpPr>
          <p:spPr>
            <a:xfrm rot="19851471" flipV="1">
              <a:off x="10167652" y="3717613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9" name="直線接點 1698">
              <a:extLst>
                <a:ext uri="{FF2B5EF4-FFF2-40B4-BE49-F238E27FC236}">
                  <a16:creationId xmlns:a16="http://schemas.microsoft.com/office/drawing/2014/main" id="{8290C0A1-94C1-5120-25B0-2A33210733E3}"/>
                </a:ext>
              </a:extLst>
            </p:cNvPr>
            <p:cNvCxnSpPr/>
            <p:nvPr/>
          </p:nvCxnSpPr>
          <p:spPr>
            <a:xfrm rot="19851471">
              <a:off x="10191368" y="3704378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0" name="直線接點 1699">
              <a:extLst>
                <a:ext uri="{FF2B5EF4-FFF2-40B4-BE49-F238E27FC236}">
                  <a16:creationId xmlns:a16="http://schemas.microsoft.com/office/drawing/2014/main" id="{49EEABB1-19F9-5606-C94C-D15C25D5DE32}"/>
                </a:ext>
              </a:extLst>
            </p:cNvPr>
            <p:cNvCxnSpPr/>
            <p:nvPr/>
          </p:nvCxnSpPr>
          <p:spPr>
            <a:xfrm rot="19851471">
              <a:off x="10130205" y="378319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1" name="直線接點 1700">
              <a:extLst>
                <a:ext uri="{FF2B5EF4-FFF2-40B4-BE49-F238E27FC236}">
                  <a16:creationId xmlns:a16="http://schemas.microsoft.com/office/drawing/2014/main" id="{818451B7-8494-A593-5277-F926F2403C3F}"/>
                </a:ext>
              </a:extLst>
            </p:cNvPr>
            <p:cNvCxnSpPr/>
            <p:nvPr/>
          </p:nvCxnSpPr>
          <p:spPr>
            <a:xfrm rot="19851471">
              <a:off x="10225278" y="373018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直線接點 1701">
              <a:extLst>
                <a:ext uri="{FF2B5EF4-FFF2-40B4-BE49-F238E27FC236}">
                  <a16:creationId xmlns:a16="http://schemas.microsoft.com/office/drawing/2014/main" id="{19F08483-57A7-52C6-770E-86779EADE836}"/>
                </a:ext>
              </a:extLst>
            </p:cNvPr>
            <p:cNvCxnSpPr/>
            <p:nvPr/>
          </p:nvCxnSpPr>
          <p:spPr>
            <a:xfrm rot="19851471" flipV="1">
              <a:off x="9918818" y="3856351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3" name="直線接點 1702">
              <a:extLst>
                <a:ext uri="{FF2B5EF4-FFF2-40B4-BE49-F238E27FC236}">
                  <a16:creationId xmlns:a16="http://schemas.microsoft.com/office/drawing/2014/main" id="{76505EB5-D0D8-E0AC-07B8-1E8C60A54B4A}"/>
                </a:ext>
              </a:extLst>
            </p:cNvPr>
            <p:cNvCxnSpPr/>
            <p:nvPr/>
          </p:nvCxnSpPr>
          <p:spPr>
            <a:xfrm rot="19851471">
              <a:off x="9942534" y="3843116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直線接點 1703">
              <a:extLst>
                <a:ext uri="{FF2B5EF4-FFF2-40B4-BE49-F238E27FC236}">
                  <a16:creationId xmlns:a16="http://schemas.microsoft.com/office/drawing/2014/main" id="{6986D760-D872-CD66-EBA9-50701FBD477E}"/>
                </a:ext>
              </a:extLst>
            </p:cNvPr>
            <p:cNvCxnSpPr/>
            <p:nvPr/>
          </p:nvCxnSpPr>
          <p:spPr>
            <a:xfrm rot="19851471">
              <a:off x="9881371" y="392193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5" name="直線接點 1704">
              <a:extLst>
                <a:ext uri="{FF2B5EF4-FFF2-40B4-BE49-F238E27FC236}">
                  <a16:creationId xmlns:a16="http://schemas.microsoft.com/office/drawing/2014/main" id="{728DF899-1237-D558-2C5F-EB0283D89E5C}"/>
                </a:ext>
              </a:extLst>
            </p:cNvPr>
            <p:cNvCxnSpPr/>
            <p:nvPr/>
          </p:nvCxnSpPr>
          <p:spPr>
            <a:xfrm rot="19851471">
              <a:off x="9976444" y="386892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6" name="直線接點 1705">
              <a:extLst>
                <a:ext uri="{FF2B5EF4-FFF2-40B4-BE49-F238E27FC236}">
                  <a16:creationId xmlns:a16="http://schemas.microsoft.com/office/drawing/2014/main" id="{B16A13E1-4501-ED96-C88C-9662B3F98435}"/>
                </a:ext>
              </a:extLst>
            </p:cNvPr>
            <p:cNvCxnSpPr/>
            <p:nvPr/>
          </p:nvCxnSpPr>
          <p:spPr>
            <a:xfrm rot="12546064" flipV="1">
              <a:off x="10294618" y="4251832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直線接點 1706">
              <a:extLst>
                <a:ext uri="{FF2B5EF4-FFF2-40B4-BE49-F238E27FC236}">
                  <a16:creationId xmlns:a16="http://schemas.microsoft.com/office/drawing/2014/main" id="{483CA970-DE54-B259-1501-3E50BCD7549C}"/>
                </a:ext>
              </a:extLst>
            </p:cNvPr>
            <p:cNvCxnSpPr/>
            <p:nvPr/>
          </p:nvCxnSpPr>
          <p:spPr>
            <a:xfrm rot="12546064">
              <a:off x="10270857" y="4238619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8" name="直線接點 1707">
              <a:extLst>
                <a:ext uri="{FF2B5EF4-FFF2-40B4-BE49-F238E27FC236}">
                  <a16:creationId xmlns:a16="http://schemas.microsoft.com/office/drawing/2014/main" id="{FA1A8657-5CB8-60C6-308B-B24A86A9B763}"/>
                </a:ext>
              </a:extLst>
            </p:cNvPr>
            <p:cNvCxnSpPr/>
            <p:nvPr/>
          </p:nvCxnSpPr>
          <p:spPr>
            <a:xfrm rot="12546064">
              <a:off x="10328471" y="427475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9" name="直線接點 1708">
              <a:extLst>
                <a:ext uri="{FF2B5EF4-FFF2-40B4-BE49-F238E27FC236}">
                  <a16:creationId xmlns:a16="http://schemas.microsoft.com/office/drawing/2014/main" id="{E1943F76-816F-1CEF-154F-4C11C0E6DFD4}"/>
                </a:ext>
              </a:extLst>
            </p:cNvPr>
            <p:cNvCxnSpPr/>
            <p:nvPr/>
          </p:nvCxnSpPr>
          <p:spPr>
            <a:xfrm rot="12546064">
              <a:off x="10233397" y="422183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0" name="直線接點 1709">
              <a:extLst>
                <a:ext uri="{FF2B5EF4-FFF2-40B4-BE49-F238E27FC236}">
                  <a16:creationId xmlns:a16="http://schemas.microsoft.com/office/drawing/2014/main" id="{84F24C92-81CF-05F0-4347-C9585A8EAD09}"/>
                </a:ext>
              </a:extLst>
            </p:cNvPr>
            <p:cNvCxnSpPr/>
            <p:nvPr/>
          </p:nvCxnSpPr>
          <p:spPr>
            <a:xfrm rot="19851480" flipV="1">
              <a:off x="10274849" y="4277181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直線接點 1710">
              <a:extLst>
                <a:ext uri="{FF2B5EF4-FFF2-40B4-BE49-F238E27FC236}">
                  <a16:creationId xmlns:a16="http://schemas.microsoft.com/office/drawing/2014/main" id="{64143888-4E1A-871F-635C-CB9822146C40}"/>
                </a:ext>
              </a:extLst>
            </p:cNvPr>
            <p:cNvCxnSpPr/>
            <p:nvPr/>
          </p:nvCxnSpPr>
          <p:spPr>
            <a:xfrm rot="19851480">
              <a:off x="10298564" y="4263946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" name="直線接點 1711">
              <a:extLst>
                <a:ext uri="{FF2B5EF4-FFF2-40B4-BE49-F238E27FC236}">
                  <a16:creationId xmlns:a16="http://schemas.microsoft.com/office/drawing/2014/main" id="{16C77FDA-D02B-2D3A-C565-480832B7FEB5}"/>
                </a:ext>
              </a:extLst>
            </p:cNvPr>
            <p:cNvCxnSpPr/>
            <p:nvPr/>
          </p:nvCxnSpPr>
          <p:spPr>
            <a:xfrm rot="19851480">
              <a:off x="10237401" y="434276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3" name="直線接點 1712">
              <a:extLst>
                <a:ext uri="{FF2B5EF4-FFF2-40B4-BE49-F238E27FC236}">
                  <a16:creationId xmlns:a16="http://schemas.microsoft.com/office/drawing/2014/main" id="{9E9449B7-195C-8EA7-6404-C408CB2E0B8B}"/>
                </a:ext>
              </a:extLst>
            </p:cNvPr>
            <p:cNvCxnSpPr/>
            <p:nvPr/>
          </p:nvCxnSpPr>
          <p:spPr>
            <a:xfrm rot="19851480">
              <a:off x="10332475" y="428975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4" name="直線接點 1713">
              <a:extLst>
                <a:ext uri="{FF2B5EF4-FFF2-40B4-BE49-F238E27FC236}">
                  <a16:creationId xmlns:a16="http://schemas.microsoft.com/office/drawing/2014/main" id="{5B39206E-A857-1C9F-B6C4-9C4A1E4136CF}"/>
                </a:ext>
              </a:extLst>
            </p:cNvPr>
            <p:cNvCxnSpPr/>
            <p:nvPr/>
          </p:nvCxnSpPr>
          <p:spPr>
            <a:xfrm rot="16200002" flipV="1">
              <a:off x="10210445" y="4131681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線接點 1714">
              <a:extLst>
                <a:ext uri="{FF2B5EF4-FFF2-40B4-BE49-F238E27FC236}">
                  <a16:creationId xmlns:a16="http://schemas.microsoft.com/office/drawing/2014/main" id="{3FCE91A4-8F0C-0E83-655A-406B8308C066}"/>
                </a:ext>
              </a:extLst>
            </p:cNvPr>
            <p:cNvCxnSpPr/>
            <p:nvPr/>
          </p:nvCxnSpPr>
          <p:spPr>
            <a:xfrm rot="16200002">
              <a:off x="10210423" y="4105165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線接點 1715">
              <a:extLst>
                <a:ext uri="{FF2B5EF4-FFF2-40B4-BE49-F238E27FC236}">
                  <a16:creationId xmlns:a16="http://schemas.microsoft.com/office/drawing/2014/main" id="{AAAD60B1-6B00-0DC2-D6F5-5B4494955F2B}"/>
                </a:ext>
              </a:extLst>
            </p:cNvPr>
            <p:cNvCxnSpPr/>
            <p:nvPr/>
          </p:nvCxnSpPr>
          <p:spPr>
            <a:xfrm rot="16200002">
              <a:off x="10220908" y="419530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線接點 1716">
              <a:extLst>
                <a:ext uri="{FF2B5EF4-FFF2-40B4-BE49-F238E27FC236}">
                  <a16:creationId xmlns:a16="http://schemas.microsoft.com/office/drawing/2014/main" id="{91913811-7ED5-26DF-1649-F2A151BE5545}"/>
                </a:ext>
              </a:extLst>
            </p:cNvPr>
            <p:cNvCxnSpPr/>
            <p:nvPr/>
          </p:nvCxnSpPr>
          <p:spPr>
            <a:xfrm rot="16200002">
              <a:off x="10220908" y="4089112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線接點 1717">
              <a:extLst>
                <a:ext uri="{FF2B5EF4-FFF2-40B4-BE49-F238E27FC236}">
                  <a16:creationId xmlns:a16="http://schemas.microsoft.com/office/drawing/2014/main" id="{A4A289EE-DA79-B02B-A691-B075577A8CF3}"/>
                </a:ext>
              </a:extLst>
            </p:cNvPr>
            <p:cNvCxnSpPr/>
            <p:nvPr/>
          </p:nvCxnSpPr>
          <p:spPr>
            <a:xfrm rot="16200002" flipV="1">
              <a:off x="10210445" y="4409625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線接點 1718">
              <a:extLst>
                <a:ext uri="{FF2B5EF4-FFF2-40B4-BE49-F238E27FC236}">
                  <a16:creationId xmlns:a16="http://schemas.microsoft.com/office/drawing/2014/main" id="{E7731579-67D5-91F1-240F-6043EA1AB08A}"/>
                </a:ext>
              </a:extLst>
            </p:cNvPr>
            <p:cNvCxnSpPr/>
            <p:nvPr/>
          </p:nvCxnSpPr>
          <p:spPr>
            <a:xfrm rot="16200002">
              <a:off x="10210423" y="4383109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線接點 1719">
              <a:extLst>
                <a:ext uri="{FF2B5EF4-FFF2-40B4-BE49-F238E27FC236}">
                  <a16:creationId xmlns:a16="http://schemas.microsoft.com/office/drawing/2014/main" id="{F7BCCC89-A7E5-392E-6612-E5B392A505B0}"/>
                </a:ext>
              </a:extLst>
            </p:cNvPr>
            <p:cNvCxnSpPr/>
            <p:nvPr/>
          </p:nvCxnSpPr>
          <p:spPr>
            <a:xfrm rot="16200002">
              <a:off x="10220908" y="4473253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線接點 1720">
              <a:extLst>
                <a:ext uri="{FF2B5EF4-FFF2-40B4-BE49-F238E27FC236}">
                  <a16:creationId xmlns:a16="http://schemas.microsoft.com/office/drawing/2014/main" id="{3ADCAFB2-D955-4CC2-4A82-59961750A8F4}"/>
                </a:ext>
              </a:extLst>
            </p:cNvPr>
            <p:cNvCxnSpPr/>
            <p:nvPr/>
          </p:nvCxnSpPr>
          <p:spPr>
            <a:xfrm rot="16200002">
              <a:off x="10220908" y="4367056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線接點 1721">
              <a:extLst>
                <a:ext uri="{FF2B5EF4-FFF2-40B4-BE49-F238E27FC236}">
                  <a16:creationId xmlns:a16="http://schemas.microsoft.com/office/drawing/2014/main" id="{A208F441-E93F-EB53-D6C5-FDE4D9CE3A5C}"/>
                </a:ext>
              </a:extLst>
            </p:cNvPr>
            <p:cNvCxnSpPr/>
            <p:nvPr/>
          </p:nvCxnSpPr>
          <p:spPr>
            <a:xfrm rot="12546064" flipV="1">
              <a:off x="10294618" y="3524377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線接點 1722">
              <a:extLst>
                <a:ext uri="{FF2B5EF4-FFF2-40B4-BE49-F238E27FC236}">
                  <a16:creationId xmlns:a16="http://schemas.microsoft.com/office/drawing/2014/main" id="{DF956E26-A4F2-226A-996D-F67871D052E7}"/>
                </a:ext>
              </a:extLst>
            </p:cNvPr>
            <p:cNvCxnSpPr/>
            <p:nvPr/>
          </p:nvCxnSpPr>
          <p:spPr>
            <a:xfrm rot="12546064">
              <a:off x="10270857" y="3511164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線接點 1723">
              <a:extLst>
                <a:ext uri="{FF2B5EF4-FFF2-40B4-BE49-F238E27FC236}">
                  <a16:creationId xmlns:a16="http://schemas.microsoft.com/office/drawing/2014/main" id="{D66581CC-95BB-C8CC-E238-5CFAE8A08110}"/>
                </a:ext>
              </a:extLst>
            </p:cNvPr>
            <p:cNvCxnSpPr/>
            <p:nvPr/>
          </p:nvCxnSpPr>
          <p:spPr>
            <a:xfrm rot="12546064">
              <a:off x="10328471" y="354730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線接點 1724">
              <a:extLst>
                <a:ext uri="{FF2B5EF4-FFF2-40B4-BE49-F238E27FC236}">
                  <a16:creationId xmlns:a16="http://schemas.microsoft.com/office/drawing/2014/main" id="{F3C86CD3-A5AE-08F7-9509-BFFAB448BBD4}"/>
                </a:ext>
              </a:extLst>
            </p:cNvPr>
            <p:cNvCxnSpPr/>
            <p:nvPr/>
          </p:nvCxnSpPr>
          <p:spPr>
            <a:xfrm rot="12546064">
              <a:off x="10233397" y="349438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線接點 1725">
              <a:extLst>
                <a:ext uri="{FF2B5EF4-FFF2-40B4-BE49-F238E27FC236}">
                  <a16:creationId xmlns:a16="http://schemas.microsoft.com/office/drawing/2014/main" id="{D22B608D-D80E-C0CD-811F-5E1F84EC7BFE}"/>
                </a:ext>
              </a:extLst>
            </p:cNvPr>
            <p:cNvCxnSpPr/>
            <p:nvPr/>
          </p:nvCxnSpPr>
          <p:spPr>
            <a:xfrm rot="19851480" flipV="1">
              <a:off x="10274849" y="3549726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線接點 1726">
              <a:extLst>
                <a:ext uri="{FF2B5EF4-FFF2-40B4-BE49-F238E27FC236}">
                  <a16:creationId xmlns:a16="http://schemas.microsoft.com/office/drawing/2014/main" id="{072AC4CF-CBFF-04C8-BDD2-F5FB4FEB5A08}"/>
                </a:ext>
              </a:extLst>
            </p:cNvPr>
            <p:cNvCxnSpPr/>
            <p:nvPr/>
          </p:nvCxnSpPr>
          <p:spPr>
            <a:xfrm rot="19851480">
              <a:off x="10298564" y="3536491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線接點 1727">
              <a:extLst>
                <a:ext uri="{FF2B5EF4-FFF2-40B4-BE49-F238E27FC236}">
                  <a16:creationId xmlns:a16="http://schemas.microsoft.com/office/drawing/2014/main" id="{9FDD2378-BF3D-8F7C-0911-9E09C7A09B60}"/>
                </a:ext>
              </a:extLst>
            </p:cNvPr>
            <p:cNvCxnSpPr/>
            <p:nvPr/>
          </p:nvCxnSpPr>
          <p:spPr>
            <a:xfrm rot="19851480">
              <a:off x="10237401" y="361530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線接點 1728">
              <a:extLst>
                <a:ext uri="{FF2B5EF4-FFF2-40B4-BE49-F238E27FC236}">
                  <a16:creationId xmlns:a16="http://schemas.microsoft.com/office/drawing/2014/main" id="{8FFAD377-296D-1D2E-BABE-2443CB5A1DA8}"/>
                </a:ext>
              </a:extLst>
            </p:cNvPr>
            <p:cNvCxnSpPr/>
            <p:nvPr/>
          </p:nvCxnSpPr>
          <p:spPr>
            <a:xfrm rot="19851480">
              <a:off x="10332475" y="3562299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0" name="直線接點 1729">
              <a:extLst>
                <a:ext uri="{FF2B5EF4-FFF2-40B4-BE49-F238E27FC236}">
                  <a16:creationId xmlns:a16="http://schemas.microsoft.com/office/drawing/2014/main" id="{22A9451C-1898-E8B7-89D0-A2F1365F6669}"/>
                </a:ext>
              </a:extLst>
            </p:cNvPr>
            <p:cNvCxnSpPr/>
            <p:nvPr/>
          </p:nvCxnSpPr>
          <p:spPr>
            <a:xfrm rot="16200002" flipV="1">
              <a:off x="10210445" y="3404226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1" name="直線接點 1730">
              <a:extLst>
                <a:ext uri="{FF2B5EF4-FFF2-40B4-BE49-F238E27FC236}">
                  <a16:creationId xmlns:a16="http://schemas.microsoft.com/office/drawing/2014/main" id="{6AC41651-60F4-6D6D-74B3-664DC2424DBF}"/>
                </a:ext>
              </a:extLst>
            </p:cNvPr>
            <p:cNvCxnSpPr/>
            <p:nvPr/>
          </p:nvCxnSpPr>
          <p:spPr>
            <a:xfrm rot="16200002">
              <a:off x="10210423" y="3377710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2" name="直線接點 1731">
              <a:extLst>
                <a:ext uri="{FF2B5EF4-FFF2-40B4-BE49-F238E27FC236}">
                  <a16:creationId xmlns:a16="http://schemas.microsoft.com/office/drawing/2014/main" id="{018124E7-E85E-03E3-7DBC-0ADCE512A929}"/>
                </a:ext>
              </a:extLst>
            </p:cNvPr>
            <p:cNvCxnSpPr/>
            <p:nvPr/>
          </p:nvCxnSpPr>
          <p:spPr>
            <a:xfrm rot="16200002">
              <a:off x="10220908" y="3467854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3" name="直線接點 1732">
              <a:extLst>
                <a:ext uri="{FF2B5EF4-FFF2-40B4-BE49-F238E27FC236}">
                  <a16:creationId xmlns:a16="http://schemas.microsoft.com/office/drawing/2014/main" id="{5A08E6C5-F9CE-9848-42AE-224DE1E48712}"/>
                </a:ext>
              </a:extLst>
            </p:cNvPr>
            <p:cNvCxnSpPr/>
            <p:nvPr/>
          </p:nvCxnSpPr>
          <p:spPr>
            <a:xfrm rot="16200002">
              <a:off x="10220908" y="3361657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" name="直線接點 1733">
              <a:extLst>
                <a:ext uri="{FF2B5EF4-FFF2-40B4-BE49-F238E27FC236}">
                  <a16:creationId xmlns:a16="http://schemas.microsoft.com/office/drawing/2014/main" id="{C157CB40-1234-9863-CE31-082F124EC593}"/>
                </a:ext>
              </a:extLst>
            </p:cNvPr>
            <p:cNvCxnSpPr/>
            <p:nvPr/>
          </p:nvCxnSpPr>
          <p:spPr>
            <a:xfrm rot="16200002" flipV="1">
              <a:off x="10210445" y="3682170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5" name="直線接點 1734">
              <a:extLst>
                <a:ext uri="{FF2B5EF4-FFF2-40B4-BE49-F238E27FC236}">
                  <a16:creationId xmlns:a16="http://schemas.microsoft.com/office/drawing/2014/main" id="{4AE511CF-3597-40FE-C8F5-D1F0D88B6F45}"/>
                </a:ext>
              </a:extLst>
            </p:cNvPr>
            <p:cNvCxnSpPr/>
            <p:nvPr/>
          </p:nvCxnSpPr>
          <p:spPr>
            <a:xfrm rot="16200002">
              <a:off x="10210423" y="3655654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線接點 1735">
              <a:extLst>
                <a:ext uri="{FF2B5EF4-FFF2-40B4-BE49-F238E27FC236}">
                  <a16:creationId xmlns:a16="http://schemas.microsoft.com/office/drawing/2014/main" id="{C297A81F-8597-4543-5AA7-07022AF3E005}"/>
                </a:ext>
              </a:extLst>
            </p:cNvPr>
            <p:cNvCxnSpPr/>
            <p:nvPr/>
          </p:nvCxnSpPr>
          <p:spPr>
            <a:xfrm rot="16200002">
              <a:off x="10220908" y="374579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線接點 1736">
              <a:extLst>
                <a:ext uri="{FF2B5EF4-FFF2-40B4-BE49-F238E27FC236}">
                  <a16:creationId xmlns:a16="http://schemas.microsoft.com/office/drawing/2014/main" id="{0041A6B5-B48C-C219-D2C5-60C6397CB953}"/>
                </a:ext>
              </a:extLst>
            </p:cNvPr>
            <p:cNvCxnSpPr/>
            <p:nvPr/>
          </p:nvCxnSpPr>
          <p:spPr>
            <a:xfrm rot="16200002">
              <a:off x="10220908" y="3639601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線接點 1737">
              <a:extLst>
                <a:ext uri="{FF2B5EF4-FFF2-40B4-BE49-F238E27FC236}">
                  <a16:creationId xmlns:a16="http://schemas.microsoft.com/office/drawing/2014/main" id="{7AC7FE88-AB84-27FC-6447-24E5AB6B0D92}"/>
                </a:ext>
              </a:extLst>
            </p:cNvPr>
            <p:cNvCxnSpPr/>
            <p:nvPr/>
          </p:nvCxnSpPr>
          <p:spPr>
            <a:xfrm rot="21438187" flipV="1">
              <a:off x="8911932" y="1274845"/>
              <a:ext cx="28498" cy="5119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線接點 1738">
              <a:extLst>
                <a:ext uri="{FF2B5EF4-FFF2-40B4-BE49-F238E27FC236}">
                  <a16:creationId xmlns:a16="http://schemas.microsoft.com/office/drawing/2014/main" id="{02C248E3-0EE8-79F2-A9FE-7CCC5C65DBFA}"/>
                </a:ext>
              </a:extLst>
            </p:cNvPr>
            <p:cNvCxnSpPr/>
            <p:nvPr/>
          </p:nvCxnSpPr>
          <p:spPr>
            <a:xfrm rot="21438187">
              <a:off x="8940399" y="1273503"/>
              <a:ext cx="28546" cy="5119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線接點 1739">
              <a:extLst>
                <a:ext uri="{FF2B5EF4-FFF2-40B4-BE49-F238E27FC236}">
                  <a16:creationId xmlns:a16="http://schemas.microsoft.com/office/drawing/2014/main" id="{7AA982B4-BF70-AFE7-E6E4-12759D67702D}"/>
                </a:ext>
              </a:extLst>
            </p:cNvPr>
            <p:cNvCxnSpPr/>
            <p:nvPr/>
          </p:nvCxnSpPr>
          <p:spPr>
            <a:xfrm rot="21438187">
              <a:off x="8855997" y="1328030"/>
              <a:ext cx="5718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線接點 1740">
              <a:extLst>
                <a:ext uri="{FF2B5EF4-FFF2-40B4-BE49-F238E27FC236}">
                  <a16:creationId xmlns:a16="http://schemas.microsoft.com/office/drawing/2014/main" id="{1EC8A382-360E-4AB3-7718-8F905DFB14C1}"/>
                </a:ext>
              </a:extLst>
            </p:cNvPr>
            <p:cNvCxnSpPr/>
            <p:nvPr/>
          </p:nvCxnSpPr>
          <p:spPr>
            <a:xfrm rot="21438187">
              <a:off x="8970102" y="1322655"/>
              <a:ext cx="5718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線接點 1741">
              <a:extLst>
                <a:ext uri="{FF2B5EF4-FFF2-40B4-BE49-F238E27FC236}">
                  <a16:creationId xmlns:a16="http://schemas.microsoft.com/office/drawing/2014/main" id="{00131A3F-8B93-59F1-7009-04B6782F9E3C}"/>
                </a:ext>
              </a:extLst>
            </p:cNvPr>
            <p:cNvCxnSpPr/>
            <p:nvPr/>
          </p:nvCxnSpPr>
          <p:spPr>
            <a:xfrm rot="7143602" flipV="1">
              <a:off x="8915532" y="1241273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線接點 1742">
              <a:extLst>
                <a:ext uri="{FF2B5EF4-FFF2-40B4-BE49-F238E27FC236}">
                  <a16:creationId xmlns:a16="http://schemas.microsoft.com/office/drawing/2014/main" id="{61050B73-6571-14EC-8376-EC1639CBDC42}"/>
                </a:ext>
              </a:extLst>
            </p:cNvPr>
            <p:cNvCxnSpPr/>
            <p:nvPr/>
          </p:nvCxnSpPr>
          <p:spPr>
            <a:xfrm rot="7143602">
              <a:off x="8901649" y="1266214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" name="直線接點 1743">
              <a:extLst>
                <a:ext uri="{FF2B5EF4-FFF2-40B4-BE49-F238E27FC236}">
                  <a16:creationId xmlns:a16="http://schemas.microsoft.com/office/drawing/2014/main" id="{D2592AA2-C651-DCD2-0AB5-ED5FBB1EBCE5}"/>
                </a:ext>
              </a:extLst>
            </p:cNvPr>
            <p:cNvCxnSpPr/>
            <p:nvPr/>
          </p:nvCxnSpPr>
          <p:spPr>
            <a:xfrm rot="7143602">
              <a:off x="8899614" y="1216979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5" name="直線接點 1744">
              <a:extLst>
                <a:ext uri="{FF2B5EF4-FFF2-40B4-BE49-F238E27FC236}">
                  <a16:creationId xmlns:a16="http://schemas.microsoft.com/office/drawing/2014/main" id="{51DB1206-E823-BAD4-F4A9-83A35B67AA38}"/>
                </a:ext>
              </a:extLst>
            </p:cNvPr>
            <p:cNvCxnSpPr/>
            <p:nvPr/>
          </p:nvCxnSpPr>
          <p:spPr>
            <a:xfrm rot="7143602">
              <a:off x="8844107" y="1316870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6" name="直線接點 1745">
              <a:extLst>
                <a:ext uri="{FF2B5EF4-FFF2-40B4-BE49-F238E27FC236}">
                  <a16:creationId xmlns:a16="http://schemas.microsoft.com/office/drawing/2014/main" id="{BBE77A95-1392-118C-3C87-3AA217879910}"/>
                </a:ext>
              </a:extLst>
            </p:cNvPr>
            <p:cNvCxnSpPr/>
            <p:nvPr/>
          </p:nvCxnSpPr>
          <p:spPr>
            <a:xfrm rot="3492127" flipV="1">
              <a:off x="9054460" y="1336443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7" name="直線接點 1746">
              <a:extLst>
                <a:ext uri="{FF2B5EF4-FFF2-40B4-BE49-F238E27FC236}">
                  <a16:creationId xmlns:a16="http://schemas.microsoft.com/office/drawing/2014/main" id="{A11F6898-4657-E136-066C-6A57AE6252CB}"/>
                </a:ext>
              </a:extLst>
            </p:cNvPr>
            <p:cNvCxnSpPr/>
            <p:nvPr/>
          </p:nvCxnSpPr>
          <p:spPr>
            <a:xfrm rot="3492127">
              <a:off x="9069105" y="1360102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" name="直線接點 1747">
              <a:extLst>
                <a:ext uri="{FF2B5EF4-FFF2-40B4-BE49-F238E27FC236}">
                  <a16:creationId xmlns:a16="http://schemas.microsoft.com/office/drawing/2014/main" id="{3A11EC06-5055-882B-7D07-3B15B331E57B}"/>
                </a:ext>
              </a:extLst>
            </p:cNvPr>
            <p:cNvCxnSpPr/>
            <p:nvPr/>
          </p:nvCxnSpPr>
          <p:spPr>
            <a:xfrm rot="3492127">
              <a:off x="8997192" y="1339054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9" name="直線接點 1748">
              <a:extLst>
                <a:ext uri="{FF2B5EF4-FFF2-40B4-BE49-F238E27FC236}">
                  <a16:creationId xmlns:a16="http://schemas.microsoft.com/office/drawing/2014/main" id="{8FE4792B-E195-587B-95F2-079E1BCF51B0}"/>
                </a:ext>
              </a:extLst>
            </p:cNvPr>
            <p:cNvCxnSpPr/>
            <p:nvPr/>
          </p:nvCxnSpPr>
          <p:spPr>
            <a:xfrm rot="3492127">
              <a:off x="9055938" y="1433809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直線接點 1749">
              <a:extLst>
                <a:ext uri="{FF2B5EF4-FFF2-40B4-BE49-F238E27FC236}">
                  <a16:creationId xmlns:a16="http://schemas.microsoft.com/office/drawing/2014/main" id="{180AA6EB-81EE-3237-D290-F12C710D1600}"/>
                </a:ext>
              </a:extLst>
            </p:cNvPr>
            <p:cNvCxnSpPr/>
            <p:nvPr/>
          </p:nvCxnSpPr>
          <p:spPr>
            <a:xfrm rot="3492127" flipV="1">
              <a:off x="8900706" y="1088444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1" name="直線接點 1750">
              <a:extLst>
                <a:ext uri="{FF2B5EF4-FFF2-40B4-BE49-F238E27FC236}">
                  <a16:creationId xmlns:a16="http://schemas.microsoft.com/office/drawing/2014/main" id="{5583DAD1-5B10-4145-FB37-4D3CEB49D4E4}"/>
                </a:ext>
              </a:extLst>
            </p:cNvPr>
            <p:cNvCxnSpPr/>
            <p:nvPr/>
          </p:nvCxnSpPr>
          <p:spPr>
            <a:xfrm rot="3492127">
              <a:off x="8915351" y="1112103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2" name="直線接點 1751">
              <a:extLst>
                <a:ext uri="{FF2B5EF4-FFF2-40B4-BE49-F238E27FC236}">
                  <a16:creationId xmlns:a16="http://schemas.microsoft.com/office/drawing/2014/main" id="{773F481B-4480-8003-168B-56B7F693CCA9}"/>
                </a:ext>
              </a:extLst>
            </p:cNvPr>
            <p:cNvCxnSpPr/>
            <p:nvPr/>
          </p:nvCxnSpPr>
          <p:spPr>
            <a:xfrm rot="3492127">
              <a:off x="8843438" y="1091055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3" name="直線接點 1752">
              <a:extLst>
                <a:ext uri="{FF2B5EF4-FFF2-40B4-BE49-F238E27FC236}">
                  <a16:creationId xmlns:a16="http://schemas.microsoft.com/office/drawing/2014/main" id="{B84F1ACF-AAD4-01CB-27D8-56BD71BFCD15}"/>
                </a:ext>
              </a:extLst>
            </p:cNvPr>
            <p:cNvCxnSpPr/>
            <p:nvPr/>
          </p:nvCxnSpPr>
          <p:spPr>
            <a:xfrm rot="3492127">
              <a:off x="8902184" y="1185810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4" name="直線接點 1753">
              <a:extLst>
                <a:ext uri="{FF2B5EF4-FFF2-40B4-BE49-F238E27FC236}">
                  <a16:creationId xmlns:a16="http://schemas.microsoft.com/office/drawing/2014/main" id="{0DE906D1-1E30-1ED5-C484-3DA6F6952BDB}"/>
                </a:ext>
              </a:extLst>
            </p:cNvPr>
            <p:cNvCxnSpPr/>
            <p:nvPr/>
          </p:nvCxnSpPr>
          <p:spPr>
            <a:xfrm rot="7143707" flipV="1">
              <a:off x="8874534" y="1336837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5" name="直線接點 1754">
              <a:extLst>
                <a:ext uri="{FF2B5EF4-FFF2-40B4-BE49-F238E27FC236}">
                  <a16:creationId xmlns:a16="http://schemas.microsoft.com/office/drawing/2014/main" id="{0D0C1921-BB4C-ADCD-2C52-F19F0272EF35}"/>
                </a:ext>
              </a:extLst>
            </p:cNvPr>
            <p:cNvCxnSpPr/>
            <p:nvPr/>
          </p:nvCxnSpPr>
          <p:spPr>
            <a:xfrm rot="7143707">
              <a:off x="8860650" y="1361778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6" name="直線接點 1755">
              <a:extLst>
                <a:ext uri="{FF2B5EF4-FFF2-40B4-BE49-F238E27FC236}">
                  <a16:creationId xmlns:a16="http://schemas.microsoft.com/office/drawing/2014/main" id="{4483C9BD-4297-21F2-E5DA-422FB839A6C5}"/>
                </a:ext>
              </a:extLst>
            </p:cNvPr>
            <p:cNvCxnSpPr/>
            <p:nvPr/>
          </p:nvCxnSpPr>
          <p:spPr>
            <a:xfrm rot="7143707">
              <a:off x="8858617" y="1312543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" name="直線接點 1756">
              <a:extLst>
                <a:ext uri="{FF2B5EF4-FFF2-40B4-BE49-F238E27FC236}">
                  <a16:creationId xmlns:a16="http://schemas.microsoft.com/office/drawing/2014/main" id="{1E8757FA-E933-7C66-1BAF-969BCB8D4053}"/>
                </a:ext>
              </a:extLst>
            </p:cNvPr>
            <p:cNvCxnSpPr/>
            <p:nvPr/>
          </p:nvCxnSpPr>
          <p:spPr>
            <a:xfrm rot="7143707">
              <a:off x="8803107" y="1412432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" name="直線接點 1757">
              <a:extLst>
                <a:ext uri="{FF2B5EF4-FFF2-40B4-BE49-F238E27FC236}">
                  <a16:creationId xmlns:a16="http://schemas.microsoft.com/office/drawing/2014/main" id="{3ED3213D-3569-EB66-C359-FA6719F05498}"/>
                </a:ext>
              </a:extLst>
            </p:cNvPr>
            <p:cNvCxnSpPr/>
            <p:nvPr/>
          </p:nvCxnSpPr>
          <p:spPr>
            <a:xfrm rot="14449107" flipV="1">
              <a:off x="8901177" y="1357567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9" name="直線接點 1758">
              <a:extLst>
                <a:ext uri="{FF2B5EF4-FFF2-40B4-BE49-F238E27FC236}">
                  <a16:creationId xmlns:a16="http://schemas.microsoft.com/office/drawing/2014/main" id="{001A24D6-0041-BE74-A0BF-3AD15BB5CD91}"/>
                </a:ext>
              </a:extLst>
            </p:cNvPr>
            <p:cNvCxnSpPr/>
            <p:nvPr/>
          </p:nvCxnSpPr>
          <p:spPr>
            <a:xfrm rot="14449107">
              <a:off x="8887235" y="1332646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0" name="直線接點 1759">
              <a:extLst>
                <a:ext uri="{FF2B5EF4-FFF2-40B4-BE49-F238E27FC236}">
                  <a16:creationId xmlns:a16="http://schemas.microsoft.com/office/drawing/2014/main" id="{DE36BEC8-A0EF-9BD4-3B9D-AC7F522CC42B}"/>
                </a:ext>
              </a:extLst>
            </p:cNvPr>
            <p:cNvCxnSpPr/>
            <p:nvPr/>
          </p:nvCxnSpPr>
          <p:spPr>
            <a:xfrm rot="14449107">
              <a:off x="8930094" y="1408130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1" name="直線接點 1760">
              <a:extLst>
                <a:ext uri="{FF2B5EF4-FFF2-40B4-BE49-F238E27FC236}">
                  <a16:creationId xmlns:a16="http://schemas.microsoft.com/office/drawing/2014/main" id="{E98246EC-32EB-C4F8-60B1-1AB13659D761}"/>
                </a:ext>
              </a:extLst>
            </p:cNvPr>
            <p:cNvCxnSpPr/>
            <p:nvPr/>
          </p:nvCxnSpPr>
          <p:spPr>
            <a:xfrm rot="14449107">
              <a:off x="8874353" y="1308318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2" name="直線接點 1761">
              <a:extLst>
                <a:ext uri="{FF2B5EF4-FFF2-40B4-BE49-F238E27FC236}">
                  <a16:creationId xmlns:a16="http://schemas.microsoft.com/office/drawing/2014/main" id="{7B47875B-9238-80FA-D313-3E951B5520B7}"/>
                </a:ext>
              </a:extLst>
            </p:cNvPr>
            <p:cNvCxnSpPr/>
            <p:nvPr/>
          </p:nvCxnSpPr>
          <p:spPr>
            <a:xfrm rot="10797626" flipV="1">
              <a:off x="8748135" y="1426287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3" name="直線接點 1762">
              <a:extLst>
                <a:ext uri="{FF2B5EF4-FFF2-40B4-BE49-F238E27FC236}">
                  <a16:creationId xmlns:a16="http://schemas.microsoft.com/office/drawing/2014/main" id="{CFCFDCD6-7E28-8BD3-B2D9-18801A2FE057}"/>
                </a:ext>
              </a:extLst>
            </p:cNvPr>
            <p:cNvCxnSpPr/>
            <p:nvPr/>
          </p:nvCxnSpPr>
          <p:spPr>
            <a:xfrm rot="10797626">
              <a:off x="8720264" y="1426307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4" name="直線接點 1763">
              <a:extLst>
                <a:ext uri="{FF2B5EF4-FFF2-40B4-BE49-F238E27FC236}">
                  <a16:creationId xmlns:a16="http://schemas.microsoft.com/office/drawing/2014/main" id="{94DCADB0-AF97-3FA1-243D-95C78DB024B0}"/>
                </a:ext>
              </a:extLst>
            </p:cNvPr>
            <p:cNvCxnSpPr/>
            <p:nvPr/>
          </p:nvCxnSpPr>
          <p:spPr>
            <a:xfrm rot="10797626">
              <a:off x="8775943" y="142625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5" name="直線接點 1764">
              <a:extLst>
                <a:ext uri="{FF2B5EF4-FFF2-40B4-BE49-F238E27FC236}">
                  <a16:creationId xmlns:a16="http://schemas.microsoft.com/office/drawing/2014/main" id="{6DADDEE3-043E-791F-8F95-5B634F68CF74}"/>
                </a:ext>
              </a:extLst>
            </p:cNvPr>
            <p:cNvCxnSpPr/>
            <p:nvPr/>
          </p:nvCxnSpPr>
          <p:spPr>
            <a:xfrm rot="10797626">
              <a:off x="8664411" y="142633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6" name="直線接點 1765">
              <a:extLst>
                <a:ext uri="{FF2B5EF4-FFF2-40B4-BE49-F238E27FC236}">
                  <a16:creationId xmlns:a16="http://schemas.microsoft.com/office/drawing/2014/main" id="{902D3532-1B7B-E211-DDA5-AE4ED1594AE6}"/>
                </a:ext>
              </a:extLst>
            </p:cNvPr>
            <p:cNvCxnSpPr/>
            <p:nvPr/>
          </p:nvCxnSpPr>
          <p:spPr>
            <a:xfrm rot="10797626" flipV="1">
              <a:off x="9040045" y="1426085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7" name="直線接點 1766">
              <a:extLst>
                <a:ext uri="{FF2B5EF4-FFF2-40B4-BE49-F238E27FC236}">
                  <a16:creationId xmlns:a16="http://schemas.microsoft.com/office/drawing/2014/main" id="{3AB39AB7-5848-F900-6B6D-49590D5C9AF2}"/>
                </a:ext>
              </a:extLst>
            </p:cNvPr>
            <p:cNvCxnSpPr/>
            <p:nvPr/>
          </p:nvCxnSpPr>
          <p:spPr>
            <a:xfrm rot="10797626">
              <a:off x="9012174" y="1426105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8" name="直線接點 1767">
              <a:extLst>
                <a:ext uri="{FF2B5EF4-FFF2-40B4-BE49-F238E27FC236}">
                  <a16:creationId xmlns:a16="http://schemas.microsoft.com/office/drawing/2014/main" id="{F1D6615A-0D12-073F-ED9E-3228EE4725D8}"/>
                </a:ext>
              </a:extLst>
            </p:cNvPr>
            <p:cNvCxnSpPr/>
            <p:nvPr/>
          </p:nvCxnSpPr>
          <p:spPr>
            <a:xfrm rot="10797626">
              <a:off x="9067853" y="142605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9" name="直線接點 1768">
              <a:extLst>
                <a:ext uri="{FF2B5EF4-FFF2-40B4-BE49-F238E27FC236}">
                  <a16:creationId xmlns:a16="http://schemas.microsoft.com/office/drawing/2014/main" id="{C5DD4EA6-A58A-BE71-EE3C-6E8A2F009998}"/>
                </a:ext>
              </a:extLst>
            </p:cNvPr>
            <p:cNvCxnSpPr/>
            <p:nvPr/>
          </p:nvCxnSpPr>
          <p:spPr>
            <a:xfrm rot="10797626">
              <a:off x="8956321" y="142613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0" name="直線接點 1769">
              <a:extLst>
                <a:ext uri="{FF2B5EF4-FFF2-40B4-BE49-F238E27FC236}">
                  <a16:creationId xmlns:a16="http://schemas.microsoft.com/office/drawing/2014/main" id="{7F1DC6B8-2C4C-0716-6B7B-121615824D77}"/>
                </a:ext>
              </a:extLst>
            </p:cNvPr>
            <p:cNvCxnSpPr/>
            <p:nvPr/>
          </p:nvCxnSpPr>
          <p:spPr>
            <a:xfrm rot="3492127" flipV="1">
              <a:off x="8900686" y="884772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1" name="直線接點 1770">
              <a:extLst>
                <a:ext uri="{FF2B5EF4-FFF2-40B4-BE49-F238E27FC236}">
                  <a16:creationId xmlns:a16="http://schemas.microsoft.com/office/drawing/2014/main" id="{C37C589C-E566-E3DF-5CA7-0A5ECD143449}"/>
                </a:ext>
              </a:extLst>
            </p:cNvPr>
            <p:cNvCxnSpPr/>
            <p:nvPr/>
          </p:nvCxnSpPr>
          <p:spPr>
            <a:xfrm rot="3492127">
              <a:off x="8915331" y="908431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2" name="直線接點 1771">
              <a:extLst>
                <a:ext uri="{FF2B5EF4-FFF2-40B4-BE49-F238E27FC236}">
                  <a16:creationId xmlns:a16="http://schemas.microsoft.com/office/drawing/2014/main" id="{787D3383-5BA8-36B5-C5A0-F2A3A0E3C81F}"/>
                </a:ext>
              </a:extLst>
            </p:cNvPr>
            <p:cNvCxnSpPr/>
            <p:nvPr/>
          </p:nvCxnSpPr>
          <p:spPr>
            <a:xfrm rot="3492127">
              <a:off x="8843418" y="887383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3" name="直線接點 1772">
              <a:extLst>
                <a:ext uri="{FF2B5EF4-FFF2-40B4-BE49-F238E27FC236}">
                  <a16:creationId xmlns:a16="http://schemas.microsoft.com/office/drawing/2014/main" id="{834B6A79-43C2-81FD-8F3A-B854E3718A51}"/>
                </a:ext>
              </a:extLst>
            </p:cNvPr>
            <p:cNvCxnSpPr/>
            <p:nvPr/>
          </p:nvCxnSpPr>
          <p:spPr>
            <a:xfrm rot="3492127">
              <a:off x="8902164" y="982138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4" name="直線接點 1773">
              <a:extLst>
                <a:ext uri="{FF2B5EF4-FFF2-40B4-BE49-F238E27FC236}">
                  <a16:creationId xmlns:a16="http://schemas.microsoft.com/office/drawing/2014/main" id="{3071E920-B3D9-6392-984C-3870CBA42FF8}"/>
                </a:ext>
              </a:extLst>
            </p:cNvPr>
            <p:cNvCxnSpPr/>
            <p:nvPr/>
          </p:nvCxnSpPr>
          <p:spPr>
            <a:xfrm rot="10797626" flipV="1">
              <a:off x="8931011" y="871908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5" name="直線接點 1774">
              <a:extLst>
                <a:ext uri="{FF2B5EF4-FFF2-40B4-BE49-F238E27FC236}">
                  <a16:creationId xmlns:a16="http://schemas.microsoft.com/office/drawing/2014/main" id="{35FA83E0-4270-C31D-CC73-22460E71B4D8}"/>
                </a:ext>
              </a:extLst>
            </p:cNvPr>
            <p:cNvCxnSpPr/>
            <p:nvPr/>
          </p:nvCxnSpPr>
          <p:spPr>
            <a:xfrm rot="10797626">
              <a:off x="8903140" y="871928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6" name="直線接點 1775">
              <a:extLst>
                <a:ext uri="{FF2B5EF4-FFF2-40B4-BE49-F238E27FC236}">
                  <a16:creationId xmlns:a16="http://schemas.microsoft.com/office/drawing/2014/main" id="{A85AEB57-89BB-825C-60FF-49EE5F773621}"/>
                </a:ext>
              </a:extLst>
            </p:cNvPr>
            <p:cNvCxnSpPr/>
            <p:nvPr/>
          </p:nvCxnSpPr>
          <p:spPr>
            <a:xfrm rot="10797626">
              <a:off x="8958819" y="87187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7" name="直線接點 1776">
              <a:extLst>
                <a:ext uri="{FF2B5EF4-FFF2-40B4-BE49-F238E27FC236}">
                  <a16:creationId xmlns:a16="http://schemas.microsoft.com/office/drawing/2014/main" id="{541C351E-EC96-740E-CDF0-35F9D345315C}"/>
                </a:ext>
              </a:extLst>
            </p:cNvPr>
            <p:cNvCxnSpPr/>
            <p:nvPr/>
          </p:nvCxnSpPr>
          <p:spPr>
            <a:xfrm rot="10797626">
              <a:off x="8847287" y="871957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8" name="直線接點 1777">
              <a:extLst>
                <a:ext uri="{FF2B5EF4-FFF2-40B4-BE49-F238E27FC236}">
                  <a16:creationId xmlns:a16="http://schemas.microsoft.com/office/drawing/2014/main" id="{541A8227-C8B7-6853-CFBF-98AFEB36CF29}"/>
                </a:ext>
              </a:extLst>
            </p:cNvPr>
            <p:cNvCxnSpPr/>
            <p:nvPr/>
          </p:nvCxnSpPr>
          <p:spPr>
            <a:xfrm rot="7146061" flipV="1">
              <a:off x="8916505" y="1035572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" name="直線接點 1778">
              <a:extLst>
                <a:ext uri="{FF2B5EF4-FFF2-40B4-BE49-F238E27FC236}">
                  <a16:creationId xmlns:a16="http://schemas.microsoft.com/office/drawing/2014/main" id="{68F803AC-EA66-CA2E-411C-30F0B47195E7}"/>
                </a:ext>
              </a:extLst>
            </p:cNvPr>
            <p:cNvCxnSpPr/>
            <p:nvPr/>
          </p:nvCxnSpPr>
          <p:spPr>
            <a:xfrm rot="7146061">
              <a:off x="8903269" y="1059310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0" name="直線接點 1779">
              <a:extLst>
                <a:ext uri="{FF2B5EF4-FFF2-40B4-BE49-F238E27FC236}">
                  <a16:creationId xmlns:a16="http://schemas.microsoft.com/office/drawing/2014/main" id="{3ADA027A-CA71-6E00-DDA2-0375F562E94C}"/>
                </a:ext>
              </a:extLst>
            </p:cNvPr>
            <p:cNvCxnSpPr/>
            <p:nvPr/>
          </p:nvCxnSpPr>
          <p:spPr>
            <a:xfrm rot="7146061">
              <a:off x="8901383" y="101243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直線接點 1780">
              <a:extLst>
                <a:ext uri="{FF2B5EF4-FFF2-40B4-BE49-F238E27FC236}">
                  <a16:creationId xmlns:a16="http://schemas.microsoft.com/office/drawing/2014/main" id="{6F138796-D349-05D1-0CF4-775C2A6426B6}"/>
                </a:ext>
              </a:extLst>
            </p:cNvPr>
            <p:cNvCxnSpPr/>
            <p:nvPr/>
          </p:nvCxnSpPr>
          <p:spPr>
            <a:xfrm rot="7146061">
              <a:off x="8848463" y="110751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直線接點 1781">
              <a:extLst>
                <a:ext uri="{FF2B5EF4-FFF2-40B4-BE49-F238E27FC236}">
                  <a16:creationId xmlns:a16="http://schemas.microsoft.com/office/drawing/2014/main" id="{980388D1-D23C-67A1-3CAA-F6C3DC487B98}"/>
                </a:ext>
              </a:extLst>
            </p:cNvPr>
            <p:cNvCxnSpPr/>
            <p:nvPr/>
          </p:nvCxnSpPr>
          <p:spPr>
            <a:xfrm rot="7146060" flipV="1">
              <a:off x="9055010" y="786737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3" name="直線接點 1782">
              <a:extLst>
                <a:ext uri="{FF2B5EF4-FFF2-40B4-BE49-F238E27FC236}">
                  <a16:creationId xmlns:a16="http://schemas.microsoft.com/office/drawing/2014/main" id="{1477C1C2-B8E3-25AF-17AF-E7227E4ECDB5}"/>
                </a:ext>
              </a:extLst>
            </p:cNvPr>
            <p:cNvCxnSpPr/>
            <p:nvPr/>
          </p:nvCxnSpPr>
          <p:spPr>
            <a:xfrm rot="7146060">
              <a:off x="9041774" y="810475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4" name="直線接點 1783">
              <a:extLst>
                <a:ext uri="{FF2B5EF4-FFF2-40B4-BE49-F238E27FC236}">
                  <a16:creationId xmlns:a16="http://schemas.microsoft.com/office/drawing/2014/main" id="{AF18C9B4-23FF-2837-EDD9-FDA4662F29B5}"/>
                </a:ext>
              </a:extLst>
            </p:cNvPr>
            <p:cNvCxnSpPr/>
            <p:nvPr/>
          </p:nvCxnSpPr>
          <p:spPr>
            <a:xfrm rot="7146060">
              <a:off x="9039888" y="763604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直線接點 1784">
              <a:extLst>
                <a:ext uri="{FF2B5EF4-FFF2-40B4-BE49-F238E27FC236}">
                  <a16:creationId xmlns:a16="http://schemas.microsoft.com/office/drawing/2014/main" id="{29B8D116-756B-67C2-D3A4-4FC19E45FEDB}"/>
                </a:ext>
              </a:extLst>
            </p:cNvPr>
            <p:cNvCxnSpPr/>
            <p:nvPr/>
          </p:nvCxnSpPr>
          <p:spPr>
            <a:xfrm rot="7146060">
              <a:off x="8986968" y="85867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6" name="直線接點 1785">
              <a:extLst>
                <a:ext uri="{FF2B5EF4-FFF2-40B4-BE49-F238E27FC236}">
                  <a16:creationId xmlns:a16="http://schemas.microsoft.com/office/drawing/2014/main" id="{6130E12C-713C-4A6F-9E40-AC4C57301F94}"/>
                </a:ext>
              </a:extLst>
            </p:cNvPr>
            <p:cNvCxnSpPr/>
            <p:nvPr/>
          </p:nvCxnSpPr>
          <p:spPr>
            <a:xfrm rot="3492127" flipV="1">
              <a:off x="8538180" y="1536041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直線接點 1786">
              <a:extLst>
                <a:ext uri="{FF2B5EF4-FFF2-40B4-BE49-F238E27FC236}">
                  <a16:creationId xmlns:a16="http://schemas.microsoft.com/office/drawing/2014/main" id="{0BA3804F-9FD0-A08B-B59E-91C3470D7DEA}"/>
                </a:ext>
              </a:extLst>
            </p:cNvPr>
            <p:cNvCxnSpPr/>
            <p:nvPr/>
          </p:nvCxnSpPr>
          <p:spPr>
            <a:xfrm rot="3492127">
              <a:off x="8552825" y="1559700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8" name="直線接點 1787">
              <a:extLst>
                <a:ext uri="{FF2B5EF4-FFF2-40B4-BE49-F238E27FC236}">
                  <a16:creationId xmlns:a16="http://schemas.microsoft.com/office/drawing/2014/main" id="{034DB333-5E27-EE47-688B-A1D30490187C}"/>
                </a:ext>
              </a:extLst>
            </p:cNvPr>
            <p:cNvCxnSpPr/>
            <p:nvPr/>
          </p:nvCxnSpPr>
          <p:spPr>
            <a:xfrm rot="3492127">
              <a:off x="8480912" y="1538652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9" name="直線接點 1788">
              <a:extLst>
                <a:ext uri="{FF2B5EF4-FFF2-40B4-BE49-F238E27FC236}">
                  <a16:creationId xmlns:a16="http://schemas.microsoft.com/office/drawing/2014/main" id="{45AC5B11-ADB4-6DF1-8D05-1B9B811602B4}"/>
                </a:ext>
              </a:extLst>
            </p:cNvPr>
            <p:cNvCxnSpPr/>
            <p:nvPr/>
          </p:nvCxnSpPr>
          <p:spPr>
            <a:xfrm rot="3492127">
              <a:off x="8539658" y="1633407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0" name="直線接點 1789">
              <a:extLst>
                <a:ext uri="{FF2B5EF4-FFF2-40B4-BE49-F238E27FC236}">
                  <a16:creationId xmlns:a16="http://schemas.microsoft.com/office/drawing/2014/main" id="{DFB3124E-016A-E937-888C-5FBECE7542CB}"/>
                </a:ext>
              </a:extLst>
            </p:cNvPr>
            <p:cNvCxnSpPr/>
            <p:nvPr/>
          </p:nvCxnSpPr>
          <p:spPr>
            <a:xfrm rot="10797626" flipV="1">
              <a:off x="8568504" y="1523177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" name="直線接點 1790">
              <a:extLst>
                <a:ext uri="{FF2B5EF4-FFF2-40B4-BE49-F238E27FC236}">
                  <a16:creationId xmlns:a16="http://schemas.microsoft.com/office/drawing/2014/main" id="{6B204EE0-D07F-FC17-34F3-941E54858D9D}"/>
                </a:ext>
              </a:extLst>
            </p:cNvPr>
            <p:cNvCxnSpPr/>
            <p:nvPr/>
          </p:nvCxnSpPr>
          <p:spPr>
            <a:xfrm rot="10797626">
              <a:off x="8540633" y="1523197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直線接點 1791">
              <a:extLst>
                <a:ext uri="{FF2B5EF4-FFF2-40B4-BE49-F238E27FC236}">
                  <a16:creationId xmlns:a16="http://schemas.microsoft.com/office/drawing/2014/main" id="{EFD9D5D7-CAE9-2145-36BA-456949BA301B}"/>
                </a:ext>
              </a:extLst>
            </p:cNvPr>
            <p:cNvCxnSpPr/>
            <p:nvPr/>
          </p:nvCxnSpPr>
          <p:spPr>
            <a:xfrm rot="10797626">
              <a:off x="8596312" y="1523148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3" name="直線接點 1792">
              <a:extLst>
                <a:ext uri="{FF2B5EF4-FFF2-40B4-BE49-F238E27FC236}">
                  <a16:creationId xmlns:a16="http://schemas.microsoft.com/office/drawing/2014/main" id="{DE84F2F0-92E7-1475-A382-2F951A21606C}"/>
                </a:ext>
              </a:extLst>
            </p:cNvPr>
            <p:cNvCxnSpPr/>
            <p:nvPr/>
          </p:nvCxnSpPr>
          <p:spPr>
            <a:xfrm rot="10797626">
              <a:off x="8484780" y="152322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4" name="直線接點 1793">
              <a:extLst>
                <a:ext uri="{FF2B5EF4-FFF2-40B4-BE49-F238E27FC236}">
                  <a16:creationId xmlns:a16="http://schemas.microsoft.com/office/drawing/2014/main" id="{2A1CECA3-30E5-5515-AF84-AA484F86F4CF}"/>
                </a:ext>
              </a:extLst>
            </p:cNvPr>
            <p:cNvCxnSpPr/>
            <p:nvPr/>
          </p:nvCxnSpPr>
          <p:spPr>
            <a:xfrm rot="7146060" flipV="1">
              <a:off x="8553998" y="1686841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5" name="直線接點 1794">
              <a:extLst>
                <a:ext uri="{FF2B5EF4-FFF2-40B4-BE49-F238E27FC236}">
                  <a16:creationId xmlns:a16="http://schemas.microsoft.com/office/drawing/2014/main" id="{1AD2DFE7-B759-871A-3680-5BEECCAD1355}"/>
                </a:ext>
              </a:extLst>
            </p:cNvPr>
            <p:cNvCxnSpPr/>
            <p:nvPr/>
          </p:nvCxnSpPr>
          <p:spPr>
            <a:xfrm rot="7146060">
              <a:off x="8540762" y="1710579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6" name="直線接點 1795">
              <a:extLst>
                <a:ext uri="{FF2B5EF4-FFF2-40B4-BE49-F238E27FC236}">
                  <a16:creationId xmlns:a16="http://schemas.microsoft.com/office/drawing/2014/main" id="{4F75170F-A256-CE9C-805C-CB236D82C58B}"/>
                </a:ext>
              </a:extLst>
            </p:cNvPr>
            <p:cNvCxnSpPr/>
            <p:nvPr/>
          </p:nvCxnSpPr>
          <p:spPr>
            <a:xfrm rot="7146060">
              <a:off x="8538876" y="166370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7" name="直線接點 1796">
              <a:extLst>
                <a:ext uri="{FF2B5EF4-FFF2-40B4-BE49-F238E27FC236}">
                  <a16:creationId xmlns:a16="http://schemas.microsoft.com/office/drawing/2014/main" id="{EA4809D9-DCD6-DA4C-9762-75B99154CACF}"/>
                </a:ext>
              </a:extLst>
            </p:cNvPr>
            <p:cNvCxnSpPr/>
            <p:nvPr/>
          </p:nvCxnSpPr>
          <p:spPr>
            <a:xfrm rot="7146060">
              <a:off x="8485956" y="1758782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8" name="直線接點 1797">
              <a:extLst>
                <a:ext uri="{FF2B5EF4-FFF2-40B4-BE49-F238E27FC236}">
                  <a16:creationId xmlns:a16="http://schemas.microsoft.com/office/drawing/2014/main" id="{FC82206D-DEFE-1C6C-1DFF-CB9D8394183B}"/>
                </a:ext>
              </a:extLst>
            </p:cNvPr>
            <p:cNvCxnSpPr/>
            <p:nvPr/>
          </p:nvCxnSpPr>
          <p:spPr>
            <a:xfrm rot="7146061" flipV="1">
              <a:off x="8692504" y="1438006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9" name="直線接點 1798">
              <a:extLst>
                <a:ext uri="{FF2B5EF4-FFF2-40B4-BE49-F238E27FC236}">
                  <a16:creationId xmlns:a16="http://schemas.microsoft.com/office/drawing/2014/main" id="{592FB899-43FF-8B82-D458-B0418770A532}"/>
                </a:ext>
              </a:extLst>
            </p:cNvPr>
            <p:cNvCxnSpPr/>
            <p:nvPr/>
          </p:nvCxnSpPr>
          <p:spPr>
            <a:xfrm rot="7146061">
              <a:off x="8679268" y="1461744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0" name="直線接點 1799">
              <a:extLst>
                <a:ext uri="{FF2B5EF4-FFF2-40B4-BE49-F238E27FC236}">
                  <a16:creationId xmlns:a16="http://schemas.microsoft.com/office/drawing/2014/main" id="{9C4089C5-7556-CFDF-312A-A14506830051}"/>
                </a:ext>
              </a:extLst>
            </p:cNvPr>
            <p:cNvCxnSpPr/>
            <p:nvPr/>
          </p:nvCxnSpPr>
          <p:spPr>
            <a:xfrm rot="7146061">
              <a:off x="8677382" y="141487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1" name="直線接點 1800">
              <a:extLst>
                <a:ext uri="{FF2B5EF4-FFF2-40B4-BE49-F238E27FC236}">
                  <a16:creationId xmlns:a16="http://schemas.microsoft.com/office/drawing/2014/main" id="{630073A2-6778-AB0C-9FE9-BBAC621E2808}"/>
                </a:ext>
              </a:extLst>
            </p:cNvPr>
            <p:cNvCxnSpPr/>
            <p:nvPr/>
          </p:nvCxnSpPr>
          <p:spPr>
            <a:xfrm rot="7146061">
              <a:off x="8624462" y="1509947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2" name="直線接點 1801">
              <a:extLst>
                <a:ext uri="{FF2B5EF4-FFF2-40B4-BE49-F238E27FC236}">
                  <a16:creationId xmlns:a16="http://schemas.microsoft.com/office/drawing/2014/main" id="{60919AD4-A534-B727-646B-F1DE5CC1C4AB}"/>
                </a:ext>
              </a:extLst>
            </p:cNvPr>
            <p:cNvCxnSpPr/>
            <p:nvPr/>
          </p:nvCxnSpPr>
          <p:spPr>
            <a:xfrm rot="7143707" flipV="1">
              <a:off x="9138762" y="1309614"/>
              <a:ext cx="28509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3" name="直線接點 1802">
              <a:extLst>
                <a:ext uri="{FF2B5EF4-FFF2-40B4-BE49-F238E27FC236}">
                  <a16:creationId xmlns:a16="http://schemas.microsoft.com/office/drawing/2014/main" id="{E1E1397C-F15A-BE34-8698-4E95C6B8C4D2}"/>
                </a:ext>
              </a:extLst>
            </p:cNvPr>
            <p:cNvCxnSpPr/>
            <p:nvPr/>
          </p:nvCxnSpPr>
          <p:spPr>
            <a:xfrm rot="7143707">
              <a:off x="9124878" y="1334555"/>
              <a:ext cx="28557" cy="5121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4" name="直線接點 1803">
              <a:extLst>
                <a:ext uri="{FF2B5EF4-FFF2-40B4-BE49-F238E27FC236}">
                  <a16:creationId xmlns:a16="http://schemas.microsoft.com/office/drawing/2014/main" id="{97D4185D-44B9-5C8B-A0E4-39EC470198DF}"/>
                </a:ext>
              </a:extLst>
            </p:cNvPr>
            <p:cNvCxnSpPr/>
            <p:nvPr/>
          </p:nvCxnSpPr>
          <p:spPr>
            <a:xfrm rot="7143707">
              <a:off x="9122845" y="1285320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5" name="直線接點 1804">
              <a:extLst>
                <a:ext uri="{FF2B5EF4-FFF2-40B4-BE49-F238E27FC236}">
                  <a16:creationId xmlns:a16="http://schemas.microsoft.com/office/drawing/2014/main" id="{4024B279-4E88-A167-5B68-1C0E54E02C83}"/>
                </a:ext>
              </a:extLst>
            </p:cNvPr>
            <p:cNvCxnSpPr/>
            <p:nvPr/>
          </p:nvCxnSpPr>
          <p:spPr>
            <a:xfrm rot="7143707">
              <a:off x="9067335" y="1385209"/>
              <a:ext cx="5721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6" name="直線接點 1805">
              <a:extLst>
                <a:ext uri="{FF2B5EF4-FFF2-40B4-BE49-F238E27FC236}">
                  <a16:creationId xmlns:a16="http://schemas.microsoft.com/office/drawing/2014/main" id="{07371603-EA47-D9A6-A78B-45B54ECE7DCB}"/>
                </a:ext>
              </a:extLst>
            </p:cNvPr>
            <p:cNvCxnSpPr/>
            <p:nvPr/>
          </p:nvCxnSpPr>
          <p:spPr>
            <a:xfrm rot="14449107" flipV="1">
              <a:off x="9165405" y="1330344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7" name="直線接點 1806">
              <a:extLst>
                <a:ext uri="{FF2B5EF4-FFF2-40B4-BE49-F238E27FC236}">
                  <a16:creationId xmlns:a16="http://schemas.microsoft.com/office/drawing/2014/main" id="{3016E7AC-3BBA-49F6-C795-168024A84A83}"/>
                </a:ext>
              </a:extLst>
            </p:cNvPr>
            <p:cNvCxnSpPr/>
            <p:nvPr/>
          </p:nvCxnSpPr>
          <p:spPr>
            <a:xfrm rot="14449107">
              <a:off x="9151463" y="1305423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8" name="直線接點 1807">
              <a:extLst>
                <a:ext uri="{FF2B5EF4-FFF2-40B4-BE49-F238E27FC236}">
                  <a16:creationId xmlns:a16="http://schemas.microsoft.com/office/drawing/2014/main" id="{561684C5-98FE-7E52-3A1C-A328822326AE}"/>
                </a:ext>
              </a:extLst>
            </p:cNvPr>
            <p:cNvCxnSpPr/>
            <p:nvPr/>
          </p:nvCxnSpPr>
          <p:spPr>
            <a:xfrm rot="14449107">
              <a:off x="9194322" y="1380907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9" name="直線接點 1808">
              <a:extLst>
                <a:ext uri="{FF2B5EF4-FFF2-40B4-BE49-F238E27FC236}">
                  <a16:creationId xmlns:a16="http://schemas.microsoft.com/office/drawing/2014/main" id="{7666D271-40EA-9722-B138-D64D8B5A7916}"/>
                </a:ext>
              </a:extLst>
            </p:cNvPr>
            <p:cNvCxnSpPr/>
            <p:nvPr/>
          </p:nvCxnSpPr>
          <p:spPr>
            <a:xfrm rot="14449107">
              <a:off x="9138581" y="1281095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0" name="直線接點 1809">
              <a:extLst>
                <a:ext uri="{FF2B5EF4-FFF2-40B4-BE49-F238E27FC236}">
                  <a16:creationId xmlns:a16="http://schemas.microsoft.com/office/drawing/2014/main" id="{869315F4-2A31-9E9E-B6FF-4ED49B4517E9}"/>
                </a:ext>
              </a:extLst>
            </p:cNvPr>
            <p:cNvCxnSpPr/>
            <p:nvPr/>
          </p:nvCxnSpPr>
          <p:spPr>
            <a:xfrm rot="10797626" flipV="1">
              <a:off x="9012363" y="139906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1" name="直線接點 1810">
              <a:extLst>
                <a:ext uri="{FF2B5EF4-FFF2-40B4-BE49-F238E27FC236}">
                  <a16:creationId xmlns:a16="http://schemas.microsoft.com/office/drawing/2014/main" id="{B9C156F4-689B-6106-92A1-323F36755220}"/>
                </a:ext>
              </a:extLst>
            </p:cNvPr>
            <p:cNvCxnSpPr/>
            <p:nvPr/>
          </p:nvCxnSpPr>
          <p:spPr>
            <a:xfrm rot="10797626">
              <a:off x="8984492" y="1399084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2" name="直線接點 1811">
              <a:extLst>
                <a:ext uri="{FF2B5EF4-FFF2-40B4-BE49-F238E27FC236}">
                  <a16:creationId xmlns:a16="http://schemas.microsoft.com/office/drawing/2014/main" id="{879A0AD6-9601-BDB2-3CB8-FE14AD261511}"/>
                </a:ext>
              </a:extLst>
            </p:cNvPr>
            <p:cNvCxnSpPr/>
            <p:nvPr/>
          </p:nvCxnSpPr>
          <p:spPr>
            <a:xfrm rot="10797626">
              <a:off x="9040171" y="1399035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3" name="直線接點 1812">
              <a:extLst>
                <a:ext uri="{FF2B5EF4-FFF2-40B4-BE49-F238E27FC236}">
                  <a16:creationId xmlns:a16="http://schemas.microsoft.com/office/drawing/2014/main" id="{44F2057C-DE29-ECA3-EE4D-A6F64CCB4BBA}"/>
                </a:ext>
              </a:extLst>
            </p:cNvPr>
            <p:cNvCxnSpPr/>
            <p:nvPr/>
          </p:nvCxnSpPr>
          <p:spPr>
            <a:xfrm rot="10797626">
              <a:off x="8928639" y="139911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4" name="直線接點 1813">
              <a:extLst>
                <a:ext uri="{FF2B5EF4-FFF2-40B4-BE49-F238E27FC236}">
                  <a16:creationId xmlns:a16="http://schemas.microsoft.com/office/drawing/2014/main" id="{D96A02F4-EBC1-140F-0FD9-E6DF7DCC2A93}"/>
                </a:ext>
              </a:extLst>
            </p:cNvPr>
            <p:cNvCxnSpPr/>
            <p:nvPr/>
          </p:nvCxnSpPr>
          <p:spPr>
            <a:xfrm rot="10797626" flipV="1">
              <a:off x="9304273" y="1398862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5" name="直線接點 1814">
              <a:extLst>
                <a:ext uri="{FF2B5EF4-FFF2-40B4-BE49-F238E27FC236}">
                  <a16:creationId xmlns:a16="http://schemas.microsoft.com/office/drawing/2014/main" id="{056624D1-CC83-A51D-31D4-033BE2A14F9F}"/>
                </a:ext>
              </a:extLst>
            </p:cNvPr>
            <p:cNvCxnSpPr/>
            <p:nvPr/>
          </p:nvCxnSpPr>
          <p:spPr>
            <a:xfrm rot="10797626">
              <a:off x="9276402" y="1398882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6" name="直線接點 1815">
              <a:extLst>
                <a:ext uri="{FF2B5EF4-FFF2-40B4-BE49-F238E27FC236}">
                  <a16:creationId xmlns:a16="http://schemas.microsoft.com/office/drawing/2014/main" id="{E060B10E-374D-1E1A-9BEE-0CDA4D024F8D}"/>
                </a:ext>
              </a:extLst>
            </p:cNvPr>
            <p:cNvCxnSpPr/>
            <p:nvPr/>
          </p:nvCxnSpPr>
          <p:spPr>
            <a:xfrm rot="10797626">
              <a:off x="9332081" y="139883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7" name="直線接點 1816">
              <a:extLst>
                <a:ext uri="{FF2B5EF4-FFF2-40B4-BE49-F238E27FC236}">
                  <a16:creationId xmlns:a16="http://schemas.microsoft.com/office/drawing/2014/main" id="{936D79D5-5052-EF64-E6E4-439486436A06}"/>
                </a:ext>
              </a:extLst>
            </p:cNvPr>
            <p:cNvCxnSpPr/>
            <p:nvPr/>
          </p:nvCxnSpPr>
          <p:spPr>
            <a:xfrm rot="10797626">
              <a:off x="9220549" y="139891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8" name="直線接點 1817">
              <a:extLst>
                <a:ext uri="{FF2B5EF4-FFF2-40B4-BE49-F238E27FC236}">
                  <a16:creationId xmlns:a16="http://schemas.microsoft.com/office/drawing/2014/main" id="{9487BC29-820D-CCA2-F9B5-7C2BDFDD5E2F}"/>
                </a:ext>
              </a:extLst>
            </p:cNvPr>
            <p:cNvCxnSpPr/>
            <p:nvPr/>
          </p:nvCxnSpPr>
          <p:spPr>
            <a:xfrm rot="14449008" flipV="1">
              <a:off x="9105700" y="1245153"/>
              <a:ext cx="28521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9" name="直線接點 1818">
              <a:extLst>
                <a:ext uri="{FF2B5EF4-FFF2-40B4-BE49-F238E27FC236}">
                  <a16:creationId xmlns:a16="http://schemas.microsoft.com/office/drawing/2014/main" id="{7C2444DC-1CBB-66EA-FD78-8E654CEBF38B}"/>
                </a:ext>
              </a:extLst>
            </p:cNvPr>
            <p:cNvCxnSpPr/>
            <p:nvPr/>
          </p:nvCxnSpPr>
          <p:spPr>
            <a:xfrm rot="14449008">
              <a:off x="9091758" y="1220232"/>
              <a:ext cx="28568" cy="512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0" name="直線接點 1819">
              <a:extLst>
                <a:ext uri="{FF2B5EF4-FFF2-40B4-BE49-F238E27FC236}">
                  <a16:creationId xmlns:a16="http://schemas.microsoft.com/office/drawing/2014/main" id="{E2AF31C2-A4CC-CF50-A161-1A20A8FC9020}"/>
                </a:ext>
              </a:extLst>
            </p:cNvPr>
            <p:cNvCxnSpPr/>
            <p:nvPr/>
          </p:nvCxnSpPr>
          <p:spPr>
            <a:xfrm rot="14449008">
              <a:off x="9134618" y="1295715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1" name="直線接點 1820">
              <a:extLst>
                <a:ext uri="{FF2B5EF4-FFF2-40B4-BE49-F238E27FC236}">
                  <a16:creationId xmlns:a16="http://schemas.microsoft.com/office/drawing/2014/main" id="{45C35B20-4381-BB93-F05E-22459D43F46C}"/>
                </a:ext>
              </a:extLst>
            </p:cNvPr>
            <p:cNvCxnSpPr/>
            <p:nvPr/>
          </p:nvCxnSpPr>
          <p:spPr>
            <a:xfrm rot="14449008">
              <a:off x="9078875" y="1195904"/>
              <a:ext cx="5723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2" name="直線接點 1821">
              <a:extLst>
                <a:ext uri="{FF2B5EF4-FFF2-40B4-BE49-F238E27FC236}">
                  <a16:creationId xmlns:a16="http://schemas.microsoft.com/office/drawing/2014/main" id="{AC2948BB-A5F4-2614-16D1-0F651FF509AE}"/>
                </a:ext>
              </a:extLst>
            </p:cNvPr>
            <p:cNvCxnSpPr/>
            <p:nvPr/>
          </p:nvCxnSpPr>
          <p:spPr>
            <a:xfrm rot="154406" flipV="1">
              <a:off x="9074022" y="1256892"/>
              <a:ext cx="28532" cy="5125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3" name="直線接點 1822">
              <a:extLst>
                <a:ext uri="{FF2B5EF4-FFF2-40B4-BE49-F238E27FC236}">
                  <a16:creationId xmlns:a16="http://schemas.microsoft.com/office/drawing/2014/main" id="{18D29AA9-A488-4F03-0496-56953D606101}"/>
                </a:ext>
              </a:extLst>
            </p:cNvPr>
            <p:cNvCxnSpPr/>
            <p:nvPr/>
          </p:nvCxnSpPr>
          <p:spPr>
            <a:xfrm rot="154406">
              <a:off x="9102526" y="1258175"/>
              <a:ext cx="28580" cy="5125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4" name="直線接點 1823">
              <a:extLst>
                <a:ext uri="{FF2B5EF4-FFF2-40B4-BE49-F238E27FC236}">
                  <a16:creationId xmlns:a16="http://schemas.microsoft.com/office/drawing/2014/main" id="{378E7BB8-9B16-384F-ADAD-7887EB212607}"/>
                </a:ext>
              </a:extLst>
            </p:cNvPr>
            <p:cNvCxnSpPr/>
            <p:nvPr/>
          </p:nvCxnSpPr>
          <p:spPr>
            <a:xfrm rot="154406">
              <a:off x="9015659" y="1306200"/>
              <a:ext cx="5725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5" name="直線接點 1824">
              <a:extLst>
                <a:ext uri="{FF2B5EF4-FFF2-40B4-BE49-F238E27FC236}">
                  <a16:creationId xmlns:a16="http://schemas.microsoft.com/office/drawing/2014/main" id="{4ABF3E63-5D21-66F5-A6B4-FF5DB338FA7B}"/>
                </a:ext>
              </a:extLst>
            </p:cNvPr>
            <p:cNvCxnSpPr/>
            <p:nvPr/>
          </p:nvCxnSpPr>
          <p:spPr>
            <a:xfrm rot="154406">
              <a:off x="9129912" y="1311335"/>
              <a:ext cx="5725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6" name="直線接點 1825">
              <a:extLst>
                <a:ext uri="{FF2B5EF4-FFF2-40B4-BE49-F238E27FC236}">
                  <a16:creationId xmlns:a16="http://schemas.microsoft.com/office/drawing/2014/main" id="{E083B751-B207-8FB3-70A0-5F29B6CB1E7C}"/>
                </a:ext>
              </a:extLst>
            </p:cNvPr>
            <p:cNvCxnSpPr/>
            <p:nvPr/>
          </p:nvCxnSpPr>
          <p:spPr>
            <a:xfrm rot="18102958" flipV="1">
              <a:off x="9097209" y="1091186"/>
              <a:ext cx="27836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7" name="直線接點 1826">
              <a:extLst>
                <a:ext uri="{FF2B5EF4-FFF2-40B4-BE49-F238E27FC236}">
                  <a16:creationId xmlns:a16="http://schemas.microsoft.com/office/drawing/2014/main" id="{85A2E788-852B-F00B-083D-3F92E9E51669}"/>
                </a:ext>
              </a:extLst>
            </p:cNvPr>
            <p:cNvCxnSpPr/>
            <p:nvPr/>
          </p:nvCxnSpPr>
          <p:spPr>
            <a:xfrm rot="18102958">
              <a:off x="9111831" y="1067488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8" name="直線接點 1827">
              <a:extLst>
                <a:ext uri="{FF2B5EF4-FFF2-40B4-BE49-F238E27FC236}">
                  <a16:creationId xmlns:a16="http://schemas.microsoft.com/office/drawing/2014/main" id="{3B2BEEC5-7427-CE1B-0B85-A89D2018680B}"/>
                </a:ext>
              </a:extLst>
            </p:cNvPr>
            <p:cNvCxnSpPr/>
            <p:nvPr/>
          </p:nvCxnSpPr>
          <p:spPr>
            <a:xfrm rot="18102958">
              <a:off x="9082468" y="1164933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9" name="直線接點 1828">
              <a:extLst>
                <a:ext uri="{FF2B5EF4-FFF2-40B4-BE49-F238E27FC236}">
                  <a16:creationId xmlns:a16="http://schemas.microsoft.com/office/drawing/2014/main" id="{DE680D5C-E560-012D-8C2D-68504205551B}"/>
                </a:ext>
              </a:extLst>
            </p:cNvPr>
            <p:cNvCxnSpPr/>
            <p:nvPr/>
          </p:nvCxnSpPr>
          <p:spPr>
            <a:xfrm rot="18102958">
              <a:off x="9141125" y="1070019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直線接點 1829">
              <a:extLst>
                <a:ext uri="{FF2B5EF4-FFF2-40B4-BE49-F238E27FC236}">
                  <a16:creationId xmlns:a16="http://schemas.microsoft.com/office/drawing/2014/main" id="{DEE4E55D-9BB5-D131-AC8A-8C886D360A25}"/>
                </a:ext>
              </a:extLst>
            </p:cNvPr>
            <p:cNvCxnSpPr/>
            <p:nvPr/>
          </p:nvCxnSpPr>
          <p:spPr>
            <a:xfrm rot="18102958" flipV="1">
              <a:off x="8943689" y="1339604"/>
              <a:ext cx="27836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1" name="直線接點 1830">
              <a:extLst>
                <a:ext uri="{FF2B5EF4-FFF2-40B4-BE49-F238E27FC236}">
                  <a16:creationId xmlns:a16="http://schemas.microsoft.com/office/drawing/2014/main" id="{5E7DE0AB-6179-B5A7-4E56-C931B88836FE}"/>
                </a:ext>
              </a:extLst>
            </p:cNvPr>
            <p:cNvCxnSpPr/>
            <p:nvPr/>
          </p:nvCxnSpPr>
          <p:spPr>
            <a:xfrm rot="18102958">
              <a:off x="8958311" y="1315906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2" name="直線接點 1831">
              <a:extLst>
                <a:ext uri="{FF2B5EF4-FFF2-40B4-BE49-F238E27FC236}">
                  <a16:creationId xmlns:a16="http://schemas.microsoft.com/office/drawing/2014/main" id="{DB4FD017-BBBC-4C54-DEB4-8C32A2869940}"/>
                </a:ext>
              </a:extLst>
            </p:cNvPr>
            <p:cNvCxnSpPr/>
            <p:nvPr/>
          </p:nvCxnSpPr>
          <p:spPr>
            <a:xfrm rot="18102958">
              <a:off x="8928948" y="1413351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3" name="直線接點 1832">
              <a:extLst>
                <a:ext uri="{FF2B5EF4-FFF2-40B4-BE49-F238E27FC236}">
                  <a16:creationId xmlns:a16="http://schemas.microsoft.com/office/drawing/2014/main" id="{6BE07737-D856-0411-DFA5-909E5736CCA0}"/>
                </a:ext>
              </a:extLst>
            </p:cNvPr>
            <p:cNvCxnSpPr/>
            <p:nvPr/>
          </p:nvCxnSpPr>
          <p:spPr>
            <a:xfrm rot="18102958">
              <a:off x="8987605" y="1318437"/>
              <a:ext cx="55859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4" name="直線接點 1833">
              <a:extLst>
                <a:ext uri="{FF2B5EF4-FFF2-40B4-BE49-F238E27FC236}">
                  <a16:creationId xmlns:a16="http://schemas.microsoft.com/office/drawing/2014/main" id="{CB9BB9B0-6AAA-4600-1E15-9064F992CC2E}"/>
                </a:ext>
              </a:extLst>
            </p:cNvPr>
            <p:cNvCxnSpPr/>
            <p:nvPr/>
          </p:nvCxnSpPr>
          <p:spPr>
            <a:xfrm rot="10797626" flipV="1">
              <a:off x="9477532" y="1506080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5" name="直線接點 1834">
              <a:extLst>
                <a:ext uri="{FF2B5EF4-FFF2-40B4-BE49-F238E27FC236}">
                  <a16:creationId xmlns:a16="http://schemas.microsoft.com/office/drawing/2014/main" id="{C0E9A424-619C-2DCE-B1C6-96D1E16115F3}"/>
                </a:ext>
              </a:extLst>
            </p:cNvPr>
            <p:cNvCxnSpPr/>
            <p:nvPr/>
          </p:nvCxnSpPr>
          <p:spPr>
            <a:xfrm rot="10797626">
              <a:off x="9449661" y="1506100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6" name="直線接點 1835">
              <a:extLst>
                <a:ext uri="{FF2B5EF4-FFF2-40B4-BE49-F238E27FC236}">
                  <a16:creationId xmlns:a16="http://schemas.microsoft.com/office/drawing/2014/main" id="{50F36F24-BD3B-EDF2-B836-9101083405BE}"/>
                </a:ext>
              </a:extLst>
            </p:cNvPr>
            <p:cNvCxnSpPr/>
            <p:nvPr/>
          </p:nvCxnSpPr>
          <p:spPr>
            <a:xfrm rot="10797626">
              <a:off x="9505340" y="1506051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7" name="直線接點 1836">
              <a:extLst>
                <a:ext uri="{FF2B5EF4-FFF2-40B4-BE49-F238E27FC236}">
                  <a16:creationId xmlns:a16="http://schemas.microsoft.com/office/drawing/2014/main" id="{9BA7DEBD-AC09-269B-A4DE-5AD4F4A10995}"/>
                </a:ext>
              </a:extLst>
            </p:cNvPr>
            <p:cNvCxnSpPr/>
            <p:nvPr/>
          </p:nvCxnSpPr>
          <p:spPr>
            <a:xfrm rot="10797626">
              <a:off x="9393808" y="1506129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8" name="直線接點 1837">
              <a:extLst>
                <a:ext uri="{FF2B5EF4-FFF2-40B4-BE49-F238E27FC236}">
                  <a16:creationId xmlns:a16="http://schemas.microsoft.com/office/drawing/2014/main" id="{E8AF1C89-A594-68C7-6047-A71C6F6AB87E}"/>
                </a:ext>
              </a:extLst>
            </p:cNvPr>
            <p:cNvCxnSpPr/>
            <p:nvPr/>
          </p:nvCxnSpPr>
          <p:spPr>
            <a:xfrm rot="18102937" flipV="1">
              <a:off x="9472493" y="1538639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9" name="直線接點 1838">
              <a:extLst>
                <a:ext uri="{FF2B5EF4-FFF2-40B4-BE49-F238E27FC236}">
                  <a16:creationId xmlns:a16="http://schemas.microsoft.com/office/drawing/2014/main" id="{6631F51F-191F-191C-30B6-274479BD3590}"/>
                </a:ext>
              </a:extLst>
            </p:cNvPr>
            <p:cNvCxnSpPr/>
            <p:nvPr/>
          </p:nvCxnSpPr>
          <p:spPr>
            <a:xfrm rot="18102937">
              <a:off x="9487115" y="1514941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0" name="直線接點 1839">
              <a:extLst>
                <a:ext uri="{FF2B5EF4-FFF2-40B4-BE49-F238E27FC236}">
                  <a16:creationId xmlns:a16="http://schemas.microsoft.com/office/drawing/2014/main" id="{B1449E87-B81F-A2A4-6623-E714F35CF401}"/>
                </a:ext>
              </a:extLst>
            </p:cNvPr>
            <p:cNvCxnSpPr/>
            <p:nvPr/>
          </p:nvCxnSpPr>
          <p:spPr>
            <a:xfrm rot="18102937">
              <a:off x="9457753" y="1612386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1" name="直線接點 1840">
              <a:extLst>
                <a:ext uri="{FF2B5EF4-FFF2-40B4-BE49-F238E27FC236}">
                  <a16:creationId xmlns:a16="http://schemas.microsoft.com/office/drawing/2014/main" id="{3739B5DA-F6C3-90FB-9F36-0B368BAA91A4}"/>
                </a:ext>
              </a:extLst>
            </p:cNvPr>
            <p:cNvCxnSpPr/>
            <p:nvPr/>
          </p:nvCxnSpPr>
          <p:spPr>
            <a:xfrm rot="18102937">
              <a:off x="9516409" y="1517472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2" name="直線接點 1841">
              <a:extLst>
                <a:ext uri="{FF2B5EF4-FFF2-40B4-BE49-F238E27FC236}">
                  <a16:creationId xmlns:a16="http://schemas.microsoft.com/office/drawing/2014/main" id="{A4810AE2-4FB5-2C41-A804-57F5797012C3}"/>
                </a:ext>
              </a:extLst>
            </p:cNvPr>
            <p:cNvCxnSpPr/>
            <p:nvPr/>
          </p:nvCxnSpPr>
          <p:spPr>
            <a:xfrm rot="14451460" flipV="1">
              <a:off x="9341951" y="1440769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" name="直線接點 1842">
              <a:extLst>
                <a:ext uri="{FF2B5EF4-FFF2-40B4-BE49-F238E27FC236}">
                  <a16:creationId xmlns:a16="http://schemas.microsoft.com/office/drawing/2014/main" id="{20EE719F-506B-ED75-90AA-A5688BE25285}"/>
                </a:ext>
              </a:extLst>
            </p:cNvPr>
            <p:cNvCxnSpPr/>
            <p:nvPr/>
          </p:nvCxnSpPr>
          <p:spPr>
            <a:xfrm rot="14451460">
              <a:off x="9328692" y="1417031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4" name="直線接點 1843">
              <a:extLst>
                <a:ext uri="{FF2B5EF4-FFF2-40B4-BE49-F238E27FC236}">
                  <a16:creationId xmlns:a16="http://schemas.microsoft.com/office/drawing/2014/main" id="{C4D31965-0890-44CB-2BCF-8AAD9DC0F964}"/>
                </a:ext>
              </a:extLst>
            </p:cNvPr>
            <p:cNvCxnSpPr/>
            <p:nvPr/>
          </p:nvCxnSpPr>
          <p:spPr>
            <a:xfrm rot="14451460">
              <a:off x="9369469" y="148894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5" name="直線接點 1844">
              <a:extLst>
                <a:ext uri="{FF2B5EF4-FFF2-40B4-BE49-F238E27FC236}">
                  <a16:creationId xmlns:a16="http://schemas.microsoft.com/office/drawing/2014/main" id="{7CBF4293-3A15-DB01-B033-CA5B8536F69C}"/>
                </a:ext>
              </a:extLst>
            </p:cNvPr>
            <p:cNvCxnSpPr/>
            <p:nvPr/>
          </p:nvCxnSpPr>
          <p:spPr>
            <a:xfrm rot="14451460">
              <a:off x="9316460" y="1393868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直線接點 1845">
              <a:extLst>
                <a:ext uri="{FF2B5EF4-FFF2-40B4-BE49-F238E27FC236}">
                  <a16:creationId xmlns:a16="http://schemas.microsoft.com/office/drawing/2014/main" id="{DA5484A5-C6A1-4A5D-B1C5-4DEE959C107F}"/>
                </a:ext>
              </a:extLst>
            </p:cNvPr>
            <p:cNvCxnSpPr/>
            <p:nvPr/>
          </p:nvCxnSpPr>
          <p:spPr>
            <a:xfrm rot="14451462" flipV="1">
              <a:off x="9480691" y="1689602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7" name="直線接點 1846">
              <a:extLst>
                <a:ext uri="{FF2B5EF4-FFF2-40B4-BE49-F238E27FC236}">
                  <a16:creationId xmlns:a16="http://schemas.microsoft.com/office/drawing/2014/main" id="{D1111F95-313A-92D3-14BE-4A47568A13A1}"/>
                </a:ext>
              </a:extLst>
            </p:cNvPr>
            <p:cNvCxnSpPr/>
            <p:nvPr/>
          </p:nvCxnSpPr>
          <p:spPr>
            <a:xfrm rot="14451462">
              <a:off x="9467432" y="1665864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" name="直線接點 1847">
              <a:extLst>
                <a:ext uri="{FF2B5EF4-FFF2-40B4-BE49-F238E27FC236}">
                  <a16:creationId xmlns:a16="http://schemas.microsoft.com/office/drawing/2014/main" id="{BF0BDDB6-A151-147F-9DC6-162BB316BDA2}"/>
                </a:ext>
              </a:extLst>
            </p:cNvPr>
            <p:cNvCxnSpPr/>
            <p:nvPr/>
          </p:nvCxnSpPr>
          <p:spPr>
            <a:xfrm rot="14451462">
              <a:off x="9508209" y="173777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9" name="直線接點 1848">
              <a:extLst>
                <a:ext uri="{FF2B5EF4-FFF2-40B4-BE49-F238E27FC236}">
                  <a16:creationId xmlns:a16="http://schemas.microsoft.com/office/drawing/2014/main" id="{798778FF-5FAE-567A-4DCF-111973B74383}"/>
                </a:ext>
              </a:extLst>
            </p:cNvPr>
            <p:cNvCxnSpPr/>
            <p:nvPr/>
          </p:nvCxnSpPr>
          <p:spPr>
            <a:xfrm rot="14451462">
              <a:off x="9455200" y="164270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0" name="直線接點 1849">
              <a:extLst>
                <a:ext uri="{FF2B5EF4-FFF2-40B4-BE49-F238E27FC236}">
                  <a16:creationId xmlns:a16="http://schemas.microsoft.com/office/drawing/2014/main" id="{D8F73468-8439-E758-EB43-18B864D94941}"/>
                </a:ext>
              </a:extLst>
            </p:cNvPr>
            <p:cNvCxnSpPr/>
            <p:nvPr/>
          </p:nvCxnSpPr>
          <p:spPr>
            <a:xfrm rot="10797626" flipV="1">
              <a:off x="9114413" y="85481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1" name="直線接點 1850">
              <a:extLst>
                <a:ext uri="{FF2B5EF4-FFF2-40B4-BE49-F238E27FC236}">
                  <a16:creationId xmlns:a16="http://schemas.microsoft.com/office/drawing/2014/main" id="{57A76F78-2E96-BA55-5034-E92234C8997D}"/>
                </a:ext>
              </a:extLst>
            </p:cNvPr>
            <p:cNvCxnSpPr/>
            <p:nvPr/>
          </p:nvCxnSpPr>
          <p:spPr>
            <a:xfrm rot="10797626">
              <a:off x="9086542" y="85483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直線接點 1851">
              <a:extLst>
                <a:ext uri="{FF2B5EF4-FFF2-40B4-BE49-F238E27FC236}">
                  <a16:creationId xmlns:a16="http://schemas.microsoft.com/office/drawing/2014/main" id="{78557CA5-2ADC-A0CB-6AEF-8A1594F27B06}"/>
                </a:ext>
              </a:extLst>
            </p:cNvPr>
            <p:cNvCxnSpPr/>
            <p:nvPr/>
          </p:nvCxnSpPr>
          <p:spPr>
            <a:xfrm rot="10797626">
              <a:off x="9142221" y="85478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3" name="直線接點 1852">
              <a:extLst>
                <a:ext uri="{FF2B5EF4-FFF2-40B4-BE49-F238E27FC236}">
                  <a16:creationId xmlns:a16="http://schemas.microsoft.com/office/drawing/2014/main" id="{4938DB12-86DD-9F0E-8270-6BCBCE66B637}"/>
                </a:ext>
              </a:extLst>
            </p:cNvPr>
            <p:cNvCxnSpPr/>
            <p:nvPr/>
          </p:nvCxnSpPr>
          <p:spPr>
            <a:xfrm rot="10797626">
              <a:off x="9030689" y="85486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4" name="直線接點 1853">
              <a:extLst>
                <a:ext uri="{FF2B5EF4-FFF2-40B4-BE49-F238E27FC236}">
                  <a16:creationId xmlns:a16="http://schemas.microsoft.com/office/drawing/2014/main" id="{CCE4C8BD-E365-B5C4-8EEA-939776E964FC}"/>
                </a:ext>
              </a:extLst>
            </p:cNvPr>
            <p:cNvCxnSpPr/>
            <p:nvPr/>
          </p:nvCxnSpPr>
          <p:spPr>
            <a:xfrm rot="18102937" flipV="1">
              <a:off x="9109374" y="887372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5" name="直線接點 1854">
              <a:extLst>
                <a:ext uri="{FF2B5EF4-FFF2-40B4-BE49-F238E27FC236}">
                  <a16:creationId xmlns:a16="http://schemas.microsoft.com/office/drawing/2014/main" id="{23F4C21B-43E3-B193-224C-8250EC281069}"/>
                </a:ext>
              </a:extLst>
            </p:cNvPr>
            <p:cNvCxnSpPr/>
            <p:nvPr/>
          </p:nvCxnSpPr>
          <p:spPr>
            <a:xfrm rot="18102937">
              <a:off x="9123996" y="863674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6" name="直線接點 1855">
              <a:extLst>
                <a:ext uri="{FF2B5EF4-FFF2-40B4-BE49-F238E27FC236}">
                  <a16:creationId xmlns:a16="http://schemas.microsoft.com/office/drawing/2014/main" id="{06248A11-905E-DD5B-B004-ECC1C245105E}"/>
                </a:ext>
              </a:extLst>
            </p:cNvPr>
            <p:cNvCxnSpPr/>
            <p:nvPr/>
          </p:nvCxnSpPr>
          <p:spPr>
            <a:xfrm rot="18102937">
              <a:off x="9094634" y="961119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直線接點 1856">
              <a:extLst>
                <a:ext uri="{FF2B5EF4-FFF2-40B4-BE49-F238E27FC236}">
                  <a16:creationId xmlns:a16="http://schemas.microsoft.com/office/drawing/2014/main" id="{32CBAB1C-9260-B0D7-AA05-613BA062F9F5}"/>
                </a:ext>
              </a:extLst>
            </p:cNvPr>
            <p:cNvCxnSpPr/>
            <p:nvPr/>
          </p:nvCxnSpPr>
          <p:spPr>
            <a:xfrm rot="18102937">
              <a:off x="9153290" y="866205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直線接點 1857">
              <a:extLst>
                <a:ext uri="{FF2B5EF4-FFF2-40B4-BE49-F238E27FC236}">
                  <a16:creationId xmlns:a16="http://schemas.microsoft.com/office/drawing/2014/main" id="{6A263C00-95DB-F8AA-31B9-38B6C2B3E57C}"/>
                </a:ext>
              </a:extLst>
            </p:cNvPr>
            <p:cNvCxnSpPr/>
            <p:nvPr/>
          </p:nvCxnSpPr>
          <p:spPr>
            <a:xfrm rot="14451460" flipV="1">
              <a:off x="8978832" y="789502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直線接點 1858">
              <a:extLst>
                <a:ext uri="{FF2B5EF4-FFF2-40B4-BE49-F238E27FC236}">
                  <a16:creationId xmlns:a16="http://schemas.microsoft.com/office/drawing/2014/main" id="{E2EB55B0-7BB7-9B86-14B7-B41BA6CDFD05}"/>
                </a:ext>
              </a:extLst>
            </p:cNvPr>
            <p:cNvCxnSpPr/>
            <p:nvPr/>
          </p:nvCxnSpPr>
          <p:spPr>
            <a:xfrm rot="14451460">
              <a:off x="8965573" y="765764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直線接點 1859">
              <a:extLst>
                <a:ext uri="{FF2B5EF4-FFF2-40B4-BE49-F238E27FC236}">
                  <a16:creationId xmlns:a16="http://schemas.microsoft.com/office/drawing/2014/main" id="{6CC1FD4C-8361-3093-CECF-398E25F120F4}"/>
                </a:ext>
              </a:extLst>
            </p:cNvPr>
            <p:cNvCxnSpPr/>
            <p:nvPr/>
          </p:nvCxnSpPr>
          <p:spPr>
            <a:xfrm rot="14451460">
              <a:off x="9006350" y="83767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直線接點 1860">
              <a:extLst>
                <a:ext uri="{FF2B5EF4-FFF2-40B4-BE49-F238E27FC236}">
                  <a16:creationId xmlns:a16="http://schemas.microsoft.com/office/drawing/2014/main" id="{6DD97165-DA3D-6C63-7B2F-95886238EC78}"/>
                </a:ext>
              </a:extLst>
            </p:cNvPr>
            <p:cNvCxnSpPr/>
            <p:nvPr/>
          </p:nvCxnSpPr>
          <p:spPr>
            <a:xfrm rot="14451460">
              <a:off x="8953341" y="74260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直線接點 1861">
              <a:extLst>
                <a:ext uri="{FF2B5EF4-FFF2-40B4-BE49-F238E27FC236}">
                  <a16:creationId xmlns:a16="http://schemas.microsoft.com/office/drawing/2014/main" id="{BBCBF82F-44FC-061E-7DA5-24AD16830BD8}"/>
                </a:ext>
              </a:extLst>
            </p:cNvPr>
            <p:cNvCxnSpPr/>
            <p:nvPr/>
          </p:nvCxnSpPr>
          <p:spPr>
            <a:xfrm rot="14451460" flipV="1">
              <a:off x="9117572" y="1038335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直線接點 1862">
              <a:extLst>
                <a:ext uri="{FF2B5EF4-FFF2-40B4-BE49-F238E27FC236}">
                  <a16:creationId xmlns:a16="http://schemas.microsoft.com/office/drawing/2014/main" id="{8C71E8E6-DF4D-79B6-1AA4-A65CACE48703}"/>
                </a:ext>
              </a:extLst>
            </p:cNvPr>
            <p:cNvCxnSpPr/>
            <p:nvPr/>
          </p:nvCxnSpPr>
          <p:spPr>
            <a:xfrm rot="14451460">
              <a:off x="9104313" y="1014597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4" name="直線接點 1863">
              <a:extLst>
                <a:ext uri="{FF2B5EF4-FFF2-40B4-BE49-F238E27FC236}">
                  <a16:creationId xmlns:a16="http://schemas.microsoft.com/office/drawing/2014/main" id="{534A41DB-4485-3C14-EFB2-289B05C8466E}"/>
                </a:ext>
              </a:extLst>
            </p:cNvPr>
            <p:cNvCxnSpPr/>
            <p:nvPr/>
          </p:nvCxnSpPr>
          <p:spPr>
            <a:xfrm rot="14451460">
              <a:off x="9145090" y="1086507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5" name="直線接點 1864">
              <a:extLst>
                <a:ext uri="{FF2B5EF4-FFF2-40B4-BE49-F238E27FC236}">
                  <a16:creationId xmlns:a16="http://schemas.microsoft.com/office/drawing/2014/main" id="{27E5C9CD-D0D2-8615-7EE5-C0B57961029C}"/>
                </a:ext>
              </a:extLst>
            </p:cNvPr>
            <p:cNvCxnSpPr/>
            <p:nvPr/>
          </p:nvCxnSpPr>
          <p:spPr>
            <a:xfrm rot="14451460">
              <a:off x="9092081" y="99143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6" name="直線接點 1865">
              <a:extLst>
                <a:ext uri="{FF2B5EF4-FFF2-40B4-BE49-F238E27FC236}">
                  <a16:creationId xmlns:a16="http://schemas.microsoft.com/office/drawing/2014/main" id="{39F7CBE6-0871-D5BB-EF2A-F577F6B8634B}"/>
                </a:ext>
              </a:extLst>
            </p:cNvPr>
            <p:cNvCxnSpPr/>
            <p:nvPr/>
          </p:nvCxnSpPr>
          <p:spPr>
            <a:xfrm rot="3492130" flipV="1">
              <a:off x="8083620" y="1789108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7" name="直線接點 1866">
              <a:extLst>
                <a:ext uri="{FF2B5EF4-FFF2-40B4-BE49-F238E27FC236}">
                  <a16:creationId xmlns:a16="http://schemas.microsoft.com/office/drawing/2014/main" id="{7332EDD9-C7F4-D78D-3296-BB16EBEF8E19}"/>
                </a:ext>
              </a:extLst>
            </p:cNvPr>
            <p:cNvCxnSpPr/>
            <p:nvPr/>
          </p:nvCxnSpPr>
          <p:spPr>
            <a:xfrm rot="3492130">
              <a:off x="8098265" y="1812767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8" name="直線接點 1867">
              <a:extLst>
                <a:ext uri="{FF2B5EF4-FFF2-40B4-BE49-F238E27FC236}">
                  <a16:creationId xmlns:a16="http://schemas.microsoft.com/office/drawing/2014/main" id="{4D6221FA-CB3A-6D5F-B1DF-E1536F686447}"/>
                </a:ext>
              </a:extLst>
            </p:cNvPr>
            <p:cNvCxnSpPr/>
            <p:nvPr/>
          </p:nvCxnSpPr>
          <p:spPr>
            <a:xfrm rot="3492130">
              <a:off x="8026352" y="1791719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直線接點 1868">
              <a:extLst>
                <a:ext uri="{FF2B5EF4-FFF2-40B4-BE49-F238E27FC236}">
                  <a16:creationId xmlns:a16="http://schemas.microsoft.com/office/drawing/2014/main" id="{3DEA2814-8538-5166-6C58-3F0B09C76AD7}"/>
                </a:ext>
              </a:extLst>
            </p:cNvPr>
            <p:cNvCxnSpPr/>
            <p:nvPr/>
          </p:nvCxnSpPr>
          <p:spPr>
            <a:xfrm rot="3492130">
              <a:off x="8085098" y="1886474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0" name="直線接點 1869">
              <a:extLst>
                <a:ext uri="{FF2B5EF4-FFF2-40B4-BE49-F238E27FC236}">
                  <a16:creationId xmlns:a16="http://schemas.microsoft.com/office/drawing/2014/main" id="{F648BE34-59C6-3E05-50B7-935CF719B0E9}"/>
                </a:ext>
              </a:extLst>
            </p:cNvPr>
            <p:cNvCxnSpPr/>
            <p:nvPr/>
          </p:nvCxnSpPr>
          <p:spPr>
            <a:xfrm rot="10797626" flipV="1">
              <a:off x="8113944" y="177624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1" name="直線接點 1870">
              <a:extLst>
                <a:ext uri="{FF2B5EF4-FFF2-40B4-BE49-F238E27FC236}">
                  <a16:creationId xmlns:a16="http://schemas.microsoft.com/office/drawing/2014/main" id="{43DBCC3D-3A07-160F-F0B3-5B111960EE0B}"/>
                </a:ext>
              </a:extLst>
            </p:cNvPr>
            <p:cNvCxnSpPr/>
            <p:nvPr/>
          </p:nvCxnSpPr>
          <p:spPr>
            <a:xfrm rot="10797626">
              <a:off x="8086073" y="1776264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2" name="直線接點 1871">
              <a:extLst>
                <a:ext uri="{FF2B5EF4-FFF2-40B4-BE49-F238E27FC236}">
                  <a16:creationId xmlns:a16="http://schemas.microsoft.com/office/drawing/2014/main" id="{690DA3D1-B94A-FCB1-EB01-A80E5CDE0726}"/>
                </a:ext>
              </a:extLst>
            </p:cNvPr>
            <p:cNvCxnSpPr/>
            <p:nvPr/>
          </p:nvCxnSpPr>
          <p:spPr>
            <a:xfrm rot="10797626">
              <a:off x="8141752" y="1776215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3" name="直線接點 1872">
              <a:extLst>
                <a:ext uri="{FF2B5EF4-FFF2-40B4-BE49-F238E27FC236}">
                  <a16:creationId xmlns:a16="http://schemas.microsoft.com/office/drawing/2014/main" id="{D6B973C1-0D98-3EC1-AA9F-58F43AEAAD82}"/>
                </a:ext>
              </a:extLst>
            </p:cNvPr>
            <p:cNvCxnSpPr/>
            <p:nvPr/>
          </p:nvCxnSpPr>
          <p:spPr>
            <a:xfrm rot="10797626">
              <a:off x="8030220" y="177629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4" name="直線接點 1873">
              <a:extLst>
                <a:ext uri="{FF2B5EF4-FFF2-40B4-BE49-F238E27FC236}">
                  <a16:creationId xmlns:a16="http://schemas.microsoft.com/office/drawing/2014/main" id="{2DD9FE98-0789-D768-8C89-055213BC7F5E}"/>
                </a:ext>
              </a:extLst>
            </p:cNvPr>
            <p:cNvCxnSpPr/>
            <p:nvPr/>
          </p:nvCxnSpPr>
          <p:spPr>
            <a:xfrm rot="7146062" flipV="1">
              <a:off x="8099438" y="1939908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5" name="直線接點 1874">
              <a:extLst>
                <a:ext uri="{FF2B5EF4-FFF2-40B4-BE49-F238E27FC236}">
                  <a16:creationId xmlns:a16="http://schemas.microsoft.com/office/drawing/2014/main" id="{898A5EE1-BACC-AD8A-7CE9-969B9F76522F}"/>
                </a:ext>
              </a:extLst>
            </p:cNvPr>
            <p:cNvCxnSpPr/>
            <p:nvPr/>
          </p:nvCxnSpPr>
          <p:spPr>
            <a:xfrm rot="7146062">
              <a:off x="8086202" y="1963646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6" name="直線接點 1875">
              <a:extLst>
                <a:ext uri="{FF2B5EF4-FFF2-40B4-BE49-F238E27FC236}">
                  <a16:creationId xmlns:a16="http://schemas.microsoft.com/office/drawing/2014/main" id="{66D07521-3C1D-25F9-BB91-F4FDC45E88E4}"/>
                </a:ext>
              </a:extLst>
            </p:cNvPr>
            <p:cNvCxnSpPr/>
            <p:nvPr/>
          </p:nvCxnSpPr>
          <p:spPr>
            <a:xfrm rot="7146062">
              <a:off x="8084316" y="191677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7" name="直線接點 1876">
              <a:extLst>
                <a:ext uri="{FF2B5EF4-FFF2-40B4-BE49-F238E27FC236}">
                  <a16:creationId xmlns:a16="http://schemas.microsoft.com/office/drawing/2014/main" id="{3C215492-ECFD-EAFB-734D-A455D09DDE60}"/>
                </a:ext>
              </a:extLst>
            </p:cNvPr>
            <p:cNvCxnSpPr/>
            <p:nvPr/>
          </p:nvCxnSpPr>
          <p:spPr>
            <a:xfrm rot="7146062">
              <a:off x="8031396" y="201184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8" name="直線接點 1877">
              <a:extLst>
                <a:ext uri="{FF2B5EF4-FFF2-40B4-BE49-F238E27FC236}">
                  <a16:creationId xmlns:a16="http://schemas.microsoft.com/office/drawing/2014/main" id="{7B539B93-F892-FBB7-4F36-6B5AC91A1C8A}"/>
                </a:ext>
              </a:extLst>
            </p:cNvPr>
            <p:cNvCxnSpPr/>
            <p:nvPr/>
          </p:nvCxnSpPr>
          <p:spPr>
            <a:xfrm rot="7146062" flipV="1">
              <a:off x="8237943" y="1691074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9" name="直線接點 1878">
              <a:extLst>
                <a:ext uri="{FF2B5EF4-FFF2-40B4-BE49-F238E27FC236}">
                  <a16:creationId xmlns:a16="http://schemas.microsoft.com/office/drawing/2014/main" id="{3A09AB2D-F9E2-7E02-6CED-BBB33B12C975}"/>
                </a:ext>
              </a:extLst>
            </p:cNvPr>
            <p:cNvCxnSpPr/>
            <p:nvPr/>
          </p:nvCxnSpPr>
          <p:spPr>
            <a:xfrm rot="7146062">
              <a:off x="8224707" y="1714812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直線接點 1879">
              <a:extLst>
                <a:ext uri="{FF2B5EF4-FFF2-40B4-BE49-F238E27FC236}">
                  <a16:creationId xmlns:a16="http://schemas.microsoft.com/office/drawing/2014/main" id="{B53D7DBD-D98C-9863-0DDD-9B4DC82B0441}"/>
                </a:ext>
              </a:extLst>
            </p:cNvPr>
            <p:cNvCxnSpPr/>
            <p:nvPr/>
          </p:nvCxnSpPr>
          <p:spPr>
            <a:xfrm rot="7146062">
              <a:off x="8222821" y="1667941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直線接點 1880">
              <a:extLst>
                <a:ext uri="{FF2B5EF4-FFF2-40B4-BE49-F238E27FC236}">
                  <a16:creationId xmlns:a16="http://schemas.microsoft.com/office/drawing/2014/main" id="{2924395A-4F3A-0350-9B39-F81DA14FBDA7}"/>
                </a:ext>
              </a:extLst>
            </p:cNvPr>
            <p:cNvCxnSpPr/>
            <p:nvPr/>
          </p:nvCxnSpPr>
          <p:spPr>
            <a:xfrm rot="7146062">
              <a:off x="8169901" y="1763015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2" name="直線接點 1881">
              <a:extLst>
                <a:ext uri="{FF2B5EF4-FFF2-40B4-BE49-F238E27FC236}">
                  <a16:creationId xmlns:a16="http://schemas.microsoft.com/office/drawing/2014/main" id="{2CD2CE1B-F961-65A6-B3A4-6BE827D89486}"/>
                </a:ext>
              </a:extLst>
            </p:cNvPr>
            <p:cNvCxnSpPr/>
            <p:nvPr/>
          </p:nvCxnSpPr>
          <p:spPr>
            <a:xfrm rot="10797626" flipV="1">
              <a:off x="8012990" y="1786645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3" name="直線接點 1882">
              <a:extLst>
                <a:ext uri="{FF2B5EF4-FFF2-40B4-BE49-F238E27FC236}">
                  <a16:creationId xmlns:a16="http://schemas.microsoft.com/office/drawing/2014/main" id="{42A9ED8B-9A5E-105F-2E74-A9919556FE3D}"/>
                </a:ext>
              </a:extLst>
            </p:cNvPr>
            <p:cNvCxnSpPr/>
            <p:nvPr/>
          </p:nvCxnSpPr>
          <p:spPr>
            <a:xfrm rot="10797626">
              <a:off x="7985119" y="1786665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4" name="直線接點 1883">
              <a:extLst>
                <a:ext uri="{FF2B5EF4-FFF2-40B4-BE49-F238E27FC236}">
                  <a16:creationId xmlns:a16="http://schemas.microsoft.com/office/drawing/2014/main" id="{AB2C19A2-4A32-4DB3-B713-56EB5A81C7D5}"/>
                </a:ext>
              </a:extLst>
            </p:cNvPr>
            <p:cNvCxnSpPr/>
            <p:nvPr/>
          </p:nvCxnSpPr>
          <p:spPr>
            <a:xfrm rot="10797626">
              <a:off x="8040798" y="1786616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5" name="直線接點 1884">
              <a:extLst>
                <a:ext uri="{FF2B5EF4-FFF2-40B4-BE49-F238E27FC236}">
                  <a16:creationId xmlns:a16="http://schemas.microsoft.com/office/drawing/2014/main" id="{09BBECD0-8952-530D-5AFF-1DDEC36845E4}"/>
                </a:ext>
              </a:extLst>
            </p:cNvPr>
            <p:cNvCxnSpPr/>
            <p:nvPr/>
          </p:nvCxnSpPr>
          <p:spPr>
            <a:xfrm rot="10797626">
              <a:off x="7929266" y="178669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6" name="直線接點 1885">
              <a:extLst>
                <a:ext uri="{FF2B5EF4-FFF2-40B4-BE49-F238E27FC236}">
                  <a16:creationId xmlns:a16="http://schemas.microsoft.com/office/drawing/2014/main" id="{624371AF-17BD-975F-3BD2-1AE675F98ABA}"/>
                </a:ext>
              </a:extLst>
            </p:cNvPr>
            <p:cNvCxnSpPr/>
            <p:nvPr/>
          </p:nvCxnSpPr>
          <p:spPr>
            <a:xfrm rot="18102955" flipV="1">
              <a:off x="8007950" y="1819204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7" name="直線接點 1886">
              <a:extLst>
                <a:ext uri="{FF2B5EF4-FFF2-40B4-BE49-F238E27FC236}">
                  <a16:creationId xmlns:a16="http://schemas.microsoft.com/office/drawing/2014/main" id="{3A45DC0D-BA7D-A9D5-9032-8E9E5D2AD34D}"/>
                </a:ext>
              </a:extLst>
            </p:cNvPr>
            <p:cNvCxnSpPr/>
            <p:nvPr/>
          </p:nvCxnSpPr>
          <p:spPr>
            <a:xfrm rot="18102955">
              <a:off x="8022573" y="1795506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8" name="直線接點 1887">
              <a:extLst>
                <a:ext uri="{FF2B5EF4-FFF2-40B4-BE49-F238E27FC236}">
                  <a16:creationId xmlns:a16="http://schemas.microsoft.com/office/drawing/2014/main" id="{2CFF4272-3D19-1C23-2AD5-BD82A85CED46}"/>
                </a:ext>
              </a:extLst>
            </p:cNvPr>
            <p:cNvCxnSpPr/>
            <p:nvPr/>
          </p:nvCxnSpPr>
          <p:spPr>
            <a:xfrm rot="18102955">
              <a:off x="7993210" y="1892951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9" name="直線接點 1888">
              <a:extLst>
                <a:ext uri="{FF2B5EF4-FFF2-40B4-BE49-F238E27FC236}">
                  <a16:creationId xmlns:a16="http://schemas.microsoft.com/office/drawing/2014/main" id="{7F9B953F-3C05-C998-6C21-68F191885D22}"/>
                </a:ext>
              </a:extLst>
            </p:cNvPr>
            <p:cNvCxnSpPr/>
            <p:nvPr/>
          </p:nvCxnSpPr>
          <p:spPr>
            <a:xfrm rot="18102955">
              <a:off x="8051866" y="1798037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0" name="直線接點 1889">
              <a:extLst>
                <a:ext uri="{FF2B5EF4-FFF2-40B4-BE49-F238E27FC236}">
                  <a16:creationId xmlns:a16="http://schemas.microsoft.com/office/drawing/2014/main" id="{F5E690AD-5C39-F994-3804-2AED0358C4B8}"/>
                </a:ext>
              </a:extLst>
            </p:cNvPr>
            <p:cNvCxnSpPr/>
            <p:nvPr/>
          </p:nvCxnSpPr>
          <p:spPr>
            <a:xfrm rot="14451480" flipV="1">
              <a:off x="7877409" y="1721333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1" name="直線接點 1890">
              <a:extLst>
                <a:ext uri="{FF2B5EF4-FFF2-40B4-BE49-F238E27FC236}">
                  <a16:creationId xmlns:a16="http://schemas.microsoft.com/office/drawing/2014/main" id="{EB4E6693-046A-9CFB-AF88-552BD5EB949B}"/>
                </a:ext>
              </a:extLst>
            </p:cNvPr>
            <p:cNvCxnSpPr/>
            <p:nvPr/>
          </p:nvCxnSpPr>
          <p:spPr>
            <a:xfrm rot="14451480">
              <a:off x="7864151" y="1697595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2" name="直線接點 1891">
              <a:extLst>
                <a:ext uri="{FF2B5EF4-FFF2-40B4-BE49-F238E27FC236}">
                  <a16:creationId xmlns:a16="http://schemas.microsoft.com/office/drawing/2014/main" id="{33CF0793-920E-19A7-7694-287BDC334C82}"/>
                </a:ext>
              </a:extLst>
            </p:cNvPr>
            <p:cNvCxnSpPr/>
            <p:nvPr/>
          </p:nvCxnSpPr>
          <p:spPr>
            <a:xfrm rot="14451480">
              <a:off x="7904926" y="176950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3" name="直線接點 1892">
              <a:extLst>
                <a:ext uri="{FF2B5EF4-FFF2-40B4-BE49-F238E27FC236}">
                  <a16:creationId xmlns:a16="http://schemas.microsoft.com/office/drawing/2014/main" id="{735A748C-991D-6780-E880-00986065B73D}"/>
                </a:ext>
              </a:extLst>
            </p:cNvPr>
            <p:cNvCxnSpPr/>
            <p:nvPr/>
          </p:nvCxnSpPr>
          <p:spPr>
            <a:xfrm rot="14451480">
              <a:off x="7851918" y="1674432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4" name="直線接點 1893">
              <a:extLst>
                <a:ext uri="{FF2B5EF4-FFF2-40B4-BE49-F238E27FC236}">
                  <a16:creationId xmlns:a16="http://schemas.microsoft.com/office/drawing/2014/main" id="{8ED05EE4-CEB4-7491-ECDE-9748A1F95D8A}"/>
                </a:ext>
              </a:extLst>
            </p:cNvPr>
            <p:cNvCxnSpPr/>
            <p:nvPr/>
          </p:nvCxnSpPr>
          <p:spPr>
            <a:xfrm rot="14451480" flipV="1">
              <a:off x="8016147" y="1970167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直線接點 1894">
              <a:extLst>
                <a:ext uri="{FF2B5EF4-FFF2-40B4-BE49-F238E27FC236}">
                  <a16:creationId xmlns:a16="http://schemas.microsoft.com/office/drawing/2014/main" id="{2172B486-7A42-42DE-E7E9-DD1B0DE078F0}"/>
                </a:ext>
              </a:extLst>
            </p:cNvPr>
            <p:cNvCxnSpPr/>
            <p:nvPr/>
          </p:nvCxnSpPr>
          <p:spPr>
            <a:xfrm rot="14451480">
              <a:off x="8002889" y="194642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6" name="直線接點 1895">
              <a:extLst>
                <a:ext uri="{FF2B5EF4-FFF2-40B4-BE49-F238E27FC236}">
                  <a16:creationId xmlns:a16="http://schemas.microsoft.com/office/drawing/2014/main" id="{6D74236C-2608-E9EC-DD42-7D781DD5547A}"/>
                </a:ext>
              </a:extLst>
            </p:cNvPr>
            <p:cNvCxnSpPr/>
            <p:nvPr/>
          </p:nvCxnSpPr>
          <p:spPr>
            <a:xfrm rot="14451480">
              <a:off x="8043664" y="2018339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7" name="直線接點 1896">
              <a:extLst>
                <a:ext uri="{FF2B5EF4-FFF2-40B4-BE49-F238E27FC236}">
                  <a16:creationId xmlns:a16="http://schemas.microsoft.com/office/drawing/2014/main" id="{54AE61B2-ED7B-BB54-6327-51C7B4AD74A2}"/>
                </a:ext>
              </a:extLst>
            </p:cNvPr>
            <p:cNvCxnSpPr/>
            <p:nvPr/>
          </p:nvCxnSpPr>
          <p:spPr>
            <a:xfrm rot="14451480">
              <a:off x="7990656" y="192326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8" name="直線接點 1897">
              <a:extLst>
                <a:ext uri="{FF2B5EF4-FFF2-40B4-BE49-F238E27FC236}">
                  <a16:creationId xmlns:a16="http://schemas.microsoft.com/office/drawing/2014/main" id="{384E34E9-CEC6-FBDD-FDE0-5EBFB8C28CB1}"/>
                </a:ext>
              </a:extLst>
            </p:cNvPr>
            <p:cNvCxnSpPr/>
            <p:nvPr/>
          </p:nvCxnSpPr>
          <p:spPr>
            <a:xfrm rot="7146061" flipV="1">
              <a:off x="8411620" y="1594383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9" name="直線接點 1898">
              <a:extLst>
                <a:ext uri="{FF2B5EF4-FFF2-40B4-BE49-F238E27FC236}">
                  <a16:creationId xmlns:a16="http://schemas.microsoft.com/office/drawing/2014/main" id="{CAA909D6-90B9-4E94-2CF0-E055F7438F9C}"/>
                </a:ext>
              </a:extLst>
            </p:cNvPr>
            <p:cNvCxnSpPr/>
            <p:nvPr/>
          </p:nvCxnSpPr>
          <p:spPr>
            <a:xfrm rot="7146061">
              <a:off x="8398384" y="1618121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0" name="直線接點 1899">
              <a:extLst>
                <a:ext uri="{FF2B5EF4-FFF2-40B4-BE49-F238E27FC236}">
                  <a16:creationId xmlns:a16="http://schemas.microsoft.com/office/drawing/2014/main" id="{3483AF74-5C57-F05A-AB79-7FE77E0BA3A8}"/>
                </a:ext>
              </a:extLst>
            </p:cNvPr>
            <p:cNvCxnSpPr/>
            <p:nvPr/>
          </p:nvCxnSpPr>
          <p:spPr>
            <a:xfrm rot="7146061">
              <a:off x="8396498" y="1571250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1" name="直線接點 1900">
              <a:extLst>
                <a:ext uri="{FF2B5EF4-FFF2-40B4-BE49-F238E27FC236}">
                  <a16:creationId xmlns:a16="http://schemas.microsoft.com/office/drawing/2014/main" id="{051842AA-CC8C-0A28-D90A-8AB403E4BC11}"/>
                </a:ext>
              </a:extLst>
            </p:cNvPr>
            <p:cNvCxnSpPr/>
            <p:nvPr/>
          </p:nvCxnSpPr>
          <p:spPr>
            <a:xfrm rot="7146061">
              <a:off x="8343578" y="1666324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直線接點 1901">
              <a:extLst>
                <a:ext uri="{FF2B5EF4-FFF2-40B4-BE49-F238E27FC236}">
                  <a16:creationId xmlns:a16="http://schemas.microsoft.com/office/drawing/2014/main" id="{5FEA8823-96FF-946C-85D7-614E8E10C083}"/>
                </a:ext>
              </a:extLst>
            </p:cNvPr>
            <p:cNvCxnSpPr/>
            <p:nvPr/>
          </p:nvCxnSpPr>
          <p:spPr>
            <a:xfrm rot="14451475" flipV="1">
              <a:off x="8436976" y="1614137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3" name="直線接點 1902">
              <a:extLst>
                <a:ext uri="{FF2B5EF4-FFF2-40B4-BE49-F238E27FC236}">
                  <a16:creationId xmlns:a16="http://schemas.microsoft.com/office/drawing/2014/main" id="{D9944514-602D-7406-D74D-2CDA24113BC0}"/>
                </a:ext>
              </a:extLst>
            </p:cNvPr>
            <p:cNvCxnSpPr/>
            <p:nvPr/>
          </p:nvCxnSpPr>
          <p:spPr>
            <a:xfrm rot="14451475">
              <a:off x="8423718" y="159039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4" name="直線接點 1903">
              <a:extLst>
                <a:ext uri="{FF2B5EF4-FFF2-40B4-BE49-F238E27FC236}">
                  <a16:creationId xmlns:a16="http://schemas.microsoft.com/office/drawing/2014/main" id="{0D896ADC-E18D-77D7-E14F-652BB4C654DF}"/>
                </a:ext>
              </a:extLst>
            </p:cNvPr>
            <p:cNvCxnSpPr/>
            <p:nvPr/>
          </p:nvCxnSpPr>
          <p:spPr>
            <a:xfrm rot="14451475">
              <a:off x="8464494" y="166231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5" name="直線接點 1904">
              <a:extLst>
                <a:ext uri="{FF2B5EF4-FFF2-40B4-BE49-F238E27FC236}">
                  <a16:creationId xmlns:a16="http://schemas.microsoft.com/office/drawing/2014/main" id="{7573ADAD-DC5D-9C5D-6EDF-4F226389DBE6}"/>
                </a:ext>
              </a:extLst>
            </p:cNvPr>
            <p:cNvCxnSpPr/>
            <p:nvPr/>
          </p:nvCxnSpPr>
          <p:spPr>
            <a:xfrm rot="14451475">
              <a:off x="8411485" y="156723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6" name="直線接點 1905">
              <a:extLst>
                <a:ext uri="{FF2B5EF4-FFF2-40B4-BE49-F238E27FC236}">
                  <a16:creationId xmlns:a16="http://schemas.microsoft.com/office/drawing/2014/main" id="{848652EA-2948-03FC-FF95-E3E7CA766169}"/>
                </a:ext>
              </a:extLst>
            </p:cNvPr>
            <p:cNvCxnSpPr/>
            <p:nvPr/>
          </p:nvCxnSpPr>
          <p:spPr>
            <a:xfrm rot="10800000" flipV="1">
              <a:off x="8291212" y="1679469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7" name="直線接點 1906">
              <a:extLst>
                <a:ext uri="{FF2B5EF4-FFF2-40B4-BE49-F238E27FC236}">
                  <a16:creationId xmlns:a16="http://schemas.microsoft.com/office/drawing/2014/main" id="{F328292D-CD13-E963-6E29-83815267C1EC}"/>
                </a:ext>
              </a:extLst>
            </p:cNvPr>
            <p:cNvCxnSpPr/>
            <p:nvPr/>
          </p:nvCxnSpPr>
          <p:spPr>
            <a:xfrm rot="10800000">
              <a:off x="8264674" y="1679469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" name="直線接點 1907">
              <a:extLst>
                <a:ext uri="{FF2B5EF4-FFF2-40B4-BE49-F238E27FC236}">
                  <a16:creationId xmlns:a16="http://schemas.microsoft.com/office/drawing/2014/main" id="{F725850C-C823-A123-1E7E-836A0CD5F062}"/>
                </a:ext>
              </a:extLst>
            </p:cNvPr>
            <p:cNvCxnSpPr/>
            <p:nvPr/>
          </p:nvCxnSpPr>
          <p:spPr>
            <a:xfrm rot="10800000">
              <a:off x="8317705" y="167946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9" name="直線接點 1908">
              <a:extLst>
                <a:ext uri="{FF2B5EF4-FFF2-40B4-BE49-F238E27FC236}">
                  <a16:creationId xmlns:a16="http://schemas.microsoft.com/office/drawing/2014/main" id="{FF3676B5-01D7-1E83-ED9C-7E49A957487F}"/>
                </a:ext>
              </a:extLst>
            </p:cNvPr>
            <p:cNvCxnSpPr/>
            <p:nvPr/>
          </p:nvCxnSpPr>
          <p:spPr>
            <a:xfrm rot="10800000">
              <a:off x="8211509" y="167946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0" name="直線接點 1909">
              <a:extLst>
                <a:ext uri="{FF2B5EF4-FFF2-40B4-BE49-F238E27FC236}">
                  <a16:creationId xmlns:a16="http://schemas.microsoft.com/office/drawing/2014/main" id="{2B541F22-365E-3491-D2C1-5B2AE004384A}"/>
                </a:ext>
              </a:extLst>
            </p:cNvPr>
            <p:cNvCxnSpPr/>
            <p:nvPr/>
          </p:nvCxnSpPr>
          <p:spPr>
            <a:xfrm rot="10800000" flipV="1">
              <a:off x="8569156" y="1679469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1" name="直線接點 1910">
              <a:extLst>
                <a:ext uri="{FF2B5EF4-FFF2-40B4-BE49-F238E27FC236}">
                  <a16:creationId xmlns:a16="http://schemas.microsoft.com/office/drawing/2014/main" id="{3D46691B-B02E-50D5-F7DE-1A63469F350B}"/>
                </a:ext>
              </a:extLst>
            </p:cNvPr>
            <p:cNvCxnSpPr/>
            <p:nvPr/>
          </p:nvCxnSpPr>
          <p:spPr>
            <a:xfrm rot="10800000">
              <a:off x="8542618" y="1679469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2" name="直線接點 1911">
              <a:extLst>
                <a:ext uri="{FF2B5EF4-FFF2-40B4-BE49-F238E27FC236}">
                  <a16:creationId xmlns:a16="http://schemas.microsoft.com/office/drawing/2014/main" id="{9E7BBC4C-B5B4-13C0-268F-A1E83776D001}"/>
                </a:ext>
              </a:extLst>
            </p:cNvPr>
            <p:cNvCxnSpPr/>
            <p:nvPr/>
          </p:nvCxnSpPr>
          <p:spPr>
            <a:xfrm rot="10800000">
              <a:off x="8595649" y="167946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3" name="直線接點 1912">
              <a:extLst>
                <a:ext uri="{FF2B5EF4-FFF2-40B4-BE49-F238E27FC236}">
                  <a16:creationId xmlns:a16="http://schemas.microsoft.com/office/drawing/2014/main" id="{0ADF3AA2-4E05-3EFE-A686-4EB19ABBAF13}"/>
                </a:ext>
              </a:extLst>
            </p:cNvPr>
            <p:cNvCxnSpPr/>
            <p:nvPr/>
          </p:nvCxnSpPr>
          <p:spPr>
            <a:xfrm rot="10800000">
              <a:off x="8489453" y="167946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4" name="直線接點 1913">
              <a:extLst>
                <a:ext uri="{FF2B5EF4-FFF2-40B4-BE49-F238E27FC236}">
                  <a16:creationId xmlns:a16="http://schemas.microsoft.com/office/drawing/2014/main" id="{F7F7229F-13A2-985F-9BB2-82E565BB4AA3}"/>
                </a:ext>
              </a:extLst>
            </p:cNvPr>
            <p:cNvCxnSpPr/>
            <p:nvPr/>
          </p:nvCxnSpPr>
          <p:spPr>
            <a:xfrm rot="7146061" flipV="1">
              <a:off x="7684165" y="1594383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5" name="直線接點 1914">
              <a:extLst>
                <a:ext uri="{FF2B5EF4-FFF2-40B4-BE49-F238E27FC236}">
                  <a16:creationId xmlns:a16="http://schemas.microsoft.com/office/drawing/2014/main" id="{0892E2D5-7D1E-E070-3DA4-8212DE79178A}"/>
                </a:ext>
              </a:extLst>
            </p:cNvPr>
            <p:cNvCxnSpPr/>
            <p:nvPr/>
          </p:nvCxnSpPr>
          <p:spPr>
            <a:xfrm rot="7146061">
              <a:off x="7670929" y="1618121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6" name="直線接點 1915">
              <a:extLst>
                <a:ext uri="{FF2B5EF4-FFF2-40B4-BE49-F238E27FC236}">
                  <a16:creationId xmlns:a16="http://schemas.microsoft.com/office/drawing/2014/main" id="{70ABC35C-E9A4-7989-9297-DFA794F5887A}"/>
                </a:ext>
              </a:extLst>
            </p:cNvPr>
            <p:cNvCxnSpPr/>
            <p:nvPr/>
          </p:nvCxnSpPr>
          <p:spPr>
            <a:xfrm rot="7146061">
              <a:off x="7669043" y="1571250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7" name="直線接點 1916">
              <a:extLst>
                <a:ext uri="{FF2B5EF4-FFF2-40B4-BE49-F238E27FC236}">
                  <a16:creationId xmlns:a16="http://schemas.microsoft.com/office/drawing/2014/main" id="{0D71FD37-7E82-A516-8194-E5D5E08A058E}"/>
                </a:ext>
              </a:extLst>
            </p:cNvPr>
            <p:cNvCxnSpPr/>
            <p:nvPr/>
          </p:nvCxnSpPr>
          <p:spPr>
            <a:xfrm rot="7146061">
              <a:off x="7616123" y="1666324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8" name="直線接點 1917">
              <a:extLst>
                <a:ext uri="{FF2B5EF4-FFF2-40B4-BE49-F238E27FC236}">
                  <a16:creationId xmlns:a16="http://schemas.microsoft.com/office/drawing/2014/main" id="{1CB52007-1B45-2BDB-BA3C-5D55F174A744}"/>
                </a:ext>
              </a:extLst>
            </p:cNvPr>
            <p:cNvCxnSpPr/>
            <p:nvPr/>
          </p:nvCxnSpPr>
          <p:spPr>
            <a:xfrm rot="14451475" flipV="1">
              <a:off x="7709521" y="1614137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9" name="直線接點 1918">
              <a:extLst>
                <a:ext uri="{FF2B5EF4-FFF2-40B4-BE49-F238E27FC236}">
                  <a16:creationId xmlns:a16="http://schemas.microsoft.com/office/drawing/2014/main" id="{84BE0859-35DA-AE8A-A427-A729A96C55CD}"/>
                </a:ext>
              </a:extLst>
            </p:cNvPr>
            <p:cNvCxnSpPr/>
            <p:nvPr/>
          </p:nvCxnSpPr>
          <p:spPr>
            <a:xfrm rot="14451475">
              <a:off x="7696263" y="1590399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0" name="直線接點 1919">
              <a:extLst>
                <a:ext uri="{FF2B5EF4-FFF2-40B4-BE49-F238E27FC236}">
                  <a16:creationId xmlns:a16="http://schemas.microsoft.com/office/drawing/2014/main" id="{6B0261E2-3111-2C9C-622A-8CCC401B8210}"/>
                </a:ext>
              </a:extLst>
            </p:cNvPr>
            <p:cNvCxnSpPr/>
            <p:nvPr/>
          </p:nvCxnSpPr>
          <p:spPr>
            <a:xfrm rot="14451475">
              <a:off x="7737039" y="1662310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1" name="直線接點 1920">
              <a:extLst>
                <a:ext uri="{FF2B5EF4-FFF2-40B4-BE49-F238E27FC236}">
                  <a16:creationId xmlns:a16="http://schemas.microsoft.com/office/drawing/2014/main" id="{55B988EC-7548-A726-0945-6EA1877E33BE}"/>
                </a:ext>
              </a:extLst>
            </p:cNvPr>
            <p:cNvCxnSpPr/>
            <p:nvPr/>
          </p:nvCxnSpPr>
          <p:spPr>
            <a:xfrm rot="14451475">
              <a:off x="7684030" y="1567236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2" name="直線接點 1921">
              <a:extLst>
                <a:ext uri="{FF2B5EF4-FFF2-40B4-BE49-F238E27FC236}">
                  <a16:creationId xmlns:a16="http://schemas.microsoft.com/office/drawing/2014/main" id="{4E542C1C-5550-C73F-16EF-B72FA19B7DAD}"/>
                </a:ext>
              </a:extLst>
            </p:cNvPr>
            <p:cNvCxnSpPr/>
            <p:nvPr/>
          </p:nvCxnSpPr>
          <p:spPr>
            <a:xfrm rot="10800000" flipV="1">
              <a:off x="7563757" y="1679469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3" name="直線接點 1922">
              <a:extLst>
                <a:ext uri="{FF2B5EF4-FFF2-40B4-BE49-F238E27FC236}">
                  <a16:creationId xmlns:a16="http://schemas.microsoft.com/office/drawing/2014/main" id="{44C627D7-886C-378E-EC8D-FA421A5DFF49}"/>
                </a:ext>
              </a:extLst>
            </p:cNvPr>
            <p:cNvCxnSpPr/>
            <p:nvPr/>
          </p:nvCxnSpPr>
          <p:spPr>
            <a:xfrm rot="10800000">
              <a:off x="7537219" y="1679469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4" name="直線接點 1923">
              <a:extLst>
                <a:ext uri="{FF2B5EF4-FFF2-40B4-BE49-F238E27FC236}">
                  <a16:creationId xmlns:a16="http://schemas.microsoft.com/office/drawing/2014/main" id="{082A1E03-64F0-DCB6-C5A1-6256F8AEE38A}"/>
                </a:ext>
              </a:extLst>
            </p:cNvPr>
            <p:cNvCxnSpPr/>
            <p:nvPr/>
          </p:nvCxnSpPr>
          <p:spPr>
            <a:xfrm rot="10800000">
              <a:off x="7590250" y="167946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5" name="直線接點 1924">
              <a:extLst>
                <a:ext uri="{FF2B5EF4-FFF2-40B4-BE49-F238E27FC236}">
                  <a16:creationId xmlns:a16="http://schemas.microsoft.com/office/drawing/2014/main" id="{DAD182D9-BF5A-4CD0-C8B4-495A52BDAF7B}"/>
                </a:ext>
              </a:extLst>
            </p:cNvPr>
            <p:cNvCxnSpPr/>
            <p:nvPr/>
          </p:nvCxnSpPr>
          <p:spPr>
            <a:xfrm rot="10800000">
              <a:off x="7484054" y="167946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6" name="直線接點 1925">
              <a:extLst>
                <a:ext uri="{FF2B5EF4-FFF2-40B4-BE49-F238E27FC236}">
                  <a16:creationId xmlns:a16="http://schemas.microsoft.com/office/drawing/2014/main" id="{51EBB99E-858F-105D-8C98-86821FA7BAA5}"/>
                </a:ext>
              </a:extLst>
            </p:cNvPr>
            <p:cNvCxnSpPr/>
            <p:nvPr/>
          </p:nvCxnSpPr>
          <p:spPr>
            <a:xfrm rot="10800000" flipV="1">
              <a:off x="7841701" y="1679469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7" name="直線接點 1926">
              <a:extLst>
                <a:ext uri="{FF2B5EF4-FFF2-40B4-BE49-F238E27FC236}">
                  <a16:creationId xmlns:a16="http://schemas.microsoft.com/office/drawing/2014/main" id="{DF340F05-A7CE-20E1-24B0-8F56BF065A40}"/>
                </a:ext>
              </a:extLst>
            </p:cNvPr>
            <p:cNvCxnSpPr/>
            <p:nvPr/>
          </p:nvCxnSpPr>
          <p:spPr>
            <a:xfrm rot="10800000">
              <a:off x="7815163" y="1679469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8" name="直線接點 1927">
              <a:extLst>
                <a:ext uri="{FF2B5EF4-FFF2-40B4-BE49-F238E27FC236}">
                  <a16:creationId xmlns:a16="http://schemas.microsoft.com/office/drawing/2014/main" id="{F50AD854-E796-C8E4-20C5-ABEF7E2F8DF3}"/>
                </a:ext>
              </a:extLst>
            </p:cNvPr>
            <p:cNvCxnSpPr/>
            <p:nvPr/>
          </p:nvCxnSpPr>
          <p:spPr>
            <a:xfrm rot="10800000">
              <a:off x="7868194" y="167946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9" name="直線接點 1928">
              <a:extLst>
                <a:ext uri="{FF2B5EF4-FFF2-40B4-BE49-F238E27FC236}">
                  <a16:creationId xmlns:a16="http://schemas.microsoft.com/office/drawing/2014/main" id="{69043E6C-E823-4D34-E0AA-E21703A6636E}"/>
                </a:ext>
              </a:extLst>
            </p:cNvPr>
            <p:cNvCxnSpPr/>
            <p:nvPr/>
          </p:nvCxnSpPr>
          <p:spPr>
            <a:xfrm rot="10800000">
              <a:off x="7761998" y="1679469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0" name="直線接點 1929">
              <a:extLst>
                <a:ext uri="{FF2B5EF4-FFF2-40B4-BE49-F238E27FC236}">
                  <a16:creationId xmlns:a16="http://schemas.microsoft.com/office/drawing/2014/main" id="{9BD6FCC5-E077-CBF7-CF35-B74C7432324A}"/>
                </a:ext>
              </a:extLst>
            </p:cNvPr>
            <p:cNvCxnSpPr/>
            <p:nvPr/>
          </p:nvCxnSpPr>
          <p:spPr>
            <a:xfrm rot="3492127" flipV="1">
              <a:off x="9987572" y="1789107"/>
              <a:ext cx="27813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1" name="直線接點 1930">
              <a:extLst>
                <a:ext uri="{FF2B5EF4-FFF2-40B4-BE49-F238E27FC236}">
                  <a16:creationId xmlns:a16="http://schemas.microsoft.com/office/drawing/2014/main" id="{3BF04B88-D391-3B36-2376-59C9DC8F9F35}"/>
                </a:ext>
              </a:extLst>
            </p:cNvPr>
            <p:cNvCxnSpPr/>
            <p:nvPr/>
          </p:nvCxnSpPr>
          <p:spPr>
            <a:xfrm rot="3492127">
              <a:off x="10002217" y="1812766"/>
              <a:ext cx="27860" cy="4996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2" name="直線接點 1931">
              <a:extLst>
                <a:ext uri="{FF2B5EF4-FFF2-40B4-BE49-F238E27FC236}">
                  <a16:creationId xmlns:a16="http://schemas.microsoft.com/office/drawing/2014/main" id="{CC56D920-F04A-BEAC-E8CB-F8FB0C91B635}"/>
                </a:ext>
              </a:extLst>
            </p:cNvPr>
            <p:cNvCxnSpPr/>
            <p:nvPr/>
          </p:nvCxnSpPr>
          <p:spPr>
            <a:xfrm rot="3492127">
              <a:off x="9930304" y="1791718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3" name="直線接點 1932">
              <a:extLst>
                <a:ext uri="{FF2B5EF4-FFF2-40B4-BE49-F238E27FC236}">
                  <a16:creationId xmlns:a16="http://schemas.microsoft.com/office/drawing/2014/main" id="{10507639-CB28-460D-FEF9-1ABD2927D350}"/>
                </a:ext>
              </a:extLst>
            </p:cNvPr>
            <p:cNvCxnSpPr/>
            <p:nvPr/>
          </p:nvCxnSpPr>
          <p:spPr>
            <a:xfrm rot="3492127">
              <a:off x="9989050" y="1886473"/>
              <a:ext cx="55814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4" name="直線接點 1933">
              <a:extLst>
                <a:ext uri="{FF2B5EF4-FFF2-40B4-BE49-F238E27FC236}">
                  <a16:creationId xmlns:a16="http://schemas.microsoft.com/office/drawing/2014/main" id="{B3FE6EE5-7852-499C-4316-B6E7DE6311D5}"/>
                </a:ext>
              </a:extLst>
            </p:cNvPr>
            <p:cNvCxnSpPr/>
            <p:nvPr/>
          </p:nvCxnSpPr>
          <p:spPr>
            <a:xfrm rot="10797626" flipV="1">
              <a:off x="10017896" y="1776243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5" name="直線接點 1934">
              <a:extLst>
                <a:ext uri="{FF2B5EF4-FFF2-40B4-BE49-F238E27FC236}">
                  <a16:creationId xmlns:a16="http://schemas.microsoft.com/office/drawing/2014/main" id="{1F8E9689-C084-B8F6-2C39-B63C931E3033}"/>
                </a:ext>
              </a:extLst>
            </p:cNvPr>
            <p:cNvCxnSpPr/>
            <p:nvPr/>
          </p:nvCxnSpPr>
          <p:spPr>
            <a:xfrm rot="10797626">
              <a:off x="9990025" y="1776263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6" name="直線接點 1935">
              <a:extLst>
                <a:ext uri="{FF2B5EF4-FFF2-40B4-BE49-F238E27FC236}">
                  <a16:creationId xmlns:a16="http://schemas.microsoft.com/office/drawing/2014/main" id="{1BA8F8CC-AC1D-1537-98A9-7A7BF2866214}"/>
                </a:ext>
              </a:extLst>
            </p:cNvPr>
            <p:cNvCxnSpPr/>
            <p:nvPr/>
          </p:nvCxnSpPr>
          <p:spPr>
            <a:xfrm rot="10797626">
              <a:off x="10045704" y="1776214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7" name="直線接點 1936">
              <a:extLst>
                <a:ext uri="{FF2B5EF4-FFF2-40B4-BE49-F238E27FC236}">
                  <a16:creationId xmlns:a16="http://schemas.microsoft.com/office/drawing/2014/main" id="{F2D4FCFD-D144-3358-92F1-A9B1D306ED6F}"/>
                </a:ext>
              </a:extLst>
            </p:cNvPr>
            <p:cNvCxnSpPr/>
            <p:nvPr/>
          </p:nvCxnSpPr>
          <p:spPr>
            <a:xfrm rot="10797626">
              <a:off x="9934172" y="1776292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8" name="直線接點 1937">
              <a:extLst>
                <a:ext uri="{FF2B5EF4-FFF2-40B4-BE49-F238E27FC236}">
                  <a16:creationId xmlns:a16="http://schemas.microsoft.com/office/drawing/2014/main" id="{3F8B9933-AC98-2C1E-DD1F-DF25D63708E6}"/>
                </a:ext>
              </a:extLst>
            </p:cNvPr>
            <p:cNvCxnSpPr/>
            <p:nvPr/>
          </p:nvCxnSpPr>
          <p:spPr>
            <a:xfrm rot="7146062" flipV="1">
              <a:off x="10003390" y="1939907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9" name="直線接點 1938">
              <a:extLst>
                <a:ext uri="{FF2B5EF4-FFF2-40B4-BE49-F238E27FC236}">
                  <a16:creationId xmlns:a16="http://schemas.microsoft.com/office/drawing/2014/main" id="{BEB854D0-CFF6-02A4-9BF7-A439404EB5A3}"/>
                </a:ext>
              </a:extLst>
            </p:cNvPr>
            <p:cNvCxnSpPr/>
            <p:nvPr/>
          </p:nvCxnSpPr>
          <p:spPr>
            <a:xfrm rot="7146062">
              <a:off x="9990154" y="1963645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0" name="直線接點 1939">
              <a:extLst>
                <a:ext uri="{FF2B5EF4-FFF2-40B4-BE49-F238E27FC236}">
                  <a16:creationId xmlns:a16="http://schemas.microsoft.com/office/drawing/2014/main" id="{23503C42-3EED-6E36-A3B1-6F565A259C05}"/>
                </a:ext>
              </a:extLst>
            </p:cNvPr>
            <p:cNvCxnSpPr/>
            <p:nvPr/>
          </p:nvCxnSpPr>
          <p:spPr>
            <a:xfrm rot="7146062">
              <a:off x="9988268" y="1916774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1" name="直線接點 1940">
              <a:extLst>
                <a:ext uri="{FF2B5EF4-FFF2-40B4-BE49-F238E27FC236}">
                  <a16:creationId xmlns:a16="http://schemas.microsoft.com/office/drawing/2014/main" id="{5E763B5A-AB89-8A69-D50F-8D4650E696B5}"/>
                </a:ext>
              </a:extLst>
            </p:cNvPr>
            <p:cNvCxnSpPr/>
            <p:nvPr/>
          </p:nvCxnSpPr>
          <p:spPr>
            <a:xfrm rot="7146062">
              <a:off x="9935348" y="2011848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2" name="直線接點 1941">
              <a:extLst>
                <a:ext uri="{FF2B5EF4-FFF2-40B4-BE49-F238E27FC236}">
                  <a16:creationId xmlns:a16="http://schemas.microsoft.com/office/drawing/2014/main" id="{AB3D36E5-9231-A7B7-A710-7A4A63477521}"/>
                </a:ext>
              </a:extLst>
            </p:cNvPr>
            <p:cNvCxnSpPr/>
            <p:nvPr/>
          </p:nvCxnSpPr>
          <p:spPr>
            <a:xfrm rot="7146062" flipV="1">
              <a:off x="10141895" y="1691073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3" name="直線接點 1942">
              <a:extLst>
                <a:ext uri="{FF2B5EF4-FFF2-40B4-BE49-F238E27FC236}">
                  <a16:creationId xmlns:a16="http://schemas.microsoft.com/office/drawing/2014/main" id="{DD3FAB76-A4D1-FBE5-B5B4-656159C64B54}"/>
                </a:ext>
              </a:extLst>
            </p:cNvPr>
            <p:cNvCxnSpPr/>
            <p:nvPr/>
          </p:nvCxnSpPr>
          <p:spPr>
            <a:xfrm rot="7146062">
              <a:off x="10128659" y="1714811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4" name="直線接點 1943">
              <a:extLst>
                <a:ext uri="{FF2B5EF4-FFF2-40B4-BE49-F238E27FC236}">
                  <a16:creationId xmlns:a16="http://schemas.microsoft.com/office/drawing/2014/main" id="{A472C701-45AA-C367-1451-966929508967}"/>
                </a:ext>
              </a:extLst>
            </p:cNvPr>
            <p:cNvCxnSpPr/>
            <p:nvPr/>
          </p:nvCxnSpPr>
          <p:spPr>
            <a:xfrm rot="7146062">
              <a:off x="10126773" y="1667940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5" name="直線接點 1944">
              <a:extLst>
                <a:ext uri="{FF2B5EF4-FFF2-40B4-BE49-F238E27FC236}">
                  <a16:creationId xmlns:a16="http://schemas.microsoft.com/office/drawing/2014/main" id="{4D78A9E4-DF9A-7DBD-B118-4B389C7212B6}"/>
                </a:ext>
              </a:extLst>
            </p:cNvPr>
            <p:cNvCxnSpPr/>
            <p:nvPr/>
          </p:nvCxnSpPr>
          <p:spPr>
            <a:xfrm rot="7146062">
              <a:off x="10073853" y="1763014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6" name="直線接點 1945">
              <a:extLst>
                <a:ext uri="{FF2B5EF4-FFF2-40B4-BE49-F238E27FC236}">
                  <a16:creationId xmlns:a16="http://schemas.microsoft.com/office/drawing/2014/main" id="{A8CB106E-3B71-6DF4-00A6-F5EE32E28C37}"/>
                </a:ext>
              </a:extLst>
            </p:cNvPr>
            <p:cNvCxnSpPr/>
            <p:nvPr/>
          </p:nvCxnSpPr>
          <p:spPr>
            <a:xfrm rot="10797626" flipV="1">
              <a:off x="9916942" y="1786644"/>
              <a:ext cx="27824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7" name="直線接點 1946">
              <a:extLst>
                <a:ext uri="{FF2B5EF4-FFF2-40B4-BE49-F238E27FC236}">
                  <a16:creationId xmlns:a16="http://schemas.microsoft.com/office/drawing/2014/main" id="{CAFBA084-3F6A-0759-0B9D-B9E67A2F54BD}"/>
                </a:ext>
              </a:extLst>
            </p:cNvPr>
            <p:cNvCxnSpPr/>
            <p:nvPr/>
          </p:nvCxnSpPr>
          <p:spPr>
            <a:xfrm rot="10797626">
              <a:off x="9889071" y="1786664"/>
              <a:ext cx="27871" cy="4998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8" name="直線接點 1947">
              <a:extLst>
                <a:ext uri="{FF2B5EF4-FFF2-40B4-BE49-F238E27FC236}">
                  <a16:creationId xmlns:a16="http://schemas.microsoft.com/office/drawing/2014/main" id="{4DADD9AC-A6E9-8F12-4BD3-F280E4795A3C}"/>
                </a:ext>
              </a:extLst>
            </p:cNvPr>
            <p:cNvCxnSpPr/>
            <p:nvPr/>
          </p:nvCxnSpPr>
          <p:spPr>
            <a:xfrm rot="10797626">
              <a:off x="9944750" y="1786615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9" name="直線接點 1948">
              <a:extLst>
                <a:ext uri="{FF2B5EF4-FFF2-40B4-BE49-F238E27FC236}">
                  <a16:creationId xmlns:a16="http://schemas.microsoft.com/office/drawing/2014/main" id="{34EFCC19-95A9-C9A7-5296-70CC5A2EA367}"/>
                </a:ext>
              </a:extLst>
            </p:cNvPr>
            <p:cNvCxnSpPr/>
            <p:nvPr/>
          </p:nvCxnSpPr>
          <p:spPr>
            <a:xfrm rot="10797626">
              <a:off x="9833218" y="1786693"/>
              <a:ext cx="55836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0" name="直線接點 1949">
              <a:extLst>
                <a:ext uri="{FF2B5EF4-FFF2-40B4-BE49-F238E27FC236}">
                  <a16:creationId xmlns:a16="http://schemas.microsoft.com/office/drawing/2014/main" id="{4FF3FB0A-631B-B88F-8F22-FB09D148E005}"/>
                </a:ext>
              </a:extLst>
            </p:cNvPr>
            <p:cNvCxnSpPr/>
            <p:nvPr/>
          </p:nvCxnSpPr>
          <p:spPr>
            <a:xfrm rot="18102955" flipV="1">
              <a:off x="9911902" y="1819203"/>
              <a:ext cx="27835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" name="直線接點 1950">
              <a:extLst>
                <a:ext uri="{FF2B5EF4-FFF2-40B4-BE49-F238E27FC236}">
                  <a16:creationId xmlns:a16="http://schemas.microsoft.com/office/drawing/2014/main" id="{DB1958AE-FFA8-2DD6-CCE4-123BC635F782}"/>
                </a:ext>
              </a:extLst>
            </p:cNvPr>
            <p:cNvCxnSpPr/>
            <p:nvPr/>
          </p:nvCxnSpPr>
          <p:spPr>
            <a:xfrm rot="18102955">
              <a:off x="9926525" y="1795505"/>
              <a:ext cx="27882" cy="5000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2" name="直線接點 1951">
              <a:extLst>
                <a:ext uri="{FF2B5EF4-FFF2-40B4-BE49-F238E27FC236}">
                  <a16:creationId xmlns:a16="http://schemas.microsoft.com/office/drawing/2014/main" id="{0DF10DC2-2DEA-476F-83FB-359C1BB94E86}"/>
                </a:ext>
              </a:extLst>
            </p:cNvPr>
            <p:cNvCxnSpPr/>
            <p:nvPr/>
          </p:nvCxnSpPr>
          <p:spPr>
            <a:xfrm rot="18102955">
              <a:off x="9897162" y="1892950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3" name="直線接點 1952">
              <a:extLst>
                <a:ext uri="{FF2B5EF4-FFF2-40B4-BE49-F238E27FC236}">
                  <a16:creationId xmlns:a16="http://schemas.microsoft.com/office/drawing/2014/main" id="{80CE9907-3D38-A830-2E9F-D3B99072C492}"/>
                </a:ext>
              </a:extLst>
            </p:cNvPr>
            <p:cNvCxnSpPr/>
            <p:nvPr/>
          </p:nvCxnSpPr>
          <p:spPr>
            <a:xfrm rot="18102955">
              <a:off x="9955818" y="1798036"/>
              <a:ext cx="55858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4" name="直線接點 1953">
              <a:extLst>
                <a:ext uri="{FF2B5EF4-FFF2-40B4-BE49-F238E27FC236}">
                  <a16:creationId xmlns:a16="http://schemas.microsoft.com/office/drawing/2014/main" id="{D1BD96BD-7941-20BD-5C4C-9A3394FB63F6}"/>
                </a:ext>
              </a:extLst>
            </p:cNvPr>
            <p:cNvCxnSpPr/>
            <p:nvPr/>
          </p:nvCxnSpPr>
          <p:spPr>
            <a:xfrm rot="14451480" flipV="1">
              <a:off x="9781361" y="1721332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5" name="直線接點 1954">
              <a:extLst>
                <a:ext uri="{FF2B5EF4-FFF2-40B4-BE49-F238E27FC236}">
                  <a16:creationId xmlns:a16="http://schemas.microsoft.com/office/drawing/2014/main" id="{01F2C4A4-D3F3-D819-C165-646A2FE0D667}"/>
                </a:ext>
              </a:extLst>
            </p:cNvPr>
            <p:cNvCxnSpPr/>
            <p:nvPr/>
          </p:nvCxnSpPr>
          <p:spPr>
            <a:xfrm rot="14451480">
              <a:off x="9768103" y="1697594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6" name="直線接點 1955">
              <a:extLst>
                <a:ext uri="{FF2B5EF4-FFF2-40B4-BE49-F238E27FC236}">
                  <a16:creationId xmlns:a16="http://schemas.microsoft.com/office/drawing/2014/main" id="{B7549133-1719-14E5-F27E-DE25D1F9464B}"/>
                </a:ext>
              </a:extLst>
            </p:cNvPr>
            <p:cNvCxnSpPr/>
            <p:nvPr/>
          </p:nvCxnSpPr>
          <p:spPr>
            <a:xfrm rot="14451480">
              <a:off x="9808878" y="1769504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7" name="直線接點 1956">
              <a:extLst>
                <a:ext uri="{FF2B5EF4-FFF2-40B4-BE49-F238E27FC236}">
                  <a16:creationId xmlns:a16="http://schemas.microsoft.com/office/drawing/2014/main" id="{2A96D624-879C-C401-FEF7-67BCC10A4E16}"/>
                </a:ext>
              </a:extLst>
            </p:cNvPr>
            <p:cNvCxnSpPr/>
            <p:nvPr/>
          </p:nvCxnSpPr>
          <p:spPr>
            <a:xfrm rot="14451480">
              <a:off x="9755870" y="1674431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8" name="直線接點 1957">
              <a:extLst>
                <a:ext uri="{FF2B5EF4-FFF2-40B4-BE49-F238E27FC236}">
                  <a16:creationId xmlns:a16="http://schemas.microsoft.com/office/drawing/2014/main" id="{AC6BD30B-9243-D7A2-4345-8888038D97B3}"/>
                </a:ext>
              </a:extLst>
            </p:cNvPr>
            <p:cNvCxnSpPr/>
            <p:nvPr/>
          </p:nvCxnSpPr>
          <p:spPr>
            <a:xfrm rot="14451480" flipV="1">
              <a:off x="9920099" y="1970166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9" name="直線接點 1958">
              <a:extLst>
                <a:ext uri="{FF2B5EF4-FFF2-40B4-BE49-F238E27FC236}">
                  <a16:creationId xmlns:a16="http://schemas.microsoft.com/office/drawing/2014/main" id="{549DD34C-CF51-6EF6-4290-11CF3F5AE56A}"/>
                </a:ext>
              </a:extLst>
            </p:cNvPr>
            <p:cNvCxnSpPr/>
            <p:nvPr/>
          </p:nvCxnSpPr>
          <p:spPr>
            <a:xfrm rot="14451480">
              <a:off x="9906841" y="1946428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0" name="直線接點 1959">
              <a:extLst>
                <a:ext uri="{FF2B5EF4-FFF2-40B4-BE49-F238E27FC236}">
                  <a16:creationId xmlns:a16="http://schemas.microsoft.com/office/drawing/2014/main" id="{8EEEF090-0332-2216-E562-534DBB32E732}"/>
                </a:ext>
              </a:extLst>
            </p:cNvPr>
            <p:cNvCxnSpPr/>
            <p:nvPr/>
          </p:nvCxnSpPr>
          <p:spPr>
            <a:xfrm rot="14451480">
              <a:off x="9947616" y="2018338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1" name="直線接點 1960">
              <a:extLst>
                <a:ext uri="{FF2B5EF4-FFF2-40B4-BE49-F238E27FC236}">
                  <a16:creationId xmlns:a16="http://schemas.microsoft.com/office/drawing/2014/main" id="{C3CA0920-8115-E670-8752-2B0D594355E2}"/>
                </a:ext>
              </a:extLst>
            </p:cNvPr>
            <p:cNvCxnSpPr/>
            <p:nvPr/>
          </p:nvCxnSpPr>
          <p:spPr>
            <a:xfrm rot="14451480">
              <a:off x="9894608" y="192326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2" name="直線接點 1961">
              <a:extLst>
                <a:ext uri="{FF2B5EF4-FFF2-40B4-BE49-F238E27FC236}">
                  <a16:creationId xmlns:a16="http://schemas.microsoft.com/office/drawing/2014/main" id="{80D9364D-6E53-2686-D48E-08523E439646}"/>
                </a:ext>
              </a:extLst>
            </p:cNvPr>
            <p:cNvCxnSpPr/>
            <p:nvPr/>
          </p:nvCxnSpPr>
          <p:spPr>
            <a:xfrm rot="7146062" flipV="1">
              <a:off x="10315572" y="1594382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3" name="直線接點 1962">
              <a:extLst>
                <a:ext uri="{FF2B5EF4-FFF2-40B4-BE49-F238E27FC236}">
                  <a16:creationId xmlns:a16="http://schemas.microsoft.com/office/drawing/2014/main" id="{6253FC05-B148-8B61-350B-53DF876CBCA3}"/>
                </a:ext>
              </a:extLst>
            </p:cNvPr>
            <p:cNvCxnSpPr/>
            <p:nvPr/>
          </p:nvCxnSpPr>
          <p:spPr>
            <a:xfrm rot="7146062">
              <a:off x="10302336" y="1618120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4" name="直線接點 1963">
              <a:extLst>
                <a:ext uri="{FF2B5EF4-FFF2-40B4-BE49-F238E27FC236}">
                  <a16:creationId xmlns:a16="http://schemas.microsoft.com/office/drawing/2014/main" id="{BF13A62B-3494-22CE-8A42-532DBAEFAADE}"/>
                </a:ext>
              </a:extLst>
            </p:cNvPr>
            <p:cNvCxnSpPr/>
            <p:nvPr/>
          </p:nvCxnSpPr>
          <p:spPr>
            <a:xfrm rot="7146062">
              <a:off x="10300450" y="157124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5" name="直線接點 1964">
              <a:extLst>
                <a:ext uri="{FF2B5EF4-FFF2-40B4-BE49-F238E27FC236}">
                  <a16:creationId xmlns:a16="http://schemas.microsoft.com/office/drawing/2014/main" id="{568FF443-4E9D-5B36-371B-1F9C9F4FC512}"/>
                </a:ext>
              </a:extLst>
            </p:cNvPr>
            <p:cNvCxnSpPr/>
            <p:nvPr/>
          </p:nvCxnSpPr>
          <p:spPr>
            <a:xfrm rot="7146062">
              <a:off x="10247530" y="166632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6" name="直線接點 1965">
              <a:extLst>
                <a:ext uri="{FF2B5EF4-FFF2-40B4-BE49-F238E27FC236}">
                  <a16:creationId xmlns:a16="http://schemas.microsoft.com/office/drawing/2014/main" id="{6B9BAA0E-BE8D-38E1-3460-EAB88A1B4F5A}"/>
                </a:ext>
              </a:extLst>
            </p:cNvPr>
            <p:cNvCxnSpPr/>
            <p:nvPr/>
          </p:nvCxnSpPr>
          <p:spPr>
            <a:xfrm rot="14451471" flipV="1">
              <a:off x="10340928" y="1614136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7" name="直線接點 1966">
              <a:extLst>
                <a:ext uri="{FF2B5EF4-FFF2-40B4-BE49-F238E27FC236}">
                  <a16:creationId xmlns:a16="http://schemas.microsoft.com/office/drawing/2014/main" id="{65AB1210-26AB-CF30-7C1D-BE41D6658155}"/>
                </a:ext>
              </a:extLst>
            </p:cNvPr>
            <p:cNvCxnSpPr/>
            <p:nvPr/>
          </p:nvCxnSpPr>
          <p:spPr>
            <a:xfrm rot="14451471">
              <a:off x="10327670" y="1590398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8" name="直線接點 1967">
              <a:extLst>
                <a:ext uri="{FF2B5EF4-FFF2-40B4-BE49-F238E27FC236}">
                  <a16:creationId xmlns:a16="http://schemas.microsoft.com/office/drawing/2014/main" id="{A500D794-DA61-9821-622B-5D296D732B60}"/>
                </a:ext>
              </a:extLst>
            </p:cNvPr>
            <p:cNvCxnSpPr/>
            <p:nvPr/>
          </p:nvCxnSpPr>
          <p:spPr>
            <a:xfrm rot="14451471">
              <a:off x="10368446" y="1662309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9" name="直線接點 1968">
              <a:extLst>
                <a:ext uri="{FF2B5EF4-FFF2-40B4-BE49-F238E27FC236}">
                  <a16:creationId xmlns:a16="http://schemas.microsoft.com/office/drawing/2014/main" id="{F9BD6FA3-21C9-AF42-3ED3-5F9CAA5E564A}"/>
                </a:ext>
              </a:extLst>
            </p:cNvPr>
            <p:cNvCxnSpPr/>
            <p:nvPr/>
          </p:nvCxnSpPr>
          <p:spPr>
            <a:xfrm rot="14451471">
              <a:off x="10315437" y="156723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0" name="直線接點 1969">
              <a:extLst>
                <a:ext uri="{FF2B5EF4-FFF2-40B4-BE49-F238E27FC236}">
                  <a16:creationId xmlns:a16="http://schemas.microsoft.com/office/drawing/2014/main" id="{36B537BB-2D8A-A61B-B02E-6D1639546CE1}"/>
                </a:ext>
              </a:extLst>
            </p:cNvPr>
            <p:cNvCxnSpPr/>
            <p:nvPr/>
          </p:nvCxnSpPr>
          <p:spPr>
            <a:xfrm rot="10800000" flipV="1">
              <a:off x="10195164" y="1679468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1" name="直線接點 1970">
              <a:extLst>
                <a:ext uri="{FF2B5EF4-FFF2-40B4-BE49-F238E27FC236}">
                  <a16:creationId xmlns:a16="http://schemas.microsoft.com/office/drawing/2014/main" id="{F4670ABE-AECE-3A03-DD17-7B619FC07D51}"/>
                </a:ext>
              </a:extLst>
            </p:cNvPr>
            <p:cNvCxnSpPr/>
            <p:nvPr/>
          </p:nvCxnSpPr>
          <p:spPr>
            <a:xfrm rot="10800000">
              <a:off x="10168626" y="1679468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2" name="直線接點 1971">
              <a:extLst>
                <a:ext uri="{FF2B5EF4-FFF2-40B4-BE49-F238E27FC236}">
                  <a16:creationId xmlns:a16="http://schemas.microsoft.com/office/drawing/2014/main" id="{1881F8E8-0090-A263-C669-09A2F31A395A}"/>
                </a:ext>
              </a:extLst>
            </p:cNvPr>
            <p:cNvCxnSpPr/>
            <p:nvPr/>
          </p:nvCxnSpPr>
          <p:spPr>
            <a:xfrm rot="10800000">
              <a:off x="10221657" y="167946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3" name="直線接點 1972">
              <a:extLst>
                <a:ext uri="{FF2B5EF4-FFF2-40B4-BE49-F238E27FC236}">
                  <a16:creationId xmlns:a16="http://schemas.microsoft.com/office/drawing/2014/main" id="{61264228-1ADE-F5E4-8CE0-47CD4527EB8F}"/>
                </a:ext>
              </a:extLst>
            </p:cNvPr>
            <p:cNvCxnSpPr/>
            <p:nvPr/>
          </p:nvCxnSpPr>
          <p:spPr>
            <a:xfrm rot="10800000">
              <a:off x="10115461" y="167946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4" name="直線接點 1973">
              <a:extLst>
                <a:ext uri="{FF2B5EF4-FFF2-40B4-BE49-F238E27FC236}">
                  <a16:creationId xmlns:a16="http://schemas.microsoft.com/office/drawing/2014/main" id="{17385D6E-3278-BBED-1F92-D34924669172}"/>
                </a:ext>
              </a:extLst>
            </p:cNvPr>
            <p:cNvCxnSpPr/>
            <p:nvPr/>
          </p:nvCxnSpPr>
          <p:spPr>
            <a:xfrm rot="10800000" flipV="1">
              <a:off x="10473108" y="1679468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5" name="直線接點 1974">
              <a:extLst>
                <a:ext uri="{FF2B5EF4-FFF2-40B4-BE49-F238E27FC236}">
                  <a16:creationId xmlns:a16="http://schemas.microsoft.com/office/drawing/2014/main" id="{F680E0AE-B133-4E49-0EE7-5EFC38D668C7}"/>
                </a:ext>
              </a:extLst>
            </p:cNvPr>
            <p:cNvCxnSpPr/>
            <p:nvPr/>
          </p:nvCxnSpPr>
          <p:spPr>
            <a:xfrm rot="10800000">
              <a:off x="10446570" y="1679468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6" name="直線接點 1975">
              <a:extLst>
                <a:ext uri="{FF2B5EF4-FFF2-40B4-BE49-F238E27FC236}">
                  <a16:creationId xmlns:a16="http://schemas.microsoft.com/office/drawing/2014/main" id="{4A710D29-E753-6D25-5F43-65A4DE892BDA}"/>
                </a:ext>
              </a:extLst>
            </p:cNvPr>
            <p:cNvCxnSpPr/>
            <p:nvPr/>
          </p:nvCxnSpPr>
          <p:spPr>
            <a:xfrm rot="10800000">
              <a:off x="10499601" y="167946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7" name="直線接點 1976">
              <a:extLst>
                <a:ext uri="{FF2B5EF4-FFF2-40B4-BE49-F238E27FC236}">
                  <a16:creationId xmlns:a16="http://schemas.microsoft.com/office/drawing/2014/main" id="{00E8BEC0-B986-5015-47E6-E5BD89E5CF36}"/>
                </a:ext>
              </a:extLst>
            </p:cNvPr>
            <p:cNvCxnSpPr/>
            <p:nvPr/>
          </p:nvCxnSpPr>
          <p:spPr>
            <a:xfrm rot="10800000">
              <a:off x="10393405" y="167946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8" name="直線接點 1977">
              <a:extLst>
                <a:ext uri="{FF2B5EF4-FFF2-40B4-BE49-F238E27FC236}">
                  <a16:creationId xmlns:a16="http://schemas.microsoft.com/office/drawing/2014/main" id="{069ED675-C0DD-E311-1E39-57C0FCB07492}"/>
                </a:ext>
              </a:extLst>
            </p:cNvPr>
            <p:cNvCxnSpPr/>
            <p:nvPr/>
          </p:nvCxnSpPr>
          <p:spPr>
            <a:xfrm rot="7146062" flipV="1">
              <a:off x="9588117" y="1594382"/>
              <a:ext cx="27145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9" name="直線接點 1978">
              <a:extLst>
                <a:ext uri="{FF2B5EF4-FFF2-40B4-BE49-F238E27FC236}">
                  <a16:creationId xmlns:a16="http://schemas.microsoft.com/office/drawing/2014/main" id="{CA2C33CC-8B0F-5E0A-8198-1D84318FBF81}"/>
                </a:ext>
              </a:extLst>
            </p:cNvPr>
            <p:cNvCxnSpPr/>
            <p:nvPr/>
          </p:nvCxnSpPr>
          <p:spPr>
            <a:xfrm rot="7146062">
              <a:off x="9574881" y="1618120"/>
              <a:ext cx="27191" cy="4876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0" name="直線接點 1979">
              <a:extLst>
                <a:ext uri="{FF2B5EF4-FFF2-40B4-BE49-F238E27FC236}">
                  <a16:creationId xmlns:a16="http://schemas.microsoft.com/office/drawing/2014/main" id="{078AECD7-72DE-1B5F-139D-94D04F5CEB4B}"/>
                </a:ext>
              </a:extLst>
            </p:cNvPr>
            <p:cNvCxnSpPr/>
            <p:nvPr/>
          </p:nvCxnSpPr>
          <p:spPr>
            <a:xfrm rot="7146062">
              <a:off x="9572995" y="1571249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1" name="直線接點 1980">
              <a:extLst>
                <a:ext uri="{FF2B5EF4-FFF2-40B4-BE49-F238E27FC236}">
                  <a16:creationId xmlns:a16="http://schemas.microsoft.com/office/drawing/2014/main" id="{1B36FB67-2A81-8749-DF0B-64EDF01CCB99}"/>
                </a:ext>
              </a:extLst>
            </p:cNvPr>
            <p:cNvCxnSpPr/>
            <p:nvPr/>
          </p:nvCxnSpPr>
          <p:spPr>
            <a:xfrm rot="7146062">
              <a:off x="9520075" y="1666323"/>
              <a:ext cx="54473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2" name="直線接點 1981">
              <a:extLst>
                <a:ext uri="{FF2B5EF4-FFF2-40B4-BE49-F238E27FC236}">
                  <a16:creationId xmlns:a16="http://schemas.microsoft.com/office/drawing/2014/main" id="{E5B3A618-2846-971E-5912-D8A2D7583218}"/>
                </a:ext>
              </a:extLst>
            </p:cNvPr>
            <p:cNvCxnSpPr/>
            <p:nvPr/>
          </p:nvCxnSpPr>
          <p:spPr>
            <a:xfrm rot="14451471" flipV="1">
              <a:off x="9613473" y="1614136"/>
              <a:ext cx="27156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3" name="直線接點 1982">
              <a:extLst>
                <a:ext uri="{FF2B5EF4-FFF2-40B4-BE49-F238E27FC236}">
                  <a16:creationId xmlns:a16="http://schemas.microsoft.com/office/drawing/2014/main" id="{DDA48342-B993-4CA6-76A9-79D0B5370526}"/>
                </a:ext>
              </a:extLst>
            </p:cNvPr>
            <p:cNvCxnSpPr/>
            <p:nvPr/>
          </p:nvCxnSpPr>
          <p:spPr>
            <a:xfrm rot="14451471">
              <a:off x="9600215" y="1590398"/>
              <a:ext cx="27202" cy="487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4" name="直線接點 1983">
              <a:extLst>
                <a:ext uri="{FF2B5EF4-FFF2-40B4-BE49-F238E27FC236}">
                  <a16:creationId xmlns:a16="http://schemas.microsoft.com/office/drawing/2014/main" id="{475FC78B-C4E0-0785-AB14-7E346A22C914}"/>
                </a:ext>
              </a:extLst>
            </p:cNvPr>
            <p:cNvCxnSpPr/>
            <p:nvPr/>
          </p:nvCxnSpPr>
          <p:spPr>
            <a:xfrm rot="14451471">
              <a:off x="9640991" y="1662309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5" name="直線接點 1984">
              <a:extLst>
                <a:ext uri="{FF2B5EF4-FFF2-40B4-BE49-F238E27FC236}">
                  <a16:creationId xmlns:a16="http://schemas.microsoft.com/office/drawing/2014/main" id="{EE3924E5-3202-0E17-9DE5-E33230E56398}"/>
                </a:ext>
              </a:extLst>
            </p:cNvPr>
            <p:cNvCxnSpPr/>
            <p:nvPr/>
          </p:nvCxnSpPr>
          <p:spPr>
            <a:xfrm rot="14451471">
              <a:off x="9587982" y="1567235"/>
              <a:ext cx="5449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6" name="直線接點 1985">
              <a:extLst>
                <a:ext uri="{FF2B5EF4-FFF2-40B4-BE49-F238E27FC236}">
                  <a16:creationId xmlns:a16="http://schemas.microsoft.com/office/drawing/2014/main" id="{7AB05627-B310-17C0-A8DF-3E5235911297}"/>
                </a:ext>
              </a:extLst>
            </p:cNvPr>
            <p:cNvCxnSpPr/>
            <p:nvPr/>
          </p:nvCxnSpPr>
          <p:spPr>
            <a:xfrm rot="10800000" flipV="1">
              <a:off x="9467709" y="1679468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7" name="直線接點 1986">
              <a:extLst>
                <a:ext uri="{FF2B5EF4-FFF2-40B4-BE49-F238E27FC236}">
                  <a16:creationId xmlns:a16="http://schemas.microsoft.com/office/drawing/2014/main" id="{B802B6D2-8F6F-EBA1-61C9-8EA9DA3F9EC1}"/>
                </a:ext>
              </a:extLst>
            </p:cNvPr>
            <p:cNvCxnSpPr/>
            <p:nvPr/>
          </p:nvCxnSpPr>
          <p:spPr>
            <a:xfrm rot="10800000">
              <a:off x="9441171" y="1679468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8" name="直線接點 1987">
              <a:extLst>
                <a:ext uri="{FF2B5EF4-FFF2-40B4-BE49-F238E27FC236}">
                  <a16:creationId xmlns:a16="http://schemas.microsoft.com/office/drawing/2014/main" id="{17F74464-AA30-5638-A5A1-CD97C85D8723}"/>
                </a:ext>
              </a:extLst>
            </p:cNvPr>
            <p:cNvCxnSpPr/>
            <p:nvPr/>
          </p:nvCxnSpPr>
          <p:spPr>
            <a:xfrm rot="10800000">
              <a:off x="9494202" y="167946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9" name="直線接點 1988">
              <a:extLst>
                <a:ext uri="{FF2B5EF4-FFF2-40B4-BE49-F238E27FC236}">
                  <a16:creationId xmlns:a16="http://schemas.microsoft.com/office/drawing/2014/main" id="{EF4CA9DE-5701-BFDC-7D65-4B71F53A28AF}"/>
                </a:ext>
              </a:extLst>
            </p:cNvPr>
            <p:cNvCxnSpPr/>
            <p:nvPr/>
          </p:nvCxnSpPr>
          <p:spPr>
            <a:xfrm rot="10800000">
              <a:off x="9388006" y="167946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0" name="直線接點 1989">
              <a:extLst>
                <a:ext uri="{FF2B5EF4-FFF2-40B4-BE49-F238E27FC236}">
                  <a16:creationId xmlns:a16="http://schemas.microsoft.com/office/drawing/2014/main" id="{0B18176A-93AA-F93D-2E5B-BD680C0137DA}"/>
                </a:ext>
              </a:extLst>
            </p:cNvPr>
            <p:cNvCxnSpPr/>
            <p:nvPr/>
          </p:nvCxnSpPr>
          <p:spPr>
            <a:xfrm rot="10800000" flipV="1">
              <a:off x="9745653" y="1679468"/>
              <a:ext cx="26493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1" name="直線接點 1990">
              <a:extLst>
                <a:ext uri="{FF2B5EF4-FFF2-40B4-BE49-F238E27FC236}">
                  <a16:creationId xmlns:a16="http://schemas.microsoft.com/office/drawing/2014/main" id="{09DD5834-C39B-38CA-5DA6-4BDEA762E957}"/>
                </a:ext>
              </a:extLst>
            </p:cNvPr>
            <p:cNvCxnSpPr/>
            <p:nvPr/>
          </p:nvCxnSpPr>
          <p:spPr>
            <a:xfrm rot="10800000">
              <a:off x="9719115" y="1679468"/>
              <a:ext cx="26538" cy="47597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2" name="直線接點 1991">
              <a:extLst>
                <a:ext uri="{FF2B5EF4-FFF2-40B4-BE49-F238E27FC236}">
                  <a16:creationId xmlns:a16="http://schemas.microsoft.com/office/drawing/2014/main" id="{CEEF2263-0F46-9229-EE48-72B61C198A23}"/>
                </a:ext>
              </a:extLst>
            </p:cNvPr>
            <p:cNvCxnSpPr/>
            <p:nvPr/>
          </p:nvCxnSpPr>
          <p:spPr>
            <a:xfrm rot="10800000">
              <a:off x="9772146" y="167946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3" name="直線接點 1992">
              <a:extLst>
                <a:ext uri="{FF2B5EF4-FFF2-40B4-BE49-F238E27FC236}">
                  <a16:creationId xmlns:a16="http://schemas.microsoft.com/office/drawing/2014/main" id="{18E2BAE6-3AA0-F0DB-0F85-81686FD5CFB4}"/>
                </a:ext>
              </a:extLst>
            </p:cNvPr>
            <p:cNvCxnSpPr/>
            <p:nvPr/>
          </p:nvCxnSpPr>
          <p:spPr>
            <a:xfrm rot="10800000">
              <a:off x="9665950" y="1679468"/>
              <a:ext cx="53165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135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11175-BA5D-96AB-16EA-8EFA187B5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D1B94-FC61-9E0B-FA1F-CB21ADB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跳躍性迭代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06E1698-9291-3AF9-E8DD-527B7D3A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E3B3A8-2D43-F8B6-0756-8960A9C3D05E}"/>
              </a:ext>
            </a:extLst>
          </p:cNvPr>
          <p:cNvSpPr txBox="1"/>
          <p:nvPr/>
        </p:nvSpPr>
        <p:spPr>
          <a:xfrm>
            <a:off x="787401" y="1003300"/>
            <a:ext cx="1007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在自然界中有許多利用固定簡單結構做出的巨作，就像用定線複製出樹一樣。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AB86867-6941-AF48-4D20-4628E02DFB2A}"/>
              </a:ext>
            </a:extLst>
          </p:cNvPr>
          <p:cNvGrpSpPr/>
          <p:nvPr/>
        </p:nvGrpSpPr>
        <p:grpSpPr>
          <a:xfrm>
            <a:off x="4635728" y="2094208"/>
            <a:ext cx="3366126" cy="3604136"/>
            <a:chOff x="8800222" y="1796034"/>
            <a:chExt cx="3366126" cy="360413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AC54A3-6171-A7E8-C0E7-336DBAEA0946}"/>
                </a:ext>
              </a:extLst>
            </p:cNvPr>
            <p:cNvGrpSpPr/>
            <p:nvPr/>
          </p:nvGrpSpPr>
          <p:grpSpPr>
            <a:xfrm>
              <a:off x="9114931" y="2160388"/>
              <a:ext cx="2655045" cy="3239782"/>
              <a:chOff x="9114931" y="2160388"/>
              <a:chExt cx="2655045" cy="3239782"/>
            </a:xfrm>
          </p:grpSpPr>
          <p:pic>
            <p:nvPicPr>
              <p:cNvPr id="2064" name="Picture 9" descr="1">
                <a:extLst>
                  <a:ext uri="{FF2B5EF4-FFF2-40B4-BE49-F238E27FC236}">
                    <a16:creationId xmlns:a16="http://schemas.microsoft.com/office/drawing/2014/main" id="{DCECC9E0-EE1D-6F37-5BCA-1D4E7AE5072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">
                <a:off x="10033767" y="3453258"/>
                <a:ext cx="596512" cy="1946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5" name="Picture 9" descr="1">
                <a:extLst>
                  <a:ext uri="{FF2B5EF4-FFF2-40B4-BE49-F238E27FC236}">
                    <a16:creationId xmlns:a16="http://schemas.microsoft.com/office/drawing/2014/main" id="{83507FA3-C8BE-7A2B-EA76-FC3ECADEEE7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80289">
                <a:off x="9794584" y="3853514"/>
                <a:ext cx="276142" cy="901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6" name="Picture 9" descr="1">
                <a:extLst>
                  <a:ext uri="{FF2B5EF4-FFF2-40B4-BE49-F238E27FC236}">
                    <a16:creationId xmlns:a16="http://schemas.microsoft.com/office/drawing/2014/main" id="{AD7D56A1-2F6B-A354-0BCF-024A429EC09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603499">
                <a:off x="9690764" y="2837064"/>
                <a:ext cx="255058" cy="832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7" name="Picture 9" descr="1">
                <a:extLst>
                  <a:ext uri="{FF2B5EF4-FFF2-40B4-BE49-F238E27FC236}">
                    <a16:creationId xmlns:a16="http://schemas.microsoft.com/office/drawing/2014/main" id="{AE6EBAC5-C1A4-DE26-9FA4-91B102A3798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45130">
                <a:off x="10124935" y="2584677"/>
                <a:ext cx="303834" cy="99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8" name="Picture 9" descr="1">
                <a:extLst>
                  <a:ext uri="{FF2B5EF4-FFF2-40B4-BE49-F238E27FC236}">
                    <a16:creationId xmlns:a16="http://schemas.microsoft.com/office/drawing/2014/main" id="{40531548-DC1F-199B-113E-57CB807F9D3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76390">
                <a:off x="10558212" y="2612476"/>
                <a:ext cx="315738" cy="103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9" name="Picture 9" descr="1">
                <a:extLst>
                  <a:ext uri="{FF2B5EF4-FFF2-40B4-BE49-F238E27FC236}">
                    <a16:creationId xmlns:a16="http://schemas.microsoft.com/office/drawing/2014/main" id="{7333E9FC-7267-3A2C-6651-2226C1F6A86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543211">
                <a:off x="10789603" y="2976714"/>
                <a:ext cx="275192" cy="898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0" name="Picture 9" descr="1">
                <a:extLst>
                  <a:ext uri="{FF2B5EF4-FFF2-40B4-BE49-F238E27FC236}">
                    <a16:creationId xmlns:a16="http://schemas.microsoft.com/office/drawing/2014/main" id="{7C986203-0905-C438-0D44-93A12782FCE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360568">
                <a:off x="9678248" y="4128905"/>
                <a:ext cx="127834" cy="417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1" name="Picture 9" descr="1">
                <a:extLst>
                  <a:ext uri="{FF2B5EF4-FFF2-40B4-BE49-F238E27FC236}">
                    <a16:creationId xmlns:a16="http://schemas.microsoft.com/office/drawing/2014/main" id="{083C0682-2056-BFFC-5B8B-05D499B2C13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415138" y="3735398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2" name="Picture 9" descr="1">
                <a:extLst>
                  <a:ext uri="{FF2B5EF4-FFF2-40B4-BE49-F238E27FC236}">
                    <a16:creationId xmlns:a16="http://schemas.microsoft.com/office/drawing/2014/main" id="{ED365C4F-BB26-B93F-E3E0-823E0950DE7F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18">
                <a:off x="9556692" y="3530917"/>
                <a:ext cx="140653" cy="459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3" name="Picture 9" descr="1">
                <a:extLst>
                  <a:ext uri="{FF2B5EF4-FFF2-40B4-BE49-F238E27FC236}">
                    <a16:creationId xmlns:a16="http://schemas.microsoft.com/office/drawing/2014/main" id="{9C9B3166-06B0-F336-6ED1-83389162A69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9745036" y="3449110"/>
                <a:ext cx="146164" cy="477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4" name="Picture 9" descr="1">
                <a:extLst>
                  <a:ext uri="{FF2B5EF4-FFF2-40B4-BE49-F238E27FC236}">
                    <a16:creationId xmlns:a16="http://schemas.microsoft.com/office/drawing/2014/main" id="{9DF2D357-3C19-361F-899A-20062F1A15A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2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9904140" y="3558328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5" name="Picture 9" descr="1">
                <a:extLst>
                  <a:ext uri="{FF2B5EF4-FFF2-40B4-BE49-F238E27FC236}">
                    <a16:creationId xmlns:a16="http://schemas.microsoft.com/office/drawing/2014/main" id="{829D7610-B42A-DF04-52E4-9D3C6B3F72C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3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609249" y="3157586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6" name="Picture 9" descr="1">
                <a:extLst>
                  <a:ext uri="{FF2B5EF4-FFF2-40B4-BE49-F238E27FC236}">
                    <a16:creationId xmlns:a16="http://schemas.microsoft.com/office/drawing/2014/main" id="{CF58CB93-69B4-AE23-DFFE-DCADE11B922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4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606997">
                <a:off x="9238376" y="2920553"/>
                <a:ext cx="109058" cy="355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7" name="Picture 9" descr="1">
                <a:extLst>
                  <a:ext uri="{FF2B5EF4-FFF2-40B4-BE49-F238E27FC236}">
                    <a16:creationId xmlns:a16="http://schemas.microsoft.com/office/drawing/2014/main" id="{65BAE4AB-B3BE-1EF2-9652-808A9B77B1D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5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26">
                <a:off x="9297586" y="2688900"/>
                <a:ext cx="129913" cy="424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8" name="Picture 9" descr="1">
                <a:extLst>
                  <a:ext uri="{FF2B5EF4-FFF2-40B4-BE49-F238E27FC236}">
                    <a16:creationId xmlns:a16="http://schemas.microsoft.com/office/drawing/2014/main" id="{63A0599C-106A-2B9B-1C87-3B66048CE81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5">
                <a:off x="9431360" y="2549844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9" name="Picture 9" descr="1">
                <a:extLst>
                  <a:ext uri="{FF2B5EF4-FFF2-40B4-BE49-F238E27FC236}">
                    <a16:creationId xmlns:a16="http://schemas.microsoft.com/office/drawing/2014/main" id="{264BB434-199B-50C9-66AD-C9BF194DC62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699">
                <a:off x="9595672" y="2591067"/>
                <a:ext cx="117667" cy="38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0" name="Picture 9" descr="1">
                <a:extLst>
                  <a:ext uri="{FF2B5EF4-FFF2-40B4-BE49-F238E27FC236}">
                    <a16:creationId xmlns:a16="http://schemas.microsoft.com/office/drawing/2014/main" id="{1BA733AF-8AD4-3089-541A-605926F04A7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28">
                <a:off x="10027694" y="2735670"/>
                <a:ext cx="140653" cy="459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1" name="Picture 9" descr="1">
                <a:extLst>
                  <a:ext uri="{FF2B5EF4-FFF2-40B4-BE49-F238E27FC236}">
                    <a16:creationId xmlns:a16="http://schemas.microsoft.com/office/drawing/2014/main" id="{13EEE7C8-1095-5B14-2380-24BF27BD759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9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32">
                <a:off x="10122308" y="2222227"/>
                <a:ext cx="129914" cy="42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2" name="Picture 9" descr="1">
                <a:extLst>
                  <a:ext uri="{FF2B5EF4-FFF2-40B4-BE49-F238E27FC236}">
                    <a16:creationId xmlns:a16="http://schemas.microsoft.com/office/drawing/2014/main" id="{CD021E90-F5FA-9BA5-3B41-EAE57C16D1B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0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90259">
                <a:off x="10358576" y="2160388"/>
                <a:ext cx="154757" cy="505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3" name="Picture 9" descr="1">
                <a:extLst>
                  <a:ext uri="{FF2B5EF4-FFF2-40B4-BE49-F238E27FC236}">
                    <a16:creationId xmlns:a16="http://schemas.microsoft.com/office/drawing/2014/main" id="{24BE9909-BEDF-1477-40AD-A3C6B2A6229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1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17">
                <a:off x="10564333" y="2234378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4" name="Picture 9" descr="1">
                <a:extLst>
                  <a:ext uri="{FF2B5EF4-FFF2-40B4-BE49-F238E27FC236}">
                    <a16:creationId xmlns:a16="http://schemas.microsoft.com/office/drawing/2014/main" id="{B79F0434-00EA-815E-C8C9-A90A183D544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2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35">
                <a:off x="10636938" y="2443396"/>
                <a:ext cx="140169" cy="457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5" name="Picture 9" descr="1">
                <a:extLst>
                  <a:ext uri="{FF2B5EF4-FFF2-40B4-BE49-F238E27FC236}">
                    <a16:creationId xmlns:a16="http://schemas.microsoft.com/office/drawing/2014/main" id="{9D98DEA0-55FD-F256-F164-E9000E22495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3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10458259" y="2767698"/>
                <a:ext cx="146164" cy="477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6" name="Picture 9" descr="1">
                <a:extLst>
                  <a:ext uri="{FF2B5EF4-FFF2-40B4-BE49-F238E27FC236}">
                    <a16:creationId xmlns:a16="http://schemas.microsoft.com/office/drawing/2014/main" id="{778E8C7C-2F97-D4C8-75DB-54E50ED6A82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4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7">
                <a:off x="10561594" y="2235008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7" name="Picture 9" descr="1">
                <a:extLst>
                  <a:ext uri="{FF2B5EF4-FFF2-40B4-BE49-F238E27FC236}">
                    <a16:creationId xmlns:a16="http://schemas.microsoft.com/office/drawing/2014/main" id="{2D3CBBFC-2BF2-6EC4-4878-A4E40AA6D64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5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25">
                <a:off x="10807310" y="2173096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8" name="Picture 9" descr="1">
                <a:extLst>
                  <a:ext uri="{FF2B5EF4-FFF2-40B4-BE49-F238E27FC236}">
                    <a16:creationId xmlns:a16="http://schemas.microsoft.com/office/drawing/2014/main" id="{C56124B9-0789-65FA-7B5E-370A3627CB3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6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2773">
                <a:off x="11020325" y="2251956"/>
                <a:ext cx="167122" cy="54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9" name="Picture 9" descr="1">
                <a:extLst>
                  <a:ext uri="{FF2B5EF4-FFF2-40B4-BE49-F238E27FC236}">
                    <a16:creationId xmlns:a16="http://schemas.microsoft.com/office/drawing/2014/main" id="{0AFCD018-A1CB-AD1D-AE30-740FEE33194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7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595">
                <a:off x="11094117" y="2469741"/>
                <a:ext cx="145661" cy="475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0" name="Picture 9" descr="1">
                <a:extLst>
                  <a:ext uri="{FF2B5EF4-FFF2-40B4-BE49-F238E27FC236}">
                    <a16:creationId xmlns:a16="http://schemas.microsoft.com/office/drawing/2014/main" id="{89947D99-8E28-9A79-2B9C-2158EBE7C7E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8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10817251" y="3030816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1" name="Picture 9" descr="1">
                <a:extLst>
                  <a:ext uri="{FF2B5EF4-FFF2-40B4-BE49-F238E27FC236}">
                    <a16:creationId xmlns:a16="http://schemas.microsoft.com/office/drawing/2014/main" id="{19846B8C-FE51-7888-6C39-42ED4A9748A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9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717">
                <a:off x="11210766" y="2752140"/>
                <a:ext cx="117667" cy="384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2" name="Picture 9" descr="1">
                <a:extLst>
                  <a:ext uri="{FF2B5EF4-FFF2-40B4-BE49-F238E27FC236}">
                    <a16:creationId xmlns:a16="http://schemas.microsoft.com/office/drawing/2014/main" id="{48812423-7F82-4E45-D137-A6A45B380F7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0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47">
                <a:off x="11376669" y="2855864"/>
                <a:ext cx="140169" cy="457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3" name="Picture 9" descr="1">
                <a:extLst>
                  <a:ext uri="{FF2B5EF4-FFF2-40B4-BE49-F238E27FC236}">
                    <a16:creationId xmlns:a16="http://schemas.microsoft.com/office/drawing/2014/main" id="{089AA147-AE58-882D-81DA-8398F8DF2B1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1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600">
                <a:off x="11459440" y="3031891"/>
                <a:ext cx="145661" cy="475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4" name="Picture 9" descr="1">
                <a:extLst>
                  <a:ext uri="{FF2B5EF4-FFF2-40B4-BE49-F238E27FC236}">
                    <a16:creationId xmlns:a16="http://schemas.microsoft.com/office/drawing/2014/main" id="{E020B512-0EAD-5567-95C5-63A64029120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2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086417">
                <a:off x="11400942" y="3216660"/>
                <a:ext cx="126955" cy="41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5710A35-E4B0-9E6C-C53B-741236B0D28D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6709964">
              <a:off x="9439919" y="4185826"/>
              <a:ext cx="312865" cy="35483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99A899D-3B79-A005-B057-DC392492A454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5333201">
              <a:off x="9256275" y="4117730"/>
              <a:ext cx="288976" cy="32774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473D326-3817-B5F6-BDE7-4E6F286C2850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274814">
              <a:off x="9290691" y="3904132"/>
              <a:ext cx="344239" cy="39041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8B1165E-C62C-D665-AC4F-DE6973233DB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306067">
              <a:off x="9346685" y="3822865"/>
              <a:ext cx="357727" cy="40571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4D04CB3-F25E-05A8-C8FD-C1C52141FA14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2884">
              <a:off x="9510551" y="3855682"/>
              <a:ext cx="311789" cy="35361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00C21DB-A98A-F095-F45F-C6C7AAA08F7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5333181">
              <a:off x="9214927" y="3838601"/>
              <a:ext cx="288975" cy="32774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A9906E0-5255-87B6-BBA7-A09929011711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3956408">
              <a:off x="9030198" y="3852102"/>
              <a:ext cx="266913" cy="30271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14144D8-3DCD-36FA-CA3A-A1C0A2D389B0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898026">
              <a:off x="8991823" y="3645791"/>
              <a:ext cx="317954" cy="36060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96AEC4D-62FB-0112-DDD6-8BDC4E02F55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929290">
              <a:off x="9012443" y="3553518"/>
              <a:ext cx="330413" cy="374737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7892C94-AE04-8F0D-CD22-83465662718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6118">
              <a:off x="9155940" y="3532598"/>
              <a:ext cx="287981" cy="32661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FFE7A2E-E04E-98D7-8F3E-1822578B537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274817">
              <a:off x="9317872" y="3477128"/>
              <a:ext cx="344237" cy="390415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13CDDDA-CEE9-CD0F-5AB5-71B802451CC7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898026">
              <a:off x="9233953" y="3279994"/>
              <a:ext cx="317954" cy="360606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E366FD92-142C-816A-92C2-D2DE2DEACBB8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39670">
              <a:off x="9389804" y="3144591"/>
              <a:ext cx="378758" cy="42956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A6EFAC8D-54D9-25C1-6183-C0AB0CA2BD6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0916">
              <a:off x="9488057" y="3123546"/>
              <a:ext cx="393598" cy="446398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103C3A-C069-B863-25A9-63CDEFF4A11D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7751">
              <a:off x="9622118" y="3262904"/>
              <a:ext cx="343054" cy="38907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1E56D617-3B75-678D-DCA0-6FD0CC66E1C9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306080">
              <a:off x="9497698" y="3391922"/>
              <a:ext cx="357726" cy="405714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61E11D3-A30C-9CDA-FEAD-C63DFDB5767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929290">
              <a:off x="9412498" y="3186157"/>
              <a:ext cx="330412" cy="374736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53F657C2-E951-BC0F-0C05-21A4DAF36434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0915">
              <a:off x="9575402" y="3047213"/>
              <a:ext cx="393599" cy="446399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D7333AA-EBD1-B672-D9AF-25F0F64B5DD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302185">
              <a:off x="9677619" y="3026344"/>
              <a:ext cx="409019" cy="463887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E0E5BF3A-9DEC-DBD8-751A-24D2D112832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9000">
              <a:off x="9815881" y="3172183"/>
              <a:ext cx="356493" cy="404315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A9F9012-B6A1-729C-427D-61D100590C08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2885">
              <a:off x="9776354" y="3446218"/>
              <a:ext cx="311787" cy="35361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79132BC-4905-7FEE-FFEC-5D60E4F4BBF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6124">
              <a:off x="9855995" y="3259656"/>
              <a:ext cx="287983" cy="326615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724E6D97-C1EA-93B1-AF9F-9595CD6525B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7745">
              <a:off x="10013921" y="3277602"/>
              <a:ext cx="343054" cy="389073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D7F7B0A5-00FC-3B93-BA69-557D8C00CB9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8981">
              <a:off x="10084698" y="3327295"/>
              <a:ext cx="356495" cy="404318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3BDF6ABB-AD23-8DE4-8206-91EF07BF9C08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5826">
              <a:off x="10110536" y="3493800"/>
              <a:ext cx="310716" cy="352397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2218B115-40A5-8030-EDF9-49400A1B63D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5333181">
              <a:off x="9409037" y="3260789"/>
              <a:ext cx="288975" cy="327740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B4EE579D-BC1C-0DBC-BDE9-BF209F477B69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3956408">
              <a:off x="9224310" y="3274291"/>
              <a:ext cx="266913" cy="302718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23B20502-854F-438C-26A9-0854BEB2193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898026">
              <a:off x="9185934" y="3067980"/>
              <a:ext cx="317954" cy="360606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0649C4A8-DCCB-E395-9746-2CB603E9AE3D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929282">
              <a:off x="9206554" y="2975707"/>
              <a:ext cx="330413" cy="374737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C5D52BC5-66D6-5D79-E798-CA8EC79B112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6098">
              <a:off x="9350049" y="2954787"/>
              <a:ext cx="287981" cy="326613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146377E3-C448-9E0F-AC4C-E4C6BA1C6C11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3956408">
              <a:off x="9088625" y="3051764"/>
              <a:ext cx="266913" cy="302718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85B6F487-B7DA-83CF-ADC9-504F804B9E94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2579614">
              <a:off x="8932666" y="3134655"/>
              <a:ext cx="246533" cy="279605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8AFE9D26-E9C4-F64C-6ECF-135128D10FC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6521243">
              <a:off x="8834292" y="2961691"/>
              <a:ext cx="293678" cy="333074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B4B8627B-A1D2-695C-F024-5E98F2D91272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6552485">
              <a:off x="8820691" y="2873022"/>
              <a:ext cx="305185" cy="346124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50EFAA4B-199E-F317-49A6-8A8801F730AF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119337">
              <a:off x="8928094" y="2812953"/>
              <a:ext cx="265993" cy="301675"/>
            </a:xfrm>
            <a:prstGeom prst="rect">
              <a:avLst/>
            </a:prstGeom>
          </p:spPr>
        </p:pic>
        <p:pic>
          <p:nvPicPr>
            <p:cNvPr id="124" name="圖片 123">
              <a:extLst>
                <a:ext uri="{FF2B5EF4-FFF2-40B4-BE49-F238E27FC236}">
                  <a16:creationId xmlns:a16="http://schemas.microsoft.com/office/drawing/2014/main" id="{879A3112-C62E-D787-6531-D22DA1E43A58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898022">
              <a:off x="9055288" y="2695004"/>
              <a:ext cx="317954" cy="360606"/>
            </a:xfrm>
            <a:prstGeom prst="rect">
              <a:avLst/>
            </a:prstGeom>
          </p:spPr>
        </p:pic>
        <p:pic>
          <p:nvPicPr>
            <p:cNvPr id="125" name="圖片 124">
              <a:extLst>
                <a:ext uri="{FF2B5EF4-FFF2-40B4-BE49-F238E27FC236}">
                  <a16:creationId xmlns:a16="http://schemas.microsoft.com/office/drawing/2014/main" id="{BCC58590-4AFE-ADAB-5713-8F908C719299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6521248">
              <a:off x="8908513" y="2563370"/>
              <a:ext cx="293677" cy="333073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EB86622A-6021-AE03-B858-25E2F6B291F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62873">
              <a:off x="9002510" y="2378612"/>
              <a:ext cx="349838" cy="396768"/>
            </a:xfrm>
            <a:prstGeom prst="rect">
              <a:avLst/>
            </a:prstGeom>
          </p:spPr>
        </p:pic>
        <p:pic>
          <p:nvPicPr>
            <p:cNvPr id="127" name="圖片 126">
              <a:extLst>
                <a:ext uri="{FF2B5EF4-FFF2-40B4-BE49-F238E27FC236}">
                  <a16:creationId xmlns:a16="http://schemas.microsoft.com/office/drawing/2014/main" id="{052A3EF2-19A3-1570-4ED1-92061BFD07CD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4131">
              <a:off x="9080989" y="2322043"/>
              <a:ext cx="363545" cy="412313"/>
            </a:xfrm>
            <a:prstGeom prst="rect">
              <a:avLst/>
            </a:prstGeom>
          </p:spPr>
        </p:pic>
        <p:pic>
          <p:nvPicPr>
            <p:cNvPr id="1995" name="圖片 1994">
              <a:extLst>
                <a:ext uri="{FF2B5EF4-FFF2-40B4-BE49-F238E27FC236}">
                  <a16:creationId xmlns:a16="http://schemas.microsoft.com/office/drawing/2014/main" id="{7ECFAD8D-02FC-701C-4503-1CCA0C9CC34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60943">
              <a:off x="9236724" y="2403495"/>
              <a:ext cx="316859" cy="359365"/>
            </a:xfrm>
            <a:prstGeom prst="rect">
              <a:avLst/>
            </a:prstGeom>
          </p:spPr>
        </p:pic>
        <p:pic>
          <p:nvPicPr>
            <p:cNvPr id="1996" name="圖片 1995">
              <a:extLst>
                <a:ext uri="{FF2B5EF4-FFF2-40B4-BE49-F238E27FC236}">
                  <a16:creationId xmlns:a16="http://schemas.microsoft.com/office/drawing/2014/main" id="{26F7323A-20D3-A5CE-746E-29876547DE4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929282">
              <a:off x="9179813" y="2554785"/>
              <a:ext cx="330414" cy="374738"/>
            </a:xfrm>
            <a:prstGeom prst="rect">
              <a:avLst/>
            </a:prstGeom>
          </p:spPr>
        </p:pic>
        <p:pic>
          <p:nvPicPr>
            <p:cNvPr id="1997" name="圖片 1996">
              <a:extLst>
                <a:ext uri="{FF2B5EF4-FFF2-40B4-BE49-F238E27FC236}">
                  <a16:creationId xmlns:a16="http://schemas.microsoft.com/office/drawing/2014/main" id="{8EE6DB43-F8E8-EF42-658F-2081F3A21087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6552480">
              <a:off x="9028669" y="2416501"/>
              <a:ext cx="305184" cy="346123"/>
            </a:xfrm>
            <a:prstGeom prst="rect">
              <a:avLst/>
            </a:prstGeom>
          </p:spPr>
        </p:pic>
        <p:pic>
          <p:nvPicPr>
            <p:cNvPr id="1998" name="圖片 1997">
              <a:extLst>
                <a:ext uri="{FF2B5EF4-FFF2-40B4-BE49-F238E27FC236}">
                  <a16:creationId xmlns:a16="http://schemas.microsoft.com/office/drawing/2014/main" id="{83E1AFD4-E2DC-062A-09BF-5D79F9266B1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4118">
              <a:off x="9127789" y="2225662"/>
              <a:ext cx="363545" cy="412313"/>
            </a:xfrm>
            <a:prstGeom prst="rect">
              <a:avLst/>
            </a:prstGeom>
          </p:spPr>
        </p:pic>
        <p:pic>
          <p:nvPicPr>
            <p:cNvPr id="1999" name="圖片 1998">
              <a:extLst>
                <a:ext uri="{FF2B5EF4-FFF2-40B4-BE49-F238E27FC236}">
                  <a16:creationId xmlns:a16="http://schemas.microsoft.com/office/drawing/2014/main" id="{79B0065A-2F2B-EF08-A507-9D714EB93E9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525399">
              <a:off x="9209800" y="2167688"/>
              <a:ext cx="377789" cy="428468"/>
            </a:xfrm>
            <a:prstGeom prst="rect">
              <a:avLst/>
            </a:prstGeom>
          </p:spPr>
        </p:pic>
        <p:pic>
          <p:nvPicPr>
            <p:cNvPr id="2000" name="圖片 1999">
              <a:extLst>
                <a:ext uri="{FF2B5EF4-FFF2-40B4-BE49-F238E27FC236}">
                  <a16:creationId xmlns:a16="http://schemas.microsoft.com/office/drawing/2014/main" id="{40CBAD06-CED2-329E-D4A0-05269149527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92197">
              <a:off x="9371112" y="2253578"/>
              <a:ext cx="329275" cy="373446"/>
            </a:xfrm>
            <a:prstGeom prst="rect">
              <a:avLst/>
            </a:prstGeom>
          </p:spPr>
        </p:pic>
        <p:pic>
          <p:nvPicPr>
            <p:cNvPr id="2001" name="圖片 2000">
              <a:extLst>
                <a:ext uri="{FF2B5EF4-FFF2-40B4-BE49-F238E27FC236}">
                  <a16:creationId xmlns:a16="http://schemas.microsoft.com/office/drawing/2014/main" id="{E48E42A6-DD85-0F67-584D-A18382D57E70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6098">
              <a:off x="9428680" y="2510796"/>
              <a:ext cx="287982" cy="326614"/>
            </a:xfrm>
            <a:prstGeom prst="rect">
              <a:avLst/>
            </a:prstGeom>
          </p:spPr>
        </p:pic>
        <p:pic>
          <p:nvPicPr>
            <p:cNvPr id="2002" name="圖片 2001">
              <a:extLst>
                <a:ext uri="{FF2B5EF4-FFF2-40B4-BE49-F238E27FC236}">
                  <a16:creationId xmlns:a16="http://schemas.microsoft.com/office/drawing/2014/main" id="{D009FFB1-CC04-EC9F-198D-14F34E517509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119342">
              <a:off x="9425246" y="2328713"/>
              <a:ext cx="265993" cy="301675"/>
            </a:xfrm>
            <a:prstGeom prst="rect">
              <a:avLst/>
            </a:prstGeom>
          </p:spPr>
        </p:pic>
        <p:pic>
          <p:nvPicPr>
            <p:cNvPr id="2003" name="圖片 2002">
              <a:extLst>
                <a:ext uri="{FF2B5EF4-FFF2-40B4-BE49-F238E27FC236}">
                  <a16:creationId xmlns:a16="http://schemas.microsoft.com/office/drawing/2014/main" id="{1A24FD54-C53F-17D1-7C8C-F1DB00E0C54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60953">
              <a:off x="9575265" y="2274905"/>
              <a:ext cx="316860" cy="359366"/>
            </a:xfrm>
            <a:prstGeom prst="rect">
              <a:avLst/>
            </a:prstGeom>
          </p:spPr>
        </p:pic>
        <p:pic>
          <p:nvPicPr>
            <p:cNvPr id="2004" name="圖片 2003">
              <a:extLst>
                <a:ext uri="{FF2B5EF4-FFF2-40B4-BE49-F238E27FC236}">
                  <a16:creationId xmlns:a16="http://schemas.microsoft.com/office/drawing/2014/main" id="{AF38CAB7-81AB-7602-B9C2-0A4FA244540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92215">
              <a:off x="9655616" y="2288711"/>
              <a:ext cx="329274" cy="373445"/>
            </a:xfrm>
            <a:prstGeom prst="rect">
              <a:avLst/>
            </a:prstGeom>
          </p:spPr>
        </p:pic>
        <p:pic>
          <p:nvPicPr>
            <p:cNvPr id="2005" name="圖片 2004">
              <a:extLst>
                <a:ext uri="{FF2B5EF4-FFF2-40B4-BE49-F238E27FC236}">
                  <a16:creationId xmlns:a16="http://schemas.microsoft.com/office/drawing/2014/main" id="{8055B518-37DE-A889-D756-321180B72F21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4059034">
              <a:off x="9729874" y="2431166"/>
              <a:ext cx="286991" cy="325490"/>
            </a:xfrm>
            <a:prstGeom prst="rect">
              <a:avLst/>
            </a:prstGeom>
          </p:spPr>
        </p:pic>
        <p:pic>
          <p:nvPicPr>
            <p:cNvPr id="2006" name="圖片 2005">
              <a:extLst>
                <a:ext uri="{FF2B5EF4-FFF2-40B4-BE49-F238E27FC236}">
                  <a16:creationId xmlns:a16="http://schemas.microsoft.com/office/drawing/2014/main" id="{5590CBAF-CE51-F671-C66E-581A99815104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274819">
              <a:off x="9788871" y="2681879"/>
              <a:ext cx="344240" cy="390419"/>
            </a:xfrm>
            <a:prstGeom prst="rect">
              <a:avLst/>
            </a:prstGeom>
          </p:spPr>
        </p:pic>
        <p:pic>
          <p:nvPicPr>
            <p:cNvPr id="2007" name="圖片 2006">
              <a:extLst>
                <a:ext uri="{FF2B5EF4-FFF2-40B4-BE49-F238E27FC236}">
                  <a16:creationId xmlns:a16="http://schemas.microsoft.com/office/drawing/2014/main" id="{FED372B1-7DCA-2B5C-A1C1-33BCC3D3E23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898059">
              <a:off x="9704954" y="2484745"/>
              <a:ext cx="317956" cy="360609"/>
            </a:xfrm>
            <a:prstGeom prst="rect">
              <a:avLst/>
            </a:prstGeom>
          </p:spPr>
        </p:pic>
        <p:pic>
          <p:nvPicPr>
            <p:cNvPr id="2008" name="圖片 2007">
              <a:extLst>
                <a:ext uri="{FF2B5EF4-FFF2-40B4-BE49-F238E27FC236}">
                  <a16:creationId xmlns:a16="http://schemas.microsoft.com/office/drawing/2014/main" id="{95B865C1-4FF4-414B-23B2-C97D1D383F97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39670">
              <a:off x="9860806" y="2349342"/>
              <a:ext cx="378758" cy="429567"/>
            </a:xfrm>
            <a:prstGeom prst="rect">
              <a:avLst/>
            </a:prstGeom>
          </p:spPr>
        </p:pic>
        <p:pic>
          <p:nvPicPr>
            <p:cNvPr id="2009" name="圖片 2008">
              <a:extLst>
                <a:ext uri="{FF2B5EF4-FFF2-40B4-BE49-F238E27FC236}">
                  <a16:creationId xmlns:a16="http://schemas.microsoft.com/office/drawing/2014/main" id="{067BF0AE-807D-4885-4D31-F37C9B50DFE2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0945">
              <a:off x="9959056" y="2328299"/>
              <a:ext cx="393600" cy="446400"/>
            </a:xfrm>
            <a:prstGeom prst="rect">
              <a:avLst/>
            </a:prstGeom>
          </p:spPr>
        </p:pic>
        <p:pic>
          <p:nvPicPr>
            <p:cNvPr id="2010" name="圖片 2009">
              <a:extLst>
                <a:ext uri="{FF2B5EF4-FFF2-40B4-BE49-F238E27FC236}">
                  <a16:creationId xmlns:a16="http://schemas.microsoft.com/office/drawing/2014/main" id="{31D3B858-6FDE-A0F9-D891-ADC476ADF610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7758">
              <a:off x="10093120" y="2467656"/>
              <a:ext cx="343054" cy="389073"/>
            </a:xfrm>
            <a:prstGeom prst="rect">
              <a:avLst/>
            </a:prstGeom>
          </p:spPr>
        </p:pic>
        <p:pic>
          <p:nvPicPr>
            <p:cNvPr id="2011" name="圖片 2010">
              <a:extLst>
                <a:ext uri="{FF2B5EF4-FFF2-40B4-BE49-F238E27FC236}">
                  <a16:creationId xmlns:a16="http://schemas.microsoft.com/office/drawing/2014/main" id="{C73812D0-414A-87A8-0384-EDB141019F59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898030">
              <a:off x="9880009" y="2228331"/>
              <a:ext cx="317954" cy="360606"/>
            </a:xfrm>
            <a:prstGeom prst="rect">
              <a:avLst/>
            </a:prstGeom>
          </p:spPr>
        </p:pic>
        <p:pic>
          <p:nvPicPr>
            <p:cNvPr id="2012" name="圖片 2011">
              <a:extLst>
                <a:ext uri="{FF2B5EF4-FFF2-40B4-BE49-F238E27FC236}">
                  <a16:creationId xmlns:a16="http://schemas.microsoft.com/office/drawing/2014/main" id="{16346A0D-B922-9F5E-0DD4-7E939121B6A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6521255">
              <a:off x="9733235" y="2096696"/>
              <a:ext cx="293677" cy="333073"/>
            </a:xfrm>
            <a:prstGeom prst="rect">
              <a:avLst/>
            </a:prstGeom>
          </p:spPr>
        </p:pic>
        <p:pic>
          <p:nvPicPr>
            <p:cNvPr id="2013" name="圖片 2012">
              <a:extLst>
                <a:ext uri="{FF2B5EF4-FFF2-40B4-BE49-F238E27FC236}">
                  <a16:creationId xmlns:a16="http://schemas.microsoft.com/office/drawing/2014/main" id="{3CDF47C0-4929-DE9F-9769-DC9C50AC209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62873">
              <a:off x="9827230" y="1911938"/>
              <a:ext cx="349838" cy="396768"/>
            </a:xfrm>
            <a:prstGeom prst="rect">
              <a:avLst/>
            </a:prstGeom>
          </p:spPr>
        </p:pic>
        <p:pic>
          <p:nvPicPr>
            <p:cNvPr id="2014" name="圖片 2013">
              <a:extLst>
                <a:ext uri="{FF2B5EF4-FFF2-40B4-BE49-F238E27FC236}">
                  <a16:creationId xmlns:a16="http://schemas.microsoft.com/office/drawing/2014/main" id="{D52FB5C3-38FC-BF9A-B3FF-06242006929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4139">
              <a:off x="9905709" y="1855368"/>
              <a:ext cx="363547" cy="412316"/>
            </a:xfrm>
            <a:prstGeom prst="rect">
              <a:avLst/>
            </a:prstGeom>
          </p:spPr>
        </p:pic>
        <p:pic>
          <p:nvPicPr>
            <p:cNvPr id="2015" name="圖片 2014">
              <a:extLst>
                <a:ext uri="{FF2B5EF4-FFF2-40B4-BE49-F238E27FC236}">
                  <a16:creationId xmlns:a16="http://schemas.microsoft.com/office/drawing/2014/main" id="{879F0086-0B99-3235-ADE0-DC27C05A17F7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60962">
              <a:off x="10061447" y="1936821"/>
              <a:ext cx="316862" cy="359368"/>
            </a:xfrm>
            <a:prstGeom prst="rect">
              <a:avLst/>
            </a:prstGeom>
          </p:spPr>
        </p:pic>
        <p:pic>
          <p:nvPicPr>
            <p:cNvPr id="2016" name="圖片 2015">
              <a:extLst>
                <a:ext uri="{FF2B5EF4-FFF2-40B4-BE49-F238E27FC236}">
                  <a16:creationId xmlns:a16="http://schemas.microsoft.com/office/drawing/2014/main" id="{451B9FF2-1528-DCCB-F17F-D27403A3E74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39654">
              <a:off x="10201665" y="2024621"/>
              <a:ext cx="378759" cy="429568"/>
            </a:xfrm>
            <a:prstGeom prst="rect">
              <a:avLst/>
            </a:prstGeom>
          </p:spPr>
        </p:pic>
        <p:pic>
          <p:nvPicPr>
            <p:cNvPr id="2017" name="圖片 2016">
              <a:extLst>
                <a:ext uri="{FF2B5EF4-FFF2-40B4-BE49-F238E27FC236}">
                  <a16:creationId xmlns:a16="http://schemas.microsoft.com/office/drawing/2014/main" id="{9632F6D2-8512-1DB0-9876-82F5B9159BE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62873">
              <a:off x="10296059" y="1797209"/>
              <a:ext cx="349837" cy="396766"/>
            </a:xfrm>
            <a:prstGeom prst="rect">
              <a:avLst/>
            </a:prstGeom>
          </p:spPr>
        </p:pic>
        <p:pic>
          <p:nvPicPr>
            <p:cNvPr id="2018" name="圖片 2017">
              <a:extLst>
                <a:ext uri="{FF2B5EF4-FFF2-40B4-BE49-F238E27FC236}">
                  <a16:creationId xmlns:a16="http://schemas.microsoft.com/office/drawing/2014/main" id="{FF1D3117-D8FC-BE22-FC56-E598F2139F7D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04504">
              <a:off x="10488470" y="1816825"/>
              <a:ext cx="416739" cy="472643"/>
            </a:xfrm>
            <a:prstGeom prst="rect">
              <a:avLst/>
            </a:prstGeom>
          </p:spPr>
        </p:pic>
        <p:pic>
          <p:nvPicPr>
            <p:cNvPr id="2019" name="圖片 2018">
              <a:extLst>
                <a:ext uri="{FF2B5EF4-FFF2-40B4-BE49-F238E27FC236}">
                  <a16:creationId xmlns:a16="http://schemas.microsoft.com/office/drawing/2014/main" id="{9B32CAE1-C231-1EFF-1691-5443E491243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5748">
              <a:off x="10575120" y="1876280"/>
              <a:ext cx="433068" cy="491163"/>
            </a:xfrm>
            <a:prstGeom prst="rect">
              <a:avLst/>
            </a:prstGeom>
          </p:spPr>
        </p:pic>
        <p:pic>
          <p:nvPicPr>
            <p:cNvPr id="2020" name="圖片 2019">
              <a:extLst>
                <a:ext uri="{FF2B5EF4-FFF2-40B4-BE49-F238E27FC236}">
                  <a16:creationId xmlns:a16="http://schemas.microsoft.com/office/drawing/2014/main" id="{3F4A2C04-0B01-BAE7-9A8E-A35376A3661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02655">
              <a:off x="10608158" y="2078509"/>
              <a:ext cx="377455" cy="428089"/>
            </a:xfrm>
            <a:prstGeom prst="rect">
              <a:avLst/>
            </a:prstGeom>
          </p:spPr>
        </p:pic>
        <p:pic>
          <p:nvPicPr>
            <p:cNvPr id="2021" name="圖片 2020">
              <a:extLst>
                <a:ext uri="{FF2B5EF4-FFF2-40B4-BE49-F238E27FC236}">
                  <a16:creationId xmlns:a16="http://schemas.microsoft.com/office/drawing/2014/main" id="{9DAFD056-5A4D-CAFF-B09D-6078F20EE70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0916">
              <a:off x="10402914" y="2092877"/>
              <a:ext cx="393599" cy="446399"/>
            </a:xfrm>
            <a:prstGeom prst="rect">
              <a:avLst/>
            </a:prstGeom>
          </p:spPr>
        </p:pic>
        <p:pic>
          <p:nvPicPr>
            <p:cNvPr id="2022" name="圖片 2021">
              <a:extLst>
                <a:ext uri="{FF2B5EF4-FFF2-40B4-BE49-F238E27FC236}">
                  <a16:creationId xmlns:a16="http://schemas.microsoft.com/office/drawing/2014/main" id="{0A8E54C7-0959-398D-EBB2-4AAC9C5F4C3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4117">
              <a:off x="10503308" y="1857317"/>
              <a:ext cx="363545" cy="412313"/>
            </a:xfrm>
            <a:prstGeom prst="rect">
              <a:avLst/>
            </a:prstGeom>
          </p:spPr>
        </p:pic>
        <p:pic>
          <p:nvPicPr>
            <p:cNvPr id="2023" name="圖片 2022">
              <a:extLst>
                <a:ext uri="{FF2B5EF4-FFF2-40B4-BE49-F238E27FC236}">
                  <a16:creationId xmlns:a16="http://schemas.microsoft.com/office/drawing/2014/main" id="{3D4B9B7A-A6FF-00F7-E877-CC1A48F270A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5765">
              <a:off x="10702706" y="1879834"/>
              <a:ext cx="433068" cy="491163"/>
            </a:xfrm>
            <a:prstGeom prst="rect">
              <a:avLst/>
            </a:prstGeom>
          </p:spPr>
        </p:pic>
        <p:pic>
          <p:nvPicPr>
            <p:cNvPr id="2024" name="圖片 2023">
              <a:extLst>
                <a:ext uri="{FF2B5EF4-FFF2-40B4-BE49-F238E27FC236}">
                  <a16:creationId xmlns:a16="http://schemas.microsoft.com/office/drawing/2014/main" id="{62BD8009-1631-F5D3-2945-1E67DFD48D9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7021">
              <a:off x="10792098" y="1942511"/>
              <a:ext cx="450037" cy="510408"/>
            </a:xfrm>
            <a:prstGeom prst="rect">
              <a:avLst/>
            </a:prstGeom>
          </p:spPr>
        </p:pic>
        <p:pic>
          <p:nvPicPr>
            <p:cNvPr id="2025" name="圖片 2024">
              <a:extLst>
                <a:ext uri="{FF2B5EF4-FFF2-40B4-BE49-F238E27FC236}">
                  <a16:creationId xmlns:a16="http://schemas.microsoft.com/office/drawing/2014/main" id="{B1F75A15-C8B4-3E84-72BB-76D3DDFE017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3845">
              <a:off x="10824818" y="2152705"/>
              <a:ext cx="392244" cy="444862"/>
            </a:xfrm>
            <a:prstGeom prst="rect">
              <a:avLst/>
            </a:prstGeom>
          </p:spPr>
        </p:pic>
        <p:pic>
          <p:nvPicPr>
            <p:cNvPr id="2026" name="圖片 2025">
              <a:extLst>
                <a:ext uri="{FF2B5EF4-FFF2-40B4-BE49-F238E27FC236}">
                  <a16:creationId xmlns:a16="http://schemas.microsoft.com/office/drawing/2014/main" id="{C96C6F66-F9F7-EF88-9908-A4B223DFEF0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7758">
              <a:off x="10613687" y="2335320"/>
              <a:ext cx="343054" cy="389073"/>
            </a:xfrm>
            <a:prstGeom prst="rect">
              <a:avLst/>
            </a:prstGeom>
          </p:spPr>
        </p:pic>
        <p:pic>
          <p:nvPicPr>
            <p:cNvPr id="2027" name="圖片 2026">
              <a:extLst>
                <a:ext uri="{FF2B5EF4-FFF2-40B4-BE49-F238E27FC236}">
                  <a16:creationId xmlns:a16="http://schemas.microsoft.com/office/drawing/2014/main" id="{9E0B66DB-54D5-36BC-199E-5DACD5B58C3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60957">
              <a:off x="10830926" y="2239115"/>
              <a:ext cx="316860" cy="359366"/>
            </a:xfrm>
            <a:prstGeom prst="rect">
              <a:avLst/>
            </a:prstGeom>
          </p:spPr>
        </p:pic>
        <p:pic>
          <p:nvPicPr>
            <p:cNvPr id="2028" name="圖片 2027">
              <a:extLst>
                <a:ext uri="{FF2B5EF4-FFF2-40B4-BE49-F238E27FC236}">
                  <a16:creationId xmlns:a16="http://schemas.microsoft.com/office/drawing/2014/main" id="{5AE6925C-1042-7DA7-EBF1-5CF1BA67F799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02655">
              <a:off x="10913756" y="2382998"/>
              <a:ext cx="377453" cy="428087"/>
            </a:xfrm>
            <a:prstGeom prst="rect">
              <a:avLst/>
            </a:prstGeom>
          </p:spPr>
        </p:pic>
        <p:pic>
          <p:nvPicPr>
            <p:cNvPr id="2029" name="圖片 2028">
              <a:extLst>
                <a:ext uri="{FF2B5EF4-FFF2-40B4-BE49-F238E27FC236}">
                  <a16:creationId xmlns:a16="http://schemas.microsoft.com/office/drawing/2014/main" id="{CE993863-25B5-2B33-5E70-5D56C3B520E2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3845">
              <a:off x="10926173" y="2478799"/>
              <a:ext cx="392243" cy="444861"/>
            </a:xfrm>
            <a:prstGeom prst="rect">
              <a:avLst/>
            </a:prstGeom>
          </p:spPr>
        </p:pic>
        <p:pic>
          <p:nvPicPr>
            <p:cNvPr id="2030" name="圖片 2029">
              <a:extLst>
                <a:ext uri="{FF2B5EF4-FFF2-40B4-BE49-F238E27FC236}">
                  <a16:creationId xmlns:a16="http://schemas.microsoft.com/office/drawing/2014/main" id="{ECB1483E-0C02-7033-3718-320CCCC7661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8000654">
              <a:off x="10848777" y="2623121"/>
              <a:ext cx="341872" cy="387733"/>
            </a:xfrm>
            <a:prstGeom prst="rect">
              <a:avLst/>
            </a:prstGeom>
          </p:spPr>
        </p:pic>
        <p:pic>
          <p:nvPicPr>
            <p:cNvPr id="2031" name="圖片 2030">
              <a:extLst>
                <a:ext uri="{FF2B5EF4-FFF2-40B4-BE49-F238E27FC236}">
                  <a16:creationId xmlns:a16="http://schemas.microsoft.com/office/drawing/2014/main" id="{22E23AE0-82F1-1CE9-636F-2F214F85EF1D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306076">
              <a:off x="10210921" y="2710510"/>
              <a:ext cx="357726" cy="405714"/>
            </a:xfrm>
            <a:prstGeom prst="rect">
              <a:avLst/>
            </a:prstGeom>
          </p:spPr>
        </p:pic>
        <p:pic>
          <p:nvPicPr>
            <p:cNvPr id="2032" name="圖片 2031">
              <a:extLst>
                <a:ext uri="{FF2B5EF4-FFF2-40B4-BE49-F238E27FC236}">
                  <a16:creationId xmlns:a16="http://schemas.microsoft.com/office/drawing/2014/main" id="{1CE8D20D-FFB2-D07C-35D2-C69FF3098F4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929290">
              <a:off x="10125719" y="2504744"/>
              <a:ext cx="330412" cy="374736"/>
            </a:xfrm>
            <a:prstGeom prst="rect">
              <a:avLst/>
            </a:prstGeom>
          </p:spPr>
        </p:pic>
        <p:pic>
          <p:nvPicPr>
            <p:cNvPr id="2033" name="圖片 2032">
              <a:extLst>
                <a:ext uri="{FF2B5EF4-FFF2-40B4-BE49-F238E27FC236}">
                  <a16:creationId xmlns:a16="http://schemas.microsoft.com/office/drawing/2014/main" id="{5C42ABD3-C334-865E-13F4-5A4648A6407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0916">
              <a:off x="10288621" y="2365798"/>
              <a:ext cx="393599" cy="446399"/>
            </a:xfrm>
            <a:prstGeom prst="rect">
              <a:avLst/>
            </a:prstGeom>
          </p:spPr>
        </p:pic>
        <p:pic>
          <p:nvPicPr>
            <p:cNvPr id="2034" name="圖片 2033">
              <a:extLst>
                <a:ext uri="{FF2B5EF4-FFF2-40B4-BE49-F238E27FC236}">
                  <a16:creationId xmlns:a16="http://schemas.microsoft.com/office/drawing/2014/main" id="{1C93D94E-D6F7-032F-1FA8-284A486BC2D8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302184">
              <a:off x="10390839" y="2344928"/>
              <a:ext cx="409021" cy="463890"/>
            </a:xfrm>
            <a:prstGeom prst="rect">
              <a:avLst/>
            </a:prstGeom>
          </p:spPr>
        </p:pic>
        <p:pic>
          <p:nvPicPr>
            <p:cNvPr id="2035" name="圖片 2034">
              <a:extLst>
                <a:ext uri="{FF2B5EF4-FFF2-40B4-BE49-F238E27FC236}">
                  <a16:creationId xmlns:a16="http://schemas.microsoft.com/office/drawing/2014/main" id="{53424185-91A1-1DC8-14C2-E29B835533A1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9004">
              <a:off x="10529104" y="2490770"/>
              <a:ext cx="356496" cy="404319"/>
            </a:xfrm>
            <a:prstGeom prst="rect">
              <a:avLst/>
            </a:prstGeom>
          </p:spPr>
        </p:pic>
        <p:pic>
          <p:nvPicPr>
            <p:cNvPr id="2036" name="圖片 2035">
              <a:extLst>
                <a:ext uri="{FF2B5EF4-FFF2-40B4-BE49-F238E27FC236}">
                  <a16:creationId xmlns:a16="http://schemas.microsoft.com/office/drawing/2014/main" id="{0CCEBFDE-BC1F-451D-E355-FBBA5A59B2D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7929294">
              <a:off x="10310045" y="2239949"/>
              <a:ext cx="330414" cy="374738"/>
            </a:xfrm>
            <a:prstGeom prst="rect">
              <a:avLst/>
            </a:prstGeom>
          </p:spPr>
        </p:pic>
        <p:pic>
          <p:nvPicPr>
            <p:cNvPr id="2037" name="圖片 2036">
              <a:extLst>
                <a:ext uri="{FF2B5EF4-FFF2-40B4-BE49-F238E27FC236}">
                  <a16:creationId xmlns:a16="http://schemas.microsoft.com/office/drawing/2014/main" id="{A6CF644C-AF1A-7A1E-BE26-22A5307B3842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6552485">
              <a:off x="10158902" y="2101666"/>
              <a:ext cx="305184" cy="346123"/>
            </a:xfrm>
            <a:prstGeom prst="rect">
              <a:avLst/>
            </a:prstGeom>
          </p:spPr>
        </p:pic>
        <p:pic>
          <p:nvPicPr>
            <p:cNvPr id="2038" name="圖片 2037">
              <a:extLst>
                <a:ext uri="{FF2B5EF4-FFF2-40B4-BE49-F238E27FC236}">
                  <a16:creationId xmlns:a16="http://schemas.microsoft.com/office/drawing/2014/main" id="{E40376B7-4F04-C645-CE4B-84DE429B935F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4118">
              <a:off x="10258023" y="1910827"/>
              <a:ext cx="363545" cy="412313"/>
            </a:xfrm>
            <a:prstGeom prst="rect">
              <a:avLst/>
            </a:prstGeom>
          </p:spPr>
        </p:pic>
        <p:pic>
          <p:nvPicPr>
            <p:cNvPr id="2039" name="圖片 2038">
              <a:extLst>
                <a:ext uri="{FF2B5EF4-FFF2-40B4-BE49-F238E27FC236}">
                  <a16:creationId xmlns:a16="http://schemas.microsoft.com/office/drawing/2014/main" id="{75FAF7D5-7E9F-743A-E235-E002E204B4C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525399">
              <a:off x="10340034" y="1852853"/>
              <a:ext cx="377789" cy="428468"/>
            </a:xfrm>
            <a:prstGeom prst="rect">
              <a:avLst/>
            </a:prstGeom>
          </p:spPr>
        </p:pic>
        <p:pic>
          <p:nvPicPr>
            <p:cNvPr id="2040" name="圖片 2039">
              <a:extLst>
                <a:ext uri="{FF2B5EF4-FFF2-40B4-BE49-F238E27FC236}">
                  <a16:creationId xmlns:a16="http://schemas.microsoft.com/office/drawing/2014/main" id="{1A997078-EEA6-F0A5-DDF5-42234C75F0E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92213">
              <a:off x="10501347" y="1938741"/>
              <a:ext cx="329275" cy="373446"/>
            </a:xfrm>
            <a:prstGeom prst="rect">
              <a:avLst/>
            </a:prstGeom>
          </p:spPr>
        </p:pic>
        <p:pic>
          <p:nvPicPr>
            <p:cNvPr id="2041" name="圖片 2040">
              <a:extLst>
                <a:ext uri="{FF2B5EF4-FFF2-40B4-BE49-F238E27FC236}">
                  <a16:creationId xmlns:a16="http://schemas.microsoft.com/office/drawing/2014/main" id="{E1BE3769-B5AF-7936-DD3B-F98F8F539A5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0946">
              <a:off x="10645894" y="2031594"/>
              <a:ext cx="393599" cy="446399"/>
            </a:xfrm>
            <a:prstGeom prst="rect">
              <a:avLst/>
            </a:prstGeom>
          </p:spPr>
        </p:pic>
        <p:pic>
          <p:nvPicPr>
            <p:cNvPr id="2042" name="圖片 2041">
              <a:extLst>
                <a:ext uri="{FF2B5EF4-FFF2-40B4-BE49-F238E27FC236}">
                  <a16:creationId xmlns:a16="http://schemas.microsoft.com/office/drawing/2014/main" id="{4048B031-8329-76C4-FC6B-42817982B937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4148">
              <a:off x="10746287" y="1796034"/>
              <a:ext cx="363545" cy="412313"/>
            </a:xfrm>
            <a:prstGeom prst="rect">
              <a:avLst/>
            </a:prstGeom>
          </p:spPr>
        </p:pic>
        <p:pic>
          <p:nvPicPr>
            <p:cNvPr id="2043" name="圖片 2042">
              <a:extLst>
                <a:ext uri="{FF2B5EF4-FFF2-40B4-BE49-F238E27FC236}">
                  <a16:creationId xmlns:a16="http://schemas.microsoft.com/office/drawing/2014/main" id="{F2709C6F-B544-ABF8-EA1E-A01F8039F58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5770">
              <a:off x="10945687" y="1818551"/>
              <a:ext cx="433068" cy="491163"/>
            </a:xfrm>
            <a:prstGeom prst="rect">
              <a:avLst/>
            </a:prstGeom>
          </p:spPr>
        </p:pic>
        <p:pic>
          <p:nvPicPr>
            <p:cNvPr id="2044" name="圖片 2043">
              <a:extLst>
                <a:ext uri="{FF2B5EF4-FFF2-40B4-BE49-F238E27FC236}">
                  <a16:creationId xmlns:a16="http://schemas.microsoft.com/office/drawing/2014/main" id="{DE71F425-0001-AA2E-A04E-9C97A51AB2F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7029">
              <a:off x="11035076" y="1881229"/>
              <a:ext cx="450037" cy="510408"/>
            </a:xfrm>
            <a:prstGeom prst="rect">
              <a:avLst/>
            </a:prstGeom>
          </p:spPr>
        </p:pic>
        <p:pic>
          <p:nvPicPr>
            <p:cNvPr id="2045" name="圖片 2044">
              <a:extLst>
                <a:ext uri="{FF2B5EF4-FFF2-40B4-BE49-F238E27FC236}">
                  <a16:creationId xmlns:a16="http://schemas.microsoft.com/office/drawing/2014/main" id="{D3889A02-99D9-41BC-B5FC-C0CA8DC78AF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3865">
              <a:off x="11067796" y="2091419"/>
              <a:ext cx="392244" cy="444862"/>
            </a:xfrm>
            <a:prstGeom prst="rect">
              <a:avLst/>
            </a:prstGeom>
          </p:spPr>
        </p:pic>
        <p:pic>
          <p:nvPicPr>
            <p:cNvPr id="2046" name="圖片 2045">
              <a:extLst>
                <a:ext uri="{FF2B5EF4-FFF2-40B4-BE49-F238E27FC236}">
                  <a16:creationId xmlns:a16="http://schemas.microsoft.com/office/drawing/2014/main" id="{EF2DE005-3594-FC1E-90B1-7FA089F7292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302171">
              <a:off x="10854294" y="2104494"/>
              <a:ext cx="409019" cy="463887"/>
            </a:xfrm>
            <a:prstGeom prst="rect">
              <a:avLst/>
            </a:prstGeom>
          </p:spPr>
        </p:pic>
        <p:pic>
          <p:nvPicPr>
            <p:cNvPr id="2047" name="圖片 2046">
              <a:extLst>
                <a:ext uri="{FF2B5EF4-FFF2-40B4-BE49-F238E27FC236}">
                  <a16:creationId xmlns:a16="http://schemas.microsoft.com/office/drawing/2014/main" id="{92289956-3C86-367D-EB69-E1B81813901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525392">
              <a:off x="10961001" y="1860521"/>
              <a:ext cx="377788" cy="428467"/>
            </a:xfrm>
            <a:prstGeom prst="rect">
              <a:avLst/>
            </a:prstGeom>
          </p:spPr>
        </p:pic>
        <p:pic>
          <p:nvPicPr>
            <p:cNvPr id="256" name="圖片 255">
              <a:extLst>
                <a:ext uri="{FF2B5EF4-FFF2-40B4-BE49-F238E27FC236}">
                  <a16:creationId xmlns:a16="http://schemas.microsoft.com/office/drawing/2014/main" id="{663290FB-6AC0-5AFF-18EC-63E1D772E0B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7011">
              <a:off x="11167617" y="1886129"/>
              <a:ext cx="450035" cy="510406"/>
            </a:xfrm>
            <a:prstGeom prst="rect">
              <a:avLst/>
            </a:prstGeom>
          </p:spPr>
        </p:pic>
        <p:pic>
          <p:nvPicPr>
            <p:cNvPr id="257" name="圖片 256">
              <a:extLst>
                <a:ext uri="{FF2B5EF4-FFF2-40B4-BE49-F238E27FC236}">
                  <a16:creationId xmlns:a16="http://schemas.microsoft.com/office/drawing/2014/main" id="{07407EFF-1A1D-8959-D4DE-88F369A1C81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98270">
              <a:off x="11259823" y="1952185"/>
              <a:ext cx="467668" cy="530404"/>
            </a:xfrm>
            <a:prstGeom prst="rect">
              <a:avLst/>
            </a:prstGeom>
          </p:spPr>
        </p:pic>
        <p:pic>
          <p:nvPicPr>
            <p:cNvPr id="258" name="圖片 257">
              <a:extLst>
                <a:ext uri="{FF2B5EF4-FFF2-40B4-BE49-F238E27FC236}">
                  <a16:creationId xmlns:a16="http://schemas.microsoft.com/office/drawing/2014/main" id="{2589AC4E-B8D7-C446-C8AD-4896700E338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65099">
              <a:off x="11292148" y="2170640"/>
              <a:ext cx="407612" cy="462292"/>
            </a:xfrm>
            <a:prstGeom prst="rect">
              <a:avLst/>
            </a:prstGeom>
          </p:spPr>
        </p:pic>
        <p:pic>
          <p:nvPicPr>
            <p:cNvPr id="259" name="圖片 258">
              <a:extLst>
                <a:ext uri="{FF2B5EF4-FFF2-40B4-BE49-F238E27FC236}">
                  <a16:creationId xmlns:a16="http://schemas.microsoft.com/office/drawing/2014/main" id="{DD5BD336-8783-33D6-5CA0-F0840FEEB78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9016">
              <a:off x="11071299" y="2358177"/>
              <a:ext cx="356495" cy="404318"/>
            </a:xfrm>
            <a:prstGeom prst="rect">
              <a:avLst/>
            </a:prstGeom>
          </p:spPr>
        </p:pic>
        <p:pic>
          <p:nvPicPr>
            <p:cNvPr id="260" name="圖片 259">
              <a:extLst>
                <a:ext uri="{FF2B5EF4-FFF2-40B4-BE49-F238E27FC236}">
                  <a16:creationId xmlns:a16="http://schemas.microsoft.com/office/drawing/2014/main" id="{A1EAB36C-AA42-0A7C-C186-460FD36F80F7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92217">
              <a:off x="11298088" y="2260135"/>
              <a:ext cx="329275" cy="373446"/>
            </a:xfrm>
            <a:prstGeom prst="rect">
              <a:avLst/>
            </a:prstGeom>
          </p:spPr>
        </p:pic>
        <p:pic>
          <p:nvPicPr>
            <p:cNvPr id="261" name="圖片 260">
              <a:extLst>
                <a:ext uri="{FF2B5EF4-FFF2-40B4-BE49-F238E27FC236}">
                  <a16:creationId xmlns:a16="http://schemas.microsoft.com/office/drawing/2014/main" id="{A60A64EC-C2E6-FF5E-092F-57487424B66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3845">
              <a:off x="11382473" y="2410713"/>
              <a:ext cx="392243" cy="444861"/>
            </a:xfrm>
            <a:prstGeom prst="rect">
              <a:avLst/>
            </a:prstGeom>
          </p:spPr>
        </p:pic>
        <p:pic>
          <p:nvPicPr>
            <p:cNvPr id="262" name="圖片 261">
              <a:extLst>
                <a:ext uri="{FF2B5EF4-FFF2-40B4-BE49-F238E27FC236}">
                  <a16:creationId xmlns:a16="http://schemas.microsoft.com/office/drawing/2014/main" id="{AA9693C9-089B-1852-85E6-7A100D922941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65099">
              <a:off x="11394394" y="2510451"/>
              <a:ext cx="407613" cy="462293"/>
            </a:xfrm>
            <a:prstGeom prst="rect">
              <a:avLst/>
            </a:prstGeom>
          </p:spPr>
        </p:pic>
        <p:pic>
          <p:nvPicPr>
            <p:cNvPr id="263" name="圖片 262">
              <a:extLst>
                <a:ext uri="{FF2B5EF4-FFF2-40B4-BE49-F238E27FC236}">
                  <a16:creationId xmlns:a16="http://schemas.microsoft.com/office/drawing/2014/main" id="{78D26846-9C6E-9DA2-259E-F769C908420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8031918">
              <a:off x="11312875" y="2659457"/>
              <a:ext cx="355269" cy="402927"/>
            </a:xfrm>
            <a:prstGeom prst="rect">
              <a:avLst/>
            </a:prstGeom>
          </p:spPr>
        </p:pic>
        <p:pic>
          <p:nvPicPr>
            <p:cNvPr id="264" name="圖片 263">
              <a:extLst>
                <a:ext uri="{FF2B5EF4-FFF2-40B4-BE49-F238E27FC236}">
                  <a16:creationId xmlns:a16="http://schemas.microsoft.com/office/drawing/2014/main" id="{10E2B079-1C84-5A04-C83E-7FFFEE117753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72903">
              <a:off x="10689467" y="2918708"/>
              <a:ext cx="311787" cy="353612"/>
            </a:xfrm>
            <a:prstGeom prst="rect">
              <a:avLst/>
            </a:prstGeom>
          </p:spPr>
        </p:pic>
        <p:pic>
          <p:nvPicPr>
            <p:cNvPr id="265" name="圖片 264">
              <a:extLst>
                <a:ext uri="{FF2B5EF4-FFF2-40B4-BE49-F238E27FC236}">
                  <a16:creationId xmlns:a16="http://schemas.microsoft.com/office/drawing/2014/main" id="{E60CCE3C-040F-CC1A-7D8A-8628A5EA1E6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6126">
              <a:off x="10769106" y="2732145"/>
              <a:ext cx="287983" cy="326615"/>
            </a:xfrm>
            <a:prstGeom prst="rect">
              <a:avLst/>
            </a:prstGeom>
          </p:spPr>
        </p:pic>
        <p:pic>
          <p:nvPicPr>
            <p:cNvPr id="266" name="圖片 265">
              <a:extLst>
                <a:ext uri="{FF2B5EF4-FFF2-40B4-BE49-F238E27FC236}">
                  <a16:creationId xmlns:a16="http://schemas.microsoft.com/office/drawing/2014/main" id="{CDA16B62-B50D-7FCD-535C-0CC1D132DA0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7751">
              <a:off x="10927031" y="2750089"/>
              <a:ext cx="343054" cy="389073"/>
            </a:xfrm>
            <a:prstGeom prst="rect">
              <a:avLst/>
            </a:prstGeom>
          </p:spPr>
        </p:pic>
        <p:pic>
          <p:nvPicPr>
            <p:cNvPr id="267" name="圖片 266">
              <a:extLst>
                <a:ext uri="{FF2B5EF4-FFF2-40B4-BE49-F238E27FC236}">
                  <a16:creationId xmlns:a16="http://schemas.microsoft.com/office/drawing/2014/main" id="{93633B8A-039B-5B8C-0D4E-E7702583B5C8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8981">
              <a:off x="10997809" y="2799782"/>
              <a:ext cx="356495" cy="404318"/>
            </a:xfrm>
            <a:prstGeom prst="rect">
              <a:avLst/>
            </a:prstGeom>
          </p:spPr>
        </p:pic>
        <p:pic>
          <p:nvPicPr>
            <p:cNvPr id="268" name="圖片 267">
              <a:extLst>
                <a:ext uri="{FF2B5EF4-FFF2-40B4-BE49-F238E27FC236}">
                  <a16:creationId xmlns:a16="http://schemas.microsoft.com/office/drawing/2014/main" id="{6E0AE386-E947-1F87-7A7E-34ACD856F59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5826">
              <a:off x="11023647" y="2966286"/>
              <a:ext cx="310716" cy="352397"/>
            </a:xfrm>
            <a:prstGeom prst="rect">
              <a:avLst/>
            </a:prstGeom>
          </p:spPr>
        </p:pic>
        <p:pic>
          <p:nvPicPr>
            <p:cNvPr id="269" name="圖片 268">
              <a:extLst>
                <a:ext uri="{FF2B5EF4-FFF2-40B4-BE49-F238E27FC236}">
                  <a16:creationId xmlns:a16="http://schemas.microsoft.com/office/drawing/2014/main" id="{104DD7F0-9AF1-6718-3FCB-E37E690284C1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0496108">
              <a:off x="11043774" y="2671869"/>
              <a:ext cx="287984" cy="326616"/>
            </a:xfrm>
            <a:prstGeom prst="rect">
              <a:avLst/>
            </a:prstGeom>
          </p:spPr>
        </p:pic>
        <p:pic>
          <p:nvPicPr>
            <p:cNvPr id="270" name="圖片 269">
              <a:extLst>
                <a:ext uri="{FF2B5EF4-FFF2-40B4-BE49-F238E27FC236}">
                  <a16:creationId xmlns:a16="http://schemas.microsoft.com/office/drawing/2014/main" id="{1C9E84F3-9B07-6AC4-1AD5-EACD7E68222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9119324">
              <a:off x="11040340" y="2489785"/>
              <a:ext cx="265995" cy="301677"/>
            </a:xfrm>
            <a:prstGeom prst="rect">
              <a:avLst/>
            </a:prstGeom>
          </p:spPr>
        </p:pic>
        <p:pic>
          <p:nvPicPr>
            <p:cNvPr id="271" name="圖片 270">
              <a:extLst>
                <a:ext uri="{FF2B5EF4-FFF2-40B4-BE49-F238E27FC236}">
                  <a16:creationId xmlns:a16="http://schemas.microsoft.com/office/drawing/2014/main" id="{1C2E5967-3478-85AA-F58A-CCD3501CBD2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60957">
              <a:off x="11190361" y="2435979"/>
              <a:ext cx="316860" cy="359366"/>
            </a:xfrm>
            <a:prstGeom prst="rect">
              <a:avLst/>
            </a:prstGeom>
          </p:spPr>
        </p:pic>
        <p:pic>
          <p:nvPicPr>
            <p:cNvPr id="2048" name="圖片 2047">
              <a:extLst>
                <a:ext uri="{FF2B5EF4-FFF2-40B4-BE49-F238E27FC236}">
                  <a16:creationId xmlns:a16="http://schemas.microsoft.com/office/drawing/2014/main" id="{2F0DCDA4-265F-C3D3-E733-9368919A252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92210">
              <a:off x="11270710" y="2449784"/>
              <a:ext cx="329276" cy="373447"/>
            </a:xfrm>
            <a:prstGeom prst="rect">
              <a:avLst/>
            </a:prstGeom>
          </p:spPr>
        </p:pic>
        <p:pic>
          <p:nvPicPr>
            <p:cNvPr id="2049" name="圖片 2048">
              <a:extLst>
                <a:ext uri="{FF2B5EF4-FFF2-40B4-BE49-F238E27FC236}">
                  <a16:creationId xmlns:a16="http://schemas.microsoft.com/office/drawing/2014/main" id="{A6DA1608-AD9D-7EAC-9FB5-746FF444103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4059049">
              <a:off x="11344969" y="2592243"/>
              <a:ext cx="286991" cy="325490"/>
            </a:xfrm>
            <a:prstGeom prst="rect">
              <a:avLst/>
            </a:prstGeom>
          </p:spPr>
        </p:pic>
        <p:pic>
          <p:nvPicPr>
            <p:cNvPr id="2050" name="圖片 2049">
              <a:extLst>
                <a:ext uri="{FF2B5EF4-FFF2-40B4-BE49-F238E27FC236}">
                  <a16:creationId xmlns:a16="http://schemas.microsoft.com/office/drawing/2014/main" id="{D3E01A1F-2EE4-193F-AA49-DB98004EA40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37764">
              <a:off x="11353419" y="2747790"/>
              <a:ext cx="343054" cy="389073"/>
            </a:xfrm>
            <a:prstGeom prst="rect">
              <a:avLst/>
            </a:prstGeom>
          </p:spPr>
        </p:pic>
        <p:pic>
          <p:nvPicPr>
            <p:cNvPr id="2051" name="圖片 2050">
              <a:extLst>
                <a:ext uri="{FF2B5EF4-FFF2-40B4-BE49-F238E27FC236}">
                  <a16:creationId xmlns:a16="http://schemas.microsoft.com/office/drawing/2014/main" id="{3D58D9AB-FD8F-005D-7F2B-0DD81829A35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60957">
              <a:off x="11570659" y="2651583"/>
              <a:ext cx="316860" cy="359366"/>
            </a:xfrm>
            <a:prstGeom prst="rect">
              <a:avLst/>
            </a:prstGeom>
          </p:spPr>
        </p:pic>
        <p:pic>
          <p:nvPicPr>
            <p:cNvPr id="2052" name="圖片 2051">
              <a:extLst>
                <a:ext uri="{FF2B5EF4-FFF2-40B4-BE49-F238E27FC236}">
                  <a16:creationId xmlns:a16="http://schemas.microsoft.com/office/drawing/2014/main" id="{D634AE3A-9549-3E0C-E460-A084BF40FAA2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02655">
              <a:off x="11653488" y="2795466"/>
              <a:ext cx="377456" cy="428090"/>
            </a:xfrm>
            <a:prstGeom prst="rect">
              <a:avLst/>
            </a:prstGeom>
          </p:spPr>
        </p:pic>
        <p:pic>
          <p:nvPicPr>
            <p:cNvPr id="2053" name="圖片 2052">
              <a:extLst>
                <a:ext uri="{FF2B5EF4-FFF2-40B4-BE49-F238E27FC236}">
                  <a16:creationId xmlns:a16="http://schemas.microsoft.com/office/drawing/2014/main" id="{CA8C7D04-4570-B4CC-EA8F-E4E779BAB92B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3845">
              <a:off x="11665905" y="2891267"/>
              <a:ext cx="392245" cy="444863"/>
            </a:xfrm>
            <a:prstGeom prst="rect">
              <a:avLst/>
            </a:prstGeom>
          </p:spPr>
        </p:pic>
        <p:pic>
          <p:nvPicPr>
            <p:cNvPr id="2054" name="圖片 2053">
              <a:extLst>
                <a:ext uri="{FF2B5EF4-FFF2-40B4-BE49-F238E27FC236}">
                  <a16:creationId xmlns:a16="http://schemas.microsoft.com/office/drawing/2014/main" id="{2582F8C3-8BF1-915B-FFE6-F1B1F6E4978E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8000672">
              <a:off x="11588510" y="3035591"/>
              <a:ext cx="341873" cy="387734"/>
            </a:xfrm>
            <a:prstGeom prst="rect">
              <a:avLst/>
            </a:prstGeom>
          </p:spPr>
        </p:pic>
        <p:pic>
          <p:nvPicPr>
            <p:cNvPr id="2055" name="圖片 2054">
              <a:extLst>
                <a:ext uri="{FF2B5EF4-FFF2-40B4-BE49-F238E27FC236}">
                  <a16:creationId xmlns:a16="http://schemas.microsoft.com/office/drawing/2014/main" id="{80F3D55A-A7AE-60A2-BDBF-55AAB039B27F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2868997">
              <a:off x="11436619" y="2920326"/>
              <a:ext cx="356493" cy="404315"/>
            </a:xfrm>
            <a:prstGeom prst="rect">
              <a:avLst/>
            </a:prstGeom>
          </p:spPr>
        </p:pic>
        <p:pic>
          <p:nvPicPr>
            <p:cNvPr id="2056" name="圖片 2055">
              <a:extLst>
                <a:ext uri="{FF2B5EF4-FFF2-40B4-BE49-F238E27FC236}">
                  <a16:creationId xmlns:a16="http://schemas.microsoft.com/office/drawing/2014/main" id="{7D952A21-FC31-079F-8A4B-304169FB24E8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492205">
              <a:off x="11663410" y="2822285"/>
              <a:ext cx="329273" cy="373444"/>
            </a:xfrm>
            <a:prstGeom prst="rect">
              <a:avLst/>
            </a:prstGeom>
          </p:spPr>
        </p:pic>
        <p:pic>
          <p:nvPicPr>
            <p:cNvPr id="2057" name="圖片 2056">
              <a:extLst>
                <a:ext uri="{FF2B5EF4-FFF2-40B4-BE49-F238E27FC236}">
                  <a16:creationId xmlns:a16="http://schemas.microsoft.com/office/drawing/2014/main" id="{83F2D3E3-5852-622C-3463-25C5428E786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3845">
              <a:off x="11747796" y="2972863"/>
              <a:ext cx="392243" cy="444861"/>
            </a:xfrm>
            <a:prstGeom prst="rect">
              <a:avLst/>
            </a:prstGeom>
          </p:spPr>
        </p:pic>
        <p:pic>
          <p:nvPicPr>
            <p:cNvPr id="2058" name="圖片 2057">
              <a:extLst>
                <a:ext uri="{FF2B5EF4-FFF2-40B4-BE49-F238E27FC236}">
                  <a16:creationId xmlns:a16="http://schemas.microsoft.com/office/drawing/2014/main" id="{15987B4C-99CE-D7D7-1663-749198CC7CA5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8031938">
              <a:off x="11678196" y="3221606"/>
              <a:ext cx="355266" cy="402924"/>
            </a:xfrm>
            <a:prstGeom prst="rect">
              <a:avLst/>
            </a:prstGeom>
          </p:spPr>
        </p:pic>
        <p:pic>
          <p:nvPicPr>
            <p:cNvPr id="2059" name="圖片 2058">
              <a:extLst>
                <a:ext uri="{FF2B5EF4-FFF2-40B4-BE49-F238E27FC236}">
                  <a16:creationId xmlns:a16="http://schemas.microsoft.com/office/drawing/2014/main" id="{1EA8541D-A809-E232-B170-80CA1489F471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5435826">
              <a:off x="11448985" y="3202430"/>
              <a:ext cx="310715" cy="352396"/>
            </a:xfrm>
            <a:prstGeom prst="rect">
              <a:avLst/>
            </a:prstGeom>
          </p:spPr>
        </p:pic>
        <p:pic>
          <p:nvPicPr>
            <p:cNvPr id="2060" name="圖片 2059">
              <a:extLst>
                <a:ext uri="{FF2B5EF4-FFF2-40B4-BE49-F238E27FC236}">
                  <a16:creationId xmlns:a16="http://schemas.microsoft.com/office/drawing/2014/main" id="{F5898D31-B338-3ACE-8C5B-7ECEB0E8F8EC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4059049">
              <a:off x="11664397" y="3269487"/>
              <a:ext cx="286990" cy="325489"/>
            </a:xfrm>
            <a:prstGeom prst="rect">
              <a:avLst/>
            </a:prstGeom>
          </p:spPr>
        </p:pic>
        <p:pic>
          <p:nvPicPr>
            <p:cNvPr id="2061" name="圖片 2060">
              <a:extLst>
                <a:ext uri="{FF2B5EF4-FFF2-40B4-BE49-F238E27FC236}">
                  <a16:creationId xmlns:a16="http://schemas.microsoft.com/office/drawing/2014/main" id="{579EFF28-F925-CDB3-08A5-A215BEF1F679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8000654">
              <a:off x="11600802" y="3426123"/>
              <a:ext cx="341872" cy="387733"/>
            </a:xfrm>
            <a:prstGeom prst="rect">
              <a:avLst/>
            </a:prstGeom>
          </p:spPr>
        </p:pic>
        <p:pic>
          <p:nvPicPr>
            <p:cNvPr id="2062" name="圖片 2061">
              <a:extLst>
                <a:ext uri="{FF2B5EF4-FFF2-40B4-BE49-F238E27FC236}">
                  <a16:creationId xmlns:a16="http://schemas.microsoft.com/office/drawing/2014/main" id="{204F1325-0675-5B5A-9522-9A143F5D3D5A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8031919">
              <a:off x="11542444" y="3499514"/>
              <a:ext cx="355268" cy="402926"/>
            </a:xfrm>
            <a:prstGeom prst="rect">
              <a:avLst/>
            </a:prstGeom>
          </p:spPr>
        </p:pic>
        <p:pic>
          <p:nvPicPr>
            <p:cNvPr id="2063" name="圖片 2062">
              <a:extLst>
                <a:ext uri="{FF2B5EF4-FFF2-40B4-BE49-F238E27FC236}">
                  <a16:creationId xmlns:a16="http://schemas.microsoft.com/office/drawing/2014/main" id="{469A38FB-BE07-F1F2-061C-B1870AD74437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 rot="10598773">
              <a:off x="11425731" y="3537965"/>
              <a:ext cx="309645" cy="35118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352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手繪多邊形: 圖案 827">
            <a:extLst>
              <a:ext uri="{FF2B5EF4-FFF2-40B4-BE49-F238E27FC236}">
                <a16:creationId xmlns:a16="http://schemas.microsoft.com/office/drawing/2014/main" id="{FA7D8330-EA03-CFDB-2540-E5E682A48A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568116" y="0"/>
            <a:ext cx="8830283" cy="6858000"/>
          </a:xfrm>
          <a:custGeom>
            <a:avLst/>
            <a:gdLst>
              <a:gd name="connsiteX0" fmla="*/ 0 w 8830283"/>
              <a:gd name="connsiteY0" fmla="*/ 0 h 6858000"/>
              <a:gd name="connsiteX1" fmla="*/ 6023583 w 8830283"/>
              <a:gd name="connsiteY1" fmla="*/ 0 h 6858000"/>
              <a:gd name="connsiteX2" fmla="*/ 8830283 w 8830283"/>
              <a:gd name="connsiteY2" fmla="*/ 3429000 h 6858000"/>
              <a:gd name="connsiteX3" fmla="*/ 6023583 w 8830283"/>
              <a:gd name="connsiteY3" fmla="*/ 6858000 h 6858000"/>
              <a:gd name="connsiteX4" fmla="*/ 0 w 883028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0283" h="6858000">
                <a:moveTo>
                  <a:pt x="0" y="0"/>
                </a:moveTo>
                <a:lnTo>
                  <a:pt x="6023583" y="0"/>
                </a:lnTo>
                <a:lnTo>
                  <a:pt x="8830283" y="3429000"/>
                </a:lnTo>
                <a:lnTo>
                  <a:pt x="60235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26" name="手繪多邊形: 圖案 825">
            <a:extLst>
              <a:ext uri="{FF2B5EF4-FFF2-40B4-BE49-F238E27FC236}">
                <a16:creationId xmlns:a16="http://schemas.microsoft.com/office/drawing/2014/main" id="{4B1F8ABC-33D0-3BF3-3C72-68994DFA835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428031" y="0"/>
            <a:ext cx="8830283" cy="6858000"/>
          </a:xfrm>
          <a:custGeom>
            <a:avLst/>
            <a:gdLst>
              <a:gd name="connsiteX0" fmla="*/ 0 w 8830283"/>
              <a:gd name="connsiteY0" fmla="*/ 0 h 6858000"/>
              <a:gd name="connsiteX1" fmla="*/ 6023583 w 8830283"/>
              <a:gd name="connsiteY1" fmla="*/ 0 h 6858000"/>
              <a:gd name="connsiteX2" fmla="*/ 8830283 w 8830283"/>
              <a:gd name="connsiteY2" fmla="*/ 3429000 h 6858000"/>
              <a:gd name="connsiteX3" fmla="*/ 6023583 w 8830283"/>
              <a:gd name="connsiteY3" fmla="*/ 6858000 h 6858000"/>
              <a:gd name="connsiteX4" fmla="*/ 0 w 883028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0283" h="6858000">
                <a:moveTo>
                  <a:pt x="0" y="0"/>
                </a:moveTo>
                <a:lnTo>
                  <a:pt x="6023583" y="0"/>
                </a:lnTo>
                <a:lnTo>
                  <a:pt x="8830283" y="3429000"/>
                </a:lnTo>
                <a:lnTo>
                  <a:pt x="60235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27" name="手繪多邊形: 圖案 826">
            <a:extLst>
              <a:ext uri="{FF2B5EF4-FFF2-40B4-BE49-F238E27FC236}">
                <a16:creationId xmlns:a16="http://schemas.microsoft.com/office/drawing/2014/main" id="{23C9767D-8A3C-B5C6-2416-5FA0BD83275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17120" y="0"/>
            <a:ext cx="8830283" cy="6858000"/>
          </a:xfrm>
          <a:custGeom>
            <a:avLst/>
            <a:gdLst>
              <a:gd name="connsiteX0" fmla="*/ 0 w 8830283"/>
              <a:gd name="connsiteY0" fmla="*/ 0 h 6858000"/>
              <a:gd name="connsiteX1" fmla="*/ 6023583 w 8830283"/>
              <a:gd name="connsiteY1" fmla="*/ 0 h 6858000"/>
              <a:gd name="connsiteX2" fmla="*/ 8830283 w 8830283"/>
              <a:gd name="connsiteY2" fmla="*/ 3429000 h 6858000"/>
              <a:gd name="connsiteX3" fmla="*/ 6023583 w 8830283"/>
              <a:gd name="connsiteY3" fmla="*/ 6858000 h 6858000"/>
              <a:gd name="connsiteX4" fmla="*/ 0 w 883028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0283" h="6858000">
                <a:moveTo>
                  <a:pt x="0" y="0"/>
                </a:moveTo>
                <a:lnTo>
                  <a:pt x="6023583" y="0"/>
                </a:lnTo>
                <a:lnTo>
                  <a:pt x="8830283" y="3429000"/>
                </a:lnTo>
                <a:lnTo>
                  <a:pt x="60235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86090" y="1833563"/>
            <a:ext cx="4867421" cy="1916259"/>
          </a:xfrm>
        </p:spPr>
        <p:txBody>
          <a:bodyPr>
            <a:normAutofit/>
          </a:bodyPr>
          <a:lstStyle/>
          <a:p>
            <a:r>
              <a:rPr lang="zh-TW" altLang="en-US" dirty="0"/>
              <a:t>步驟視覺化</a:t>
            </a:r>
          </a:p>
        </p:txBody>
      </p:sp>
      <p:sp>
        <p:nvSpPr>
          <p:cNvPr id="825" name="手繪多邊形: 圖案 824">
            <a:extLst>
              <a:ext uri="{FF2B5EF4-FFF2-40B4-BE49-F238E27FC236}">
                <a16:creationId xmlns:a16="http://schemas.microsoft.com/office/drawing/2014/main" id="{3421725A-C0C5-8F09-8AF3-189BCE998CB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4922199" y="0"/>
            <a:ext cx="8830283" cy="6858000"/>
          </a:xfrm>
          <a:custGeom>
            <a:avLst/>
            <a:gdLst>
              <a:gd name="connsiteX0" fmla="*/ 0 w 8830283"/>
              <a:gd name="connsiteY0" fmla="*/ 0 h 6858000"/>
              <a:gd name="connsiteX1" fmla="*/ 6023583 w 8830283"/>
              <a:gd name="connsiteY1" fmla="*/ 0 h 6858000"/>
              <a:gd name="connsiteX2" fmla="*/ 8830283 w 8830283"/>
              <a:gd name="connsiteY2" fmla="*/ 3429000 h 6858000"/>
              <a:gd name="connsiteX3" fmla="*/ 6023583 w 8830283"/>
              <a:gd name="connsiteY3" fmla="*/ 6858000 h 6858000"/>
              <a:gd name="connsiteX4" fmla="*/ 0 w 883028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0283" h="6858000">
                <a:moveTo>
                  <a:pt x="0" y="0"/>
                </a:moveTo>
                <a:lnTo>
                  <a:pt x="6023583" y="0"/>
                </a:lnTo>
                <a:lnTo>
                  <a:pt x="8830283" y="3429000"/>
                </a:lnTo>
                <a:lnTo>
                  <a:pt x="60235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10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976543" y="4469918"/>
            <a:ext cx="193033" cy="370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880027" y="3846212"/>
            <a:ext cx="297660" cy="24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169576" y="3640203"/>
            <a:ext cx="120848" cy="44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442904" y="3664535"/>
            <a:ext cx="129770" cy="4598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442904" y="3914342"/>
            <a:ext cx="355245" cy="217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5" name="Picture 9" descr="1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56" y="4028702"/>
            <a:ext cx="381199" cy="124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Line 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50" name="Line 2"/>
          <p:cNvSpPr>
            <a:spLocks noChangeShapeType="1"/>
          </p:cNvSpPr>
          <p:nvPr/>
        </p:nvSpPr>
        <p:spPr bwMode="auto">
          <a:xfrm flipH="1" flipV="1">
            <a:off x="3747767" y="3979297"/>
            <a:ext cx="12690" cy="14125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89320" y="5554014"/>
            <a:ext cx="4858653" cy="487670"/>
            <a:chOff x="189320" y="5554014"/>
            <a:chExt cx="4858653" cy="487670"/>
          </a:xfrm>
        </p:grpSpPr>
        <p:sp>
          <p:nvSpPr>
            <p:cNvPr id="149" name="Rectangle 335 792"/>
            <p:cNvSpPr>
              <a:spLocks noChangeArrowheads="1"/>
            </p:cNvSpPr>
            <p:nvPr/>
          </p:nvSpPr>
          <p:spPr bwMode="auto">
            <a:xfrm>
              <a:off x="189320" y="5565280"/>
              <a:ext cx="2242716" cy="4651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生成子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(generator)</a:t>
              </a:r>
            </a:p>
          </p:txBody>
        </p:sp>
        <p:sp>
          <p:nvSpPr>
            <p:cNvPr id="150" name="Rectangle 284 30"/>
            <p:cNvSpPr>
              <a:spLocks noChangeArrowheads="1"/>
            </p:cNvSpPr>
            <p:nvPr/>
          </p:nvSpPr>
          <p:spPr bwMode="auto">
            <a:xfrm>
              <a:off x="2799046" y="5554014"/>
              <a:ext cx="2248927" cy="487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 anchorCtr="0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起始標的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(initiator)</a:t>
              </a:r>
            </a:p>
          </p:txBody>
        </p:sp>
      </p:grpSp>
      <p:sp>
        <p:nvSpPr>
          <p:cNvPr id="7" name="圓角矩形 6"/>
          <p:cNvSpPr/>
          <p:nvPr>
            <p:custDataLst>
              <p:tags r:id="rId9"/>
            </p:custDataLst>
          </p:nvPr>
        </p:nvSpPr>
        <p:spPr>
          <a:xfrm>
            <a:off x="518651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別名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7349652" y="3640203"/>
            <a:ext cx="918122" cy="1632666"/>
            <a:chOff x="576484" y="2845322"/>
            <a:chExt cx="1436706" cy="2554848"/>
          </a:xfrm>
        </p:grpSpPr>
        <p:sp>
          <p:nvSpPr>
            <p:cNvPr id="185" name="Line 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6" name="Line 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7" name="Line 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9" name="Line 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0" name="Line 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91" name="Picture 9" descr="1"/>
            <p:cNvPicPr>
              <a:picLocks noChangeArrowheads="1"/>
            </p:cNvPicPr>
            <p:nvPr>
              <p:custDataLst>
                <p:tags r:id="rId16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2" name="Line 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3" name="Line 2"/>
          <p:cNvSpPr>
            <a:spLocks noChangeShapeType="1"/>
          </p:cNvSpPr>
          <p:nvPr/>
        </p:nvSpPr>
        <p:spPr bwMode="auto">
          <a:xfrm flipH="1" flipV="1">
            <a:off x="10217392" y="3979297"/>
            <a:ext cx="12690" cy="14125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40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027" y="3640203"/>
            <a:ext cx="918122" cy="1632666"/>
            <a:chOff x="576484" y="2845322"/>
            <a:chExt cx="1436706" cy="2554848"/>
          </a:xfrm>
        </p:grpSpPr>
        <p:sp>
          <p:nvSpPr>
            <p:cNvPr id="20" name="Line 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Line 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Line 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Line 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5" name="Picture 9" descr="1"/>
            <p:cNvPicPr>
              <a:picLocks noChangeArrowheads="1"/>
            </p:cNvPicPr>
            <p:nvPr>
              <p:custDataLst>
                <p:tags r:id="rId1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50" name="Line 2"/>
          <p:cNvSpPr>
            <a:spLocks noChangeShapeType="1"/>
          </p:cNvSpPr>
          <p:nvPr/>
        </p:nvSpPr>
        <p:spPr bwMode="auto">
          <a:xfrm flipH="1" flipV="1">
            <a:off x="3747767" y="3979297"/>
            <a:ext cx="12690" cy="14125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89320" y="3832628"/>
            <a:ext cx="4858653" cy="2209056"/>
            <a:chOff x="189320" y="3832628"/>
            <a:chExt cx="4858653" cy="2209056"/>
          </a:xfrm>
        </p:grpSpPr>
        <p:sp>
          <p:nvSpPr>
            <p:cNvPr id="149" name="Rectangle 335 792"/>
            <p:cNvSpPr>
              <a:spLocks noChangeArrowheads="1"/>
            </p:cNvSpPr>
            <p:nvPr/>
          </p:nvSpPr>
          <p:spPr bwMode="auto">
            <a:xfrm>
              <a:off x="189320" y="5565280"/>
              <a:ext cx="2242716" cy="4651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生成子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(generator)</a:t>
              </a:r>
            </a:p>
          </p:txBody>
        </p:sp>
        <p:sp>
          <p:nvSpPr>
            <p:cNvPr id="150" name="Rectangle 284 30"/>
            <p:cNvSpPr>
              <a:spLocks noChangeArrowheads="1"/>
            </p:cNvSpPr>
            <p:nvPr/>
          </p:nvSpPr>
          <p:spPr bwMode="auto">
            <a:xfrm>
              <a:off x="2799046" y="5554014"/>
              <a:ext cx="2248927" cy="487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 anchorCtr="0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起始標的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(initiator)</a:t>
              </a: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D75A8DD-88F1-4F65-8B02-3D945FA1A19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399840" y="4833427"/>
              <a:ext cx="246333" cy="2463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FCE72EEF-1C50-4B0A-8D57-07CA295DFF1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906162" y="3832628"/>
              <a:ext cx="246333" cy="2463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A482597-D85E-4E14-A2F7-ADE4113EB94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907568" y="5277003"/>
              <a:ext cx="246333" cy="2463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E6F0E5E-BF1E-01C4-C00E-84A4D83BFE3D}"/>
              </a:ext>
            </a:extLst>
          </p:cNvPr>
          <p:cNvGrpSpPr/>
          <p:nvPr/>
        </p:nvGrpSpPr>
        <p:grpSpPr>
          <a:xfrm>
            <a:off x="7349653" y="3640203"/>
            <a:ext cx="918122" cy="1632666"/>
            <a:chOff x="576484" y="2845322"/>
            <a:chExt cx="1436706" cy="2554848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AE70EBEB-D882-6A91-DF22-BBA0E44FAED0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B074ADA2-1F6C-CE76-7827-7F483A530C88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DA79984D-715A-B54E-2DD2-6BE25BE8D89F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FC80588F-9FEE-DE18-8AEC-EEA18E7335BA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B69F283D-6FE4-B720-80DF-F2A6CF6E6718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0" name="Picture 9" descr="1">
              <a:extLst>
                <a:ext uri="{FF2B5EF4-FFF2-40B4-BE49-F238E27FC236}">
                  <a16:creationId xmlns:a16="http://schemas.microsoft.com/office/drawing/2014/main" id="{4BDF3EF0-2D92-8A05-60D0-B81D5564AD5E}"/>
                </a:ext>
              </a:extLst>
            </p:cNvPr>
            <p:cNvPicPr>
              <a:picLocks noChangeArrowheads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Line 2">
            <a:extLst>
              <a:ext uri="{FF2B5EF4-FFF2-40B4-BE49-F238E27FC236}">
                <a16:creationId xmlns:a16="http://schemas.microsoft.com/office/drawing/2014/main" id="{42904EBF-0C23-5607-0118-D0C7BDFF2CFF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6A48AC7C-B069-716D-364A-253FB5E7BA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17391" y="3979297"/>
            <a:ext cx="12690" cy="14125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03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027" y="3640203"/>
            <a:ext cx="918122" cy="1632666"/>
            <a:chOff x="576484" y="2845322"/>
            <a:chExt cx="1436706" cy="2554848"/>
          </a:xfrm>
        </p:grpSpPr>
        <p:sp>
          <p:nvSpPr>
            <p:cNvPr id="20" name="Line 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Line 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Line 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Line 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5" name="Picture 9" descr="1"/>
            <p:cNvPicPr>
              <a:picLocks noChangeArrowheads="1"/>
            </p:cNvPicPr>
            <p:nvPr>
              <p:custDataLst>
                <p:tags r:id="rId28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49" name="Rectangle 335 792"/>
          <p:cNvSpPr>
            <a:spLocks noChangeArrowheads="1"/>
          </p:cNvSpPr>
          <p:nvPr/>
        </p:nvSpPr>
        <p:spPr bwMode="auto">
          <a:xfrm>
            <a:off x="189320" y="5565280"/>
            <a:ext cx="2242716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rot="2" flipH="1" flipV="1">
            <a:off x="3321728" y="4143687"/>
            <a:ext cx="302064" cy="58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2" flipH="1" flipV="1">
            <a:off x="3170696" y="3167693"/>
            <a:ext cx="465787" cy="384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rot="2" flipV="1">
            <a:off x="3623792" y="2845323"/>
            <a:ext cx="189107" cy="69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2" flipV="1">
            <a:off x="4051504" y="2883398"/>
            <a:ext cx="203068" cy="719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2" flipV="1">
            <a:off x="4051503" y="3274304"/>
            <a:ext cx="555899" cy="3401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6" name="Picture 9" descr="1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">
            <a:off x="3564140" y="3453258"/>
            <a:ext cx="596512" cy="19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>
            <p:custDataLst>
              <p:tags r:id="rId9"/>
            </p:custDataLst>
          </p:nvPr>
        </p:nvSpPr>
        <p:spPr>
          <a:xfrm>
            <a:off x="4962075" y="6322377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234D18-44B3-57C6-2578-85EA482BC361}"/>
              </a:ext>
            </a:extLst>
          </p:cNvPr>
          <p:cNvGrpSpPr/>
          <p:nvPr/>
        </p:nvGrpSpPr>
        <p:grpSpPr>
          <a:xfrm>
            <a:off x="7349653" y="3640203"/>
            <a:ext cx="918122" cy="1632666"/>
            <a:chOff x="576484" y="2845322"/>
            <a:chExt cx="1436706" cy="2554848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85E150A3-0E3A-EBC7-2092-1C2A8A35263C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955ABB5B-5E0B-94F3-9554-7F3DC880CAD3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71000C8C-03CC-8C5E-3E75-782A69D40210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2AD04AE1-F12D-41EB-4D40-71F992ABA451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35E503BE-AEC4-7A8A-ACE7-0EE5F5585D3B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0" name="Picture 9" descr="1">
              <a:extLst>
                <a:ext uri="{FF2B5EF4-FFF2-40B4-BE49-F238E27FC236}">
                  <a16:creationId xmlns:a16="http://schemas.microsoft.com/office/drawing/2014/main" id="{4FD268A6-9AA9-5CBA-2B6C-9AAD3DCE219F}"/>
                </a:ext>
              </a:extLst>
            </p:cNvPr>
            <p:cNvPicPr>
              <a:picLocks noChangeArrowheads="1"/>
            </p:cNvPicPr>
            <p:nvPr>
              <p:custDataLst>
                <p:tags r:id="rId22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Line 2">
            <a:extLst>
              <a:ext uri="{FF2B5EF4-FFF2-40B4-BE49-F238E27FC236}">
                <a16:creationId xmlns:a16="http://schemas.microsoft.com/office/drawing/2014/main" id="{76A3F85D-F68D-B87D-9836-F3892497C8E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2EE6B046-5707-4053-D272-2DCED4A6E92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4" flipH="1" flipV="1">
            <a:off x="9791355" y="4143687"/>
            <a:ext cx="302064" cy="58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6E0722B7-9676-B2F6-BB3C-47DC20419ED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4" flipH="1" flipV="1">
            <a:off x="9640324" y="3167692"/>
            <a:ext cx="465787" cy="384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39E60437-F31D-A842-3C4A-A23651BB6980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4" flipV="1">
            <a:off x="10093419" y="2845323"/>
            <a:ext cx="189107" cy="69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9C71428E-91DD-954C-79CF-CA90ADD5076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rot="4" flipV="1">
            <a:off x="10521131" y="2883398"/>
            <a:ext cx="203068" cy="719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00BD5B81-AFBF-08E8-B4E5-937E9A8C5A00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4" flipV="1">
            <a:off x="10521131" y="3274304"/>
            <a:ext cx="555899" cy="3401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9" name="Picture 9" descr="1">
            <a:extLst>
              <a:ext uri="{FF2B5EF4-FFF2-40B4-BE49-F238E27FC236}">
                <a16:creationId xmlns:a16="http://schemas.microsoft.com/office/drawing/2014/main" id="{1BC306A3-0C63-C16C-8E29-240F153D2E9F}"/>
              </a:ext>
            </a:extLst>
          </p:cNvPr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">
            <a:off x="10033767" y="3453258"/>
            <a:ext cx="596512" cy="19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657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自我評量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23775"/>
              </p:ext>
            </p:extLst>
          </p:nvPr>
        </p:nvGraphicFramePr>
        <p:xfrm>
          <a:off x="554636" y="1124744"/>
          <a:ext cx="10704604" cy="331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3287034028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吸引力、創意、美感、清楚、技巧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彙整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頁數、色調、完整、精緻、變化、創意、說明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步驟視覺化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結構、標題、翻頁銜接、步驟清楚、內容完整、脈絡清楚、變化、引導、說明、文圖關聯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1019"/>
                  </a:ext>
                </a:extLst>
              </a:tr>
              <a:tr h="394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心得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排版、著重、關聯、發想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6865"/>
                  </a:ext>
                </a:extLst>
              </a:tr>
              <a:tr h="692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參考資料、新發現、新技術、新運用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064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027" y="3640203"/>
            <a:ext cx="918122" cy="1632666"/>
            <a:chOff x="576484" y="2845322"/>
            <a:chExt cx="1436706" cy="2554848"/>
          </a:xfrm>
        </p:grpSpPr>
        <p:sp>
          <p:nvSpPr>
            <p:cNvPr id="20" name="Line 4"/>
            <p:cNvSpPr>
              <a:spLocks noChangeShapeType="1"/>
            </p:cNvSpPr>
            <p:nvPr>
              <p:custDataLst>
                <p:tags r:id="rId198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Line 5"/>
            <p:cNvSpPr>
              <a:spLocks noChangeShapeType="1"/>
            </p:cNvSpPr>
            <p:nvPr>
              <p:custDataLst>
                <p:tags r:id="rId199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Line 6"/>
            <p:cNvSpPr>
              <a:spLocks noChangeShapeType="1"/>
            </p:cNvSpPr>
            <p:nvPr>
              <p:custDataLst>
                <p:tags r:id="rId200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201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Line 8"/>
            <p:cNvSpPr>
              <a:spLocks noChangeShapeType="1"/>
            </p:cNvSpPr>
            <p:nvPr>
              <p:custDataLst>
                <p:tags r:id="rId202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5" name="Picture 9" descr="1"/>
            <p:cNvPicPr>
              <a:picLocks noChangeArrowheads="1"/>
            </p:cNvPicPr>
            <p:nvPr>
              <p:custDataLst>
                <p:tags r:id="rId203"/>
              </p:custDataLst>
            </p:nvPr>
          </p:nvPicPr>
          <p:blipFill>
            <a:blip r:embed="rId20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49" name="Rectangle 335 792"/>
          <p:cNvSpPr>
            <a:spLocks noChangeArrowheads="1"/>
          </p:cNvSpPr>
          <p:nvPr/>
        </p:nvSpPr>
        <p:spPr bwMode="auto">
          <a:xfrm>
            <a:off x="189320" y="5565280"/>
            <a:ext cx="2242716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pic>
        <p:nvPicPr>
          <p:cNvPr id="36" name="Picture 9" descr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2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">
            <a:off x="3564140" y="3453258"/>
            <a:ext cx="596512" cy="19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>
            <p:custDataLst>
              <p:tags r:id="rId4"/>
            </p:custDataLst>
          </p:nvPr>
        </p:nvSpPr>
        <p:spPr>
          <a:xfrm>
            <a:off x="4962075" y="6322377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30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rot="19980285" flipH="1" flipV="1">
            <a:off x="3233856" y="4254656"/>
            <a:ext cx="139834" cy="268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19980285" flipH="1" flipV="1">
            <a:off x="2941806" y="3871533"/>
            <a:ext cx="215626" cy="17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19980285" flipV="1">
            <a:off x="3100477" y="3664609"/>
            <a:ext cx="87543" cy="321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19980285" flipV="1">
            <a:off x="3287219" y="3588332"/>
            <a:ext cx="94006" cy="333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9980285" flipV="1">
            <a:off x="3320592" y="3722076"/>
            <a:ext cx="257341" cy="157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0" name="Picture 9" descr="1"/>
          <p:cNvPicPr>
            <a:picLocks noChangeArrowheads="1"/>
          </p:cNvPicPr>
          <p:nvPr>
            <p:custDataLst>
              <p:tags r:id="rId10"/>
            </p:custDataLst>
          </p:nvPr>
        </p:nvPicPr>
        <p:blipFill>
          <a:blip r:embed="rId2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285">
            <a:off x="3324956" y="3853514"/>
            <a:ext cx="276142" cy="9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18603496" flipH="1" flipV="1">
            <a:off x="3179152" y="3258732"/>
            <a:ext cx="129157" cy="24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Line 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8603496" flipH="1" flipV="1">
            <a:off x="2773722" y="3027692"/>
            <a:ext cx="199162" cy="164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Line 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18603496" flipV="1">
            <a:off x="2864660" y="2812376"/>
            <a:ext cx="80859" cy="2968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" name="Line 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rot="18603496" flipV="1">
            <a:off x="2997907" y="2678659"/>
            <a:ext cx="86828" cy="307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Line 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18603496" flipV="1">
            <a:off x="3036854" y="2757410"/>
            <a:ext cx="237692" cy="14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8" name="Picture 9" descr="1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2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3496">
            <a:off x="3221136" y="2837066"/>
            <a:ext cx="255058" cy="8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945128" flipH="1" flipV="1">
            <a:off x="3538325" y="2882337"/>
            <a:ext cx="153856" cy="295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2" name="Line 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945128" flipH="1" flipV="1">
            <a:off x="3611190" y="2396187"/>
            <a:ext cx="237249" cy="195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3" name="Line 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rot="945128" flipV="1">
            <a:off x="3859119" y="2278716"/>
            <a:ext cx="96322" cy="353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4" name="Line 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rot="945128" flipV="1">
            <a:off x="4061639" y="2357246"/>
            <a:ext cx="103433" cy="3665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5" name="Line 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945128" flipV="1">
            <a:off x="4030448" y="2576900"/>
            <a:ext cx="283147" cy="1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6" name="Picture 9" descr="1"/>
          <p:cNvPicPr>
            <a:picLocks noChangeArrowheads="1"/>
          </p:cNvPicPr>
          <p:nvPr>
            <p:custDataLst>
              <p:tags r:id="rId22"/>
            </p:custDataLst>
          </p:nvPr>
        </p:nvPicPr>
        <p:blipFill>
          <a:blip r:embed="rId2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128">
            <a:off x="3655309" y="2584677"/>
            <a:ext cx="303834" cy="99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976388" flipH="1" flipV="1">
            <a:off x="3967502" y="2919987"/>
            <a:ext cx="159884" cy="3070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0" name="Line 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rot="976388" flipH="1" flipV="1">
            <a:off x="4048281" y="2415896"/>
            <a:ext cx="246544" cy="20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Line 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rot="976388" flipV="1">
            <a:off x="4306281" y="2295501"/>
            <a:ext cx="100096" cy="3674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2" name="Line 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rot="976388" flipV="1">
            <a:off x="4515924" y="2379051"/>
            <a:ext cx="107485" cy="38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3" name="Line 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rot="976388" flipV="1">
            <a:off x="4482347" y="2607861"/>
            <a:ext cx="294241" cy="18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4" name="Picture 9" descr="1"/>
          <p:cNvPicPr>
            <a:picLocks noChangeArrowheads="1"/>
          </p:cNvPicPr>
          <p:nvPr>
            <p:custDataLst>
              <p:tags r:id="rId28"/>
            </p:custDataLst>
          </p:nvPr>
        </p:nvPicPr>
        <p:blipFill>
          <a:blip r:embed="rId2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6388">
            <a:off x="4088585" y="2612477"/>
            <a:ext cx="315738" cy="10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Line 4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3543207" flipH="1" flipV="1">
            <a:off x="4292696" y="3139504"/>
            <a:ext cx="139353" cy="267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8" name="Line 5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3543207" flipH="1" flipV="1">
            <a:off x="4663352" y="2902495"/>
            <a:ext cx="214884" cy="177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9" name="Line 6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3543207" flipV="1">
            <a:off x="4868129" y="2915855"/>
            <a:ext cx="87242" cy="320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" name="Line 7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rot="3543207" flipV="1">
            <a:off x="4947947" y="3094035"/>
            <a:ext cx="93682" cy="331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" name="Line 8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rot="3543207" flipV="1">
            <a:off x="4828820" y="3299093"/>
            <a:ext cx="256455" cy="1569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" name="Picture 9" descr="1"/>
          <p:cNvPicPr>
            <a:picLocks noChangeArrowheads="1"/>
          </p:cNvPicPr>
          <p:nvPr>
            <p:custDataLst>
              <p:tags r:id="rId34"/>
            </p:custDataLst>
          </p:nvPr>
        </p:nvPicPr>
        <p:blipFill>
          <a:blip r:embed="rId2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3207">
            <a:off x="4319974" y="2976713"/>
            <a:ext cx="275192" cy="89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AF1BE8CF-3C74-0AD0-9614-09AECB9F84A6}"/>
              </a:ext>
            </a:extLst>
          </p:cNvPr>
          <p:cNvGrpSpPr/>
          <p:nvPr/>
        </p:nvGrpSpPr>
        <p:grpSpPr>
          <a:xfrm>
            <a:off x="7349653" y="3640203"/>
            <a:ext cx="918122" cy="1632666"/>
            <a:chOff x="576484" y="2845322"/>
            <a:chExt cx="1436706" cy="2554848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E2B63121-3BD2-BFD9-EE73-4426345BE5CA}"/>
                </a:ext>
              </a:extLst>
            </p:cNvPr>
            <p:cNvSpPr>
              <a:spLocks noChangeShapeType="1"/>
            </p:cNvSpPr>
            <p:nvPr>
              <p:custDataLst>
                <p:tags r:id="rId192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62F27824-4A1D-817D-8C13-8F6A19B0FEAD}"/>
                </a:ext>
              </a:extLst>
            </p:cNvPr>
            <p:cNvSpPr>
              <a:spLocks noChangeShapeType="1"/>
            </p:cNvSpPr>
            <p:nvPr>
              <p:custDataLst>
                <p:tags r:id="rId193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DB7129DA-B152-A816-F575-79C58017FA8C}"/>
                </a:ext>
              </a:extLst>
            </p:cNvPr>
            <p:cNvSpPr>
              <a:spLocks noChangeShapeType="1"/>
            </p:cNvSpPr>
            <p:nvPr>
              <p:custDataLst>
                <p:tags r:id="rId194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F552A1F-03AA-400A-21D6-DABF1BFF4276}"/>
                </a:ext>
              </a:extLst>
            </p:cNvPr>
            <p:cNvSpPr>
              <a:spLocks noChangeShapeType="1"/>
            </p:cNvSpPr>
            <p:nvPr>
              <p:custDataLst>
                <p:tags r:id="rId195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5CB1B4B-876D-491D-6672-39656C235F86}"/>
                </a:ext>
              </a:extLst>
            </p:cNvPr>
            <p:cNvSpPr>
              <a:spLocks noChangeShapeType="1"/>
            </p:cNvSpPr>
            <p:nvPr>
              <p:custDataLst>
                <p:tags r:id="rId196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0" name="Picture 9" descr="1">
              <a:extLst>
                <a:ext uri="{FF2B5EF4-FFF2-40B4-BE49-F238E27FC236}">
                  <a16:creationId xmlns:a16="http://schemas.microsoft.com/office/drawing/2014/main" id="{6C9F116B-2BD6-CCF0-C28E-A3A77AEFCD1A}"/>
                </a:ext>
              </a:extLst>
            </p:cNvPr>
            <p:cNvPicPr>
              <a:picLocks noChangeArrowheads="1"/>
            </p:cNvPicPr>
            <p:nvPr>
              <p:custDataLst>
                <p:tags r:id="rId197"/>
              </p:custDataLst>
            </p:nvPr>
          </p:nvPicPr>
          <p:blipFill>
            <a:blip r:embed="rId20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Line 2">
            <a:extLst>
              <a:ext uri="{FF2B5EF4-FFF2-40B4-BE49-F238E27FC236}">
                <a16:creationId xmlns:a16="http://schemas.microsoft.com/office/drawing/2014/main" id="{F83B06D4-B1A0-CA69-1190-0A1DBD22A86C}"/>
              </a:ext>
            </a:extLst>
          </p:cNvPr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7" name="Picture 9" descr="1">
            <a:extLst>
              <a:ext uri="{FF2B5EF4-FFF2-40B4-BE49-F238E27FC236}">
                <a16:creationId xmlns:a16="http://schemas.microsoft.com/office/drawing/2014/main" id="{C5D22EC4-5F89-B590-77F2-90706487C575}"/>
              </a:ext>
            </a:extLst>
          </p:cNvPr>
          <p:cNvPicPr>
            <a:picLocks noChangeArrowheads="1"/>
          </p:cNvPicPr>
          <p:nvPr>
            <p:custDataLst>
              <p:tags r:id="rId36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">
            <a:off x="10033767" y="3453258"/>
            <a:ext cx="596512" cy="19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9" descr="1">
            <a:extLst>
              <a:ext uri="{FF2B5EF4-FFF2-40B4-BE49-F238E27FC236}">
                <a16:creationId xmlns:a16="http://schemas.microsoft.com/office/drawing/2014/main" id="{4B570C69-F049-7E04-2987-C6E6318C9D16}"/>
              </a:ext>
            </a:extLst>
          </p:cNvPr>
          <p:cNvPicPr>
            <a:picLocks noChangeArrowheads="1"/>
          </p:cNvPicPr>
          <p:nvPr>
            <p:custDataLst>
              <p:tags r:id="rId37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289">
            <a:off x="9794584" y="3853514"/>
            <a:ext cx="276142" cy="9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9" descr="1">
            <a:extLst>
              <a:ext uri="{FF2B5EF4-FFF2-40B4-BE49-F238E27FC236}">
                <a16:creationId xmlns:a16="http://schemas.microsoft.com/office/drawing/2014/main" id="{5DED81AD-D4E1-61E3-1C57-3C2C3F3C58D7}"/>
              </a:ext>
            </a:extLst>
          </p:cNvPr>
          <p:cNvPicPr>
            <a:picLocks noChangeArrowheads="1"/>
          </p:cNvPicPr>
          <p:nvPr>
            <p:custDataLst>
              <p:tags r:id="rId38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3499">
            <a:off x="9690764" y="2837065"/>
            <a:ext cx="255058" cy="8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 descr="1">
            <a:extLst>
              <a:ext uri="{FF2B5EF4-FFF2-40B4-BE49-F238E27FC236}">
                <a16:creationId xmlns:a16="http://schemas.microsoft.com/office/drawing/2014/main" id="{EE2646C7-BC5A-A3F2-DC15-DFC6FA25621B}"/>
              </a:ext>
            </a:extLst>
          </p:cNvPr>
          <p:cNvPicPr>
            <a:picLocks noChangeArrowheads="1"/>
          </p:cNvPicPr>
          <p:nvPr>
            <p:custDataLst>
              <p:tags r:id="rId39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130">
            <a:off x="10124935" y="2584677"/>
            <a:ext cx="303834" cy="99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 descr="1">
            <a:extLst>
              <a:ext uri="{FF2B5EF4-FFF2-40B4-BE49-F238E27FC236}">
                <a16:creationId xmlns:a16="http://schemas.microsoft.com/office/drawing/2014/main" id="{4FEAF0BD-6BA8-DDEF-4F05-574C973610AC}"/>
              </a:ext>
            </a:extLst>
          </p:cNvPr>
          <p:cNvPicPr>
            <a:picLocks noChangeArrowheads="1"/>
          </p:cNvPicPr>
          <p:nvPr>
            <p:custDataLst>
              <p:tags r:id="rId40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6390">
            <a:off x="10558213" y="2612477"/>
            <a:ext cx="315738" cy="10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 descr="1">
            <a:extLst>
              <a:ext uri="{FF2B5EF4-FFF2-40B4-BE49-F238E27FC236}">
                <a16:creationId xmlns:a16="http://schemas.microsoft.com/office/drawing/2014/main" id="{B4DE6A68-E2AC-5899-961C-72F2FBAC8AA4}"/>
              </a:ext>
            </a:extLst>
          </p:cNvPr>
          <p:cNvPicPr>
            <a:picLocks noChangeArrowheads="1"/>
          </p:cNvPicPr>
          <p:nvPr>
            <p:custDataLst>
              <p:tags r:id="rId41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3211">
            <a:off x="10789603" y="2976714"/>
            <a:ext cx="275192" cy="89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82" name="Line 4">
            <a:extLst>
              <a:ext uri="{FF2B5EF4-FFF2-40B4-BE49-F238E27FC236}">
                <a16:creationId xmlns:a16="http://schemas.microsoft.com/office/drawing/2014/main" id="{3F5FE349-1393-6038-C3F3-1F0EC000365C}"/>
              </a:ext>
            </a:extLst>
          </p:cNvPr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rot="18360568" flipH="1" flipV="1">
            <a:off x="9661917" y="4343795"/>
            <a:ext cx="64733" cy="124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83" name="Line 5">
            <a:extLst>
              <a:ext uri="{FF2B5EF4-FFF2-40B4-BE49-F238E27FC236}">
                <a16:creationId xmlns:a16="http://schemas.microsoft.com/office/drawing/2014/main" id="{D41B9475-73B5-626F-C21F-9990D683E02A}"/>
              </a:ext>
            </a:extLst>
          </p:cNvPr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rot="18360568" flipH="1" flipV="1">
            <a:off x="9449525" y="4241448"/>
            <a:ext cx="99819" cy="8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84" name="Line 6">
            <a:extLst>
              <a:ext uri="{FF2B5EF4-FFF2-40B4-BE49-F238E27FC236}">
                <a16:creationId xmlns:a16="http://schemas.microsoft.com/office/drawing/2014/main" id="{C008E55A-64BC-6C44-0A70-8DB6AB9EC065}"/>
              </a:ext>
            </a:extLst>
          </p:cNvPr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rot="18360568" flipV="1">
            <a:off x="9489787" y="4132594"/>
            <a:ext cx="40526" cy="14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85" name="Line 7">
            <a:extLst>
              <a:ext uri="{FF2B5EF4-FFF2-40B4-BE49-F238E27FC236}">
                <a16:creationId xmlns:a16="http://schemas.microsoft.com/office/drawing/2014/main" id="{CC28F951-8037-B91C-66BD-71FD17505A36}"/>
              </a:ext>
            </a:extLst>
          </p:cNvPr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rot="18360568" flipV="1">
            <a:off x="9551859" y="4060914"/>
            <a:ext cx="43518" cy="154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86" name="Line 8">
            <a:extLst>
              <a:ext uri="{FF2B5EF4-FFF2-40B4-BE49-F238E27FC236}">
                <a16:creationId xmlns:a16="http://schemas.microsoft.com/office/drawing/2014/main" id="{3C8F8C87-C47F-2506-DE92-D8DAF203326E}"/>
              </a:ext>
            </a:extLst>
          </p:cNvPr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rot="18360568" flipV="1">
            <a:off x="9571153" y="4096339"/>
            <a:ext cx="119131" cy="7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087" name="Picture 9" descr="1">
            <a:extLst>
              <a:ext uri="{FF2B5EF4-FFF2-40B4-BE49-F238E27FC236}">
                <a16:creationId xmlns:a16="http://schemas.microsoft.com/office/drawing/2014/main" id="{918E14A0-1DE8-37CB-7E03-59663B056E2E}"/>
              </a:ext>
            </a:extLst>
          </p:cNvPr>
          <p:cNvPicPr>
            <a:picLocks noChangeArrowheads="1"/>
          </p:cNvPicPr>
          <p:nvPr>
            <p:custDataLst>
              <p:tags r:id="rId47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60568">
            <a:off x="9678248" y="4128905"/>
            <a:ext cx="127834" cy="41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91" name="Line 4">
            <a:extLst>
              <a:ext uri="{FF2B5EF4-FFF2-40B4-BE49-F238E27FC236}">
                <a16:creationId xmlns:a16="http://schemas.microsoft.com/office/drawing/2014/main" id="{C0A21299-DCDE-F670-83B2-CBF0477EFC96}"/>
              </a:ext>
            </a:extLst>
          </p:cNvPr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rot="16983783" flipH="1" flipV="1">
            <a:off x="9428193" y="3946120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92" name="Line 5">
            <a:extLst>
              <a:ext uri="{FF2B5EF4-FFF2-40B4-BE49-F238E27FC236}">
                <a16:creationId xmlns:a16="http://schemas.microsoft.com/office/drawing/2014/main" id="{EFF74E5E-8814-CE8C-FCC5-39D09D0EF8EB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rot="16983783" flipH="1" flipV="1">
            <a:off x="9201863" y="3930764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93" name="Line 6">
            <a:extLst>
              <a:ext uri="{FF2B5EF4-FFF2-40B4-BE49-F238E27FC236}">
                <a16:creationId xmlns:a16="http://schemas.microsoft.com/office/drawing/2014/main" id="{69F2C7FA-71CA-59DB-3D4E-8F8D07F001FE}"/>
              </a:ext>
            </a:extLst>
          </p:cNvPr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rot="16983783" flipV="1">
            <a:off x="9211025" y="3831930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94" name="Line 7">
            <a:extLst>
              <a:ext uri="{FF2B5EF4-FFF2-40B4-BE49-F238E27FC236}">
                <a16:creationId xmlns:a16="http://schemas.microsoft.com/office/drawing/2014/main" id="{5ABC1354-A0C9-97C5-FF09-945B46E1A458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rot="16983783" flipV="1">
            <a:off x="9238879" y="3747873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95" name="Line 8">
            <a:extLst>
              <a:ext uri="{FF2B5EF4-FFF2-40B4-BE49-F238E27FC236}">
                <a16:creationId xmlns:a16="http://schemas.microsoft.com/office/drawing/2014/main" id="{619EA4D9-13B6-E431-DE2C-2C32E49F70C8}"/>
              </a:ext>
            </a:extLst>
          </p:cNvPr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rot="16983783" flipV="1">
            <a:off x="9250640" y="3760414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096" name="Picture 9" descr="1">
            <a:extLst>
              <a:ext uri="{FF2B5EF4-FFF2-40B4-BE49-F238E27FC236}">
                <a16:creationId xmlns:a16="http://schemas.microsoft.com/office/drawing/2014/main" id="{50BAEA42-3B58-8480-5D30-9C7D6C2EDF15}"/>
              </a:ext>
            </a:extLst>
          </p:cNvPr>
          <p:cNvPicPr>
            <a:picLocks noChangeArrowheads="1"/>
          </p:cNvPicPr>
          <p:nvPr>
            <p:custDataLst>
              <p:tags r:id="rId53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3783">
            <a:off x="9415138" y="3735397"/>
            <a:ext cx="118073" cy="3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00" name="Line 4">
            <a:extLst>
              <a:ext uri="{FF2B5EF4-FFF2-40B4-BE49-F238E27FC236}">
                <a16:creationId xmlns:a16="http://schemas.microsoft.com/office/drawing/2014/main" id="{B15F211D-1303-B0E8-46DA-967491129DEF}"/>
              </a:ext>
            </a:extLst>
          </p:cNvPr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rot="20925418" flipH="1" flipV="1">
            <a:off x="9501617" y="3711596"/>
            <a:ext cx="71224" cy="13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01" name="Line 5">
            <a:extLst>
              <a:ext uri="{FF2B5EF4-FFF2-40B4-BE49-F238E27FC236}">
                <a16:creationId xmlns:a16="http://schemas.microsoft.com/office/drawing/2014/main" id="{D867D303-386F-D692-9DB4-48C1B98BF769}"/>
              </a:ext>
            </a:extLst>
          </p:cNvPr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rot="20925418" flipH="1" flipV="1">
            <a:off x="9416956" y="3489503"/>
            <a:ext cx="109829" cy="90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02" name="Line 6">
            <a:extLst>
              <a:ext uri="{FF2B5EF4-FFF2-40B4-BE49-F238E27FC236}">
                <a16:creationId xmlns:a16="http://schemas.microsoft.com/office/drawing/2014/main" id="{3FD00FB8-0383-87DD-8218-01C3A7446831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rot="20925418" flipV="1">
            <a:off x="9514666" y="3399778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03" name="Line 7">
            <a:extLst>
              <a:ext uri="{FF2B5EF4-FFF2-40B4-BE49-F238E27FC236}">
                <a16:creationId xmlns:a16="http://schemas.microsoft.com/office/drawing/2014/main" id="{AFE6404A-060A-3AAD-0456-8E3BB1F9442A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rot="20925418" flipV="1">
            <a:off x="9615884" y="3388543"/>
            <a:ext cx="47882" cy="169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04" name="Line 8">
            <a:extLst>
              <a:ext uri="{FF2B5EF4-FFF2-40B4-BE49-F238E27FC236}">
                <a16:creationId xmlns:a16="http://schemas.microsoft.com/office/drawing/2014/main" id="{2280A9A3-B511-53C5-EAF6-0CA54202333F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rot="20925418" flipV="1">
            <a:off x="9624334" y="3471695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05" name="Picture 9" descr="1">
            <a:extLst>
              <a:ext uri="{FF2B5EF4-FFF2-40B4-BE49-F238E27FC236}">
                <a16:creationId xmlns:a16="http://schemas.microsoft.com/office/drawing/2014/main" id="{065663B5-37CB-2B05-F054-AE71A15ADDEE}"/>
              </a:ext>
            </a:extLst>
          </p:cNvPr>
          <p:cNvPicPr>
            <a:picLocks noChangeArrowheads="1"/>
          </p:cNvPicPr>
          <p:nvPr>
            <p:custDataLst>
              <p:tags r:id="rId59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5418">
            <a:off x="9556692" y="3530917"/>
            <a:ext cx="140653" cy="45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09" name="Line 4">
            <a:extLst>
              <a:ext uri="{FF2B5EF4-FFF2-40B4-BE49-F238E27FC236}">
                <a16:creationId xmlns:a16="http://schemas.microsoft.com/office/drawing/2014/main" id="{3B5DA7F9-E6EB-7603-1BDF-FFA527249089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rot="20956678" flipH="1" flipV="1">
            <a:off x="9687624" y="363601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10" name="Line 5">
            <a:extLst>
              <a:ext uri="{FF2B5EF4-FFF2-40B4-BE49-F238E27FC236}">
                <a16:creationId xmlns:a16="http://schemas.microsoft.com/office/drawing/2014/main" id="{1DB98437-3A49-DB2C-3D1B-86E3EA5DAF34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rot="20956678" flipH="1" flipV="1">
            <a:off x="9601965" y="3404617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11" name="Line 6">
            <a:extLst>
              <a:ext uri="{FF2B5EF4-FFF2-40B4-BE49-F238E27FC236}">
                <a16:creationId xmlns:a16="http://schemas.microsoft.com/office/drawing/2014/main" id="{21708E1E-5DB0-F03C-2EED-DEFD69994C7C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rot="20956678" flipV="1">
            <a:off x="9704004" y="3311995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12" name="Line 7">
            <a:extLst>
              <a:ext uri="{FF2B5EF4-FFF2-40B4-BE49-F238E27FC236}">
                <a16:creationId xmlns:a16="http://schemas.microsoft.com/office/drawing/2014/main" id="{CD3BE7EC-B3E4-6D41-24A5-72BE35806A36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rot="20956678" flipV="1">
            <a:off x="9809261" y="3301291"/>
            <a:ext cx="49758" cy="176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13" name="Line 8">
            <a:extLst>
              <a:ext uri="{FF2B5EF4-FFF2-40B4-BE49-F238E27FC236}">
                <a16:creationId xmlns:a16="http://schemas.microsoft.com/office/drawing/2014/main" id="{21D01548-5EFD-D557-6398-3CA3B57126D2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rot="20956678" flipV="1">
            <a:off x="9817677" y="3388172"/>
            <a:ext cx="136212" cy="83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14" name="Picture 9" descr="1">
            <a:extLst>
              <a:ext uri="{FF2B5EF4-FFF2-40B4-BE49-F238E27FC236}">
                <a16:creationId xmlns:a16="http://schemas.microsoft.com/office/drawing/2014/main" id="{BF36D9D4-2C36-CC7B-D262-FDECDF230C73}"/>
              </a:ext>
            </a:extLst>
          </p:cNvPr>
          <p:cNvPicPr>
            <a:picLocks noChangeArrowheads="1"/>
          </p:cNvPicPr>
          <p:nvPr>
            <p:custDataLst>
              <p:tags r:id="rId65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678">
            <a:off x="9745038" y="3449110"/>
            <a:ext cx="146164" cy="4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18" name="Line 4">
            <a:extLst>
              <a:ext uri="{FF2B5EF4-FFF2-40B4-BE49-F238E27FC236}">
                <a16:creationId xmlns:a16="http://schemas.microsoft.com/office/drawing/2014/main" id="{9C81FEF1-462E-E368-7135-6DE55838336E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rot="1923496" flipH="1" flipV="1">
            <a:off x="9864266" y="3661385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19" name="Line 5">
            <a:extLst>
              <a:ext uri="{FF2B5EF4-FFF2-40B4-BE49-F238E27FC236}">
                <a16:creationId xmlns:a16="http://schemas.microsoft.com/office/drawing/2014/main" id="{431B31AE-17B8-464F-A524-7C5B13E3E91F}"/>
              </a:ext>
            </a:extLst>
          </p:cNvPr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rot="1923496" flipH="1" flipV="1">
            <a:off x="9955977" y="3480073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20" name="Line 6">
            <a:extLst>
              <a:ext uri="{FF2B5EF4-FFF2-40B4-BE49-F238E27FC236}">
                <a16:creationId xmlns:a16="http://schemas.microsoft.com/office/drawing/2014/main" id="{FE154CFE-63ED-2527-A32C-1271AF446663}"/>
              </a:ext>
            </a:extLst>
          </p:cNvPr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rot="1923496" flipV="1">
            <a:off x="10061482" y="3452362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21" name="Line 7">
            <a:extLst>
              <a:ext uri="{FF2B5EF4-FFF2-40B4-BE49-F238E27FC236}">
                <a16:creationId xmlns:a16="http://schemas.microsoft.com/office/drawing/2014/main" id="{FB5C916E-EE21-5F8E-7F24-0855D5BCA496}"/>
              </a:ext>
            </a:extLst>
          </p:cNvPr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rot="1923496" flipV="1">
            <a:off x="10132915" y="3508115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22" name="Line 8">
            <a:extLst>
              <a:ext uri="{FF2B5EF4-FFF2-40B4-BE49-F238E27FC236}">
                <a16:creationId xmlns:a16="http://schemas.microsoft.com/office/drawing/2014/main" id="{ECCE5E9C-8001-8B7F-0056-7B3CC80FBFB7}"/>
              </a:ext>
            </a:extLst>
          </p:cNvPr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rot="1923496" flipV="1">
            <a:off x="10104367" y="3605045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23" name="Picture 9" descr="1">
            <a:extLst>
              <a:ext uri="{FF2B5EF4-FFF2-40B4-BE49-F238E27FC236}">
                <a16:creationId xmlns:a16="http://schemas.microsoft.com/office/drawing/2014/main" id="{C2F9EB66-EE0B-62D2-17ED-E272298C4FFA}"/>
              </a:ext>
            </a:extLst>
          </p:cNvPr>
          <p:cNvPicPr>
            <a:picLocks noChangeArrowheads="1"/>
          </p:cNvPicPr>
          <p:nvPr>
            <p:custDataLst>
              <p:tags r:id="rId71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496">
            <a:off x="9904139" y="3558328"/>
            <a:ext cx="127394" cy="4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27" name="Line 4">
            <a:extLst>
              <a:ext uri="{FF2B5EF4-FFF2-40B4-BE49-F238E27FC236}">
                <a16:creationId xmlns:a16="http://schemas.microsoft.com/office/drawing/2014/main" id="{08691EF8-1ADD-EC66-7B3D-D46B373F8589}"/>
              </a:ext>
            </a:extLst>
          </p:cNvPr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rot="16983783" flipH="1" flipV="1">
            <a:off x="9622304" y="3368309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28" name="Line 5">
            <a:extLst>
              <a:ext uri="{FF2B5EF4-FFF2-40B4-BE49-F238E27FC236}">
                <a16:creationId xmlns:a16="http://schemas.microsoft.com/office/drawing/2014/main" id="{E340E6C8-23E6-083B-3B12-9271A9E7376C}"/>
              </a:ext>
            </a:extLst>
          </p:cNvPr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rot="16983783" flipH="1" flipV="1">
            <a:off x="9395974" y="3352953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29" name="Line 6">
            <a:extLst>
              <a:ext uri="{FF2B5EF4-FFF2-40B4-BE49-F238E27FC236}">
                <a16:creationId xmlns:a16="http://schemas.microsoft.com/office/drawing/2014/main" id="{D466E062-8D17-718F-C75B-79102B45226D}"/>
              </a:ext>
            </a:extLst>
          </p:cNvPr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rot="16983783" flipV="1">
            <a:off x="9405136" y="3254119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30" name="Line 7">
            <a:extLst>
              <a:ext uri="{FF2B5EF4-FFF2-40B4-BE49-F238E27FC236}">
                <a16:creationId xmlns:a16="http://schemas.microsoft.com/office/drawing/2014/main" id="{21924D98-7F39-2FC1-0674-043F78873A18}"/>
              </a:ext>
            </a:extLst>
          </p:cNvPr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rot="16983783" flipV="1">
            <a:off x="9432990" y="3170062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31" name="Line 8">
            <a:extLst>
              <a:ext uri="{FF2B5EF4-FFF2-40B4-BE49-F238E27FC236}">
                <a16:creationId xmlns:a16="http://schemas.microsoft.com/office/drawing/2014/main" id="{412920F2-B907-7525-F90D-E33058FBCEE8}"/>
              </a:ext>
            </a:extLst>
          </p:cNvPr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rot="16983783" flipV="1">
            <a:off x="9444751" y="3182603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32" name="Picture 9" descr="1">
            <a:extLst>
              <a:ext uri="{FF2B5EF4-FFF2-40B4-BE49-F238E27FC236}">
                <a16:creationId xmlns:a16="http://schemas.microsoft.com/office/drawing/2014/main" id="{E48D6962-EDC6-2569-9E05-55E1B4D73D5C}"/>
              </a:ext>
            </a:extLst>
          </p:cNvPr>
          <p:cNvPicPr>
            <a:picLocks noChangeArrowheads="1"/>
          </p:cNvPicPr>
          <p:nvPr>
            <p:custDataLst>
              <p:tags r:id="rId77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3783">
            <a:off x="9609249" y="3157586"/>
            <a:ext cx="118073" cy="3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36" name="Line 4">
            <a:extLst>
              <a:ext uri="{FF2B5EF4-FFF2-40B4-BE49-F238E27FC236}">
                <a16:creationId xmlns:a16="http://schemas.microsoft.com/office/drawing/2014/main" id="{5EAC48C1-A45A-F0C8-7FD9-CC1ECF924295}"/>
              </a:ext>
            </a:extLst>
          </p:cNvPr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rot="15606997" flipH="1" flipV="1">
            <a:off x="9278777" y="3115465"/>
            <a:ext cx="55225" cy="106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37" name="Line 5">
            <a:extLst>
              <a:ext uri="{FF2B5EF4-FFF2-40B4-BE49-F238E27FC236}">
                <a16:creationId xmlns:a16="http://schemas.microsoft.com/office/drawing/2014/main" id="{9EDAE3AC-3DA1-6E9B-3E27-EB7B8A4E94C0}"/>
              </a:ext>
            </a:extLst>
          </p:cNvPr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rot="15606997" flipH="1" flipV="1">
            <a:off x="9072589" y="3179485"/>
            <a:ext cx="85158" cy="7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38" name="Line 6">
            <a:extLst>
              <a:ext uri="{FF2B5EF4-FFF2-40B4-BE49-F238E27FC236}">
                <a16:creationId xmlns:a16="http://schemas.microsoft.com/office/drawing/2014/main" id="{38CABC06-9382-8A16-5019-2747252D8042}"/>
              </a:ext>
            </a:extLst>
          </p:cNvPr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rot="15606997" flipV="1">
            <a:off x="9057830" y="3099742"/>
            <a:ext cx="34574" cy="12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39" name="Line 7">
            <a:extLst>
              <a:ext uri="{FF2B5EF4-FFF2-40B4-BE49-F238E27FC236}">
                <a16:creationId xmlns:a16="http://schemas.microsoft.com/office/drawing/2014/main" id="{17AEAA0F-C470-A816-6233-E16397529029}"/>
              </a:ext>
            </a:extLst>
          </p:cNvPr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rot="15606997" flipV="1">
            <a:off x="9052056" y="3017535"/>
            <a:ext cx="37126" cy="1315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40" name="Line 8">
            <a:extLst>
              <a:ext uri="{FF2B5EF4-FFF2-40B4-BE49-F238E27FC236}">
                <a16:creationId xmlns:a16="http://schemas.microsoft.com/office/drawing/2014/main" id="{6418F1A2-67F4-73C3-6BD9-0A1FF04C4BEB}"/>
              </a:ext>
            </a:extLst>
          </p:cNvPr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rot="15606997" flipV="1">
            <a:off x="9050499" y="3014137"/>
            <a:ext cx="101633" cy="62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41" name="Picture 9" descr="1">
            <a:extLst>
              <a:ext uri="{FF2B5EF4-FFF2-40B4-BE49-F238E27FC236}">
                <a16:creationId xmlns:a16="http://schemas.microsoft.com/office/drawing/2014/main" id="{1A58B42E-588A-4007-D8A2-281A4C820745}"/>
              </a:ext>
            </a:extLst>
          </p:cNvPr>
          <p:cNvPicPr>
            <a:picLocks noChangeArrowheads="1"/>
          </p:cNvPicPr>
          <p:nvPr>
            <p:custDataLst>
              <p:tags r:id="rId83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06997">
            <a:off x="9238376" y="2920553"/>
            <a:ext cx="109058" cy="35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45" name="Line 4">
            <a:extLst>
              <a:ext uri="{FF2B5EF4-FFF2-40B4-BE49-F238E27FC236}">
                <a16:creationId xmlns:a16="http://schemas.microsoft.com/office/drawing/2014/main" id="{970CF875-45AA-5042-0262-D53D66140D32}"/>
              </a:ext>
            </a:extLst>
          </p:cNvPr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rot="19548626" flipH="1" flipV="1">
            <a:off x="9260312" y="2886689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46" name="Line 5">
            <a:extLst>
              <a:ext uri="{FF2B5EF4-FFF2-40B4-BE49-F238E27FC236}">
                <a16:creationId xmlns:a16="http://schemas.microsoft.com/office/drawing/2014/main" id="{94838ECB-D924-05DF-D92E-65F8D098EB75}"/>
              </a:ext>
            </a:extLst>
          </p:cNvPr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rot="19548626" flipH="1" flipV="1">
            <a:off x="9098617" y="2723006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47" name="Line 6">
            <a:extLst>
              <a:ext uri="{FF2B5EF4-FFF2-40B4-BE49-F238E27FC236}">
                <a16:creationId xmlns:a16="http://schemas.microsoft.com/office/drawing/2014/main" id="{64183711-5C9B-6DCE-A6DD-536DF9776CD6}"/>
              </a:ext>
            </a:extLst>
          </p:cNvPr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 rot="19548626" flipV="1">
            <a:off x="9164947" y="2620583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48" name="Line 7">
            <a:extLst>
              <a:ext uri="{FF2B5EF4-FFF2-40B4-BE49-F238E27FC236}">
                <a16:creationId xmlns:a16="http://schemas.microsoft.com/office/drawing/2014/main" id="{35689575-1447-45EB-3BBF-0460EC633AE9}"/>
              </a:ext>
            </a:extLst>
          </p:cNvPr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rot="19548626" flipV="1">
            <a:off x="9247950" y="2573765"/>
            <a:ext cx="44226" cy="15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49" name="Line 8">
            <a:extLst>
              <a:ext uri="{FF2B5EF4-FFF2-40B4-BE49-F238E27FC236}">
                <a16:creationId xmlns:a16="http://schemas.microsoft.com/office/drawing/2014/main" id="{5F296865-50F7-FDF7-A80E-25CF369A04DE}"/>
              </a:ext>
            </a:extLst>
          </p:cNvPr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 rot="19548626" flipV="1">
            <a:off x="9265929" y="2629739"/>
            <a:ext cx="121068" cy="74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50" name="Picture 9" descr="1">
            <a:extLst>
              <a:ext uri="{FF2B5EF4-FFF2-40B4-BE49-F238E27FC236}">
                <a16:creationId xmlns:a16="http://schemas.microsoft.com/office/drawing/2014/main" id="{A91AB335-DC2B-D9D5-F32F-97857B82EC7E}"/>
              </a:ext>
            </a:extLst>
          </p:cNvPr>
          <p:cNvPicPr>
            <a:picLocks noChangeArrowheads="1"/>
          </p:cNvPicPr>
          <p:nvPr>
            <p:custDataLst>
              <p:tags r:id="rId89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26">
            <a:off x="9297587" y="2688899"/>
            <a:ext cx="129913" cy="42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54" name="Line 4">
            <a:extLst>
              <a:ext uri="{FF2B5EF4-FFF2-40B4-BE49-F238E27FC236}">
                <a16:creationId xmlns:a16="http://schemas.microsoft.com/office/drawing/2014/main" id="{934AF2B3-1F49-B891-2DA6-8A91980AE883}"/>
              </a:ext>
            </a:extLst>
          </p:cNvPr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 rot="19579885" flipH="1" flipV="1">
            <a:off x="9392165" y="2754726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55" name="Line 5">
            <a:extLst>
              <a:ext uri="{FF2B5EF4-FFF2-40B4-BE49-F238E27FC236}">
                <a16:creationId xmlns:a16="http://schemas.microsoft.com/office/drawing/2014/main" id="{C6F2C001-616E-9E45-3AE8-9830C8BBA265}"/>
              </a:ext>
            </a:extLst>
          </p:cNvPr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rot="19579885" flipH="1" flipV="1">
            <a:off x="9225889" y="2583278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56" name="Line 6">
            <a:extLst>
              <a:ext uri="{FF2B5EF4-FFF2-40B4-BE49-F238E27FC236}">
                <a16:creationId xmlns:a16="http://schemas.microsoft.com/office/drawing/2014/main" id="{CB6F7D67-70B5-0B8C-5420-EFF9DC2C47B4}"/>
              </a:ext>
            </a:extLst>
          </p:cNvPr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 rot="19579885" flipV="1">
            <a:off x="9295465" y="2477186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57" name="Line 7">
            <a:extLst>
              <a:ext uri="{FF2B5EF4-FFF2-40B4-BE49-F238E27FC236}">
                <a16:creationId xmlns:a16="http://schemas.microsoft.com/office/drawing/2014/main" id="{1CF98B8E-4EB9-03EA-2618-5954E6500898}"/>
              </a:ext>
            </a:extLst>
          </p:cNvPr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rot="19579885" flipV="1">
            <a:off x="9382133" y="2429335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58" name="Line 8">
            <a:extLst>
              <a:ext uri="{FF2B5EF4-FFF2-40B4-BE49-F238E27FC236}">
                <a16:creationId xmlns:a16="http://schemas.microsoft.com/office/drawing/2014/main" id="{453A7B21-D882-24AF-785B-E6151247CF80}"/>
              </a:ext>
            </a:extLst>
          </p:cNvPr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rot="19579885" flipV="1">
            <a:off x="9400676" y="2488034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59" name="Picture 9" descr="1">
            <a:extLst>
              <a:ext uri="{FF2B5EF4-FFF2-40B4-BE49-F238E27FC236}">
                <a16:creationId xmlns:a16="http://schemas.microsoft.com/office/drawing/2014/main" id="{41F0547E-E7B3-8E69-223C-B1E4CF28A7EE}"/>
              </a:ext>
            </a:extLst>
          </p:cNvPr>
          <p:cNvPicPr>
            <a:picLocks noChangeArrowheads="1"/>
          </p:cNvPicPr>
          <p:nvPr>
            <p:custDataLst>
              <p:tags r:id="rId95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885">
            <a:off x="9431361" y="2549843"/>
            <a:ext cx="135004" cy="4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3" name="Line 4">
            <a:extLst>
              <a:ext uri="{FF2B5EF4-FFF2-40B4-BE49-F238E27FC236}">
                <a16:creationId xmlns:a16="http://schemas.microsoft.com/office/drawing/2014/main" id="{C5D51F41-DE96-4656-4DE5-92500A6E8402}"/>
              </a:ext>
            </a:extLst>
          </p:cNvPr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rot="546699" flipH="1" flipV="1">
            <a:off x="9548606" y="2715071"/>
            <a:ext cx="59585" cy="1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64" name="Line 5">
            <a:extLst>
              <a:ext uri="{FF2B5EF4-FFF2-40B4-BE49-F238E27FC236}">
                <a16:creationId xmlns:a16="http://schemas.microsoft.com/office/drawing/2014/main" id="{63192591-1841-55B5-5EC7-1B9B07382696}"/>
              </a:ext>
            </a:extLst>
          </p:cNvPr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 rot="546699" flipH="1" flipV="1">
            <a:off x="9552527" y="2523060"/>
            <a:ext cx="91880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65" name="Line 6">
            <a:extLst>
              <a:ext uri="{FF2B5EF4-FFF2-40B4-BE49-F238E27FC236}">
                <a16:creationId xmlns:a16="http://schemas.microsoft.com/office/drawing/2014/main" id="{B59FAD77-C194-0006-CE30-E3FF99BEA652}"/>
              </a:ext>
            </a:extLst>
          </p:cNvPr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 rot="546699" flipV="1">
            <a:off x="9646353" y="2469719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66" name="Line 7">
            <a:extLst>
              <a:ext uri="{FF2B5EF4-FFF2-40B4-BE49-F238E27FC236}">
                <a16:creationId xmlns:a16="http://schemas.microsoft.com/office/drawing/2014/main" id="{3AE42013-92D9-5D27-736A-FAC6F1E0FB28}"/>
              </a:ext>
            </a:extLst>
          </p:cNvPr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 rot="546699" flipV="1">
            <a:off x="9728055" y="2490682"/>
            <a:ext cx="40057" cy="141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67" name="Line 8">
            <a:extLst>
              <a:ext uri="{FF2B5EF4-FFF2-40B4-BE49-F238E27FC236}">
                <a16:creationId xmlns:a16="http://schemas.microsoft.com/office/drawing/2014/main" id="{FEE46FC7-DE2A-93F9-FEF5-A479211FD085}"/>
              </a:ext>
            </a:extLst>
          </p:cNvPr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 rot="546699" flipV="1">
            <a:off x="9721332" y="2572802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68" name="Picture 9" descr="1">
            <a:extLst>
              <a:ext uri="{FF2B5EF4-FFF2-40B4-BE49-F238E27FC236}">
                <a16:creationId xmlns:a16="http://schemas.microsoft.com/office/drawing/2014/main" id="{A576D2B0-D88A-AE8C-FC72-510AD640BAF0}"/>
              </a:ext>
            </a:extLst>
          </p:cNvPr>
          <p:cNvPicPr>
            <a:picLocks noChangeArrowheads="1"/>
          </p:cNvPicPr>
          <p:nvPr>
            <p:custDataLst>
              <p:tags r:id="rId101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699">
            <a:off x="9595672" y="2591067"/>
            <a:ext cx="117667" cy="3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Line 4">
            <a:extLst>
              <a:ext uri="{FF2B5EF4-FFF2-40B4-BE49-F238E27FC236}">
                <a16:creationId xmlns:a16="http://schemas.microsoft.com/office/drawing/2014/main" id="{67A9F489-10D5-860A-4426-66CACC5D2910}"/>
              </a:ext>
            </a:extLst>
          </p:cNvPr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rot="20925428" flipH="1" flipV="1">
            <a:off x="9972618" y="2916349"/>
            <a:ext cx="71225" cy="13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6649D9F1-05E2-EE88-ADB5-7EFBCB0EB6F7}"/>
              </a:ext>
            </a:extLst>
          </p:cNvPr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 rot="20925428" flipH="1" flipV="1">
            <a:off x="9887957" y="2694255"/>
            <a:ext cx="109829" cy="9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C1A60D58-E048-0559-918F-95498CCD9FB9}"/>
              </a:ext>
            </a:extLst>
          </p:cNvPr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 rot="20925428" flipV="1">
            <a:off x="9985668" y="2604530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4C5D8CD7-4D38-38F1-DE58-7E384563A8DA}"/>
              </a:ext>
            </a:extLst>
          </p:cNvPr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20925428" flipV="1">
            <a:off x="10086886" y="2593295"/>
            <a:ext cx="47882" cy="169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4A0DC454-F37B-4F24-AF91-5B8D197A17A2}"/>
              </a:ext>
            </a:extLst>
          </p:cNvPr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rot="20925428" flipV="1">
            <a:off x="10095336" y="2676447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7" name="Picture 9" descr="1">
            <a:extLst>
              <a:ext uri="{FF2B5EF4-FFF2-40B4-BE49-F238E27FC236}">
                <a16:creationId xmlns:a16="http://schemas.microsoft.com/office/drawing/2014/main" id="{8B24C025-874A-574A-FB3A-B00288789C71}"/>
              </a:ext>
            </a:extLst>
          </p:cNvPr>
          <p:cNvPicPr>
            <a:picLocks noChangeArrowheads="1"/>
          </p:cNvPicPr>
          <p:nvPr>
            <p:custDataLst>
              <p:tags r:id="rId107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5428">
            <a:off x="10027693" y="2735670"/>
            <a:ext cx="140653" cy="45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1" name="Line 4">
            <a:extLst>
              <a:ext uri="{FF2B5EF4-FFF2-40B4-BE49-F238E27FC236}">
                <a16:creationId xmlns:a16="http://schemas.microsoft.com/office/drawing/2014/main" id="{13569BAD-3A98-E364-9C4E-FA8E53F32790}"/>
              </a:ext>
            </a:extLst>
          </p:cNvPr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rot="19548632" flipH="1" flipV="1">
            <a:off x="10085033" y="2420018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82" name="Line 5">
            <a:extLst>
              <a:ext uri="{FF2B5EF4-FFF2-40B4-BE49-F238E27FC236}">
                <a16:creationId xmlns:a16="http://schemas.microsoft.com/office/drawing/2014/main" id="{DBBE441D-A1C6-4044-8BBB-29C3997E0849}"/>
              </a:ext>
            </a:extLst>
          </p:cNvPr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 rot="19548632" flipH="1" flipV="1">
            <a:off x="9923338" y="2256334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83" name="Line 6">
            <a:extLst>
              <a:ext uri="{FF2B5EF4-FFF2-40B4-BE49-F238E27FC236}">
                <a16:creationId xmlns:a16="http://schemas.microsoft.com/office/drawing/2014/main" id="{367CBC79-1996-1A41-8627-D8E6871110EC}"/>
              </a:ext>
            </a:extLst>
          </p:cNvPr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rot="19548632" flipV="1">
            <a:off x="9989668" y="2153911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84" name="Line 7">
            <a:extLst>
              <a:ext uri="{FF2B5EF4-FFF2-40B4-BE49-F238E27FC236}">
                <a16:creationId xmlns:a16="http://schemas.microsoft.com/office/drawing/2014/main" id="{4C808CAF-73AC-73A9-CA48-900CCDE029DF}"/>
              </a:ext>
            </a:extLst>
          </p:cNvPr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rot="19548632" flipV="1">
            <a:off x="10072671" y="2107093"/>
            <a:ext cx="44226" cy="156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85" name="Line 8">
            <a:extLst>
              <a:ext uri="{FF2B5EF4-FFF2-40B4-BE49-F238E27FC236}">
                <a16:creationId xmlns:a16="http://schemas.microsoft.com/office/drawing/2014/main" id="{A316FA95-421C-A800-6925-47139D382601}"/>
              </a:ext>
            </a:extLst>
          </p:cNvPr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rot="19548632" flipV="1">
            <a:off x="10090650" y="2163067"/>
            <a:ext cx="121069" cy="74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86" name="Picture 9" descr="1">
            <a:extLst>
              <a:ext uri="{FF2B5EF4-FFF2-40B4-BE49-F238E27FC236}">
                <a16:creationId xmlns:a16="http://schemas.microsoft.com/office/drawing/2014/main" id="{97FAB434-8E0C-7CC5-1526-EEFCD4A2B6C1}"/>
              </a:ext>
            </a:extLst>
          </p:cNvPr>
          <p:cNvPicPr>
            <a:picLocks noChangeArrowheads="1"/>
          </p:cNvPicPr>
          <p:nvPr>
            <p:custDataLst>
              <p:tags r:id="rId113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32">
            <a:off x="10122308" y="2222228"/>
            <a:ext cx="129914" cy="42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90" name="Line 4">
            <a:extLst>
              <a:ext uri="{FF2B5EF4-FFF2-40B4-BE49-F238E27FC236}">
                <a16:creationId xmlns:a16="http://schemas.microsoft.com/office/drawing/2014/main" id="{AB90164E-A7CB-A58F-EAED-3391680B6F5F}"/>
              </a:ext>
            </a:extLst>
          </p:cNvPr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rot="1890259" flipH="1" flipV="1">
            <a:off x="10309639" y="2286420"/>
            <a:ext cx="78367" cy="150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91" name="Line 5">
            <a:extLst>
              <a:ext uri="{FF2B5EF4-FFF2-40B4-BE49-F238E27FC236}">
                <a16:creationId xmlns:a16="http://schemas.microsoft.com/office/drawing/2014/main" id="{4CEB441C-2B97-BF39-5648-18385B97915C}"/>
              </a:ext>
            </a:extLst>
          </p:cNvPr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rot="1890259" flipH="1" flipV="1">
            <a:off x="10418667" y="2064893"/>
            <a:ext cx="120842" cy="99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92" name="Line 6">
            <a:extLst>
              <a:ext uri="{FF2B5EF4-FFF2-40B4-BE49-F238E27FC236}">
                <a16:creationId xmlns:a16="http://schemas.microsoft.com/office/drawing/2014/main" id="{D78A7689-C760-D3D8-5A54-00446D58BD30}"/>
              </a:ext>
            </a:extLst>
          </p:cNvPr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rot="1890259" flipV="1">
            <a:off x="10546893" y="2030337"/>
            <a:ext cx="49061" cy="180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93" name="Line 7">
            <a:extLst>
              <a:ext uri="{FF2B5EF4-FFF2-40B4-BE49-F238E27FC236}">
                <a16:creationId xmlns:a16="http://schemas.microsoft.com/office/drawing/2014/main" id="{02B93875-908E-1075-2AAB-0F8C694358C1}"/>
              </a:ext>
            </a:extLst>
          </p:cNvPr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rot="1890259" flipV="1">
            <a:off x="10634352" y="2097206"/>
            <a:ext cx="52683" cy="186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94" name="Line 8">
            <a:extLst>
              <a:ext uri="{FF2B5EF4-FFF2-40B4-BE49-F238E27FC236}">
                <a16:creationId xmlns:a16="http://schemas.microsoft.com/office/drawing/2014/main" id="{41952D6F-59D4-74AD-1EE3-999CAFC2CF6B}"/>
              </a:ext>
            </a:extLst>
          </p:cNvPr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rot="1890259" flipV="1">
            <a:off x="10600333" y="2214846"/>
            <a:ext cx="144221" cy="8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95" name="Picture 9" descr="1">
            <a:extLst>
              <a:ext uri="{FF2B5EF4-FFF2-40B4-BE49-F238E27FC236}">
                <a16:creationId xmlns:a16="http://schemas.microsoft.com/office/drawing/2014/main" id="{498C2847-F852-39B2-9358-776D56EE31CA}"/>
              </a:ext>
            </a:extLst>
          </p:cNvPr>
          <p:cNvPicPr>
            <a:picLocks noChangeArrowheads="1"/>
          </p:cNvPicPr>
          <p:nvPr>
            <p:custDataLst>
              <p:tags r:id="rId119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259">
            <a:off x="10358576" y="2160387"/>
            <a:ext cx="154757" cy="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99" name="Line 4">
            <a:extLst>
              <a:ext uri="{FF2B5EF4-FFF2-40B4-BE49-F238E27FC236}">
                <a16:creationId xmlns:a16="http://schemas.microsoft.com/office/drawing/2014/main" id="{16A66151-CFDA-F447-9EB6-C2530CC71F92}"/>
              </a:ext>
            </a:extLst>
          </p:cNvPr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rot="1921517" flipH="1" flipV="1">
            <a:off x="10513967" y="2364528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00" name="Line 5">
            <a:extLst>
              <a:ext uri="{FF2B5EF4-FFF2-40B4-BE49-F238E27FC236}">
                <a16:creationId xmlns:a16="http://schemas.microsoft.com/office/drawing/2014/main" id="{2BE5383B-548D-A735-AD8D-0D9A4360E289}"/>
              </a:ext>
            </a:extLst>
          </p:cNvPr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 rot="1921517" flipH="1" flipV="1">
            <a:off x="10629595" y="2135563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01" name="Line 6">
            <a:extLst>
              <a:ext uri="{FF2B5EF4-FFF2-40B4-BE49-F238E27FC236}">
                <a16:creationId xmlns:a16="http://schemas.microsoft.com/office/drawing/2014/main" id="{8A0317D3-F070-9B8F-4B63-6B43F2A32871}"/>
              </a:ext>
            </a:extLst>
          </p:cNvPr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rot="1921517" flipV="1">
            <a:off x="10762788" y="2100525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02" name="Line 7">
            <a:extLst>
              <a:ext uri="{FF2B5EF4-FFF2-40B4-BE49-F238E27FC236}">
                <a16:creationId xmlns:a16="http://schemas.microsoft.com/office/drawing/2014/main" id="{D55FA320-60D8-8C8E-2505-906EA3146085}"/>
              </a:ext>
            </a:extLst>
          </p:cNvPr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 rot="1921517" flipV="1">
            <a:off x="10853007" y="2170854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03" name="Line 8">
            <a:extLst>
              <a:ext uri="{FF2B5EF4-FFF2-40B4-BE49-F238E27FC236}">
                <a16:creationId xmlns:a16="http://schemas.microsoft.com/office/drawing/2014/main" id="{B277FC08-A691-EA79-10B8-1148829B11DE}"/>
              </a:ext>
            </a:extLst>
          </p:cNvPr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rot="1921517" flipV="1">
            <a:off x="10817009" y="2293212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04" name="Picture 9" descr="1">
            <a:extLst>
              <a:ext uri="{FF2B5EF4-FFF2-40B4-BE49-F238E27FC236}">
                <a16:creationId xmlns:a16="http://schemas.microsoft.com/office/drawing/2014/main" id="{7687BC4B-1866-466F-3528-A0A6647CAD33}"/>
              </a:ext>
            </a:extLst>
          </p:cNvPr>
          <p:cNvPicPr>
            <a:picLocks noChangeArrowheads="1"/>
          </p:cNvPicPr>
          <p:nvPr>
            <p:custDataLst>
              <p:tags r:id="rId125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517">
            <a:off x="10564333" y="2234379"/>
            <a:ext cx="160821" cy="5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08" name="Line 4">
            <a:extLst>
              <a:ext uri="{FF2B5EF4-FFF2-40B4-BE49-F238E27FC236}">
                <a16:creationId xmlns:a16="http://schemas.microsoft.com/office/drawing/2014/main" id="{2B24FEE8-2569-0B4C-213E-14945DFD643D}"/>
              </a:ext>
            </a:extLst>
          </p:cNvPr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rot="4488335" flipH="1" flipV="1">
            <a:off x="10645953" y="2516067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09" name="Line 5">
            <a:extLst>
              <a:ext uri="{FF2B5EF4-FFF2-40B4-BE49-F238E27FC236}">
                <a16:creationId xmlns:a16="http://schemas.microsoft.com/office/drawing/2014/main" id="{813DC35C-F242-842D-BC58-1318D66ED35B}"/>
              </a:ext>
            </a:extLst>
          </p:cNvPr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rot="4488335" flipH="1" flipV="1">
            <a:off x="10865941" y="2457218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10" name="Line 6">
            <a:extLst>
              <a:ext uri="{FF2B5EF4-FFF2-40B4-BE49-F238E27FC236}">
                <a16:creationId xmlns:a16="http://schemas.microsoft.com/office/drawing/2014/main" id="{C364B98B-A581-44BE-5001-1487CAE4956C}"/>
              </a:ext>
            </a:extLst>
          </p:cNvPr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rot="4488335" flipV="1">
            <a:off x="10955823" y="2481891"/>
            <a:ext cx="44436" cy="16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11" name="Line 7">
            <a:extLst>
              <a:ext uri="{FF2B5EF4-FFF2-40B4-BE49-F238E27FC236}">
                <a16:creationId xmlns:a16="http://schemas.microsoft.com/office/drawing/2014/main" id="{2EF4F742-6B10-E5AD-B412-14D034570974}"/>
              </a:ext>
            </a:extLst>
          </p:cNvPr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rot="4488335" flipV="1">
            <a:off x="10969442" y="2580609"/>
            <a:ext cx="47717" cy="169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12" name="Line 8">
            <a:extLst>
              <a:ext uri="{FF2B5EF4-FFF2-40B4-BE49-F238E27FC236}">
                <a16:creationId xmlns:a16="http://schemas.microsoft.com/office/drawing/2014/main" id="{A5BCEC2F-85F9-2A06-D31F-0245AD5D726F}"/>
              </a:ext>
            </a:extLst>
          </p:cNvPr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rot="4488335" flipV="1">
            <a:off x="10893235" y="2677589"/>
            <a:ext cx="130625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13" name="Picture 9" descr="1">
            <a:extLst>
              <a:ext uri="{FF2B5EF4-FFF2-40B4-BE49-F238E27FC236}">
                <a16:creationId xmlns:a16="http://schemas.microsoft.com/office/drawing/2014/main" id="{98F5C506-A741-D4F8-CA9D-0CD24502A3F4}"/>
              </a:ext>
            </a:extLst>
          </p:cNvPr>
          <p:cNvPicPr>
            <a:picLocks noChangeArrowheads="1"/>
          </p:cNvPicPr>
          <p:nvPr>
            <p:custDataLst>
              <p:tags r:id="rId131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8335">
            <a:off x="10636938" y="2443396"/>
            <a:ext cx="140169" cy="4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17" name="Line 4">
            <a:extLst>
              <a:ext uri="{FF2B5EF4-FFF2-40B4-BE49-F238E27FC236}">
                <a16:creationId xmlns:a16="http://schemas.microsoft.com/office/drawing/2014/main" id="{5697BCB0-58DE-7F11-92A2-3510B5F3F36A}"/>
              </a:ext>
            </a:extLst>
          </p:cNvPr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rot="20956678" flipH="1" flipV="1">
            <a:off x="10400845" y="2954607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18" name="Line 5">
            <a:extLst>
              <a:ext uri="{FF2B5EF4-FFF2-40B4-BE49-F238E27FC236}">
                <a16:creationId xmlns:a16="http://schemas.microsoft.com/office/drawing/2014/main" id="{D2E84A9B-1F0B-7816-C0E6-1FFBA3ED6FEB}"/>
              </a:ext>
            </a:extLst>
          </p:cNvPr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 rot="20956678" flipH="1" flipV="1">
            <a:off x="10315185" y="2723204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19" name="Line 6">
            <a:extLst>
              <a:ext uri="{FF2B5EF4-FFF2-40B4-BE49-F238E27FC236}">
                <a16:creationId xmlns:a16="http://schemas.microsoft.com/office/drawing/2014/main" id="{B67C1002-C8B0-3F22-4465-7F2DAD6A3E20}"/>
              </a:ext>
            </a:extLst>
          </p:cNvPr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rot="20956678" flipV="1">
            <a:off x="10417224" y="2630582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20" name="Line 7">
            <a:extLst>
              <a:ext uri="{FF2B5EF4-FFF2-40B4-BE49-F238E27FC236}">
                <a16:creationId xmlns:a16="http://schemas.microsoft.com/office/drawing/2014/main" id="{6F81B63B-319B-B880-A4B5-2806738EFDF9}"/>
              </a:ext>
            </a:extLst>
          </p:cNvPr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 rot="20956678" flipV="1">
            <a:off x="10522482" y="2619878"/>
            <a:ext cx="49758" cy="176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21" name="Line 8">
            <a:extLst>
              <a:ext uri="{FF2B5EF4-FFF2-40B4-BE49-F238E27FC236}">
                <a16:creationId xmlns:a16="http://schemas.microsoft.com/office/drawing/2014/main" id="{74A8AACD-CE10-7FCA-99EA-DC0750874EFB}"/>
              </a:ext>
            </a:extLst>
          </p:cNvPr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 rot="20956678" flipV="1">
            <a:off x="10530897" y="2706759"/>
            <a:ext cx="136213" cy="83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22" name="Picture 9" descr="1">
            <a:extLst>
              <a:ext uri="{FF2B5EF4-FFF2-40B4-BE49-F238E27FC236}">
                <a16:creationId xmlns:a16="http://schemas.microsoft.com/office/drawing/2014/main" id="{34F3D863-0B39-114C-1917-7DC506E7D47B}"/>
              </a:ext>
            </a:extLst>
          </p:cNvPr>
          <p:cNvPicPr>
            <a:picLocks noChangeArrowheads="1"/>
          </p:cNvPicPr>
          <p:nvPr>
            <p:custDataLst>
              <p:tags r:id="rId137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678">
            <a:off x="10458258" y="2767698"/>
            <a:ext cx="146164" cy="47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26" name="Line 4">
            <a:extLst>
              <a:ext uri="{FF2B5EF4-FFF2-40B4-BE49-F238E27FC236}">
                <a16:creationId xmlns:a16="http://schemas.microsoft.com/office/drawing/2014/main" id="{BBD6F84C-EF68-12B4-0274-183B2EE1CC9F}"/>
              </a:ext>
            </a:extLst>
          </p:cNvPr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 rot="19579887" flipH="1" flipV="1">
            <a:off x="10522399" y="2439891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27" name="Line 5">
            <a:extLst>
              <a:ext uri="{FF2B5EF4-FFF2-40B4-BE49-F238E27FC236}">
                <a16:creationId xmlns:a16="http://schemas.microsoft.com/office/drawing/2014/main" id="{616B5166-FDF8-172A-2D98-763FB461A643}"/>
              </a:ext>
            </a:extLst>
          </p:cNvPr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 rot="19579887" flipH="1" flipV="1">
            <a:off x="10356123" y="2268443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28" name="Line 6">
            <a:extLst>
              <a:ext uri="{FF2B5EF4-FFF2-40B4-BE49-F238E27FC236}">
                <a16:creationId xmlns:a16="http://schemas.microsoft.com/office/drawing/2014/main" id="{285FC62A-ABC1-832B-BACE-2F996880FF36}"/>
              </a:ext>
            </a:extLst>
          </p:cNvPr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 rot="19579887" flipV="1">
            <a:off x="10425699" y="2162351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29" name="Line 7">
            <a:extLst>
              <a:ext uri="{FF2B5EF4-FFF2-40B4-BE49-F238E27FC236}">
                <a16:creationId xmlns:a16="http://schemas.microsoft.com/office/drawing/2014/main" id="{8A8221EA-F63C-46E0-2BD2-560FD91B2A91}"/>
              </a:ext>
            </a:extLst>
          </p:cNvPr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 rot="19579887" flipV="1">
            <a:off x="10512367" y="2114500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30" name="Line 8">
            <a:extLst>
              <a:ext uri="{FF2B5EF4-FFF2-40B4-BE49-F238E27FC236}">
                <a16:creationId xmlns:a16="http://schemas.microsoft.com/office/drawing/2014/main" id="{25E43CF1-A597-8E10-C1ED-00F992428764}"/>
              </a:ext>
            </a:extLst>
          </p:cNvPr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 rot="19579887" flipV="1">
            <a:off x="10530910" y="2173199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31" name="Picture 9" descr="1">
            <a:extLst>
              <a:ext uri="{FF2B5EF4-FFF2-40B4-BE49-F238E27FC236}">
                <a16:creationId xmlns:a16="http://schemas.microsoft.com/office/drawing/2014/main" id="{FCDD8D5F-24E3-A091-A56B-6A4B80D923EB}"/>
              </a:ext>
            </a:extLst>
          </p:cNvPr>
          <p:cNvPicPr>
            <a:picLocks noChangeArrowheads="1"/>
          </p:cNvPicPr>
          <p:nvPr>
            <p:custDataLst>
              <p:tags r:id="rId143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887">
            <a:off x="10561595" y="2235008"/>
            <a:ext cx="135004" cy="4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35" name="Line 4">
            <a:extLst>
              <a:ext uri="{FF2B5EF4-FFF2-40B4-BE49-F238E27FC236}">
                <a16:creationId xmlns:a16="http://schemas.microsoft.com/office/drawing/2014/main" id="{7D61C295-D12F-EC1C-AFF8-59B75CBD7290}"/>
              </a:ext>
            </a:extLst>
          </p:cNvPr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rot="1921525" flipH="1" flipV="1">
            <a:off x="10756944" y="2303245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36" name="Line 5">
            <a:extLst>
              <a:ext uri="{FF2B5EF4-FFF2-40B4-BE49-F238E27FC236}">
                <a16:creationId xmlns:a16="http://schemas.microsoft.com/office/drawing/2014/main" id="{EE71A0E6-2943-63F1-4A86-8958560DBD3A}"/>
              </a:ext>
            </a:extLst>
          </p:cNvPr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 rot="1921525" flipH="1" flipV="1">
            <a:off x="10872573" y="2074280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37" name="Line 6">
            <a:extLst>
              <a:ext uri="{FF2B5EF4-FFF2-40B4-BE49-F238E27FC236}">
                <a16:creationId xmlns:a16="http://schemas.microsoft.com/office/drawing/2014/main" id="{CE027CCB-3884-AD42-B1A1-DAFE032ED473}"/>
              </a:ext>
            </a:extLst>
          </p:cNvPr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 rot="1921525" flipV="1">
            <a:off x="11005766" y="2039242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38" name="Line 7">
            <a:extLst>
              <a:ext uri="{FF2B5EF4-FFF2-40B4-BE49-F238E27FC236}">
                <a16:creationId xmlns:a16="http://schemas.microsoft.com/office/drawing/2014/main" id="{B9AAC9DB-2203-15DA-FB9D-D060DDAAD0E0}"/>
              </a:ext>
            </a:extLst>
          </p:cNvPr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 rot="1921525" flipV="1">
            <a:off x="11095984" y="2109572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39" name="Line 8">
            <a:extLst>
              <a:ext uri="{FF2B5EF4-FFF2-40B4-BE49-F238E27FC236}">
                <a16:creationId xmlns:a16="http://schemas.microsoft.com/office/drawing/2014/main" id="{6A0B1C64-2DCA-7EFD-CB41-16D7C40E9692}"/>
              </a:ext>
            </a:extLst>
          </p:cNvPr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 rot="1921525" flipV="1">
            <a:off x="11059986" y="2231929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40" name="Picture 9" descr="1">
            <a:extLst>
              <a:ext uri="{FF2B5EF4-FFF2-40B4-BE49-F238E27FC236}">
                <a16:creationId xmlns:a16="http://schemas.microsoft.com/office/drawing/2014/main" id="{BC13ACC1-A09E-F097-E29C-0D102FFD46B6}"/>
              </a:ext>
            </a:extLst>
          </p:cNvPr>
          <p:cNvPicPr>
            <a:picLocks noChangeArrowheads="1"/>
          </p:cNvPicPr>
          <p:nvPr>
            <p:custDataLst>
              <p:tags r:id="rId149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525">
            <a:off x="10807310" y="2173096"/>
            <a:ext cx="160821" cy="5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44" name="Line 4">
            <a:extLst>
              <a:ext uri="{FF2B5EF4-FFF2-40B4-BE49-F238E27FC236}">
                <a16:creationId xmlns:a16="http://schemas.microsoft.com/office/drawing/2014/main" id="{4DBA22A8-15B1-09CC-363F-DA0F2EE7E0F4}"/>
              </a:ext>
            </a:extLst>
          </p:cNvPr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 rot="1952773" flipH="1" flipV="1">
            <a:off x="10968501" y="2386356"/>
            <a:ext cx="84628" cy="162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45" name="Line 5">
            <a:extLst>
              <a:ext uri="{FF2B5EF4-FFF2-40B4-BE49-F238E27FC236}">
                <a16:creationId xmlns:a16="http://schemas.microsoft.com/office/drawing/2014/main" id="{E93D7923-E7C5-1535-3B9A-D3082202EB25}"/>
              </a:ext>
            </a:extLst>
          </p:cNvPr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 rot="1952773" flipH="1" flipV="1">
            <a:off x="11091065" y="2149732"/>
            <a:ext cx="130497" cy="107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46" name="Line 6">
            <a:extLst>
              <a:ext uri="{FF2B5EF4-FFF2-40B4-BE49-F238E27FC236}">
                <a16:creationId xmlns:a16="http://schemas.microsoft.com/office/drawing/2014/main" id="{528590F1-99F9-00D5-0FDC-7A7BBAAE5214}"/>
              </a:ext>
            </a:extLst>
          </p:cNvPr>
          <p:cNvSpPr>
            <a:spLocks noChangeShapeType="1"/>
          </p:cNvSpPr>
          <p:nvPr>
            <p:custDataLst>
              <p:tags r:id="rId152"/>
            </p:custDataLst>
          </p:nvPr>
        </p:nvSpPr>
        <p:spPr bwMode="auto">
          <a:xfrm rot="1952773" flipV="1">
            <a:off x="11229409" y="2114227"/>
            <a:ext cx="52981" cy="194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47" name="Line 7">
            <a:extLst>
              <a:ext uri="{FF2B5EF4-FFF2-40B4-BE49-F238E27FC236}">
                <a16:creationId xmlns:a16="http://schemas.microsoft.com/office/drawing/2014/main" id="{1A7A6613-EF39-7D55-78B0-EC70F12B0E1E}"/>
              </a:ext>
            </a:extLst>
          </p:cNvPr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rot="1952773" flipV="1">
            <a:off x="11322461" y="2188179"/>
            <a:ext cx="56893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48" name="Line 8">
            <a:extLst>
              <a:ext uri="{FF2B5EF4-FFF2-40B4-BE49-F238E27FC236}">
                <a16:creationId xmlns:a16="http://schemas.microsoft.com/office/drawing/2014/main" id="{E588B0BC-0EB3-325F-95A3-757BCEBEA7CD}"/>
              </a:ext>
            </a:extLst>
          </p:cNvPr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 rot="1952773" flipV="1">
            <a:off x="11284379" y="2315436"/>
            <a:ext cx="155744" cy="95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49" name="Picture 9" descr="1">
            <a:extLst>
              <a:ext uri="{FF2B5EF4-FFF2-40B4-BE49-F238E27FC236}">
                <a16:creationId xmlns:a16="http://schemas.microsoft.com/office/drawing/2014/main" id="{F9810F25-9D3C-D9D2-7175-B132F431FFFE}"/>
              </a:ext>
            </a:extLst>
          </p:cNvPr>
          <p:cNvPicPr>
            <a:picLocks noChangeArrowheads="1"/>
          </p:cNvPicPr>
          <p:nvPr>
            <p:custDataLst>
              <p:tags r:id="rId155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773">
            <a:off x="11020325" y="2251956"/>
            <a:ext cx="167122" cy="54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53" name="Line 4">
            <a:extLst>
              <a:ext uri="{FF2B5EF4-FFF2-40B4-BE49-F238E27FC236}">
                <a16:creationId xmlns:a16="http://schemas.microsoft.com/office/drawing/2014/main" id="{8312D62D-90D0-30D6-965E-1CF077F9307D}"/>
              </a:ext>
            </a:extLst>
          </p:cNvPr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 rot="4519595" flipH="1" flipV="1">
            <a:off x="11104317" y="2545021"/>
            <a:ext cx="73760" cy="141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54" name="Line 5">
            <a:extLst>
              <a:ext uri="{FF2B5EF4-FFF2-40B4-BE49-F238E27FC236}">
                <a16:creationId xmlns:a16="http://schemas.microsoft.com/office/drawing/2014/main" id="{C8D11439-362A-683F-02E9-9E857B6BD029}"/>
              </a:ext>
            </a:extLst>
          </p:cNvPr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rot="4519595" flipH="1" flipV="1">
            <a:off x="11333687" y="2486130"/>
            <a:ext cx="113739" cy="93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55" name="Line 6">
            <a:extLst>
              <a:ext uri="{FF2B5EF4-FFF2-40B4-BE49-F238E27FC236}">
                <a16:creationId xmlns:a16="http://schemas.microsoft.com/office/drawing/2014/main" id="{77476D70-4836-0438-EFC4-DD86FCFC97D3}"/>
              </a:ext>
            </a:extLst>
          </p:cNvPr>
          <p:cNvSpPr>
            <a:spLocks noChangeShapeType="1"/>
          </p:cNvSpPr>
          <p:nvPr>
            <p:custDataLst>
              <p:tags r:id="rId158"/>
            </p:custDataLst>
          </p:nvPr>
        </p:nvSpPr>
        <p:spPr bwMode="auto">
          <a:xfrm rot="4519595" flipV="1">
            <a:off x="11426512" y="2512310"/>
            <a:ext cx="46178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56" name="Line 7">
            <a:extLst>
              <a:ext uri="{FF2B5EF4-FFF2-40B4-BE49-F238E27FC236}">
                <a16:creationId xmlns:a16="http://schemas.microsoft.com/office/drawing/2014/main" id="{775A5247-5947-428F-75F6-999DE0907733}"/>
              </a:ext>
            </a:extLst>
          </p:cNvPr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 rot="4519595" flipV="1">
            <a:off x="11439703" y="2615036"/>
            <a:ext cx="49587" cy="175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57" name="Line 8">
            <a:extLst>
              <a:ext uri="{FF2B5EF4-FFF2-40B4-BE49-F238E27FC236}">
                <a16:creationId xmlns:a16="http://schemas.microsoft.com/office/drawing/2014/main" id="{D5121292-A59B-4764-F985-F709AF131780}"/>
              </a:ext>
            </a:extLst>
          </p:cNvPr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 rot="4519595" flipV="1">
            <a:off x="11360017" y="2715485"/>
            <a:ext cx="135744" cy="83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58" name="Picture 9" descr="1">
            <a:extLst>
              <a:ext uri="{FF2B5EF4-FFF2-40B4-BE49-F238E27FC236}">
                <a16:creationId xmlns:a16="http://schemas.microsoft.com/office/drawing/2014/main" id="{0AA0E48B-D5EA-F644-E167-8DCE86EF257D}"/>
              </a:ext>
            </a:extLst>
          </p:cNvPr>
          <p:cNvPicPr>
            <a:picLocks noChangeArrowheads="1"/>
          </p:cNvPicPr>
          <p:nvPr>
            <p:custDataLst>
              <p:tags r:id="rId161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9595">
            <a:off x="11094117" y="2469741"/>
            <a:ext cx="145661" cy="47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62" name="Line 4">
            <a:extLst>
              <a:ext uri="{FF2B5EF4-FFF2-40B4-BE49-F238E27FC236}">
                <a16:creationId xmlns:a16="http://schemas.microsoft.com/office/drawing/2014/main" id="{CA08CD2E-53A2-6D67-67A2-48878BD0B0D9}"/>
              </a:ext>
            </a:extLst>
          </p:cNvPr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rot="1923496" flipH="1" flipV="1">
            <a:off x="10777377" y="3133873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63" name="Line 5">
            <a:extLst>
              <a:ext uri="{FF2B5EF4-FFF2-40B4-BE49-F238E27FC236}">
                <a16:creationId xmlns:a16="http://schemas.microsoft.com/office/drawing/2014/main" id="{C48BF1C8-50DB-CE00-5800-C08093C72131}"/>
              </a:ext>
            </a:extLst>
          </p:cNvPr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 rot="1923496" flipH="1" flipV="1">
            <a:off x="10869088" y="2952561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64" name="Line 6">
            <a:extLst>
              <a:ext uri="{FF2B5EF4-FFF2-40B4-BE49-F238E27FC236}">
                <a16:creationId xmlns:a16="http://schemas.microsoft.com/office/drawing/2014/main" id="{AF204893-4457-5A69-A8EA-5CC9AFD5C3D9}"/>
              </a:ext>
            </a:extLst>
          </p:cNvPr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 rot="1923496" flipV="1">
            <a:off x="10974593" y="2924850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65" name="Line 7">
            <a:extLst>
              <a:ext uri="{FF2B5EF4-FFF2-40B4-BE49-F238E27FC236}">
                <a16:creationId xmlns:a16="http://schemas.microsoft.com/office/drawing/2014/main" id="{104B8F9F-E189-F91A-8ADF-514D446FEE43}"/>
              </a:ext>
            </a:extLst>
          </p:cNvPr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rot="1923496" flipV="1">
            <a:off x="11046026" y="2980603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66" name="Line 8">
            <a:extLst>
              <a:ext uri="{FF2B5EF4-FFF2-40B4-BE49-F238E27FC236}">
                <a16:creationId xmlns:a16="http://schemas.microsoft.com/office/drawing/2014/main" id="{40178DF5-3110-E134-0FB3-F85C8A833845}"/>
              </a:ext>
            </a:extLst>
          </p:cNvPr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 rot="1923496" flipV="1">
            <a:off x="11017478" y="3077533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67" name="Picture 9" descr="1">
            <a:extLst>
              <a:ext uri="{FF2B5EF4-FFF2-40B4-BE49-F238E27FC236}">
                <a16:creationId xmlns:a16="http://schemas.microsoft.com/office/drawing/2014/main" id="{1F378FFD-4152-50E0-1F4B-3AAA296B61FE}"/>
              </a:ext>
            </a:extLst>
          </p:cNvPr>
          <p:cNvPicPr>
            <a:picLocks noChangeArrowheads="1"/>
          </p:cNvPicPr>
          <p:nvPr>
            <p:custDataLst>
              <p:tags r:id="rId167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496">
            <a:off x="10817250" y="3030816"/>
            <a:ext cx="127394" cy="4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" name="Line 4">
            <a:extLst>
              <a:ext uri="{FF2B5EF4-FFF2-40B4-BE49-F238E27FC236}">
                <a16:creationId xmlns:a16="http://schemas.microsoft.com/office/drawing/2014/main" id="{7FC4EB98-8216-ABF4-AF2D-E4081AF2DD32}"/>
              </a:ext>
            </a:extLst>
          </p:cNvPr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 rot="546717" flipH="1" flipV="1">
            <a:off x="11163701" y="2876144"/>
            <a:ext cx="59585" cy="11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72" name="Line 5">
            <a:extLst>
              <a:ext uri="{FF2B5EF4-FFF2-40B4-BE49-F238E27FC236}">
                <a16:creationId xmlns:a16="http://schemas.microsoft.com/office/drawing/2014/main" id="{E4A0136D-E14E-66D6-8DDB-96205C307D5B}"/>
              </a:ext>
            </a:extLst>
          </p:cNvPr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 rot="546717" flipH="1" flipV="1">
            <a:off x="11167622" y="2684133"/>
            <a:ext cx="91881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73" name="Line 6">
            <a:extLst>
              <a:ext uri="{FF2B5EF4-FFF2-40B4-BE49-F238E27FC236}">
                <a16:creationId xmlns:a16="http://schemas.microsoft.com/office/drawing/2014/main" id="{63F8AA69-FA6A-AAFB-D00B-9F143F80F84D}"/>
              </a:ext>
            </a:extLst>
          </p:cNvPr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rot="546717" flipV="1">
            <a:off x="11261449" y="2630792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74" name="Line 7">
            <a:extLst>
              <a:ext uri="{FF2B5EF4-FFF2-40B4-BE49-F238E27FC236}">
                <a16:creationId xmlns:a16="http://schemas.microsoft.com/office/drawing/2014/main" id="{AB6DFD43-4FB8-012A-E384-78964821752C}"/>
              </a:ext>
            </a:extLst>
          </p:cNvPr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rot="546717" flipV="1">
            <a:off x="11343151" y="2651756"/>
            <a:ext cx="40057" cy="141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75" name="Line 8">
            <a:extLst>
              <a:ext uri="{FF2B5EF4-FFF2-40B4-BE49-F238E27FC236}">
                <a16:creationId xmlns:a16="http://schemas.microsoft.com/office/drawing/2014/main" id="{954715A8-1A4A-8822-BA34-6CBBB6D211EC}"/>
              </a:ext>
            </a:extLst>
          </p:cNvPr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 rot="546717" flipV="1">
            <a:off x="11336428" y="2733876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76" name="Picture 9" descr="1">
            <a:extLst>
              <a:ext uri="{FF2B5EF4-FFF2-40B4-BE49-F238E27FC236}">
                <a16:creationId xmlns:a16="http://schemas.microsoft.com/office/drawing/2014/main" id="{37AD513F-0DEE-061B-2140-2E30E64AF88F}"/>
              </a:ext>
            </a:extLst>
          </p:cNvPr>
          <p:cNvPicPr>
            <a:picLocks noChangeArrowheads="1"/>
          </p:cNvPicPr>
          <p:nvPr>
            <p:custDataLst>
              <p:tags r:id="rId173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17">
            <a:off x="11210767" y="2752140"/>
            <a:ext cx="117667" cy="38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80" name="Line 4">
            <a:extLst>
              <a:ext uri="{FF2B5EF4-FFF2-40B4-BE49-F238E27FC236}">
                <a16:creationId xmlns:a16="http://schemas.microsoft.com/office/drawing/2014/main" id="{72C4F566-6FB1-2557-F8E4-6C6D58733E6D}"/>
              </a:ext>
            </a:extLst>
          </p:cNvPr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 rot="4488347" flipH="1" flipV="1">
            <a:off x="11385685" y="2928533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81" name="Line 5">
            <a:extLst>
              <a:ext uri="{FF2B5EF4-FFF2-40B4-BE49-F238E27FC236}">
                <a16:creationId xmlns:a16="http://schemas.microsoft.com/office/drawing/2014/main" id="{A614C913-A95E-DA55-07EA-8A051852A3B8}"/>
              </a:ext>
            </a:extLst>
          </p:cNvPr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 rot="4488347" flipH="1" flipV="1">
            <a:off x="11605674" y="2869684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82" name="Line 6">
            <a:extLst>
              <a:ext uri="{FF2B5EF4-FFF2-40B4-BE49-F238E27FC236}">
                <a16:creationId xmlns:a16="http://schemas.microsoft.com/office/drawing/2014/main" id="{9A2E7CD2-59A9-AE63-D39F-34251F6F87D5}"/>
              </a:ext>
            </a:extLst>
          </p:cNvPr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 rot="4488347" flipV="1">
            <a:off x="11695556" y="2894359"/>
            <a:ext cx="44437" cy="163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83" name="Line 7">
            <a:extLst>
              <a:ext uri="{FF2B5EF4-FFF2-40B4-BE49-F238E27FC236}">
                <a16:creationId xmlns:a16="http://schemas.microsoft.com/office/drawing/2014/main" id="{5A737AA0-433C-F815-2915-2DB9D61D446F}"/>
              </a:ext>
            </a:extLst>
          </p:cNvPr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rot="4488347" flipV="1">
            <a:off x="11709175" y="2993077"/>
            <a:ext cx="47717" cy="169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84" name="Line 8">
            <a:extLst>
              <a:ext uri="{FF2B5EF4-FFF2-40B4-BE49-F238E27FC236}">
                <a16:creationId xmlns:a16="http://schemas.microsoft.com/office/drawing/2014/main" id="{2C19A322-8A4B-0438-59F1-E29432A953B4}"/>
              </a:ext>
            </a:extLst>
          </p:cNvPr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 rot="4488347" flipV="1">
            <a:off x="11632968" y="3090057"/>
            <a:ext cx="130626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85" name="Picture 9" descr="1">
            <a:extLst>
              <a:ext uri="{FF2B5EF4-FFF2-40B4-BE49-F238E27FC236}">
                <a16:creationId xmlns:a16="http://schemas.microsoft.com/office/drawing/2014/main" id="{73F18913-FB08-6BF9-81BB-1E28AD718A9D}"/>
              </a:ext>
            </a:extLst>
          </p:cNvPr>
          <p:cNvPicPr>
            <a:picLocks noChangeArrowheads="1"/>
          </p:cNvPicPr>
          <p:nvPr>
            <p:custDataLst>
              <p:tags r:id="rId179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8347">
            <a:off x="11376670" y="2855862"/>
            <a:ext cx="140169" cy="4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89" name="Line 4">
            <a:extLst>
              <a:ext uri="{FF2B5EF4-FFF2-40B4-BE49-F238E27FC236}">
                <a16:creationId xmlns:a16="http://schemas.microsoft.com/office/drawing/2014/main" id="{F29841E3-D5FD-CE1A-3184-3F815F009E87}"/>
              </a:ext>
            </a:extLst>
          </p:cNvPr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 rot="4519600" flipH="1" flipV="1">
            <a:off x="11469639" y="3107171"/>
            <a:ext cx="73760" cy="14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90" name="Line 5">
            <a:extLst>
              <a:ext uri="{FF2B5EF4-FFF2-40B4-BE49-F238E27FC236}">
                <a16:creationId xmlns:a16="http://schemas.microsoft.com/office/drawing/2014/main" id="{D7339B2C-5B37-778F-5B63-1143F0DE6421}"/>
              </a:ext>
            </a:extLst>
          </p:cNvPr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 rot="4519600" flipH="1" flipV="1">
            <a:off x="11699009" y="3048280"/>
            <a:ext cx="113739" cy="939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91" name="Line 6">
            <a:extLst>
              <a:ext uri="{FF2B5EF4-FFF2-40B4-BE49-F238E27FC236}">
                <a16:creationId xmlns:a16="http://schemas.microsoft.com/office/drawing/2014/main" id="{1174DE67-CAA7-CB79-EA39-A23B2A6214C5}"/>
              </a:ext>
            </a:extLst>
          </p:cNvPr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rot="4519600" flipV="1">
            <a:off x="11791833" y="3074460"/>
            <a:ext cx="46177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92" name="Line 7">
            <a:extLst>
              <a:ext uri="{FF2B5EF4-FFF2-40B4-BE49-F238E27FC236}">
                <a16:creationId xmlns:a16="http://schemas.microsoft.com/office/drawing/2014/main" id="{72D81D5B-0A34-AA30-C138-5192DF74017C}"/>
              </a:ext>
            </a:extLst>
          </p:cNvPr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 rot="4519600" flipV="1">
            <a:off x="11805024" y="3177186"/>
            <a:ext cx="49587" cy="175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93" name="Line 8">
            <a:extLst>
              <a:ext uri="{FF2B5EF4-FFF2-40B4-BE49-F238E27FC236}">
                <a16:creationId xmlns:a16="http://schemas.microsoft.com/office/drawing/2014/main" id="{EDD3B8C3-8CB7-3793-ABA1-75BA6C25A4C9}"/>
              </a:ext>
            </a:extLst>
          </p:cNvPr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rot="4519600" flipV="1">
            <a:off x="11725338" y="3277634"/>
            <a:ext cx="135743" cy="83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294" name="Picture 9" descr="1">
            <a:extLst>
              <a:ext uri="{FF2B5EF4-FFF2-40B4-BE49-F238E27FC236}">
                <a16:creationId xmlns:a16="http://schemas.microsoft.com/office/drawing/2014/main" id="{DE54AEC6-B5F2-A06E-DE06-BB5318E8EC29}"/>
              </a:ext>
            </a:extLst>
          </p:cNvPr>
          <p:cNvPicPr>
            <a:picLocks noChangeArrowheads="1"/>
          </p:cNvPicPr>
          <p:nvPr>
            <p:custDataLst>
              <p:tags r:id="rId185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9600">
            <a:off x="11459439" y="3031891"/>
            <a:ext cx="145661" cy="4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98" name="Line 4">
            <a:extLst>
              <a:ext uri="{FF2B5EF4-FFF2-40B4-BE49-F238E27FC236}">
                <a16:creationId xmlns:a16="http://schemas.microsoft.com/office/drawing/2014/main" id="{9502FD29-2E16-843F-25FC-B2204ADBAA03}"/>
              </a:ext>
            </a:extLst>
          </p:cNvPr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rot="7086417" flipH="1" flipV="1">
            <a:off x="11470032" y="3288271"/>
            <a:ext cx="64288" cy="1234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299" name="Line 5">
            <a:extLst>
              <a:ext uri="{FF2B5EF4-FFF2-40B4-BE49-F238E27FC236}">
                <a16:creationId xmlns:a16="http://schemas.microsoft.com/office/drawing/2014/main" id="{1BA38F9E-B58C-1A0D-7A5C-543BC0E65D7E}"/>
              </a:ext>
            </a:extLst>
          </p:cNvPr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 rot="7086417" flipH="1" flipV="1">
            <a:off x="11661115" y="3403744"/>
            <a:ext cx="99133" cy="81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300" name="Line 6">
            <a:extLst>
              <a:ext uri="{FF2B5EF4-FFF2-40B4-BE49-F238E27FC236}">
                <a16:creationId xmlns:a16="http://schemas.microsoft.com/office/drawing/2014/main" id="{8BE00F65-EE99-A646-7386-2C2355F7C053}"/>
              </a:ext>
            </a:extLst>
          </p:cNvPr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rot="7086417" flipV="1">
            <a:off x="11690448" y="3446677"/>
            <a:ext cx="40247" cy="147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301" name="Line 7">
            <a:extLst>
              <a:ext uri="{FF2B5EF4-FFF2-40B4-BE49-F238E27FC236}">
                <a16:creationId xmlns:a16="http://schemas.microsoft.com/office/drawing/2014/main" id="{1191AB92-41ED-F0F1-A78A-BA63A2B6D157}"/>
              </a:ext>
            </a:extLst>
          </p:cNvPr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rot="7086417" flipV="1">
            <a:off x="11635846" y="3520491"/>
            <a:ext cx="43219" cy="153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302" name="Line 8">
            <a:extLst>
              <a:ext uri="{FF2B5EF4-FFF2-40B4-BE49-F238E27FC236}">
                <a16:creationId xmlns:a16="http://schemas.microsoft.com/office/drawing/2014/main" id="{07CA7A12-206F-CA5E-CB1E-851EA01B6A25}"/>
              </a:ext>
            </a:extLst>
          </p:cNvPr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 rot="7086417" flipV="1">
            <a:off x="11542847" y="3573821"/>
            <a:ext cx="118312" cy="72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303" name="Picture 9" descr="1">
            <a:extLst>
              <a:ext uri="{FF2B5EF4-FFF2-40B4-BE49-F238E27FC236}">
                <a16:creationId xmlns:a16="http://schemas.microsoft.com/office/drawing/2014/main" id="{E3963B55-1359-8D36-7A91-668736FF7CB4}"/>
              </a:ext>
            </a:extLst>
          </p:cNvPr>
          <p:cNvPicPr>
            <a:picLocks noChangeArrowheads="1"/>
          </p:cNvPicPr>
          <p:nvPr>
            <p:custDataLst>
              <p:tags r:id="rId191"/>
            </p:custDataLst>
          </p:nvPr>
        </p:nvPicPr>
        <p:blipFill>
          <a:blip r:embed="rId2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86417">
            <a:off x="11400941" y="3216659"/>
            <a:ext cx="126955" cy="41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66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027" y="3640203"/>
            <a:ext cx="918122" cy="1632666"/>
            <a:chOff x="576484" y="2845322"/>
            <a:chExt cx="1436706" cy="2554848"/>
          </a:xfrm>
        </p:grpSpPr>
        <p:sp>
          <p:nvSpPr>
            <p:cNvPr id="20" name="Line 4"/>
            <p:cNvSpPr>
              <a:spLocks noChangeShapeType="1"/>
            </p:cNvSpPr>
            <p:nvPr>
              <p:custDataLst>
                <p:tags r:id="rId322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Line 5"/>
            <p:cNvSpPr>
              <a:spLocks noChangeShapeType="1"/>
            </p:cNvSpPr>
            <p:nvPr>
              <p:custDataLst>
                <p:tags r:id="rId323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Line 6"/>
            <p:cNvSpPr>
              <a:spLocks noChangeShapeType="1"/>
            </p:cNvSpPr>
            <p:nvPr>
              <p:custDataLst>
                <p:tags r:id="rId324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325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Line 8"/>
            <p:cNvSpPr>
              <a:spLocks noChangeShapeType="1"/>
            </p:cNvSpPr>
            <p:nvPr>
              <p:custDataLst>
                <p:tags r:id="rId326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5" name="Picture 9" descr="1"/>
            <p:cNvPicPr>
              <a:picLocks noChangeArrowheads="1"/>
            </p:cNvPicPr>
            <p:nvPr>
              <p:custDataLst>
                <p:tags r:id="rId327"/>
              </p:custDataLst>
            </p:nvPr>
          </p:nvPicPr>
          <p:blipFill>
            <a:blip r:embed="rId3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49" name="Rectangle 335 792"/>
          <p:cNvSpPr>
            <a:spLocks noChangeArrowheads="1"/>
          </p:cNvSpPr>
          <p:nvPr/>
        </p:nvSpPr>
        <p:spPr bwMode="auto">
          <a:xfrm>
            <a:off x="189320" y="5565280"/>
            <a:ext cx="2242716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pic>
        <p:nvPicPr>
          <p:cNvPr id="36" name="Picture 9" descr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3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">
            <a:off x="3564140" y="3453258"/>
            <a:ext cx="596512" cy="19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 descr="1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3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285">
            <a:off x="3324956" y="3853514"/>
            <a:ext cx="276142" cy="9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 descr="1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3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3496">
            <a:off x="3221136" y="2837066"/>
            <a:ext cx="255058" cy="8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9" descr="1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3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128">
            <a:off x="3655309" y="2584677"/>
            <a:ext cx="303834" cy="99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9" descr="1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3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6388">
            <a:off x="4088585" y="2612477"/>
            <a:ext cx="315738" cy="10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 descr="1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3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3207">
            <a:off x="4319974" y="2976713"/>
            <a:ext cx="275192" cy="89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8360569" flipH="1" flipV="1">
            <a:off x="3192290" y="4343795"/>
            <a:ext cx="64733" cy="124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7" name="Line 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rot="18360569" flipH="1" flipV="1">
            <a:off x="2979898" y="4241448"/>
            <a:ext cx="99819" cy="8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8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18360569" flipV="1">
            <a:off x="3020160" y="4132594"/>
            <a:ext cx="40526" cy="14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5" name="Line 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8360569" flipV="1">
            <a:off x="3082232" y="4060914"/>
            <a:ext cx="43518" cy="154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6" name="Line 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18360569" flipV="1">
            <a:off x="3101526" y="4096339"/>
            <a:ext cx="119131" cy="7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3" name="Picture 9" descr="1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3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60569">
            <a:off x="3208621" y="4128905"/>
            <a:ext cx="127834" cy="41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16983787" flipH="1" flipV="1">
            <a:off x="2958566" y="3946121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7" name="Line 5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16983787" flipH="1" flipV="1">
            <a:off x="2732236" y="3930765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8" name="Line 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16983787" flipV="1">
            <a:off x="2741398" y="3831931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9" name="Line 7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16983787" flipV="1">
            <a:off x="2769253" y="3747874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0" name="Line 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rot="16983787" flipV="1">
            <a:off x="2781014" y="3760415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1" name="Picture 9" descr="1"/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3787">
            <a:off x="2945511" y="3735399"/>
            <a:ext cx="118073" cy="3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20925414" flipH="1" flipV="1">
            <a:off x="3031989" y="3711597"/>
            <a:ext cx="71224" cy="13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5" name="Line 5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20925414" flipH="1" flipV="1">
            <a:off x="2947328" y="3489504"/>
            <a:ext cx="109829" cy="90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6" name="Line 6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20925414" flipV="1">
            <a:off x="3045038" y="3399780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7" name="Line 7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rot="20925414" flipV="1">
            <a:off x="3146256" y="3388544"/>
            <a:ext cx="47882" cy="169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8" name="Line 8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rot="20925414" flipV="1">
            <a:off x="3154706" y="3471695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9" name="Picture 9" descr="1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3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5414">
            <a:off x="3087064" y="3530918"/>
            <a:ext cx="140653" cy="45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Line 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rot="20956675" flipH="1" flipV="1">
            <a:off x="3217994" y="363601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3" name="Line 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20956675" flipH="1" flipV="1">
            <a:off x="3132335" y="3404617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4" name="Line 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20956675" flipV="1">
            <a:off x="3234374" y="3311995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5" name="Line 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20956675" flipV="1">
            <a:off x="3339631" y="3301291"/>
            <a:ext cx="49758" cy="176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6" name="Line 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20956675" flipV="1">
            <a:off x="3348047" y="3388172"/>
            <a:ext cx="136212" cy="83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7" name="Picture 9" descr="1"/>
          <p:cNvPicPr>
            <a:picLocks noChangeArrowheads="1"/>
          </p:cNvPicPr>
          <p:nvPr>
            <p:custDataLst>
              <p:tags r:id="rId32"/>
            </p:custDataLst>
          </p:nvPr>
        </p:nvPicPr>
        <p:blipFill>
          <a:blip r:embed="rId3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675">
            <a:off x="3275408" y="3449110"/>
            <a:ext cx="146164" cy="4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Line 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rot="1923487" flipH="1" flipV="1">
            <a:off x="3394637" y="3661385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1" name="Line 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rot="1923487" flipH="1" flipV="1">
            <a:off x="3486348" y="3480073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" name="Line 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rot="1923487" flipV="1">
            <a:off x="3591853" y="3452361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" name="Line 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rot="1923487" flipV="1">
            <a:off x="3663286" y="3508115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" name="Line 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rot="1923487" flipV="1">
            <a:off x="3634738" y="3605045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5" name="Picture 9" descr="1"/>
          <p:cNvPicPr>
            <a:picLocks noChangeArrowheads="1"/>
          </p:cNvPicPr>
          <p:nvPr>
            <p:custDataLst>
              <p:tags r:id="rId38"/>
            </p:custDataLst>
          </p:nvPr>
        </p:nvPicPr>
        <p:blipFill>
          <a:blip r:embed="rId3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487">
            <a:off x="3434510" y="3558328"/>
            <a:ext cx="127394" cy="4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Line 4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rot="16983784" flipH="1" flipV="1">
            <a:off x="3152678" y="3368310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9" name="Line 5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rot="16983784" flipH="1" flipV="1">
            <a:off x="2926348" y="3352954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0" name="Line 6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rot="16983784" flipV="1">
            <a:off x="2935510" y="3254120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1" name="Line 7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rot="16983784" flipV="1">
            <a:off x="2963365" y="3170063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2" name="Line 8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rot="16983784" flipV="1">
            <a:off x="2975126" y="3182604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3" name="Picture 9" descr="1"/>
          <p:cNvPicPr>
            <a:picLocks noChangeArrowheads="1"/>
          </p:cNvPicPr>
          <p:nvPr>
            <p:custDataLst>
              <p:tags r:id="rId44"/>
            </p:custDataLst>
          </p:nvPr>
        </p:nvPicPr>
        <p:blipFill>
          <a:blip r:embed="rId3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3784">
            <a:off x="3139623" y="3157587"/>
            <a:ext cx="118073" cy="3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Line 4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rot="15606992" flipH="1" flipV="1">
            <a:off x="2809150" y="3115467"/>
            <a:ext cx="55225" cy="106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7" name="Line 5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rot="15606992" flipH="1" flipV="1">
            <a:off x="2602963" y="3179488"/>
            <a:ext cx="85158" cy="7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8" name="Line 6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rot="15606992" flipV="1">
            <a:off x="2588203" y="3099745"/>
            <a:ext cx="34574" cy="12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9" name="Line 7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rot="15606992" flipV="1">
            <a:off x="2582429" y="3017537"/>
            <a:ext cx="37126" cy="1315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" name="Line 8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rot="15606992" flipV="1">
            <a:off x="2580872" y="3014139"/>
            <a:ext cx="101633" cy="62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1" name="Picture 9" descr="1"/>
          <p:cNvPicPr>
            <a:picLocks noChangeArrowheads="1"/>
          </p:cNvPicPr>
          <p:nvPr>
            <p:custDataLst>
              <p:tags r:id="rId50"/>
            </p:custDataLst>
          </p:nvPr>
        </p:nvPicPr>
        <p:blipFill>
          <a:blip r:embed="rId3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06992">
            <a:off x="2768749" y="2920555"/>
            <a:ext cx="109058" cy="35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Line 4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rot="19548626" flipH="1" flipV="1">
            <a:off x="2790682" y="2886690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5" name="Line 5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rot="19548626" flipH="1" flipV="1">
            <a:off x="2628987" y="2723007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6" name="Line 6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rot="19548626" flipV="1">
            <a:off x="2695317" y="2620584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7" name="Line 7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rot="19548626" flipV="1">
            <a:off x="2778320" y="2573766"/>
            <a:ext cx="44226" cy="15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8" name="Line 8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rot="19548626" flipV="1">
            <a:off x="2796299" y="2629740"/>
            <a:ext cx="121068" cy="74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9" name="Picture 9" descr="1"/>
          <p:cNvPicPr>
            <a:picLocks noChangeArrowheads="1"/>
          </p:cNvPicPr>
          <p:nvPr>
            <p:custDataLst>
              <p:tags r:id="rId56"/>
            </p:custDataLst>
          </p:nvPr>
        </p:nvPicPr>
        <p:blipFill>
          <a:blip r:embed="rId3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26">
            <a:off x="2827957" y="2688900"/>
            <a:ext cx="129913" cy="42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Line 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rot="19579880" flipH="1" flipV="1">
            <a:off x="2922538" y="2754727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3" name="Line 5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rot="19579880" flipH="1" flipV="1">
            <a:off x="2756262" y="2583279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4" name="Line 6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rot="19579880" flipV="1">
            <a:off x="2825838" y="2477187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5" name="Line 7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rot="19579880" flipV="1">
            <a:off x="2912506" y="2429336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6" name="Line 8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rot="19579880" flipV="1">
            <a:off x="2931049" y="2488035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7" name="Picture 9" descr="1"/>
          <p:cNvPicPr>
            <a:picLocks noChangeArrowheads="1"/>
          </p:cNvPicPr>
          <p:nvPr>
            <p:custDataLst>
              <p:tags r:id="rId62"/>
            </p:custDataLst>
          </p:nvPr>
        </p:nvPicPr>
        <p:blipFill>
          <a:blip r:embed="rId3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880">
            <a:off x="2961734" y="2549844"/>
            <a:ext cx="135004" cy="4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Line 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rot="546700" flipH="1" flipV="1">
            <a:off x="3078978" y="2715072"/>
            <a:ext cx="59585" cy="1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1" name="Line 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rot="546700" flipH="1" flipV="1">
            <a:off x="3082899" y="2523061"/>
            <a:ext cx="91880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2" name="Line 6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rot="546700" flipV="1">
            <a:off x="3176725" y="246972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" name="Line 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rot="546700" flipV="1">
            <a:off x="3258427" y="2490683"/>
            <a:ext cx="40057" cy="141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4" name="Line 8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rot="546700" flipV="1">
            <a:off x="3251704" y="257280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45" name="Picture 9" descr="1"/>
          <p:cNvPicPr>
            <a:picLocks noChangeArrowheads="1"/>
          </p:cNvPicPr>
          <p:nvPr>
            <p:custDataLst>
              <p:tags r:id="rId68"/>
            </p:custDataLst>
          </p:nvPr>
        </p:nvPicPr>
        <p:blipFill>
          <a:blip r:embed="rId3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00">
            <a:off x="3126044" y="2591068"/>
            <a:ext cx="117667" cy="3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Line 4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rot="20925414" flipH="1" flipV="1">
            <a:off x="3502992" y="2916349"/>
            <a:ext cx="71225" cy="13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1" name="Line 5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rot="20925414" flipH="1" flipV="1">
            <a:off x="3418331" y="2694255"/>
            <a:ext cx="109829" cy="9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2" name="Line 6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rot="20925414" flipV="1">
            <a:off x="3516041" y="2604531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" name="Line 7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rot="20925414" flipV="1">
            <a:off x="3617259" y="2593295"/>
            <a:ext cx="47882" cy="169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4" name="Line 8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rot="20925414" flipV="1">
            <a:off x="3625709" y="2676447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55" name="Picture 9" descr="1"/>
          <p:cNvPicPr>
            <a:picLocks noChangeArrowheads="1"/>
          </p:cNvPicPr>
          <p:nvPr>
            <p:custDataLst>
              <p:tags r:id="rId74"/>
            </p:custDataLst>
          </p:nvPr>
        </p:nvPicPr>
        <p:blipFill>
          <a:blip r:embed="rId3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5414">
            <a:off x="3558067" y="2735670"/>
            <a:ext cx="140653" cy="45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Line 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rot="19548624" flipH="1" flipV="1">
            <a:off x="3615408" y="2420018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9" name="Line 5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rot="19548624" flipH="1" flipV="1">
            <a:off x="3453713" y="2256335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0" name="Line 6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 rot="19548624" flipV="1">
            <a:off x="3520043" y="2153911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1" name="Line 7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rot="19548624" flipV="1">
            <a:off x="3603046" y="2107094"/>
            <a:ext cx="44226" cy="156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2" name="Line 8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rot="19548624" flipV="1">
            <a:off x="3621025" y="2163067"/>
            <a:ext cx="121069" cy="74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3" name="Picture 9" descr="1"/>
          <p:cNvPicPr>
            <a:picLocks noChangeArrowheads="1"/>
          </p:cNvPicPr>
          <p:nvPr>
            <p:custDataLst>
              <p:tags r:id="rId80"/>
            </p:custDataLst>
          </p:nvPr>
        </p:nvPicPr>
        <p:blipFill>
          <a:blip r:embed="rId3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24">
            <a:off x="3652683" y="2222228"/>
            <a:ext cx="129914" cy="42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Line 4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rot="1890262" flipH="1" flipV="1">
            <a:off x="3840014" y="2286420"/>
            <a:ext cx="78367" cy="150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7" name="Line 5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rot="1890262" flipH="1" flipV="1">
            <a:off x="3949042" y="2064893"/>
            <a:ext cx="120842" cy="99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8" name="Line 6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 rot="1890262" flipV="1">
            <a:off x="4077268" y="2030337"/>
            <a:ext cx="49061" cy="180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9" name="Line 7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rot="1890262" flipV="1">
            <a:off x="4164727" y="2097206"/>
            <a:ext cx="52683" cy="186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0" name="Line 8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rot="1890262" flipV="1">
            <a:off x="4130708" y="2214846"/>
            <a:ext cx="144221" cy="8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71" name="Picture 9" descr="1"/>
          <p:cNvPicPr>
            <a:picLocks noChangeArrowheads="1"/>
          </p:cNvPicPr>
          <p:nvPr>
            <p:custDataLst>
              <p:tags r:id="rId86"/>
            </p:custDataLst>
          </p:nvPr>
        </p:nvPicPr>
        <p:blipFill>
          <a:blip r:embed="rId3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262">
            <a:off x="3888951" y="2160387"/>
            <a:ext cx="154757" cy="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Line 4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rot="1921517" flipH="1" flipV="1">
            <a:off x="4044341" y="2364528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5" name="Line 5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 rot="1921517" flipH="1" flipV="1">
            <a:off x="4159969" y="2135563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6" name="Line 6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 rot="1921517" flipV="1">
            <a:off x="4293162" y="2100525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7" name="Line 7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 rot="1921517" flipV="1">
            <a:off x="4383381" y="2170854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8" name="Line 8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rot="1921517" flipV="1">
            <a:off x="4347383" y="2293212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79" name="Picture 9" descr="1"/>
          <p:cNvPicPr>
            <a:picLocks noChangeArrowheads="1"/>
          </p:cNvPicPr>
          <p:nvPr>
            <p:custDataLst>
              <p:tags r:id="rId92"/>
            </p:custDataLst>
          </p:nvPr>
        </p:nvPicPr>
        <p:blipFill>
          <a:blip r:embed="rId3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517">
            <a:off x="4094707" y="2234379"/>
            <a:ext cx="160821" cy="5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Line 4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rot="4488331" flipH="1" flipV="1">
            <a:off x="4176327" y="2516065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3" name="Line 5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rot="4488331" flipH="1" flipV="1">
            <a:off x="4396314" y="2457215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" name="Line 6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 rot="4488331" flipV="1">
            <a:off x="4486197" y="2481889"/>
            <a:ext cx="44436" cy="16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5" name="Line 7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rot="4488331" flipV="1">
            <a:off x="4499816" y="2580607"/>
            <a:ext cx="47717" cy="169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6" name="Line 8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 rot="4488331" flipV="1">
            <a:off x="4423610" y="2677587"/>
            <a:ext cx="130625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87" name="Picture 9" descr="1"/>
          <p:cNvPicPr>
            <a:picLocks noChangeArrowheads="1"/>
          </p:cNvPicPr>
          <p:nvPr>
            <p:custDataLst>
              <p:tags r:id="rId98"/>
            </p:custDataLst>
          </p:nvPr>
        </p:nvPicPr>
        <p:blipFill>
          <a:blip r:embed="rId3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8331">
            <a:off x="4167312" y="2443394"/>
            <a:ext cx="140169" cy="4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" name="Line 4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 rot="20956676" flipH="1" flipV="1">
            <a:off x="3931217" y="295460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1" name="Line 5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 rot="20956676" flipH="1" flipV="1">
            <a:off x="3845557" y="2723206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2" name="Line 6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 rot="20956676" flipV="1">
            <a:off x="3947596" y="2630584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3" name="Line 7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rot="20956676" flipV="1">
            <a:off x="4052854" y="2619880"/>
            <a:ext cx="49758" cy="176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4" name="Line 8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 rot="20956676" flipV="1">
            <a:off x="4061269" y="2706761"/>
            <a:ext cx="136213" cy="83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95" name="Picture 9" descr="1"/>
          <p:cNvPicPr>
            <a:picLocks noChangeArrowheads="1"/>
          </p:cNvPicPr>
          <p:nvPr>
            <p:custDataLst>
              <p:tags r:id="rId104"/>
            </p:custDataLst>
          </p:nvPr>
        </p:nvPicPr>
        <p:blipFill>
          <a:blip r:embed="rId3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676">
            <a:off x="3988630" y="2767700"/>
            <a:ext cx="146164" cy="47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" name="Line 4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19579883" flipH="1" flipV="1">
            <a:off x="4052770" y="2439891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9" name="Line 5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rot="19579883" flipH="1" flipV="1">
            <a:off x="3886494" y="2268443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0" name="Line 6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 rot="19579883" flipV="1">
            <a:off x="3956070" y="2162351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1" name="Line 7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rot="19579883" flipV="1">
            <a:off x="4042738" y="2114500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2" name="Line 8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 rot="19579883" flipV="1">
            <a:off x="4061281" y="2173199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3" name="Picture 9" descr="1"/>
          <p:cNvPicPr>
            <a:picLocks noChangeArrowheads="1"/>
          </p:cNvPicPr>
          <p:nvPr>
            <p:custDataLst>
              <p:tags r:id="rId110"/>
            </p:custDataLst>
          </p:nvPr>
        </p:nvPicPr>
        <p:blipFill>
          <a:blip r:embed="rId3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883">
            <a:off x="4091966" y="2235008"/>
            <a:ext cx="135004" cy="4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" name="Line 4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rot="1921520" flipH="1" flipV="1">
            <a:off x="4287315" y="2303245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7" name="Line 5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rot="1921520" flipH="1" flipV="1">
            <a:off x="4402943" y="2074280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8" name="Line 6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rot="1921520" flipV="1">
            <a:off x="4536136" y="2039242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9" name="Line 7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rot="1921520" flipV="1">
            <a:off x="4626355" y="2109571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0" name="Line 8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rot="1921520" flipV="1">
            <a:off x="4590357" y="2231929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11" name="Picture 9" descr="1"/>
          <p:cNvPicPr>
            <a:picLocks noChangeArrowheads="1"/>
          </p:cNvPicPr>
          <p:nvPr>
            <p:custDataLst>
              <p:tags r:id="rId116"/>
            </p:custDataLst>
          </p:nvPr>
        </p:nvPicPr>
        <p:blipFill>
          <a:blip r:embed="rId3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520">
            <a:off x="4337681" y="2173096"/>
            <a:ext cx="160821" cy="5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4" name="Line 4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rot="1952775" flipH="1" flipV="1">
            <a:off x="4498873" y="2386355"/>
            <a:ext cx="84628" cy="162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" name="Line 5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rot="1952775" flipH="1" flipV="1">
            <a:off x="4621437" y="2149731"/>
            <a:ext cx="130497" cy="107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6" name="Line 6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 rot="1952775" flipV="1">
            <a:off x="4759781" y="2114226"/>
            <a:ext cx="52981" cy="194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7" name="Line 7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rot="1952775" flipV="1">
            <a:off x="4852833" y="2188178"/>
            <a:ext cx="56893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" name="Line 8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 rot="1952775" flipV="1">
            <a:off x="4814751" y="2315436"/>
            <a:ext cx="155744" cy="95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19" name="Picture 9" descr="1"/>
          <p:cNvPicPr>
            <a:picLocks noChangeArrowheads="1"/>
          </p:cNvPicPr>
          <p:nvPr>
            <p:custDataLst>
              <p:tags r:id="rId122"/>
            </p:custDataLst>
          </p:nvPr>
        </p:nvPicPr>
        <p:blipFill>
          <a:blip r:embed="rId3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775">
            <a:off x="4550697" y="2251955"/>
            <a:ext cx="167122" cy="54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" name="Line 4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 rot="4519591" flipH="1" flipV="1">
            <a:off x="4634689" y="2545020"/>
            <a:ext cx="73760" cy="141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3" name="Line 5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rot="4519591" flipH="1" flipV="1">
            <a:off x="4864059" y="2486129"/>
            <a:ext cx="113739" cy="93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4" name="Line 6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rot="4519591" flipV="1">
            <a:off x="4956884" y="2512309"/>
            <a:ext cx="46178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" name="Line 7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rot="4519591" flipV="1">
            <a:off x="4970075" y="2615035"/>
            <a:ext cx="49587" cy="175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" name="Line 8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rot="4519591" flipV="1">
            <a:off x="4890389" y="2715484"/>
            <a:ext cx="135744" cy="83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27" name="Picture 9" descr="1"/>
          <p:cNvPicPr>
            <a:picLocks noChangeArrowheads="1"/>
          </p:cNvPicPr>
          <p:nvPr>
            <p:custDataLst>
              <p:tags r:id="rId128"/>
            </p:custDataLst>
          </p:nvPr>
        </p:nvPicPr>
        <p:blipFill>
          <a:blip r:embed="rId3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9591">
            <a:off x="4624489" y="2469740"/>
            <a:ext cx="145661" cy="47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" name="Line 4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rot="1923488" flipH="1" flipV="1">
            <a:off x="4307747" y="3133873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" name="Line 5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rot="1923488" flipH="1" flipV="1">
            <a:off x="4399458" y="2952561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" name="Line 6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rot="1923488" flipV="1">
            <a:off x="4504963" y="2924849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" name="Line 7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rot="1923488" flipV="1">
            <a:off x="4576396" y="2980603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" name="Line 8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 rot="1923488" flipV="1">
            <a:off x="4547848" y="3077533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35" name="Picture 9" descr="1"/>
          <p:cNvPicPr>
            <a:picLocks noChangeArrowheads="1"/>
          </p:cNvPicPr>
          <p:nvPr>
            <p:custDataLst>
              <p:tags r:id="rId134"/>
            </p:custDataLst>
          </p:nvPr>
        </p:nvPicPr>
        <p:blipFill>
          <a:blip r:embed="rId3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488">
            <a:off x="4347620" y="3030816"/>
            <a:ext cx="127394" cy="4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ine 4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 rot="546706" flipH="1" flipV="1">
            <a:off x="4694072" y="2876143"/>
            <a:ext cx="59585" cy="11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9" name="Line 5"/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 rot="546706" flipH="1" flipV="1">
            <a:off x="4697993" y="2684131"/>
            <a:ext cx="91881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0" name="Line 6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 rot="546706" flipV="1">
            <a:off x="4791820" y="263079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1" name="Line 7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 rot="546706" flipV="1">
            <a:off x="4873522" y="2651753"/>
            <a:ext cx="40057" cy="141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2" name="Line 8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 rot="546706" flipV="1">
            <a:off x="4866799" y="273387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43" name="Picture 9" descr="1"/>
          <p:cNvPicPr>
            <a:picLocks noChangeArrowheads="1"/>
          </p:cNvPicPr>
          <p:nvPr>
            <p:custDataLst>
              <p:tags r:id="rId140"/>
            </p:custDataLst>
          </p:nvPr>
        </p:nvPicPr>
        <p:blipFill>
          <a:blip r:embed="rId3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06">
            <a:off x="4741138" y="2752138"/>
            <a:ext cx="117667" cy="38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" name="Line 4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 rot="4488339" flipH="1" flipV="1">
            <a:off x="4916055" y="2928532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7" name="Line 5"/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 rot="4488339" flipH="1" flipV="1">
            <a:off x="5136044" y="2869683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8" name="Line 6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rot="4488339" flipV="1">
            <a:off x="5225926" y="2894357"/>
            <a:ext cx="44437" cy="163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9" name="Line 7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rot="4488339" flipV="1">
            <a:off x="5239545" y="2993075"/>
            <a:ext cx="47717" cy="169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0" name="Line 8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 rot="4488339" flipV="1">
            <a:off x="5163338" y="3090055"/>
            <a:ext cx="130626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51" name="Picture 9" descr="1"/>
          <p:cNvPicPr>
            <a:picLocks noChangeArrowheads="1"/>
          </p:cNvPicPr>
          <p:nvPr>
            <p:custDataLst>
              <p:tags r:id="rId146"/>
            </p:custDataLst>
          </p:nvPr>
        </p:nvPicPr>
        <p:blipFill>
          <a:blip r:embed="rId3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8339">
            <a:off x="4907040" y="2855861"/>
            <a:ext cx="140169" cy="4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" name="Line 4"/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 rot="4519593" flipH="1" flipV="1">
            <a:off x="5000009" y="3107170"/>
            <a:ext cx="73760" cy="14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5" name="Line 5"/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 rot="4519593" flipH="1" flipV="1">
            <a:off x="5229378" y="3048279"/>
            <a:ext cx="113739" cy="939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" name="Line 6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rot="4519593" flipV="1">
            <a:off x="5322203" y="3074459"/>
            <a:ext cx="46177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7" name="Line 7"/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 rot="4519593" flipV="1">
            <a:off x="5335394" y="3177184"/>
            <a:ext cx="49587" cy="175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8" name="Line 8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 rot="4519593" flipV="1">
            <a:off x="5255708" y="3277633"/>
            <a:ext cx="135743" cy="83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59" name="Picture 9" descr="1"/>
          <p:cNvPicPr>
            <a:picLocks noChangeArrowheads="1"/>
          </p:cNvPicPr>
          <p:nvPr>
            <p:custDataLst>
              <p:tags r:id="rId152"/>
            </p:custDataLst>
          </p:nvPr>
        </p:nvPicPr>
        <p:blipFill>
          <a:blip r:embed="rId3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9593">
            <a:off x="4989809" y="3031890"/>
            <a:ext cx="145661" cy="4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2" name="Line 4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rot="7086409" flipH="1" flipV="1">
            <a:off x="5000403" y="3288268"/>
            <a:ext cx="64288" cy="1234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3" name="Line 5"/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 rot="7086409" flipH="1" flipV="1">
            <a:off x="5191487" y="3403741"/>
            <a:ext cx="99133" cy="81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4" name="Line 6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rot="7086409" flipV="1">
            <a:off x="5220820" y="3446674"/>
            <a:ext cx="40247" cy="147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5" name="Line 7"/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 rot="7086409" flipV="1">
            <a:off x="5166219" y="3520487"/>
            <a:ext cx="43219" cy="153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6" name="Line 8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rot="7086409" flipV="1">
            <a:off x="5073219" y="3573818"/>
            <a:ext cx="118312" cy="72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67" name="Picture 9" descr="1"/>
          <p:cNvPicPr>
            <a:picLocks noChangeArrowheads="1"/>
          </p:cNvPicPr>
          <p:nvPr>
            <p:custDataLst>
              <p:tags r:id="rId158"/>
            </p:custDataLst>
          </p:nvPr>
        </p:nvPicPr>
        <p:blipFill>
          <a:blip r:embed="rId3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86409">
            <a:off x="4931312" y="3216657"/>
            <a:ext cx="126955" cy="41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1" name="矩形 270"/>
          <p:cNvSpPr/>
          <p:nvPr/>
        </p:nvSpPr>
        <p:spPr>
          <a:xfrm>
            <a:off x="2085975" y="1885950"/>
            <a:ext cx="3679330" cy="367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文字方塊 276"/>
          <p:cNvSpPr txBox="1"/>
          <p:nvPr/>
        </p:nvSpPr>
        <p:spPr>
          <a:xfrm>
            <a:off x="5080338" y="63293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（圈選所需物件）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1E69764-A9D2-5687-716A-9C78AAF61171}"/>
              </a:ext>
            </a:extLst>
          </p:cNvPr>
          <p:cNvGrpSpPr/>
          <p:nvPr/>
        </p:nvGrpSpPr>
        <p:grpSpPr>
          <a:xfrm>
            <a:off x="7349653" y="3640203"/>
            <a:ext cx="918122" cy="1632666"/>
            <a:chOff x="576484" y="2845322"/>
            <a:chExt cx="1436706" cy="2554848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C60F6517-CCAF-4F37-F33A-07DE844E706A}"/>
                </a:ext>
              </a:extLst>
            </p:cNvPr>
            <p:cNvSpPr>
              <a:spLocks noChangeShapeType="1"/>
            </p:cNvSpPr>
            <p:nvPr>
              <p:custDataLst>
                <p:tags r:id="rId316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7863ADB4-D482-06A2-6731-79C2A12F2B2C}"/>
                </a:ext>
              </a:extLst>
            </p:cNvPr>
            <p:cNvSpPr>
              <a:spLocks noChangeShapeType="1"/>
            </p:cNvSpPr>
            <p:nvPr>
              <p:custDataLst>
                <p:tags r:id="rId317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2961E85A-BCCF-16F5-3BEC-A8A7541F3FE5}"/>
                </a:ext>
              </a:extLst>
            </p:cNvPr>
            <p:cNvSpPr>
              <a:spLocks noChangeShapeType="1"/>
            </p:cNvSpPr>
            <p:nvPr>
              <p:custDataLst>
                <p:tags r:id="rId318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5A4553E-C2FA-4402-8457-04AA003983F8}"/>
                </a:ext>
              </a:extLst>
            </p:cNvPr>
            <p:cNvSpPr>
              <a:spLocks noChangeShapeType="1"/>
            </p:cNvSpPr>
            <p:nvPr>
              <p:custDataLst>
                <p:tags r:id="rId319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79E65D7F-3FC7-6E6B-A25C-F6BEF9434FC3}"/>
                </a:ext>
              </a:extLst>
            </p:cNvPr>
            <p:cNvSpPr>
              <a:spLocks noChangeShapeType="1"/>
            </p:cNvSpPr>
            <p:nvPr>
              <p:custDataLst>
                <p:tags r:id="rId320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9" name="Picture 9" descr="1">
              <a:extLst>
                <a:ext uri="{FF2B5EF4-FFF2-40B4-BE49-F238E27FC236}">
                  <a16:creationId xmlns:a16="http://schemas.microsoft.com/office/drawing/2014/main" id="{7B2D1187-81E6-C659-662A-73C1EB7AC36E}"/>
                </a:ext>
              </a:extLst>
            </p:cNvPr>
            <p:cNvPicPr>
              <a:picLocks noChangeArrowheads="1"/>
            </p:cNvPicPr>
            <p:nvPr>
              <p:custDataLst>
                <p:tags r:id="rId321"/>
              </p:custDataLst>
            </p:nvPr>
          </p:nvPicPr>
          <p:blipFill>
            <a:blip r:embed="rId3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Line 2">
            <a:extLst>
              <a:ext uri="{FF2B5EF4-FFF2-40B4-BE49-F238E27FC236}">
                <a16:creationId xmlns:a16="http://schemas.microsoft.com/office/drawing/2014/main" id="{560DFA7E-2481-3AD2-B422-98CEF0C4295E}"/>
              </a:ext>
            </a:extLst>
          </p:cNvPr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" name="Picture 9" descr="1">
            <a:extLst>
              <a:ext uri="{FF2B5EF4-FFF2-40B4-BE49-F238E27FC236}">
                <a16:creationId xmlns:a16="http://schemas.microsoft.com/office/drawing/2014/main" id="{FBF1D8A4-F87E-B039-A9DB-72C0D738FE8B}"/>
              </a:ext>
            </a:extLst>
          </p:cNvPr>
          <p:cNvPicPr>
            <a:picLocks noChangeArrowheads="1"/>
          </p:cNvPicPr>
          <p:nvPr>
            <p:custDataLst>
              <p:tags r:id="rId160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">
            <a:off x="10033767" y="3453258"/>
            <a:ext cx="596512" cy="19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 descr="1">
            <a:extLst>
              <a:ext uri="{FF2B5EF4-FFF2-40B4-BE49-F238E27FC236}">
                <a16:creationId xmlns:a16="http://schemas.microsoft.com/office/drawing/2014/main" id="{4FC1E5C2-0367-1097-FEF8-2D8823EEE167}"/>
              </a:ext>
            </a:extLst>
          </p:cNvPr>
          <p:cNvPicPr>
            <a:picLocks noChangeArrowheads="1"/>
          </p:cNvPicPr>
          <p:nvPr>
            <p:custDataLst>
              <p:tags r:id="rId161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289">
            <a:off x="9794584" y="3853514"/>
            <a:ext cx="276142" cy="9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9" descr="1">
            <a:extLst>
              <a:ext uri="{FF2B5EF4-FFF2-40B4-BE49-F238E27FC236}">
                <a16:creationId xmlns:a16="http://schemas.microsoft.com/office/drawing/2014/main" id="{9326DA03-8186-10D2-17C0-1F7B0BF6A8BC}"/>
              </a:ext>
            </a:extLst>
          </p:cNvPr>
          <p:cNvPicPr>
            <a:picLocks noChangeArrowheads="1"/>
          </p:cNvPicPr>
          <p:nvPr>
            <p:custDataLst>
              <p:tags r:id="rId162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3499">
            <a:off x="9690764" y="2837064"/>
            <a:ext cx="255058" cy="8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 descr="1">
            <a:extLst>
              <a:ext uri="{FF2B5EF4-FFF2-40B4-BE49-F238E27FC236}">
                <a16:creationId xmlns:a16="http://schemas.microsoft.com/office/drawing/2014/main" id="{A594383D-0E54-92DA-5C92-8CD503CFE93E}"/>
              </a:ext>
            </a:extLst>
          </p:cNvPr>
          <p:cNvPicPr>
            <a:picLocks noChangeArrowheads="1"/>
          </p:cNvPicPr>
          <p:nvPr>
            <p:custDataLst>
              <p:tags r:id="rId163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130">
            <a:off x="10124935" y="2584677"/>
            <a:ext cx="303834" cy="99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 descr="1">
            <a:extLst>
              <a:ext uri="{FF2B5EF4-FFF2-40B4-BE49-F238E27FC236}">
                <a16:creationId xmlns:a16="http://schemas.microsoft.com/office/drawing/2014/main" id="{65E112D1-5DED-E158-129D-B9D2CEAD490C}"/>
              </a:ext>
            </a:extLst>
          </p:cNvPr>
          <p:cNvPicPr>
            <a:picLocks noChangeArrowheads="1"/>
          </p:cNvPicPr>
          <p:nvPr>
            <p:custDataLst>
              <p:tags r:id="rId164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6390">
            <a:off x="10558212" y="2612476"/>
            <a:ext cx="315738" cy="10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 descr="1">
            <a:extLst>
              <a:ext uri="{FF2B5EF4-FFF2-40B4-BE49-F238E27FC236}">
                <a16:creationId xmlns:a16="http://schemas.microsoft.com/office/drawing/2014/main" id="{35C89CD1-0C95-C5AA-7217-370C14B664D5}"/>
              </a:ext>
            </a:extLst>
          </p:cNvPr>
          <p:cNvPicPr>
            <a:picLocks noChangeArrowheads="1"/>
          </p:cNvPicPr>
          <p:nvPr>
            <p:custDataLst>
              <p:tags r:id="rId165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3211">
            <a:off x="10789603" y="2976714"/>
            <a:ext cx="275192" cy="89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Line 4">
            <a:extLst>
              <a:ext uri="{FF2B5EF4-FFF2-40B4-BE49-F238E27FC236}">
                <a16:creationId xmlns:a16="http://schemas.microsoft.com/office/drawing/2014/main" id="{6BE3F741-1305-9965-E6B7-ED6CF4B2463B}"/>
              </a:ext>
            </a:extLst>
          </p:cNvPr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 rot="18360568" flipH="1" flipV="1">
            <a:off x="9661917" y="4343795"/>
            <a:ext cx="64733" cy="124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4D974416-6536-1775-8062-06E129554613}"/>
              </a:ext>
            </a:extLst>
          </p:cNvPr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 rot="18360568" flipH="1" flipV="1">
            <a:off x="9449525" y="4241448"/>
            <a:ext cx="99819" cy="8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B4A9661A-5E65-E770-32D3-1E27B1E973E2}"/>
              </a:ext>
            </a:extLst>
          </p:cNvPr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 rot="18360568" flipV="1">
            <a:off x="9489787" y="4132594"/>
            <a:ext cx="40526" cy="14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16D7F2D9-DF87-81D2-B695-2E91C8999A59}"/>
              </a:ext>
            </a:extLst>
          </p:cNvPr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 rot="18360568" flipV="1">
            <a:off x="9551859" y="4060914"/>
            <a:ext cx="43518" cy="154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01E58861-80F9-4041-FA24-4BCAC36663E5}"/>
              </a:ext>
            </a:extLst>
          </p:cNvPr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rot="18360568" flipV="1">
            <a:off x="9571153" y="4096339"/>
            <a:ext cx="119131" cy="7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3" name="Picture 9" descr="1">
            <a:extLst>
              <a:ext uri="{FF2B5EF4-FFF2-40B4-BE49-F238E27FC236}">
                <a16:creationId xmlns:a16="http://schemas.microsoft.com/office/drawing/2014/main" id="{2895C86B-F1C2-2096-6629-7D161AB77B61}"/>
              </a:ext>
            </a:extLst>
          </p:cNvPr>
          <p:cNvPicPr>
            <a:picLocks noChangeArrowheads="1"/>
          </p:cNvPicPr>
          <p:nvPr>
            <p:custDataLst>
              <p:tags r:id="rId171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60568">
            <a:off x="9678248" y="4128905"/>
            <a:ext cx="127834" cy="41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Line 4">
            <a:extLst>
              <a:ext uri="{FF2B5EF4-FFF2-40B4-BE49-F238E27FC236}">
                <a16:creationId xmlns:a16="http://schemas.microsoft.com/office/drawing/2014/main" id="{B996D1F5-FDFC-8883-0871-BB83059660AE}"/>
              </a:ext>
            </a:extLst>
          </p:cNvPr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 rot="16983783" flipH="1" flipV="1">
            <a:off x="9428193" y="3946120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" name="Line 5">
            <a:extLst>
              <a:ext uri="{FF2B5EF4-FFF2-40B4-BE49-F238E27FC236}">
                <a16:creationId xmlns:a16="http://schemas.microsoft.com/office/drawing/2014/main" id="{9AE20F05-E1FC-B493-3E98-C0A6E3D13A77}"/>
              </a:ext>
            </a:extLst>
          </p:cNvPr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rot="16983783" flipH="1" flipV="1">
            <a:off x="9201863" y="3930764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4" name="Line 6">
            <a:extLst>
              <a:ext uri="{FF2B5EF4-FFF2-40B4-BE49-F238E27FC236}">
                <a16:creationId xmlns:a16="http://schemas.microsoft.com/office/drawing/2014/main" id="{EF276B1E-DC8E-EE91-F0F0-FB679B6B945C}"/>
              </a:ext>
            </a:extLst>
          </p:cNvPr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 rot="16983783" flipV="1">
            <a:off x="9211025" y="3831930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5" name="Line 7">
            <a:extLst>
              <a:ext uri="{FF2B5EF4-FFF2-40B4-BE49-F238E27FC236}">
                <a16:creationId xmlns:a16="http://schemas.microsoft.com/office/drawing/2014/main" id="{21B3B7B8-7632-014D-1B41-0C5DC872C285}"/>
              </a:ext>
            </a:extLst>
          </p:cNvPr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 rot="16983783" flipV="1">
            <a:off x="9238879" y="3747873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2" name="Line 8">
            <a:extLst>
              <a:ext uri="{FF2B5EF4-FFF2-40B4-BE49-F238E27FC236}">
                <a16:creationId xmlns:a16="http://schemas.microsoft.com/office/drawing/2014/main" id="{1BB1F31F-5256-0215-CFE4-F88ADE9C1F03}"/>
              </a:ext>
            </a:extLst>
          </p:cNvPr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 rot="16983783" flipV="1">
            <a:off x="9250640" y="3760414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3" name="Picture 9" descr="1">
            <a:extLst>
              <a:ext uri="{FF2B5EF4-FFF2-40B4-BE49-F238E27FC236}">
                <a16:creationId xmlns:a16="http://schemas.microsoft.com/office/drawing/2014/main" id="{803D0ADD-C6F6-D300-169B-DEAB6B0AA71B}"/>
              </a:ext>
            </a:extLst>
          </p:cNvPr>
          <p:cNvPicPr>
            <a:picLocks noChangeArrowheads="1"/>
          </p:cNvPicPr>
          <p:nvPr>
            <p:custDataLst>
              <p:tags r:id="rId177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3783">
            <a:off x="9415138" y="3735397"/>
            <a:ext cx="118073" cy="3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Line 4">
            <a:extLst>
              <a:ext uri="{FF2B5EF4-FFF2-40B4-BE49-F238E27FC236}">
                <a16:creationId xmlns:a16="http://schemas.microsoft.com/office/drawing/2014/main" id="{5AD5A5B9-22CE-746C-3398-94A1C9D5F794}"/>
              </a:ext>
            </a:extLst>
          </p:cNvPr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 rot="20925418" flipH="1" flipV="1">
            <a:off x="9501617" y="3711596"/>
            <a:ext cx="71224" cy="13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" name="Line 5">
            <a:extLst>
              <a:ext uri="{FF2B5EF4-FFF2-40B4-BE49-F238E27FC236}">
                <a16:creationId xmlns:a16="http://schemas.microsoft.com/office/drawing/2014/main" id="{DE138312-01A7-905C-6ACF-C606B6D79556}"/>
              </a:ext>
            </a:extLst>
          </p:cNvPr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rot="20925418" flipH="1" flipV="1">
            <a:off x="9416956" y="3489503"/>
            <a:ext cx="109829" cy="90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7" name="Line 6">
            <a:extLst>
              <a:ext uri="{FF2B5EF4-FFF2-40B4-BE49-F238E27FC236}">
                <a16:creationId xmlns:a16="http://schemas.microsoft.com/office/drawing/2014/main" id="{D6388444-3FC3-1CA9-0ABD-AB2044D517DC}"/>
              </a:ext>
            </a:extLst>
          </p:cNvPr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 rot="20925418" flipV="1">
            <a:off x="9514666" y="3399778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4" name="Line 7">
            <a:extLst>
              <a:ext uri="{FF2B5EF4-FFF2-40B4-BE49-F238E27FC236}">
                <a16:creationId xmlns:a16="http://schemas.microsoft.com/office/drawing/2014/main" id="{0827CD07-F1B1-CB6E-B712-18605D7A96FC}"/>
              </a:ext>
            </a:extLst>
          </p:cNvPr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 rot="20925418" flipV="1">
            <a:off x="9615884" y="3388543"/>
            <a:ext cx="47882" cy="169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5" name="Line 8">
            <a:extLst>
              <a:ext uri="{FF2B5EF4-FFF2-40B4-BE49-F238E27FC236}">
                <a16:creationId xmlns:a16="http://schemas.microsoft.com/office/drawing/2014/main" id="{F21A5AA4-992A-A7B1-24F4-2F0C343B9061}"/>
              </a:ext>
            </a:extLst>
          </p:cNvPr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rot="20925418" flipV="1">
            <a:off x="9624334" y="3471695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2" name="Picture 9" descr="1">
            <a:extLst>
              <a:ext uri="{FF2B5EF4-FFF2-40B4-BE49-F238E27FC236}">
                <a16:creationId xmlns:a16="http://schemas.microsoft.com/office/drawing/2014/main" id="{31279128-11E7-AF3E-2C05-3139F78F44D8}"/>
              </a:ext>
            </a:extLst>
          </p:cNvPr>
          <p:cNvPicPr>
            <a:picLocks noChangeArrowheads="1"/>
          </p:cNvPicPr>
          <p:nvPr>
            <p:custDataLst>
              <p:tags r:id="rId183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5418">
            <a:off x="9556692" y="3530917"/>
            <a:ext cx="140653" cy="45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Line 4">
            <a:extLst>
              <a:ext uri="{FF2B5EF4-FFF2-40B4-BE49-F238E27FC236}">
                <a16:creationId xmlns:a16="http://schemas.microsoft.com/office/drawing/2014/main" id="{D282AA5C-EE88-F659-5DD8-488F46292D62}"/>
              </a:ext>
            </a:extLst>
          </p:cNvPr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rot="20956678" flipH="1" flipV="1">
            <a:off x="9687623" y="363601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9" name="Line 5">
            <a:extLst>
              <a:ext uri="{FF2B5EF4-FFF2-40B4-BE49-F238E27FC236}">
                <a16:creationId xmlns:a16="http://schemas.microsoft.com/office/drawing/2014/main" id="{B5BFA235-A939-FA52-E197-6D44E6EDB514}"/>
              </a:ext>
            </a:extLst>
          </p:cNvPr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 rot="20956678" flipH="1" flipV="1">
            <a:off x="9601964" y="3404617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6" name="Line 6">
            <a:extLst>
              <a:ext uri="{FF2B5EF4-FFF2-40B4-BE49-F238E27FC236}">
                <a16:creationId xmlns:a16="http://schemas.microsoft.com/office/drawing/2014/main" id="{3BA7EEDD-8E2A-73F6-929F-008CB2EC09F6}"/>
              </a:ext>
            </a:extLst>
          </p:cNvPr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rot="20956678" flipV="1">
            <a:off x="9704003" y="3311995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7" name="Line 7">
            <a:extLst>
              <a:ext uri="{FF2B5EF4-FFF2-40B4-BE49-F238E27FC236}">
                <a16:creationId xmlns:a16="http://schemas.microsoft.com/office/drawing/2014/main" id="{70C601E4-55DA-115A-22C8-D77FD23CA0CD}"/>
              </a:ext>
            </a:extLst>
          </p:cNvPr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 rot="20956678" flipV="1">
            <a:off x="9809260" y="3301291"/>
            <a:ext cx="49758" cy="176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6" name="Line 8">
            <a:extLst>
              <a:ext uri="{FF2B5EF4-FFF2-40B4-BE49-F238E27FC236}">
                <a16:creationId xmlns:a16="http://schemas.microsoft.com/office/drawing/2014/main" id="{237112CC-7F68-DA64-E69C-70C522DE3ABA}"/>
              </a:ext>
            </a:extLst>
          </p:cNvPr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rot="20956678" flipV="1">
            <a:off x="9817676" y="3388172"/>
            <a:ext cx="136212" cy="83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57" name="Picture 9" descr="1">
            <a:extLst>
              <a:ext uri="{FF2B5EF4-FFF2-40B4-BE49-F238E27FC236}">
                <a16:creationId xmlns:a16="http://schemas.microsoft.com/office/drawing/2014/main" id="{A24A0DD0-5CD2-C81E-6C56-E5FB6BA801AE}"/>
              </a:ext>
            </a:extLst>
          </p:cNvPr>
          <p:cNvPicPr>
            <a:picLocks noChangeArrowheads="1"/>
          </p:cNvPicPr>
          <p:nvPr>
            <p:custDataLst>
              <p:tags r:id="rId189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678">
            <a:off x="9745037" y="3449110"/>
            <a:ext cx="146164" cy="4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" name="Line 4">
            <a:extLst>
              <a:ext uri="{FF2B5EF4-FFF2-40B4-BE49-F238E27FC236}">
                <a16:creationId xmlns:a16="http://schemas.microsoft.com/office/drawing/2014/main" id="{214C8625-2FFC-8B2E-0398-70D1686B2A95}"/>
              </a:ext>
            </a:extLst>
          </p:cNvPr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 rot="1923496" flipH="1" flipV="1">
            <a:off x="9864266" y="3661385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0" name="Line 5">
            <a:extLst>
              <a:ext uri="{FF2B5EF4-FFF2-40B4-BE49-F238E27FC236}">
                <a16:creationId xmlns:a16="http://schemas.microsoft.com/office/drawing/2014/main" id="{E5BA797E-FC84-3002-8EEE-4FF255ADE2FC}"/>
              </a:ext>
            </a:extLst>
          </p:cNvPr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 rot="1923496" flipH="1" flipV="1">
            <a:off x="9955977" y="3480073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1" name="Line 6">
            <a:extLst>
              <a:ext uri="{FF2B5EF4-FFF2-40B4-BE49-F238E27FC236}">
                <a16:creationId xmlns:a16="http://schemas.microsoft.com/office/drawing/2014/main" id="{FB8AA0DC-D41C-0DBE-B45A-4954053CC55B}"/>
              </a:ext>
            </a:extLst>
          </p:cNvPr>
          <p:cNvSpPr>
            <a:spLocks noChangeShapeType="1"/>
          </p:cNvSpPr>
          <p:nvPr>
            <p:custDataLst>
              <p:tags r:id="rId192"/>
            </p:custDataLst>
          </p:nvPr>
        </p:nvSpPr>
        <p:spPr bwMode="auto">
          <a:xfrm rot="1923496" flipV="1">
            <a:off x="10061482" y="3452362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8" name="Line 7">
            <a:extLst>
              <a:ext uri="{FF2B5EF4-FFF2-40B4-BE49-F238E27FC236}">
                <a16:creationId xmlns:a16="http://schemas.microsoft.com/office/drawing/2014/main" id="{84955CCE-ED7A-8E8D-C9FB-0035B7540D7F}"/>
              </a:ext>
            </a:extLst>
          </p:cNvPr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 rot="1923496" flipV="1">
            <a:off x="10132915" y="3508115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9" name="Line 8">
            <a:extLst>
              <a:ext uri="{FF2B5EF4-FFF2-40B4-BE49-F238E27FC236}">
                <a16:creationId xmlns:a16="http://schemas.microsoft.com/office/drawing/2014/main" id="{C45518A1-D327-77B5-A86D-281E92267219}"/>
              </a:ext>
            </a:extLst>
          </p:cNvPr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rot="1923496" flipV="1">
            <a:off x="10104367" y="3605045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96" name="Picture 9" descr="1">
            <a:extLst>
              <a:ext uri="{FF2B5EF4-FFF2-40B4-BE49-F238E27FC236}">
                <a16:creationId xmlns:a16="http://schemas.microsoft.com/office/drawing/2014/main" id="{F4866C95-DA37-A8D2-E978-3DE3900EA6EF}"/>
              </a:ext>
            </a:extLst>
          </p:cNvPr>
          <p:cNvPicPr>
            <a:picLocks noChangeArrowheads="1"/>
          </p:cNvPicPr>
          <p:nvPr>
            <p:custDataLst>
              <p:tags r:id="rId195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496">
            <a:off x="9904139" y="3558328"/>
            <a:ext cx="127394" cy="4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2" name="Line 4">
            <a:extLst>
              <a:ext uri="{FF2B5EF4-FFF2-40B4-BE49-F238E27FC236}">
                <a16:creationId xmlns:a16="http://schemas.microsoft.com/office/drawing/2014/main" id="{96239313-9D76-745E-8387-48EE15931CB2}"/>
              </a:ext>
            </a:extLst>
          </p:cNvPr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 rot="16983783" flipH="1" flipV="1">
            <a:off x="9622304" y="3368309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3" name="Line 5">
            <a:extLst>
              <a:ext uri="{FF2B5EF4-FFF2-40B4-BE49-F238E27FC236}">
                <a16:creationId xmlns:a16="http://schemas.microsoft.com/office/drawing/2014/main" id="{898B789D-CAFF-01B6-6002-77B5C943CFBD}"/>
              </a:ext>
            </a:extLst>
          </p:cNvPr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rot="16983783" flipH="1" flipV="1">
            <a:off x="9395974" y="3352953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" name="Line 6">
            <a:extLst>
              <a:ext uri="{FF2B5EF4-FFF2-40B4-BE49-F238E27FC236}">
                <a16:creationId xmlns:a16="http://schemas.microsoft.com/office/drawing/2014/main" id="{6F435493-6EBD-3C40-6FDC-7FA0402C0157}"/>
              </a:ext>
            </a:extLst>
          </p:cNvPr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 rot="16983783" flipV="1">
            <a:off x="9405136" y="3254119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" name="Line 7">
            <a:extLst>
              <a:ext uri="{FF2B5EF4-FFF2-40B4-BE49-F238E27FC236}">
                <a16:creationId xmlns:a16="http://schemas.microsoft.com/office/drawing/2014/main" id="{332339E8-13C0-2421-A070-12E1995327A4}"/>
              </a:ext>
            </a:extLst>
          </p:cNvPr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 rot="16983783" flipV="1">
            <a:off x="9432990" y="3170062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" name="Line 8">
            <a:extLst>
              <a:ext uri="{FF2B5EF4-FFF2-40B4-BE49-F238E27FC236}">
                <a16:creationId xmlns:a16="http://schemas.microsoft.com/office/drawing/2014/main" id="{4B1CF931-4A35-9B7D-F2BC-479FE1AA42D7}"/>
              </a:ext>
            </a:extLst>
          </p:cNvPr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 rot="16983783" flipV="1">
            <a:off x="9444751" y="3182603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29" name="Picture 9" descr="1">
            <a:extLst>
              <a:ext uri="{FF2B5EF4-FFF2-40B4-BE49-F238E27FC236}">
                <a16:creationId xmlns:a16="http://schemas.microsoft.com/office/drawing/2014/main" id="{DDB20BB3-CA78-3780-FBAB-88BF1512A4FD}"/>
              </a:ext>
            </a:extLst>
          </p:cNvPr>
          <p:cNvPicPr>
            <a:picLocks noChangeArrowheads="1"/>
          </p:cNvPicPr>
          <p:nvPr>
            <p:custDataLst>
              <p:tags r:id="rId201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3783">
            <a:off x="9609249" y="3157586"/>
            <a:ext cx="118073" cy="3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" name="Line 4">
            <a:extLst>
              <a:ext uri="{FF2B5EF4-FFF2-40B4-BE49-F238E27FC236}">
                <a16:creationId xmlns:a16="http://schemas.microsoft.com/office/drawing/2014/main" id="{E454740C-BA4F-4692-4485-49334F98185E}"/>
              </a:ext>
            </a:extLst>
          </p:cNvPr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 rot="15606997" flipH="1" flipV="1">
            <a:off x="9278777" y="3115465"/>
            <a:ext cx="55225" cy="106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2" name="Line 5">
            <a:extLst>
              <a:ext uri="{FF2B5EF4-FFF2-40B4-BE49-F238E27FC236}">
                <a16:creationId xmlns:a16="http://schemas.microsoft.com/office/drawing/2014/main" id="{57C7CF60-F1CA-FC30-F981-E5495146EC2F}"/>
              </a:ext>
            </a:extLst>
          </p:cNvPr>
          <p:cNvSpPr>
            <a:spLocks noChangeShapeType="1"/>
          </p:cNvSpPr>
          <p:nvPr>
            <p:custDataLst>
              <p:tags r:id="rId203"/>
            </p:custDataLst>
          </p:nvPr>
        </p:nvSpPr>
        <p:spPr bwMode="auto">
          <a:xfrm rot="15606997" flipH="1" flipV="1">
            <a:off x="9072589" y="3179485"/>
            <a:ext cx="85158" cy="7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3" name="Line 6">
            <a:extLst>
              <a:ext uri="{FF2B5EF4-FFF2-40B4-BE49-F238E27FC236}">
                <a16:creationId xmlns:a16="http://schemas.microsoft.com/office/drawing/2014/main" id="{6CF22039-E33D-95B5-8F56-110F30FC4C61}"/>
              </a:ext>
            </a:extLst>
          </p:cNvPr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 rot="15606997" flipV="1">
            <a:off x="9057830" y="3099742"/>
            <a:ext cx="34574" cy="12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0" name="Line 7">
            <a:extLst>
              <a:ext uri="{FF2B5EF4-FFF2-40B4-BE49-F238E27FC236}">
                <a16:creationId xmlns:a16="http://schemas.microsoft.com/office/drawing/2014/main" id="{8F2FD973-7958-19B9-067C-F540346B8169}"/>
              </a:ext>
            </a:extLst>
          </p:cNvPr>
          <p:cNvSpPr>
            <a:spLocks noChangeShapeType="1"/>
          </p:cNvSpPr>
          <p:nvPr>
            <p:custDataLst>
              <p:tags r:id="rId205"/>
            </p:custDataLst>
          </p:nvPr>
        </p:nvSpPr>
        <p:spPr bwMode="auto">
          <a:xfrm rot="15606997" flipV="1">
            <a:off x="9052056" y="3017535"/>
            <a:ext cx="37126" cy="1315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1" name="Line 8">
            <a:extLst>
              <a:ext uri="{FF2B5EF4-FFF2-40B4-BE49-F238E27FC236}">
                <a16:creationId xmlns:a16="http://schemas.microsoft.com/office/drawing/2014/main" id="{0A1D7023-8DAD-81A3-5D4F-AD2C683D4573}"/>
              </a:ext>
            </a:extLst>
          </p:cNvPr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 rot="15606997" flipV="1">
            <a:off x="9050499" y="3014137"/>
            <a:ext cx="101633" cy="62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68" name="Picture 9" descr="1">
            <a:extLst>
              <a:ext uri="{FF2B5EF4-FFF2-40B4-BE49-F238E27FC236}">
                <a16:creationId xmlns:a16="http://schemas.microsoft.com/office/drawing/2014/main" id="{52BB5470-0E2F-8FA9-D75A-A5A24E68B1A8}"/>
              </a:ext>
            </a:extLst>
          </p:cNvPr>
          <p:cNvPicPr>
            <a:picLocks noChangeArrowheads="1"/>
          </p:cNvPicPr>
          <p:nvPr>
            <p:custDataLst>
              <p:tags r:id="rId207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06997">
            <a:off x="9238376" y="2920553"/>
            <a:ext cx="109058" cy="35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" name="Line 4">
            <a:extLst>
              <a:ext uri="{FF2B5EF4-FFF2-40B4-BE49-F238E27FC236}">
                <a16:creationId xmlns:a16="http://schemas.microsoft.com/office/drawing/2014/main" id="{2F0EFA7A-33DE-2509-9C0E-7400F68DC5FE}"/>
              </a:ext>
            </a:extLst>
          </p:cNvPr>
          <p:cNvSpPr>
            <a:spLocks noChangeShapeType="1"/>
          </p:cNvSpPr>
          <p:nvPr>
            <p:custDataLst>
              <p:tags r:id="rId208"/>
            </p:custDataLst>
          </p:nvPr>
        </p:nvSpPr>
        <p:spPr bwMode="auto">
          <a:xfrm rot="19548626" flipH="1" flipV="1">
            <a:off x="9260312" y="2886690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4" name="Line 5">
            <a:extLst>
              <a:ext uri="{FF2B5EF4-FFF2-40B4-BE49-F238E27FC236}">
                <a16:creationId xmlns:a16="http://schemas.microsoft.com/office/drawing/2014/main" id="{C3FED57A-FA92-0BFD-4D21-51AA5E543A2B}"/>
              </a:ext>
            </a:extLst>
          </p:cNvPr>
          <p:cNvSpPr>
            <a:spLocks noChangeShapeType="1"/>
          </p:cNvSpPr>
          <p:nvPr>
            <p:custDataLst>
              <p:tags r:id="rId209"/>
            </p:custDataLst>
          </p:nvPr>
        </p:nvSpPr>
        <p:spPr bwMode="auto">
          <a:xfrm rot="19548626" flipH="1" flipV="1">
            <a:off x="9098617" y="2723007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5" name="Line 6">
            <a:extLst>
              <a:ext uri="{FF2B5EF4-FFF2-40B4-BE49-F238E27FC236}">
                <a16:creationId xmlns:a16="http://schemas.microsoft.com/office/drawing/2014/main" id="{E92EA962-6161-8F93-83B3-0988E93AD64D}"/>
              </a:ext>
            </a:extLst>
          </p:cNvPr>
          <p:cNvSpPr>
            <a:spLocks noChangeShapeType="1"/>
          </p:cNvSpPr>
          <p:nvPr>
            <p:custDataLst>
              <p:tags r:id="rId210"/>
            </p:custDataLst>
          </p:nvPr>
        </p:nvSpPr>
        <p:spPr bwMode="auto">
          <a:xfrm rot="19548626" flipV="1">
            <a:off x="9164947" y="2620584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6" name="Line 7">
            <a:extLst>
              <a:ext uri="{FF2B5EF4-FFF2-40B4-BE49-F238E27FC236}">
                <a16:creationId xmlns:a16="http://schemas.microsoft.com/office/drawing/2014/main" id="{39AB175C-2304-58F3-14A2-A04D379D85BC}"/>
              </a:ext>
            </a:extLst>
          </p:cNvPr>
          <p:cNvSpPr>
            <a:spLocks noChangeShapeType="1"/>
          </p:cNvSpPr>
          <p:nvPr>
            <p:custDataLst>
              <p:tags r:id="rId211"/>
            </p:custDataLst>
          </p:nvPr>
        </p:nvSpPr>
        <p:spPr bwMode="auto">
          <a:xfrm rot="19548626" flipV="1">
            <a:off x="9247950" y="2573766"/>
            <a:ext cx="44226" cy="15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8" name="Line 8">
            <a:extLst>
              <a:ext uri="{FF2B5EF4-FFF2-40B4-BE49-F238E27FC236}">
                <a16:creationId xmlns:a16="http://schemas.microsoft.com/office/drawing/2014/main" id="{D4D6F231-87C9-D5D5-E926-B4A39D34CDA9}"/>
              </a:ext>
            </a:extLst>
          </p:cNvPr>
          <p:cNvSpPr>
            <a:spLocks noChangeShapeType="1"/>
          </p:cNvSpPr>
          <p:nvPr>
            <p:custDataLst>
              <p:tags r:id="rId212"/>
            </p:custDataLst>
          </p:nvPr>
        </p:nvSpPr>
        <p:spPr bwMode="auto">
          <a:xfrm rot="19548626" flipV="1">
            <a:off x="9265929" y="2629740"/>
            <a:ext cx="121068" cy="74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79" name="Picture 9" descr="1">
            <a:extLst>
              <a:ext uri="{FF2B5EF4-FFF2-40B4-BE49-F238E27FC236}">
                <a16:creationId xmlns:a16="http://schemas.microsoft.com/office/drawing/2014/main" id="{7346FD4E-FE21-D817-2C15-7A46722B6E69}"/>
              </a:ext>
            </a:extLst>
          </p:cNvPr>
          <p:cNvPicPr>
            <a:picLocks noChangeArrowheads="1"/>
          </p:cNvPicPr>
          <p:nvPr>
            <p:custDataLst>
              <p:tags r:id="rId213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26">
            <a:off x="9297587" y="2688900"/>
            <a:ext cx="129913" cy="42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3" name="Line 4">
            <a:extLst>
              <a:ext uri="{FF2B5EF4-FFF2-40B4-BE49-F238E27FC236}">
                <a16:creationId xmlns:a16="http://schemas.microsoft.com/office/drawing/2014/main" id="{ECED72D7-AEC0-88D3-8984-51B7DE153D88}"/>
              </a:ext>
            </a:extLst>
          </p:cNvPr>
          <p:cNvSpPr>
            <a:spLocks noChangeShapeType="1"/>
          </p:cNvSpPr>
          <p:nvPr>
            <p:custDataLst>
              <p:tags r:id="rId214"/>
            </p:custDataLst>
          </p:nvPr>
        </p:nvSpPr>
        <p:spPr bwMode="auto">
          <a:xfrm rot="19579885" flipH="1" flipV="1">
            <a:off x="9392165" y="2754727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4" name="Line 5">
            <a:extLst>
              <a:ext uri="{FF2B5EF4-FFF2-40B4-BE49-F238E27FC236}">
                <a16:creationId xmlns:a16="http://schemas.microsoft.com/office/drawing/2014/main" id="{7055D9D3-4FE6-30CC-274A-948BF7B6137D}"/>
              </a:ext>
            </a:extLst>
          </p:cNvPr>
          <p:cNvSpPr>
            <a:spLocks noChangeShapeType="1"/>
          </p:cNvSpPr>
          <p:nvPr>
            <p:custDataLst>
              <p:tags r:id="rId215"/>
            </p:custDataLst>
          </p:nvPr>
        </p:nvSpPr>
        <p:spPr bwMode="auto">
          <a:xfrm rot="19579885" flipH="1" flipV="1">
            <a:off x="9225889" y="2583279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5" name="Line 6">
            <a:extLst>
              <a:ext uri="{FF2B5EF4-FFF2-40B4-BE49-F238E27FC236}">
                <a16:creationId xmlns:a16="http://schemas.microsoft.com/office/drawing/2014/main" id="{28CF7601-C851-67D0-0465-899074643F04}"/>
              </a:ext>
            </a:extLst>
          </p:cNvPr>
          <p:cNvSpPr>
            <a:spLocks noChangeShapeType="1"/>
          </p:cNvSpPr>
          <p:nvPr>
            <p:custDataLst>
              <p:tags r:id="rId216"/>
            </p:custDataLst>
          </p:nvPr>
        </p:nvSpPr>
        <p:spPr bwMode="auto">
          <a:xfrm rot="19579885" flipV="1">
            <a:off x="9295465" y="2477187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6" name="Line 7">
            <a:extLst>
              <a:ext uri="{FF2B5EF4-FFF2-40B4-BE49-F238E27FC236}">
                <a16:creationId xmlns:a16="http://schemas.microsoft.com/office/drawing/2014/main" id="{9B8BF284-E676-DFC3-9B7C-42A9BBA95149}"/>
              </a:ext>
            </a:extLst>
          </p:cNvPr>
          <p:cNvSpPr>
            <a:spLocks noChangeShapeType="1"/>
          </p:cNvSpPr>
          <p:nvPr>
            <p:custDataLst>
              <p:tags r:id="rId217"/>
            </p:custDataLst>
          </p:nvPr>
        </p:nvSpPr>
        <p:spPr bwMode="auto">
          <a:xfrm rot="19579885" flipV="1">
            <a:off x="9382133" y="2429336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7" name="Line 8">
            <a:extLst>
              <a:ext uri="{FF2B5EF4-FFF2-40B4-BE49-F238E27FC236}">
                <a16:creationId xmlns:a16="http://schemas.microsoft.com/office/drawing/2014/main" id="{02FC5672-FAD5-82B1-E419-70850F4C637B}"/>
              </a:ext>
            </a:extLst>
          </p:cNvPr>
          <p:cNvSpPr>
            <a:spLocks noChangeShapeType="1"/>
          </p:cNvSpPr>
          <p:nvPr>
            <p:custDataLst>
              <p:tags r:id="rId218"/>
            </p:custDataLst>
          </p:nvPr>
        </p:nvSpPr>
        <p:spPr bwMode="auto">
          <a:xfrm rot="19579885" flipV="1">
            <a:off x="9400676" y="2488035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88" name="Picture 9" descr="1">
            <a:extLst>
              <a:ext uri="{FF2B5EF4-FFF2-40B4-BE49-F238E27FC236}">
                <a16:creationId xmlns:a16="http://schemas.microsoft.com/office/drawing/2014/main" id="{15660AE0-B3BE-672D-32D8-1C1F926882B3}"/>
              </a:ext>
            </a:extLst>
          </p:cNvPr>
          <p:cNvPicPr>
            <a:picLocks noChangeArrowheads="1"/>
          </p:cNvPicPr>
          <p:nvPr>
            <p:custDataLst>
              <p:tags r:id="rId219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885">
            <a:off x="9431361" y="2549844"/>
            <a:ext cx="135004" cy="4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" name="Line 4">
            <a:extLst>
              <a:ext uri="{FF2B5EF4-FFF2-40B4-BE49-F238E27FC236}">
                <a16:creationId xmlns:a16="http://schemas.microsoft.com/office/drawing/2014/main" id="{163D1837-4907-91FF-BD85-97F8CB83AEA9}"/>
              </a:ext>
            </a:extLst>
          </p:cNvPr>
          <p:cNvSpPr>
            <a:spLocks noChangeShapeType="1"/>
          </p:cNvSpPr>
          <p:nvPr>
            <p:custDataLst>
              <p:tags r:id="rId220"/>
            </p:custDataLst>
          </p:nvPr>
        </p:nvSpPr>
        <p:spPr bwMode="auto">
          <a:xfrm rot="546699" flipH="1" flipV="1">
            <a:off x="9548606" y="2715071"/>
            <a:ext cx="59585" cy="1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3" name="Line 5">
            <a:extLst>
              <a:ext uri="{FF2B5EF4-FFF2-40B4-BE49-F238E27FC236}">
                <a16:creationId xmlns:a16="http://schemas.microsoft.com/office/drawing/2014/main" id="{33CC317A-84E2-6021-AE34-65C7F6AB8147}"/>
              </a:ext>
            </a:extLst>
          </p:cNvPr>
          <p:cNvSpPr>
            <a:spLocks noChangeShapeType="1"/>
          </p:cNvSpPr>
          <p:nvPr>
            <p:custDataLst>
              <p:tags r:id="rId221"/>
            </p:custDataLst>
          </p:nvPr>
        </p:nvSpPr>
        <p:spPr bwMode="auto">
          <a:xfrm rot="546699" flipH="1" flipV="1">
            <a:off x="9552527" y="2523060"/>
            <a:ext cx="91880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4" name="Line 6">
            <a:extLst>
              <a:ext uri="{FF2B5EF4-FFF2-40B4-BE49-F238E27FC236}">
                <a16:creationId xmlns:a16="http://schemas.microsoft.com/office/drawing/2014/main" id="{EA76B5CC-F759-BCDF-3A3B-F34ADEFFA1E8}"/>
              </a:ext>
            </a:extLst>
          </p:cNvPr>
          <p:cNvSpPr>
            <a:spLocks noChangeShapeType="1"/>
          </p:cNvSpPr>
          <p:nvPr>
            <p:custDataLst>
              <p:tags r:id="rId222"/>
            </p:custDataLst>
          </p:nvPr>
        </p:nvSpPr>
        <p:spPr bwMode="auto">
          <a:xfrm rot="546699" flipV="1">
            <a:off x="9646353" y="2469719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5" name="Line 7">
            <a:extLst>
              <a:ext uri="{FF2B5EF4-FFF2-40B4-BE49-F238E27FC236}">
                <a16:creationId xmlns:a16="http://schemas.microsoft.com/office/drawing/2014/main" id="{421735A7-CDA5-E9E2-482F-B2AA040AB299}"/>
              </a:ext>
            </a:extLst>
          </p:cNvPr>
          <p:cNvSpPr>
            <a:spLocks noChangeShapeType="1"/>
          </p:cNvSpPr>
          <p:nvPr>
            <p:custDataLst>
              <p:tags r:id="rId223"/>
            </p:custDataLst>
          </p:nvPr>
        </p:nvSpPr>
        <p:spPr bwMode="auto">
          <a:xfrm rot="546699" flipV="1">
            <a:off x="9728055" y="2490682"/>
            <a:ext cx="40057" cy="141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6" name="Line 8">
            <a:extLst>
              <a:ext uri="{FF2B5EF4-FFF2-40B4-BE49-F238E27FC236}">
                <a16:creationId xmlns:a16="http://schemas.microsoft.com/office/drawing/2014/main" id="{9A43FBCE-4F53-FB4E-AF51-8EFFFF07B579}"/>
              </a:ext>
            </a:extLst>
          </p:cNvPr>
          <p:cNvSpPr>
            <a:spLocks noChangeShapeType="1"/>
          </p:cNvSpPr>
          <p:nvPr>
            <p:custDataLst>
              <p:tags r:id="rId224"/>
            </p:custDataLst>
          </p:nvPr>
        </p:nvSpPr>
        <p:spPr bwMode="auto">
          <a:xfrm rot="546699" flipV="1">
            <a:off x="9721332" y="2572802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97" name="Picture 9" descr="1">
            <a:extLst>
              <a:ext uri="{FF2B5EF4-FFF2-40B4-BE49-F238E27FC236}">
                <a16:creationId xmlns:a16="http://schemas.microsoft.com/office/drawing/2014/main" id="{81BB0274-ED6B-3088-6A2A-076CECCA35F5}"/>
              </a:ext>
            </a:extLst>
          </p:cNvPr>
          <p:cNvPicPr>
            <a:picLocks noChangeArrowheads="1"/>
          </p:cNvPicPr>
          <p:nvPr>
            <p:custDataLst>
              <p:tags r:id="rId225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699">
            <a:off x="9595672" y="2591067"/>
            <a:ext cx="117667" cy="3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" name="Line 4">
            <a:extLst>
              <a:ext uri="{FF2B5EF4-FFF2-40B4-BE49-F238E27FC236}">
                <a16:creationId xmlns:a16="http://schemas.microsoft.com/office/drawing/2014/main" id="{1E8ED8C7-D318-1E5C-2F3D-C3E45EC89FFA}"/>
              </a:ext>
            </a:extLst>
          </p:cNvPr>
          <p:cNvSpPr>
            <a:spLocks noChangeShapeType="1"/>
          </p:cNvSpPr>
          <p:nvPr>
            <p:custDataLst>
              <p:tags r:id="rId226"/>
            </p:custDataLst>
          </p:nvPr>
        </p:nvSpPr>
        <p:spPr bwMode="auto">
          <a:xfrm rot="20925428" flipH="1" flipV="1">
            <a:off x="9972618" y="2916349"/>
            <a:ext cx="71225" cy="13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2" name="Line 5">
            <a:extLst>
              <a:ext uri="{FF2B5EF4-FFF2-40B4-BE49-F238E27FC236}">
                <a16:creationId xmlns:a16="http://schemas.microsoft.com/office/drawing/2014/main" id="{AEE0FF9E-36BA-2AD2-282F-5A2F55E52E3A}"/>
              </a:ext>
            </a:extLst>
          </p:cNvPr>
          <p:cNvSpPr>
            <a:spLocks noChangeShapeType="1"/>
          </p:cNvSpPr>
          <p:nvPr>
            <p:custDataLst>
              <p:tags r:id="rId227"/>
            </p:custDataLst>
          </p:nvPr>
        </p:nvSpPr>
        <p:spPr bwMode="auto">
          <a:xfrm rot="20925428" flipH="1" flipV="1">
            <a:off x="9887957" y="2694255"/>
            <a:ext cx="109829" cy="9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3" name="Line 6">
            <a:extLst>
              <a:ext uri="{FF2B5EF4-FFF2-40B4-BE49-F238E27FC236}">
                <a16:creationId xmlns:a16="http://schemas.microsoft.com/office/drawing/2014/main" id="{D91ED08D-45A0-6E7C-FF9F-EF86CB608648}"/>
              </a:ext>
            </a:extLst>
          </p:cNvPr>
          <p:cNvSpPr>
            <a:spLocks noChangeShapeType="1"/>
          </p:cNvSpPr>
          <p:nvPr>
            <p:custDataLst>
              <p:tags r:id="rId228"/>
            </p:custDataLst>
          </p:nvPr>
        </p:nvSpPr>
        <p:spPr bwMode="auto">
          <a:xfrm rot="20925428" flipV="1">
            <a:off x="9985668" y="2604530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4" name="Line 7">
            <a:extLst>
              <a:ext uri="{FF2B5EF4-FFF2-40B4-BE49-F238E27FC236}">
                <a16:creationId xmlns:a16="http://schemas.microsoft.com/office/drawing/2014/main" id="{DE3581E1-4EF8-34CE-0C91-60393951F241}"/>
              </a:ext>
            </a:extLst>
          </p:cNvPr>
          <p:cNvSpPr>
            <a:spLocks noChangeShapeType="1"/>
          </p:cNvSpPr>
          <p:nvPr>
            <p:custDataLst>
              <p:tags r:id="rId229"/>
            </p:custDataLst>
          </p:nvPr>
        </p:nvSpPr>
        <p:spPr bwMode="auto">
          <a:xfrm rot="20925428" flipV="1">
            <a:off x="10086886" y="2593295"/>
            <a:ext cx="47882" cy="169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5" name="Line 8">
            <a:extLst>
              <a:ext uri="{FF2B5EF4-FFF2-40B4-BE49-F238E27FC236}">
                <a16:creationId xmlns:a16="http://schemas.microsoft.com/office/drawing/2014/main" id="{920939D0-917B-FE17-0A8E-7D14CE3EC882}"/>
              </a:ext>
            </a:extLst>
          </p:cNvPr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 rot="20925428" flipV="1">
            <a:off x="10095336" y="2676447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6" name="Picture 9" descr="1">
            <a:extLst>
              <a:ext uri="{FF2B5EF4-FFF2-40B4-BE49-F238E27FC236}">
                <a16:creationId xmlns:a16="http://schemas.microsoft.com/office/drawing/2014/main" id="{6DEF088E-99F0-A99E-14C8-815E98401C7C}"/>
              </a:ext>
            </a:extLst>
          </p:cNvPr>
          <p:cNvPicPr>
            <a:picLocks noChangeArrowheads="1"/>
          </p:cNvPicPr>
          <p:nvPr>
            <p:custDataLst>
              <p:tags r:id="rId231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5428">
            <a:off x="10027693" y="2735670"/>
            <a:ext cx="140653" cy="45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" name="Line 4">
            <a:extLst>
              <a:ext uri="{FF2B5EF4-FFF2-40B4-BE49-F238E27FC236}">
                <a16:creationId xmlns:a16="http://schemas.microsoft.com/office/drawing/2014/main" id="{59CC78C4-6867-2C0E-9F1B-97451166AA6A}"/>
              </a:ext>
            </a:extLst>
          </p:cNvPr>
          <p:cNvSpPr>
            <a:spLocks noChangeShapeType="1"/>
          </p:cNvSpPr>
          <p:nvPr>
            <p:custDataLst>
              <p:tags r:id="rId232"/>
            </p:custDataLst>
          </p:nvPr>
        </p:nvSpPr>
        <p:spPr bwMode="auto">
          <a:xfrm rot="19548632" flipH="1" flipV="1">
            <a:off x="10085033" y="2420017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1" name="Line 5">
            <a:extLst>
              <a:ext uri="{FF2B5EF4-FFF2-40B4-BE49-F238E27FC236}">
                <a16:creationId xmlns:a16="http://schemas.microsoft.com/office/drawing/2014/main" id="{488DA3F8-F3A8-4023-F391-A5031A872496}"/>
              </a:ext>
            </a:extLst>
          </p:cNvPr>
          <p:cNvSpPr>
            <a:spLocks noChangeShapeType="1"/>
          </p:cNvSpPr>
          <p:nvPr>
            <p:custDataLst>
              <p:tags r:id="rId233"/>
            </p:custDataLst>
          </p:nvPr>
        </p:nvSpPr>
        <p:spPr bwMode="auto">
          <a:xfrm rot="19548632" flipH="1" flipV="1">
            <a:off x="9923338" y="2256333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2" name="Line 6">
            <a:extLst>
              <a:ext uri="{FF2B5EF4-FFF2-40B4-BE49-F238E27FC236}">
                <a16:creationId xmlns:a16="http://schemas.microsoft.com/office/drawing/2014/main" id="{41EB606E-3467-64F6-19C3-6D21A5872BE4}"/>
              </a:ext>
            </a:extLst>
          </p:cNvPr>
          <p:cNvSpPr>
            <a:spLocks noChangeShapeType="1"/>
          </p:cNvSpPr>
          <p:nvPr>
            <p:custDataLst>
              <p:tags r:id="rId234"/>
            </p:custDataLst>
          </p:nvPr>
        </p:nvSpPr>
        <p:spPr bwMode="auto">
          <a:xfrm rot="19548632" flipV="1">
            <a:off x="9989668" y="2153910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3" name="Line 7">
            <a:extLst>
              <a:ext uri="{FF2B5EF4-FFF2-40B4-BE49-F238E27FC236}">
                <a16:creationId xmlns:a16="http://schemas.microsoft.com/office/drawing/2014/main" id="{450F0263-590F-3CC6-7642-985B2D56BAA7}"/>
              </a:ext>
            </a:extLst>
          </p:cNvPr>
          <p:cNvSpPr>
            <a:spLocks noChangeShapeType="1"/>
          </p:cNvSpPr>
          <p:nvPr>
            <p:custDataLst>
              <p:tags r:id="rId235"/>
            </p:custDataLst>
          </p:nvPr>
        </p:nvSpPr>
        <p:spPr bwMode="auto">
          <a:xfrm rot="19548632" flipV="1">
            <a:off x="10072671" y="2107092"/>
            <a:ext cx="44226" cy="156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4" name="Line 8">
            <a:extLst>
              <a:ext uri="{FF2B5EF4-FFF2-40B4-BE49-F238E27FC236}">
                <a16:creationId xmlns:a16="http://schemas.microsoft.com/office/drawing/2014/main" id="{0AAC32A7-68CA-2F2B-1B19-34F741137A5F}"/>
              </a:ext>
            </a:extLst>
          </p:cNvPr>
          <p:cNvSpPr>
            <a:spLocks noChangeShapeType="1"/>
          </p:cNvSpPr>
          <p:nvPr>
            <p:custDataLst>
              <p:tags r:id="rId236"/>
            </p:custDataLst>
          </p:nvPr>
        </p:nvSpPr>
        <p:spPr bwMode="auto">
          <a:xfrm rot="19548632" flipV="1">
            <a:off x="10090650" y="2163066"/>
            <a:ext cx="121069" cy="74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15" name="Picture 9" descr="1">
            <a:extLst>
              <a:ext uri="{FF2B5EF4-FFF2-40B4-BE49-F238E27FC236}">
                <a16:creationId xmlns:a16="http://schemas.microsoft.com/office/drawing/2014/main" id="{1B5E9CC7-DF01-61EB-8AE0-F65A8C4B15C1}"/>
              </a:ext>
            </a:extLst>
          </p:cNvPr>
          <p:cNvPicPr>
            <a:picLocks noChangeArrowheads="1"/>
          </p:cNvPicPr>
          <p:nvPr>
            <p:custDataLst>
              <p:tags r:id="rId237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32">
            <a:off x="10122308" y="2222227"/>
            <a:ext cx="129914" cy="42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" name="Line 4">
            <a:extLst>
              <a:ext uri="{FF2B5EF4-FFF2-40B4-BE49-F238E27FC236}">
                <a16:creationId xmlns:a16="http://schemas.microsoft.com/office/drawing/2014/main" id="{727918AF-EF40-6467-6B69-8392963D1E26}"/>
              </a:ext>
            </a:extLst>
          </p:cNvPr>
          <p:cNvSpPr>
            <a:spLocks noChangeShapeType="1"/>
          </p:cNvSpPr>
          <p:nvPr>
            <p:custDataLst>
              <p:tags r:id="rId238"/>
            </p:custDataLst>
          </p:nvPr>
        </p:nvSpPr>
        <p:spPr bwMode="auto">
          <a:xfrm rot="1890259" flipH="1" flipV="1">
            <a:off x="10309639" y="2286421"/>
            <a:ext cx="78367" cy="150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0" name="Line 5">
            <a:extLst>
              <a:ext uri="{FF2B5EF4-FFF2-40B4-BE49-F238E27FC236}">
                <a16:creationId xmlns:a16="http://schemas.microsoft.com/office/drawing/2014/main" id="{75FAFA95-703E-7028-B8A4-78200DC2973A}"/>
              </a:ext>
            </a:extLst>
          </p:cNvPr>
          <p:cNvSpPr>
            <a:spLocks noChangeShapeType="1"/>
          </p:cNvSpPr>
          <p:nvPr>
            <p:custDataLst>
              <p:tags r:id="rId239"/>
            </p:custDataLst>
          </p:nvPr>
        </p:nvSpPr>
        <p:spPr bwMode="auto">
          <a:xfrm rot="1890259" flipH="1" flipV="1">
            <a:off x="10418667" y="2064894"/>
            <a:ext cx="120842" cy="99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1" name="Line 6">
            <a:extLst>
              <a:ext uri="{FF2B5EF4-FFF2-40B4-BE49-F238E27FC236}">
                <a16:creationId xmlns:a16="http://schemas.microsoft.com/office/drawing/2014/main" id="{587E5FD1-691B-0640-0899-2C7DC34D489F}"/>
              </a:ext>
            </a:extLst>
          </p:cNvPr>
          <p:cNvSpPr>
            <a:spLocks noChangeShapeType="1"/>
          </p:cNvSpPr>
          <p:nvPr>
            <p:custDataLst>
              <p:tags r:id="rId240"/>
            </p:custDataLst>
          </p:nvPr>
        </p:nvSpPr>
        <p:spPr bwMode="auto">
          <a:xfrm rot="1890259" flipV="1">
            <a:off x="10546893" y="2030338"/>
            <a:ext cx="49061" cy="180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2" name="Line 7">
            <a:extLst>
              <a:ext uri="{FF2B5EF4-FFF2-40B4-BE49-F238E27FC236}">
                <a16:creationId xmlns:a16="http://schemas.microsoft.com/office/drawing/2014/main" id="{61437EF2-AAB7-0531-1A75-30F8A563B861}"/>
              </a:ext>
            </a:extLst>
          </p:cNvPr>
          <p:cNvSpPr>
            <a:spLocks noChangeShapeType="1"/>
          </p:cNvSpPr>
          <p:nvPr>
            <p:custDataLst>
              <p:tags r:id="rId241"/>
            </p:custDataLst>
          </p:nvPr>
        </p:nvSpPr>
        <p:spPr bwMode="auto">
          <a:xfrm rot="1890259" flipV="1">
            <a:off x="10634352" y="2097207"/>
            <a:ext cx="52683" cy="186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3" name="Line 8">
            <a:extLst>
              <a:ext uri="{FF2B5EF4-FFF2-40B4-BE49-F238E27FC236}">
                <a16:creationId xmlns:a16="http://schemas.microsoft.com/office/drawing/2014/main" id="{5200A2FE-5210-EBD9-2939-10045492E50B}"/>
              </a:ext>
            </a:extLst>
          </p:cNvPr>
          <p:cNvSpPr>
            <a:spLocks noChangeShapeType="1"/>
          </p:cNvSpPr>
          <p:nvPr>
            <p:custDataLst>
              <p:tags r:id="rId242"/>
            </p:custDataLst>
          </p:nvPr>
        </p:nvSpPr>
        <p:spPr bwMode="auto">
          <a:xfrm rot="1890259" flipV="1">
            <a:off x="10600333" y="2214847"/>
            <a:ext cx="144221" cy="8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24" name="Picture 9" descr="1">
            <a:extLst>
              <a:ext uri="{FF2B5EF4-FFF2-40B4-BE49-F238E27FC236}">
                <a16:creationId xmlns:a16="http://schemas.microsoft.com/office/drawing/2014/main" id="{9E1773E0-F718-F840-11A7-402F148DCC9A}"/>
              </a:ext>
            </a:extLst>
          </p:cNvPr>
          <p:cNvPicPr>
            <a:picLocks noChangeArrowheads="1"/>
          </p:cNvPicPr>
          <p:nvPr>
            <p:custDataLst>
              <p:tags r:id="rId243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259">
            <a:off x="10358576" y="2160388"/>
            <a:ext cx="154757" cy="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8" name="Line 4">
            <a:extLst>
              <a:ext uri="{FF2B5EF4-FFF2-40B4-BE49-F238E27FC236}">
                <a16:creationId xmlns:a16="http://schemas.microsoft.com/office/drawing/2014/main" id="{CA034FB9-D89C-387B-13EB-871CB66243F1}"/>
              </a:ext>
            </a:extLst>
          </p:cNvPr>
          <p:cNvSpPr>
            <a:spLocks noChangeShapeType="1"/>
          </p:cNvSpPr>
          <p:nvPr>
            <p:custDataLst>
              <p:tags r:id="rId244"/>
            </p:custDataLst>
          </p:nvPr>
        </p:nvSpPr>
        <p:spPr bwMode="auto">
          <a:xfrm rot="1921517" flipH="1" flipV="1">
            <a:off x="10513967" y="2364528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9" name="Line 5">
            <a:extLst>
              <a:ext uri="{FF2B5EF4-FFF2-40B4-BE49-F238E27FC236}">
                <a16:creationId xmlns:a16="http://schemas.microsoft.com/office/drawing/2014/main" id="{97D0EB65-E1D7-8C3B-041C-FD614F883270}"/>
              </a:ext>
            </a:extLst>
          </p:cNvPr>
          <p:cNvSpPr>
            <a:spLocks noChangeShapeType="1"/>
          </p:cNvSpPr>
          <p:nvPr>
            <p:custDataLst>
              <p:tags r:id="rId245"/>
            </p:custDataLst>
          </p:nvPr>
        </p:nvSpPr>
        <p:spPr bwMode="auto">
          <a:xfrm rot="1921517" flipH="1" flipV="1">
            <a:off x="10629595" y="2135563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0" name="Line 6">
            <a:extLst>
              <a:ext uri="{FF2B5EF4-FFF2-40B4-BE49-F238E27FC236}">
                <a16:creationId xmlns:a16="http://schemas.microsoft.com/office/drawing/2014/main" id="{0998ECB7-14EF-97FC-8F9A-94637420E7D1}"/>
              </a:ext>
            </a:extLst>
          </p:cNvPr>
          <p:cNvSpPr>
            <a:spLocks noChangeShapeType="1"/>
          </p:cNvSpPr>
          <p:nvPr>
            <p:custDataLst>
              <p:tags r:id="rId246"/>
            </p:custDataLst>
          </p:nvPr>
        </p:nvSpPr>
        <p:spPr bwMode="auto">
          <a:xfrm rot="1921517" flipV="1">
            <a:off x="10762788" y="2100525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1" name="Line 7">
            <a:extLst>
              <a:ext uri="{FF2B5EF4-FFF2-40B4-BE49-F238E27FC236}">
                <a16:creationId xmlns:a16="http://schemas.microsoft.com/office/drawing/2014/main" id="{75143037-22A9-FD07-825F-A94004FF40AB}"/>
              </a:ext>
            </a:extLst>
          </p:cNvPr>
          <p:cNvSpPr>
            <a:spLocks noChangeShapeType="1"/>
          </p:cNvSpPr>
          <p:nvPr>
            <p:custDataLst>
              <p:tags r:id="rId247"/>
            </p:custDataLst>
          </p:nvPr>
        </p:nvSpPr>
        <p:spPr bwMode="auto">
          <a:xfrm rot="1921517" flipV="1">
            <a:off x="10853007" y="2170854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2" name="Line 8">
            <a:extLst>
              <a:ext uri="{FF2B5EF4-FFF2-40B4-BE49-F238E27FC236}">
                <a16:creationId xmlns:a16="http://schemas.microsoft.com/office/drawing/2014/main" id="{F1DAC394-9E75-08D4-BE55-CCE9AC3EAE74}"/>
              </a:ext>
            </a:extLst>
          </p:cNvPr>
          <p:cNvSpPr>
            <a:spLocks noChangeShapeType="1"/>
          </p:cNvSpPr>
          <p:nvPr>
            <p:custDataLst>
              <p:tags r:id="rId248"/>
            </p:custDataLst>
          </p:nvPr>
        </p:nvSpPr>
        <p:spPr bwMode="auto">
          <a:xfrm rot="1921517" flipV="1">
            <a:off x="10817009" y="2293212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33" name="Picture 9" descr="1">
            <a:extLst>
              <a:ext uri="{FF2B5EF4-FFF2-40B4-BE49-F238E27FC236}">
                <a16:creationId xmlns:a16="http://schemas.microsoft.com/office/drawing/2014/main" id="{627A7B5D-8726-3592-94BB-158894A5880E}"/>
              </a:ext>
            </a:extLst>
          </p:cNvPr>
          <p:cNvPicPr>
            <a:picLocks noChangeArrowheads="1"/>
          </p:cNvPicPr>
          <p:nvPr>
            <p:custDataLst>
              <p:tags r:id="rId249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517">
            <a:off x="10564333" y="2234379"/>
            <a:ext cx="160821" cy="5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" name="Line 4">
            <a:extLst>
              <a:ext uri="{FF2B5EF4-FFF2-40B4-BE49-F238E27FC236}">
                <a16:creationId xmlns:a16="http://schemas.microsoft.com/office/drawing/2014/main" id="{4C286297-BFDF-00F3-6294-081EC77BD629}"/>
              </a:ext>
            </a:extLst>
          </p:cNvPr>
          <p:cNvSpPr>
            <a:spLocks noChangeShapeType="1"/>
          </p:cNvSpPr>
          <p:nvPr>
            <p:custDataLst>
              <p:tags r:id="rId250"/>
            </p:custDataLst>
          </p:nvPr>
        </p:nvSpPr>
        <p:spPr bwMode="auto">
          <a:xfrm rot="4488335" flipH="1" flipV="1">
            <a:off x="10645953" y="2516067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8" name="Line 5">
            <a:extLst>
              <a:ext uri="{FF2B5EF4-FFF2-40B4-BE49-F238E27FC236}">
                <a16:creationId xmlns:a16="http://schemas.microsoft.com/office/drawing/2014/main" id="{E8F460BE-8F2D-ECDC-4970-0FFFDFCE6A7F}"/>
              </a:ext>
            </a:extLst>
          </p:cNvPr>
          <p:cNvSpPr>
            <a:spLocks noChangeShapeType="1"/>
          </p:cNvSpPr>
          <p:nvPr>
            <p:custDataLst>
              <p:tags r:id="rId251"/>
            </p:custDataLst>
          </p:nvPr>
        </p:nvSpPr>
        <p:spPr bwMode="auto">
          <a:xfrm rot="4488335" flipH="1" flipV="1">
            <a:off x="10865941" y="2457218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9" name="Line 6">
            <a:extLst>
              <a:ext uri="{FF2B5EF4-FFF2-40B4-BE49-F238E27FC236}">
                <a16:creationId xmlns:a16="http://schemas.microsoft.com/office/drawing/2014/main" id="{5B256808-7C89-6BD9-0795-D7401794685E}"/>
              </a:ext>
            </a:extLst>
          </p:cNvPr>
          <p:cNvSpPr>
            <a:spLocks noChangeShapeType="1"/>
          </p:cNvSpPr>
          <p:nvPr>
            <p:custDataLst>
              <p:tags r:id="rId252"/>
            </p:custDataLst>
          </p:nvPr>
        </p:nvSpPr>
        <p:spPr bwMode="auto">
          <a:xfrm rot="4488335" flipV="1">
            <a:off x="10955823" y="2481891"/>
            <a:ext cx="44436" cy="16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0" name="Line 7">
            <a:extLst>
              <a:ext uri="{FF2B5EF4-FFF2-40B4-BE49-F238E27FC236}">
                <a16:creationId xmlns:a16="http://schemas.microsoft.com/office/drawing/2014/main" id="{5A812865-0685-5454-B98B-6930239BF829}"/>
              </a:ext>
            </a:extLst>
          </p:cNvPr>
          <p:cNvSpPr>
            <a:spLocks noChangeShapeType="1"/>
          </p:cNvSpPr>
          <p:nvPr>
            <p:custDataLst>
              <p:tags r:id="rId253"/>
            </p:custDataLst>
          </p:nvPr>
        </p:nvSpPr>
        <p:spPr bwMode="auto">
          <a:xfrm rot="4488335" flipV="1">
            <a:off x="10969442" y="2580609"/>
            <a:ext cx="47717" cy="169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1" name="Line 8">
            <a:extLst>
              <a:ext uri="{FF2B5EF4-FFF2-40B4-BE49-F238E27FC236}">
                <a16:creationId xmlns:a16="http://schemas.microsoft.com/office/drawing/2014/main" id="{7D8C8C18-DE67-F651-9B30-C1D915D45F51}"/>
              </a:ext>
            </a:extLst>
          </p:cNvPr>
          <p:cNvSpPr>
            <a:spLocks noChangeShapeType="1"/>
          </p:cNvSpPr>
          <p:nvPr>
            <p:custDataLst>
              <p:tags r:id="rId254"/>
            </p:custDataLst>
          </p:nvPr>
        </p:nvSpPr>
        <p:spPr bwMode="auto">
          <a:xfrm rot="4488335" flipV="1">
            <a:off x="10893235" y="2677589"/>
            <a:ext cx="130625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42" name="Picture 9" descr="1">
            <a:extLst>
              <a:ext uri="{FF2B5EF4-FFF2-40B4-BE49-F238E27FC236}">
                <a16:creationId xmlns:a16="http://schemas.microsoft.com/office/drawing/2014/main" id="{E3826046-EFF1-2092-3D5A-EC3FF1447B96}"/>
              </a:ext>
            </a:extLst>
          </p:cNvPr>
          <p:cNvPicPr>
            <a:picLocks noChangeArrowheads="1"/>
          </p:cNvPicPr>
          <p:nvPr>
            <p:custDataLst>
              <p:tags r:id="rId255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8335">
            <a:off x="10636938" y="2443396"/>
            <a:ext cx="140169" cy="4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" name="Line 4">
            <a:extLst>
              <a:ext uri="{FF2B5EF4-FFF2-40B4-BE49-F238E27FC236}">
                <a16:creationId xmlns:a16="http://schemas.microsoft.com/office/drawing/2014/main" id="{79E775B5-9C0E-F0B2-61B5-6F54925F4E50}"/>
              </a:ext>
            </a:extLst>
          </p:cNvPr>
          <p:cNvSpPr>
            <a:spLocks noChangeShapeType="1"/>
          </p:cNvSpPr>
          <p:nvPr>
            <p:custDataLst>
              <p:tags r:id="rId256"/>
            </p:custDataLst>
          </p:nvPr>
        </p:nvSpPr>
        <p:spPr bwMode="auto">
          <a:xfrm rot="20956678" flipH="1" flipV="1">
            <a:off x="10400845" y="2954607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7" name="Line 5">
            <a:extLst>
              <a:ext uri="{FF2B5EF4-FFF2-40B4-BE49-F238E27FC236}">
                <a16:creationId xmlns:a16="http://schemas.microsoft.com/office/drawing/2014/main" id="{D4F29CD7-F5CC-C5DE-BCD8-FAE73A32F296}"/>
              </a:ext>
            </a:extLst>
          </p:cNvPr>
          <p:cNvSpPr>
            <a:spLocks noChangeShapeType="1"/>
          </p:cNvSpPr>
          <p:nvPr>
            <p:custDataLst>
              <p:tags r:id="rId257"/>
            </p:custDataLst>
          </p:nvPr>
        </p:nvSpPr>
        <p:spPr bwMode="auto">
          <a:xfrm rot="20956678" flipH="1" flipV="1">
            <a:off x="10315185" y="2723204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8" name="Line 6">
            <a:extLst>
              <a:ext uri="{FF2B5EF4-FFF2-40B4-BE49-F238E27FC236}">
                <a16:creationId xmlns:a16="http://schemas.microsoft.com/office/drawing/2014/main" id="{D0FAB3C8-FF4B-D2FF-C57E-2A3D610E8D75}"/>
              </a:ext>
            </a:extLst>
          </p:cNvPr>
          <p:cNvSpPr>
            <a:spLocks noChangeShapeType="1"/>
          </p:cNvSpPr>
          <p:nvPr>
            <p:custDataLst>
              <p:tags r:id="rId258"/>
            </p:custDataLst>
          </p:nvPr>
        </p:nvSpPr>
        <p:spPr bwMode="auto">
          <a:xfrm rot="20956678" flipV="1">
            <a:off x="10417224" y="2630582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9" name="Line 7">
            <a:extLst>
              <a:ext uri="{FF2B5EF4-FFF2-40B4-BE49-F238E27FC236}">
                <a16:creationId xmlns:a16="http://schemas.microsoft.com/office/drawing/2014/main" id="{5BEA3603-1998-9907-D43F-A2F5CC518A6D}"/>
              </a:ext>
            </a:extLst>
          </p:cNvPr>
          <p:cNvSpPr>
            <a:spLocks noChangeShapeType="1"/>
          </p:cNvSpPr>
          <p:nvPr>
            <p:custDataLst>
              <p:tags r:id="rId259"/>
            </p:custDataLst>
          </p:nvPr>
        </p:nvSpPr>
        <p:spPr bwMode="auto">
          <a:xfrm rot="20956678" flipV="1">
            <a:off x="10522482" y="2619878"/>
            <a:ext cx="49758" cy="176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0" name="Line 8">
            <a:extLst>
              <a:ext uri="{FF2B5EF4-FFF2-40B4-BE49-F238E27FC236}">
                <a16:creationId xmlns:a16="http://schemas.microsoft.com/office/drawing/2014/main" id="{0AB41703-1EC7-596F-978B-893B9C84B062}"/>
              </a:ext>
            </a:extLst>
          </p:cNvPr>
          <p:cNvSpPr>
            <a:spLocks noChangeShapeType="1"/>
          </p:cNvSpPr>
          <p:nvPr>
            <p:custDataLst>
              <p:tags r:id="rId260"/>
            </p:custDataLst>
          </p:nvPr>
        </p:nvSpPr>
        <p:spPr bwMode="auto">
          <a:xfrm rot="20956678" flipV="1">
            <a:off x="10530897" y="2706759"/>
            <a:ext cx="136213" cy="83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51" name="Picture 9" descr="1">
            <a:extLst>
              <a:ext uri="{FF2B5EF4-FFF2-40B4-BE49-F238E27FC236}">
                <a16:creationId xmlns:a16="http://schemas.microsoft.com/office/drawing/2014/main" id="{F22F6B36-21AA-813D-792F-D29AA02E64C1}"/>
              </a:ext>
            </a:extLst>
          </p:cNvPr>
          <p:cNvPicPr>
            <a:picLocks noChangeArrowheads="1"/>
          </p:cNvPicPr>
          <p:nvPr>
            <p:custDataLst>
              <p:tags r:id="rId261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678">
            <a:off x="10458258" y="2767698"/>
            <a:ext cx="146164" cy="47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5" name="Line 4">
            <a:extLst>
              <a:ext uri="{FF2B5EF4-FFF2-40B4-BE49-F238E27FC236}">
                <a16:creationId xmlns:a16="http://schemas.microsoft.com/office/drawing/2014/main" id="{DDBF2205-95F0-23D6-46BF-8B2A19A09D0C}"/>
              </a:ext>
            </a:extLst>
          </p:cNvPr>
          <p:cNvSpPr>
            <a:spLocks noChangeShapeType="1"/>
          </p:cNvSpPr>
          <p:nvPr>
            <p:custDataLst>
              <p:tags r:id="rId262"/>
            </p:custDataLst>
          </p:nvPr>
        </p:nvSpPr>
        <p:spPr bwMode="auto">
          <a:xfrm rot="19579887" flipH="1" flipV="1">
            <a:off x="10522399" y="2439891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6" name="Line 5">
            <a:extLst>
              <a:ext uri="{FF2B5EF4-FFF2-40B4-BE49-F238E27FC236}">
                <a16:creationId xmlns:a16="http://schemas.microsoft.com/office/drawing/2014/main" id="{C7B8F4CF-6856-AD6D-F84E-611FF7C6B479}"/>
              </a:ext>
            </a:extLst>
          </p:cNvPr>
          <p:cNvSpPr>
            <a:spLocks noChangeShapeType="1"/>
          </p:cNvSpPr>
          <p:nvPr>
            <p:custDataLst>
              <p:tags r:id="rId263"/>
            </p:custDataLst>
          </p:nvPr>
        </p:nvSpPr>
        <p:spPr bwMode="auto">
          <a:xfrm rot="19579887" flipH="1" flipV="1">
            <a:off x="10356123" y="2268443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7" name="Line 6">
            <a:extLst>
              <a:ext uri="{FF2B5EF4-FFF2-40B4-BE49-F238E27FC236}">
                <a16:creationId xmlns:a16="http://schemas.microsoft.com/office/drawing/2014/main" id="{1A7ABB81-9AC4-97CF-87FF-C024F18E1D2F}"/>
              </a:ext>
            </a:extLst>
          </p:cNvPr>
          <p:cNvSpPr>
            <a:spLocks noChangeShapeType="1"/>
          </p:cNvSpPr>
          <p:nvPr>
            <p:custDataLst>
              <p:tags r:id="rId264"/>
            </p:custDataLst>
          </p:nvPr>
        </p:nvSpPr>
        <p:spPr bwMode="auto">
          <a:xfrm rot="19579887" flipV="1">
            <a:off x="10425699" y="2162351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8" name="Line 7">
            <a:extLst>
              <a:ext uri="{FF2B5EF4-FFF2-40B4-BE49-F238E27FC236}">
                <a16:creationId xmlns:a16="http://schemas.microsoft.com/office/drawing/2014/main" id="{F84460F1-16F2-191A-7057-589DC6201CDE}"/>
              </a:ext>
            </a:extLst>
          </p:cNvPr>
          <p:cNvSpPr>
            <a:spLocks noChangeShapeType="1"/>
          </p:cNvSpPr>
          <p:nvPr>
            <p:custDataLst>
              <p:tags r:id="rId265"/>
            </p:custDataLst>
          </p:nvPr>
        </p:nvSpPr>
        <p:spPr bwMode="auto">
          <a:xfrm rot="19579887" flipV="1">
            <a:off x="10512367" y="2114500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9" name="Line 8">
            <a:extLst>
              <a:ext uri="{FF2B5EF4-FFF2-40B4-BE49-F238E27FC236}">
                <a16:creationId xmlns:a16="http://schemas.microsoft.com/office/drawing/2014/main" id="{EEC526A3-A458-AE13-3E7F-2C75B678A409}"/>
              </a:ext>
            </a:extLst>
          </p:cNvPr>
          <p:cNvSpPr>
            <a:spLocks noChangeShapeType="1"/>
          </p:cNvSpPr>
          <p:nvPr>
            <p:custDataLst>
              <p:tags r:id="rId266"/>
            </p:custDataLst>
          </p:nvPr>
        </p:nvSpPr>
        <p:spPr bwMode="auto">
          <a:xfrm rot="19579887" flipV="1">
            <a:off x="10530910" y="2173199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60" name="Picture 9" descr="1">
            <a:extLst>
              <a:ext uri="{FF2B5EF4-FFF2-40B4-BE49-F238E27FC236}">
                <a16:creationId xmlns:a16="http://schemas.microsoft.com/office/drawing/2014/main" id="{15335276-7A0C-3EC5-F0C0-FE311A67794D}"/>
              </a:ext>
            </a:extLst>
          </p:cNvPr>
          <p:cNvPicPr>
            <a:picLocks noChangeArrowheads="1"/>
          </p:cNvPicPr>
          <p:nvPr>
            <p:custDataLst>
              <p:tags r:id="rId267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887">
            <a:off x="10561595" y="2235008"/>
            <a:ext cx="135004" cy="4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4" name="Line 4">
            <a:extLst>
              <a:ext uri="{FF2B5EF4-FFF2-40B4-BE49-F238E27FC236}">
                <a16:creationId xmlns:a16="http://schemas.microsoft.com/office/drawing/2014/main" id="{7C10E4D2-2929-6323-1263-6C87B0FAE3F8}"/>
              </a:ext>
            </a:extLst>
          </p:cNvPr>
          <p:cNvSpPr>
            <a:spLocks noChangeShapeType="1"/>
          </p:cNvSpPr>
          <p:nvPr>
            <p:custDataLst>
              <p:tags r:id="rId268"/>
            </p:custDataLst>
          </p:nvPr>
        </p:nvSpPr>
        <p:spPr bwMode="auto">
          <a:xfrm rot="1921525" flipH="1" flipV="1">
            <a:off x="10756944" y="2303245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5" name="Line 5">
            <a:extLst>
              <a:ext uri="{FF2B5EF4-FFF2-40B4-BE49-F238E27FC236}">
                <a16:creationId xmlns:a16="http://schemas.microsoft.com/office/drawing/2014/main" id="{70BBA4CB-2D4D-70DD-3464-5930CF5CD3A4}"/>
              </a:ext>
            </a:extLst>
          </p:cNvPr>
          <p:cNvSpPr>
            <a:spLocks noChangeShapeType="1"/>
          </p:cNvSpPr>
          <p:nvPr>
            <p:custDataLst>
              <p:tags r:id="rId269"/>
            </p:custDataLst>
          </p:nvPr>
        </p:nvSpPr>
        <p:spPr bwMode="auto">
          <a:xfrm rot="1921525" flipH="1" flipV="1">
            <a:off x="10872573" y="2074280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6" name="Line 6">
            <a:extLst>
              <a:ext uri="{FF2B5EF4-FFF2-40B4-BE49-F238E27FC236}">
                <a16:creationId xmlns:a16="http://schemas.microsoft.com/office/drawing/2014/main" id="{E07A73B9-C667-12DA-1EF1-BFB4F6960E9A}"/>
              </a:ext>
            </a:extLst>
          </p:cNvPr>
          <p:cNvSpPr>
            <a:spLocks noChangeShapeType="1"/>
          </p:cNvSpPr>
          <p:nvPr>
            <p:custDataLst>
              <p:tags r:id="rId270"/>
            </p:custDataLst>
          </p:nvPr>
        </p:nvSpPr>
        <p:spPr bwMode="auto">
          <a:xfrm rot="1921525" flipV="1">
            <a:off x="11005766" y="2039242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7" name="Line 7">
            <a:extLst>
              <a:ext uri="{FF2B5EF4-FFF2-40B4-BE49-F238E27FC236}">
                <a16:creationId xmlns:a16="http://schemas.microsoft.com/office/drawing/2014/main" id="{7CFA8DCA-6F88-4789-1EA4-1BFA76C9F5CD}"/>
              </a:ext>
            </a:extLst>
          </p:cNvPr>
          <p:cNvSpPr>
            <a:spLocks noChangeShapeType="1"/>
          </p:cNvSpPr>
          <p:nvPr>
            <p:custDataLst>
              <p:tags r:id="rId271"/>
            </p:custDataLst>
          </p:nvPr>
        </p:nvSpPr>
        <p:spPr bwMode="auto">
          <a:xfrm rot="1921525" flipV="1">
            <a:off x="11095984" y="2109572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8" name="Line 8">
            <a:extLst>
              <a:ext uri="{FF2B5EF4-FFF2-40B4-BE49-F238E27FC236}">
                <a16:creationId xmlns:a16="http://schemas.microsoft.com/office/drawing/2014/main" id="{18972A73-5B08-5786-90C6-D7A54F936724}"/>
              </a:ext>
            </a:extLst>
          </p:cNvPr>
          <p:cNvSpPr>
            <a:spLocks noChangeShapeType="1"/>
          </p:cNvSpPr>
          <p:nvPr>
            <p:custDataLst>
              <p:tags r:id="rId272"/>
            </p:custDataLst>
          </p:nvPr>
        </p:nvSpPr>
        <p:spPr bwMode="auto">
          <a:xfrm rot="1921525" flipV="1">
            <a:off x="11059986" y="2231929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69" name="Picture 9" descr="1">
            <a:extLst>
              <a:ext uri="{FF2B5EF4-FFF2-40B4-BE49-F238E27FC236}">
                <a16:creationId xmlns:a16="http://schemas.microsoft.com/office/drawing/2014/main" id="{A4326893-9DC7-0EB6-68A2-DCF8173D5091}"/>
              </a:ext>
            </a:extLst>
          </p:cNvPr>
          <p:cNvPicPr>
            <a:picLocks noChangeArrowheads="1"/>
          </p:cNvPicPr>
          <p:nvPr>
            <p:custDataLst>
              <p:tags r:id="rId273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525">
            <a:off x="10807310" y="2173096"/>
            <a:ext cx="160821" cy="5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3" name="Line 4">
            <a:extLst>
              <a:ext uri="{FF2B5EF4-FFF2-40B4-BE49-F238E27FC236}">
                <a16:creationId xmlns:a16="http://schemas.microsoft.com/office/drawing/2014/main" id="{553FEBE7-6F88-765C-2C1A-B7E7C57A89F1}"/>
              </a:ext>
            </a:extLst>
          </p:cNvPr>
          <p:cNvSpPr>
            <a:spLocks noChangeShapeType="1"/>
          </p:cNvSpPr>
          <p:nvPr>
            <p:custDataLst>
              <p:tags r:id="rId274"/>
            </p:custDataLst>
          </p:nvPr>
        </p:nvSpPr>
        <p:spPr bwMode="auto">
          <a:xfrm rot="1952773" flipH="1" flipV="1">
            <a:off x="10968501" y="2386356"/>
            <a:ext cx="84628" cy="162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4" name="Line 5">
            <a:extLst>
              <a:ext uri="{FF2B5EF4-FFF2-40B4-BE49-F238E27FC236}">
                <a16:creationId xmlns:a16="http://schemas.microsoft.com/office/drawing/2014/main" id="{319B35A3-CC8F-ED8F-5900-BA4C769B97C4}"/>
              </a:ext>
            </a:extLst>
          </p:cNvPr>
          <p:cNvSpPr>
            <a:spLocks noChangeShapeType="1"/>
          </p:cNvSpPr>
          <p:nvPr>
            <p:custDataLst>
              <p:tags r:id="rId275"/>
            </p:custDataLst>
          </p:nvPr>
        </p:nvSpPr>
        <p:spPr bwMode="auto">
          <a:xfrm rot="1952773" flipH="1" flipV="1">
            <a:off x="11091065" y="2149732"/>
            <a:ext cx="130497" cy="107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5" name="Line 6">
            <a:extLst>
              <a:ext uri="{FF2B5EF4-FFF2-40B4-BE49-F238E27FC236}">
                <a16:creationId xmlns:a16="http://schemas.microsoft.com/office/drawing/2014/main" id="{F6DB1F98-8934-96F6-107A-BA59AE632C96}"/>
              </a:ext>
            </a:extLst>
          </p:cNvPr>
          <p:cNvSpPr>
            <a:spLocks noChangeShapeType="1"/>
          </p:cNvSpPr>
          <p:nvPr>
            <p:custDataLst>
              <p:tags r:id="rId276"/>
            </p:custDataLst>
          </p:nvPr>
        </p:nvSpPr>
        <p:spPr bwMode="auto">
          <a:xfrm rot="1952773" flipV="1">
            <a:off x="11229409" y="2114227"/>
            <a:ext cx="52981" cy="194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6" name="Line 7">
            <a:extLst>
              <a:ext uri="{FF2B5EF4-FFF2-40B4-BE49-F238E27FC236}">
                <a16:creationId xmlns:a16="http://schemas.microsoft.com/office/drawing/2014/main" id="{7F08B607-A301-F5C5-848E-C0921B61A35C}"/>
              </a:ext>
            </a:extLst>
          </p:cNvPr>
          <p:cNvSpPr>
            <a:spLocks noChangeShapeType="1"/>
          </p:cNvSpPr>
          <p:nvPr>
            <p:custDataLst>
              <p:tags r:id="rId277"/>
            </p:custDataLst>
          </p:nvPr>
        </p:nvSpPr>
        <p:spPr bwMode="auto">
          <a:xfrm rot="1952773" flipV="1">
            <a:off x="11322461" y="2188179"/>
            <a:ext cx="56893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7" name="Line 8">
            <a:extLst>
              <a:ext uri="{FF2B5EF4-FFF2-40B4-BE49-F238E27FC236}">
                <a16:creationId xmlns:a16="http://schemas.microsoft.com/office/drawing/2014/main" id="{9BDE061F-A245-454C-CD3C-2590E0720579}"/>
              </a:ext>
            </a:extLst>
          </p:cNvPr>
          <p:cNvSpPr>
            <a:spLocks noChangeShapeType="1"/>
          </p:cNvSpPr>
          <p:nvPr>
            <p:custDataLst>
              <p:tags r:id="rId278"/>
            </p:custDataLst>
          </p:nvPr>
        </p:nvSpPr>
        <p:spPr bwMode="auto">
          <a:xfrm rot="1952773" flipV="1">
            <a:off x="11284379" y="2315436"/>
            <a:ext cx="155744" cy="95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78" name="Picture 9" descr="1">
            <a:extLst>
              <a:ext uri="{FF2B5EF4-FFF2-40B4-BE49-F238E27FC236}">
                <a16:creationId xmlns:a16="http://schemas.microsoft.com/office/drawing/2014/main" id="{7B96215B-5AC6-8981-0FF7-289D5D48C0B8}"/>
              </a:ext>
            </a:extLst>
          </p:cNvPr>
          <p:cNvPicPr>
            <a:picLocks noChangeArrowheads="1"/>
          </p:cNvPicPr>
          <p:nvPr>
            <p:custDataLst>
              <p:tags r:id="rId279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773">
            <a:off x="11020325" y="2251956"/>
            <a:ext cx="167122" cy="54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2" name="Line 4">
            <a:extLst>
              <a:ext uri="{FF2B5EF4-FFF2-40B4-BE49-F238E27FC236}">
                <a16:creationId xmlns:a16="http://schemas.microsoft.com/office/drawing/2014/main" id="{D14A01D4-1CC8-3AE2-43A4-57E14302F835}"/>
              </a:ext>
            </a:extLst>
          </p:cNvPr>
          <p:cNvSpPr>
            <a:spLocks noChangeShapeType="1"/>
          </p:cNvSpPr>
          <p:nvPr>
            <p:custDataLst>
              <p:tags r:id="rId280"/>
            </p:custDataLst>
          </p:nvPr>
        </p:nvSpPr>
        <p:spPr bwMode="auto">
          <a:xfrm rot="4519595" flipH="1" flipV="1">
            <a:off x="11104317" y="2545021"/>
            <a:ext cx="73760" cy="141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3" name="Line 5">
            <a:extLst>
              <a:ext uri="{FF2B5EF4-FFF2-40B4-BE49-F238E27FC236}">
                <a16:creationId xmlns:a16="http://schemas.microsoft.com/office/drawing/2014/main" id="{B008BAD2-2C49-783E-5160-75E67302CE55}"/>
              </a:ext>
            </a:extLst>
          </p:cNvPr>
          <p:cNvSpPr>
            <a:spLocks noChangeShapeType="1"/>
          </p:cNvSpPr>
          <p:nvPr>
            <p:custDataLst>
              <p:tags r:id="rId281"/>
            </p:custDataLst>
          </p:nvPr>
        </p:nvSpPr>
        <p:spPr bwMode="auto">
          <a:xfrm rot="4519595" flipH="1" flipV="1">
            <a:off x="11333687" y="2486130"/>
            <a:ext cx="113739" cy="93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4" name="Line 6">
            <a:extLst>
              <a:ext uri="{FF2B5EF4-FFF2-40B4-BE49-F238E27FC236}">
                <a16:creationId xmlns:a16="http://schemas.microsoft.com/office/drawing/2014/main" id="{C115BC2F-3FD1-A925-2F3F-E0B3C2055658}"/>
              </a:ext>
            </a:extLst>
          </p:cNvPr>
          <p:cNvSpPr>
            <a:spLocks noChangeShapeType="1"/>
          </p:cNvSpPr>
          <p:nvPr>
            <p:custDataLst>
              <p:tags r:id="rId282"/>
            </p:custDataLst>
          </p:nvPr>
        </p:nvSpPr>
        <p:spPr bwMode="auto">
          <a:xfrm rot="4519595" flipV="1">
            <a:off x="11426512" y="2512310"/>
            <a:ext cx="46178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5" name="Line 7">
            <a:extLst>
              <a:ext uri="{FF2B5EF4-FFF2-40B4-BE49-F238E27FC236}">
                <a16:creationId xmlns:a16="http://schemas.microsoft.com/office/drawing/2014/main" id="{AAFB13E9-0E4F-CF58-BBA2-BA91853DEAD3}"/>
              </a:ext>
            </a:extLst>
          </p:cNvPr>
          <p:cNvSpPr>
            <a:spLocks noChangeShapeType="1"/>
          </p:cNvSpPr>
          <p:nvPr>
            <p:custDataLst>
              <p:tags r:id="rId283"/>
            </p:custDataLst>
          </p:nvPr>
        </p:nvSpPr>
        <p:spPr bwMode="auto">
          <a:xfrm rot="4519595" flipV="1">
            <a:off x="11439703" y="2615036"/>
            <a:ext cx="49587" cy="175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6" name="Line 8">
            <a:extLst>
              <a:ext uri="{FF2B5EF4-FFF2-40B4-BE49-F238E27FC236}">
                <a16:creationId xmlns:a16="http://schemas.microsoft.com/office/drawing/2014/main" id="{7651535F-0145-A46B-5538-5E13ADEA25AE}"/>
              </a:ext>
            </a:extLst>
          </p:cNvPr>
          <p:cNvSpPr>
            <a:spLocks noChangeShapeType="1"/>
          </p:cNvSpPr>
          <p:nvPr>
            <p:custDataLst>
              <p:tags r:id="rId284"/>
            </p:custDataLst>
          </p:nvPr>
        </p:nvSpPr>
        <p:spPr bwMode="auto">
          <a:xfrm rot="4519595" flipV="1">
            <a:off x="11360017" y="2715485"/>
            <a:ext cx="135744" cy="83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87" name="Picture 9" descr="1">
            <a:extLst>
              <a:ext uri="{FF2B5EF4-FFF2-40B4-BE49-F238E27FC236}">
                <a16:creationId xmlns:a16="http://schemas.microsoft.com/office/drawing/2014/main" id="{02461687-BAB5-EDC9-E96F-8D4EE2C381D9}"/>
              </a:ext>
            </a:extLst>
          </p:cNvPr>
          <p:cNvPicPr>
            <a:picLocks noChangeArrowheads="1"/>
          </p:cNvPicPr>
          <p:nvPr>
            <p:custDataLst>
              <p:tags r:id="rId285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9595">
            <a:off x="11094117" y="2469741"/>
            <a:ext cx="145661" cy="47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1" name="Line 4">
            <a:extLst>
              <a:ext uri="{FF2B5EF4-FFF2-40B4-BE49-F238E27FC236}">
                <a16:creationId xmlns:a16="http://schemas.microsoft.com/office/drawing/2014/main" id="{87689B2C-6C0C-6996-6FD7-FFFE0098861A}"/>
              </a:ext>
            </a:extLst>
          </p:cNvPr>
          <p:cNvSpPr>
            <a:spLocks noChangeShapeType="1"/>
          </p:cNvSpPr>
          <p:nvPr>
            <p:custDataLst>
              <p:tags r:id="rId286"/>
            </p:custDataLst>
          </p:nvPr>
        </p:nvSpPr>
        <p:spPr bwMode="auto">
          <a:xfrm rot="1923496" flipH="1" flipV="1">
            <a:off x="10777377" y="3133873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2" name="Line 5">
            <a:extLst>
              <a:ext uri="{FF2B5EF4-FFF2-40B4-BE49-F238E27FC236}">
                <a16:creationId xmlns:a16="http://schemas.microsoft.com/office/drawing/2014/main" id="{DD0411A7-4211-517B-08F3-B0AE80B4E7E1}"/>
              </a:ext>
            </a:extLst>
          </p:cNvPr>
          <p:cNvSpPr>
            <a:spLocks noChangeShapeType="1"/>
          </p:cNvSpPr>
          <p:nvPr>
            <p:custDataLst>
              <p:tags r:id="rId287"/>
            </p:custDataLst>
          </p:nvPr>
        </p:nvSpPr>
        <p:spPr bwMode="auto">
          <a:xfrm rot="1923496" flipH="1" flipV="1">
            <a:off x="10869088" y="2952561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3" name="Line 6">
            <a:extLst>
              <a:ext uri="{FF2B5EF4-FFF2-40B4-BE49-F238E27FC236}">
                <a16:creationId xmlns:a16="http://schemas.microsoft.com/office/drawing/2014/main" id="{F1283AB7-2A13-5EEC-EF89-F3C0FED529D6}"/>
              </a:ext>
            </a:extLst>
          </p:cNvPr>
          <p:cNvSpPr>
            <a:spLocks noChangeShapeType="1"/>
          </p:cNvSpPr>
          <p:nvPr>
            <p:custDataLst>
              <p:tags r:id="rId288"/>
            </p:custDataLst>
          </p:nvPr>
        </p:nvSpPr>
        <p:spPr bwMode="auto">
          <a:xfrm rot="1923496" flipV="1">
            <a:off x="10974593" y="2924850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4" name="Line 7">
            <a:extLst>
              <a:ext uri="{FF2B5EF4-FFF2-40B4-BE49-F238E27FC236}">
                <a16:creationId xmlns:a16="http://schemas.microsoft.com/office/drawing/2014/main" id="{4D6C9941-53C1-3E2D-D6B2-90C6B9934759}"/>
              </a:ext>
            </a:extLst>
          </p:cNvPr>
          <p:cNvSpPr>
            <a:spLocks noChangeShapeType="1"/>
          </p:cNvSpPr>
          <p:nvPr>
            <p:custDataLst>
              <p:tags r:id="rId289"/>
            </p:custDataLst>
          </p:nvPr>
        </p:nvSpPr>
        <p:spPr bwMode="auto">
          <a:xfrm rot="1923496" flipV="1">
            <a:off x="11046026" y="2980603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5" name="Line 8">
            <a:extLst>
              <a:ext uri="{FF2B5EF4-FFF2-40B4-BE49-F238E27FC236}">
                <a16:creationId xmlns:a16="http://schemas.microsoft.com/office/drawing/2014/main" id="{3B74D714-FDF1-281B-80C3-70CA1995BFFF}"/>
              </a:ext>
            </a:extLst>
          </p:cNvPr>
          <p:cNvSpPr>
            <a:spLocks noChangeShapeType="1"/>
          </p:cNvSpPr>
          <p:nvPr>
            <p:custDataLst>
              <p:tags r:id="rId290"/>
            </p:custDataLst>
          </p:nvPr>
        </p:nvSpPr>
        <p:spPr bwMode="auto">
          <a:xfrm rot="1923496" flipV="1">
            <a:off x="11017478" y="3077533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96" name="Picture 9" descr="1">
            <a:extLst>
              <a:ext uri="{FF2B5EF4-FFF2-40B4-BE49-F238E27FC236}">
                <a16:creationId xmlns:a16="http://schemas.microsoft.com/office/drawing/2014/main" id="{CC08B337-D7F0-5161-DE8C-73BDD8AE8B58}"/>
              </a:ext>
            </a:extLst>
          </p:cNvPr>
          <p:cNvPicPr>
            <a:picLocks noChangeArrowheads="1"/>
          </p:cNvPicPr>
          <p:nvPr>
            <p:custDataLst>
              <p:tags r:id="rId291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496">
            <a:off x="10817250" y="3030816"/>
            <a:ext cx="127394" cy="4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0" name="Line 4">
            <a:extLst>
              <a:ext uri="{FF2B5EF4-FFF2-40B4-BE49-F238E27FC236}">
                <a16:creationId xmlns:a16="http://schemas.microsoft.com/office/drawing/2014/main" id="{CA136E6D-B732-EBE4-6B26-AF945A408266}"/>
              </a:ext>
            </a:extLst>
          </p:cNvPr>
          <p:cNvSpPr>
            <a:spLocks noChangeShapeType="1"/>
          </p:cNvSpPr>
          <p:nvPr>
            <p:custDataLst>
              <p:tags r:id="rId292"/>
            </p:custDataLst>
          </p:nvPr>
        </p:nvSpPr>
        <p:spPr bwMode="auto">
          <a:xfrm rot="546717" flipH="1" flipV="1">
            <a:off x="11163701" y="2876144"/>
            <a:ext cx="59585" cy="11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1" name="Line 5">
            <a:extLst>
              <a:ext uri="{FF2B5EF4-FFF2-40B4-BE49-F238E27FC236}">
                <a16:creationId xmlns:a16="http://schemas.microsoft.com/office/drawing/2014/main" id="{BCFAAE0C-6BF2-70C3-9849-AED4ED1A78CC}"/>
              </a:ext>
            </a:extLst>
          </p:cNvPr>
          <p:cNvSpPr>
            <a:spLocks noChangeShapeType="1"/>
          </p:cNvSpPr>
          <p:nvPr>
            <p:custDataLst>
              <p:tags r:id="rId293"/>
            </p:custDataLst>
          </p:nvPr>
        </p:nvSpPr>
        <p:spPr bwMode="auto">
          <a:xfrm rot="546717" flipH="1" flipV="1">
            <a:off x="11167622" y="2684133"/>
            <a:ext cx="91881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2" name="Line 6">
            <a:extLst>
              <a:ext uri="{FF2B5EF4-FFF2-40B4-BE49-F238E27FC236}">
                <a16:creationId xmlns:a16="http://schemas.microsoft.com/office/drawing/2014/main" id="{D7474A66-0CBA-0180-A8D8-98AF1BD95DB1}"/>
              </a:ext>
            </a:extLst>
          </p:cNvPr>
          <p:cNvSpPr>
            <a:spLocks noChangeShapeType="1"/>
          </p:cNvSpPr>
          <p:nvPr>
            <p:custDataLst>
              <p:tags r:id="rId294"/>
            </p:custDataLst>
          </p:nvPr>
        </p:nvSpPr>
        <p:spPr bwMode="auto">
          <a:xfrm rot="546717" flipV="1">
            <a:off x="11261449" y="2630792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3" name="Line 7">
            <a:extLst>
              <a:ext uri="{FF2B5EF4-FFF2-40B4-BE49-F238E27FC236}">
                <a16:creationId xmlns:a16="http://schemas.microsoft.com/office/drawing/2014/main" id="{C1FF97DC-DAAB-FDE2-06FF-763BA9CDA9FE}"/>
              </a:ext>
            </a:extLst>
          </p:cNvPr>
          <p:cNvSpPr>
            <a:spLocks noChangeShapeType="1"/>
          </p:cNvSpPr>
          <p:nvPr>
            <p:custDataLst>
              <p:tags r:id="rId295"/>
            </p:custDataLst>
          </p:nvPr>
        </p:nvSpPr>
        <p:spPr bwMode="auto">
          <a:xfrm rot="546717" flipV="1">
            <a:off x="11343151" y="2651756"/>
            <a:ext cx="40057" cy="141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4" name="Line 8">
            <a:extLst>
              <a:ext uri="{FF2B5EF4-FFF2-40B4-BE49-F238E27FC236}">
                <a16:creationId xmlns:a16="http://schemas.microsoft.com/office/drawing/2014/main" id="{77448883-8312-0DA9-4154-9F4ED4B5714A}"/>
              </a:ext>
            </a:extLst>
          </p:cNvPr>
          <p:cNvSpPr>
            <a:spLocks noChangeShapeType="1"/>
          </p:cNvSpPr>
          <p:nvPr>
            <p:custDataLst>
              <p:tags r:id="rId296"/>
            </p:custDataLst>
          </p:nvPr>
        </p:nvSpPr>
        <p:spPr bwMode="auto">
          <a:xfrm rot="546717" flipV="1">
            <a:off x="11336428" y="2733876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05" name="Picture 9" descr="1">
            <a:extLst>
              <a:ext uri="{FF2B5EF4-FFF2-40B4-BE49-F238E27FC236}">
                <a16:creationId xmlns:a16="http://schemas.microsoft.com/office/drawing/2014/main" id="{A301C72D-7587-0403-401D-502CCFF10E0D}"/>
              </a:ext>
            </a:extLst>
          </p:cNvPr>
          <p:cNvPicPr>
            <a:picLocks noChangeArrowheads="1"/>
          </p:cNvPicPr>
          <p:nvPr>
            <p:custDataLst>
              <p:tags r:id="rId297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17">
            <a:off x="11210767" y="2752140"/>
            <a:ext cx="117667" cy="38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" name="Line 4">
            <a:extLst>
              <a:ext uri="{FF2B5EF4-FFF2-40B4-BE49-F238E27FC236}">
                <a16:creationId xmlns:a16="http://schemas.microsoft.com/office/drawing/2014/main" id="{F6757361-4328-9955-9D41-ECA1CE0E0452}"/>
              </a:ext>
            </a:extLst>
          </p:cNvPr>
          <p:cNvSpPr>
            <a:spLocks noChangeShapeType="1"/>
          </p:cNvSpPr>
          <p:nvPr>
            <p:custDataLst>
              <p:tags r:id="rId298"/>
            </p:custDataLst>
          </p:nvPr>
        </p:nvSpPr>
        <p:spPr bwMode="auto">
          <a:xfrm rot="4488347" flipH="1" flipV="1">
            <a:off x="11385684" y="2928535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0" name="Line 5">
            <a:extLst>
              <a:ext uri="{FF2B5EF4-FFF2-40B4-BE49-F238E27FC236}">
                <a16:creationId xmlns:a16="http://schemas.microsoft.com/office/drawing/2014/main" id="{5DE226B4-DB21-C0A7-82AF-A43477BBAEF2}"/>
              </a:ext>
            </a:extLst>
          </p:cNvPr>
          <p:cNvSpPr>
            <a:spLocks noChangeShapeType="1"/>
          </p:cNvSpPr>
          <p:nvPr>
            <p:custDataLst>
              <p:tags r:id="rId299"/>
            </p:custDataLst>
          </p:nvPr>
        </p:nvSpPr>
        <p:spPr bwMode="auto">
          <a:xfrm rot="4488347" flipH="1" flipV="1">
            <a:off x="11605673" y="2869686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1" name="Line 6">
            <a:extLst>
              <a:ext uri="{FF2B5EF4-FFF2-40B4-BE49-F238E27FC236}">
                <a16:creationId xmlns:a16="http://schemas.microsoft.com/office/drawing/2014/main" id="{493D99E1-7BD3-D1F2-18F3-3089B0031482}"/>
              </a:ext>
            </a:extLst>
          </p:cNvPr>
          <p:cNvSpPr>
            <a:spLocks noChangeShapeType="1"/>
          </p:cNvSpPr>
          <p:nvPr>
            <p:custDataLst>
              <p:tags r:id="rId300"/>
            </p:custDataLst>
          </p:nvPr>
        </p:nvSpPr>
        <p:spPr bwMode="auto">
          <a:xfrm rot="4488347" flipV="1">
            <a:off x="11695555" y="2894361"/>
            <a:ext cx="44437" cy="163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2" name="Line 7">
            <a:extLst>
              <a:ext uri="{FF2B5EF4-FFF2-40B4-BE49-F238E27FC236}">
                <a16:creationId xmlns:a16="http://schemas.microsoft.com/office/drawing/2014/main" id="{35E81D04-2B1E-A5DC-06FE-CB39BFC9AB50}"/>
              </a:ext>
            </a:extLst>
          </p:cNvPr>
          <p:cNvSpPr>
            <a:spLocks noChangeShapeType="1"/>
          </p:cNvSpPr>
          <p:nvPr>
            <p:custDataLst>
              <p:tags r:id="rId301"/>
            </p:custDataLst>
          </p:nvPr>
        </p:nvSpPr>
        <p:spPr bwMode="auto">
          <a:xfrm rot="4488347" flipV="1">
            <a:off x="11709174" y="2993079"/>
            <a:ext cx="47717" cy="169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3" name="Line 8">
            <a:extLst>
              <a:ext uri="{FF2B5EF4-FFF2-40B4-BE49-F238E27FC236}">
                <a16:creationId xmlns:a16="http://schemas.microsoft.com/office/drawing/2014/main" id="{F494C9C5-F445-34B2-8FCF-F3C70BD3BD65}"/>
              </a:ext>
            </a:extLst>
          </p:cNvPr>
          <p:cNvSpPr>
            <a:spLocks noChangeShapeType="1"/>
          </p:cNvSpPr>
          <p:nvPr>
            <p:custDataLst>
              <p:tags r:id="rId302"/>
            </p:custDataLst>
          </p:nvPr>
        </p:nvSpPr>
        <p:spPr bwMode="auto">
          <a:xfrm rot="4488347" flipV="1">
            <a:off x="11632967" y="3090059"/>
            <a:ext cx="130626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4" name="Picture 9" descr="1">
            <a:extLst>
              <a:ext uri="{FF2B5EF4-FFF2-40B4-BE49-F238E27FC236}">
                <a16:creationId xmlns:a16="http://schemas.microsoft.com/office/drawing/2014/main" id="{4B4203A3-ABF6-30B9-FAEB-8B47EBD647C9}"/>
              </a:ext>
            </a:extLst>
          </p:cNvPr>
          <p:cNvPicPr>
            <a:picLocks noChangeArrowheads="1"/>
          </p:cNvPicPr>
          <p:nvPr>
            <p:custDataLst>
              <p:tags r:id="rId303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8347">
            <a:off x="11376669" y="2855864"/>
            <a:ext cx="140169" cy="4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" name="Line 4">
            <a:extLst>
              <a:ext uri="{FF2B5EF4-FFF2-40B4-BE49-F238E27FC236}">
                <a16:creationId xmlns:a16="http://schemas.microsoft.com/office/drawing/2014/main" id="{E66344E4-055D-51FA-2624-D893D8008085}"/>
              </a:ext>
            </a:extLst>
          </p:cNvPr>
          <p:cNvSpPr>
            <a:spLocks noChangeShapeType="1"/>
          </p:cNvSpPr>
          <p:nvPr>
            <p:custDataLst>
              <p:tags r:id="rId304"/>
            </p:custDataLst>
          </p:nvPr>
        </p:nvSpPr>
        <p:spPr bwMode="auto">
          <a:xfrm rot="4519600" flipH="1" flipV="1">
            <a:off x="11469639" y="3107171"/>
            <a:ext cx="73760" cy="14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9" name="Line 5">
            <a:extLst>
              <a:ext uri="{FF2B5EF4-FFF2-40B4-BE49-F238E27FC236}">
                <a16:creationId xmlns:a16="http://schemas.microsoft.com/office/drawing/2014/main" id="{74995A8A-DAB3-3C43-F9D3-8858B13ECF61}"/>
              </a:ext>
            </a:extLst>
          </p:cNvPr>
          <p:cNvSpPr>
            <a:spLocks noChangeShapeType="1"/>
          </p:cNvSpPr>
          <p:nvPr>
            <p:custDataLst>
              <p:tags r:id="rId305"/>
            </p:custDataLst>
          </p:nvPr>
        </p:nvSpPr>
        <p:spPr bwMode="auto">
          <a:xfrm rot="4519600" flipH="1" flipV="1">
            <a:off x="11699009" y="3048280"/>
            <a:ext cx="113739" cy="939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0" name="Line 6">
            <a:extLst>
              <a:ext uri="{FF2B5EF4-FFF2-40B4-BE49-F238E27FC236}">
                <a16:creationId xmlns:a16="http://schemas.microsoft.com/office/drawing/2014/main" id="{F91E2503-A4AD-A633-20A2-4198FEACC533}"/>
              </a:ext>
            </a:extLst>
          </p:cNvPr>
          <p:cNvSpPr>
            <a:spLocks noChangeShapeType="1"/>
          </p:cNvSpPr>
          <p:nvPr>
            <p:custDataLst>
              <p:tags r:id="rId306"/>
            </p:custDataLst>
          </p:nvPr>
        </p:nvSpPr>
        <p:spPr bwMode="auto">
          <a:xfrm rot="4519600" flipV="1">
            <a:off x="11791833" y="3074460"/>
            <a:ext cx="46177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1" name="Line 7">
            <a:extLst>
              <a:ext uri="{FF2B5EF4-FFF2-40B4-BE49-F238E27FC236}">
                <a16:creationId xmlns:a16="http://schemas.microsoft.com/office/drawing/2014/main" id="{B8BB10B0-FC95-1B6C-DFB8-FD1E0218A7A9}"/>
              </a:ext>
            </a:extLst>
          </p:cNvPr>
          <p:cNvSpPr>
            <a:spLocks noChangeShapeType="1"/>
          </p:cNvSpPr>
          <p:nvPr>
            <p:custDataLst>
              <p:tags r:id="rId307"/>
            </p:custDataLst>
          </p:nvPr>
        </p:nvSpPr>
        <p:spPr bwMode="auto">
          <a:xfrm rot="4519600" flipV="1">
            <a:off x="11805024" y="3177186"/>
            <a:ext cx="49587" cy="175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2" name="Line 8">
            <a:extLst>
              <a:ext uri="{FF2B5EF4-FFF2-40B4-BE49-F238E27FC236}">
                <a16:creationId xmlns:a16="http://schemas.microsoft.com/office/drawing/2014/main" id="{A2D17E5C-AD9F-EF9B-6899-590C2E879E61}"/>
              </a:ext>
            </a:extLst>
          </p:cNvPr>
          <p:cNvSpPr>
            <a:spLocks noChangeShapeType="1"/>
          </p:cNvSpPr>
          <p:nvPr>
            <p:custDataLst>
              <p:tags r:id="rId308"/>
            </p:custDataLst>
          </p:nvPr>
        </p:nvSpPr>
        <p:spPr bwMode="auto">
          <a:xfrm rot="4519600" flipV="1">
            <a:off x="11725338" y="3277634"/>
            <a:ext cx="135743" cy="83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23" name="Picture 9" descr="1">
            <a:extLst>
              <a:ext uri="{FF2B5EF4-FFF2-40B4-BE49-F238E27FC236}">
                <a16:creationId xmlns:a16="http://schemas.microsoft.com/office/drawing/2014/main" id="{DC960E96-8379-7DE4-6BF5-FE14664CBDA1}"/>
              </a:ext>
            </a:extLst>
          </p:cNvPr>
          <p:cNvPicPr>
            <a:picLocks noChangeArrowheads="1"/>
          </p:cNvPicPr>
          <p:nvPr>
            <p:custDataLst>
              <p:tags r:id="rId309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9600">
            <a:off x="11459439" y="3031891"/>
            <a:ext cx="145661" cy="4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7" name="Line 4">
            <a:extLst>
              <a:ext uri="{FF2B5EF4-FFF2-40B4-BE49-F238E27FC236}">
                <a16:creationId xmlns:a16="http://schemas.microsoft.com/office/drawing/2014/main" id="{4BF4B638-2188-9076-3F83-08A2A428FE57}"/>
              </a:ext>
            </a:extLst>
          </p:cNvPr>
          <p:cNvSpPr>
            <a:spLocks noChangeShapeType="1"/>
          </p:cNvSpPr>
          <p:nvPr>
            <p:custDataLst>
              <p:tags r:id="rId310"/>
            </p:custDataLst>
          </p:nvPr>
        </p:nvSpPr>
        <p:spPr bwMode="auto">
          <a:xfrm rot="7086417" flipH="1" flipV="1">
            <a:off x="11470033" y="3288272"/>
            <a:ext cx="64288" cy="1234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8" name="Line 5">
            <a:extLst>
              <a:ext uri="{FF2B5EF4-FFF2-40B4-BE49-F238E27FC236}">
                <a16:creationId xmlns:a16="http://schemas.microsoft.com/office/drawing/2014/main" id="{A0BEA8AD-E4E8-8C92-C366-C463F026D6F8}"/>
              </a:ext>
            </a:extLst>
          </p:cNvPr>
          <p:cNvSpPr>
            <a:spLocks noChangeShapeType="1"/>
          </p:cNvSpPr>
          <p:nvPr>
            <p:custDataLst>
              <p:tags r:id="rId311"/>
            </p:custDataLst>
          </p:nvPr>
        </p:nvSpPr>
        <p:spPr bwMode="auto">
          <a:xfrm rot="7086417" flipH="1" flipV="1">
            <a:off x="11661116" y="3403745"/>
            <a:ext cx="99133" cy="81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9" name="Line 6">
            <a:extLst>
              <a:ext uri="{FF2B5EF4-FFF2-40B4-BE49-F238E27FC236}">
                <a16:creationId xmlns:a16="http://schemas.microsoft.com/office/drawing/2014/main" id="{25395DEE-29C8-B5C5-5AFC-DD47FFB89D35}"/>
              </a:ext>
            </a:extLst>
          </p:cNvPr>
          <p:cNvSpPr>
            <a:spLocks noChangeShapeType="1"/>
          </p:cNvSpPr>
          <p:nvPr>
            <p:custDataLst>
              <p:tags r:id="rId312"/>
            </p:custDataLst>
          </p:nvPr>
        </p:nvSpPr>
        <p:spPr bwMode="auto">
          <a:xfrm rot="7086417" flipV="1">
            <a:off x="11690449" y="3446678"/>
            <a:ext cx="40247" cy="147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0" name="Line 7">
            <a:extLst>
              <a:ext uri="{FF2B5EF4-FFF2-40B4-BE49-F238E27FC236}">
                <a16:creationId xmlns:a16="http://schemas.microsoft.com/office/drawing/2014/main" id="{E14B6115-BC5E-CB82-A8A0-A7C3BFCD3B35}"/>
              </a:ext>
            </a:extLst>
          </p:cNvPr>
          <p:cNvSpPr>
            <a:spLocks noChangeShapeType="1"/>
          </p:cNvSpPr>
          <p:nvPr>
            <p:custDataLst>
              <p:tags r:id="rId313"/>
            </p:custDataLst>
          </p:nvPr>
        </p:nvSpPr>
        <p:spPr bwMode="auto">
          <a:xfrm rot="7086417" flipV="1">
            <a:off x="11635847" y="3520492"/>
            <a:ext cx="43219" cy="153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1" name="Line 8">
            <a:extLst>
              <a:ext uri="{FF2B5EF4-FFF2-40B4-BE49-F238E27FC236}">
                <a16:creationId xmlns:a16="http://schemas.microsoft.com/office/drawing/2014/main" id="{DE9F6B63-0C64-9871-5DED-F1FA34DC0A1A}"/>
              </a:ext>
            </a:extLst>
          </p:cNvPr>
          <p:cNvSpPr>
            <a:spLocks noChangeShapeType="1"/>
          </p:cNvSpPr>
          <p:nvPr>
            <p:custDataLst>
              <p:tags r:id="rId314"/>
            </p:custDataLst>
          </p:nvPr>
        </p:nvSpPr>
        <p:spPr bwMode="auto">
          <a:xfrm rot="7086417" flipV="1">
            <a:off x="11542848" y="3573822"/>
            <a:ext cx="118312" cy="72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32" name="Picture 9" descr="1">
            <a:extLst>
              <a:ext uri="{FF2B5EF4-FFF2-40B4-BE49-F238E27FC236}">
                <a16:creationId xmlns:a16="http://schemas.microsoft.com/office/drawing/2014/main" id="{B62D6565-C289-984A-51F5-5F96081A2F14}"/>
              </a:ext>
            </a:extLst>
          </p:cNvPr>
          <p:cNvPicPr>
            <a:picLocks noChangeArrowheads="1"/>
          </p:cNvPicPr>
          <p:nvPr>
            <p:custDataLst>
              <p:tags r:id="rId315"/>
            </p:custDataLst>
          </p:nvPr>
        </p:nvPicPr>
        <p:blipFill>
          <a:blip r:embed="rId3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86417">
            <a:off x="11400942" y="3216660"/>
            <a:ext cx="126955" cy="41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841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027" y="3640203"/>
            <a:ext cx="918122" cy="1632666"/>
            <a:chOff x="576484" y="2845322"/>
            <a:chExt cx="1436706" cy="2554848"/>
          </a:xfrm>
        </p:grpSpPr>
        <p:sp>
          <p:nvSpPr>
            <p:cNvPr id="20" name="Line 4"/>
            <p:cNvSpPr>
              <a:spLocks noChangeShapeType="1"/>
            </p:cNvSpPr>
            <p:nvPr>
              <p:custDataLst>
                <p:tags r:id="rId323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Line 5"/>
            <p:cNvSpPr>
              <a:spLocks noChangeShapeType="1"/>
            </p:cNvSpPr>
            <p:nvPr>
              <p:custDataLst>
                <p:tags r:id="rId324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Line 6"/>
            <p:cNvSpPr>
              <a:spLocks noChangeShapeType="1"/>
            </p:cNvSpPr>
            <p:nvPr>
              <p:custDataLst>
                <p:tags r:id="rId325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326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Line 8"/>
            <p:cNvSpPr>
              <a:spLocks noChangeShapeType="1"/>
            </p:cNvSpPr>
            <p:nvPr>
              <p:custDataLst>
                <p:tags r:id="rId327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5" name="Picture 9" descr="1"/>
            <p:cNvPicPr>
              <a:picLocks noChangeArrowheads="1"/>
            </p:cNvPicPr>
            <p:nvPr>
              <p:custDataLst>
                <p:tags r:id="rId328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49" name="Rectangle 335 792"/>
          <p:cNvSpPr>
            <a:spLocks noChangeArrowheads="1"/>
          </p:cNvSpPr>
          <p:nvPr/>
        </p:nvSpPr>
        <p:spPr bwMode="auto">
          <a:xfrm>
            <a:off x="189320" y="5565280"/>
            <a:ext cx="2242716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pic>
        <p:nvPicPr>
          <p:cNvPr id="36" name="Picture 9" descr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3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">
            <a:off x="3564140" y="3453258"/>
            <a:ext cx="596512" cy="19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 descr="1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3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285">
            <a:off x="3324956" y="3853514"/>
            <a:ext cx="276142" cy="9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 descr="1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3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3496">
            <a:off x="3221136" y="2837066"/>
            <a:ext cx="255058" cy="8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9" descr="1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3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128">
            <a:off x="3655309" y="2584677"/>
            <a:ext cx="303834" cy="99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9" descr="1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3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6388">
            <a:off x="4088585" y="2612477"/>
            <a:ext cx="315738" cy="10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 descr="1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3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3207">
            <a:off x="4319974" y="2976713"/>
            <a:ext cx="275192" cy="89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8360569" flipH="1" flipV="1">
            <a:off x="3192290" y="4343795"/>
            <a:ext cx="64733" cy="124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7" name="Line 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rot="18360569" flipH="1" flipV="1">
            <a:off x="2979898" y="4241448"/>
            <a:ext cx="99819" cy="8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8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18360569" flipV="1">
            <a:off x="3020160" y="4132594"/>
            <a:ext cx="40526" cy="14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5" name="Line 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8360569" flipV="1">
            <a:off x="3082232" y="4060914"/>
            <a:ext cx="43518" cy="154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6" name="Line 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18360569" flipV="1">
            <a:off x="3101526" y="4096339"/>
            <a:ext cx="119131" cy="7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3" name="Picture 9" descr="1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3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60569">
            <a:off x="3208621" y="4128905"/>
            <a:ext cx="127834" cy="41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16983787" flipH="1" flipV="1">
            <a:off x="2958566" y="3946121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7" name="Line 5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16983787" flipH="1" flipV="1">
            <a:off x="2732236" y="3930765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8" name="Line 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16983787" flipV="1">
            <a:off x="2741398" y="3831931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9" name="Line 7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16983787" flipV="1">
            <a:off x="2769253" y="3747874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0" name="Line 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rot="16983787" flipV="1">
            <a:off x="2781014" y="3760415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1" name="Picture 9" descr="1"/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3787">
            <a:off x="2945511" y="3735399"/>
            <a:ext cx="118073" cy="3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20925414" flipH="1" flipV="1">
            <a:off x="3031989" y="3711597"/>
            <a:ext cx="71224" cy="13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5" name="Line 5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20925414" flipH="1" flipV="1">
            <a:off x="2947328" y="3489504"/>
            <a:ext cx="109829" cy="90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6" name="Line 6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20925414" flipV="1">
            <a:off x="3045038" y="3399780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7" name="Line 7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rot="20925414" flipV="1">
            <a:off x="3146256" y="3388544"/>
            <a:ext cx="47882" cy="169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8" name="Line 8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rot="20925414" flipV="1">
            <a:off x="3154706" y="3471695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9" name="Picture 9" descr="1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3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5414">
            <a:off x="3087064" y="3530918"/>
            <a:ext cx="140653" cy="45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Line 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rot="20956675" flipH="1" flipV="1">
            <a:off x="3217994" y="363601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3" name="Line 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20956675" flipH="1" flipV="1">
            <a:off x="3132335" y="3404617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4" name="Line 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20956675" flipV="1">
            <a:off x="3234374" y="3311995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5" name="Line 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20956675" flipV="1">
            <a:off x="3339631" y="3301291"/>
            <a:ext cx="49758" cy="176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6" name="Line 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20956675" flipV="1">
            <a:off x="3348047" y="3388172"/>
            <a:ext cx="136212" cy="83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7" name="Picture 9" descr="1"/>
          <p:cNvPicPr>
            <a:picLocks noChangeArrowheads="1"/>
          </p:cNvPicPr>
          <p:nvPr>
            <p:custDataLst>
              <p:tags r:id="rId32"/>
            </p:custDataLst>
          </p:nvPr>
        </p:nvPicPr>
        <p:blipFill>
          <a:blip r:embed="rId3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675">
            <a:off x="3275408" y="3449110"/>
            <a:ext cx="146164" cy="4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Line 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rot="1923487" flipH="1" flipV="1">
            <a:off x="3394637" y="3661385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1" name="Line 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rot="1923487" flipH="1" flipV="1">
            <a:off x="3486348" y="3480073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" name="Line 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rot="1923487" flipV="1">
            <a:off x="3591853" y="3452361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" name="Line 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rot="1923487" flipV="1">
            <a:off x="3663286" y="3508115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" name="Line 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rot="1923487" flipV="1">
            <a:off x="3634738" y="3605045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5" name="Picture 9" descr="1"/>
          <p:cNvPicPr>
            <a:picLocks noChangeArrowheads="1"/>
          </p:cNvPicPr>
          <p:nvPr>
            <p:custDataLst>
              <p:tags r:id="rId38"/>
            </p:custDataLst>
          </p:nvPr>
        </p:nvPicPr>
        <p:blipFill>
          <a:blip r:embed="rId3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487">
            <a:off x="3434510" y="3558328"/>
            <a:ext cx="127394" cy="4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Line 4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rot="16983784" flipH="1" flipV="1">
            <a:off x="3152678" y="3368310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9" name="Line 5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rot="16983784" flipH="1" flipV="1">
            <a:off x="2926348" y="3352954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0" name="Line 6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rot="16983784" flipV="1">
            <a:off x="2935510" y="3254120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1" name="Line 7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rot="16983784" flipV="1">
            <a:off x="2963365" y="3170063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2" name="Line 8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rot="16983784" flipV="1">
            <a:off x="2975126" y="3182604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3" name="Picture 9" descr="1"/>
          <p:cNvPicPr>
            <a:picLocks noChangeArrowheads="1"/>
          </p:cNvPicPr>
          <p:nvPr>
            <p:custDataLst>
              <p:tags r:id="rId44"/>
            </p:custDataLst>
          </p:nvPr>
        </p:nvPicPr>
        <p:blipFill>
          <a:blip r:embed="rId3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3784">
            <a:off x="3139623" y="3157587"/>
            <a:ext cx="118073" cy="3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Line 4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rot="15606992" flipH="1" flipV="1">
            <a:off x="2809150" y="3115467"/>
            <a:ext cx="55225" cy="106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7" name="Line 5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rot="15606992" flipH="1" flipV="1">
            <a:off x="2602963" y="3179488"/>
            <a:ext cx="85158" cy="7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8" name="Line 6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rot="15606992" flipV="1">
            <a:off x="2588203" y="3099745"/>
            <a:ext cx="34574" cy="12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9" name="Line 7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rot="15606992" flipV="1">
            <a:off x="2582429" y="3017537"/>
            <a:ext cx="37126" cy="1315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" name="Line 8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rot="15606992" flipV="1">
            <a:off x="2580872" y="3014139"/>
            <a:ext cx="101633" cy="62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1" name="Picture 9" descr="1"/>
          <p:cNvPicPr>
            <a:picLocks noChangeArrowheads="1"/>
          </p:cNvPicPr>
          <p:nvPr>
            <p:custDataLst>
              <p:tags r:id="rId50"/>
            </p:custDataLst>
          </p:nvPr>
        </p:nvPicPr>
        <p:blipFill>
          <a:blip r:embed="rId3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06992">
            <a:off x="2768749" y="2920555"/>
            <a:ext cx="109058" cy="35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Line 4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rot="19548626" flipH="1" flipV="1">
            <a:off x="2790682" y="2886690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5" name="Line 5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rot="19548626" flipH="1" flipV="1">
            <a:off x="2628987" y="2723007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6" name="Line 6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rot="19548626" flipV="1">
            <a:off x="2695317" y="2620584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7" name="Line 7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rot="19548626" flipV="1">
            <a:off x="2778320" y="2573766"/>
            <a:ext cx="44226" cy="15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8" name="Line 8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rot="19548626" flipV="1">
            <a:off x="2796299" y="2629740"/>
            <a:ext cx="121068" cy="74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9" name="Picture 9" descr="1"/>
          <p:cNvPicPr>
            <a:picLocks noChangeArrowheads="1"/>
          </p:cNvPicPr>
          <p:nvPr>
            <p:custDataLst>
              <p:tags r:id="rId56"/>
            </p:custDataLst>
          </p:nvPr>
        </p:nvPicPr>
        <p:blipFill>
          <a:blip r:embed="rId3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26">
            <a:off x="2827957" y="2688900"/>
            <a:ext cx="129913" cy="42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Line 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rot="19579880" flipH="1" flipV="1">
            <a:off x="2922538" y="2754727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3" name="Line 5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rot="19579880" flipH="1" flipV="1">
            <a:off x="2756262" y="2583279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4" name="Line 6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rot="19579880" flipV="1">
            <a:off x="2825838" y="2477187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5" name="Line 7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rot="19579880" flipV="1">
            <a:off x="2912506" y="2429336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6" name="Line 8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rot="19579880" flipV="1">
            <a:off x="2931049" y="2488035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7" name="Picture 9" descr="1"/>
          <p:cNvPicPr>
            <a:picLocks noChangeArrowheads="1"/>
          </p:cNvPicPr>
          <p:nvPr>
            <p:custDataLst>
              <p:tags r:id="rId62"/>
            </p:custDataLst>
          </p:nvPr>
        </p:nvPicPr>
        <p:blipFill>
          <a:blip r:embed="rId3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880">
            <a:off x="2961734" y="2549844"/>
            <a:ext cx="135004" cy="4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Line 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rot="546700" flipH="1" flipV="1">
            <a:off x="3078978" y="2715072"/>
            <a:ext cx="59585" cy="1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1" name="Line 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rot="546700" flipH="1" flipV="1">
            <a:off x="3082899" y="2523061"/>
            <a:ext cx="91880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2" name="Line 6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rot="546700" flipV="1">
            <a:off x="3176725" y="246972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" name="Line 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rot="546700" flipV="1">
            <a:off x="3258427" y="2490683"/>
            <a:ext cx="40057" cy="141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4" name="Line 8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rot="546700" flipV="1">
            <a:off x="3251704" y="257280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45" name="Picture 9" descr="1"/>
          <p:cNvPicPr>
            <a:picLocks noChangeArrowheads="1"/>
          </p:cNvPicPr>
          <p:nvPr>
            <p:custDataLst>
              <p:tags r:id="rId68"/>
            </p:custDataLst>
          </p:nvPr>
        </p:nvPicPr>
        <p:blipFill>
          <a:blip r:embed="rId3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00">
            <a:off x="3126044" y="2591068"/>
            <a:ext cx="117667" cy="3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Line 4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rot="20925414" flipH="1" flipV="1">
            <a:off x="3502992" y="2916349"/>
            <a:ext cx="71225" cy="13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1" name="Line 5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rot="20925414" flipH="1" flipV="1">
            <a:off x="3418331" y="2694255"/>
            <a:ext cx="109829" cy="9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2" name="Line 6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rot="20925414" flipV="1">
            <a:off x="3516041" y="2604531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" name="Line 7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rot="20925414" flipV="1">
            <a:off x="3617259" y="2593295"/>
            <a:ext cx="47882" cy="169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4" name="Line 8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rot="20925414" flipV="1">
            <a:off x="3625709" y="2676447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55" name="Picture 9" descr="1"/>
          <p:cNvPicPr>
            <a:picLocks noChangeArrowheads="1"/>
          </p:cNvPicPr>
          <p:nvPr>
            <p:custDataLst>
              <p:tags r:id="rId74"/>
            </p:custDataLst>
          </p:nvPr>
        </p:nvPicPr>
        <p:blipFill>
          <a:blip r:embed="rId3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5414">
            <a:off x="3558067" y="2735670"/>
            <a:ext cx="140653" cy="45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Line 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rot="19548624" flipH="1" flipV="1">
            <a:off x="3615408" y="2420018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9" name="Line 5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rot="19548624" flipH="1" flipV="1">
            <a:off x="3453713" y="2256335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0" name="Line 6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 rot="19548624" flipV="1">
            <a:off x="3520043" y="2153911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1" name="Line 7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rot="19548624" flipV="1">
            <a:off x="3603046" y="2107094"/>
            <a:ext cx="44226" cy="156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2" name="Line 8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rot="19548624" flipV="1">
            <a:off x="3621025" y="2163067"/>
            <a:ext cx="121069" cy="74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3" name="Picture 9" descr="1"/>
          <p:cNvPicPr>
            <a:picLocks noChangeArrowheads="1"/>
          </p:cNvPicPr>
          <p:nvPr>
            <p:custDataLst>
              <p:tags r:id="rId80"/>
            </p:custDataLst>
          </p:nvPr>
        </p:nvPicPr>
        <p:blipFill>
          <a:blip r:embed="rId3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24">
            <a:off x="3652683" y="2222228"/>
            <a:ext cx="129914" cy="42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Line 4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rot="1890262" flipH="1" flipV="1">
            <a:off x="3840014" y="2286420"/>
            <a:ext cx="78367" cy="150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7" name="Line 5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rot="1890262" flipH="1" flipV="1">
            <a:off x="3949042" y="2064893"/>
            <a:ext cx="120842" cy="99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8" name="Line 6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 rot="1890262" flipV="1">
            <a:off x="4077268" y="2030337"/>
            <a:ext cx="49061" cy="180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9" name="Line 7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rot="1890262" flipV="1">
            <a:off x="4164727" y="2097206"/>
            <a:ext cx="52683" cy="186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0" name="Line 8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rot="1890262" flipV="1">
            <a:off x="4130708" y="2214846"/>
            <a:ext cx="144221" cy="8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71" name="Picture 9" descr="1"/>
          <p:cNvPicPr>
            <a:picLocks noChangeArrowheads="1"/>
          </p:cNvPicPr>
          <p:nvPr>
            <p:custDataLst>
              <p:tags r:id="rId86"/>
            </p:custDataLst>
          </p:nvPr>
        </p:nvPicPr>
        <p:blipFill>
          <a:blip r:embed="rId3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262">
            <a:off x="3888951" y="2160387"/>
            <a:ext cx="154757" cy="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Line 4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rot="1921517" flipH="1" flipV="1">
            <a:off x="4044341" y="2364528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5" name="Line 5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 rot="1921517" flipH="1" flipV="1">
            <a:off x="4159969" y="2135563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6" name="Line 6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 rot="1921517" flipV="1">
            <a:off x="4293162" y="2100525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7" name="Line 7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 rot="1921517" flipV="1">
            <a:off x="4383381" y="2170854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8" name="Line 8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rot="1921517" flipV="1">
            <a:off x="4347383" y="2293212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79" name="Picture 9" descr="1"/>
          <p:cNvPicPr>
            <a:picLocks noChangeArrowheads="1"/>
          </p:cNvPicPr>
          <p:nvPr>
            <p:custDataLst>
              <p:tags r:id="rId92"/>
            </p:custDataLst>
          </p:nvPr>
        </p:nvPicPr>
        <p:blipFill>
          <a:blip r:embed="rId3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517">
            <a:off x="4094707" y="2234379"/>
            <a:ext cx="160821" cy="5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Line 4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rot="4488331" flipH="1" flipV="1">
            <a:off x="4176327" y="2516065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3" name="Line 5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rot="4488331" flipH="1" flipV="1">
            <a:off x="4396314" y="2457215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" name="Line 6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 rot="4488331" flipV="1">
            <a:off x="4486197" y="2481889"/>
            <a:ext cx="44436" cy="16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5" name="Line 7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rot="4488331" flipV="1">
            <a:off x="4499816" y="2580607"/>
            <a:ext cx="47717" cy="169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6" name="Line 8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 rot="4488331" flipV="1">
            <a:off x="4423610" y="2677587"/>
            <a:ext cx="130625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87" name="Picture 9" descr="1"/>
          <p:cNvPicPr>
            <a:picLocks noChangeArrowheads="1"/>
          </p:cNvPicPr>
          <p:nvPr>
            <p:custDataLst>
              <p:tags r:id="rId98"/>
            </p:custDataLst>
          </p:nvPr>
        </p:nvPicPr>
        <p:blipFill>
          <a:blip r:embed="rId3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8331">
            <a:off x="4167312" y="2443394"/>
            <a:ext cx="140169" cy="4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" name="Line 4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 rot="20956676" flipH="1" flipV="1">
            <a:off x="3931217" y="295460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1" name="Line 5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 rot="20956676" flipH="1" flipV="1">
            <a:off x="3845557" y="2723206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2" name="Line 6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 rot="20956676" flipV="1">
            <a:off x="3947596" y="2630584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3" name="Line 7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rot="20956676" flipV="1">
            <a:off x="4052854" y="2619880"/>
            <a:ext cx="49758" cy="176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4" name="Line 8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 rot="20956676" flipV="1">
            <a:off x="4061269" y="2706761"/>
            <a:ext cx="136213" cy="83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95" name="Picture 9" descr="1"/>
          <p:cNvPicPr>
            <a:picLocks noChangeArrowheads="1"/>
          </p:cNvPicPr>
          <p:nvPr>
            <p:custDataLst>
              <p:tags r:id="rId104"/>
            </p:custDataLst>
          </p:nvPr>
        </p:nvPicPr>
        <p:blipFill>
          <a:blip r:embed="rId3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676">
            <a:off x="3988630" y="2767700"/>
            <a:ext cx="146164" cy="47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" name="Line 4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19579883" flipH="1" flipV="1">
            <a:off x="4052770" y="2439891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9" name="Line 5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rot="19579883" flipH="1" flipV="1">
            <a:off x="3886494" y="2268443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0" name="Line 6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 rot="19579883" flipV="1">
            <a:off x="3956070" y="2162351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1" name="Line 7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rot="19579883" flipV="1">
            <a:off x="4042738" y="2114500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2" name="Line 8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 rot="19579883" flipV="1">
            <a:off x="4061281" y="2173199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3" name="Picture 9" descr="1"/>
          <p:cNvPicPr>
            <a:picLocks noChangeArrowheads="1"/>
          </p:cNvPicPr>
          <p:nvPr>
            <p:custDataLst>
              <p:tags r:id="rId110"/>
            </p:custDataLst>
          </p:nvPr>
        </p:nvPicPr>
        <p:blipFill>
          <a:blip r:embed="rId3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883">
            <a:off x="4091966" y="2235008"/>
            <a:ext cx="135004" cy="4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" name="Line 4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rot="1921520" flipH="1" flipV="1">
            <a:off x="4287315" y="2303245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7" name="Line 5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rot="1921520" flipH="1" flipV="1">
            <a:off x="4402943" y="2074280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8" name="Line 6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rot="1921520" flipV="1">
            <a:off x="4536136" y="2039242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9" name="Line 7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rot="1921520" flipV="1">
            <a:off x="4626355" y="2109571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0" name="Line 8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rot="1921520" flipV="1">
            <a:off x="4590357" y="2231929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11" name="Picture 9" descr="1"/>
          <p:cNvPicPr>
            <a:picLocks noChangeArrowheads="1"/>
          </p:cNvPicPr>
          <p:nvPr>
            <p:custDataLst>
              <p:tags r:id="rId116"/>
            </p:custDataLst>
          </p:nvPr>
        </p:nvPicPr>
        <p:blipFill>
          <a:blip r:embed="rId3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520">
            <a:off x="4337681" y="2173096"/>
            <a:ext cx="160821" cy="5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4" name="Line 4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rot="1952775" flipH="1" flipV="1">
            <a:off x="4498873" y="2386355"/>
            <a:ext cx="84628" cy="162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" name="Line 5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rot="1952775" flipH="1" flipV="1">
            <a:off x="4621437" y="2149731"/>
            <a:ext cx="130497" cy="107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6" name="Line 6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 rot="1952775" flipV="1">
            <a:off x="4759781" y="2114226"/>
            <a:ext cx="52981" cy="194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7" name="Line 7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rot="1952775" flipV="1">
            <a:off x="4852833" y="2188178"/>
            <a:ext cx="56893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" name="Line 8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 rot="1952775" flipV="1">
            <a:off x="4814751" y="2315436"/>
            <a:ext cx="155744" cy="95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19" name="Picture 9" descr="1"/>
          <p:cNvPicPr>
            <a:picLocks noChangeArrowheads="1"/>
          </p:cNvPicPr>
          <p:nvPr>
            <p:custDataLst>
              <p:tags r:id="rId122"/>
            </p:custDataLst>
          </p:nvPr>
        </p:nvPicPr>
        <p:blipFill>
          <a:blip r:embed="rId3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775">
            <a:off x="4550697" y="2251955"/>
            <a:ext cx="167122" cy="54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" name="Line 4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 rot="4519591" flipH="1" flipV="1">
            <a:off x="4634689" y="2545020"/>
            <a:ext cx="73760" cy="141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3" name="Line 5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rot="4519591" flipH="1" flipV="1">
            <a:off x="4864059" y="2486129"/>
            <a:ext cx="113739" cy="93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4" name="Line 6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rot="4519591" flipV="1">
            <a:off x="4956884" y="2512309"/>
            <a:ext cx="46178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" name="Line 7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rot="4519591" flipV="1">
            <a:off x="4970075" y="2615035"/>
            <a:ext cx="49587" cy="175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" name="Line 8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rot="4519591" flipV="1">
            <a:off x="4890389" y="2715484"/>
            <a:ext cx="135744" cy="83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27" name="Picture 9" descr="1"/>
          <p:cNvPicPr>
            <a:picLocks noChangeArrowheads="1"/>
          </p:cNvPicPr>
          <p:nvPr>
            <p:custDataLst>
              <p:tags r:id="rId128"/>
            </p:custDataLst>
          </p:nvPr>
        </p:nvPicPr>
        <p:blipFill>
          <a:blip r:embed="rId3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9591">
            <a:off x="4624489" y="2469740"/>
            <a:ext cx="145661" cy="47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" name="Line 4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rot="1923488" flipH="1" flipV="1">
            <a:off x="4307747" y="3133873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" name="Line 5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rot="1923488" flipH="1" flipV="1">
            <a:off x="4399458" y="2952561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" name="Line 6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rot="1923488" flipV="1">
            <a:off x="4504963" y="2924849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" name="Line 7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rot="1923488" flipV="1">
            <a:off x="4576396" y="2980603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" name="Line 8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 rot="1923488" flipV="1">
            <a:off x="4547848" y="3077533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35" name="Picture 9" descr="1"/>
          <p:cNvPicPr>
            <a:picLocks noChangeArrowheads="1"/>
          </p:cNvPicPr>
          <p:nvPr>
            <p:custDataLst>
              <p:tags r:id="rId134"/>
            </p:custDataLst>
          </p:nvPr>
        </p:nvPicPr>
        <p:blipFill>
          <a:blip r:embed="rId3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488">
            <a:off x="4347620" y="3030816"/>
            <a:ext cx="127394" cy="4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ine 4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 rot="546706" flipH="1" flipV="1">
            <a:off x="4694072" y="2876143"/>
            <a:ext cx="59585" cy="11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9" name="Line 5"/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 rot="546706" flipH="1" flipV="1">
            <a:off x="4697993" y="2684131"/>
            <a:ext cx="91881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0" name="Line 6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 rot="546706" flipV="1">
            <a:off x="4791820" y="263079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1" name="Line 7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 rot="546706" flipV="1">
            <a:off x="4873522" y="2651753"/>
            <a:ext cx="40057" cy="141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2" name="Line 8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 rot="546706" flipV="1">
            <a:off x="4866799" y="273387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43" name="Picture 9" descr="1"/>
          <p:cNvPicPr>
            <a:picLocks noChangeArrowheads="1"/>
          </p:cNvPicPr>
          <p:nvPr>
            <p:custDataLst>
              <p:tags r:id="rId140"/>
            </p:custDataLst>
          </p:nvPr>
        </p:nvPicPr>
        <p:blipFill>
          <a:blip r:embed="rId3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06">
            <a:off x="4741138" y="2752138"/>
            <a:ext cx="117667" cy="38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" name="Line 4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 rot="4488339" flipH="1" flipV="1">
            <a:off x="4916055" y="2928532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7" name="Line 5"/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 rot="4488339" flipH="1" flipV="1">
            <a:off x="5136044" y="2869683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8" name="Line 6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rot="4488339" flipV="1">
            <a:off x="5225926" y="2894357"/>
            <a:ext cx="44437" cy="163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9" name="Line 7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rot="4488339" flipV="1">
            <a:off x="5239545" y="2993075"/>
            <a:ext cx="47717" cy="169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0" name="Line 8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 rot="4488339" flipV="1">
            <a:off x="5163338" y="3090055"/>
            <a:ext cx="130626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51" name="Picture 9" descr="1"/>
          <p:cNvPicPr>
            <a:picLocks noChangeArrowheads="1"/>
          </p:cNvPicPr>
          <p:nvPr>
            <p:custDataLst>
              <p:tags r:id="rId146"/>
            </p:custDataLst>
          </p:nvPr>
        </p:nvPicPr>
        <p:blipFill>
          <a:blip r:embed="rId3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8339">
            <a:off x="4907040" y="2855861"/>
            <a:ext cx="140169" cy="4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" name="Line 4"/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 rot="4519593" flipH="1" flipV="1">
            <a:off x="5000009" y="3107170"/>
            <a:ext cx="73760" cy="14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5" name="Line 5"/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 rot="4519593" flipH="1" flipV="1">
            <a:off x="5229378" y="3048279"/>
            <a:ext cx="113739" cy="939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" name="Line 6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rot="4519593" flipV="1">
            <a:off x="5322203" y="3074459"/>
            <a:ext cx="46177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7" name="Line 7"/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 rot="4519593" flipV="1">
            <a:off x="5335394" y="3177184"/>
            <a:ext cx="49587" cy="175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8" name="Line 8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 rot="4519593" flipV="1">
            <a:off x="5255708" y="3277633"/>
            <a:ext cx="135743" cy="83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59" name="Picture 9" descr="1"/>
          <p:cNvPicPr>
            <a:picLocks noChangeArrowheads="1"/>
          </p:cNvPicPr>
          <p:nvPr>
            <p:custDataLst>
              <p:tags r:id="rId152"/>
            </p:custDataLst>
          </p:nvPr>
        </p:nvPicPr>
        <p:blipFill>
          <a:blip r:embed="rId3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9593">
            <a:off x="4989809" y="3031890"/>
            <a:ext cx="145661" cy="4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2" name="Line 4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rot="7086409" flipH="1" flipV="1">
            <a:off x="5000403" y="3288268"/>
            <a:ext cx="64288" cy="1234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3" name="Line 5"/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 rot="7086409" flipH="1" flipV="1">
            <a:off x="5191487" y="3403741"/>
            <a:ext cx="99133" cy="81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4" name="Line 6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rot="7086409" flipV="1">
            <a:off x="5220820" y="3446674"/>
            <a:ext cx="40247" cy="147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5" name="Line 7"/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 rot="7086409" flipV="1">
            <a:off x="5166219" y="3520487"/>
            <a:ext cx="43219" cy="153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6" name="Line 8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rot="7086409" flipV="1">
            <a:off x="5073219" y="3573818"/>
            <a:ext cx="118312" cy="72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67" name="Picture 9" descr="1"/>
          <p:cNvPicPr>
            <a:picLocks noChangeArrowheads="1"/>
          </p:cNvPicPr>
          <p:nvPr>
            <p:custDataLst>
              <p:tags r:id="rId158"/>
            </p:custDataLst>
          </p:nvPr>
        </p:nvPicPr>
        <p:blipFill>
          <a:blip r:embed="rId3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86409">
            <a:off x="4931312" y="3216657"/>
            <a:ext cx="126955" cy="41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" name="圓角矩形 272"/>
          <p:cNvSpPr/>
          <p:nvPr>
            <p:custDataLst>
              <p:tags r:id="rId159"/>
            </p:custDataLst>
          </p:nvPr>
        </p:nvSpPr>
        <p:spPr>
          <a:xfrm>
            <a:off x="518651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條件</a:t>
            </a:r>
          </a:p>
        </p:txBody>
      </p:sp>
      <p:grpSp>
        <p:nvGrpSpPr>
          <p:cNvPr id="276" name="群組 275"/>
          <p:cNvGrpSpPr/>
          <p:nvPr/>
        </p:nvGrpSpPr>
        <p:grpSpPr>
          <a:xfrm>
            <a:off x="4710663" y="1175443"/>
            <a:ext cx="2770673" cy="4718798"/>
            <a:chOff x="4770669" y="2236980"/>
            <a:chExt cx="2158513" cy="3676214"/>
          </a:xfrm>
        </p:grpSpPr>
        <p:pic>
          <p:nvPicPr>
            <p:cNvPr id="272" name="圖片 271"/>
            <p:cNvPicPr>
              <a:picLocks noChangeAspect="1"/>
            </p:cNvPicPr>
            <p:nvPr/>
          </p:nvPicPr>
          <p:blipFill>
            <a:blip r:embed="rId350"/>
            <a:stretch>
              <a:fillRect/>
            </a:stretch>
          </p:blipFill>
          <p:spPr>
            <a:xfrm>
              <a:off x="4783513" y="2236980"/>
              <a:ext cx="2145669" cy="3676214"/>
            </a:xfrm>
            <a:prstGeom prst="rect">
              <a:avLst/>
            </a:prstGeom>
          </p:spPr>
        </p:pic>
        <p:sp>
          <p:nvSpPr>
            <p:cNvPr id="274" name="橢圓 273"/>
            <p:cNvSpPr/>
            <p:nvPr/>
          </p:nvSpPr>
          <p:spPr>
            <a:xfrm>
              <a:off x="4770669" y="4050885"/>
              <a:ext cx="611733" cy="313980"/>
            </a:xfrm>
            <a:prstGeom prst="ellipse">
              <a:avLst/>
            </a:prstGeom>
            <a:solidFill>
              <a:srgbClr val="5B9BD5">
                <a:alpha val="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橢圓 274"/>
            <p:cNvSpPr/>
            <p:nvPr/>
          </p:nvSpPr>
          <p:spPr>
            <a:xfrm>
              <a:off x="5228488" y="5503564"/>
              <a:ext cx="611733" cy="313980"/>
            </a:xfrm>
            <a:prstGeom prst="ellipse">
              <a:avLst/>
            </a:prstGeom>
            <a:solidFill>
              <a:srgbClr val="5B9BD5">
                <a:alpha val="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8" name="群組 337">
            <a:extLst>
              <a:ext uri="{FF2B5EF4-FFF2-40B4-BE49-F238E27FC236}">
                <a16:creationId xmlns:a16="http://schemas.microsoft.com/office/drawing/2014/main" id="{35A85FBD-4B00-6635-D504-F44256D33D76}"/>
              </a:ext>
            </a:extLst>
          </p:cNvPr>
          <p:cNvGrpSpPr/>
          <p:nvPr/>
        </p:nvGrpSpPr>
        <p:grpSpPr>
          <a:xfrm>
            <a:off x="7349653" y="3640203"/>
            <a:ext cx="918122" cy="1632666"/>
            <a:chOff x="576484" y="2845322"/>
            <a:chExt cx="1436706" cy="2554848"/>
          </a:xfrm>
        </p:grpSpPr>
        <p:sp>
          <p:nvSpPr>
            <p:cNvPr id="339" name="Line 4">
              <a:extLst>
                <a:ext uri="{FF2B5EF4-FFF2-40B4-BE49-F238E27FC236}">
                  <a16:creationId xmlns:a16="http://schemas.microsoft.com/office/drawing/2014/main" id="{72D512BA-1ED8-26F4-4374-CABFB9F042CC}"/>
                </a:ext>
              </a:extLst>
            </p:cNvPr>
            <p:cNvSpPr>
              <a:spLocks noChangeShapeType="1"/>
            </p:cNvSpPr>
            <p:nvPr>
              <p:custDataLst>
                <p:tags r:id="rId317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0" name="Line 5">
              <a:extLst>
                <a:ext uri="{FF2B5EF4-FFF2-40B4-BE49-F238E27FC236}">
                  <a16:creationId xmlns:a16="http://schemas.microsoft.com/office/drawing/2014/main" id="{AB08751A-9BAA-E3F9-43DC-5135346E750F}"/>
                </a:ext>
              </a:extLst>
            </p:cNvPr>
            <p:cNvSpPr>
              <a:spLocks noChangeShapeType="1"/>
            </p:cNvSpPr>
            <p:nvPr>
              <p:custDataLst>
                <p:tags r:id="rId318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1" name="Line 6">
              <a:extLst>
                <a:ext uri="{FF2B5EF4-FFF2-40B4-BE49-F238E27FC236}">
                  <a16:creationId xmlns:a16="http://schemas.microsoft.com/office/drawing/2014/main" id="{51BD5690-6482-EC1B-98A0-6395F2640359}"/>
                </a:ext>
              </a:extLst>
            </p:cNvPr>
            <p:cNvSpPr>
              <a:spLocks noChangeShapeType="1"/>
            </p:cNvSpPr>
            <p:nvPr>
              <p:custDataLst>
                <p:tags r:id="rId319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2" name="Line 7">
              <a:extLst>
                <a:ext uri="{FF2B5EF4-FFF2-40B4-BE49-F238E27FC236}">
                  <a16:creationId xmlns:a16="http://schemas.microsoft.com/office/drawing/2014/main" id="{CD2209F2-3F76-A9E4-701B-99DD8C25AC41}"/>
                </a:ext>
              </a:extLst>
            </p:cNvPr>
            <p:cNvSpPr>
              <a:spLocks noChangeShapeType="1"/>
            </p:cNvSpPr>
            <p:nvPr>
              <p:custDataLst>
                <p:tags r:id="rId320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3" name="Line 8">
              <a:extLst>
                <a:ext uri="{FF2B5EF4-FFF2-40B4-BE49-F238E27FC236}">
                  <a16:creationId xmlns:a16="http://schemas.microsoft.com/office/drawing/2014/main" id="{21D86339-D10E-79C5-7932-48975980E58F}"/>
                </a:ext>
              </a:extLst>
            </p:cNvPr>
            <p:cNvSpPr>
              <a:spLocks noChangeShapeType="1"/>
            </p:cNvSpPr>
            <p:nvPr>
              <p:custDataLst>
                <p:tags r:id="rId321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344" name="Picture 9" descr="1">
              <a:extLst>
                <a:ext uri="{FF2B5EF4-FFF2-40B4-BE49-F238E27FC236}">
                  <a16:creationId xmlns:a16="http://schemas.microsoft.com/office/drawing/2014/main" id="{D71B3E17-5C14-C4B3-09B1-4D4B5C82416A}"/>
                </a:ext>
              </a:extLst>
            </p:cNvPr>
            <p:cNvPicPr>
              <a:picLocks noChangeArrowheads="1"/>
            </p:cNvPicPr>
            <p:nvPr>
              <p:custDataLst>
                <p:tags r:id="rId322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5" name="Line 2">
            <a:extLst>
              <a:ext uri="{FF2B5EF4-FFF2-40B4-BE49-F238E27FC236}">
                <a16:creationId xmlns:a16="http://schemas.microsoft.com/office/drawing/2014/main" id="{A06FECC1-FB06-B044-5C89-EA4895314A02}"/>
              </a:ext>
            </a:extLst>
          </p:cNvPr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2" name="Line 4">
            <a:extLst>
              <a:ext uri="{FF2B5EF4-FFF2-40B4-BE49-F238E27FC236}">
                <a16:creationId xmlns:a16="http://schemas.microsoft.com/office/drawing/2014/main" id="{AE45C791-D248-D179-4C41-1573DBE74782}"/>
              </a:ext>
            </a:extLst>
          </p:cNvPr>
          <p:cNvSpPr>
            <a:spLocks noChangeShapeType="1"/>
          </p:cNvSpPr>
          <p:nvPr>
            <p:custDataLst>
              <p:tags r:id="rId161"/>
            </p:custDataLst>
          </p:nvPr>
        </p:nvSpPr>
        <p:spPr bwMode="auto">
          <a:xfrm rot="18360568" flipH="1" flipV="1">
            <a:off x="9661917" y="4343795"/>
            <a:ext cx="64733" cy="12429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3" name="Line 5">
            <a:extLst>
              <a:ext uri="{FF2B5EF4-FFF2-40B4-BE49-F238E27FC236}">
                <a16:creationId xmlns:a16="http://schemas.microsoft.com/office/drawing/2014/main" id="{737126AC-949F-5E92-8B7C-2A96815F0886}"/>
              </a:ext>
            </a:extLst>
          </p:cNvPr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rot="18360568" flipH="1" flipV="1">
            <a:off x="9449526" y="4241448"/>
            <a:ext cx="99819" cy="824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4" name="Line 6">
            <a:extLst>
              <a:ext uri="{FF2B5EF4-FFF2-40B4-BE49-F238E27FC236}">
                <a16:creationId xmlns:a16="http://schemas.microsoft.com/office/drawing/2014/main" id="{17D9ED5C-3ADE-4EDB-C45E-AF5EF068B6F1}"/>
              </a:ext>
            </a:extLst>
          </p:cNvPr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 rot="18360568" flipV="1">
            <a:off x="9489787" y="4132594"/>
            <a:ext cx="40526" cy="1487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5" name="Line 7">
            <a:extLst>
              <a:ext uri="{FF2B5EF4-FFF2-40B4-BE49-F238E27FC236}">
                <a16:creationId xmlns:a16="http://schemas.microsoft.com/office/drawing/2014/main" id="{253A19B1-6095-E273-1434-659A614D4782}"/>
              </a:ext>
            </a:extLst>
          </p:cNvPr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 rot="18360568" flipV="1">
            <a:off x="9551860" y="4060914"/>
            <a:ext cx="43518" cy="1542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6" name="Line 8">
            <a:extLst>
              <a:ext uri="{FF2B5EF4-FFF2-40B4-BE49-F238E27FC236}">
                <a16:creationId xmlns:a16="http://schemas.microsoft.com/office/drawing/2014/main" id="{498B2FAE-DFF3-E6D3-45D3-BC0746A91027}"/>
              </a:ext>
            </a:extLst>
          </p:cNvPr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rot="18360568" flipV="1">
            <a:off x="9571153" y="4096339"/>
            <a:ext cx="119131" cy="7289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8" name="Line 4">
            <a:extLst>
              <a:ext uri="{FF2B5EF4-FFF2-40B4-BE49-F238E27FC236}">
                <a16:creationId xmlns:a16="http://schemas.microsoft.com/office/drawing/2014/main" id="{4155545A-32B9-6959-D390-B9CAF19D428B}"/>
              </a:ext>
            </a:extLst>
          </p:cNvPr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 rot="16983783" flipH="1" flipV="1">
            <a:off x="9428193" y="3946120"/>
            <a:ext cx="59790" cy="11480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9" name="Line 5">
            <a:extLst>
              <a:ext uri="{FF2B5EF4-FFF2-40B4-BE49-F238E27FC236}">
                <a16:creationId xmlns:a16="http://schemas.microsoft.com/office/drawing/2014/main" id="{0DA5E936-C020-898A-3C37-839AFA4CBFB6}"/>
              </a:ext>
            </a:extLst>
          </p:cNvPr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 rot="16983783" flipH="1" flipV="1">
            <a:off x="9201864" y="3930764"/>
            <a:ext cx="92198" cy="761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0" name="Line 6">
            <a:extLst>
              <a:ext uri="{FF2B5EF4-FFF2-40B4-BE49-F238E27FC236}">
                <a16:creationId xmlns:a16="http://schemas.microsoft.com/office/drawing/2014/main" id="{F18E7E45-ED20-085F-7817-441930459595}"/>
              </a:ext>
            </a:extLst>
          </p:cNvPr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 rot="16983783" flipV="1">
            <a:off x="9211025" y="3831930"/>
            <a:ext cx="37432" cy="1374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1" name="Line 7">
            <a:extLst>
              <a:ext uri="{FF2B5EF4-FFF2-40B4-BE49-F238E27FC236}">
                <a16:creationId xmlns:a16="http://schemas.microsoft.com/office/drawing/2014/main" id="{F3AA5B84-FF06-7C9F-B203-B84D351C7E54}"/>
              </a:ext>
            </a:extLst>
          </p:cNvPr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 rot="16983783" flipV="1">
            <a:off x="9238879" y="3747873"/>
            <a:ext cx="40195" cy="1424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2" name="Line 8">
            <a:extLst>
              <a:ext uri="{FF2B5EF4-FFF2-40B4-BE49-F238E27FC236}">
                <a16:creationId xmlns:a16="http://schemas.microsoft.com/office/drawing/2014/main" id="{60A27D39-3B6A-1672-469B-C619F7988F65}"/>
              </a:ext>
            </a:extLst>
          </p:cNvPr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rot="16983783" flipV="1">
            <a:off x="9250641" y="3760414"/>
            <a:ext cx="110034" cy="6732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4" name="Line 4">
            <a:extLst>
              <a:ext uri="{FF2B5EF4-FFF2-40B4-BE49-F238E27FC236}">
                <a16:creationId xmlns:a16="http://schemas.microsoft.com/office/drawing/2014/main" id="{728C6888-FE77-4658-39A2-E0FE5032D535}"/>
              </a:ext>
            </a:extLst>
          </p:cNvPr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rot="20925418" flipH="1" flipV="1">
            <a:off x="9501617" y="3711595"/>
            <a:ext cx="71224" cy="1367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5" name="Line 5">
            <a:extLst>
              <a:ext uri="{FF2B5EF4-FFF2-40B4-BE49-F238E27FC236}">
                <a16:creationId xmlns:a16="http://schemas.microsoft.com/office/drawing/2014/main" id="{6A506349-5B60-A19C-939A-FFDAC928D9EA}"/>
              </a:ext>
            </a:extLst>
          </p:cNvPr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 rot="20925418" flipH="1" flipV="1">
            <a:off x="9416956" y="3489503"/>
            <a:ext cx="109829" cy="9067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6" name="Line 6">
            <a:extLst>
              <a:ext uri="{FF2B5EF4-FFF2-40B4-BE49-F238E27FC236}">
                <a16:creationId xmlns:a16="http://schemas.microsoft.com/office/drawing/2014/main" id="{BA280559-8209-0FD5-892A-97FB164FBE9F}"/>
              </a:ext>
            </a:extLst>
          </p:cNvPr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rot="20925418" flipV="1">
            <a:off x="9514666" y="3399779"/>
            <a:ext cx="44590" cy="16369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7" name="Line 7">
            <a:extLst>
              <a:ext uri="{FF2B5EF4-FFF2-40B4-BE49-F238E27FC236}">
                <a16:creationId xmlns:a16="http://schemas.microsoft.com/office/drawing/2014/main" id="{D536A2EC-F48B-7425-8C89-75967CF0F25C}"/>
              </a:ext>
            </a:extLst>
          </p:cNvPr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 rot="20925418" flipV="1">
            <a:off x="9615885" y="3388543"/>
            <a:ext cx="47882" cy="1696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8" name="Line 8">
            <a:extLst>
              <a:ext uri="{FF2B5EF4-FFF2-40B4-BE49-F238E27FC236}">
                <a16:creationId xmlns:a16="http://schemas.microsoft.com/office/drawing/2014/main" id="{5FA9D01C-1D3D-2EB4-3947-8FF6F6A69D18}"/>
              </a:ext>
            </a:extLst>
          </p:cNvPr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 rot="20925418" flipV="1">
            <a:off x="9624334" y="3471695"/>
            <a:ext cx="131077" cy="802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0" name="Line 4">
            <a:extLst>
              <a:ext uri="{FF2B5EF4-FFF2-40B4-BE49-F238E27FC236}">
                <a16:creationId xmlns:a16="http://schemas.microsoft.com/office/drawing/2014/main" id="{6CC27C17-0DE6-9CCC-17AA-08DF1461270A}"/>
              </a:ext>
            </a:extLst>
          </p:cNvPr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 rot="20956678" flipH="1" flipV="1">
            <a:off x="9687622" y="3636019"/>
            <a:ext cx="74015" cy="142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1" name="Line 5">
            <a:extLst>
              <a:ext uri="{FF2B5EF4-FFF2-40B4-BE49-F238E27FC236}">
                <a16:creationId xmlns:a16="http://schemas.microsoft.com/office/drawing/2014/main" id="{2F5AE9B0-BC46-ABEF-E7A7-11350F64FA67}"/>
              </a:ext>
            </a:extLst>
          </p:cNvPr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rot="20956678" flipH="1" flipV="1">
            <a:off x="9601964" y="3404617"/>
            <a:ext cx="114132" cy="942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2" name="Line 6">
            <a:extLst>
              <a:ext uri="{FF2B5EF4-FFF2-40B4-BE49-F238E27FC236}">
                <a16:creationId xmlns:a16="http://schemas.microsoft.com/office/drawing/2014/main" id="{E12E260A-7F21-C75F-17AC-39408ED2E53E}"/>
              </a:ext>
            </a:extLst>
          </p:cNvPr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 rot="20956678" flipV="1">
            <a:off x="9704003" y="3311995"/>
            <a:ext cx="46337" cy="170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3" name="Line 7">
            <a:extLst>
              <a:ext uri="{FF2B5EF4-FFF2-40B4-BE49-F238E27FC236}">
                <a16:creationId xmlns:a16="http://schemas.microsoft.com/office/drawing/2014/main" id="{5EF7CDDF-C01B-A6D9-A3B1-EA3FB28BEAFE}"/>
              </a:ext>
            </a:extLst>
          </p:cNvPr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rot="20956678" flipV="1">
            <a:off x="9809260" y="3301292"/>
            <a:ext cx="49758" cy="1763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4" name="Line 8">
            <a:extLst>
              <a:ext uri="{FF2B5EF4-FFF2-40B4-BE49-F238E27FC236}">
                <a16:creationId xmlns:a16="http://schemas.microsoft.com/office/drawing/2014/main" id="{02B531B2-511F-A279-F887-24DA14331D73}"/>
              </a:ext>
            </a:extLst>
          </p:cNvPr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 rot="20956678" flipV="1">
            <a:off x="9817675" y="3388172"/>
            <a:ext cx="136212" cy="833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6" name="Line 4">
            <a:extLst>
              <a:ext uri="{FF2B5EF4-FFF2-40B4-BE49-F238E27FC236}">
                <a16:creationId xmlns:a16="http://schemas.microsoft.com/office/drawing/2014/main" id="{A466200E-801F-DAAA-41A4-DFD91F07768D}"/>
              </a:ext>
            </a:extLst>
          </p:cNvPr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 rot="1923496" flipH="1" flipV="1">
            <a:off x="9864267" y="3661385"/>
            <a:ext cx="64510" cy="1238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7" name="Line 5">
            <a:extLst>
              <a:ext uri="{FF2B5EF4-FFF2-40B4-BE49-F238E27FC236}">
                <a16:creationId xmlns:a16="http://schemas.microsoft.com/office/drawing/2014/main" id="{BEFBDC74-81DE-0538-3B25-4CF44599CEBF}"/>
              </a:ext>
            </a:extLst>
          </p:cNvPr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rot="1923496" flipH="1" flipV="1">
            <a:off x="9955977" y="3480073"/>
            <a:ext cx="99476" cy="821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8" name="Line 6">
            <a:extLst>
              <a:ext uri="{FF2B5EF4-FFF2-40B4-BE49-F238E27FC236}">
                <a16:creationId xmlns:a16="http://schemas.microsoft.com/office/drawing/2014/main" id="{E53B75F8-001C-72C3-9A6E-28A701462DB8}"/>
              </a:ext>
            </a:extLst>
          </p:cNvPr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 rot="1923496" flipV="1">
            <a:off x="10061482" y="3452362"/>
            <a:ext cx="40387" cy="14826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9" name="Line 7">
            <a:extLst>
              <a:ext uri="{FF2B5EF4-FFF2-40B4-BE49-F238E27FC236}">
                <a16:creationId xmlns:a16="http://schemas.microsoft.com/office/drawing/2014/main" id="{D9A1B22F-107F-1EF5-AEB7-365AB4A4684D}"/>
              </a:ext>
            </a:extLst>
          </p:cNvPr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rot="1923496" flipV="1">
            <a:off x="10132915" y="3508115"/>
            <a:ext cx="43368" cy="1536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0" name="Line 8">
            <a:extLst>
              <a:ext uri="{FF2B5EF4-FFF2-40B4-BE49-F238E27FC236}">
                <a16:creationId xmlns:a16="http://schemas.microsoft.com/office/drawing/2014/main" id="{542FA621-DA56-1F2D-A742-5336D371D862}"/>
              </a:ext>
            </a:extLst>
          </p:cNvPr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 rot="1923496" flipV="1">
            <a:off x="10104366" y="3605045"/>
            <a:ext cx="118721" cy="726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2" name="Line 4">
            <a:extLst>
              <a:ext uri="{FF2B5EF4-FFF2-40B4-BE49-F238E27FC236}">
                <a16:creationId xmlns:a16="http://schemas.microsoft.com/office/drawing/2014/main" id="{F1B9B241-6759-F9D3-3AE0-1D8B963BB92A}"/>
              </a:ext>
            </a:extLst>
          </p:cNvPr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rot="16983783" flipH="1" flipV="1">
            <a:off x="9622303" y="3368309"/>
            <a:ext cx="59790" cy="11480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3" name="Line 5">
            <a:extLst>
              <a:ext uri="{FF2B5EF4-FFF2-40B4-BE49-F238E27FC236}">
                <a16:creationId xmlns:a16="http://schemas.microsoft.com/office/drawing/2014/main" id="{EEA650D2-2B8C-0B42-DC99-40BBBF035CD0}"/>
              </a:ext>
            </a:extLst>
          </p:cNvPr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 rot="16983783" flipH="1" flipV="1">
            <a:off x="9395975" y="3352953"/>
            <a:ext cx="92198" cy="761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4" name="Line 6">
            <a:extLst>
              <a:ext uri="{FF2B5EF4-FFF2-40B4-BE49-F238E27FC236}">
                <a16:creationId xmlns:a16="http://schemas.microsoft.com/office/drawing/2014/main" id="{254412C8-0B7B-604D-C559-2768ABDC4340}"/>
              </a:ext>
            </a:extLst>
          </p:cNvPr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rot="16983783" flipV="1">
            <a:off x="9405136" y="3254118"/>
            <a:ext cx="37432" cy="1374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5" name="Line 7">
            <a:extLst>
              <a:ext uri="{FF2B5EF4-FFF2-40B4-BE49-F238E27FC236}">
                <a16:creationId xmlns:a16="http://schemas.microsoft.com/office/drawing/2014/main" id="{C5C4332A-910C-2361-AE26-30406F2AC762}"/>
              </a:ext>
            </a:extLst>
          </p:cNvPr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rot="16983783" flipV="1">
            <a:off x="9432990" y="3170062"/>
            <a:ext cx="40195" cy="1424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6" name="Line 8">
            <a:extLst>
              <a:ext uri="{FF2B5EF4-FFF2-40B4-BE49-F238E27FC236}">
                <a16:creationId xmlns:a16="http://schemas.microsoft.com/office/drawing/2014/main" id="{097B9745-BFED-9DE1-FAF1-E37D9BDC11AB}"/>
              </a:ext>
            </a:extLst>
          </p:cNvPr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 rot="16983783" flipV="1">
            <a:off x="9444751" y="3182603"/>
            <a:ext cx="110034" cy="6732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8" name="Line 4">
            <a:extLst>
              <a:ext uri="{FF2B5EF4-FFF2-40B4-BE49-F238E27FC236}">
                <a16:creationId xmlns:a16="http://schemas.microsoft.com/office/drawing/2014/main" id="{A8ADB07E-5C32-9FAE-E279-C276B495B38E}"/>
              </a:ext>
            </a:extLst>
          </p:cNvPr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 rot="15606997" flipH="1" flipV="1">
            <a:off x="9278778" y="3115465"/>
            <a:ext cx="55225" cy="1060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9" name="Line 5">
            <a:extLst>
              <a:ext uri="{FF2B5EF4-FFF2-40B4-BE49-F238E27FC236}">
                <a16:creationId xmlns:a16="http://schemas.microsoft.com/office/drawing/2014/main" id="{02274FCE-23C1-1E47-096F-1980A2BD2470}"/>
              </a:ext>
            </a:extLst>
          </p:cNvPr>
          <p:cNvSpPr>
            <a:spLocks noChangeShapeType="1"/>
          </p:cNvSpPr>
          <p:nvPr>
            <p:custDataLst>
              <p:tags r:id="rId192"/>
            </p:custDataLst>
          </p:nvPr>
        </p:nvSpPr>
        <p:spPr bwMode="auto">
          <a:xfrm rot="15606997" flipH="1" flipV="1">
            <a:off x="9072589" y="3179484"/>
            <a:ext cx="85158" cy="7030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0" name="Line 6">
            <a:extLst>
              <a:ext uri="{FF2B5EF4-FFF2-40B4-BE49-F238E27FC236}">
                <a16:creationId xmlns:a16="http://schemas.microsoft.com/office/drawing/2014/main" id="{074F3E19-E3B5-9172-EB1D-5D8E7FAE4045}"/>
              </a:ext>
            </a:extLst>
          </p:cNvPr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 rot="15606997" flipV="1">
            <a:off x="9057831" y="3099742"/>
            <a:ext cx="34574" cy="1269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1" name="Line 7">
            <a:extLst>
              <a:ext uri="{FF2B5EF4-FFF2-40B4-BE49-F238E27FC236}">
                <a16:creationId xmlns:a16="http://schemas.microsoft.com/office/drawing/2014/main" id="{D5FE1A59-9342-2EEE-F731-B9FD4589154A}"/>
              </a:ext>
            </a:extLst>
          </p:cNvPr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rot="15606997" flipV="1">
            <a:off x="9052056" y="3017535"/>
            <a:ext cx="37126" cy="1315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2" name="Line 8">
            <a:extLst>
              <a:ext uri="{FF2B5EF4-FFF2-40B4-BE49-F238E27FC236}">
                <a16:creationId xmlns:a16="http://schemas.microsoft.com/office/drawing/2014/main" id="{7DFD2F90-97F3-65BE-4D4A-D96ED4E21BA6}"/>
              </a:ext>
            </a:extLst>
          </p:cNvPr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 rot="15606997" flipV="1">
            <a:off x="9050499" y="3014137"/>
            <a:ext cx="101633" cy="621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4" name="Line 4">
            <a:extLst>
              <a:ext uri="{FF2B5EF4-FFF2-40B4-BE49-F238E27FC236}">
                <a16:creationId xmlns:a16="http://schemas.microsoft.com/office/drawing/2014/main" id="{26428A67-5CE9-79BC-4761-E026FD3FC3E5}"/>
              </a:ext>
            </a:extLst>
          </p:cNvPr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 rot="19548626" flipH="1" flipV="1">
            <a:off x="9260312" y="2886690"/>
            <a:ext cx="65786" cy="1263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5" name="Line 5">
            <a:extLst>
              <a:ext uri="{FF2B5EF4-FFF2-40B4-BE49-F238E27FC236}">
                <a16:creationId xmlns:a16="http://schemas.microsoft.com/office/drawing/2014/main" id="{522D4C10-7FBC-3EBE-644E-FFC1474947B6}"/>
              </a:ext>
            </a:extLst>
          </p:cNvPr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rot="19548626" flipH="1" flipV="1">
            <a:off x="9098617" y="2723007"/>
            <a:ext cx="101443" cy="8375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6" name="Line 6">
            <a:extLst>
              <a:ext uri="{FF2B5EF4-FFF2-40B4-BE49-F238E27FC236}">
                <a16:creationId xmlns:a16="http://schemas.microsoft.com/office/drawing/2014/main" id="{14D50044-972F-4D00-3A69-58A029801241}"/>
              </a:ext>
            </a:extLst>
          </p:cNvPr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 rot="19548626" flipV="1">
            <a:off x="9164948" y="2620584"/>
            <a:ext cx="41185" cy="1511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7" name="Line 7">
            <a:extLst>
              <a:ext uri="{FF2B5EF4-FFF2-40B4-BE49-F238E27FC236}">
                <a16:creationId xmlns:a16="http://schemas.microsoft.com/office/drawing/2014/main" id="{5EC9D41F-F3C6-6479-0A9E-D3C19ACD9A3D}"/>
              </a:ext>
            </a:extLst>
          </p:cNvPr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 rot="19548626" flipV="1">
            <a:off x="9247951" y="2573766"/>
            <a:ext cx="44226" cy="1567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8" name="Line 8">
            <a:extLst>
              <a:ext uri="{FF2B5EF4-FFF2-40B4-BE49-F238E27FC236}">
                <a16:creationId xmlns:a16="http://schemas.microsoft.com/office/drawing/2014/main" id="{8BF685D2-0420-4A0B-B63E-FA30A595143B}"/>
              </a:ext>
            </a:extLst>
          </p:cNvPr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 rot="19548626" flipV="1">
            <a:off x="9265929" y="2629739"/>
            <a:ext cx="121068" cy="740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0" name="Line 4">
            <a:extLst>
              <a:ext uri="{FF2B5EF4-FFF2-40B4-BE49-F238E27FC236}">
                <a16:creationId xmlns:a16="http://schemas.microsoft.com/office/drawing/2014/main" id="{ECBD8119-6CC4-915A-2666-E65A2C8162FB}"/>
              </a:ext>
            </a:extLst>
          </p:cNvPr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 rot="19579885" flipH="1" flipV="1">
            <a:off x="9392165" y="2754726"/>
            <a:ext cx="68364" cy="1312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1" name="Line 5">
            <a:extLst>
              <a:ext uri="{FF2B5EF4-FFF2-40B4-BE49-F238E27FC236}">
                <a16:creationId xmlns:a16="http://schemas.microsoft.com/office/drawing/2014/main" id="{5767A6EC-43D0-ECA7-5759-29202E2B60DA}"/>
              </a:ext>
            </a:extLst>
          </p:cNvPr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 rot="19579885" flipH="1" flipV="1">
            <a:off x="9225888" y="2583279"/>
            <a:ext cx="105418" cy="8703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2" name="Line 6">
            <a:extLst>
              <a:ext uri="{FF2B5EF4-FFF2-40B4-BE49-F238E27FC236}">
                <a16:creationId xmlns:a16="http://schemas.microsoft.com/office/drawing/2014/main" id="{BB9123D2-161B-1B70-06B1-CD92E21D36FF}"/>
              </a:ext>
            </a:extLst>
          </p:cNvPr>
          <p:cNvSpPr>
            <a:spLocks noChangeShapeType="1"/>
          </p:cNvSpPr>
          <p:nvPr>
            <p:custDataLst>
              <p:tags r:id="rId203"/>
            </p:custDataLst>
          </p:nvPr>
        </p:nvSpPr>
        <p:spPr bwMode="auto">
          <a:xfrm rot="19579885" flipV="1">
            <a:off x="9295465" y="2477187"/>
            <a:ext cx="42799" cy="157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3" name="Line 7">
            <a:extLst>
              <a:ext uri="{FF2B5EF4-FFF2-40B4-BE49-F238E27FC236}">
                <a16:creationId xmlns:a16="http://schemas.microsoft.com/office/drawing/2014/main" id="{060D9910-3120-CD4A-6C55-0B2AF86E8BE9}"/>
              </a:ext>
            </a:extLst>
          </p:cNvPr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 rot="19579885" flipV="1">
            <a:off x="9382133" y="2429336"/>
            <a:ext cx="45959" cy="1628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4" name="Line 8">
            <a:extLst>
              <a:ext uri="{FF2B5EF4-FFF2-40B4-BE49-F238E27FC236}">
                <a16:creationId xmlns:a16="http://schemas.microsoft.com/office/drawing/2014/main" id="{B406F509-F9CC-3829-EA9E-915E4050CFA3}"/>
              </a:ext>
            </a:extLst>
          </p:cNvPr>
          <p:cNvSpPr>
            <a:spLocks noChangeShapeType="1"/>
          </p:cNvSpPr>
          <p:nvPr>
            <p:custDataLst>
              <p:tags r:id="rId205"/>
            </p:custDataLst>
          </p:nvPr>
        </p:nvSpPr>
        <p:spPr bwMode="auto">
          <a:xfrm rot="19579885" flipV="1">
            <a:off x="9400676" y="2488035"/>
            <a:ext cx="125812" cy="769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6" name="Line 4">
            <a:extLst>
              <a:ext uri="{FF2B5EF4-FFF2-40B4-BE49-F238E27FC236}">
                <a16:creationId xmlns:a16="http://schemas.microsoft.com/office/drawing/2014/main" id="{849C54BF-9C03-4F9D-A373-ABFDC8DE2E4C}"/>
              </a:ext>
            </a:extLst>
          </p:cNvPr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 rot="546699" flipH="1" flipV="1">
            <a:off x="9548607" y="2715071"/>
            <a:ext cx="59585" cy="1144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7" name="Line 5">
            <a:extLst>
              <a:ext uri="{FF2B5EF4-FFF2-40B4-BE49-F238E27FC236}">
                <a16:creationId xmlns:a16="http://schemas.microsoft.com/office/drawing/2014/main" id="{4C6AC07B-D1E0-B5B6-ABAE-37DD40118AAD}"/>
              </a:ext>
            </a:extLst>
          </p:cNvPr>
          <p:cNvSpPr>
            <a:spLocks noChangeShapeType="1"/>
          </p:cNvSpPr>
          <p:nvPr>
            <p:custDataLst>
              <p:tags r:id="rId207"/>
            </p:custDataLst>
          </p:nvPr>
        </p:nvSpPr>
        <p:spPr bwMode="auto">
          <a:xfrm rot="546699" flipH="1" flipV="1">
            <a:off x="9552527" y="2523060"/>
            <a:ext cx="91880" cy="758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8" name="Line 6">
            <a:extLst>
              <a:ext uri="{FF2B5EF4-FFF2-40B4-BE49-F238E27FC236}">
                <a16:creationId xmlns:a16="http://schemas.microsoft.com/office/drawing/2014/main" id="{2CFCFA1F-709B-B446-D6F5-58D5690E630B}"/>
              </a:ext>
            </a:extLst>
          </p:cNvPr>
          <p:cNvSpPr>
            <a:spLocks noChangeShapeType="1"/>
          </p:cNvSpPr>
          <p:nvPr>
            <p:custDataLst>
              <p:tags r:id="rId208"/>
            </p:custDataLst>
          </p:nvPr>
        </p:nvSpPr>
        <p:spPr bwMode="auto">
          <a:xfrm rot="546699" flipV="1">
            <a:off x="9646354" y="2469719"/>
            <a:ext cx="37303" cy="136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9" name="Line 7">
            <a:extLst>
              <a:ext uri="{FF2B5EF4-FFF2-40B4-BE49-F238E27FC236}">
                <a16:creationId xmlns:a16="http://schemas.microsoft.com/office/drawing/2014/main" id="{7D0B8EB8-5E5C-A7BC-BA8E-56E5C879EAE0}"/>
              </a:ext>
            </a:extLst>
          </p:cNvPr>
          <p:cNvSpPr>
            <a:spLocks noChangeShapeType="1"/>
          </p:cNvSpPr>
          <p:nvPr>
            <p:custDataLst>
              <p:tags r:id="rId209"/>
            </p:custDataLst>
          </p:nvPr>
        </p:nvSpPr>
        <p:spPr bwMode="auto">
          <a:xfrm rot="546699" flipV="1">
            <a:off x="9728055" y="2490682"/>
            <a:ext cx="40057" cy="14195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0" name="Line 8">
            <a:extLst>
              <a:ext uri="{FF2B5EF4-FFF2-40B4-BE49-F238E27FC236}">
                <a16:creationId xmlns:a16="http://schemas.microsoft.com/office/drawing/2014/main" id="{D72F35B6-C149-B67C-4260-17E2AE11BDB2}"/>
              </a:ext>
            </a:extLst>
          </p:cNvPr>
          <p:cNvSpPr>
            <a:spLocks noChangeShapeType="1"/>
          </p:cNvSpPr>
          <p:nvPr>
            <p:custDataLst>
              <p:tags r:id="rId210"/>
            </p:custDataLst>
          </p:nvPr>
        </p:nvSpPr>
        <p:spPr bwMode="auto">
          <a:xfrm rot="546699" flipV="1">
            <a:off x="9721332" y="2572801"/>
            <a:ext cx="109656" cy="670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2" name="Line 4">
            <a:extLst>
              <a:ext uri="{FF2B5EF4-FFF2-40B4-BE49-F238E27FC236}">
                <a16:creationId xmlns:a16="http://schemas.microsoft.com/office/drawing/2014/main" id="{BBAD13B7-4871-9E3B-A9FF-2C8BB5D5E30C}"/>
              </a:ext>
            </a:extLst>
          </p:cNvPr>
          <p:cNvSpPr>
            <a:spLocks noChangeShapeType="1"/>
          </p:cNvSpPr>
          <p:nvPr>
            <p:custDataLst>
              <p:tags r:id="rId211"/>
            </p:custDataLst>
          </p:nvPr>
        </p:nvSpPr>
        <p:spPr bwMode="auto">
          <a:xfrm rot="20925428" flipH="1" flipV="1">
            <a:off x="9972618" y="2916349"/>
            <a:ext cx="71225" cy="1367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3" name="Line 5">
            <a:extLst>
              <a:ext uri="{FF2B5EF4-FFF2-40B4-BE49-F238E27FC236}">
                <a16:creationId xmlns:a16="http://schemas.microsoft.com/office/drawing/2014/main" id="{29732D9C-E7E6-75EC-9F94-AC7FB530F997}"/>
              </a:ext>
            </a:extLst>
          </p:cNvPr>
          <p:cNvSpPr>
            <a:spLocks noChangeShapeType="1"/>
          </p:cNvSpPr>
          <p:nvPr>
            <p:custDataLst>
              <p:tags r:id="rId212"/>
            </p:custDataLst>
          </p:nvPr>
        </p:nvSpPr>
        <p:spPr bwMode="auto">
          <a:xfrm rot="20925428" flipH="1" flipV="1">
            <a:off x="9887957" y="2694256"/>
            <a:ext cx="109829" cy="906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4" name="Line 6">
            <a:extLst>
              <a:ext uri="{FF2B5EF4-FFF2-40B4-BE49-F238E27FC236}">
                <a16:creationId xmlns:a16="http://schemas.microsoft.com/office/drawing/2014/main" id="{D2FC47E0-51E1-1CF6-B397-173F46AFEE33}"/>
              </a:ext>
            </a:extLst>
          </p:cNvPr>
          <p:cNvSpPr>
            <a:spLocks noChangeShapeType="1"/>
          </p:cNvSpPr>
          <p:nvPr>
            <p:custDataLst>
              <p:tags r:id="rId213"/>
            </p:custDataLst>
          </p:nvPr>
        </p:nvSpPr>
        <p:spPr bwMode="auto">
          <a:xfrm rot="20925428" flipV="1">
            <a:off x="9985668" y="2604530"/>
            <a:ext cx="44590" cy="16369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5" name="Line 7">
            <a:extLst>
              <a:ext uri="{FF2B5EF4-FFF2-40B4-BE49-F238E27FC236}">
                <a16:creationId xmlns:a16="http://schemas.microsoft.com/office/drawing/2014/main" id="{48CFEBE6-BDA2-963C-61D4-14D54DD77E03}"/>
              </a:ext>
            </a:extLst>
          </p:cNvPr>
          <p:cNvSpPr>
            <a:spLocks noChangeShapeType="1"/>
          </p:cNvSpPr>
          <p:nvPr>
            <p:custDataLst>
              <p:tags r:id="rId214"/>
            </p:custDataLst>
          </p:nvPr>
        </p:nvSpPr>
        <p:spPr bwMode="auto">
          <a:xfrm rot="20925428" flipV="1">
            <a:off x="10086886" y="2593296"/>
            <a:ext cx="47882" cy="16968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6" name="Line 8">
            <a:extLst>
              <a:ext uri="{FF2B5EF4-FFF2-40B4-BE49-F238E27FC236}">
                <a16:creationId xmlns:a16="http://schemas.microsoft.com/office/drawing/2014/main" id="{3144B1ED-87DB-379F-C323-008B1F8F9D06}"/>
              </a:ext>
            </a:extLst>
          </p:cNvPr>
          <p:cNvSpPr>
            <a:spLocks noChangeShapeType="1"/>
          </p:cNvSpPr>
          <p:nvPr>
            <p:custDataLst>
              <p:tags r:id="rId215"/>
            </p:custDataLst>
          </p:nvPr>
        </p:nvSpPr>
        <p:spPr bwMode="auto">
          <a:xfrm rot="20925428" flipV="1">
            <a:off x="10095336" y="2676447"/>
            <a:ext cx="131077" cy="802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8" name="Line 4">
            <a:extLst>
              <a:ext uri="{FF2B5EF4-FFF2-40B4-BE49-F238E27FC236}">
                <a16:creationId xmlns:a16="http://schemas.microsoft.com/office/drawing/2014/main" id="{CFAB7498-EEC3-292E-2A84-F34EB7154B96}"/>
              </a:ext>
            </a:extLst>
          </p:cNvPr>
          <p:cNvSpPr>
            <a:spLocks noChangeShapeType="1"/>
          </p:cNvSpPr>
          <p:nvPr>
            <p:custDataLst>
              <p:tags r:id="rId216"/>
            </p:custDataLst>
          </p:nvPr>
        </p:nvSpPr>
        <p:spPr bwMode="auto">
          <a:xfrm rot="19548632" flipH="1" flipV="1">
            <a:off x="10085033" y="2420017"/>
            <a:ext cx="65786" cy="1263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9" name="Line 5">
            <a:extLst>
              <a:ext uri="{FF2B5EF4-FFF2-40B4-BE49-F238E27FC236}">
                <a16:creationId xmlns:a16="http://schemas.microsoft.com/office/drawing/2014/main" id="{573B079C-8E27-DEFF-98BC-536E8D7AA5E5}"/>
              </a:ext>
            </a:extLst>
          </p:cNvPr>
          <p:cNvSpPr>
            <a:spLocks noChangeShapeType="1"/>
          </p:cNvSpPr>
          <p:nvPr>
            <p:custDataLst>
              <p:tags r:id="rId217"/>
            </p:custDataLst>
          </p:nvPr>
        </p:nvSpPr>
        <p:spPr bwMode="auto">
          <a:xfrm rot="19548632" flipH="1" flipV="1">
            <a:off x="9923338" y="2256333"/>
            <a:ext cx="101443" cy="8375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0" name="Line 6">
            <a:extLst>
              <a:ext uri="{FF2B5EF4-FFF2-40B4-BE49-F238E27FC236}">
                <a16:creationId xmlns:a16="http://schemas.microsoft.com/office/drawing/2014/main" id="{BDBB0E2B-1B91-EFC5-E443-64A2809BBF32}"/>
              </a:ext>
            </a:extLst>
          </p:cNvPr>
          <p:cNvSpPr>
            <a:spLocks noChangeShapeType="1"/>
          </p:cNvSpPr>
          <p:nvPr>
            <p:custDataLst>
              <p:tags r:id="rId218"/>
            </p:custDataLst>
          </p:nvPr>
        </p:nvSpPr>
        <p:spPr bwMode="auto">
          <a:xfrm rot="19548632" flipV="1">
            <a:off x="9989668" y="2153910"/>
            <a:ext cx="41185" cy="1511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1" name="Line 7">
            <a:extLst>
              <a:ext uri="{FF2B5EF4-FFF2-40B4-BE49-F238E27FC236}">
                <a16:creationId xmlns:a16="http://schemas.microsoft.com/office/drawing/2014/main" id="{43F2B0A0-8A32-5759-9A3C-067B5F2E190E}"/>
              </a:ext>
            </a:extLst>
          </p:cNvPr>
          <p:cNvSpPr>
            <a:spLocks noChangeShapeType="1"/>
          </p:cNvSpPr>
          <p:nvPr>
            <p:custDataLst>
              <p:tags r:id="rId219"/>
            </p:custDataLst>
          </p:nvPr>
        </p:nvSpPr>
        <p:spPr bwMode="auto">
          <a:xfrm rot="19548632" flipV="1">
            <a:off x="10072671" y="2107093"/>
            <a:ext cx="44226" cy="1567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2" name="Line 8">
            <a:extLst>
              <a:ext uri="{FF2B5EF4-FFF2-40B4-BE49-F238E27FC236}">
                <a16:creationId xmlns:a16="http://schemas.microsoft.com/office/drawing/2014/main" id="{E976B2F8-3207-4B46-315B-C20A103107C9}"/>
              </a:ext>
            </a:extLst>
          </p:cNvPr>
          <p:cNvSpPr>
            <a:spLocks noChangeShapeType="1"/>
          </p:cNvSpPr>
          <p:nvPr>
            <p:custDataLst>
              <p:tags r:id="rId220"/>
            </p:custDataLst>
          </p:nvPr>
        </p:nvSpPr>
        <p:spPr bwMode="auto">
          <a:xfrm rot="19548632" flipV="1">
            <a:off x="10090651" y="2163067"/>
            <a:ext cx="121069" cy="7407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4" name="Line 4">
            <a:extLst>
              <a:ext uri="{FF2B5EF4-FFF2-40B4-BE49-F238E27FC236}">
                <a16:creationId xmlns:a16="http://schemas.microsoft.com/office/drawing/2014/main" id="{39234F19-84EB-9A70-7840-1CA3DB884DE0}"/>
              </a:ext>
            </a:extLst>
          </p:cNvPr>
          <p:cNvSpPr>
            <a:spLocks noChangeShapeType="1"/>
          </p:cNvSpPr>
          <p:nvPr>
            <p:custDataLst>
              <p:tags r:id="rId221"/>
            </p:custDataLst>
          </p:nvPr>
        </p:nvSpPr>
        <p:spPr bwMode="auto">
          <a:xfrm rot="1890259" flipH="1" flipV="1">
            <a:off x="10309639" y="2286420"/>
            <a:ext cx="78367" cy="1504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5" name="Line 5">
            <a:extLst>
              <a:ext uri="{FF2B5EF4-FFF2-40B4-BE49-F238E27FC236}">
                <a16:creationId xmlns:a16="http://schemas.microsoft.com/office/drawing/2014/main" id="{18DA7F41-953E-6B60-6961-C487D735F23B}"/>
              </a:ext>
            </a:extLst>
          </p:cNvPr>
          <p:cNvSpPr>
            <a:spLocks noChangeShapeType="1"/>
          </p:cNvSpPr>
          <p:nvPr>
            <p:custDataLst>
              <p:tags r:id="rId222"/>
            </p:custDataLst>
          </p:nvPr>
        </p:nvSpPr>
        <p:spPr bwMode="auto">
          <a:xfrm rot="1890259" flipH="1" flipV="1">
            <a:off x="10418667" y="2064894"/>
            <a:ext cx="120842" cy="9976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6" name="Line 6">
            <a:extLst>
              <a:ext uri="{FF2B5EF4-FFF2-40B4-BE49-F238E27FC236}">
                <a16:creationId xmlns:a16="http://schemas.microsoft.com/office/drawing/2014/main" id="{8666E998-808D-988A-2F72-95425E22A72D}"/>
              </a:ext>
            </a:extLst>
          </p:cNvPr>
          <p:cNvSpPr>
            <a:spLocks noChangeShapeType="1"/>
          </p:cNvSpPr>
          <p:nvPr>
            <p:custDataLst>
              <p:tags r:id="rId223"/>
            </p:custDataLst>
          </p:nvPr>
        </p:nvSpPr>
        <p:spPr bwMode="auto">
          <a:xfrm rot="1890259" flipV="1">
            <a:off x="10546893" y="2030338"/>
            <a:ext cx="49061" cy="18011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7" name="Line 7">
            <a:extLst>
              <a:ext uri="{FF2B5EF4-FFF2-40B4-BE49-F238E27FC236}">
                <a16:creationId xmlns:a16="http://schemas.microsoft.com/office/drawing/2014/main" id="{5A2C4644-A0BF-8F66-5ADA-0ABAF07F61FD}"/>
              </a:ext>
            </a:extLst>
          </p:cNvPr>
          <p:cNvSpPr>
            <a:spLocks noChangeShapeType="1"/>
          </p:cNvSpPr>
          <p:nvPr>
            <p:custDataLst>
              <p:tags r:id="rId224"/>
            </p:custDataLst>
          </p:nvPr>
        </p:nvSpPr>
        <p:spPr bwMode="auto">
          <a:xfrm rot="1890259" flipV="1">
            <a:off x="10634352" y="2097207"/>
            <a:ext cx="52683" cy="1866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8" name="Line 8">
            <a:extLst>
              <a:ext uri="{FF2B5EF4-FFF2-40B4-BE49-F238E27FC236}">
                <a16:creationId xmlns:a16="http://schemas.microsoft.com/office/drawing/2014/main" id="{8CF9B18A-8516-F399-BA21-D44CE2DC5B77}"/>
              </a:ext>
            </a:extLst>
          </p:cNvPr>
          <p:cNvSpPr>
            <a:spLocks noChangeShapeType="1"/>
          </p:cNvSpPr>
          <p:nvPr>
            <p:custDataLst>
              <p:tags r:id="rId225"/>
            </p:custDataLst>
          </p:nvPr>
        </p:nvSpPr>
        <p:spPr bwMode="auto">
          <a:xfrm rot="1890259" flipV="1">
            <a:off x="10600333" y="2214847"/>
            <a:ext cx="144221" cy="8824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0" name="Line 4">
            <a:extLst>
              <a:ext uri="{FF2B5EF4-FFF2-40B4-BE49-F238E27FC236}">
                <a16:creationId xmlns:a16="http://schemas.microsoft.com/office/drawing/2014/main" id="{524A3C09-2215-DEDA-1C13-529520900F5E}"/>
              </a:ext>
            </a:extLst>
          </p:cNvPr>
          <p:cNvSpPr>
            <a:spLocks noChangeShapeType="1"/>
          </p:cNvSpPr>
          <p:nvPr>
            <p:custDataLst>
              <p:tags r:id="rId226"/>
            </p:custDataLst>
          </p:nvPr>
        </p:nvSpPr>
        <p:spPr bwMode="auto">
          <a:xfrm rot="1921517" flipH="1" flipV="1">
            <a:off x="10513967" y="2364528"/>
            <a:ext cx="81437" cy="15637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1" name="Line 5">
            <a:extLst>
              <a:ext uri="{FF2B5EF4-FFF2-40B4-BE49-F238E27FC236}">
                <a16:creationId xmlns:a16="http://schemas.microsoft.com/office/drawing/2014/main" id="{889B8D4C-1967-7C6C-D539-D1D1D48B0D27}"/>
              </a:ext>
            </a:extLst>
          </p:cNvPr>
          <p:cNvSpPr>
            <a:spLocks noChangeShapeType="1"/>
          </p:cNvSpPr>
          <p:nvPr>
            <p:custDataLst>
              <p:tags r:id="rId227"/>
            </p:custDataLst>
          </p:nvPr>
        </p:nvSpPr>
        <p:spPr bwMode="auto">
          <a:xfrm rot="1921517" flipH="1" flipV="1">
            <a:off x="10629595" y="2135563"/>
            <a:ext cx="125577" cy="1036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2" name="Line 6">
            <a:extLst>
              <a:ext uri="{FF2B5EF4-FFF2-40B4-BE49-F238E27FC236}">
                <a16:creationId xmlns:a16="http://schemas.microsoft.com/office/drawing/2014/main" id="{69183360-255E-A638-D8DA-ACC36D81E337}"/>
              </a:ext>
            </a:extLst>
          </p:cNvPr>
          <p:cNvSpPr>
            <a:spLocks noChangeShapeType="1"/>
          </p:cNvSpPr>
          <p:nvPr>
            <p:custDataLst>
              <p:tags r:id="rId228"/>
            </p:custDataLst>
          </p:nvPr>
        </p:nvSpPr>
        <p:spPr bwMode="auto">
          <a:xfrm rot="1921517" flipV="1">
            <a:off x="10762788" y="2100525"/>
            <a:ext cx="50984" cy="18716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3" name="Line 7">
            <a:extLst>
              <a:ext uri="{FF2B5EF4-FFF2-40B4-BE49-F238E27FC236}">
                <a16:creationId xmlns:a16="http://schemas.microsoft.com/office/drawing/2014/main" id="{EB43E72A-49E0-4BB0-DBCC-C7C56A5E96A2}"/>
              </a:ext>
            </a:extLst>
          </p:cNvPr>
          <p:cNvSpPr>
            <a:spLocks noChangeShapeType="1"/>
          </p:cNvSpPr>
          <p:nvPr>
            <p:custDataLst>
              <p:tags r:id="rId229"/>
            </p:custDataLst>
          </p:nvPr>
        </p:nvSpPr>
        <p:spPr bwMode="auto">
          <a:xfrm rot="1921517" flipV="1">
            <a:off x="10853007" y="2170854"/>
            <a:ext cx="54748" cy="1940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4" name="Line 8">
            <a:extLst>
              <a:ext uri="{FF2B5EF4-FFF2-40B4-BE49-F238E27FC236}">
                <a16:creationId xmlns:a16="http://schemas.microsoft.com/office/drawing/2014/main" id="{A75F86F5-20E8-2AC5-7EC6-DBA4AC416D2C}"/>
              </a:ext>
            </a:extLst>
          </p:cNvPr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 rot="1921517" flipV="1">
            <a:off x="10817009" y="2293212"/>
            <a:ext cx="149872" cy="917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6" name="Line 4">
            <a:extLst>
              <a:ext uri="{FF2B5EF4-FFF2-40B4-BE49-F238E27FC236}">
                <a16:creationId xmlns:a16="http://schemas.microsoft.com/office/drawing/2014/main" id="{83BF3328-1CB2-311F-5319-9F2D4353B8EC}"/>
              </a:ext>
            </a:extLst>
          </p:cNvPr>
          <p:cNvSpPr>
            <a:spLocks noChangeShapeType="1"/>
          </p:cNvSpPr>
          <p:nvPr>
            <p:custDataLst>
              <p:tags r:id="rId231"/>
            </p:custDataLst>
          </p:nvPr>
        </p:nvSpPr>
        <p:spPr bwMode="auto">
          <a:xfrm rot="4488335" flipH="1" flipV="1">
            <a:off x="10645953" y="2516067"/>
            <a:ext cx="70979" cy="13629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7" name="Line 5">
            <a:extLst>
              <a:ext uri="{FF2B5EF4-FFF2-40B4-BE49-F238E27FC236}">
                <a16:creationId xmlns:a16="http://schemas.microsoft.com/office/drawing/2014/main" id="{88735E95-06C5-3EEC-E373-D374F8DF3511}"/>
              </a:ext>
            </a:extLst>
          </p:cNvPr>
          <p:cNvSpPr>
            <a:spLocks noChangeShapeType="1"/>
          </p:cNvSpPr>
          <p:nvPr>
            <p:custDataLst>
              <p:tags r:id="rId232"/>
            </p:custDataLst>
          </p:nvPr>
        </p:nvSpPr>
        <p:spPr bwMode="auto">
          <a:xfrm rot="4488335" flipH="1" flipV="1">
            <a:off x="10865941" y="2457218"/>
            <a:ext cx="109451" cy="903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8" name="Line 6">
            <a:extLst>
              <a:ext uri="{FF2B5EF4-FFF2-40B4-BE49-F238E27FC236}">
                <a16:creationId xmlns:a16="http://schemas.microsoft.com/office/drawing/2014/main" id="{9E19B83A-0BAF-F0C6-8FCE-71C6FC47FA1B}"/>
              </a:ext>
            </a:extLst>
          </p:cNvPr>
          <p:cNvSpPr>
            <a:spLocks noChangeShapeType="1"/>
          </p:cNvSpPr>
          <p:nvPr>
            <p:custDataLst>
              <p:tags r:id="rId233"/>
            </p:custDataLst>
          </p:nvPr>
        </p:nvSpPr>
        <p:spPr bwMode="auto">
          <a:xfrm rot="4488335" flipV="1">
            <a:off x="10955823" y="2481891"/>
            <a:ext cx="44436" cy="16313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9" name="Line 7">
            <a:extLst>
              <a:ext uri="{FF2B5EF4-FFF2-40B4-BE49-F238E27FC236}">
                <a16:creationId xmlns:a16="http://schemas.microsoft.com/office/drawing/2014/main" id="{A9CFCF8F-9B6A-091F-6BDE-982616A603B0}"/>
              </a:ext>
            </a:extLst>
          </p:cNvPr>
          <p:cNvSpPr>
            <a:spLocks noChangeShapeType="1"/>
          </p:cNvSpPr>
          <p:nvPr>
            <p:custDataLst>
              <p:tags r:id="rId234"/>
            </p:custDataLst>
          </p:nvPr>
        </p:nvSpPr>
        <p:spPr bwMode="auto">
          <a:xfrm rot="4488335" flipV="1">
            <a:off x="10969442" y="2580610"/>
            <a:ext cx="47717" cy="1690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0" name="Line 8">
            <a:extLst>
              <a:ext uri="{FF2B5EF4-FFF2-40B4-BE49-F238E27FC236}">
                <a16:creationId xmlns:a16="http://schemas.microsoft.com/office/drawing/2014/main" id="{29B530FE-3918-F380-513F-6B2DB18EE7E6}"/>
              </a:ext>
            </a:extLst>
          </p:cNvPr>
          <p:cNvSpPr>
            <a:spLocks noChangeShapeType="1"/>
          </p:cNvSpPr>
          <p:nvPr>
            <p:custDataLst>
              <p:tags r:id="rId235"/>
            </p:custDataLst>
          </p:nvPr>
        </p:nvSpPr>
        <p:spPr bwMode="auto">
          <a:xfrm rot="4488335" flipV="1">
            <a:off x="10893234" y="2677589"/>
            <a:ext cx="130625" cy="799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2" name="Line 4">
            <a:extLst>
              <a:ext uri="{FF2B5EF4-FFF2-40B4-BE49-F238E27FC236}">
                <a16:creationId xmlns:a16="http://schemas.microsoft.com/office/drawing/2014/main" id="{BC8C06DC-04E2-01FA-DC01-9B6927372A42}"/>
              </a:ext>
            </a:extLst>
          </p:cNvPr>
          <p:cNvSpPr>
            <a:spLocks noChangeShapeType="1"/>
          </p:cNvSpPr>
          <p:nvPr>
            <p:custDataLst>
              <p:tags r:id="rId236"/>
            </p:custDataLst>
          </p:nvPr>
        </p:nvSpPr>
        <p:spPr bwMode="auto">
          <a:xfrm rot="20956678" flipH="1" flipV="1">
            <a:off x="10400845" y="2954607"/>
            <a:ext cx="74015" cy="142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3" name="Line 5">
            <a:extLst>
              <a:ext uri="{FF2B5EF4-FFF2-40B4-BE49-F238E27FC236}">
                <a16:creationId xmlns:a16="http://schemas.microsoft.com/office/drawing/2014/main" id="{F47BB811-C564-1647-2211-0EAAD1C445D2}"/>
              </a:ext>
            </a:extLst>
          </p:cNvPr>
          <p:cNvSpPr>
            <a:spLocks noChangeShapeType="1"/>
          </p:cNvSpPr>
          <p:nvPr>
            <p:custDataLst>
              <p:tags r:id="rId237"/>
            </p:custDataLst>
          </p:nvPr>
        </p:nvSpPr>
        <p:spPr bwMode="auto">
          <a:xfrm rot="20956678" flipH="1" flipV="1">
            <a:off x="10315185" y="2723204"/>
            <a:ext cx="114132" cy="942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4" name="Line 6">
            <a:extLst>
              <a:ext uri="{FF2B5EF4-FFF2-40B4-BE49-F238E27FC236}">
                <a16:creationId xmlns:a16="http://schemas.microsoft.com/office/drawing/2014/main" id="{7B2D32EC-FCB9-4346-CF40-9D810B16EE85}"/>
              </a:ext>
            </a:extLst>
          </p:cNvPr>
          <p:cNvSpPr>
            <a:spLocks noChangeShapeType="1"/>
          </p:cNvSpPr>
          <p:nvPr>
            <p:custDataLst>
              <p:tags r:id="rId238"/>
            </p:custDataLst>
          </p:nvPr>
        </p:nvSpPr>
        <p:spPr bwMode="auto">
          <a:xfrm rot="20956678" flipV="1">
            <a:off x="10417223" y="2630581"/>
            <a:ext cx="46337" cy="170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5" name="Line 7">
            <a:extLst>
              <a:ext uri="{FF2B5EF4-FFF2-40B4-BE49-F238E27FC236}">
                <a16:creationId xmlns:a16="http://schemas.microsoft.com/office/drawing/2014/main" id="{B33AD6BE-6884-2364-8BFF-E4693F63018F}"/>
              </a:ext>
            </a:extLst>
          </p:cNvPr>
          <p:cNvSpPr>
            <a:spLocks noChangeShapeType="1"/>
          </p:cNvSpPr>
          <p:nvPr>
            <p:custDataLst>
              <p:tags r:id="rId239"/>
            </p:custDataLst>
          </p:nvPr>
        </p:nvSpPr>
        <p:spPr bwMode="auto">
          <a:xfrm rot="20956678" flipV="1">
            <a:off x="10522482" y="2619878"/>
            <a:ext cx="49758" cy="17633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6" name="Line 8">
            <a:extLst>
              <a:ext uri="{FF2B5EF4-FFF2-40B4-BE49-F238E27FC236}">
                <a16:creationId xmlns:a16="http://schemas.microsoft.com/office/drawing/2014/main" id="{D486B30A-942E-795E-BEF6-4A7A545104DD}"/>
              </a:ext>
            </a:extLst>
          </p:cNvPr>
          <p:cNvSpPr>
            <a:spLocks noChangeShapeType="1"/>
          </p:cNvSpPr>
          <p:nvPr>
            <p:custDataLst>
              <p:tags r:id="rId240"/>
            </p:custDataLst>
          </p:nvPr>
        </p:nvSpPr>
        <p:spPr bwMode="auto">
          <a:xfrm rot="20956678" flipV="1">
            <a:off x="10530898" y="2706759"/>
            <a:ext cx="136213" cy="8334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8" name="Line 4">
            <a:extLst>
              <a:ext uri="{FF2B5EF4-FFF2-40B4-BE49-F238E27FC236}">
                <a16:creationId xmlns:a16="http://schemas.microsoft.com/office/drawing/2014/main" id="{D9FDCAFB-E55A-8BB8-25C6-57CEBEFEFB53}"/>
              </a:ext>
            </a:extLst>
          </p:cNvPr>
          <p:cNvSpPr>
            <a:spLocks noChangeShapeType="1"/>
          </p:cNvSpPr>
          <p:nvPr>
            <p:custDataLst>
              <p:tags r:id="rId241"/>
            </p:custDataLst>
          </p:nvPr>
        </p:nvSpPr>
        <p:spPr bwMode="auto">
          <a:xfrm rot="19579887" flipH="1" flipV="1">
            <a:off x="10522398" y="2439891"/>
            <a:ext cx="68364" cy="1312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9" name="Line 5">
            <a:extLst>
              <a:ext uri="{FF2B5EF4-FFF2-40B4-BE49-F238E27FC236}">
                <a16:creationId xmlns:a16="http://schemas.microsoft.com/office/drawing/2014/main" id="{C6BCF901-957C-6BBA-9C95-AC36F294901C}"/>
              </a:ext>
            </a:extLst>
          </p:cNvPr>
          <p:cNvSpPr>
            <a:spLocks noChangeShapeType="1"/>
          </p:cNvSpPr>
          <p:nvPr>
            <p:custDataLst>
              <p:tags r:id="rId242"/>
            </p:custDataLst>
          </p:nvPr>
        </p:nvSpPr>
        <p:spPr bwMode="auto">
          <a:xfrm rot="19579887" flipH="1" flipV="1">
            <a:off x="10356122" y="2268444"/>
            <a:ext cx="105418" cy="8703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0" name="Line 6">
            <a:extLst>
              <a:ext uri="{FF2B5EF4-FFF2-40B4-BE49-F238E27FC236}">
                <a16:creationId xmlns:a16="http://schemas.microsoft.com/office/drawing/2014/main" id="{F61E8A8F-C96C-B16D-8C51-B83051DD40F6}"/>
              </a:ext>
            </a:extLst>
          </p:cNvPr>
          <p:cNvSpPr>
            <a:spLocks noChangeShapeType="1"/>
          </p:cNvSpPr>
          <p:nvPr>
            <p:custDataLst>
              <p:tags r:id="rId243"/>
            </p:custDataLst>
          </p:nvPr>
        </p:nvSpPr>
        <p:spPr bwMode="auto">
          <a:xfrm rot="19579887" flipV="1">
            <a:off x="10425699" y="2162352"/>
            <a:ext cx="42799" cy="157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1" name="Line 7">
            <a:extLst>
              <a:ext uri="{FF2B5EF4-FFF2-40B4-BE49-F238E27FC236}">
                <a16:creationId xmlns:a16="http://schemas.microsoft.com/office/drawing/2014/main" id="{7C38CF7C-DD0A-4C45-9B2A-3C5BB5AF3D26}"/>
              </a:ext>
            </a:extLst>
          </p:cNvPr>
          <p:cNvSpPr>
            <a:spLocks noChangeShapeType="1"/>
          </p:cNvSpPr>
          <p:nvPr>
            <p:custDataLst>
              <p:tags r:id="rId244"/>
            </p:custDataLst>
          </p:nvPr>
        </p:nvSpPr>
        <p:spPr bwMode="auto">
          <a:xfrm rot="19579887" flipV="1">
            <a:off x="10512367" y="2114500"/>
            <a:ext cx="45959" cy="1628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2" name="Line 8">
            <a:extLst>
              <a:ext uri="{FF2B5EF4-FFF2-40B4-BE49-F238E27FC236}">
                <a16:creationId xmlns:a16="http://schemas.microsoft.com/office/drawing/2014/main" id="{122DAF07-502A-8F99-E890-9ECE9C77E25E}"/>
              </a:ext>
            </a:extLst>
          </p:cNvPr>
          <p:cNvSpPr>
            <a:spLocks noChangeShapeType="1"/>
          </p:cNvSpPr>
          <p:nvPr>
            <p:custDataLst>
              <p:tags r:id="rId245"/>
            </p:custDataLst>
          </p:nvPr>
        </p:nvSpPr>
        <p:spPr bwMode="auto">
          <a:xfrm rot="19579887" flipV="1">
            <a:off x="10530910" y="2173199"/>
            <a:ext cx="125812" cy="769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4" name="Line 4">
            <a:extLst>
              <a:ext uri="{FF2B5EF4-FFF2-40B4-BE49-F238E27FC236}">
                <a16:creationId xmlns:a16="http://schemas.microsoft.com/office/drawing/2014/main" id="{80AF4330-95E3-5A2A-A5A9-88B33BDAA28B}"/>
              </a:ext>
            </a:extLst>
          </p:cNvPr>
          <p:cNvSpPr>
            <a:spLocks noChangeShapeType="1"/>
          </p:cNvSpPr>
          <p:nvPr>
            <p:custDataLst>
              <p:tags r:id="rId246"/>
            </p:custDataLst>
          </p:nvPr>
        </p:nvSpPr>
        <p:spPr bwMode="auto">
          <a:xfrm rot="1921525" flipH="1" flipV="1">
            <a:off x="10756944" y="2303245"/>
            <a:ext cx="81437" cy="15637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5" name="Line 5">
            <a:extLst>
              <a:ext uri="{FF2B5EF4-FFF2-40B4-BE49-F238E27FC236}">
                <a16:creationId xmlns:a16="http://schemas.microsoft.com/office/drawing/2014/main" id="{CACD9421-74B9-BEB6-087E-3546C6AAD3B7}"/>
              </a:ext>
            </a:extLst>
          </p:cNvPr>
          <p:cNvSpPr>
            <a:spLocks noChangeShapeType="1"/>
          </p:cNvSpPr>
          <p:nvPr>
            <p:custDataLst>
              <p:tags r:id="rId247"/>
            </p:custDataLst>
          </p:nvPr>
        </p:nvSpPr>
        <p:spPr bwMode="auto">
          <a:xfrm rot="1921525" flipH="1" flipV="1">
            <a:off x="10872573" y="2074280"/>
            <a:ext cx="125577" cy="1036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6" name="Line 6">
            <a:extLst>
              <a:ext uri="{FF2B5EF4-FFF2-40B4-BE49-F238E27FC236}">
                <a16:creationId xmlns:a16="http://schemas.microsoft.com/office/drawing/2014/main" id="{E73744BF-89C5-CA47-89B6-11A03CA79588}"/>
              </a:ext>
            </a:extLst>
          </p:cNvPr>
          <p:cNvSpPr>
            <a:spLocks noChangeShapeType="1"/>
          </p:cNvSpPr>
          <p:nvPr>
            <p:custDataLst>
              <p:tags r:id="rId248"/>
            </p:custDataLst>
          </p:nvPr>
        </p:nvSpPr>
        <p:spPr bwMode="auto">
          <a:xfrm rot="1921525" flipV="1">
            <a:off x="11005767" y="2039242"/>
            <a:ext cx="50984" cy="18716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7" name="Line 7">
            <a:extLst>
              <a:ext uri="{FF2B5EF4-FFF2-40B4-BE49-F238E27FC236}">
                <a16:creationId xmlns:a16="http://schemas.microsoft.com/office/drawing/2014/main" id="{C3452C9C-88BE-43BD-C03F-3758E86D7AE1}"/>
              </a:ext>
            </a:extLst>
          </p:cNvPr>
          <p:cNvSpPr>
            <a:spLocks noChangeShapeType="1"/>
          </p:cNvSpPr>
          <p:nvPr>
            <p:custDataLst>
              <p:tags r:id="rId249"/>
            </p:custDataLst>
          </p:nvPr>
        </p:nvSpPr>
        <p:spPr bwMode="auto">
          <a:xfrm rot="1921525" flipV="1">
            <a:off x="11095984" y="2109572"/>
            <a:ext cx="54748" cy="1940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8" name="Line 8">
            <a:extLst>
              <a:ext uri="{FF2B5EF4-FFF2-40B4-BE49-F238E27FC236}">
                <a16:creationId xmlns:a16="http://schemas.microsoft.com/office/drawing/2014/main" id="{68996760-D7AE-03E8-74A9-8AD936A3F40E}"/>
              </a:ext>
            </a:extLst>
          </p:cNvPr>
          <p:cNvSpPr>
            <a:spLocks noChangeShapeType="1"/>
          </p:cNvSpPr>
          <p:nvPr>
            <p:custDataLst>
              <p:tags r:id="rId250"/>
            </p:custDataLst>
          </p:nvPr>
        </p:nvSpPr>
        <p:spPr bwMode="auto">
          <a:xfrm rot="1921525" flipV="1">
            <a:off x="11059987" y="2231928"/>
            <a:ext cx="149872" cy="917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0" name="Line 4">
            <a:extLst>
              <a:ext uri="{FF2B5EF4-FFF2-40B4-BE49-F238E27FC236}">
                <a16:creationId xmlns:a16="http://schemas.microsoft.com/office/drawing/2014/main" id="{967D2FE1-B0D1-8DD3-6D3E-E0EA084B678E}"/>
              </a:ext>
            </a:extLst>
          </p:cNvPr>
          <p:cNvSpPr>
            <a:spLocks noChangeShapeType="1"/>
          </p:cNvSpPr>
          <p:nvPr>
            <p:custDataLst>
              <p:tags r:id="rId251"/>
            </p:custDataLst>
          </p:nvPr>
        </p:nvSpPr>
        <p:spPr bwMode="auto">
          <a:xfrm rot="1952773" flipH="1" flipV="1">
            <a:off x="10968501" y="2386357"/>
            <a:ext cx="84628" cy="16249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1" name="Line 5">
            <a:extLst>
              <a:ext uri="{FF2B5EF4-FFF2-40B4-BE49-F238E27FC236}">
                <a16:creationId xmlns:a16="http://schemas.microsoft.com/office/drawing/2014/main" id="{71178655-5D75-FAEC-A643-FFA5CEA9E760}"/>
              </a:ext>
            </a:extLst>
          </p:cNvPr>
          <p:cNvSpPr>
            <a:spLocks noChangeShapeType="1"/>
          </p:cNvSpPr>
          <p:nvPr>
            <p:custDataLst>
              <p:tags r:id="rId252"/>
            </p:custDataLst>
          </p:nvPr>
        </p:nvSpPr>
        <p:spPr bwMode="auto">
          <a:xfrm rot="1952773" flipH="1" flipV="1">
            <a:off x="11091065" y="2149732"/>
            <a:ext cx="130497" cy="10774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2" name="Line 6">
            <a:extLst>
              <a:ext uri="{FF2B5EF4-FFF2-40B4-BE49-F238E27FC236}">
                <a16:creationId xmlns:a16="http://schemas.microsoft.com/office/drawing/2014/main" id="{280872D7-F8E7-691E-4871-651B0CCA3A0F}"/>
              </a:ext>
            </a:extLst>
          </p:cNvPr>
          <p:cNvSpPr>
            <a:spLocks noChangeShapeType="1"/>
          </p:cNvSpPr>
          <p:nvPr>
            <p:custDataLst>
              <p:tags r:id="rId253"/>
            </p:custDataLst>
          </p:nvPr>
        </p:nvSpPr>
        <p:spPr bwMode="auto">
          <a:xfrm rot="1952773" flipV="1">
            <a:off x="11229408" y="2114227"/>
            <a:ext cx="52981" cy="19450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3" name="Line 7">
            <a:extLst>
              <a:ext uri="{FF2B5EF4-FFF2-40B4-BE49-F238E27FC236}">
                <a16:creationId xmlns:a16="http://schemas.microsoft.com/office/drawing/2014/main" id="{DA1F4005-C2C3-2293-CAA2-F96B95CB218B}"/>
              </a:ext>
            </a:extLst>
          </p:cNvPr>
          <p:cNvSpPr>
            <a:spLocks noChangeShapeType="1"/>
          </p:cNvSpPr>
          <p:nvPr>
            <p:custDataLst>
              <p:tags r:id="rId254"/>
            </p:custDataLst>
          </p:nvPr>
        </p:nvSpPr>
        <p:spPr bwMode="auto">
          <a:xfrm rot="1952773" flipV="1">
            <a:off x="11322460" y="2188180"/>
            <a:ext cx="56893" cy="2016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4" name="Line 8">
            <a:extLst>
              <a:ext uri="{FF2B5EF4-FFF2-40B4-BE49-F238E27FC236}">
                <a16:creationId xmlns:a16="http://schemas.microsoft.com/office/drawing/2014/main" id="{DA29B3FE-13F2-11B6-5726-554797645AAE}"/>
              </a:ext>
            </a:extLst>
          </p:cNvPr>
          <p:cNvSpPr>
            <a:spLocks noChangeShapeType="1"/>
          </p:cNvSpPr>
          <p:nvPr>
            <p:custDataLst>
              <p:tags r:id="rId255"/>
            </p:custDataLst>
          </p:nvPr>
        </p:nvSpPr>
        <p:spPr bwMode="auto">
          <a:xfrm rot="1952773" flipV="1">
            <a:off x="11284379" y="2315436"/>
            <a:ext cx="155744" cy="952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6" name="Line 4">
            <a:extLst>
              <a:ext uri="{FF2B5EF4-FFF2-40B4-BE49-F238E27FC236}">
                <a16:creationId xmlns:a16="http://schemas.microsoft.com/office/drawing/2014/main" id="{1549CEDD-78CE-0AFB-2ABF-61E844A8F410}"/>
              </a:ext>
            </a:extLst>
          </p:cNvPr>
          <p:cNvSpPr>
            <a:spLocks noChangeShapeType="1"/>
          </p:cNvSpPr>
          <p:nvPr>
            <p:custDataLst>
              <p:tags r:id="rId256"/>
            </p:custDataLst>
          </p:nvPr>
        </p:nvSpPr>
        <p:spPr bwMode="auto">
          <a:xfrm rot="4519595" flipH="1" flipV="1">
            <a:off x="11104318" y="2545022"/>
            <a:ext cx="73760" cy="14163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7" name="Line 5">
            <a:extLst>
              <a:ext uri="{FF2B5EF4-FFF2-40B4-BE49-F238E27FC236}">
                <a16:creationId xmlns:a16="http://schemas.microsoft.com/office/drawing/2014/main" id="{8A0BC2DC-C247-36F6-7A59-1BBC280E258E}"/>
              </a:ext>
            </a:extLst>
          </p:cNvPr>
          <p:cNvSpPr>
            <a:spLocks noChangeShapeType="1"/>
          </p:cNvSpPr>
          <p:nvPr>
            <p:custDataLst>
              <p:tags r:id="rId257"/>
            </p:custDataLst>
          </p:nvPr>
        </p:nvSpPr>
        <p:spPr bwMode="auto">
          <a:xfrm rot="4519595" flipH="1" flipV="1">
            <a:off x="11333687" y="2486130"/>
            <a:ext cx="113739" cy="9390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8" name="Line 6">
            <a:extLst>
              <a:ext uri="{FF2B5EF4-FFF2-40B4-BE49-F238E27FC236}">
                <a16:creationId xmlns:a16="http://schemas.microsoft.com/office/drawing/2014/main" id="{E769516E-7EE2-26C1-24CE-4CD3AFA16468}"/>
              </a:ext>
            </a:extLst>
          </p:cNvPr>
          <p:cNvSpPr>
            <a:spLocks noChangeShapeType="1"/>
          </p:cNvSpPr>
          <p:nvPr>
            <p:custDataLst>
              <p:tags r:id="rId258"/>
            </p:custDataLst>
          </p:nvPr>
        </p:nvSpPr>
        <p:spPr bwMode="auto">
          <a:xfrm rot="4519595" flipV="1">
            <a:off x="11426511" y="2512310"/>
            <a:ext cx="46178" cy="16952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9" name="Line 7">
            <a:extLst>
              <a:ext uri="{FF2B5EF4-FFF2-40B4-BE49-F238E27FC236}">
                <a16:creationId xmlns:a16="http://schemas.microsoft.com/office/drawing/2014/main" id="{C9240942-7EEF-65E3-A88A-4D6B57BF14EB}"/>
              </a:ext>
            </a:extLst>
          </p:cNvPr>
          <p:cNvSpPr>
            <a:spLocks noChangeShapeType="1"/>
          </p:cNvSpPr>
          <p:nvPr>
            <p:custDataLst>
              <p:tags r:id="rId259"/>
            </p:custDataLst>
          </p:nvPr>
        </p:nvSpPr>
        <p:spPr bwMode="auto">
          <a:xfrm rot="4519595" flipV="1">
            <a:off x="11439703" y="2615035"/>
            <a:ext cx="49587" cy="17572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0" name="Line 8">
            <a:extLst>
              <a:ext uri="{FF2B5EF4-FFF2-40B4-BE49-F238E27FC236}">
                <a16:creationId xmlns:a16="http://schemas.microsoft.com/office/drawing/2014/main" id="{50B5471D-959D-E813-FD91-04E3F6E16A85}"/>
              </a:ext>
            </a:extLst>
          </p:cNvPr>
          <p:cNvSpPr>
            <a:spLocks noChangeShapeType="1"/>
          </p:cNvSpPr>
          <p:nvPr>
            <p:custDataLst>
              <p:tags r:id="rId260"/>
            </p:custDataLst>
          </p:nvPr>
        </p:nvSpPr>
        <p:spPr bwMode="auto">
          <a:xfrm rot="4519595" flipV="1">
            <a:off x="11360017" y="2715485"/>
            <a:ext cx="135744" cy="830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2" name="Line 4">
            <a:extLst>
              <a:ext uri="{FF2B5EF4-FFF2-40B4-BE49-F238E27FC236}">
                <a16:creationId xmlns:a16="http://schemas.microsoft.com/office/drawing/2014/main" id="{CCA9FCB1-6710-D4A2-3341-EEE3B48D3C07}"/>
              </a:ext>
            </a:extLst>
          </p:cNvPr>
          <p:cNvSpPr>
            <a:spLocks noChangeShapeType="1"/>
          </p:cNvSpPr>
          <p:nvPr>
            <p:custDataLst>
              <p:tags r:id="rId261"/>
            </p:custDataLst>
          </p:nvPr>
        </p:nvSpPr>
        <p:spPr bwMode="auto">
          <a:xfrm rot="1923496" flipH="1" flipV="1">
            <a:off x="10777378" y="3133874"/>
            <a:ext cx="64510" cy="1238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3" name="Line 5">
            <a:extLst>
              <a:ext uri="{FF2B5EF4-FFF2-40B4-BE49-F238E27FC236}">
                <a16:creationId xmlns:a16="http://schemas.microsoft.com/office/drawing/2014/main" id="{0D395F31-C341-D3FC-4DCB-AD41E7C18B03}"/>
              </a:ext>
            </a:extLst>
          </p:cNvPr>
          <p:cNvSpPr>
            <a:spLocks noChangeShapeType="1"/>
          </p:cNvSpPr>
          <p:nvPr>
            <p:custDataLst>
              <p:tags r:id="rId262"/>
            </p:custDataLst>
          </p:nvPr>
        </p:nvSpPr>
        <p:spPr bwMode="auto">
          <a:xfrm rot="1923496" flipH="1" flipV="1">
            <a:off x="10869088" y="2952561"/>
            <a:ext cx="99476" cy="821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4" name="Line 6">
            <a:extLst>
              <a:ext uri="{FF2B5EF4-FFF2-40B4-BE49-F238E27FC236}">
                <a16:creationId xmlns:a16="http://schemas.microsoft.com/office/drawing/2014/main" id="{CC65DE1B-68FD-4ED8-0179-3AEDB42870DD}"/>
              </a:ext>
            </a:extLst>
          </p:cNvPr>
          <p:cNvSpPr>
            <a:spLocks noChangeShapeType="1"/>
          </p:cNvSpPr>
          <p:nvPr>
            <p:custDataLst>
              <p:tags r:id="rId263"/>
            </p:custDataLst>
          </p:nvPr>
        </p:nvSpPr>
        <p:spPr bwMode="auto">
          <a:xfrm rot="1923496" flipV="1">
            <a:off x="10974593" y="2924849"/>
            <a:ext cx="40387" cy="14826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5" name="Line 7">
            <a:extLst>
              <a:ext uri="{FF2B5EF4-FFF2-40B4-BE49-F238E27FC236}">
                <a16:creationId xmlns:a16="http://schemas.microsoft.com/office/drawing/2014/main" id="{0220DD75-8BCB-E781-43E1-B6D1F5D24FFE}"/>
              </a:ext>
            </a:extLst>
          </p:cNvPr>
          <p:cNvSpPr>
            <a:spLocks noChangeShapeType="1"/>
          </p:cNvSpPr>
          <p:nvPr>
            <p:custDataLst>
              <p:tags r:id="rId264"/>
            </p:custDataLst>
          </p:nvPr>
        </p:nvSpPr>
        <p:spPr bwMode="auto">
          <a:xfrm rot="1923496" flipV="1">
            <a:off x="11046026" y="2980602"/>
            <a:ext cx="43368" cy="1536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6" name="Line 8">
            <a:extLst>
              <a:ext uri="{FF2B5EF4-FFF2-40B4-BE49-F238E27FC236}">
                <a16:creationId xmlns:a16="http://schemas.microsoft.com/office/drawing/2014/main" id="{80320016-1F9F-A9A7-930D-86B391CC06B7}"/>
              </a:ext>
            </a:extLst>
          </p:cNvPr>
          <p:cNvSpPr>
            <a:spLocks noChangeShapeType="1"/>
          </p:cNvSpPr>
          <p:nvPr>
            <p:custDataLst>
              <p:tags r:id="rId265"/>
            </p:custDataLst>
          </p:nvPr>
        </p:nvSpPr>
        <p:spPr bwMode="auto">
          <a:xfrm rot="1923496" flipV="1">
            <a:off x="11017477" y="3077532"/>
            <a:ext cx="118721" cy="726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8" name="Line 4">
            <a:extLst>
              <a:ext uri="{FF2B5EF4-FFF2-40B4-BE49-F238E27FC236}">
                <a16:creationId xmlns:a16="http://schemas.microsoft.com/office/drawing/2014/main" id="{9D76F41D-56D7-E158-D8AA-BFC6FF98EEF5}"/>
              </a:ext>
            </a:extLst>
          </p:cNvPr>
          <p:cNvSpPr>
            <a:spLocks noChangeShapeType="1"/>
          </p:cNvSpPr>
          <p:nvPr>
            <p:custDataLst>
              <p:tags r:id="rId266"/>
            </p:custDataLst>
          </p:nvPr>
        </p:nvSpPr>
        <p:spPr bwMode="auto">
          <a:xfrm rot="546717" flipH="1" flipV="1">
            <a:off x="11163702" y="2876144"/>
            <a:ext cx="59585" cy="1144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9" name="Line 5">
            <a:extLst>
              <a:ext uri="{FF2B5EF4-FFF2-40B4-BE49-F238E27FC236}">
                <a16:creationId xmlns:a16="http://schemas.microsoft.com/office/drawing/2014/main" id="{911709EF-FCFB-71E8-3626-F9184A8E351C}"/>
              </a:ext>
            </a:extLst>
          </p:cNvPr>
          <p:cNvSpPr>
            <a:spLocks noChangeShapeType="1"/>
          </p:cNvSpPr>
          <p:nvPr>
            <p:custDataLst>
              <p:tags r:id="rId267"/>
            </p:custDataLst>
          </p:nvPr>
        </p:nvSpPr>
        <p:spPr bwMode="auto">
          <a:xfrm rot="546717" flipH="1" flipV="1">
            <a:off x="11167621" y="2684134"/>
            <a:ext cx="91881" cy="758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80" name="Line 6">
            <a:extLst>
              <a:ext uri="{FF2B5EF4-FFF2-40B4-BE49-F238E27FC236}">
                <a16:creationId xmlns:a16="http://schemas.microsoft.com/office/drawing/2014/main" id="{9B3EC4E8-49B2-5058-7196-C9BEB423BD05}"/>
              </a:ext>
            </a:extLst>
          </p:cNvPr>
          <p:cNvSpPr>
            <a:spLocks noChangeShapeType="1"/>
          </p:cNvSpPr>
          <p:nvPr>
            <p:custDataLst>
              <p:tags r:id="rId268"/>
            </p:custDataLst>
          </p:nvPr>
        </p:nvSpPr>
        <p:spPr bwMode="auto">
          <a:xfrm rot="546717" flipV="1">
            <a:off x="11261449" y="2630792"/>
            <a:ext cx="37303" cy="136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81" name="Line 7">
            <a:extLst>
              <a:ext uri="{FF2B5EF4-FFF2-40B4-BE49-F238E27FC236}">
                <a16:creationId xmlns:a16="http://schemas.microsoft.com/office/drawing/2014/main" id="{33BA27F4-B182-1162-5ED1-E14015F3EC72}"/>
              </a:ext>
            </a:extLst>
          </p:cNvPr>
          <p:cNvSpPr>
            <a:spLocks noChangeShapeType="1"/>
          </p:cNvSpPr>
          <p:nvPr>
            <p:custDataLst>
              <p:tags r:id="rId269"/>
            </p:custDataLst>
          </p:nvPr>
        </p:nvSpPr>
        <p:spPr bwMode="auto">
          <a:xfrm rot="546717" flipV="1">
            <a:off x="11343151" y="2651756"/>
            <a:ext cx="40057" cy="14195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82" name="Line 8">
            <a:extLst>
              <a:ext uri="{FF2B5EF4-FFF2-40B4-BE49-F238E27FC236}">
                <a16:creationId xmlns:a16="http://schemas.microsoft.com/office/drawing/2014/main" id="{2D5DAD8A-9491-BC51-69EA-5AA0C80B9A08}"/>
              </a:ext>
            </a:extLst>
          </p:cNvPr>
          <p:cNvSpPr>
            <a:spLocks noChangeShapeType="1"/>
          </p:cNvSpPr>
          <p:nvPr>
            <p:custDataLst>
              <p:tags r:id="rId270"/>
            </p:custDataLst>
          </p:nvPr>
        </p:nvSpPr>
        <p:spPr bwMode="auto">
          <a:xfrm rot="546717" flipV="1">
            <a:off x="11336427" y="2733876"/>
            <a:ext cx="109656" cy="670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84" name="Line 4">
            <a:extLst>
              <a:ext uri="{FF2B5EF4-FFF2-40B4-BE49-F238E27FC236}">
                <a16:creationId xmlns:a16="http://schemas.microsoft.com/office/drawing/2014/main" id="{B1149BE1-748C-B86A-E609-68AF6EDE689A}"/>
              </a:ext>
            </a:extLst>
          </p:cNvPr>
          <p:cNvSpPr>
            <a:spLocks noChangeShapeType="1"/>
          </p:cNvSpPr>
          <p:nvPr>
            <p:custDataLst>
              <p:tags r:id="rId271"/>
            </p:custDataLst>
          </p:nvPr>
        </p:nvSpPr>
        <p:spPr bwMode="auto">
          <a:xfrm rot="4488347" flipH="1" flipV="1">
            <a:off x="11385685" y="2928535"/>
            <a:ext cx="70979" cy="13629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85" name="Line 5">
            <a:extLst>
              <a:ext uri="{FF2B5EF4-FFF2-40B4-BE49-F238E27FC236}">
                <a16:creationId xmlns:a16="http://schemas.microsoft.com/office/drawing/2014/main" id="{BD36537A-1F7D-2E31-CA47-EADDF5DCB3E9}"/>
              </a:ext>
            </a:extLst>
          </p:cNvPr>
          <p:cNvSpPr>
            <a:spLocks noChangeShapeType="1"/>
          </p:cNvSpPr>
          <p:nvPr>
            <p:custDataLst>
              <p:tags r:id="rId272"/>
            </p:custDataLst>
          </p:nvPr>
        </p:nvSpPr>
        <p:spPr bwMode="auto">
          <a:xfrm rot="4488347" flipH="1" flipV="1">
            <a:off x="11605673" y="2869686"/>
            <a:ext cx="109451" cy="903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86" name="Line 6">
            <a:extLst>
              <a:ext uri="{FF2B5EF4-FFF2-40B4-BE49-F238E27FC236}">
                <a16:creationId xmlns:a16="http://schemas.microsoft.com/office/drawing/2014/main" id="{C9EFCFA8-65A3-2CB7-6FB1-A2B6C242DAF0}"/>
              </a:ext>
            </a:extLst>
          </p:cNvPr>
          <p:cNvSpPr>
            <a:spLocks noChangeShapeType="1"/>
          </p:cNvSpPr>
          <p:nvPr>
            <p:custDataLst>
              <p:tags r:id="rId273"/>
            </p:custDataLst>
          </p:nvPr>
        </p:nvSpPr>
        <p:spPr bwMode="auto">
          <a:xfrm rot="4488347" flipV="1">
            <a:off x="11695556" y="2894361"/>
            <a:ext cx="44437" cy="16313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87" name="Line 7">
            <a:extLst>
              <a:ext uri="{FF2B5EF4-FFF2-40B4-BE49-F238E27FC236}">
                <a16:creationId xmlns:a16="http://schemas.microsoft.com/office/drawing/2014/main" id="{C12695DB-55E6-E67A-06FE-1C931A54B2FE}"/>
              </a:ext>
            </a:extLst>
          </p:cNvPr>
          <p:cNvSpPr>
            <a:spLocks noChangeShapeType="1"/>
          </p:cNvSpPr>
          <p:nvPr>
            <p:custDataLst>
              <p:tags r:id="rId274"/>
            </p:custDataLst>
          </p:nvPr>
        </p:nvSpPr>
        <p:spPr bwMode="auto">
          <a:xfrm rot="4488347" flipV="1">
            <a:off x="11709174" y="2993079"/>
            <a:ext cx="47717" cy="16909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88" name="Line 8">
            <a:extLst>
              <a:ext uri="{FF2B5EF4-FFF2-40B4-BE49-F238E27FC236}">
                <a16:creationId xmlns:a16="http://schemas.microsoft.com/office/drawing/2014/main" id="{0A4088B2-FE90-0BFF-AE9F-E48B523C04C4}"/>
              </a:ext>
            </a:extLst>
          </p:cNvPr>
          <p:cNvSpPr>
            <a:spLocks noChangeShapeType="1"/>
          </p:cNvSpPr>
          <p:nvPr>
            <p:custDataLst>
              <p:tags r:id="rId275"/>
            </p:custDataLst>
          </p:nvPr>
        </p:nvSpPr>
        <p:spPr bwMode="auto">
          <a:xfrm rot="4488347" flipV="1">
            <a:off x="11632967" y="3090059"/>
            <a:ext cx="130626" cy="799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0" name="Line 4">
            <a:extLst>
              <a:ext uri="{FF2B5EF4-FFF2-40B4-BE49-F238E27FC236}">
                <a16:creationId xmlns:a16="http://schemas.microsoft.com/office/drawing/2014/main" id="{AF2F39E2-CA1B-F962-CB74-191E961C773E}"/>
              </a:ext>
            </a:extLst>
          </p:cNvPr>
          <p:cNvSpPr>
            <a:spLocks noChangeShapeType="1"/>
          </p:cNvSpPr>
          <p:nvPr>
            <p:custDataLst>
              <p:tags r:id="rId276"/>
            </p:custDataLst>
          </p:nvPr>
        </p:nvSpPr>
        <p:spPr bwMode="auto">
          <a:xfrm rot="4519600" flipH="1" flipV="1">
            <a:off x="11469639" y="3107171"/>
            <a:ext cx="73760" cy="14163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1" name="Line 5">
            <a:extLst>
              <a:ext uri="{FF2B5EF4-FFF2-40B4-BE49-F238E27FC236}">
                <a16:creationId xmlns:a16="http://schemas.microsoft.com/office/drawing/2014/main" id="{E1E8D018-7EA7-F899-8DEA-7B6FCFD80BFA}"/>
              </a:ext>
            </a:extLst>
          </p:cNvPr>
          <p:cNvSpPr>
            <a:spLocks noChangeShapeType="1"/>
          </p:cNvSpPr>
          <p:nvPr>
            <p:custDataLst>
              <p:tags r:id="rId277"/>
            </p:custDataLst>
          </p:nvPr>
        </p:nvSpPr>
        <p:spPr bwMode="auto">
          <a:xfrm rot="4519600" flipH="1" flipV="1">
            <a:off x="11699009" y="3048279"/>
            <a:ext cx="113739" cy="9390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2" name="Line 6">
            <a:extLst>
              <a:ext uri="{FF2B5EF4-FFF2-40B4-BE49-F238E27FC236}">
                <a16:creationId xmlns:a16="http://schemas.microsoft.com/office/drawing/2014/main" id="{6134084F-C491-CBBF-85BE-8B522E56286B}"/>
              </a:ext>
            </a:extLst>
          </p:cNvPr>
          <p:cNvSpPr>
            <a:spLocks noChangeShapeType="1"/>
          </p:cNvSpPr>
          <p:nvPr>
            <p:custDataLst>
              <p:tags r:id="rId278"/>
            </p:custDataLst>
          </p:nvPr>
        </p:nvSpPr>
        <p:spPr bwMode="auto">
          <a:xfrm rot="4519600" flipV="1">
            <a:off x="11791833" y="3074460"/>
            <a:ext cx="46177" cy="16952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3" name="Line 7">
            <a:extLst>
              <a:ext uri="{FF2B5EF4-FFF2-40B4-BE49-F238E27FC236}">
                <a16:creationId xmlns:a16="http://schemas.microsoft.com/office/drawing/2014/main" id="{ED080C89-20AC-AB6E-92E0-8263FCAC3CF2}"/>
              </a:ext>
            </a:extLst>
          </p:cNvPr>
          <p:cNvSpPr>
            <a:spLocks noChangeShapeType="1"/>
          </p:cNvSpPr>
          <p:nvPr>
            <p:custDataLst>
              <p:tags r:id="rId279"/>
            </p:custDataLst>
          </p:nvPr>
        </p:nvSpPr>
        <p:spPr bwMode="auto">
          <a:xfrm rot="4519600" flipV="1">
            <a:off x="11805024" y="3177186"/>
            <a:ext cx="49587" cy="17572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4" name="Line 8">
            <a:extLst>
              <a:ext uri="{FF2B5EF4-FFF2-40B4-BE49-F238E27FC236}">
                <a16:creationId xmlns:a16="http://schemas.microsoft.com/office/drawing/2014/main" id="{F2A06A21-BEA5-078D-B749-5452D4882800}"/>
              </a:ext>
            </a:extLst>
          </p:cNvPr>
          <p:cNvSpPr>
            <a:spLocks noChangeShapeType="1"/>
          </p:cNvSpPr>
          <p:nvPr>
            <p:custDataLst>
              <p:tags r:id="rId280"/>
            </p:custDataLst>
          </p:nvPr>
        </p:nvSpPr>
        <p:spPr bwMode="auto">
          <a:xfrm rot="4519600" flipV="1">
            <a:off x="11725337" y="3277634"/>
            <a:ext cx="135743" cy="8305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6" name="Line 4">
            <a:extLst>
              <a:ext uri="{FF2B5EF4-FFF2-40B4-BE49-F238E27FC236}">
                <a16:creationId xmlns:a16="http://schemas.microsoft.com/office/drawing/2014/main" id="{2142E135-5753-B32C-2E12-F6BEB68DB531}"/>
              </a:ext>
            </a:extLst>
          </p:cNvPr>
          <p:cNvSpPr>
            <a:spLocks noChangeShapeType="1"/>
          </p:cNvSpPr>
          <p:nvPr>
            <p:custDataLst>
              <p:tags r:id="rId281"/>
            </p:custDataLst>
          </p:nvPr>
        </p:nvSpPr>
        <p:spPr bwMode="auto">
          <a:xfrm rot="7086417" flipH="1" flipV="1">
            <a:off x="11470033" y="3288273"/>
            <a:ext cx="64288" cy="1234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7" name="Line 5">
            <a:extLst>
              <a:ext uri="{FF2B5EF4-FFF2-40B4-BE49-F238E27FC236}">
                <a16:creationId xmlns:a16="http://schemas.microsoft.com/office/drawing/2014/main" id="{54ACC877-FF24-5EED-D31D-432185C22496}"/>
              </a:ext>
            </a:extLst>
          </p:cNvPr>
          <p:cNvSpPr>
            <a:spLocks noChangeShapeType="1"/>
          </p:cNvSpPr>
          <p:nvPr>
            <p:custDataLst>
              <p:tags r:id="rId282"/>
            </p:custDataLst>
          </p:nvPr>
        </p:nvSpPr>
        <p:spPr bwMode="auto">
          <a:xfrm rot="7086417" flipH="1" flipV="1">
            <a:off x="11661116" y="3403745"/>
            <a:ext cx="99133" cy="8184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8" name="Line 6">
            <a:extLst>
              <a:ext uri="{FF2B5EF4-FFF2-40B4-BE49-F238E27FC236}">
                <a16:creationId xmlns:a16="http://schemas.microsoft.com/office/drawing/2014/main" id="{9DEF0300-CDFA-DEBC-08D3-489D6D6CA9E7}"/>
              </a:ext>
            </a:extLst>
          </p:cNvPr>
          <p:cNvSpPr>
            <a:spLocks noChangeShapeType="1"/>
          </p:cNvSpPr>
          <p:nvPr>
            <p:custDataLst>
              <p:tags r:id="rId283"/>
            </p:custDataLst>
          </p:nvPr>
        </p:nvSpPr>
        <p:spPr bwMode="auto">
          <a:xfrm rot="7086417" flipV="1">
            <a:off x="11690449" y="3446678"/>
            <a:ext cx="40247" cy="14775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9" name="Line 7">
            <a:extLst>
              <a:ext uri="{FF2B5EF4-FFF2-40B4-BE49-F238E27FC236}">
                <a16:creationId xmlns:a16="http://schemas.microsoft.com/office/drawing/2014/main" id="{8E7B6C70-8333-01C1-686B-4ABFBAB4D652}"/>
              </a:ext>
            </a:extLst>
          </p:cNvPr>
          <p:cNvSpPr>
            <a:spLocks noChangeShapeType="1"/>
          </p:cNvSpPr>
          <p:nvPr>
            <p:custDataLst>
              <p:tags r:id="rId284"/>
            </p:custDataLst>
          </p:nvPr>
        </p:nvSpPr>
        <p:spPr bwMode="auto">
          <a:xfrm rot="7086417" flipV="1">
            <a:off x="11635846" y="3520492"/>
            <a:ext cx="43219" cy="15315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00" name="Line 8">
            <a:extLst>
              <a:ext uri="{FF2B5EF4-FFF2-40B4-BE49-F238E27FC236}">
                <a16:creationId xmlns:a16="http://schemas.microsoft.com/office/drawing/2014/main" id="{6242B830-FF8E-A7BD-7740-1EC7DBEA2EF6}"/>
              </a:ext>
            </a:extLst>
          </p:cNvPr>
          <p:cNvSpPr>
            <a:spLocks noChangeShapeType="1"/>
          </p:cNvSpPr>
          <p:nvPr>
            <p:custDataLst>
              <p:tags r:id="rId285"/>
            </p:custDataLst>
          </p:nvPr>
        </p:nvSpPr>
        <p:spPr bwMode="auto">
          <a:xfrm rot="7086417" flipV="1">
            <a:off x="11542848" y="3573822"/>
            <a:ext cx="118312" cy="7239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0A0FD35A-5CD6-DDE8-8B8E-07263FFF4825}"/>
              </a:ext>
            </a:extLst>
          </p:cNvPr>
          <p:cNvGrpSpPr/>
          <p:nvPr/>
        </p:nvGrpSpPr>
        <p:grpSpPr>
          <a:xfrm>
            <a:off x="9114931" y="2160388"/>
            <a:ext cx="2655045" cy="3239782"/>
            <a:chOff x="9114931" y="2160388"/>
            <a:chExt cx="2655045" cy="3239782"/>
          </a:xfrm>
        </p:grpSpPr>
        <p:pic>
          <p:nvPicPr>
            <p:cNvPr id="346" name="Picture 9" descr="1">
              <a:extLst>
                <a:ext uri="{FF2B5EF4-FFF2-40B4-BE49-F238E27FC236}">
                  <a16:creationId xmlns:a16="http://schemas.microsoft.com/office/drawing/2014/main" id="{F457C733-8519-720F-4C72-DCBE2527585F}"/>
                </a:ext>
              </a:extLst>
            </p:cNvPr>
            <p:cNvPicPr>
              <a:picLocks noChangeArrowheads="1"/>
            </p:cNvPicPr>
            <p:nvPr>
              <p:custDataLst>
                <p:tags r:id="rId286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">
              <a:off x="10033767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7" name="Picture 9" descr="1">
              <a:extLst>
                <a:ext uri="{FF2B5EF4-FFF2-40B4-BE49-F238E27FC236}">
                  <a16:creationId xmlns:a16="http://schemas.microsoft.com/office/drawing/2014/main" id="{8C67CE2E-DF10-A5EE-4C3C-7C3A09ED3F36}"/>
                </a:ext>
              </a:extLst>
            </p:cNvPr>
            <p:cNvPicPr>
              <a:picLocks noChangeArrowheads="1"/>
            </p:cNvPicPr>
            <p:nvPr>
              <p:custDataLst>
                <p:tags r:id="rId287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9">
              <a:off x="9794584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" name="Picture 9" descr="1">
              <a:extLst>
                <a:ext uri="{FF2B5EF4-FFF2-40B4-BE49-F238E27FC236}">
                  <a16:creationId xmlns:a16="http://schemas.microsoft.com/office/drawing/2014/main" id="{65F84E05-B554-A851-812F-28A50D8B15EB}"/>
                </a:ext>
              </a:extLst>
            </p:cNvPr>
            <p:cNvPicPr>
              <a:picLocks noChangeArrowheads="1"/>
            </p:cNvPicPr>
            <p:nvPr>
              <p:custDataLst>
                <p:tags r:id="rId288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9">
              <a:off x="9690764" y="2837064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9" name="Picture 9" descr="1">
              <a:extLst>
                <a:ext uri="{FF2B5EF4-FFF2-40B4-BE49-F238E27FC236}">
                  <a16:creationId xmlns:a16="http://schemas.microsoft.com/office/drawing/2014/main" id="{5B8009AE-0C57-BAD4-BF9F-F65F8AAB1B3F}"/>
                </a:ext>
              </a:extLst>
            </p:cNvPr>
            <p:cNvPicPr>
              <a:picLocks noChangeArrowheads="1"/>
            </p:cNvPicPr>
            <p:nvPr>
              <p:custDataLst>
                <p:tags r:id="rId289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30">
              <a:off x="10124935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0" name="Picture 9" descr="1">
              <a:extLst>
                <a:ext uri="{FF2B5EF4-FFF2-40B4-BE49-F238E27FC236}">
                  <a16:creationId xmlns:a16="http://schemas.microsoft.com/office/drawing/2014/main" id="{3B719A7D-995F-5DA9-1480-B9A99F124866}"/>
                </a:ext>
              </a:extLst>
            </p:cNvPr>
            <p:cNvPicPr>
              <a:picLocks noChangeArrowheads="1"/>
            </p:cNvPicPr>
            <p:nvPr>
              <p:custDataLst>
                <p:tags r:id="rId290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90">
              <a:off x="10558212" y="2612476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1" name="Picture 9" descr="1">
              <a:extLst>
                <a:ext uri="{FF2B5EF4-FFF2-40B4-BE49-F238E27FC236}">
                  <a16:creationId xmlns:a16="http://schemas.microsoft.com/office/drawing/2014/main" id="{C8726FBA-B56C-F55D-CC31-0900EAAA81E8}"/>
                </a:ext>
              </a:extLst>
            </p:cNvPr>
            <p:cNvPicPr>
              <a:picLocks noChangeArrowheads="1"/>
            </p:cNvPicPr>
            <p:nvPr>
              <p:custDataLst>
                <p:tags r:id="rId291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11">
              <a:off x="10789603" y="2976714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7" name="Picture 9" descr="1">
              <a:extLst>
                <a:ext uri="{FF2B5EF4-FFF2-40B4-BE49-F238E27FC236}">
                  <a16:creationId xmlns:a16="http://schemas.microsoft.com/office/drawing/2014/main" id="{6930F26F-4A87-22DD-2E51-A1D3B0AEAAAF}"/>
                </a:ext>
              </a:extLst>
            </p:cNvPr>
            <p:cNvPicPr>
              <a:picLocks noChangeArrowheads="1"/>
            </p:cNvPicPr>
            <p:nvPr>
              <p:custDataLst>
                <p:tags r:id="rId292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8">
              <a:off x="9678248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3" name="Picture 9" descr="1">
              <a:extLst>
                <a:ext uri="{FF2B5EF4-FFF2-40B4-BE49-F238E27FC236}">
                  <a16:creationId xmlns:a16="http://schemas.microsoft.com/office/drawing/2014/main" id="{49C96585-6348-95AF-2CE6-87C1E1CD7BB5}"/>
                </a:ext>
              </a:extLst>
            </p:cNvPr>
            <p:cNvPicPr>
              <a:picLocks noChangeArrowheads="1"/>
            </p:cNvPicPr>
            <p:nvPr>
              <p:custDataLst>
                <p:tags r:id="rId293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3">
              <a:off x="9415138" y="3735398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9" name="Picture 9" descr="1">
              <a:extLst>
                <a:ext uri="{FF2B5EF4-FFF2-40B4-BE49-F238E27FC236}">
                  <a16:creationId xmlns:a16="http://schemas.microsoft.com/office/drawing/2014/main" id="{93A6B75D-20B5-4E48-9C80-306EE91E96F4}"/>
                </a:ext>
              </a:extLst>
            </p:cNvPr>
            <p:cNvPicPr>
              <a:picLocks noChangeArrowheads="1"/>
            </p:cNvPicPr>
            <p:nvPr>
              <p:custDataLst>
                <p:tags r:id="rId294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8">
              <a:off x="9556692" y="3530917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5" name="Picture 9" descr="1">
              <a:extLst>
                <a:ext uri="{FF2B5EF4-FFF2-40B4-BE49-F238E27FC236}">
                  <a16:creationId xmlns:a16="http://schemas.microsoft.com/office/drawing/2014/main" id="{3C2DA432-EA32-7C19-0A11-94BC0E34C35A}"/>
                </a:ext>
              </a:extLst>
            </p:cNvPr>
            <p:cNvPicPr>
              <a:picLocks noChangeArrowheads="1"/>
            </p:cNvPicPr>
            <p:nvPr>
              <p:custDataLst>
                <p:tags r:id="rId295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8">
              <a:off x="9745036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1" name="Picture 9" descr="1">
              <a:extLst>
                <a:ext uri="{FF2B5EF4-FFF2-40B4-BE49-F238E27FC236}">
                  <a16:creationId xmlns:a16="http://schemas.microsoft.com/office/drawing/2014/main" id="{4F6396FE-4D3F-42D1-4197-B2A89B7786D3}"/>
                </a:ext>
              </a:extLst>
            </p:cNvPr>
            <p:cNvPicPr>
              <a:picLocks noChangeArrowheads="1"/>
            </p:cNvPicPr>
            <p:nvPr>
              <p:custDataLst>
                <p:tags r:id="rId296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96">
              <a:off x="990414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7" name="Picture 9" descr="1">
              <a:extLst>
                <a:ext uri="{FF2B5EF4-FFF2-40B4-BE49-F238E27FC236}">
                  <a16:creationId xmlns:a16="http://schemas.microsoft.com/office/drawing/2014/main" id="{D36049FE-5A27-B5E8-7A4E-7AEB16FCCA39}"/>
                </a:ext>
              </a:extLst>
            </p:cNvPr>
            <p:cNvPicPr>
              <a:picLocks noChangeArrowheads="1"/>
            </p:cNvPicPr>
            <p:nvPr>
              <p:custDataLst>
                <p:tags r:id="rId297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3">
              <a:off x="9609249" y="3157586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3" name="Picture 9" descr="1">
              <a:extLst>
                <a:ext uri="{FF2B5EF4-FFF2-40B4-BE49-F238E27FC236}">
                  <a16:creationId xmlns:a16="http://schemas.microsoft.com/office/drawing/2014/main" id="{E7B1F2D0-AA85-AE4D-B2B1-2854B5DD3245}"/>
                </a:ext>
              </a:extLst>
            </p:cNvPr>
            <p:cNvPicPr>
              <a:picLocks noChangeArrowheads="1"/>
            </p:cNvPicPr>
            <p:nvPr>
              <p:custDataLst>
                <p:tags r:id="rId298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7">
              <a:off x="9238376" y="2920553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" name="Picture 9" descr="1">
              <a:extLst>
                <a:ext uri="{FF2B5EF4-FFF2-40B4-BE49-F238E27FC236}">
                  <a16:creationId xmlns:a16="http://schemas.microsoft.com/office/drawing/2014/main" id="{6AA21CE8-D8AE-8BD0-83D3-292BBAE83301}"/>
                </a:ext>
              </a:extLst>
            </p:cNvPr>
            <p:cNvPicPr>
              <a:picLocks noChangeArrowheads="1"/>
            </p:cNvPicPr>
            <p:nvPr>
              <p:custDataLst>
                <p:tags r:id="rId299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9297586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5" name="Picture 9" descr="1">
              <a:extLst>
                <a:ext uri="{FF2B5EF4-FFF2-40B4-BE49-F238E27FC236}">
                  <a16:creationId xmlns:a16="http://schemas.microsoft.com/office/drawing/2014/main" id="{EF8A8E87-13CD-90CA-BF29-66E3B98AA163}"/>
                </a:ext>
              </a:extLst>
            </p:cNvPr>
            <p:cNvPicPr>
              <a:picLocks noChangeArrowheads="1"/>
            </p:cNvPicPr>
            <p:nvPr>
              <p:custDataLst>
                <p:tags r:id="rId300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5">
              <a:off x="9431360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" name="Picture 9" descr="1">
              <a:extLst>
                <a:ext uri="{FF2B5EF4-FFF2-40B4-BE49-F238E27FC236}">
                  <a16:creationId xmlns:a16="http://schemas.microsoft.com/office/drawing/2014/main" id="{8AD79E25-1F96-AC11-7512-D5BBE536515F}"/>
                </a:ext>
              </a:extLst>
            </p:cNvPr>
            <p:cNvPicPr>
              <a:picLocks noChangeArrowheads="1"/>
            </p:cNvPicPr>
            <p:nvPr>
              <p:custDataLst>
                <p:tags r:id="rId301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699">
              <a:off x="9595672" y="2591067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7" name="Picture 9" descr="1">
              <a:extLst>
                <a:ext uri="{FF2B5EF4-FFF2-40B4-BE49-F238E27FC236}">
                  <a16:creationId xmlns:a16="http://schemas.microsoft.com/office/drawing/2014/main" id="{DA8E8EB0-424B-483C-8905-5C97C75BD045}"/>
                </a:ext>
              </a:extLst>
            </p:cNvPr>
            <p:cNvPicPr>
              <a:picLocks noChangeArrowheads="1"/>
            </p:cNvPicPr>
            <p:nvPr>
              <p:custDataLst>
                <p:tags r:id="rId302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28">
              <a:off x="10027694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3" name="Picture 9" descr="1">
              <a:extLst>
                <a:ext uri="{FF2B5EF4-FFF2-40B4-BE49-F238E27FC236}">
                  <a16:creationId xmlns:a16="http://schemas.microsoft.com/office/drawing/2014/main" id="{F21D4EE2-7A6C-5C13-8A5D-D9E3595DBD4E}"/>
                </a:ext>
              </a:extLst>
            </p:cNvPr>
            <p:cNvPicPr>
              <a:picLocks noChangeArrowheads="1"/>
            </p:cNvPicPr>
            <p:nvPr>
              <p:custDataLst>
                <p:tags r:id="rId303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32">
              <a:off x="10122308" y="2222227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9" name="Picture 9" descr="1">
              <a:extLst>
                <a:ext uri="{FF2B5EF4-FFF2-40B4-BE49-F238E27FC236}">
                  <a16:creationId xmlns:a16="http://schemas.microsoft.com/office/drawing/2014/main" id="{E26591BB-0DF9-0196-D12D-1B3A0237BDF2}"/>
                </a:ext>
              </a:extLst>
            </p:cNvPr>
            <p:cNvPicPr>
              <a:picLocks noChangeArrowheads="1"/>
            </p:cNvPicPr>
            <p:nvPr>
              <p:custDataLst>
                <p:tags r:id="rId304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59">
              <a:off x="10358576" y="2160388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5" name="Picture 9" descr="1">
              <a:extLst>
                <a:ext uri="{FF2B5EF4-FFF2-40B4-BE49-F238E27FC236}">
                  <a16:creationId xmlns:a16="http://schemas.microsoft.com/office/drawing/2014/main" id="{648A29E4-3719-BCBC-4669-B240B22A1E0D}"/>
                </a:ext>
              </a:extLst>
            </p:cNvPr>
            <p:cNvPicPr>
              <a:picLocks noChangeArrowheads="1"/>
            </p:cNvPicPr>
            <p:nvPr>
              <p:custDataLst>
                <p:tags r:id="rId305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10564333" y="2234378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1" name="Picture 9" descr="1">
              <a:extLst>
                <a:ext uri="{FF2B5EF4-FFF2-40B4-BE49-F238E27FC236}">
                  <a16:creationId xmlns:a16="http://schemas.microsoft.com/office/drawing/2014/main" id="{74203968-B33B-97B0-674E-91D9CF6786D0}"/>
                </a:ext>
              </a:extLst>
            </p:cNvPr>
            <p:cNvPicPr>
              <a:picLocks noChangeArrowheads="1"/>
            </p:cNvPicPr>
            <p:nvPr>
              <p:custDataLst>
                <p:tags r:id="rId306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5">
              <a:off x="10636938" y="2443396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7" name="Picture 9" descr="1">
              <a:extLst>
                <a:ext uri="{FF2B5EF4-FFF2-40B4-BE49-F238E27FC236}">
                  <a16:creationId xmlns:a16="http://schemas.microsoft.com/office/drawing/2014/main" id="{43D2C44C-C078-316F-82D1-D758494E478F}"/>
                </a:ext>
              </a:extLst>
            </p:cNvPr>
            <p:cNvPicPr>
              <a:picLocks noChangeArrowheads="1"/>
            </p:cNvPicPr>
            <p:nvPr>
              <p:custDataLst>
                <p:tags r:id="rId307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8">
              <a:off x="10458259" y="2767698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3" name="Picture 9" descr="1">
              <a:extLst>
                <a:ext uri="{FF2B5EF4-FFF2-40B4-BE49-F238E27FC236}">
                  <a16:creationId xmlns:a16="http://schemas.microsoft.com/office/drawing/2014/main" id="{C0D5C188-4BD7-CF22-B660-E5697E55DA30}"/>
                </a:ext>
              </a:extLst>
            </p:cNvPr>
            <p:cNvPicPr>
              <a:picLocks noChangeArrowheads="1"/>
            </p:cNvPicPr>
            <p:nvPr>
              <p:custDataLst>
                <p:tags r:id="rId308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7">
              <a:off x="10561594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9" name="Picture 9" descr="1">
              <a:extLst>
                <a:ext uri="{FF2B5EF4-FFF2-40B4-BE49-F238E27FC236}">
                  <a16:creationId xmlns:a16="http://schemas.microsoft.com/office/drawing/2014/main" id="{F00B4605-B757-BF31-36EC-0181615DE677}"/>
                </a:ext>
              </a:extLst>
            </p:cNvPr>
            <p:cNvPicPr>
              <a:picLocks noChangeArrowheads="1"/>
            </p:cNvPicPr>
            <p:nvPr>
              <p:custDataLst>
                <p:tags r:id="rId309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5">
              <a:off x="10807310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5" name="Picture 9" descr="1">
              <a:extLst>
                <a:ext uri="{FF2B5EF4-FFF2-40B4-BE49-F238E27FC236}">
                  <a16:creationId xmlns:a16="http://schemas.microsoft.com/office/drawing/2014/main" id="{D3B1E432-6F77-865E-E02E-18D8778F4CA5}"/>
                </a:ext>
              </a:extLst>
            </p:cNvPr>
            <p:cNvPicPr>
              <a:picLocks noChangeArrowheads="1"/>
            </p:cNvPicPr>
            <p:nvPr>
              <p:custDataLst>
                <p:tags r:id="rId310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3">
              <a:off x="11020325" y="2251956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" name="Picture 9" descr="1">
              <a:extLst>
                <a:ext uri="{FF2B5EF4-FFF2-40B4-BE49-F238E27FC236}">
                  <a16:creationId xmlns:a16="http://schemas.microsoft.com/office/drawing/2014/main" id="{7A057990-8AE5-0551-B1A2-AE4ACDE808CB}"/>
                </a:ext>
              </a:extLst>
            </p:cNvPr>
            <p:cNvPicPr>
              <a:picLocks noChangeArrowheads="1"/>
            </p:cNvPicPr>
            <p:nvPr>
              <p:custDataLst>
                <p:tags r:id="rId311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5">
              <a:off x="11094117" y="2469741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7" name="Picture 9" descr="1">
              <a:extLst>
                <a:ext uri="{FF2B5EF4-FFF2-40B4-BE49-F238E27FC236}">
                  <a16:creationId xmlns:a16="http://schemas.microsoft.com/office/drawing/2014/main" id="{59ED2D7A-9E11-EBD3-8585-D454D6545F2D}"/>
                </a:ext>
              </a:extLst>
            </p:cNvPr>
            <p:cNvPicPr>
              <a:picLocks noChangeArrowheads="1"/>
            </p:cNvPicPr>
            <p:nvPr>
              <p:custDataLst>
                <p:tags r:id="rId312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96">
              <a:off x="10817251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3" name="Picture 9" descr="1">
              <a:extLst>
                <a:ext uri="{FF2B5EF4-FFF2-40B4-BE49-F238E27FC236}">
                  <a16:creationId xmlns:a16="http://schemas.microsoft.com/office/drawing/2014/main" id="{6ACE1988-B717-AD85-C64D-EF76ECEDA562}"/>
                </a:ext>
              </a:extLst>
            </p:cNvPr>
            <p:cNvPicPr>
              <a:picLocks noChangeArrowheads="1"/>
            </p:cNvPicPr>
            <p:nvPr>
              <p:custDataLst>
                <p:tags r:id="rId313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17">
              <a:off x="11210766" y="2752140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" name="Picture 9" descr="1">
              <a:extLst>
                <a:ext uri="{FF2B5EF4-FFF2-40B4-BE49-F238E27FC236}">
                  <a16:creationId xmlns:a16="http://schemas.microsoft.com/office/drawing/2014/main" id="{FAB4BEF5-8AB6-A8C1-BA78-83C38E6F2254}"/>
                </a:ext>
              </a:extLst>
            </p:cNvPr>
            <p:cNvPicPr>
              <a:picLocks noChangeArrowheads="1"/>
            </p:cNvPicPr>
            <p:nvPr>
              <p:custDataLst>
                <p:tags r:id="rId314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47">
              <a:off x="11376669" y="2855864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5" name="Picture 9" descr="1">
              <a:extLst>
                <a:ext uri="{FF2B5EF4-FFF2-40B4-BE49-F238E27FC236}">
                  <a16:creationId xmlns:a16="http://schemas.microsoft.com/office/drawing/2014/main" id="{A91F81B6-7563-0A27-E135-59CA099B37CD}"/>
                </a:ext>
              </a:extLst>
            </p:cNvPr>
            <p:cNvPicPr>
              <a:picLocks noChangeArrowheads="1"/>
            </p:cNvPicPr>
            <p:nvPr>
              <p:custDataLst>
                <p:tags r:id="rId315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600">
              <a:off x="11459440" y="3031891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" name="Picture 9" descr="1">
              <a:extLst>
                <a:ext uri="{FF2B5EF4-FFF2-40B4-BE49-F238E27FC236}">
                  <a16:creationId xmlns:a16="http://schemas.microsoft.com/office/drawing/2014/main" id="{8C2A3B37-7403-E274-199F-EE7AEB3F90F9}"/>
                </a:ext>
              </a:extLst>
            </p:cNvPr>
            <p:cNvPicPr>
              <a:picLocks noChangeArrowheads="1"/>
            </p:cNvPicPr>
            <p:nvPr>
              <p:custDataLst>
                <p:tags r:id="rId316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17">
              <a:off x="11400942" y="3216660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2788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027" y="3640203"/>
            <a:ext cx="918122" cy="1632666"/>
            <a:chOff x="576484" y="2845322"/>
            <a:chExt cx="1436706" cy="2554848"/>
          </a:xfrm>
        </p:grpSpPr>
        <p:sp>
          <p:nvSpPr>
            <p:cNvPr id="20" name="Line 4"/>
            <p:cNvSpPr>
              <a:spLocks noChangeShapeType="1"/>
            </p:cNvSpPr>
            <p:nvPr>
              <p:custDataLst>
                <p:tags r:id="rId323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Line 5"/>
            <p:cNvSpPr>
              <a:spLocks noChangeShapeType="1"/>
            </p:cNvSpPr>
            <p:nvPr>
              <p:custDataLst>
                <p:tags r:id="rId324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Line 6"/>
            <p:cNvSpPr>
              <a:spLocks noChangeShapeType="1"/>
            </p:cNvSpPr>
            <p:nvPr>
              <p:custDataLst>
                <p:tags r:id="rId325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326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Line 8"/>
            <p:cNvSpPr>
              <a:spLocks noChangeShapeType="1"/>
            </p:cNvSpPr>
            <p:nvPr>
              <p:custDataLst>
                <p:tags r:id="rId327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5" name="Picture 9" descr="1"/>
            <p:cNvPicPr>
              <a:picLocks noChangeArrowheads="1"/>
            </p:cNvPicPr>
            <p:nvPr>
              <p:custDataLst>
                <p:tags r:id="rId328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49" name="Rectangle 335 792"/>
          <p:cNvSpPr>
            <a:spLocks noChangeArrowheads="1"/>
          </p:cNvSpPr>
          <p:nvPr/>
        </p:nvSpPr>
        <p:spPr bwMode="auto">
          <a:xfrm>
            <a:off x="189320" y="5565280"/>
            <a:ext cx="2242716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sp>
        <p:nvSpPr>
          <p:cNvPr id="5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rot="18360569" flipH="1" flipV="1">
            <a:off x="3192290" y="4343795"/>
            <a:ext cx="64733" cy="124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18360569" flipH="1" flipV="1">
            <a:off x="2979898" y="4241448"/>
            <a:ext cx="99819" cy="8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rot="18360569" flipV="1">
            <a:off x="3020160" y="4132594"/>
            <a:ext cx="40526" cy="14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5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18360569" flipV="1">
            <a:off x="3082232" y="4060914"/>
            <a:ext cx="43518" cy="154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18360569" flipV="1">
            <a:off x="3101526" y="4096339"/>
            <a:ext cx="119131" cy="7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6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16983787" flipH="1" flipV="1">
            <a:off x="2958566" y="3946121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7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6983787" flipH="1" flipV="1">
            <a:off x="2732236" y="3930765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8" name="Line 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rot="16983787" flipV="1">
            <a:off x="2741398" y="3831931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9" name="Line 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16983787" flipV="1">
            <a:off x="2769253" y="3747874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0" name="Line 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6983787" flipV="1">
            <a:off x="2781014" y="3760415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4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20925414" flipH="1" flipV="1">
            <a:off x="3031989" y="3711597"/>
            <a:ext cx="71224" cy="13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5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rot="20925414" flipH="1" flipV="1">
            <a:off x="2947328" y="3489504"/>
            <a:ext cx="109829" cy="90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6" name="Line 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20925414" flipV="1">
            <a:off x="3045038" y="3399780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7" name="Line 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20925414" flipV="1">
            <a:off x="3146256" y="3388544"/>
            <a:ext cx="47882" cy="169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8" name="Line 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20925414" flipV="1">
            <a:off x="3154706" y="3471695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20956675" flipH="1" flipV="1">
            <a:off x="3217994" y="363601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3" name="Line 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rot="20956675" flipH="1" flipV="1">
            <a:off x="3132335" y="3404617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4" name="Line 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rot="20956675" flipV="1">
            <a:off x="3234374" y="3311995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5" name="Line 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20956675" flipV="1">
            <a:off x="3339631" y="3301291"/>
            <a:ext cx="49758" cy="176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6" name="Line 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20956675" flipV="1">
            <a:off x="3348047" y="3388172"/>
            <a:ext cx="136212" cy="83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0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1923487" flipH="1" flipV="1">
            <a:off x="3394637" y="3661385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1" name="Line 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rot="1923487" flipH="1" flipV="1">
            <a:off x="3486348" y="3480073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" name="Line 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rot="1923487" flipV="1">
            <a:off x="3591853" y="3452361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" name="Line 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rot="1923487" flipV="1">
            <a:off x="3663286" y="3508115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" name="Line 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rot="1923487" flipV="1">
            <a:off x="3634738" y="3605045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8" name="Line 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16983784" flipH="1" flipV="1">
            <a:off x="3152678" y="3368310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9" name="Line 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16983784" flipH="1" flipV="1">
            <a:off x="2926348" y="3352954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0" name="Line 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16983784" flipV="1">
            <a:off x="2935510" y="3254120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1" name="Line 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16983784" flipV="1">
            <a:off x="2963365" y="3170063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2" name="Line 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rot="16983784" flipV="1">
            <a:off x="2975126" y="3182604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6" name="Line 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rot="15606992" flipH="1" flipV="1">
            <a:off x="2809150" y="3115467"/>
            <a:ext cx="55225" cy="106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7" name="Line 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rot="15606992" flipH="1" flipV="1">
            <a:off x="2602963" y="3179488"/>
            <a:ext cx="85158" cy="7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8" name="Line 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rot="15606992" flipV="1">
            <a:off x="2588203" y="3099745"/>
            <a:ext cx="34574" cy="12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9" name="Line 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rot="15606992" flipV="1">
            <a:off x="2582429" y="3017537"/>
            <a:ext cx="37126" cy="1315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" name="Line 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rot="15606992" flipV="1">
            <a:off x="2580872" y="3014139"/>
            <a:ext cx="101633" cy="62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4" name="Line 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rot="19548626" flipH="1" flipV="1">
            <a:off x="2790682" y="2886690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5" name="Line 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rot="19548626" flipH="1" flipV="1">
            <a:off x="2628987" y="2723007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6" name="Line 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rot="19548626" flipV="1">
            <a:off x="2695317" y="2620584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7" name="Line 7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rot="19548626" flipV="1">
            <a:off x="2778320" y="2573766"/>
            <a:ext cx="44226" cy="15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8" name="Line 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rot="19548626" flipV="1">
            <a:off x="2796299" y="2629740"/>
            <a:ext cx="121068" cy="74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2" name="Line 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rot="19579880" flipH="1" flipV="1">
            <a:off x="2922538" y="2754727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3" name="Line 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rot="19579880" flipH="1" flipV="1">
            <a:off x="2756262" y="2583279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4" name="Line 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rot="19579880" flipV="1">
            <a:off x="2825838" y="2477187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5" name="Line 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rot="19579880" flipV="1">
            <a:off x="2912506" y="2429336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6" name="Line 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rot="19579880" flipV="1">
            <a:off x="2931049" y="2488035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0" name="Line 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rot="546700" flipH="1" flipV="1">
            <a:off x="3078978" y="2715072"/>
            <a:ext cx="59585" cy="1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1" name="Line 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rot="546700" flipH="1" flipV="1">
            <a:off x="3082899" y="2523061"/>
            <a:ext cx="91880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2" name="Line 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rot="546700" flipV="1">
            <a:off x="3176725" y="246972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" name="Line 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rot="546700" flipV="1">
            <a:off x="3258427" y="2490683"/>
            <a:ext cx="40057" cy="141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4" name="Line 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rot="546700" flipV="1">
            <a:off x="3251704" y="257280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8" name="Line 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rot="20925414" flipH="1" flipV="1">
            <a:off x="3502992" y="2916349"/>
            <a:ext cx="71225" cy="13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1" name="Line 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rot="20925414" flipH="1" flipV="1">
            <a:off x="3418331" y="2694255"/>
            <a:ext cx="109829" cy="9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2" name="Line 6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rot="20925414" flipV="1">
            <a:off x="3516041" y="2604531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" name="Line 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rot="20925414" flipV="1">
            <a:off x="3617259" y="2593295"/>
            <a:ext cx="47882" cy="169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4" name="Line 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rot="20925414" flipV="1">
            <a:off x="3625709" y="2676447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8" name="Line 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rot="19548624" flipH="1" flipV="1">
            <a:off x="3615408" y="2420018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9" name="Line 5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rot="19548624" flipH="1" flipV="1">
            <a:off x="3453713" y="2256335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0" name="Line 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rot="19548624" flipV="1">
            <a:off x="3520043" y="2153911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1" name="Line 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rot="19548624" flipV="1">
            <a:off x="3603046" y="2107094"/>
            <a:ext cx="44226" cy="156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2" name="Line 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rot="19548624" flipV="1">
            <a:off x="3621025" y="2163067"/>
            <a:ext cx="121069" cy="74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6" name="Line 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rot="1890262" flipH="1" flipV="1">
            <a:off x="3840014" y="2286420"/>
            <a:ext cx="78367" cy="150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7" name="Line 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rot="1890262" flipH="1" flipV="1">
            <a:off x="3949042" y="2064893"/>
            <a:ext cx="120842" cy="99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8" name="Line 6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rot="1890262" flipV="1">
            <a:off x="4077268" y="2030337"/>
            <a:ext cx="49061" cy="180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9" name="Line 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rot="1890262" flipV="1">
            <a:off x="4164727" y="2097206"/>
            <a:ext cx="52683" cy="186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0" name="Line 8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rot="1890262" flipV="1">
            <a:off x="4130708" y="2214846"/>
            <a:ext cx="144221" cy="8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4" name="Line 4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rot="1921517" flipH="1" flipV="1">
            <a:off x="4044341" y="2364528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5" name="Line 5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rot="1921517" flipH="1" flipV="1">
            <a:off x="4159969" y="2135563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6" name="Line 6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rot="1921517" flipV="1">
            <a:off x="4293162" y="2100525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7" name="Line 7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rot="1921517" flipV="1">
            <a:off x="4383381" y="2170854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8" name="Line 8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rot="1921517" flipV="1">
            <a:off x="4347383" y="2293212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2" name="Line 4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rot="4488331" flipH="1" flipV="1">
            <a:off x="4176327" y="2516065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3" name="Line 5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rot="4488331" flipH="1" flipV="1">
            <a:off x="4396314" y="2457215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" name="Line 6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rot="4488331" flipV="1">
            <a:off x="4486197" y="2481889"/>
            <a:ext cx="44436" cy="16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5" name="Line 7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rot="4488331" flipV="1">
            <a:off x="4499816" y="2580607"/>
            <a:ext cx="47717" cy="169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6" name="Line 8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 rot="4488331" flipV="1">
            <a:off x="4423610" y="2677587"/>
            <a:ext cx="130625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0" name="Line 4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rot="20956676" flipH="1" flipV="1">
            <a:off x="3931217" y="295460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1" name="Line 5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rot="20956676" flipH="1" flipV="1">
            <a:off x="3845557" y="2723206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2" name="Line 6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rot="20956676" flipV="1">
            <a:off x="3947596" y="2630584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3" name="Line 7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rot="20956676" flipV="1">
            <a:off x="4052854" y="2619880"/>
            <a:ext cx="49758" cy="176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4" name="Line 8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rot="20956676" flipV="1">
            <a:off x="4061269" y="2706761"/>
            <a:ext cx="136213" cy="83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8" name="Line 4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 rot="19579883" flipH="1" flipV="1">
            <a:off x="4052770" y="2439891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9" name="Line 5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rot="19579883" flipH="1" flipV="1">
            <a:off x="3886494" y="2268443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0" name="Line 6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rot="19579883" flipV="1">
            <a:off x="3956070" y="2162351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1" name="Line 7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 rot="19579883" flipV="1">
            <a:off x="4042738" y="2114500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2" name="Line 8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rot="19579883" flipV="1">
            <a:off x="4061281" y="2173199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6" name="Line 4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 rot="1921520" flipH="1" flipV="1">
            <a:off x="4287315" y="2303245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7" name="Line 5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 rot="1921520" flipH="1" flipV="1">
            <a:off x="4402943" y="2074280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8" name="Line 6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 rot="1921520" flipV="1">
            <a:off x="4536136" y="2039242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9" name="Line 7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rot="1921520" flipV="1">
            <a:off x="4626355" y="2109571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0" name="Line 8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 rot="1921520" flipV="1">
            <a:off x="4590357" y="2231929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4" name="Line 4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rot="1952775" flipH="1" flipV="1">
            <a:off x="4498873" y="2386355"/>
            <a:ext cx="84628" cy="162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" name="Line 5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rot="1952775" flipH="1" flipV="1">
            <a:off x="4621437" y="2149731"/>
            <a:ext cx="130497" cy="107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6" name="Line 6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 rot="1952775" flipV="1">
            <a:off x="4759781" y="2114226"/>
            <a:ext cx="52981" cy="194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7" name="Line 7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rot="1952775" flipV="1">
            <a:off x="4852833" y="2188178"/>
            <a:ext cx="56893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" name="Line 8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 rot="1952775" flipV="1">
            <a:off x="4814751" y="2315436"/>
            <a:ext cx="155744" cy="95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" name="Line 4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 rot="4519591" flipH="1" flipV="1">
            <a:off x="4634689" y="2545020"/>
            <a:ext cx="73760" cy="141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3" name="Line 5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 rot="4519591" flipH="1" flipV="1">
            <a:off x="4864059" y="2486129"/>
            <a:ext cx="113739" cy="93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4" name="Line 6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 rot="4519591" flipV="1">
            <a:off x="4956884" y="2512309"/>
            <a:ext cx="46178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" name="Line 7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 rot="4519591" flipV="1">
            <a:off x="4970075" y="2615035"/>
            <a:ext cx="49587" cy="175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" name="Line 8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rot="4519591" flipV="1">
            <a:off x="4890389" y="2715484"/>
            <a:ext cx="135744" cy="83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" name="Line 4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 rot="1923488" flipH="1" flipV="1">
            <a:off x="4307747" y="3133873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" name="Line 5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 rot="1923488" flipH="1" flipV="1">
            <a:off x="4399458" y="2952561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" name="Line 6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1923488" flipV="1">
            <a:off x="4504963" y="2924849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" name="Line 7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rot="1923488" flipV="1">
            <a:off x="4576396" y="2980603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" name="Line 8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 rot="1923488" flipV="1">
            <a:off x="4547848" y="3077533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8" name="Line 4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rot="546706" flipH="1" flipV="1">
            <a:off x="4694072" y="2876143"/>
            <a:ext cx="59585" cy="11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9" name="Line 5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 rot="546706" flipH="1" flipV="1">
            <a:off x="4697993" y="2684131"/>
            <a:ext cx="91881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0" name="Line 6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rot="546706" flipV="1">
            <a:off x="4791820" y="263079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1" name="Line 7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rot="546706" flipV="1">
            <a:off x="4873522" y="2651753"/>
            <a:ext cx="40057" cy="141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2" name="Line 8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rot="546706" flipV="1">
            <a:off x="4866799" y="273387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6" name="Line 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rot="4488339" flipH="1" flipV="1">
            <a:off x="4916055" y="2928532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7" name="Line 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rot="4488339" flipH="1" flipV="1">
            <a:off x="5136044" y="2869683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8" name="Line 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rot="4488339" flipV="1">
            <a:off x="5225926" y="2894357"/>
            <a:ext cx="44437" cy="163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9" name="Line 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rot="4488339" flipV="1">
            <a:off x="5239545" y="2993075"/>
            <a:ext cx="47717" cy="169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0" name="Line 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rot="4488339" flipV="1">
            <a:off x="5163338" y="3090055"/>
            <a:ext cx="130626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4" name="Line 4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rot="4519593" flipH="1" flipV="1">
            <a:off x="5000009" y="3107170"/>
            <a:ext cx="73760" cy="14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5" name="Line 5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 rot="4519593" flipH="1" flipV="1">
            <a:off x="5229378" y="3048279"/>
            <a:ext cx="113739" cy="939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" name="Line 6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rot="4519593" flipV="1">
            <a:off x="5322203" y="3074459"/>
            <a:ext cx="46177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7" name="Line 7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 rot="4519593" flipV="1">
            <a:off x="5335394" y="3177184"/>
            <a:ext cx="49587" cy="175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8" name="Line 8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rot="4519593" flipV="1">
            <a:off x="5255708" y="3277633"/>
            <a:ext cx="135743" cy="83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2" name="Line 4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 rot="7086409" flipH="1" flipV="1">
            <a:off x="5000403" y="3288268"/>
            <a:ext cx="64288" cy="1234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3" name="Line 5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rot="7086409" flipH="1" flipV="1">
            <a:off x="5191487" y="3403741"/>
            <a:ext cx="99133" cy="81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4" name="Line 6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rot="7086409" flipV="1">
            <a:off x="5220820" y="3446674"/>
            <a:ext cx="40247" cy="147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5" name="Line 7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rot="7086409" flipV="1">
            <a:off x="5166219" y="3520487"/>
            <a:ext cx="43219" cy="153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6" name="Line 8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rot="7086409" flipV="1">
            <a:off x="5073219" y="3573818"/>
            <a:ext cx="118312" cy="72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645304" y="2160387"/>
            <a:ext cx="2655041" cy="3239783"/>
            <a:chOff x="2645304" y="2160387"/>
            <a:chExt cx="2655041" cy="3239783"/>
          </a:xfrm>
        </p:grpSpPr>
        <p:pic>
          <p:nvPicPr>
            <p:cNvPr id="36" name="Picture 9" descr="1"/>
            <p:cNvPicPr>
              <a:picLocks noChangeArrowheads="1"/>
            </p:cNvPicPr>
            <p:nvPr>
              <p:custDataLst>
                <p:tags r:id="rId292"/>
              </p:custDataLst>
            </p:nvPr>
          </p:nvPicPr>
          <p:blipFill>
            <a:blip r:embed="rId3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">
              <a:off x="3564140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9" descr="1"/>
            <p:cNvPicPr>
              <a:picLocks noChangeArrowheads="1"/>
            </p:cNvPicPr>
            <p:nvPr>
              <p:custDataLst>
                <p:tags r:id="rId293"/>
              </p:custDataLst>
            </p:nvPr>
          </p:nvPicPr>
          <p:blipFill>
            <a:blip r:embed="rId3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5">
              <a:off x="3324956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9" descr="1"/>
            <p:cNvPicPr>
              <a:picLocks noChangeArrowheads="1"/>
            </p:cNvPicPr>
            <p:nvPr>
              <p:custDataLst>
                <p:tags r:id="rId294"/>
              </p:custDataLst>
            </p:nvPr>
          </p:nvPicPr>
          <p:blipFill>
            <a:blip r:embed="rId3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6">
              <a:off x="3221136" y="2837066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9" descr="1"/>
            <p:cNvPicPr>
              <a:picLocks noChangeArrowheads="1"/>
            </p:cNvPicPr>
            <p:nvPr>
              <p:custDataLst>
                <p:tags r:id="rId295"/>
              </p:custDataLst>
            </p:nvPr>
          </p:nvPicPr>
          <p:blipFill>
            <a:blip r:embed="rId3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28">
              <a:off x="3655309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9" descr="1"/>
            <p:cNvPicPr>
              <a:picLocks noChangeArrowheads="1"/>
            </p:cNvPicPr>
            <p:nvPr>
              <p:custDataLst>
                <p:tags r:id="rId296"/>
              </p:custDataLst>
            </p:nvPr>
          </p:nvPicPr>
          <p:blipFill>
            <a:blip r:embed="rId3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88">
              <a:off x="4088585" y="2612477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9" descr="1"/>
            <p:cNvPicPr>
              <a:picLocks noChangeArrowheads="1"/>
            </p:cNvPicPr>
            <p:nvPr>
              <p:custDataLst>
                <p:tags r:id="rId297"/>
              </p:custDataLst>
            </p:nvPr>
          </p:nvPicPr>
          <p:blipFill>
            <a:blip r:embed="rId3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07">
              <a:off x="4319974" y="2976713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9" descr="1"/>
            <p:cNvPicPr>
              <a:picLocks noChangeArrowheads="1"/>
            </p:cNvPicPr>
            <p:nvPr>
              <p:custDataLst>
                <p:tags r:id="rId298"/>
              </p:custDataLst>
            </p:nvPr>
          </p:nvPicPr>
          <p:blipFill>
            <a:blip r:embed="rId3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9">
              <a:off x="3208621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9" descr="1"/>
            <p:cNvPicPr>
              <a:picLocks noChangeArrowheads="1"/>
            </p:cNvPicPr>
            <p:nvPr>
              <p:custDataLst>
                <p:tags r:id="rId299"/>
              </p:custDataLst>
            </p:nvPr>
          </p:nvPicPr>
          <p:blipFill>
            <a:blip r:embed="rId3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7">
              <a:off x="2945511" y="3735399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9" descr="1"/>
            <p:cNvPicPr>
              <a:picLocks noChangeArrowheads="1"/>
            </p:cNvPicPr>
            <p:nvPr>
              <p:custDataLst>
                <p:tags r:id="rId300"/>
              </p:custDataLst>
            </p:nvPr>
          </p:nvPicPr>
          <p:blipFill>
            <a:blip r:embed="rId3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087064" y="3530918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9" descr="1"/>
            <p:cNvPicPr>
              <a:picLocks noChangeArrowheads="1"/>
            </p:cNvPicPr>
            <p:nvPr>
              <p:custDataLst>
                <p:tags r:id="rId301"/>
              </p:custDataLst>
            </p:nvPr>
          </p:nvPicPr>
          <p:blipFill>
            <a:blip r:embed="rId3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5">
              <a:off x="3275408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9" descr="1"/>
            <p:cNvPicPr>
              <a:picLocks noChangeArrowheads="1"/>
            </p:cNvPicPr>
            <p:nvPr>
              <p:custDataLst>
                <p:tags r:id="rId302"/>
              </p:custDataLst>
            </p:nvPr>
          </p:nvPicPr>
          <p:blipFill>
            <a:blip r:embed="rId3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7">
              <a:off x="343451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9" descr="1"/>
            <p:cNvPicPr>
              <a:picLocks noChangeArrowheads="1"/>
            </p:cNvPicPr>
            <p:nvPr>
              <p:custDataLst>
                <p:tags r:id="rId303"/>
              </p:custDataLst>
            </p:nvPr>
          </p:nvPicPr>
          <p:blipFill>
            <a:blip r:embed="rId3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4">
              <a:off x="3139623" y="3157587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9" descr="1"/>
            <p:cNvPicPr>
              <a:picLocks noChangeArrowheads="1"/>
            </p:cNvPicPr>
            <p:nvPr>
              <p:custDataLst>
                <p:tags r:id="rId304"/>
              </p:custDataLst>
            </p:nvPr>
          </p:nvPicPr>
          <p:blipFill>
            <a:blip r:embed="rId3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2">
              <a:off x="2768749" y="2920555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9" descr="1"/>
            <p:cNvPicPr>
              <a:picLocks noChangeArrowheads="1"/>
            </p:cNvPicPr>
            <p:nvPr>
              <p:custDataLst>
                <p:tags r:id="rId305"/>
              </p:custDataLst>
            </p:nvPr>
          </p:nvPicPr>
          <p:blipFill>
            <a:blip r:embed="rId3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2827957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9" descr="1"/>
            <p:cNvPicPr>
              <a:picLocks noChangeArrowheads="1"/>
            </p:cNvPicPr>
            <p:nvPr>
              <p:custDataLst>
                <p:tags r:id="rId306"/>
              </p:custDataLst>
            </p:nvPr>
          </p:nvPicPr>
          <p:blipFill>
            <a:blip r:embed="rId3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0">
              <a:off x="2961734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9" descr="1"/>
            <p:cNvPicPr>
              <a:picLocks noChangeArrowheads="1"/>
            </p:cNvPicPr>
            <p:nvPr>
              <p:custDataLst>
                <p:tags r:id="rId307"/>
              </p:custDataLst>
            </p:nvPr>
          </p:nvPicPr>
          <p:blipFill>
            <a:blip r:embed="rId3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0">
              <a:off x="3126044" y="2591068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9" descr="1"/>
            <p:cNvPicPr>
              <a:picLocks noChangeArrowheads="1"/>
            </p:cNvPicPr>
            <p:nvPr>
              <p:custDataLst>
                <p:tags r:id="rId308"/>
              </p:custDataLst>
            </p:nvPr>
          </p:nvPicPr>
          <p:blipFill>
            <a:blip r:embed="rId3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558067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9" descr="1"/>
            <p:cNvPicPr>
              <a:picLocks noChangeArrowheads="1"/>
            </p:cNvPicPr>
            <p:nvPr>
              <p:custDataLst>
                <p:tags r:id="rId309"/>
              </p:custDataLst>
            </p:nvPr>
          </p:nvPicPr>
          <p:blipFill>
            <a:blip r:embed="rId3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4">
              <a:off x="3652683" y="2222228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9" descr="1"/>
            <p:cNvPicPr>
              <a:picLocks noChangeArrowheads="1"/>
            </p:cNvPicPr>
            <p:nvPr>
              <p:custDataLst>
                <p:tags r:id="rId310"/>
              </p:custDataLst>
            </p:nvPr>
          </p:nvPicPr>
          <p:blipFill>
            <a:blip r:embed="rId3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62">
              <a:off x="3888951" y="2160387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9" descr="1"/>
            <p:cNvPicPr>
              <a:picLocks noChangeArrowheads="1"/>
            </p:cNvPicPr>
            <p:nvPr>
              <p:custDataLst>
                <p:tags r:id="rId311"/>
              </p:custDataLst>
            </p:nvPr>
          </p:nvPicPr>
          <p:blipFill>
            <a:blip r:embed="rId3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4094707" y="2234379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" name="Picture 9" descr="1"/>
            <p:cNvPicPr>
              <a:picLocks noChangeArrowheads="1"/>
            </p:cNvPicPr>
            <p:nvPr>
              <p:custDataLst>
                <p:tags r:id="rId312"/>
              </p:custDataLst>
            </p:nvPr>
          </p:nvPicPr>
          <p:blipFill>
            <a:blip r:embed="rId3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1">
              <a:off x="4167312" y="2443394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" name="Picture 9" descr="1"/>
            <p:cNvPicPr>
              <a:picLocks noChangeArrowheads="1"/>
            </p:cNvPicPr>
            <p:nvPr>
              <p:custDataLst>
                <p:tags r:id="rId313"/>
              </p:custDataLst>
            </p:nvPr>
          </p:nvPicPr>
          <p:blipFill>
            <a:blip r:embed="rId3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6">
              <a:off x="3988630" y="2767700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3" name="Picture 9" descr="1"/>
            <p:cNvPicPr>
              <a:picLocks noChangeArrowheads="1"/>
            </p:cNvPicPr>
            <p:nvPr>
              <p:custDataLst>
                <p:tags r:id="rId314"/>
              </p:custDataLst>
            </p:nvPr>
          </p:nvPicPr>
          <p:blipFill>
            <a:blip r:embed="rId3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3">
              <a:off x="4091966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9" descr="1"/>
            <p:cNvPicPr>
              <a:picLocks noChangeArrowheads="1"/>
            </p:cNvPicPr>
            <p:nvPr>
              <p:custDataLst>
                <p:tags r:id="rId315"/>
              </p:custDataLst>
            </p:nvPr>
          </p:nvPicPr>
          <p:blipFill>
            <a:blip r:embed="rId3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0">
              <a:off x="4337681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9" descr="1"/>
            <p:cNvPicPr>
              <a:picLocks noChangeArrowheads="1"/>
            </p:cNvPicPr>
            <p:nvPr>
              <p:custDataLst>
                <p:tags r:id="rId316"/>
              </p:custDataLst>
            </p:nvPr>
          </p:nvPicPr>
          <p:blipFill>
            <a:blip r:embed="rId3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5">
              <a:off x="4550697" y="2251955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" name="Picture 9" descr="1"/>
            <p:cNvPicPr>
              <a:picLocks noChangeArrowheads="1"/>
            </p:cNvPicPr>
            <p:nvPr>
              <p:custDataLst>
                <p:tags r:id="rId317"/>
              </p:custDataLst>
            </p:nvPr>
          </p:nvPicPr>
          <p:blipFill>
            <a:blip r:embed="rId3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1">
              <a:off x="4624489" y="2469740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9" descr="1"/>
            <p:cNvPicPr>
              <a:picLocks noChangeArrowheads="1"/>
            </p:cNvPicPr>
            <p:nvPr>
              <p:custDataLst>
                <p:tags r:id="rId318"/>
              </p:custDataLst>
            </p:nvPr>
          </p:nvPicPr>
          <p:blipFill>
            <a:blip r:embed="rId3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8">
              <a:off x="4347620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3" name="Picture 9" descr="1"/>
            <p:cNvPicPr>
              <a:picLocks noChangeArrowheads="1"/>
            </p:cNvPicPr>
            <p:nvPr>
              <p:custDataLst>
                <p:tags r:id="rId319"/>
              </p:custDataLst>
            </p:nvPr>
          </p:nvPicPr>
          <p:blipFill>
            <a:blip r:embed="rId3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6">
              <a:off x="4741138" y="2752138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" name="Picture 9" descr="1"/>
            <p:cNvPicPr>
              <a:picLocks noChangeArrowheads="1"/>
            </p:cNvPicPr>
            <p:nvPr>
              <p:custDataLst>
                <p:tags r:id="rId320"/>
              </p:custDataLst>
            </p:nvPr>
          </p:nvPicPr>
          <p:blipFill>
            <a:blip r:embed="rId3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9">
              <a:off x="4907040" y="2855861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9" descr="1"/>
            <p:cNvPicPr>
              <a:picLocks noChangeArrowheads="1"/>
            </p:cNvPicPr>
            <p:nvPr>
              <p:custDataLst>
                <p:tags r:id="rId321"/>
              </p:custDataLst>
            </p:nvPr>
          </p:nvPicPr>
          <p:blipFill>
            <a:blip r:embed="rId3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3">
              <a:off x="4989809" y="3031890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" name="Picture 9" descr="1"/>
            <p:cNvPicPr>
              <a:picLocks noChangeArrowheads="1"/>
            </p:cNvPicPr>
            <p:nvPr>
              <p:custDataLst>
                <p:tags r:id="rId322"/>
              </p:custDataLst>
            </p:nvPr>
          </p:nvPicPr>
          <p:blipFill>
            <a:blip r:embed="rId3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09">
              <a:off x="4931312" y="3216657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圖片 4"/>
          <p:cNvPicPr>
            <a:picLocks/>
          </p:cNvPicPr>
          <p:nvPr/>
        </p:nvPicPr>
        <p:blipFill>
          <a:blip r:embed="rId350"/>
          <a:stretch>
            <a:fillRect/>
          </a:stretch>
        </p:blipFill>
        <p:spPr>
          <a:xfrm>
            <a:off x="529768" y="1445571"/>
            <a:ext cx="1561821" cy="1891934"/>
          </a:xfrm>
          <a:prstGeom prst="rect">
            <a:avLst/>
          </a:prstGeom>
        </p:spPr>
      </p:pic>
      <p:sp>
        <p:nvSpPr>
          <p:cNvPr id="6" name="圓角矩形 5"/>
          <p:cNvSpPr/>
          <p:nvPr>
            <p:custDataLst>
              <p:tags r:id="rId128"/>
            </p:custDataLst>
          </p:nvPr>
        </p:nvSpPr>
        <p:spPr>
          <a:xfrm>
            <a:off x="4621379" y="6322377"/>
            <a:ext cx="294924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轉圖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2.PNG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1310944" y="2589445"/>
            <a:ext cx="1107996" cy="67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我是圖</a:t>
            </a:r>
            <a:endParaRPr lang="en-US" altLang="zh-TW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200"/>
              </a:spcBef>
            </a:pPr>
            <a:r>
              <a:rPr lang="zh-TW" alt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不是群組</a:t>
            </a:r>
          </a:p>
        </p:txBody>
      </p:sp>
      <p:grpSp>
        <p:nvGrpSpPr>
          <p:cNvPr id="338" name="群組 337">
            <a:extLst>
              <a:ext uri="{FF2B5EF4-FFF2-40B4-BE49-F238E27FC236}">
                <a16:creationId xmlns:a16="http://schemas.microsoft.com/office/drawing/2014/main" id="{8F421376-6005-B335-7D2D-5366D88326BE}"/>
              </a:ext>
            </a:extLst>
          </p:cNvPr>
          <p:cNvGrpSpPr/>
          <p:nvPr/>
        </p:nvGrpSpPr>
        <p:grpSpPr>
          <a:xfrm>
            <a:off x="7349653" y="3640203"/>
            <a:ext cx="918122" cy="1632666"/>
            <a:chOff x="576484" y="2845322"/>
            <a:chExt cx="1436706" cy="2554848"/>
          </a:xfrm>
        </p:grpSpPr>
        <p:sp>
          <p:nvSpPr>
            <p:cNvPr id="339" name="Line 4">
              <a:extLst>
                <a:ext uri="{FF2B5EF4-FFF2-40B4-BE49-F238E27FC236}">
                  <a16:creationId xmlns:a16="http://schemas.microsoft.com/office/drawing/2014/main" id="{578DE106-F76E-E959-F1EE-A42072B67F86}"/>
                </a:ext>
              </a:extLst>
            </p:cNvPr>
            <p:cNvSpPr>
              <a:spLocks noChangeShapeType="1"/>
            </p:cNvSpPr>
            <p:nvPr>
              <p:custDataLst>
                <p:tags r:id="rId286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0" name="Line 5">
              <a:extLst>
                <a:ext uri="{FF2B5EF4-FFF2-40B4-BE49-F238E27FC236}">
                  <a16:creationId xmlns:a16="http://schemas.microsoft.com/office/drawing/2014/main" id="{F4D8AB93-EA86-0E82-FA66-29FEB2371173}"/>
                </a:ext>
              </a:extLst>
            </p:cNvPr>
            <p:cNvSpPr>
              <a:spLocks noChangeShapeType="1"/>
            </p:cNvSpPr>
            <p:nvPr>
              <p:custDataLst>
                <p:tags r:id="rId287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1" name="Line 6">
              <a:extLst>
                <a:ext uri="{FF2B5EF4-FFF2-40B4-BE49-F238E27FC236}">
                  <a16:creationId xmlns:a16="http://schemas.microsoft.com/office/drawing/2014/main" id="{18AF0631-96AF-C25F-89C2-5A2C60A4C225}"/>
                </a:ext>
              </a:extLst>
            </p:cNvPr>
            <p:cNvSpPr>
              <a:spLocks noChangeShapeType="1"/>
            </p:cNvSpPr>
            <p:nvPr>
              <p:custDataLst>
                <p:tags r:id="rId288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2" name="Line 7">
              <a:extLst>
                <a:ext uri="{FF2B5EF4-FFF2-40B4-BE49-F238E27FC236}">
                  <a16:creationId xmlns:a16="http://schemas.microsoft.com/office/drawing/2014/main" id="{FDDFA023-BAB7-0E26-F747-D74393349DB9}"/>
                </a:ext>
              </a:extLst>
            </p:cNvPr>
            <p:cNvSpPr>
              <a:spLocks noChangeShapeType="1"/>
            </p:cNvSpPr>
            <p:nvPr>
              <p:custDataLst>
                <p:tags r:id="rId289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3" name="Line 8">
              <a:extLst>
                <a:ext uri="{FF2B5EF4-FFF2-40B4-BE49-F238E27FC236}">
                  <a16:creationId xmlns:a16="http://schemas.microsoft.com/office/drawing/2014/main" id="{E29EAF4D-1AB9-85A3-D8F8-E80673B506C1}"/>
                </a:ext>
              </a:extLst>
            </p:cNvPr>
            <p:cNvSpPr>
              <a:spLocks noChangeShapeType="1"/>
            </p:cNvSpPr>
            <p:nvPr>
              <p:custDataLst>
                <p:tags r:id="rId290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344" name="Picture 9" descr="1">
              <a:extLst>
                <a:ext uri="{FF2B5EF4-FFF2-40B4-BE49-F238E27FC236}">
                  <a16:creationId xmlns:a16="http://schemas.microsoft.com/office/drawing/2014/main" id="{7E1C12ED-6F88-88B8-72E9-3D2DDDE0A347}"/>
                </a:ext>
              </a:extLst>
            </p:cNvPr>
            <p:cNvPicPr>
              <a:picLocks noChangeArrowheads="1"/>
            </p:cNvPicPr>
            <p:nvPr>
              <p:custDataLst>
                <p:tags r:id="rId291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5" name="Line 2">
            <a:extLst>
              <a:ext uri="{FF2B5EF4-FFF2-40B4-BE49-F238E27FC236}">
                <a16:creationId xmlns:a16="http://schemas.microsoft.com/office/drawing/2014/main" id="{5FA9DEB9-A2D2-B424-C780-950D7CA6706D}"/>
              </a:ext>
            </a:extLst>
          </p:cNvPr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6" name="Line 4">
            <a:extLst>
              <a:ext uri="{FF2B5EF4-FFF2-40B4-BE49-F238E27FC236}">
                <a16:creationId xmlns:a16="http://schemas.microsoft.com/office/drawing/2014/main" id="{EA5456FE-EE46-D594-DCCF-DAB465353173}"/>
              </a:ext>
            </a:extLst>
          </p:cNvPr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rot="18360568" flipH="1" flipV="1">
            <a:off x="9661917" y="4343795"/>
            <a:ext cx="64733" cy="12429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7" name="Line 5">
            <a:extLst>
              <a:ext uri="{FF2B5EF4-FFF2-40B4-BE49-F238E27FC236}">
                <a16:creationId xmlns:a16="http://schemas.microsoft.com/office/drawing/2014/main" id="{1D58A8E6-666F-D5F5-B8DD-244A565A8455}"/>
              </a:ext>
            </a:extLst>
          </p:cNvPr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rot="18360568" flipH="1" flipV="1">
            <a:off x="9449526" y="4241448"/>
            <a:ext cx="99819" cy="824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8" name="Line 6">
            <a:extLst>
              <a:ext uri="{FF2B5EF4-FFF2-40B4-BE49-F238E27FC236}">
                <a16:creationId xmlns:a16="http://schemas.microsoft.com/office/drawing/2014/main" id="{C3CF7A19-0AA7-9D66-DF19-9D0CE72056CC}"/>
              </a:ext>
            </a:extLst>
          </p:cNvPr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rot="18360568" flipV="1">
            <a:off x="9489787" y="4132594"/>
            <a:ext cx="40526" cy="1487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9" name="Line 7">
            <a:extLst>
              <a:ext uri="{FF2B5EF4-FFF2-40B4-BE49-F238E27FC236}">
                <a16:creationId xmlns:a16="http://schemas.microsoft.com/office/drawing/2014/main" id="{DB531D2C-C285-C655-DC37-12BE4EE1CB2D}"/>
              </a:ext>
            </a:extLst>
          </p:cNvPr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 rot="18360568" flipV="1">
            <a:off x="9551860" y="4060914"/>
            <a:ext cx="43518" cy="1542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0" name="Line 8">
            <a:extLst>
              <a:ext uri="{FF2B5EF4-FFF2-40B4-BE49-F238E27FC236}">
                <a16:creationId xmlns:a16="http://schemas.microsoft.com/office/drawing/2014/main" id="{9E2D17F0-6B07-5E9E-76E2-3602C20B4E25}"/>
              </a:ext>
            </a:extLst>
          </p:cNvPr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rot="18360568" flipV="1">
            <a:off x="9571153" y="4096339"/>
            <a:ext cx="119131" cy="7289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1" name="Line 4">
            <a:extLst>
              <a:ext uri="{FF2B5EF4-FFF2-40B4-BE49-F238E27FC236}">
                <a16:creationId xmlns:a16="http://schemas.microsoft.com/office/drawing/2014/main" id="{62A86909-7349-33F5-0946-F980B2EFE6BC}"/>
              </a:ext>
            </a:extLst>
          </p:cNvPr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 rot="16983783" flipH="1" flipV="1">
            <a:off x="9428193" y="3946120"/>
            <a:ext cx="59790" cy="11480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2" name="Line 5">
            <a:extLst>
              <a:ext uri="{FF2B5EF4-FFF2-40B4-BE49-F238E27FC236}">
                <a16:creationId xmlns:a16="http://schemas.microsoft.com/office/drawing/2014/main" id="{3AB7FA56-11C2-11A9-C31B-DC5677AB9C15}"/>
              </a:ext>
            </a:extLst>
          </p:cNvPr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 rot="16983783" flipH="1" flipV="1">
            <a:off x="9201864" y="3930764"/>
            <a:ext cx="92198" cy="761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3" name="Line 6">
            <a:extLst>
              <a:ext uri="{FF2B5EF4-FFF2-40B4-BE49-F238E27FC236}">
                <a16:creationId xmlns:a16="http://schemas.microsoft.com/office/drawing/2014/main" id="{930E9432-114C-0179-10D1-C77FEA86F195}"/>
              </a:ext>
            </a:extLst>
          </p:cNvPr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 rot="16983783" flipV="1">
            <a:off x="9211025" y="3831930"/>
            <a:ext cx="37432" cy="1374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4" name="Line 7">
            <a:extLst>
              <a:ext uri="{FF2B5EF4-FFF2-40B4-BE49-F238E27FC236}">
                <a16:creationId xmlns:a16="http://schemas.microsoft.com/office/drawing/2014/main" id="{8998AE26-6C70-2603-2538-12188D27B3DB}"/>
              </a:ext>
            </a:extLst>
          </p:cNvPr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 rot="16983783" flipV="1">
            <a:off x="9238879" y="3747873"/>
            <a:ext cx="40195" cy="1424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5" name="Line 8">
            <a:extLst>
              <a:ext uri="{FF2B5EF4-FFF2-40B4-BE49-F238E27FC236}">
                <a16:creationId xmlns:a16="http://schemas.microsoft.com/office/drawing/2014/main" id="{6D6A99E9-6063-4FB8-0CCE-4411A26045F9}"/>
              </a:ext>
            </a:extLst>
          </p:cNvPr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 rot="16983783" flipV="1">
            <a:off x="9250641" y="3760414"/>
            <a:ext cx="110034" cy="6732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6" name="Line 4">
            <a:extLst>
              <a:ext uri="{FF2B5EF4-FFF2-40B4-BE49-F238E27FC236}">
                <a16:creationId xmlns:a16="http://schemas.microsoft.com/office/drawing/2014/main" id="{50BA5B64-1A55-D696-C0F3-68003E68CD60}"/>
              </a:ext>
            </a:extLst>
          </p:cNvPr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 rot="20925418" flipH="1" flipV="1">
            <a:off x="9501617" y="3711595"/>
            <a:ext cx="71224" cy="1367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7" name="Line 5">
            <a:extLst>
              <a:ext uri="{FF2B5EF4-FFF2-40B4-BE49-F238E27FC236}">
                <a16:creationId xmlns:a16="http://schemas.microsoft.com/office/drawing/2014/main" id="{6266B66F-6B8A-163B-89B6-F3B2A5B287DC}"/>
              </a:ext>
            </a:extLst>
          </p:cNvPr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 rot="20925418" flipH="1" flipV="1">
            <a:off x="9416956" y="3489503"/>
            <a:ext cx="109829" cy="9067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8" name="Line 6">
            <a:extLst>
              <a:ext uri="{FF2B5EF4-FFF2-40B4-BE49-F238E27FC236}">
                <a16:creationId xmlns:a16="http://schemas.microsoft.com/office/drawing/2014/main" id="{25FD3574-B36A-6CD9-BD6C-5B90419B612B}"/>
              </a:ext>
            </a:extLst>
          </p:cNvPr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 rot="20925418" flipV="1">
            <a:off x="9514666" y="3399779"/>
            <a:ext cx="44590" cy="16369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9" name="Line 7">
            <a:extLst>
              <a:ext uri="{FF2B5EF4-FFF2-40B4-BE49-F238E27FC236}">
                <a16:creationId xmlns:a16="http://schemas.microsoft.com/office/drawing/2014/main" id="{2AA10364-00B2-5E4D-D642-8ED89B7BC045}"/>
              </a:ext>
            </a:extLst>
          </p:cNvPr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rot="20925418" flipV="1">
            <a:off x="9615885" y="3388543"/>
            <a:ext cx="47882" cy="1696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0" name="Line 8">
            <a:extLst>
              <a:ext uri="{FF2B5EF4-FFF2-40B4-BE49-F238E27FC236}">
                <a16:creationId xmlns:a16="http://schemas.microsoft.com/office/drawing/2014/main" id="{5CD32196-F967-AF19-C200-290D0C9511D5}"/>
              </a:ext>
            </a:extLst>
          </p:cNvPr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rot="20925418" flipV="1">
            <a:off x="9624334" y="3471695"/>
            <a:ext cx="131077" cy="802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1" name="Line 4">
            <a:extLst>
              <a:ext uri="{FF2B5EF4-FFF2-40B4-BE49-F238E27FC236}">
                <a16:creationId xmlns:a16="http://schemas.microsoft.com/office/drawing/2014/main" id="{428AB1B8-733E-8DF0-2F65-3FC1C54C0B84}"/>
              </a:ext>
            </a:extLst>
          </p:cNvPr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 rot="20956678" flipH="1" flipV="1">
            <a:off x="9687622" y="3636019"/>
            <a:ext cx="74015" cy="142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2" name="Line 5">
            <a:extLst>
              <a:ext uri="{FF2B5EF4-FFF2-40B4-BE49-F238E27FC236}">
                <a16:creationId xmlns:a16="http://schemas.microsoft.com/office/drawing/2014/main" id="{43AE5C14-84B4-6157-A7C4-E5D9133D994E}"/>
              </a:ext>
            </a:extLst>
          </p:cNvPr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 rot="20956678" flipH="1" flipV="1">
            <a:off x="9601964" y="3404617"/>
            <a:ext cx="114132" cy="942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3" name="Line 6">
            <a:extLst>
              <a:ext uri="{FF2B5EF4-FFF2-40B4-BE49-F238E27FC236}">
                <a16:creationId xmlns:a16="http://schemas.microsoft.com/office/drawing/2014/main" id="{5FA238CC-FA86-1746-9CF7-B00A98EF37FC}"/>
              </a:ext>
            </a:extLst>
          </p:cNvPr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 rot="20956678" flipV="1">
            <a:off x="9704003" y="3311995"/>
            <a:ext cx="46337" cy="170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4" name="Line 7">
            <a:extLst>
              <a:ext uri="{FF2B5EF4-FFF2-40B4-BE49-F238E27FC236}">
                <a16:creationId xmlns:a16="http://schemas.microsoft.com/office/drawing/2014/main" id="{4D001506-E278-D0B6-9A5E-6DA9EE2FE0DE}"/>
              </a:ext>
            </a:extLst>
          </p:cNvPr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 rot="20956678" flipV="1">
            <a:off x="9809260" y="3301292"/>
            <a:ext cx="49758" cy="1763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5" name="Line 8">
            <a:extLst>
              <a:ext uri="{FF2B5EF4-FFF2-40B4-BE49-F238E27FC236}">
                <a16:creationId xmlns:a16="http://schemas.microsoft.com/office/drawing/2014/main" id="{E2BE502C-BAF1-3EC0-6A42-556F66ECC666}"/>
              </a:ext>
            </a:extLst>
          </p:cNvPr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rot="20956678" flipV="1">
            <a:off x="9817675" y="3388172"/>
            <a:ext cx="136212" cy="833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6" name="Line 4">
            <a:extLst>
              <a:ext uri="{FF2B5EF4-FFF2-40B4-BE49-F238E27FC236}">
                <a16:creationId xmlns:a16="http://schemas.microsoft.com/office/drawing/2014/main" id="{D2A39CCB-C35E-0D7B-577A-8AB09E8DEC54}"/>
              </a:ext>
            </a:extLst>
          </p:cNvPr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 rot="1923496" flipH="1" flipV="1">
            <a:off x="9864267" y="3661385"/>
            <a:ext cx="64510" cy="1238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7" name="Line 5">
            <a:extLst>
              <a:ext uri="{FF2B5EF4-FFF2-40B4-BE49-F238E27FC236}">
                <a16:creationId xmlns:a16="http://schemas.microsoft.com/office/drawing/2014/main" id="{50D43883-184B-A5B3-756C-149821DD482C}"/>
              </a:ext>
            </a:extLst>
          </p:cNvPr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 rot="1923496" flipH="1" flipV="1">
            <a:off x="9955977" y="3480073"/>
            <a:ext cx="99476" cy="821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8" name="Line 6">
            <a:extLst>
              <a:ext uri="{FF2B5EF4-FFF2-40B4-BE49-F238E27FC236}">
                <a16:creationId xmlns:a16="http://schemas.microsoft.com/office/drawing/2014/main" id="{4D987B7B-645A-562A-B617-22CD63C44B29}"/>
              </a:ext>
            </a:extLst>
          </p:cNvPr>
          <p:cNvSpPr>
            <a:spLocks noChangeShapeType="1"/>
          </p:cNvSpPr>
          <p:nvPr>
            <p:custDataLst>
              <p:tags r:id="rId152"/>
            </p:custDataLst>
          </p:nvPr>
        </p:nvSpPr>
        <p:spPr bwMode="auto">
          <a:xfrm rot="1923496" flipV="1">
            <a:off x="10061482" y="3452362"/>
            <a:ext cx="40387" cy="14826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9" name="Line 7">
            <a:extLst>
              <a:ext uri="{FF2B5EF4-FFF2-40B4-BE49-F238E27FC236}">
                <a16:creationId xmlns:a16="http://schemas.microsoft.com/office/drawing/2014/main" id="{84A2D757-6E5D-6EF7-FDE6-AEC8146203CA}"/>
              </a:ext>
            </a:extLst>
          </p:cNvPr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rot="1923496" flipV="1">
            <a:off x="10132915" y="3508115"/>
            <a:ext cx="43368" cy="1536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0" name="Line 8">
            <a:extLst>
              <a:ext uri="{FF2B5EF4-FFF2-40B4-BE49-F238E27FC236}">
                <a16:creationId xmlns:a16="http://schemas.microsoft.com/office/drawing/2014/main" id="{70C67E96-7FE1-C5B5-6383-D06F82FD7DAE}"/>
              </a:ext>
            </a:extLst>
          </p:cNvPr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 rot="1923496" flipV="1">
            <a:off x="10104366" y="3605045"/>
            <a:ext cx="118721" cy="726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1" name="Line 4">
            <a:extLst>
              <a:ext uri="{FF2B5EF4-FFF2-40B4-BE49-F238E27FC236}">
                <a16:creationId xmlns:a16="http://schemas.microsoft.com/office/drawing/2014/main" id="{86539C94-8F1F-398B-86CA-F8F30EDE3E63}"/>
              </a:ext>
            </a:extLst>
          </p:cNvPr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rot="16983783" flipH="1" flipV="1">
            <a:off x="9622303" y="3368309"/>
            <a:ext cx="59790" cy="11480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2" name="Line 5">
            <a:extLst>
              <a:ext uri="{FF2B5EF4-FFF2-40B4-BE49-F238E27FC236}">
                <a16:creationId xmlns:a16="http://schemas.microsoft.com/office/drawing/2014/main" id="{E15BF207-B49E-5E56-8741-93E78300F4AA}"/>
              </a:ext>
            </a:extLst>
          </p:cNvPr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 rot="16983783" flipH="1" flipV="1">
            <a:off x="9395975" y="3352953"/>
            <a:ext cx="92198" cy="761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3" name="Line 6">
            <a:extLst>
              <a:ext uri="{FF2B5EF4-FFF2-40B4-BE49-F238E27FC236}">
                <a16:creationId xmlns:a16="http://schemas.microsoft.com/office/drawing/2014/main" id="{E3BEE45B-6C67-18E4-55D2-C641E1556EB8}"/>
              </a:ext>
            </a:extLst>
          </p:cNvPr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rot="16983783" flipV="1">
            <a:off x="9405136" y="3254118"/>
            <a:ext cx="37432" cy="1374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4" name="Line 7">
            <a:extLst>
              <a:ext uri="{FF2B5EF4-FFF2-40B4-BE49-F238E27FC236}">
                <a16:creationId xmlns:a16="http://schemas.microsoft.com/office/drawing/2014/main" id="{F0DCAF11-2595-682D-F0E3-59EEE50A95D4}"/>
              </a:ext>
            </a:extLst>
          </p:cNvPr>
          <p:cNvSpPr>
            <a:spLocks noChangeShapeType="1"/>
          </p:cNvSpPr>
          <p:nvPr>
            <p:custDataLst>
              <p:tags r:id="rId158"/>
            </p:custDataLst>
          </p:nvPr>
        </p:nvSpPr>
        <p:spPr bwMode="auto">
          <a:xfrm rot="16983783" flipV="1">
            <a:off x="9432990" y="3170062"/>
            <a:ext cx="40195" cy="1424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5" name="Line 8">
            <a:extLst>
              <a:ext uri="{FF2B5EF4-FFF2-40B4-BE49-F238E27FC236}">
                <a16:creationId xmlns:a16="http://schemas.microsoft.com/office/drawing/2014/main" id="{32B75698-AA44-D7A0-B063-804A50D63254}"/>
              </a:ext>
            </a:extLst>
          </p:cNvPr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 rot="16983783" flipV="1">
            <a:off x="9444751" y="3182603"/>
            <a:ext cx="110034" cy="6732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6" name="Line 4">
            <a:extLst>
              <a:ext uri="{FF2B5EF4-FFF2-40B4-BE49-F238E27FC236}">
                <a16:creationId xmlns:a16="http://schemas.microsoft.com/office/drawing/2014/main" id="{7BC48331-6C83-8411-D616-8FD8FCD42CB6}"/>
              </a:ext>
            </a:extLst>
          </p:cNvPr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 rot="15606997" flipH="1" flipV="1">
            <a:off x="9278778" y="3115465"/>
            <a:ext cx="55225" cy="1060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7" name="Line 5">
            <a:extLst>
              <a:ext uri="{FF2B5EF4-FFF2-40B4-BE49-F238E27FC236}">
                <a16:creationId xmlns:a16="http://schemas.microsoft.com/office/drawing/2014/main" id="{75CF704F-35AB-440A-ECB4-8BE1D442BD5D}"/>
              </a:ext>
            </a:extLst>
          </p:cNvPr>
          <p:cNvSpPr>
            <a:spLocks noChangeShapeType="1"/>
          </p:cNvSpPr>
          <p:nvPr>
            <p:custDataLst>
              <p:tags r:id="rId161"/>
            </p:custDataLst>
          </p:nvPr>
        </p:nvSpPr>
        <p:spPr bwMode="auto">
          <a:xfrm rot="15606997" flipH="1" flipV="1">
            <a:off x="9072589" y="3179484"/>
            <a:ext cx="85158" cy="7030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8" name="Line 6">
            <a:extLst>
              <a:ext uri="{FF2B5EF4-FFF2-40B4-BE49-F238E27FC236}">
                <a16:creationId xmlns:a16="http://schemas.microsoft.com/office/drawing/2014/main" id="{47D3EA83-269E-F823-818D-F932030929D0}"/>
              </a:ext>
            </a:extLst>
          </p:cNvPr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rot="15606997" flipV="1">
            <a:off x="9057831" y="3099742"/>
            <a:ext cx="34574" cy="1269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9" name="Line 7">
            <a:extLst>
              <a:ext uri="{FF2B5EF4-FFF2-40B4-BE49-F238E27FC236}">
                <a16:creationId xmlns:a16="http://schemas.microsoft.com/office/drawing/2014/main" id="{B0155D59-4F0F-7FFF-A4A7-3DF9B69C5C07}"/>
              </a:ext>
            </a:extLst>
          </p:cNvPr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 rot="15606997" flipV="1">
            <a:off x="9052056" y="3017535"/>
            <a:ext cx="37126" cy="1315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0" name="Line 8">
            <a:extLst>
              <a:ext uri="{FF2B5EF4-FFF2-40B4-BE49-F238E27FC236}">
                <a16:creationId xmlns:a16="http://schemas.microsoft.com/office/drawing/2014/main" id="{A6179C07-F232-0256-5D39-0C98706566C8}"/>
              </a:ext>
            </a:extLst>
          </p:cNvPr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 rot="15606997" flipV="1">
            <a:off x="9050499" y="3014137"/>
            <a:ext cx="101633" cy="621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1" name="Line 4">
            <a:extLst>
              <a:ext uri="{FF2B5EF4-FFF2-40B4-BE49-F238E27FC236}">
                <a16:creationId xmlns:a16="http://schemas.microsoft.com/office/drawing/2014/main" id="{5FBB0CA8-666A-B61F-8FBE-D3D35F357F43}"/>
              </a:ext>
            </a:extLst>
          </p:cNvPr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rot="19548626" flipH="1" flipV="1">
            <a:off x="9260312" y="2886690"/>
            <a:ext cx="65786" cy="1263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2" name="Line 5">
            <a:extLst>
              <a:ext uri="{FF2B5EF4-FFF2-40B4-BE49-F238E27FC236}">
                <a16:creationId xmlns:a16="http://schemas.microsoft.com/office/drawing/2014/main" id="{28FA1E0C-0CC7-4D52-4D08-31E3586A813B}"/>
              </a:ext>
            </a:extLst>
          </p:cNvPr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 rot="19548626" flipH="1" flipV="1">
            <a:off x="9098617" y="2723007"/>
            <a:ext cx="101443" cy="8375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3" name="Line 6">
            <a:extLst>
              <a:ext uri="{FF2B5EF4-FFF2-40B4-BE49-F238E27FC236}">
                <a16:creationId xmlns:a16="http://schemas.microsoft.com/office/drawing/2014/main" id="{F07C2897-7FA0-C191-A7ED-06FB0623E827}"/>
              </a:ext>
            </a:extLst>
          </p:cNvPr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 rot="19548626" flipV="1">
            <a:off x="9164948" y="2620584"/>
            <a:ext cx="41185" cy="1511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4" name="Line 7">
            <a:extLst>
              <a:ext uri="{FF2B5EF4-FFF2-40B4-BE49-F238E27FC236}">
                <a16:creationId xmlns:a16="http://schemas.microsoft.com/office/drawing/2014/main" id="{83C96562-6143-81CB-FB88-E98B28962745}"/>
              </a:ext>
            </a:extLst>
          </p:cNvPr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 rot="19548626" flipV="1">
            <a:off x="9247951" y="2573766"/>
            <a:ext cx="44226" cy="1567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5" name="Line 8">
            <a:extLst>
              <a:ext uri="{FF2B5EF4-FFF2-40B4-BE49-F238E27FC236}">
                <a16:creationId xmlns:a16="http://schemas.microsoft.com/office/drawing/2014/main" id="{86F79B71-38ED-1C68-8757-9BAF25B334A4}"/>
              </a:ext>
            </a:extLst>
          </p:cNvPr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 rot="19548626" flipV="1">
            <a:off x="9265929" y="2629739"/>
            <a:ext cx="121068" cy="740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6" name="Line 4">
            <a:extLst>
              <a:ext uri="{FF2B5EF4-FFF2-40B4-BE49-F238E27FC236}">
                <a16:creationId xmlns:a16="http://schemas.microsoft.com/office/drawing/2014/main" id="{26E6D3F8-D8E8-E916-129A-975CD3B78F1B}"/>
              </a:ext>
            </a:extLst>
          </p:cNvPr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rot="19579885" flipH="1" flipV="1">
            <a:off x="9392165" y="2754726"/>
            <a:ext cx="68364" cy="1312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7" name="Line 5">
            <a:extLst>
              <a:ext uri="{FF2B5EF4-FFF2-40B4-BE49-F238E27FC236}">
                <a16:creationId xmlns:a16="http://schemas.microsoft.com/office/drawing/2014/main" id="{E7B7AE6C-E959-2E2A-72F0-E72B9FA1EFE3}"/>
              </a:ext>
            </a:extLst>
          </p:cNvPr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rot="19579885" flipH="1" flipV="1">
            <a:off x="9225888" y="2583279"/>
            <a:ext cx="105418" cy="8703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8" name="Line 6">
            <a:extLst>
              <a:ext uri="{FF2B5EF4-FFF2-40B4-BE49-F238E27FC236}">
                <a16:creationId xmlns:a16="http://schemas.microsoft.com/office/drawing/2014/main" id="{8206550F-E0D5-6C51-B5FA-59E1D5743F70}"/>
              </a:ext>
            </a:extLst>
          </p:cNvPr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 rot="19579885" flipV="1">
            <a:off x="9295465" y="2477187"/>
            <a:ext cx="42799" cy="157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9" name="Line 7">
            <a:extLst>
              <a:ext uri="{FF2B5EF4-FFF2-40B4-BE49-F238E27FC236}">
                <a16:creationId xmlns:a16="http://schemas.microsoft.com/office/drawing/2014/main" id="{7D54C444-1B2D-6F16-459A-F638EBA3A0F7}"/>
              </a:ext>
            </a:extLst>
          </p:cNvPr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rot="19579885" flipV="1">
            <a:off x="9382133" y="2429336"/>
            <a:ext cx="45959" cy="1628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0" name="Line 8">
            <a:extLst>
              <a:ext uri="{FF2B5EF4-FFF2-40B4-BE49-F238E27FC236}">
                <a16:creationId xmlns:a16="http://schemas.microsoft.com/office/drawing/2014/main" id="{4F71004F-DFED-F440-793A-BA87F3FA401B}"/>
              </a:ext>
            </a:extLst>
          </p:cNvPr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 rot="19579885" flipV="1">
            <a:off x="9400676" y="2488035"/>
            <a:ext cx="125812" cy="769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1" name="Line 4">
            <a:extLst>
              <a:ext uri="{FF2B5EF4-FFF2-40B4-BE49-F238E27FC236}">
                <a16:creationId xmlns:a16="http://schemas.microsoft.com/office/drawing/2014/main" id="{65BCFAD3-7484-322A-29DB-95EB9C1BAB89}"/>
              </a:ext>
            </a:extLst>
          </p:cNvPr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 rot="546699" flipH="1" flipV="1">
            <a:off x="9548607" y="2715071"/>
            <a:ext cx="59585" cy="1144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2" name="Line 5">
            <a:extLst>
              <a:ext uri="{FF2B5EF4-FFF2-40B4-BE49-F238E27FC236}">
                <a16:creationId xmlns:a16="http://schemas.microsoft.com/office/drawing/2014/main" id="{8F768635-FC01-266D-F99D-8DA117042DB0}"/>
              </a:ext>
            </a:extLst>
          </p:cNvPr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 rot="546699" flipH="1" flipV="1">
            <a:off x="9552527" y="2523060"/>
            <a:ext cx="91880" cy="758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3" name="Line 6">
            <a:extLst>
              <a:ext uri="{FF2B5EF4-FFF2-40B4-BE49-F238E27FC236}">
                <a16:creationId xmlns:a16="http://schemas.microsoft.com/office/drawing/2014/main" id="{CA715117-B82C-6988-EDC4-3913EE97CD89}"/>
              </a:ext>
            </a:extLst>
          </p:cNvPr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rot="546699" flipV="1">
            <a:off x="9646354" y="2469719"/>
            <a:ext cx="37303" cy="136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4" name="Line 7">
            <a:extLst>
              <a:ext uri="{FF2B5EF4-FFF2-40B4-BE49-F238E27FC236}">
                <a16:creationId xmlns:a16="http://schemas.microsoft.com/office/drawing/2014/main" id="{2264253C-ABBB-069E-0454-2ACBBACB8CBF}"/>
              </a:ext>
            </a:extLst>
          </p:cNvPr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 rot="546699" flipV="1">
            <a:off x="9728055" y="2490682"/>
            <a:ext cx="40057" cy="14195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5" name="Line 8">
            <a:extLst>
              <a:ext uri="{FF2B5EF4-FFF2-40B4-BE49-F238E27FC236}">
                <a16:creationId xmlns:a16="http://schemas.microsoft.com/office/drawing/2014/main" id="{8182A979-B850-6730-BE03-E449F0D307C5}"/>
              </a:ext>
            </a:extLst>
          </p:cNvPr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rot="546699" flipV="1">
            <a:off x="9721332" y="2572800"/>
            <a:ext cx="109656" cy="670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6" name="Line 4">
            <a:extLst>
              <a:ext uri="{FF2B5EF4-FFF2-40B4-BE49-F238E27FC236}">
                <a16:creationId xmlns:a16="http://schemas.microsoft.com/office/drawing/2014/main" id="{7D4F1BE8-5F55-B95B-A3AE-73DDEA6E9B43}"/>
              </a:ext>
            </a:extLst>
          </p:cNvPr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 rot="20925428" flipH="1" flipV="1">
            <a:off x="9972618" y="2916349"/>
            <a:ext cx="71225" cy="1367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7" name="Line 5">
            <a:extLst>
              <a:ext uri="{FF2B5EF4-FFF2-40B4-BE49-F238E27FC236}">
                <a16:creationId xmlns:a16="http://schemas.microsoft.com/office/drawing/2014/main" id="{19E29B24-D868-6AC8-E48B-671200C9330B}"/>
              </a:ext>
            </a:extLst>
          </p:cNvPr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 rot="20925428" flipH="1" flipV="1">
            <a:off x="9887957" y="2694256"/>
            <a:ext cx="109829" cy="906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8" name="Line 6">
            <a:extLst>
              <a:ext uri="{FF2B5EF4-FFF2-40B4-BE49-F238E27FC236}">
                <a16:creationId xmlns:a16="http://schemas.microsoft.com/office/drawing/2014/main" id="{E44886C5-A3BA-03FA-948F-FA2FA54BFE4E}"/>
              </a:ext>
            </a:extLst>
          </p:cNvPr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rot="20925428" flipV="1">
            <a:off x="9985668" y="2604530"/>
            <a:ext cx="44590" cy="16369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9" name="Line 7">
            <a:extLst>
              <a:ext uri="{FF2B5EF4-FFF2-40B4-BE49-F238E27FC236}">
                <a16:creationId xmlns:a16="http://schemas.microsoft.com/office/drawing/2014/main" id="{8D49D4B9-080D-C29A-580F-A0424C40594A}"/>
              </a:ext>
            </a:extLst>
          </p:cNvPr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 rot="20925428" flipV="1">
            <a:off x="10086886" y="2593296"/>
            <a:ext cx="47882" cy="16968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0" name="Line 8">
            <a:extLst>
              <a:ext uri="{FF2B5EF4-FFF2-40B4-BE49-F238E27FC236}">
                <a16:creationId xmlns:a16="http://schemas.microsoft.com/office/drawing/2014/main" id="{918A02B5-3C45-6E92-F306-EF8DDC2E876F}"/>
              </a:ext>
            </a:extLst>
          </p:cNvPr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rot="20925428" flipV="1">
            <a:off x="10095336" y="2676447"/>
            <a:ext cx="131077" cy="802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1" name="Line 4">
            <a:extLst>
              <a:ext uri="{FF2B5EF4-FFF2-40B4-BE49-F238E27FC236}">
                <a16:creationId xmlns:a16="http://schemas.microsoft.com/office/drawing/2014/main" id="{E44104F2-2ACE-C770-341B-2F0152467B0E}"/>
              </a:ext>
            </a:extLst>
          </p:cNvPr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 rot="19548632" flipH="1" flipV="1">
            <a:off x="10085033" y="2420017"/>
            <a:ext cx="65786" cy="1263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2" name="Line 5">
            <a:extLst>
              <a:ext uri="{FF2B5EF4-FFF2-40B4-BE49-F238E27FC236}">
                <a16:creationId xmlns:a16="http://schemas.microsoft.com/office/drawing/2014/main" id="{A7F800B4-3A4F-BDA3-30F9-7D2B054EDA39}"/>
              </a:ext>
            </a:extLst>
          </p:cNvPr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rot="19548632" flipH="1" flipV="1">
            <a:off x="9923338" y="2256333"/>
            <a:ext cx="101443" cy="8375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3" name="Line 6">
            <a:extLst>
              <a:ext uri="{FF2B5EF4-FFF2-40B4-BE49-F238E27FC236}">
                <a16:creationId xmlns:a16="http://schemas.microsoft.com/office/drawing/2014/main" id="{C4DF3A93-4A7F-60AA-628E-F1F2824B9071}"/>
              </a:ext>
            </a:extLst>
          </p:cNvPr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 rot="19548632" flipV="1">
            <a:off x="9989668" y="2153910"/>
            <a:ext cx="41185" cy="1511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4" name="Line 7">
            <a:extLst>
              <a:ext uri="{FF2B5EF4-FFF2-40B4-BE49-F238E27FC236}">
                <a16:creationId xmlns:a16="http://schemas.microsoft.com/office/drawing/2014/main" id="{29104CDB-B7AE-1CF2-D14B-99DF0058E20C}"/>
              </a:ext>
            </a:extLst>
          </p:cNvPr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rot="19548632" flipV="1">
            <a:off x="10072671" y="2107093"/>
            <a:ext cx="44226" cy="1567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5" name="Line 8">
            <a:extLst>
              <a:ext uri="{FF2B5EF4-FFF2-40B4-BE49-F238E27FC236}">
                <a16:creationId xmlns:a16="http://schemas.microsoft.com/office/drawing/2014/main" id="{B7D2B3F0-A126-29DA-EBAE-00C92546CC10}"/>
              </a:ext>
            </a:extLst>
          </p:cNvPr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rot="19548632" flipV="1">
            <a:off x="10090651" y="2163067"/>
            <a:ext cx="121069" cy="7407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6" name="Line 4">
            <a:extLst>
              <a:ext uri="{FF2B5EF4-FFF2-40B4-BE49-F238E27FC236}">
                <a16:creationId xmlns:a16="http://schemas.microsoft.com/office/drawing/2014/main" id="{EF85747E-58FB-2FF8-1490-CAEBAE699A3B}"/>
              </a:ext>
            </a:extLst>
          </p:cNvPr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 rot="1890259" flipH="1" flipV="1">
            <a:off x="10309639" y="2286420"/>
            <a:ext cx="78367" cy="1504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7" name="Line 5">
            <a:extLst>
              <a:ext uri="{FF2B5EF4-FFF2-40B4-BE49-F238E27FC236}">
                <a16:creationId xmlns:a16="http://schemas.microsoft.com/office/drawing/2014/main" id="{7C0BC26B-82C7-71E7-CD15-544BD3EE4FF3}"/>
              </a:ext>
            </a:extLst>
          </p:cNvPr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 rot="1890259" flipH="1" flipV="1">
            <a:off x="10418667" y="2064894"/>
            <a:ext cx="120842" cy="9976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8" name="Line 6">
            <a:extLst>
              <a:ext uri="{FF2B5EF4-FFF2-40B4-BE49-F238E27FC236}">
                <a16:creationId xmlns:a16="http://schemas.microsoft.com/office/drawing/2014/main" id="{61715F7F-1292-AD6C-B8AD-C3CE8EB93205}"/>
              </a:ext>
            </a:extLst>
          </p:cNvPr>
          <p:cNvSpPr>
            <a:spLocks noChangeShapeType="1"/>
          </p:cNvSpPr>
          <p:nvPr>
            <p:custDataLst>
              <p:tags r:id="rId192"/>
            </p:custDataLst>
          </p:nvPr>
        </p:nvSpPr>
        <p:spPr bwMode="auto">
          <a:xfrm rot="1890259" flipV="1">
            <a:off x="10546893" y="2030338"/>
            <a:ext cx="49061" cy="18011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9" name="Line 7">
            <a:extLst>
              <a:ext uri="{FF2B5EF4-FFF2-40B4-BE49-F238E27FC236}">
                <a16:creationId xmlns:a16="http://schemas.microsoft.com/office/drawing/2014/main" id="{F8C72DE7-A698-9D8D-DA34-6BB497910A61}"/>
              </a:ext>
            </a:extLst>
          </p:cNvPr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 rot="1890259" flipV="1">
            <a:off x="10634352" y="2097207"/>
            <a:ext cx="52683" cy="1866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0" name="Line 8">
            <a:extLst>
              <a:ext uri="{FF2B5EF4-FFF2-40B4-BE49-F238E27FC236}">
                <a16:creationId xmlns:a16="http://schemas.microsoft.com/office/drawing/2014/main" id="{9B094F6A-E0FB-5A56-7E8B-1971186219A4}"/>
              </a:ext>
            </a:extLst>
          </p:cNvPr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rot="1890259" flipV="1">
            <a:off x="10600333" y="2214847"/>
            <a:ext cx="144221" cy="8824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1" name="Line 4">
            <a:extLst>
              <a:ext uri="{FF2B5EF4-FFF2-40B4-BE49-F238E27FC236}">
                <a16:creationId xmlns:a16="http://schemas.microsoft.com/office/drawing/2014/main" id="{DA853194-3069-0FF8-512D-A0C4214E9040}"/>
              </a:ext>
            </a:extLst>
          </p:cNvPr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 rot="1921517" flipH="1" flipV="1">
            <a:off x="10513967" y="2364528"/>
            <a:ext cx="81437" cy="15637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2" name="Line 5">
            <a:extLst>
              <a:ext uri="{FF2B5EF4-FFF2-40B4-BE49-F238E27FC236}">
                <a16:creationId xmlns:a16="http://schemas.microsoft.com/office/drawing/2014/main" id="{60A048D7-56B0-4E27-4444-BAD210C3E385}"/>
              </a:ext>
            </a:extLst>
          </p:cNvPr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 rot="1921517" flipH="1" flipV="1">
            <a:off x="10629595" y="2135563"/>
            <a:ext cx="125577" cy="1036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3" name="Line 6">
            <a:extLst>
              <a:ext uri="{FF2B5EF4-FFF2-40B4-BE49-F238E27FC236}">
                <a16:creationId xmlns:a16="http://schemas.microsoft.com/office/drawing/2014/main" id="{B83A69F0-8535-0538-68EF-F436363C95DA}"/>
              </a:ext>
            </a:extLst>
          </p:cNvPr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rot="1921517" flipV="1">
            <a:off x="10762788" y="2100525"/>
            <a:ext cx="50984" cy="18716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4" name="Line 7">
            <a:extLst>
              <a:ext uri="{FF2B5EF4-FFF2-40B4-BE49-F238E27FC236}">
                <a16:creationId xmlns:a16="http://schemas.microsoft.com/office/drawing/2014/main" id="{24DE7759-3EF3-3C6A-BC64-80A3D906AAFA}"/>
              </a:ext>
            </a:extLst>
          </p:cNvPr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 rot="1921517" flipV="1">
            <a:off x="10853007" y="2170854"/>
            <a:ext cx="54748" cy="1940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5" name="Line 8">
            <a:extLst>
              <a:ext uri="{FF2B5EF4-FFF2-40B4-BE49-F238E27FC236}">
                <a16:creationId xmlns:a16="http://schemas.microsoft.com/office/drawing/2014/main" id="{BFD22AF9-2B94-2235-D840-53F8C927E8C8}"/>
              </a:ext>
            </a:extLst>
          </p:cNvPr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 rot="1921517" flipV="1">
            <a:off x="10817009" y="2293212"/>
            <a:ext cx="149872" cy="917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6" name="Line 4">
            <a:extLst>
              <a:ext uri="{FF2B5EF4-FFF2-40B4-BE49-F238E27FC236}">
                <a16:creationId xmlns:a16="http://schemas.microsoft.com/office/drawing/2014/main" id="{42762B07-60DD-D45B-5A68-7AD7097B3D2F}"/>
              </a:ext>
            </a:extLst>
          </p:cNvPr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 rot="4488335" flipH="1" flipV="1">
            <a:off x="10645953" y="2516067"/>
            <a:ext cx="70979" cy="13629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7" name="Line 5">
            <a:extLst>
              <a:ext uri="{FF2B5EF4-FFF2-40B4-BE49-F238E27FC236}">
                <a16:creationId xmlns:a16="http://schemas.microsoft.com/office/drawing/2014/main" id="{30EE2E17-58FF-E48F-2CB7-D387F2DFEAA1}"/>
              </a:ext>
            </a:extLst>
          </p:cNvPr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 rot="4488335" flipH="1" flipV="1">
            <a:off x="10865941" y="2457218"/>
            <a:ext cx="109451" cy="903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8" name="Line 6">
            <a:extLst>
              <a:ext uri="{FF2B5EF4-FFF2-40B4-BE49-F238E27FC236}">
                <a16:creationId xmlns:a16="http://schemas.microsoft.com/office/drawing/2014/main" id="{683BD172-675C-431B-EB13-051C2489531A}"/>
              </a:ext>
            </a:extLst>
          </p:cNvPr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 rot="4488335" flipV="1">
            <a:off x="10955823" y="2481891"/>
            <a:ext cx="44436" cy="16313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9" name="Line 7">
            <a:extLst>
              <a:ext uri="{FF2B5EF4-FFF2-40B4-BE49-F238E27FC236}">
                <a16:creationId xmlns:a16="http://schemas.microsoft.com/office/drawing/2014/main" id="{BB525211-E9BA-ED4A-7EE8-4F8F071F25DE}"/>
              </a:ext>
            </a:extLst>
          </p:cNvPr>
          <p:cNvSpPr>
            <a:spLocks noChangeShapeType="1"/>
          </p:cNvSpPr>
          <p:nvPr>
            <p:custDataLst>
              <p:tags r:id="rId203"/>
            </p:custDataLst>
          </p:nvPr>
        </p:nvSpPr>
        <p:spPr bwMode="auto">
          <a:xfrm rot="4488335" flipV="1">
            <a:off x="10969442" y="2580610"/>
            <a:ext cx="47717" cy="1690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0" name="Line 8">
            <a:extLst>
              <a:ext uri="{FF2B5EF4-FFF2-40B4-BE49-F238E27FC236}">
                <a16:creationId xmlns:a16="http://schemas.microsoft.com/office/drawing/2014/main" id="{A307E2C2-CED6-F92B-ACFF-AF54D88054A3}"/>
              </a:ext>
            </a:extLst>
          </p:cNvPr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 rot="4488335" flipV="1">
            <a:off x="10893234" y="2677589"/>
            <a:ext cx="130625" cy="799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1" name="Line 4">
            <a:extLst>
              <a:ext uri="{FF2B5EF4-FFF2-40B4-BE49-F238E27FC236}">
                <a16:creationId xmlns:a16="http://schemas.microsoft.com/office/drawing/2014/main" id="{33DA7BE7-4612-E7DB-69A0-81B20081E31E}"/>
              </a:ext>
            </a:extLst>
          </p:cNvPr>
          <p:cNvSpPr>
            <a:spLocks noChangeShapeType="1"/>
          </p:cNvSpPr>
          <p:nvPr>
            <p:custDataLst>
              <p:tags r:id="rId205"/>
            </p:custDataLst>
          </p:nvPr>
        </p:nvSpPr>
        <p:spPr bwMode="auto">
          <a:xfrm rot="20956678" flipH="1" flipV="1">
            <a:off x="10400845" y="2954607"/>
            <a:ext cx="74015" cy="142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2" name="Line 5">
            <a:extLst>
              <a:ext uri="{FF2B5EF4-FFF2-40B4-BE49-F238E27FC236}">
                <a16:creationId xmlns:a16="http://schemas.microsoft.com/office/drawing/2014/main" id="{28DFC945-CFC3-7C18-0326-F90CD44A2293}"/>
              </a:ext>
            </a:extLst>
          </p:cNvPr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 rot="20956678" flipH="1" flipV="1">
            <a:off x="10315185" y="2723204"/>
            <a:ext cx="114132" cy="942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3" name="Line 6">
            <a:extLst>
              <a:ext uri="{FF2B5EF4-FFF2-40B4-BE49-F238E27FC236}">
                <a16:creationId xmlns:a16="http://schemas.microsoft.com/office/drawing/2014/main" id="{4C408506-A649-8C27-19E6-F5F1B24F9B05}"/>
              </a:ext>
            </a:extLst>
          </p:cNvPr>
          <p:cNvSpPr>
            <a:spLocks noChangeShapeType="1"/>
          </p:cNvSpPr>
          <p:nvPr>
            <p:custDataLst>
              <p:tags r:id="rId207"/>
            </p:custDataLst>
          </p:nvPr>
        </p:nvSpPr>
        <p:spPr bwMode="auto">
          <a:xfrm rot="20956678" flipV="1">
            <a:off x="10417223" y="2630581"/>
            <a:ext cx="46337" cy="170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4" name="Line 7">
            <a:extLst>
              <a:ext uri="{FF2B5EF4-FFF2-40B4-BE49-F238E27FC236}">
                <a16:creationId xmlns:a16="http://schemas.microsoft.com/office/drawing/2014/main" id="{E8535098-14F8-E0CE-8558-95CA9C3808FE}"/>
              </a:ext>
            </a:extLst>
          </p:cNvPr>
          <p:cNvSpPr>
            <a:spLocks noChangeShapeType="1"/>
          </p:cNvSpPr>
          <p:nvPr>
            <p:custDataLst>
              <p:tags r:id="rId208"/>
            </p:custDataLst>
          </p:nvPr>
        </p:nvSpPr>
        <p:spPr bwMode="auto">
          <a:xfrm rot="20956678" flipV="1">
            <a:off x="10522482" y="2619878"/>
            <a:ext cx="49758" cy="17633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5" name="Line 8">
            <a:extLst>
              <a:ext uri="{FF2B5EF4-FFF2-40B4-BE49-F238E27FC236}">
                <a16:creationId xmlns:a16="http://schemas.microsoft.com/office/drawing/2014/main" id="{03557DB7-3BF6-55D5-83AE-5E322C4ACE3B}"/>
              </a:ext>
            </a:extLst>
          </p:cNvPr>
          <p:cNvSpPr>
            <a:spLocks noChangeShapeType="1"/>
          </p:cNvSpPr>
          <p:nvPr>
            <p:custDataLst>
              <p:tags r:id="rId209"/>
            </p:custDataLst>
          </p:nvPr>
        </p:nvSpPr>
        <p:spPr bwMode="auto">
          <a:xfrm rot="20956678" flipV="1">
            <a:off x="10530898" y="2706759"/>
            <a:ext cx="136213" cy="8334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6" name="Line 4">
            <a:extLst>
              <a:ext uri="{FF2B5EF4-FFF2-40B4-BE49-F238E27FC236}">
                <a16:creationId xmlns:a16="http://schemas.microsoft.com/office/drawing/2014/main" id="{22479261-81A1-840F-85B6-0EE967419640}"/>
              </a:ext>
            </a:extLst>
          </p:cNvPr>
          <p:cNvSpPr>
            <a:spLocks noChangeShapeType="1"/>
          </p:cNvSpPr>
          <p:nvPr>
            <p:custDataLst>
              <p:tags r:id="rId210"/>
            </p:custDataLst>
          </p:nvPr>
        </p:nvSpPr>
        <p:spPr bwMode="auto">
          <a:xfrm rot="19579887" flipH="1" flipV="1">
            <a:off x="10522398" y="2439891"/>
            <a:ext cx="68364" cy="1312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7" name="Line 5">
            <a:extLst>
              <a:ext uri="{FF2B5EF4-FFF2-40B4-BE49-F238E27FC236}">
                <a16:creationId xmlns:a16="http://schemas.microsoft.com/office/drawing/2014/main" id="{991A7BF3-E3CC-2AB4-0132-D72FDACE09CB}"/>
              </a:ext>
            </a:extLst>
          </p:cNvPr>
          <p:cNvSpPr>
            <a:spLocks noChangeShapeType="1"/>
          </p:cNvSpPr>
          <p:nvPr>
            <p:custDataLst>
              <p:tags r:id="rId211"/>
            </p:custDataLst>
          </p:nvPr>
        </p:nvSpPr>
        <p:spPr bwMode="auto">
          <a:xfrm rot="19579887" flipH="1" flipV="1">
            <a:off x="10356122" y="2268444"/>
            <a:ext cx="105418" cy="8703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8" name="Line 6">
            <a:extLst>
              <a:ext uri="{FF2B5EF4-FFF2-40B4-BE49-F238E27FC236}">
                <a16:creationId xmlns:a16="http://schemas.microsoft.com/office/drawing/2014/main" id="{6BA0B071-5395-6116-CBA6-4E726F49529D}"/>
              </a:ext>
            </a:extLst>
          </p:cNvPr>
          <p:cNvSpPr>
            <a:spLocks noChangeShapeType="1"/>
          </p:cNvSpPr>
          <p:nvPr>
            <p:custDataLst>
              <p:tags r:id="rId212"/>
            </p:custDataLst>
          </p:nvPr>
        </p:nvSpPr>
        <p:spPr bwMode="auto">
          <a:xfrm rot="19579887" flipV="1">
            <a:off x="10425699" y="2162352"/>
            <a:ext cx="42799" cy="157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9" name="Line 7">
            <a:extLst>
              <a:ext uri="{FF2B5EF4-FFF2-40B4-BE49-F238E27FC236}">
                <a16:creationId xmlns:a16="http://schemas.microsoft.com/office/drawing/2014/main" id="{1E925B89-09A8-CC21-713C-C4C063DF1AF4}"/>
              </a:ext>
            </a:extLst>
          </p:cNvPr>
          <p:cNvSpPr>
            <a:spLocks noChangeShapeType="1"/>
          </p:cNvSpPr>
          <p:nvPr>
            <p:custDataLst>
              <p:tags r:id="rId213"/>
            </p:custDataLst>
          </p:nvPr>
        </p:nvSpPr>
        <p:spPr bwMode="auto">
          <a:xfrm rot="19579887" flipV="1">
            <a:off x="10512367" y="2114500"/>
            <a:ext cx="45959" cy="1628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0" name="Line 8">
            <a:extLst>
              <a:ext uri="{FF2B5EF4-FFF2-40B4-BE49-F238E27FC236}">
                <a16:creationId xmlns:a16="http://schemas.microsoft.com/office/drawing/2014/main" id="{7F21FAE7-898A-A3FD-0820-D76978DA459E}"/>
              </a:ext>
            </a:extLst>
          </p:cNvPr>
          <p:cNvSpPr>
            <a:spLocks noChangeShapeType="1"/>
          </p:cNvSpPr>
          <p:nvPr>
            <p:custDataLst>
              <p:tags r:id="rId214"/>
            </p:custDataLst>
          </p:nvPr>
        </p:nvSpPr>
        <p:spPr bwMode="auto">
          <a:xfrm rot="19579887" flipV="1">
            <a:off x="10530910" y="2173199"/>
            <a:ext cx="125812" cy="769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1" name="Line 4">
            <a:extLst>
              <a:ext uri="{FF2B5EF4-FFF2-40B4-BE49-F238E27FC236}">
                <a16:creationId xmlns:a16="http://schemas.microsoft.com/office/drawing/2014/main" id="{DF048C90-5F2C-3736-B991-25CA0E182B1A}"/>
              </a:ext>
            </a:extLst>
          </p:cNvPr>
          <p:cNvSpPr>
            <a:spLocks noChangeShapeType="1"/>
          </p:cNvSpPr>
          <p:nvPr>
            <p:custDataLst>
              <p:tags r:id="rId215"/>
            </p:custDataLst>
          </p:nvPr>
        </p:nvSpPr>
        <p:spPr bwMode="auto">
          <a:xfrm rot="1921525" flipH="1" flipV="1">
            <a:off x="10756944" y="2303245"/>
            <a:ext cx="81437" cy="15637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2" name="Line 5">
            <a:extLst>
              <a:ext uri="{FF2B5EF4-FFF2-40B4-BE49-F238E27FC236}">
                <a16:creationId xmlns:a16="http://schemas.microsoft.com/office/drawing/2014/main" id="{6E11CBC4-6B7D-326A-76C9-F7BE5582BEE4}"/>
              </a:ext>
            </a:extLst>
          </p:cNvPr>
          <p:cNvSpPr>
            <a:spLocks noChangeShapeType="1"/>
          </p:cNvSpPr>
          <p:nvPr>
            <p:custDataLst>
              <p:tags r:id="rId216"/>
            </p:custDataLst>
          </p:nvPr>
        </p:nvSpPr>
        <p:spPr bwMode="auto">
          <a:xfrm rot="1921525" flipH="1" flipV="1">
            <a:off x="10872573" y="2074280"/>
            <a:ext cx="125577" cy="1036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E204AB03-E537-7142-9F57-5002F0CA31DB}"/>
              </a:ext>
            </a:extLst>
          </p:cNvPr>
          <p:cNvSpPr>
            <a:spLocks noChangeShapeType="1"/>
          </p:cNvSpPr>
          <p:nvPr>
            <p:custDataLst>
              <p:tags r:id="rId217"/>
            </p:custDataLst>
          </p:nvPr>
        </p:nvSpPr>
        <p:spPr bwMode="auto">
          <a:xfrm rot="1921525" flipV="1">
            <a:off x="11005767" y="2039242"/>
            <a:ext cx="50984" cy="18716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4" name="Line 7">
            <a:extLst>
              <a:ext uri="{FF2B5EF4-FFF2-40B4-BE49-F238E27FC236}">
                <a16:creationId xmlns:a16="http://schemas.microsoft.com/office/drawing/2014/main" id="{2E14A471-8E07-427E-59A0-6A2D40FD9CCE}"/>
              </a:ext>
            </a:extLst>
          </p:cNvPr>
          <p:cNvSpPr>
            <a:spLocks noChangeShapeType="1"/>
          </p:cNvSpPr>
          <p:nvPr>
            <p:custDataLst>
              <p:tags r:id="rId218"/>
            </p:custDataLst>
          </p:nvPr>
        </p:nvSpPr>
        <p:spPr bwMode="auto">
          <a:xfrm rot="1921525" flipV="1">
            <a:off x="11095984" y="2109572"/>
            <a:ext cx="54748" cy="1940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5" name="Line 8">
            <a:extLst>
              <a:ext uri="{FF2B5EF4-FFF2-40B4-BE49-F238E27FC236}">
                <a16:creationId xmlns:a16="http://schemas.microsoft.com/office/drawing/2014/main" id="{E8996ACA-25B7-6232-A323-6BDB928C5364}"/>
              </a:ext>
            </a:extLst>
          </p:cNvPr>
          <p:cNvSpPr>
            <a:spLocks noChangeShapeType="1"/>
          </p:cNvSpPr>
          <p:nvPr>
            <p:custDataLst>
              <p:tags r:id="rId219"/>
            </p:custDataLst>
          </p:nvPr>
        </p:nvSpPr>
        <p:spPr bwMode="auto">
          <a:xfrm rot="1921525" flipV="1">
            <a:off x="11059987" y="2231928"/>
            <a:ext cx="149872" cy="917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6" name="Line 4">
            <a:extLst>
              <a:ext uri="{FF2B5EF4-FFF2-40B4-BE49-F238E27FC236}">
                <a16:creationId xmlns:a16="http://schemas.microsoft.com/office/drawing/2014/main" id="{3F3F0A49-29E5-EFFA-779D-521C94772F76}"/>
              </a:ext>
            </a:extLst>
          </p:cNvPr>
          <p:cNvSpPr>
            <a:spLocks noChangeShapeType="1"/>
          </p:cNvSpPr>
          <p:nvPr>
            <p:custDataLst>
              <p:tags r:id="rId220"/>
            </p:custDataLst>
          </p:nvPr>
        </p:nvSpPr>
        <p:spPr bwMode="auto">
          <a:xfrm rot="1952773" flipH="1" flipV="1">
            <a:off x="10968501" y="2386357"/>
            <a:ext cx="84628" cy="16249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7" name="Line 5">
            <a:extLst>
              <a:ext uri="{FF2B5EF4-FFF2-40B4-BE49-F238E27FC236}">
                <a16:creationId xmlns:a16="http://schemas.microsoft.com/office/drawing/2014/main" id="{CE6D9092-D35F-916C-F551-576B828A1ED3}"/>
              </a:ext>
            </a:extLst>
          </p:cNvPr>
          <p:cNvSpPr>
            <a:spLocks noChangeShapeType="1"/>
          </p:cNvSpPr>
          <p:nvPr>
            <p:custDataLst>
              <p:tags r:id="rId221"/>
            </p:custDataLst>
          </p:nvPr>
        </p:nvSpPr>
        <p:spPr bwMode="auto">
          <a:xfrm rot="1952773" flipH="1" flipV="1">
            <a:off x="11091065" y="2149732"/>
            <a:ext cx="130497" cy="10774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8" name="Line 6">
            <a:extLst>
              <a:ext uri="{FF2B5EF4-FFF2-40B4-BE49-F238E27FC236}">
                <a16:creationId xmlns:a16="http://schemas.microsoft.com/office/drawing/2014/main" id="{EE1C6AC6-9CD6-900F-9757-3E25F576EEFC}"/>
              </a:ext>
            </a:extLst>
          </p:cNvPr>
          <p:cNvSpPr>
            <a:spLocks noChangeShapeType="1"/>
          </p:cNvSpPr>
          <p:nvPr>
            <p:custDataLst>
              <p:tags r:id="rId222"/>
            </p:custDataLst>
          </p:nvPr>
        </p:nvSpPr>
        <p:spPr bwMode="auto">
          <a:xfrm rot="1952773" flipV="1">
            <a:off x="11229408" y="2114227"/>
            <a:ext cx="52981" cy="19450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9" name="Line 7">
            <a:extLst>
              <a:ext uri="{FF2B5EF4-FFF2-40B4-BE49-F238E27FC236}">
                <a16:creationId xmlns:a16="http://schemas.microsoft.com/office/drawing/2014/main" id="{78278ADB-09EE-B435-E205-5515BA544C02}"/>
              </a:ext>
            </a:extLst>
          </p:cNvPr>
          <p:cNvSpPr>
            <a:spLocks noChangeShapeType="1"/>
          </p:cNvSpPr>
          <p:nvPr>
            <p:custDataLst>
              <p:tags r:id="rId223"/>
            </p:custDataLst>
          </p:nvPr>
        </p:nvSpPr>
        <p:spPr bwMode="auto">
          <a:xfrm rot="1952773" flipV="1">
            <a:off x="11322460" y="2188180"/>
            <a:ext cx="56893" cy="2016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0" name="Line 8">
            <a:extLst>
              <a:ext uri="{FF2B5EF4-FFF2-40B4-BE49-F238E27FC236}">
                <a16:creationId xmlns:a16="http://schemas.microsoft.com/office/drawing/2014/main" id="{C282ADFD-95D7-85BD-FE8D-8A8A76E7FCB1}"/>
              </a:ext>
            </a:extLst>
          </p:cNvPr>
          <p:cNvSpPr>
            <a:spLocks noChangeShapeType="1"/>
          </p:cNvSpPr>
          <p:nvPr>
            <p:custDataLst>
              <p:tags r:id="rId224"/>
            </p:custDataLst>
          </p:nvPr>
        </p:nvSpPr>
        <p:spPr bwMode="auto">
          <a:xfrm rot="1952773" flipV="1">
            <a:off x="11284379" y="2315436"/>
            <a:ext cx="155744" cy="952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1" name="Line 4">
            <a:extLst>
              <a:ext uri="{FF2B5EF4-FFF2-40B4-BE49-F238E27FC236}">
                <a16:creationId xmlns:a16="http://schemas.microsoft.com/office/drawing/2014/main" id="{CE828D4B-B07C-E84E-5C90-811B1A0D98CD}"/>
              </a:ext>
            </a:extLst>
          </p:cNvPr>
          <p:cNvSpPr>
            <a:spLocks noChangeShapeType="1"/>
          </p:cNvSpPr>
          <p:nvPr>
            <p:custDataLst>
              <p:tags r:id="rId225"/>
            </p:custDataLst>
          </p:nvPr>
        </p:nvSpPr>
        <p:spPr bwMode="auto">
          <a:xfrm rot="4519595" flipH="1" flipV="1">
            <a:off x="11104318" y="2545022"/>
            <a:ext cx="73760" cy="14163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2" name="Line 5">
            <a:extLst>
              <a:ext uri="{FF2B5EF4-FFF2-40B4-BE49-F238E27FC236}">
                <a16:creationId xmlns:a16="http://schemas.microsoft.com/office/drawing/2014/main" id="{9760BDEB-882D-6EC4-79B1-7F1125B9132A}"/>
              </a:ext>
            </a:extLst>
          </p:cNvPr>
          <p:cNvSpPr>
            <a:spLocks noChangeShapeType="1"/>
          </p:cNvSpPr>
          <p:nvPr>
            <p:custDataLst>
              <p:tags r:id="rId226"/>
            </p:custDataLst>
          </p:nvPr>
        </p:nvSpPr>
        <p:spPr bwMode="auto">
          <a:xfrm rot="4519595" flipH="1" flipV="1">
            <a:off x="11333687" y="2486130"/>
            <a:ext cx="113739" cy="9390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3" name="Line 6">
            <a:extLst>
              <a:ext uri="{FF2B5EF4-FFF2-40B4-BE49-F238E27FC236}">
                <a16:creationId xmlns:a16="http://schemas.microsoft.com/office/drawing/2014/main" id="{2B3D1770-5E0B-D81C-1E39-5A2843614FEA}"/>
              </a:ext>
            </a:extLst>
          </p:cNvPr>
          <p:cNvSpPr>
            <a:spLocks noChangeShapeType="1"/>
          </p:cNvSpPr>
          <p:nvPr>
            <p:custDataLst>
              <p:tags r:id="rId227"/>
            </p:custDataLst>
          </p:nvPr>
        </p:nvSpPr>
        <p:spPr bwMode="auto">
          <a:xfrm rot="4519595" flipV="1">
            <a:off x="11426511" y="2512310"/>
            <a:ext cx="46178" cy="16952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4" name="Line 7">
            <a:extLst>
              <a:ext uri="{FF2B5EF4-FFF2-40B4-BE49-F238E27FC236}">
                <a16:creationId xmlns:a16="http://schemas.microsoft.com/office/drawing/2014/main" id="{BF37B776-A8AB-0981-6F7A-032DBB775564}"/>
              </a:ext>
            </a:extLst>
          </p:cNvPr>
          <p:cNvSpPr>
            <a:spLocks noChangeShapeType="1"/>
          </p:cNvSpPr>
          <p:nvPr>
            <p:custDataLst>
              <p:tags r:id="rId228"/>
            </p:custDataLst>
          </p:nvPr>
        </p:nvSpPr>
        <p:spPr bwMode="auto">
          <a:xfrm rot="4519595" flipV="1">
            <a:off x="11439703" y="2615035"/>
            <a:ext cx="49587" cy="17572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5" name="Line 8">
            <a:extLst>
              <a:ext uri="{FF2B5EF4-FFF2-40B4-BE49-F238E27FC236}">
                <a16:creationId xmlns:a16="http://schemas.microsoft.com/office/drawing/2014/main" id="{7289A65B-CBE9-E82A-2FCF-4F7D8309AFDD}"/>
              </a:ext>
            </a:extLst>
          </p:cNvPr>
          <p:cNvSpPr>
            <a:spLocks noChangeShapeType="1"/>
          </p:cNvSpPr>
          <p:nvPr>
            <p:custDataLst>
              <p:tags r:id="rId229"/>
            </p:custDataLst>
          </p:nvPr>
        </p:nvSpPr>
        <p:spPr bwMode="auto">
          <a:xfrm rot="4519595" flipV="1">
            <a:off x="11360017" y="2715485"/>
            <a:ext cx="135744" cy="830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6" name="Line 4">
            <a:extLst>
              <a:ext uri="{FF2B5EF4-FFF2-40B4-BE49-F238E27FC236}">
                <a16:creationId xmlns:a16="http://schemas.microsoft.com/office/drawing/2014/main" id="{6F2A103D-0271-BC17-F49A-847F721278FB}"/>
              </a:ext>
            </a:extLst>
          </p:cNvPr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 rot="1923496" flipH="1" flipV="1">
            <a:off x="10777378" y="3133874"/>
            <a:ext cx="64510" cy="1238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7" name="Line 5">
            <a:extLst>
              <a:ext uri="{FF2B5EF4-FFF2-40B4-BE49-F238E27FC236}">
                <a16:creationId xmlns:a16="http://schemas.microsoft.com/office/drawing/2014/main" id="{4B6F2750-15C1-3CE2-E654-7D2D18F5BE42}"/>
              </a:ext>
            </a:extLst>
          </p:cNvPr>
          <p:cNvSpPr>
            <a:spLocks noChangeShapeType="1"/>
          </p:cNvSpPr>
          <p:nvPr>
            <p:custDataLst>
              <p:tags r:id="rId231"/>
            </p:custDataLst>
          </p:nvPr>
        </p:nvSpPr>
        <p:spPr bwMode="auto">
          <a:xfrm rot="1923496" flipH="1" flipV="1">
            <a:off x="10869088" y="2952561"/>
            <a:ext cx="99476" cy="821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8" name="Line 6">
            <a:extLst>
              <a:ext uri="{FF2B5EF4-FFF2-40B4-BE49-F238E27FC236}">
                <a16:creationId xmlns:a16="http://schemas.microsoft.com/office/drawing/2014/main" id="{A3CC707F-AE5D-D970-48AE-C3432CEBF1C9}"/>
              </a:ext>
            </a:extLst>
          </p:cNvPr>
          <p:cNvSpPr>
            <a:spLocks noChangeShapeType="1"/>
          </p:cNvSpPr>
          <p:nvPr>
            <p:custDataLst>
              <p:tags r:id="rId232"/>
            </p:custDataLst>
          </p:nvPr>
        </p:nvSpPr>
        <p:spPr bwMode="auto">
          <a:xfrm rot="1923496" flipV="1">
            <a:off x="10974593" y="2924849"/>
            <a:ext cx="40387" cy="14826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9" name="Line 7">
            <a:extLst>
              <a:ext uri="{FF2B5EF4-FFF2-40B4-BE49-F238E27FC236}">
                <a16:creationId xmlns:a16="http://schemas.microsoft.com/office/drawing/2014/main" id="{EC567247-4BB2-DA3F-0726-634DD2927ECB}"/>
              </a:ext>
            </a:extLst>
          </p:cNvPr>
          <p:cNvSpPr>
            <a:spLocks noChangeShapeType="1"/>
          </p:cNvSpPr>
          <p:nvPr>
            <p:custDataLst>
              <p:tags r:id="rId233"/>
            </p:custDataLst>
          </p:nvPr>
        </p:nvSpPr>
        <p:spPr bwMode="auto">
          <a:xfrm rot="1923496" flipV="1">
            <a:off x="11046026" y="2980602"/>
            <a:ext cx="43368" cy="1536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0" name="Line 8">
            <a:extLst>
              <a:ext uri="{FF2B5EF4-FFF2-40B4-BE49-F238E27FC236}">
                <a16:creationId xmlns:a16="http://schemas.microsoft.com/office/drawing/2014/main" id="{621C3234-D8F1-B88D-D4BF-787BC6DDF6D2}"/>
              </a:ext>
            </a:extLst>
          </p:cNvPr>
          <p:cNvSpPr>
            <a:spLocks noChangeShapeType="1"/>
          </p:cNvSpPr>
          <p:nvPr>
            <p:custDataLst>
              <p:tags r:id="rId234"/>
            </p:custDataLst>
          </p:nvPr>
        </p:nvSpPr>
        <p:spPr bwMode="auto">
          <a:xfrm rot="1923496" flipV="1">
            <a:off x="11017477" y="3077531"/>
            <a:ext cx="118721" cy="726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1" name="Line 4">
            <a:extLst>
              <a:ext uri="{FF2B5EF4-FFF2-40B4-BE49-F238E27FC236}">
                <a16:creationId xmlns:a16="http://schemas.microsoft.com/office/drawing/2014/main" id="{F2A8188B-17D7-2673-B37F-B6A17E541076}"/>
              </a:ext>
            </a:extLst>
          </p:cNvPr>
          <p:cNvSpPr>
            <a:spLocks noChangeShapeType="1"/>
          </p:cNvSpPr>
          <p:nvPr>
            <p:custDataLst>
              <p:tags r:id="rId235"/>
            </p:custDataLst>
          </p:nvPr>
        </p:nvSpPr>
        <p:spPr bwMode="auto">
          <a:xfrm rot="546717" flipH="1" flipV="1">
            <a:off x="11163702" y="2876144"/>
            <a:ext cx="59585" cy="1144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2" name="Line 5">
            <a:extLst>
              <a:ext uri="{FF2B5EF4-FFF2-40B4-BE49-F238E27FC236}">
                <a16:creationId xmlns:a16="http://schemas.microsoft.com/office/drawing/2014/main" id="{36E7FD5C-847A-E03A-7066-878CBB5A23BF}"/>
              </a:ext>
            </a:extLst>
          </p:cNvPr>
          <p:cNvSpPr>
            <a:spLocks noChangeShapeType="1"/>
          </p:cNvSpPr>
          <p:nvPr>
            <p:custDataLst>
              <p:tags r:id="rId236"/>
            </p:custDataLst>
          </p:nvPr>
        </p:nvSpPr>
        <p:spPr bwMode="auto">
          <a:xfrm rot="546717" flipH="1" flipV="1">
            <a:off x="11167621" y="2684134"/>
            <a:ext cx="91881" cy="758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3" name="Line 6">
            <a:extLst>
              <a:ext uri="{FF2B5EF4-FFF2-40B4-BE49-F238E27FC236}">
                <a16:creationId xmlns:a16="http://schemas.microsoft.com/office/drawing/2014/main" id="{4609557E-F4B4-D0A2-F295-CF85A8510EFB}"/>
              </a:ext>
            </a:extLst>
          </p:cNvPr>
          <p:cNvSpPr>
            <a:spLocks noChangeShapeType="1"/>
          </p:cNvSpPr>
          <p:nvPr>
            <p:custDataLst>
              <p:tags r:id="rId237"/>
            </p:custDataLst>
          </p:nvPr>
        </p:nvSpPr>
        <p:spPr bwMode="auto">
          <a:xfrm rot="546717" flipV="1">
            <a:off x="11261449" y="2630792"/>
            <a:ext cx="37303" cy="136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4" name="Line 7">
            <a:extLst>
              <a:ext uri="{FF2B5EF4-FFF2-40B4-BE49-F238E27FC236}">
                <a16:creationId xmlns:a16="http://schemas.microsoft.com/office/drawing/2014/main" id="{E487273C-9614-2D7E-DEEC-81C682033653}"/>
              </a:ext>
            </a:extLst>
          </p:cNvPr>
          <p:cNvSpPr>
            <a:spLocks noChangeShapeType="1"/>
          </p:cNvSpPr>
          <p:nvPr>
            <p:custDataLst>
              <p:tags r:id="rId238"/>
            </p:custDataLst>
          </p:nvPr>
        </p:nvSpPr>
        <p:spPr bwMode="auto">
          <a:xfrm rot="546717" flipV="1">
            <a:off x="11343151" y="2651756"/>
            <a:ext cx="40057" cy="14195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5" name="Line 8">
            <a:extLst>
              <a:ext uri="{FF2B5EF4-FFF2-40B4-BE49-F238E27FC236}">
                <a16:creationId xmlns:a16="http://schemas.microsoft.com/office/drawing/2014/main" id="{0AF5AD74-4A5B-FF0E-538C-2A8F4B42B992}"/>
              </a:ext>
            </a:extLst>
          </p:cNvPr>
          <p:cNvSpPr>
            <a:spLocks noChangeShapeType="1"/>
          </p:cNvSpPr>
          <p:nvPr>
            <p:custDataLst>
              <p:tags r:id="rId239"/>
            </p:custDataLst>
          </p:nvPr>
        </p:nvSpPr>
        <p:spPr bwMode="auto">
          <a:xfrm rot="546717" flipV="1">
            <a:off x="11336427" y="2733876"/>
            <a:ext cx="109656" cy="670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6" name="Line 4">
            <a:extLst>
              <a:ext uri="{FF2B5EF4-FFF2-40B4-BE49-F238E27FC236}">
                <a16:creationId xmlns:a16="http://schemas.microsoft.com/office/drawing/2014/main" id="{FFABF7BF-1AB3-EAC3-9E7D-0A87A88A5B1C}"/>
              </a:ext>
            </a:extLst>
          </p:cNvPr>
          <p:cNvSpPr>
            <a:spLocks noChangeShapeType="1"/>
          </p:cNvSpPr>
          <p:nvPr>
            <p:custDataLst>
              <p:tags r:id="rId240"/>
            </p:custDataLst>
          </p:nvPr>
        </p:nvSpPr>
        <p:spPr bwMode="auto">
          <a:xfrm rot="4488347" flipH="1" flipV="1">
            <a:off x="11385685" y="2928535"/>
            <a:ext cx="70979" cy="13629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7" name="Line 5">
            <a:extLst>
              <a:ext uri="{FF2B5EF4-FFF2-40B4-BE49-F238E27FC236}">
                <a16:creationId xmlns:a16="http://schemas.microsoft.com/office/drawing/2014/main" id="{B948BE33-8808-0F22-09ED-DF44FF316A40}"/>
              </a:ext>
            </a:extLst>
          </p:cNvPr>
          <p:cNvSpPr>
            <a:spLocks noChangeShapeType="1"/>
          </p:cNvSpPr>
          <p:nvPr>
            <p:custDataLst>
              <p:tags r:id="rId241"/>
            </p:custDataLst>
          </p:nvPr>
        </p:nvSpPr>
        <p:spPr bwMode="auto">
          <a:xfrm rot="4488347" flipH="1" flipV="1">
            <a:off x="11605673" y="2869686"/>
            <a:ext cx="109451" cy="903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8" name="Line 6">
            <a:extLst>
              <a:ext uri="{FF2B5EF4-FFF2-40B4-BE49-F238E27FC236}">
                <a16:creationId xmlns:a16="http://schemas.microsoft.com/office/drawing/2014/main" id="{0F8BA11A-154C-10A0-C54A-CE5DFD4719EA}"/>
              </a:ext>
            </a:extLst>
          </p:cNvPr>
          <p:cNvSpPr>
            <a:spLocks noChangeShapeType="1"/>
          </p:cNvSpPr>
          <p:nvPr>
            <p:custDataLst>
              <p:tags r:id="rId242"/>
            </p:custDataLst>
          </p:nvPr>
        </p:nvSpPr>
        <p:spPr bwMode="auto">
          <a:xfrm rot="4488347" flipV="1">
            <a:off x="11695556" y="2894361"/>
            <a:ext cx="44437" cy="16313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9" name="Line 7">
            <a:extLst>
              <a:ext uri="{FF2B5EF4-FFF2-40B4-BE49-F238E27FC236}">
                <a16:creationId xmlns:a16="http://schemas.microsoft.com/office/drawing/2014/main" id="{3E14E7E9-5137-1F66-1E0A-5CE8C6FB4F6E}"/>
              </a:ext>
            </a:extLst>
          </p:cNvPr>
          <p:cNvSpPr>
            <a:spLocks noChangeShapeType="1"/>
          </p:cNvSpPr>
          <p:nvPr>
            <p:custDataLst>
              <p:tags r:id="rId243"/>
            </p:custDataLst>
          </p:nvPr>
        </p:nvSpPr>
        <p:spPr bwMode="auto">
          <a:xfrm rot="4488347" flipV="1">
            <a:off x="11709174" y="2993079"/>
            <a:ext cx="47717" cy="16909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0" name="Line 8">
            <a:extLst>
              <a:ext uri="{FF2B5EF4-FFF2-40B4-BE49-F238E27FC236}">
                <a16:creationId xmlns:a16="http://schemas.microsoft.com/office/drawing/2014/main" id="{F9911C28-36B6-3E7B-AA1C-32AF91BE1B5B}"/>
              </a:ext>
            </a:extLst>
          </p:cNvPr>
          <p:cNvSpPr>
            <a:spLocks noChangeShapeType="1"/>
          </p:cNvSpPr>
          <p:nvPr>
            <p:custDataLst>
              <p:tags r:id="rId244"/>
            </p:custDataLst>
          </p:nvPr>
        </p:nvSpPr>
        <p:spPr bwMode="auto">
          <a:xfrm rot="4488347" flipV="1">
            <a:off x="11632967" y="3090059"/>
            <a:ext cx="130626" cy="799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1" name="Line 4">
            <a:extLst>
              <a:ext uri="{FF2B5EF4-FFF2-40B4-BE49-F238E27FC236}">
                <a16:creationId xmlns:a16="http://schemas.microsoft.com/office/drawing/2014/main" id="{3B504A5B-0F6A-D9C6-4E6E-55B50664CDEE}"/>
              </a:ext>
            </a:extLst>
          </p:cNvPr>
          <p:cNvSpPr>
            <a:spLocks noChangeShapeType="1"/>
          </p:cNvSpPr>
          <p:nvPr>
            <p:custDataLst>
              <p:tags r:id="rId245"/>
            </p:custDataLst>
          </p:nvPr>
        </p:nvSpPr>
        <p:spPr bwMode="auto">
          <a:xfrm rot="4519600" flipH="1" flipV="1">
            <a:off x="11469639" y="3107171"/>
            <a:ext cx="73760" cy="14163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2" name="Line 5">
            <a:extLst>
              <a:ext uri="{FF2B5EF4-FFF2-40B4-BE49-F238E27FC236}">
                <a16:creationId xmlns:a16="http://schemas.microsoft.com/office/drawing/2014/main" id="{13CEE14D-35A7-3CDF-10C1-B16E8E27F21B}"/>
              </a:ext>
            </a:extLst>
          </p:cNvPr>
          <p:cNvSpPr>
            <a:spLocks noChangeShapeType="1"/>
          </p:cNvSpPr>
          <p:nvPr>
            <p:custDataLst>
              <p:tags r:id="rId246"/>
            </p:custDataLst>
          </p:nvPr>
        </p:nvSpPr>
        <p:spPr bwMode="auto">
          <a:xfrm rot="4519600" flipH="1" flipV="1">
            <a:off x="11699009" y="3048279"/>
            <a:ext cx="113739" cy="9390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3" name="Line 6">
            <a:extLst>
              <a:ext uri="{FF2B5EF4-FFF2-40B4-BE49-F238E27FC236}">
                <a16:creationId xmlns:a16="http://schemas.microsoft.com/office/drawing/2014/main" id="{7A7A86DB-0653-CA6E-54EE-1C71AEE493D6}"/>
              </a:ext>
            </a:extLst>
          </p:cNvPr>
          <p:cNvSpPr>
            <a:spLocks noChangeShapeType="1"/>
          </p:cNvSpPr>
          <p:nvPr>
            <p:custDataLst>
              <p:tags r:id="rId247"/>
            </p:custDataLst>
          </p:nvPr>
        </p:nvSpPr>
        <p:spPr bwMode="auto">
          <a:xfrm rot="4519600" flipV="1">
            <a:off x="11791833" y="3074460"/>
            <a:ext cx="46177" cy="16952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4" name="Line 7">
            <a:extLst>
              <a:ext uri="{FF2B5EF4-FFF2-40B4-BE49-F238E27FC236}">
                <a16:creationId xmlns:a16="http://schemas.microsoft.com/office/drawing/2014/main" id="{F84CC2BD-7CCF-CF4E-5E26-212B4C705BAA}"/>
              </a:ext>
            </a:extLst>
          </p:cNvPr>
          <p:cNvSpPr>
            <a:spLocks noChangeShapeType="1"/>
          </p:cNvSpPr>
          <p:nvPr>
            <p:custDataLst>
              <p:tags r:id="rId248"/>
            </p:custDataLst>
          </p:nvPr>
        </p:nvSpPr>
        <p:spPr bwMode="auto">
          <a:xfrm rot="4519600" flipV="1">
            <a:off x="11805024" y="3177186"/>
            <a:ext cx="49587" cy="17572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5" name="Line 8">
            <a:extLst>
              <a:ext uri="{FF2B5EF4-FFF2-40B4-BE49-F238E27FC236}">
                <a16:creationId xmlns:a16="http://schemas.microsoft.com/office/drawing/2014/main" id="{A0DBDCA2-1C97-7134-01C6-A47EB7E72AF8}"/>
              </a:ext>
            </a:extLst>
          </p:cNvPr>
          <p:cNvSpPr>
            <a:spLocks noChangeShapeType="1"/>
          </p:cNvSpPr>
          <p:nvPr>
            <p:custDataLst>
              <p:tags r:id="rId249"/>
            </p:custDataLst>
          </p:nvPr>
        </p:nvSpPr>
        <p:spPr bwMode="auto">
          <a:xfrm rot="4519600" flipV="1">
            <a:off x="11725337" y="3277634"/>
            <a:ext cx="135743" cy="8305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6" name="Line 4">
            <a:extLst>
              <a:ext uri="{FF2B5EF4-FFF2-40B4-BE49-F238E27FC236}">
                <a16:creationId xmlns:a16="http://schemas.microsoft.com/office/drawing/2014/main" id="{6885D0D4-9F92-0FE7-FD58-8AA44785B99E}"/>
              </a:ext>
            </a:extLst>
          </p:cNvPr>
          <p:cNvSpPr>
            <a:spLocks noChangeShapeType="1"/>
          </p:cNvSpPr>
          <p:nvPr>
            <p:custDataLst>
              <p:tags r:id="rId250"/>
            </p:custDataLst>
          </p:nvPr>
        </p:nvSpPr>
        <p:spPr bwMode="auto">
          <a:xfrm rot="7086417" flipH="1" flipV="1">
            <a:off x="11470033" y="3288273"/>
            <a:ext cx="64288" cy="1234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7" name="Line 5">
            <a:extLst>
              <a:ext uri="{FF2B5EF4-FFF2-40B4-BE49-F238E27FC236}">
                <a16:creationId xmlns:a16="http://schemas.microsoft.com/office/drawing/2014/main" id="{625DDC1D-19D3-6A8E-6F94-B5FF3EBDA26B}"/>
              </a:ext>
            </a:extLst>
          </p:cNvPr>
          <p:cNvSpPr>
            <a:spLocks noChangeShapeType="1"/>
          </p:cNvSpPr>
          <p:nvPr>
            <p:custDataLst>
              <p:tags r:id="rId251"/>
            </p:custDataLst>
          </p:nvPr>
        </p:nvSpPr>
        <p:spPr bwMode="auto">
          <a:xfrm rot="7086417" flipH="1" flipV="1">
            <a:off x="11661116" y="3403745"/>
            <a:ext cx="99133" cy="8184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8" name="Line 6">
            <a:extLst>
              <a:ext uri="{FF2B5EF4-FFF2-40B4-BE49-F238E27FC236}">
                <a16:creationId xmlns:a16="http://schemas.microsoft.com/office/drawing/2014/main" id="{5A117000-1215-EFB2-F494-A061EEB8F885}"/>
              </a:ext>
            </a:extLst>
          </p:cNvPr>
          <p:cNvSpPr>
            <a:spLocks noChangeShapeType="1"/>
          </p:cNvSpPr>
          <p:nvPr>
            <p:custDataLst>
              <p:tags r:id="rId252"/>
            </p:custDataLst>
          </p:nvPr>
        </p:nvSpPr>
        <p:spPr bwMode="auto">
          <a:xfrm rot="7086417" flipV="1">
            <a:off x="11690449" y="3446678"/>
            <a:ext cx="40247" cy="14775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9" name="Line 7">
            <a:extLst>
              <a:ext uri="{FF2B5EF4-FFF2-40B4-BE49-F238E27FC236}">
                <a16:creationId xmlns:a16="http://schemas.microsoft.com/office/drawing/2014/main" id="{DC14F13F-7BEC-AA90-D46E-08AB78C2720C}"/>
              </a:ext>
            </a:extLst>
          </p:cNvPr>
          <p:cNvSpPr>
            <a:spLocks noChangeShapeType="1"/>
          </p:cNvSpPr>
          <p:nvPr>
            <p:custDataLst>
              <p:tags r:id="rId253"/>
            </p:custDataLst>
          </p:nvPr>
        </p:nvSpPr>
        <p:spPr bwMode="auto">
          <a:xfrm rot="7086417" flipV="1">
            <a:off x="11635846" y="3520492"/>
            <a:ext cx="43219" cy="15315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0" name="Line 8">
            <a:extLst>
              <a:ext uri="{FF2B5EF4-FFF2-40B4-BE49-F238E27FC236}">
                <a16:creationId xmlns:a16="http://schemas.microsoft.com/office/drawing/2014/main" id="{FEAEBE5F-F377-F27B-3611-34E43D7A1D2A}"/>
              </a:ext>
            </a:extLst>
          </p:cNvPr>
          <p:cNvSpPr>
            <a:spLocks noChangeShapeType="1"/>
          </p:cNvSpPr>
          <p:nvPr>
            <p:custDataLst>
              <p:tags r:id="rId254"/>
            </p:custDataLst>
          </p:nvPr>
        </p:nvSpPr>
        <p:spPr bwMode="auto">
          <a:xfrm rot="7086417" flipV="1">
            <a:off x="11542848" y="3573822"/>
            <a:ext cx="118312" cy="7239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471" name="群組 470">
            <a:extLst>
              <a:ext uri="{FF2B5EF4-FFF2-40B4-BE49-F238E27FC236}">
                <a16:creationId xmlns:a16="http://schemas.microsoft.com/office/drawing/2014/main" id="{0615D06C-881E-0106-7B77-404EDCC3BDCE}"/>
              </a:ext>
            </a:extLst>
          </p:cNvPr>
          <p:cNvGrpSpPr/>
          <p:nvPr/>
        </p:nvGrpSpPr>
        <p:grpSpPr>
          <a:xfrm>
            <a:off x="9114931" y="2160388"/>
            <a:ext cx="2655045" cy="3239782"/>
            <a:chOff x="9114931" y="2160388"/>
            <a:chExt cx="2655045" cy="3239782"/>
          </a:xfrm>
        </p:grpSpPr>
        <p:pic>
          <p:nvPicPr>
            <p:cNvPr id="472" name="Picture 9" descr="1">
              <a:extLst>
                <a:ext uri="{FF2B5EF4-FFF2-40B4-BE49-F238E27FC236}">
                  <a16:creationId xmlns:a16="http://schemas.microsoft.com/office/drawing/2014/main" id="{4F012128-CC88-B0AB-ED6E-2E4E2926BFAD}"/>
                </a:ext>
              </a:extLst>
            </p:cNvPr>
            <p:cNvPicPr>
              <a:picLocks noChangeArrowheads="1"/>
            </p:cNvPicPr>
            <p:nvPr>
              <p:custDataLst>
                <p:tags r:id="rId255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">
              <a:off x="10033767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3" name="Picture 9" descr="1">
              <a:extLst>
                <a:ext uri="{FF2B5EF4-FFF2-40B4-BE49-F238E27FC236}">
                  <a16:creationId xmlns:a16="http://schemas.microsoft.com/office/drawing/2014/main" id="{01EB4624-7610-2E72-F944-AD1A6B84426D}"/>
                </a:ext>
              </a:extLst>
            </p:cNvPr>
            <p:cNvPicPr>
              <a:picLocks noChangeArrowheads="1"/>
            </p:cNvPicPr>
            <p:nvPr>
              <p:custDataLst>
                <p:tags r:id="rId256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9">
              <a:off x="9794584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4" name="Picture 9" descr="1">
              <a:extLst>
                <a:ext uri="{FF2B5EF4-FFF2-40B4-BE49-F238E27FC236}">
                  <a16:creationId xmlns:a16="http://schemas.microsoft.com/office/drawing/2014/main" id="{00889340-A5B5-6016-3384-E31933D795C8}"/>
                </a:ext>
              </a:extLst>
            </p:cNvPr>
            <p:cNvPicPr>
              <a:picLocks noChangeArrowheads="1"/>
            </p:cNvPicPr>
            <p:nvPr>
              <p:custDataLst>
                <p:tags r:id="rId257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9">
              <a:off x="9690764" y="2837064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" name="Picture 9" descr="1">
              <a:extLst>
                <a:ext uri="{FF2B5EF4-FFF2-40B4-BE49-F238E27FC236}">
                  <a16:creationId xmlns:a16="http://schemas.microsoft.com/office/drawing/2014/main" id="{B7500AE7-ED61-0949-FED1-456F7C7C621D}"/>
                </a:ext>
              </a:extLst>
            </p:cNvPr>
            <p:cNvPicPr>
              <a:picLocks noChangeArrowheads="1"/>
            </p:cNvPicPr>
            <p:nvPr>
              <p:custDataLst>
                <p:tags r:id="rId258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30">
              <a:off x="10124935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6" name="Picture 9" descr="1">
              <a:extLst>
                <a:ext uri="{FF2B5EF4-FFF2-40B4-BE49-F238E27FC236}">
                  <a16:creationId xmlns:a16="http://schemas.microsoft.com/office/drawing/2014/main" id="{B59BCC2C-67ED-DDC1-00B9-874F90CEDE96}"/>
                </a:ext>
              </a:extLst>
            </p:cNvPr>
            <p:cNvPicPr>
              <a:picLocks noChangeArrowheads="1"/>
            </p:cNvPicPr>
            <p:nvPr>
              <p:custDataLst>
                <p:tags r:id="rId259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90">
              <a:off x="10558212" y="2612476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7" name="Picture 9" descr="1">
              <a:extLst>
                <a:ext uri="{FF2B5EF4-FFF2-40B4-BE49-F238E27FC236}">
                  <a16:creationId xmlns:a16="http://schemas.microsoft.com/office/drawing/2014/main" id="{9D424B5A-8327-D48A-41CD-6954F3D4A0ED}"/>
                </a:ext>
              </a:extLst>
            </p:cNvPr>
            <p:cNvPicPr>
              <a:picLocks noChangeArrowheads="1"/>
            </p:cNvPicPr>
            <p:nvPr>
              <p:custDataLst>
                <p:tags r:id="rId260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11">
              <a:off x="10789603" y="2976714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8" name="Picture 9" descr="1">
              <a:extLst>
                <a:ext uri="{FF2B5EF4-FFF2-40B4-BE49-F238E27FC236}">
                  <a16:creationId xmlns:a16="http://schemas.microsoft.com/office/drawing/2014/main" id="{496D83D8-2FC3-ACEE-DD2D-E6672A8479AA}"/>
                </a:ext>
              </a:extLst>
            </p:cNvPr>
            <p:cNvPicPr>
              <a:picLocks noChangeArrowheads="1"/>
            </p:cNvPicPr>
            <p:nvPr>
              <p:custDataLst>
                <p:tags r:id="rId261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8">
              <a:off x="9678248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9" name="Picture 9" descr="1">
              <a:extLst>
                <a:ext uri="{FF2B5EF4-FFF2-40B4-BE49-F238E27FC236}">
                  <a16:creationId xmlns:a16="http://schemas.microsoft.com/office/drawing/2014/main" id="{058A0B84-3569-FD3D-C538-4FE52BE6FD02}"/>
                </a:ext>
              </a:extLst>
            </p:cNvPr>
            <p:cNvPicPr>
              <a:picLocks noChangeArrowheads="1"/>
            </p:cNvPicPr>
            <p:nvPr>
              <p:custDataLst>
                <p:tags r:id="rId262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3">
              <a:off x="9415138" y="3735398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0" name="Picture 9" descr="1">
              <a:extLst>
                <a:ext uri="{FF2B5EF4-FFF2-40B4-BE49-F238E27FC236}">
                  <a16:creationId xmlns:a16="http://schemas.microsoft.com/office/drawing/2014/main" id="{B24EEF16-E9DC-A1EB-5E95-E966AC01CDAE}"/>
                </a:ext>
              </a:extLst>
            </p:cNvPr>
            <p:cNvPicPr>
              <a:picLocks noChangeArrowheads="1"/>
            </p:cNvPicPr>
            <p:nvPr>
              <p:custDataLst>
                <p:tags r:id="rId263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8">
              <a:off x="9556692" y="3530917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1" name="Picture 9" descr="1">
              <a:extLst>
                <a:ext uri="{FF2B5EF4-FFF2-40B4-BE49-F238E27FC236}">
                  <a16:creationId xmlns:a16="http://schemas.microsoft.com/office/drawing/2014/main" id="{19B46708-800D-2337-34F1-7502D16F09ED}"/>
                </a:ext>
              </a:extLst>
            </p:cNvPr>
            <p:cNvPicPr>
              <a:picLocks noChangeArrowheads="1"/>
            </p:cNvPicPr>
            <p:nvPr>
              <p:custDataLst>
                <p:tags r:id="rId264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8">
              <a:off x="9745036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2" name="Picture 9" descr="1">
              <a:extLst>
                <a:ext uri="{FF2B5EF4-FFF2-40B4-BE49-F238E27FC236}">
                  <a16:creationId xmlns:a16="http://schemas.microsoft.com/office/drawing/2014/main" id="{1631202E-74A6-A63F-C7A6-624F8233F27D}"/>
                </a:ext>
              </a:extLst>
            </p:cNvPr>
            <p:cNvPicPr>
              <a:picLocks noChangeArrowheads="1"/>
            </p:cNvPicPr>
            <p:nvPr>
              <p:custDataLst>
                <p:tags r:id="rId265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96">
              <a:off x="990414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3" name="Picture 9" descr="1">
              <a:extLst>
                <a:ext uri="{FF2B5EF4-FFF2-40B4-BE49-F238E27FC236}">
                  <a16:creationId xmlns:a16="http://schemas.microsoft.com/office/drawing/2014/main" id="{8C61E017-2772-D595-13CF-7D1024319224}"/>
                </a:ext>
              </a:extLst>
            </p:cNvPr>
            <p:cNvPicPr>
              <a:picLocks noChangeArrowheads="1"/>
            </p:cNvPicPr>
            <p:nvPr>
              <p:custDataLst>
                <p:tags r:id="rId266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3">
              <a:off x="9609249" y="3157586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4" name="Picture 9" descr="1">
              <a:extLst>
                <a:ext uri="{FF2B5EF4-FFF2-40B4-BE49-F238E27FC236}">
                  <a16:creationId xmlns:a16="http://schemas.microsoft.com/office/drawing/2014/main" id="{998AB9E5-285C-E569-EB6A-255D84ECFA2F}"/>
                </a:ext>
              </a:extLst>
            </p:cNvPr>
            <p:cNvPicPr>
              <a:picLocks noChangeArrowheads="1"/>
            </p:cNvPicPr>
            <p:nvPr>
              <p:custDataLst>
                <p:tags r:id="rId267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7">
              <a:off x="9238376" y="2920553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5" name="Picture 9" descr="1">
              <a:extLst>
                <a:ext uri="{FF2B5EF4-FFF2-40B4-BE49-F238E27FC236}">
                  <a16:creationId xmlns:a16="http://schemas.microsoft.com/office/drawing/2014/main" id="{FCBC1388-8184-0A3C-C3D3-DA168CC14063}"/>
                </a:ext>
              </a:extLst>
            </p:cNvPr>
            <p:cNvPicPr>
              <a:picLocks noChangeArrowheads="1"/>
            </p:cNvPicPr>
            <p:nvPr>
              <p:custDataLst>
                <p:tags r:id="rId268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9297586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6" name="Picture 9" descr="1">
              <a:extLst>
                <a:ext uri="{FF2B5EF4-FFF2-40B4-BE49-F238E27FC236}">
                  <a16:creationId xmlns:a16="http://schemas.microsoft.com/office/drawing/2014/main" id="{7B33FA0F-3C8D-AF9E-8A1B-E45267C1DC41}"/>
                </a:ext>
              </a:extLst>
            </p:cNvPr>
            <p:cNvPicPr>
              <a:picLocks noChangeArrowheads="1"/>
            </p:cNvPicPr>
            <p:nvPr>
              <p:custDataLst>
                <p:tags r:id="rId269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5">
              <a:off x="9431360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7" name="Picture 9" descr="1">
              <a:extLst>
                <a:ext uri="{FF2B5EF4-FFF2-40B4-BE49-F238E27FC236}">
                  <a16:creationId xmlns:a16="http://schemas.microsoft.com/office/drawing/2014/main" id="{CFEF405C-864B-5594-9B25-8F8DE9F63C5B}"/>
                </a:ext>
              </a:extLst>
            </p:cNvPr>
            <p:cNvPicPr>
              <a:picLocks noChangeArrowheads="1"/>
            </p:cNvPicPr>
            <p:nvPr>
              <p:custDataLst>
                <p:tags r:id="rId270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699">
              <a:off x="9595672" y="2591067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8" name="Picture 9" descr="1">
              <a:extLst>
                <a:ext uri="{FF2B5EF4-FFF2-40B4-BE49-F238E27FC236}">
                  <a16:creationId xmlns:a16="http://schemas.microsoft.com/office/drawing/2014/main" id="{6E97D831-8DA0-1457-70C3-CCFDABF0EF6B}"/>
                </a:ext>
              </a:extLst>
            </p:cNvPr>
            <p:cNvPicPr>
              <a:picLocks noChangeArrowheads="1"/>
            </p:cNvPicPr>
            <p:nvPr>
              <p:custDataLst>
                <p:tags r:id="rId271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28">
              <a:off x="10027694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" name="Picture 9" descr="1">
              <a:extLst>
                <a:ext uri="{FF2B5EF4-FFF2-40B4-BE49-F238E27FC236}">
                  <a16:creationId xmlns:a16="http://schemas.microsoft.com/office/drawing/2014/main" id="{BABD11BD-4591-265A-A3FD-A06BDD84CAF3}"/>
                </a:ext>
              </a:extLst>
            </p:cNvPr>
            <p:cNvPicPr>
              <a:picLocks noChangeArrowheads="1"/>
            </p:cNvPicPr>
            <p:nvPr>
              <p:custDataLst>
                <p:tags r:id="rId272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32">
              <a:off x="10122308" y="2222227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0" name="Picture 9" descr="1">
              <a:extLst>
                <a:ext uri="{FF2B5EF4-FFF2-40B4-BE49-F238E27FC236}">
                  <a16:creationId xmlns:a16="http://schemas.microsoft.com/office/drawing/2014/main" id="{DAF1D6F4-EC9F-3439-5ABD-6EBABD13BCDC}"/>
                </a:ext>
              </a:extLst>
            </p:cNvPr>
            <p:cNvPicPr>
              <a:picLocks noChangeArrowheads="1"/>
            </p:cNvPicPr>
            <p:nvPr>
              <p:custDataLst>
                <p:tags r:id="rId273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59">
              <a:off x="10358576" y="2160388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" name="Picture 9" descr="1">
              <a:extLst>
                <a:ext uri="{FF2B5EF4-FFF2-40B4-BE49-F238E27FC236}">
                  <a16:creationId xmlns:a16="http://schemas.microsoft.com/office/drawing/2014/main" id="{D15D8CE2-F558-3A8A-6471-493A2F2A536C}"/>
                </a:ext>
              </a:extLst>
            </p:cNvPr>
            <p:cNvPicPr>
              <a:picLocks noChangeArrowheads="1"/>
            </p:cNvPicPr>
            <p:nvPr>
              <p:custDataLst>
                <p:tags r:id="rId274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10564333" y="2234378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2" name="Picture 9" descr="1">
              <a:extLst>
                <a:ext uri="{FF2B5EF4-FFF2-40B4-BE49-F238E27FC236}">
                  <a16:creationId xmlns:a16="http://schemas.microsoft.com/office/drawing/2014/main" id="{9FF1D153-30A7-0FED-05BF-B53C66ECA2D2}"/>
                </a:ext>
              </a:extLst>
            </p:cNvPr>
            <p:cNvPicPr>
              <a:picLocks noChangeArrowheads="1"/>
            </p:cNvPicPr>
            <p:nvPr>
              <p:custDataLst>
                <p:tags r:id="rId275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5">
              <a:off x="10636938" y="2443396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3" name="Picture 9" descr="1">
              <a:extLst>
                <a:ext uri="{FF2B5EF4-FFF2-40B4-BE49-F238E27FC236}">
                  <a16:creationId xmlns:a16="http://schemas.microsoft.com/office/drawing/2014/main" id="{B0FB78D0-64FA-438F-FDE1-A93C61F6B11A}"/>
                </a:ext>
              </a:extLst>
            </p:cNvPr>
            <p:cNvPicPr>
              <a:picLocks noChangeArrowheads="1"/>
            </p:cNvPicPr>
            <p:nvPr>
              <p:custDataLst>
                <p:tags r:id="rId276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8">
              <a:off x="10458259" y="2767698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4" name="Picture 9" descr="1">
              <a:extLst>
                <a:ext uri="{FF2B5EF4-FFF2-40B4-BE49-F238E27FC236}">
                  <a16:creationId xmlns:a16="http://schemas.microsoft.com/office/drawing/2014/main" id="{C6CEF9F1-9D2E-B927-DD05-4160ADE432A1}"/>
                </a:ext>
              </a:extLst>
            </p:cNvPr>
            <p:cNvPicPr>
              <a:picLocks noChangeArrowheads="1"/>
            </p:cNvPicPr>
            <p:nvPr>
              <p:custDataLst>
                <p:tags r:id="rId277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7">
              <a:off x="10561594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5" name="Picture 9" descr="1">
              <a:extLst>
                <a:ext uri="{FF2B5EF4-FFF2-40B4-BE49-F238E27FC236}">
                  <a16:creationId xmlns:a16="http://schemas.microsoft.com/office/drawing/2014/main" id="{1DF833EE-2FFE-48D3-1DB7-B786EC5A4BD4}"/>
                </a:ext>
              </a:extLst>
            </p:cNvPr>
            <p:cNvPicPr>
              <a:picLocks noChangeArrowheads="1"/>
            </p:cNvPicPr>
            <p:nvPr>
              <p:custDataLst>
                <p:tags r:id="rId278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5">
              <a:off x="10807310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6" name="Picture 9" descr="1">
              <a:extLst>
                <a:ext uri="{FF2B5EF4-FFF2-40B4-BE49-F238E27FC236}">
                  <a16:creationId xmlns:a16="http://schemas.microsoft.com/office/drawing/2014/main" id="{DFCAA0DE-C1E8-8D62-9AC2-EA0C94405C85}"/>
                </a:ext>
              </a:extLst>
            </p:cNvPr>
            <p:cNvPicPr>
              <a:picLocks noChangeArrowheads="1"/>
            </p:cNvPicPr>
            <p:nvPr>
              <p:custDataLst>
                <p:tags r:id="rId279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3">
              <a:off x="11020325" y="2251956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7" name="Picture 9" descr="1">
              <a:extLst>
                <a:ext uri="{FF2B5EF4-FFF2-40B4-BE49-F238E27FC236}">
                  <a16:creationId xmlns:a16="http://schemas.microsoft.com/office/drawing/2014/main" id="{B16EF10F-2C8B-C042-013A-7D08F351F309}"/>
                </a:ext>
              </a:extLst>
            </p:cNvPr>
            <p:cNvPicPr>
              <a:picLocks noChangeArrowheads="1"/>
            </p:cNvPicPr>
            <p:nvPr>
              <p:custDataLst>
                <p:tags r:id="rId280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5">
              <a:off x="11094117" y="2469741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8" name="Picture 9" descr="1">
              <a:extLst>
                <a:ext uri="{FF2B5EF4-FFF2-40B4-BE49-F238E27FC236}">
                  <a16:creationId xmlns:a16="http://schemas.microsoft.com/office/drawing/2014/main" id="{EB4D1CFA-850A-FBF6-02F6-361A2C450EB8}"/>
                </a:ext>
              </a:extLst>
            </p:cNvPr>
            <p:cNvPicPr>
              <a:picLocks noChangeArrowheads="1"/>
            </p:cNvPicPr>
            <p:nvPr>
              <p:custDataLst>
                <p:tags r:id="rId281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96">
              <a:off x="10817251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9" name="Picture 9" descr="1">
              <a:extLst>
                <a:ext uri="{FF2B5EF4-FFF2-40B4-BE49-F238E27FC236}">
                  <a16:creationId xmlns:a16="http://schemas.microsoft.com/office/drawing/2014/main" id="{CFFD5EBC-7611-7C94-7EB2-556B9FBA77DC}"/>
                </a:ext>
              </a:extLst>
            </p:cNvPr>
            <p:cNvPicPr>
              <a:picLocks noChangeArrowheads="1"/>
            </p:cNvPicPr>
            <p:nvPr>
              <p:custDataLst>
                <p:tags r:id="rId282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17">
              <a:off x="11210766" y="2752140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0" name="Picture 9" descr="1">
              <a:extLst>
                <a:ext uri="{FF2B5EF4-FFF2-40B4-BE49-F238E27FC236}">
                  <a16:creationId xmlns:a16="http://schemas.microsoft.com/office/drawing/2014/main" id="{C1916A10-5AA0-EB05-7B1D-18E605B0D4B7}"/>
                </a:ext>
              </a:extLst>
            </p:cNvPr>
            <p:cNvPicPr>
              <a:picLocks noChangeArrowheads="1"/>
            </p:cNvPicPr>
            <p:nvPr>
              <p:custDataLst>
                <p:tags r:id="rId283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47">
              <a:off x="11376669" y="2855864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" name="Picture 9" descr="1">
              <a:extLst>
                <a:ext uri="{FF2B5EF4-FFF2-40B4-BE49-F238E27FC236}">
                  <a16:creationId xmlns:a16="http://schemas.microsoft.com/office/drawing/2014/main" id="{1A9F9CDB-1C2E-B012-DB6F-BCFD3D26100E}"/>
                </a:ext>
              </a:extLst>
            </p:cNvPr>
            <p:cNvPicPr>
              <a:picLocks noChangeArrowheads="1"/>
            </p:cNvPicPr>
            <p:nvPr>
              <p:custDataLst>
                <p:tags r:id="rId284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600">
              <a:off x="11459440" y="3031891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2" name="Picture 9" descr="1">
              <a:extLst>
                <a:ext uri="{FF2B5EF4-FFF2-40B4-BE49-F238E27FC236}">
                  <a16:creationId xmlns:a16="http://schemas.microsoft.com/office/drawing/2014/main" id="{A2D73E51-C344-37B5-3BCC-164E48061064}"/>
                </a:ext>
              </a:extLst>
            </p:cNvPr>
            <p:cNvPicPr>
              <a:picLocks noChangeArrowheads="1"/>
            </p:cNvPicPr>
            <p:nvPr>
              <p:custDataLst>
                <p:tags r:id="rId285"/>
              </p:custDataLst>
            </p:nvPr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17">
              <a:off x="11400942" y="3216660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4" name="圖片 503">
            <a:extLst>
              <a:ext uri="{FF2B5EF4-FFF2-40B4-BE49-F238E27FC236}">
                <a16:creationId xmlns:a16="http://schemas.microsoft.com/office/drawing/2014/main" id="{80844FA3-5BE0-2AB7-0E1F-DE0BD170EDC6}"/>
              </a:ext>
            </a:extLst>
          </p:cNvPr>
          <p:cNvPicPr>
            <a:picLocks/>
          </p:cNvPicPr>
          <p:nvPr/>
        </p:nvPicPr>
        <p:blipFill>
          <a:blip r:embed="rId351"/>
          <a:stretch>
            <a:fillRect/>
          </a:stretch>
        </p:blipFill>
        <p:spPr>
          <a:xfrm>
            <a:off x="7012978" y="787947"/>
            <a:ext cx="2329805" cy="2642340"/>
          </a:xfrm>
          <a:prstGeom prst="rect">
            <a:avLst/>
          </a:prstGeom>
        </p:spPr>
      </p:pic>
      <p:cxnSp>
        <p:nvCxnSpPr>
          <p:cNvPr id="506" name="直線單箭頭接點 505">
            <a:extLst>
              <a:ext uri="{FF2B5EF4-FFF2-40B4-BE49-F238E27FC236}">
                <a16:creationId xmlns:a16="http://schemas.microsoft.com/office/drawing/2014/main" id="{CC538452-DF13-3BB2-7657-B04EAAC16E21}"/>
              </a:ext>
            </a:extLst>
          </p:cNvPr>
          <p:cNvCxnSpPr/>
          <p:nvPr/>
        </p:nvCxnSpPr>
        <p:spPr>
          <a:xfrm flipV="1">
            <a:off x="7971183" y="2355574"/>
            <a:ext cx="0" cy="1043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754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027" y="3640203"/>
            <a:ext cx="918122" cy="1632666"/>
            <a:chOff x="576484" y="2845322"/>
            <a:chExt cx="1436706" cy="2554848"/>
          </a:xfrm>
        </p:grpSpPr>
        <p:sp>
          <p:nvSpPr>
            <p:cNvPr id="20" name="Line 4"/>
            <p:cNvSpPr>
              <a:spLocks noChangeShapeType="1"/>
            </p:cNvSpPr>
            <p:nvPr>
              <p:custDataLst>
                <p:tags r:id="rId324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Line 5"/>
            <p:cNvSpPr>
              <a:spLocks noChangeShapeType="1"/>
            </p:cNvSpPr>
            <p:nvPr>
              <p:custDataLst>
                <p:tags r:id="rId325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Line 6"/>
            <p:cNvSpPr>
              <a:spLocks noChangeShapeType="1"/>
            </p:cNvSpPr>
            <p:nvPr>
              <p:custDataLst>
                <p:tags r:id="rId326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327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Line 8"/>
            <p:cNvSpPr>
              <a:spLocks noChangeShapeType="1"/>
            </p:cNvSpPr>
            <p:nvPr>
              <p:custDataLst>
                <p:tags r:id="rId328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5" name="Picture 9" descr="1"/>
            <p:cNvPicPr>
              <a:picLocks noChangeArrowheads="1"/>
            </p:cNvPicPr>
            <p:nvPr>
              <p:custDataLst>
                <p:tags r:id="rId329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49" name="Rectangle 335 792"/>
          <p:cNvSpPr>
            <a:spLocks noChangeArrowheads="1"/>
          </p:cNvSpPr>
          <p:nvPr/>
        </p:nvSpPr>
        <p:spPr bwMode="auto">
          <a:xfrm>
            <a:off x="189320" y="5565280"/>
            <a:ext cx="2242716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sp>
        <p:nvSpPr>
          <p:cNvPr id="5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rot="18360569" flipH="1" flipV="1">
            <a:off x="3192290" y="4343795"/>
            <a:ext cx="64733" cy="124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18360569" flipH="1" flipV="1">
            <a:off x="2979898" y="4241448"/>
            <a:ext cx="99819" cy="8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rot="18360569" flipV="1">
            <a:off x="3020160" y="4132594"/>
            <a:ext cx="40526" cy="14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5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18360569" flipV="1">
            <a:off x="3082232" y="4060914"/>
            <a:ext cx="43518" cy="154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18360569" flipV="1">
            <a:off x="3101526" y="4096339"/>
            <a:ext cx="119131" cy="7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6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16983787" flipH="1" flipV="1">
            <a:off x="2958566" y="3946121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7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6983787" flipH="1" flipV="1">
            <a:off x="2732236" y="3930765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8" name="Line 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rot="16983787" flipV="1">
            <a:off x="2741398" y="3831931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9" name="Line 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16983787" flipV="1">
            <a:off x="2769253" y="3747874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0" name="Line 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6983787" flipV="1">
            <a:off x="2781014" y="3760415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4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20925414" flipH="1" flipV="1">
            <a:off x="3031989" y="3711597"/>
            <a:ext cx="71224" cy="13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5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rot="20925414" flipH="1" flipV="1">
            <a:off x="2947328" y="3489504"/>
            <a:ext cx="109829" cy="90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6" name="Line 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20925414" flipV="1">
            <a:off x="3045038" y="3399780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7" name="Line 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20925414" flipV="1">
            <a:off x="3146256" y="3388544"/>
            <a:ext cx="47882" cy="169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8" name="Line 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20925414" flipV="1">
            <a:off x="3154706" y="3471695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20956675" flipH="1" flipV="1">
            <a:off x="3217994" y="363601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3" name="Line 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rot="20956675" flipH="1" flipV="1">
            <a:off x="3132335" y="3404617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4" name="Line 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rot="20956675" flipV="1">
            <a:off x="3234374" y="3311995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5" name="Line 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20956675" flipV="1">
            <a:off x="3339631" y="3301291"/>
            <a:ext cx="49758" cy="176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6" name="Line 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20956675" flipV="1">
            <a:off x="3348047" y="3388172"/>
            <a:ext cx="136212" cy="83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0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1923487" flipH="1" flipV="1">
            <a:off x="3394637" y="3661385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1" name="Line 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rot="1923487" flipH="1" flipV="1">
            <a:off x="3486348" y="3480073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" name="Line 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rot="1923487" flipV="1">
            <a:off x="3591853" y="3452361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" name="Line 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rot="1923487" flipV="1">
            <a:off x="3663286" y="3508115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" name="Line 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rot="1923487" flipV="1">
            <a:off x="3634738" y="3605045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8" name="Line 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16983784" flipH="1" flipV="1">
            <a:off x="3152678" y="3368310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9" name="Line 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16983784" flipH="1" flipV="1">
            <a:off x="2926348" y="3352954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0" name="Line 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16983784" flipV="1">
            <a:off x="2935510" y="3254120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1" name="Line 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16983784" flipV="1">
            <a:off x="2963365" y="3170063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2" name="Line 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rot="16983784" flipV="1">
            <a:off x="2975126" y="3182604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6" name="Line 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rot="15606992" flipH="1" flipV="1">
            <a:off x="2809150" y="3115467"/>
            <a:ext cx="55225" cy="106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7" name="Line 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rot="15606992" flipH="1" flipV="1">
            <a:off x="2602963" y="3179488"/>
            <a:ext cx="85158" cy="7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8" name="Line 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rot="15606992" flipV="1">
            <a:off x="2588203" y="3099745"/>
            <a:ext cx="34574" cy="12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9" name="Line 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rot="15606992" flipV="1">
            <a:off x="2582429" y="3017537"/>
            <a:ext cx="37126" cy="1315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" name="Line 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rot="15606992" flipV="1">
            <a:off x="2580872" y="3014139"/>
            <a:ext cx="101633" cy="62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4" name="Line 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rot="19548626" flipH="1" flipV="1">
            <a:off x="2790682" y="2886690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5" name="Line 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rot="19548626" flipH="1" flipV="1">
            <a:off x="2628987" y="2723007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6" name="Line 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rot="19548626" flipV="1">
            <a:off x="2695317" y="2620584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7" name="Line 7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rot="19548626" flipV="1">
            <a:off x="2778320" y="2573766"/>
            <a:ext cx="44226" cy="15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8" name="Line 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rot="19548626" flipV="1">
            <a:off x="2796299" y="2629740"/>
            <a:ext cx="121068" cy="74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2" name="Line 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rot="19579880" flipH="1" flipV="1">
            <a:off x="2922538" y="2754727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3" name="Line 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rot="19579880" flipH="1" flipV="1">
            <a:off x="2756262" y="2583279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4" name="Line 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rot="19579880" flipV="1">
            <a:off x="2825838" y="2477187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5" name="Line 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rot="19579880" flipV="1">
            <a:off x="2912506" y="2429336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6" name="Line 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rot="19579880" flipV="1">
            <a:off x="2931049" y="2488035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0" name="Line 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rot="546700" flipH="1" flipV="1">
            <a:off x="3078978" y="2715072"/>
            <a:ext cx="59585" cy="1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1" name="Line 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rot="546700" flipH="1" flipV="1">
            <a:off x="3082899" y="2523061"/>
            <a:ext cx="91880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2" name="Line 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rot="546700" flipV="1">
            <a:off x="3176725" y="246972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" name="Line 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rot="546700" flipV="1">
            <a:off x="3258427" y="2490683"/>
            <a:ext cx="40057" cy="141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4" name="Line 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rot="546700" flipV="1">
            <a:off x="3251704" y="257280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8" name="Line 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rot="20925414" flipH="1" flipV="1">
            <a:off x="3502992" y="2916349"/>
            <a:ext cx="71225" cy="13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1" name="Line 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rot="20925414" flipH="1" flipV="1">
            <a:off x="3418331" y="2694255"/>
            <a:ext cx="109829" cy="9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2" name="Line 6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rot="20925414" flipV="1">
            <a:off x="3516041" y="2604531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" name="Line 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rot="20925414" flipV="1">
            <a:off x="3617259" y="2593295"/>
            <a:ext cx="47882" cy="169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4" name="Line 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rot="20925414" flipV="1">
            <a:off x="3625709" y="2676447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8" name="Line 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rot="19548624" flipH="1" flipV="1">
            <a:off x="3615408" y="2420018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9" name="Line 5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rot="19548624" flipH="1" flipV="1">
            <a:off x="3453713" y="2256335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0" name="Line 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rot="19548624" flipV="1">
            <a:off x="3520043" y="2153911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1" name="Line 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rot="19548624" flipV="1">
            <a:off x="3603046" y="2107094"/>
            <a:ext cx="44226" cy="156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2" name="Line 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rot="19548624" flipV="1">
            <a:off x="3621025" y="2163067"/>
            <a:ext cx="121069" cy="74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6" name="Line 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rot="1890262" flipH="1" flipV="1">
            <a:off x="3840014" y="2286420"/>
            <a:ext cx="78367" cy="150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7" name="Line 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rot="1890262" flipH="1" flipV="1">
            <a:off x="3949042" y="2064893"/>
            <a:ext cx="120842" cy="99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8" name="Line 6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rot="1890262" flipV="1">
            <a:off x="4077268" y="2030337"/>
            <a:ext cx="49061" cy="180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9" name="Line 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rot="1890262" flipV="1">
            <a:off x="4164727" y="2097206"/>
            <a:ext cx="52683" cy="186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0" name="Line 8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rot="1890262" flipV="1">
            <a:off x="4130708" y="2214846"/>
            <a:ext cx="144221" cy="8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4" name="Line 4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rot="1921517" flipH="1" flipV="1">
            <a:off x="4044341" y="2364528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5" name="Line 5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rot="1921517" flipH="1" flipV="1">
            <a:off x="4159969" y="2135563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6" name="Line 6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rot="1921517" flipV="1">
            <a:off x="4293162" y="2100525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7" name="Line 7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rot="1921517" flipV="1">
            <a:off x="4383381" y="2170854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8" name="Line 8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rot="1921517" flipV="1">
            <a:off x="4347383" y="2293212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2" name="Line 4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rot="4488331" flipH="1" flipV="1">
            <a:off x="4176327" y="2516065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3" name="Line 5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rot="4488331" flipH="1" flipV="1">
            <a:off x="4396314" y="2457215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" name="Line 6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rot="4488331" flipV="1">
            <a:off x="4486197" y="2481889"/>
            <a:ext cx="44436" cy="16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5" name="Line 7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rot="4488331" flipV="1">
            <a:off x="4499816" y="2580607"/>
            <a:ext cx="47717" cy="169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6" name="Line 8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 rot="4488331" flipV="1">
            <a:off x="4423610" y="2677587"/>
            <a:ext cx="130625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0" name="Line 4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rot="20956676" flipH="1" flipV="1">
            <a:off x="3931217" y="295460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1" name="Line 5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rot="20956676" flipH="1" flipV="1">
            <a:off x="3845557" y="2723206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2" name="Line 6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rot="20956676" flipV="1">
            <a:off x="3947596" y="2630584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3" name="Line 7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rot="20956676" flipV="1">
            <a:off x="4052854" y="2619880"/>
            <a:ext cx="49758" cy="176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4" name="Line 8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rot="20956676" flipV="1">
            <a:off x="4061269" y="2706761"/>
            <a:ext cx="136213" cy="83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8" name="Line 4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 rot="19579883" flipH="1" flipV="1">
            <a:off x="4052770" y="2439891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9" name="Line 5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rot="19579883" flipH="1" flipV="1">
            <a:off x="3886494" y="2268443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0" name="Line 6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rot="19579883" flipV="1">
            <a:off x="3956070" y="2162351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1" name="Line 7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 rot="19579883" flipV="1">
            <a:off x="4042738" y="2114500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2" name="Line 8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rot="19579883" flipV="1">
            <a:off x="4061281" y="2173199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6" name="Line 4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 rot="1921520" flipH="1" flipV="1">
            <a:off x="4287315" y="2303245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7" name="Line 5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 rot="1921520" flipH="1" flipV="1">
            <a:off x="4402943" y="2074280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8" name="Line 6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 rot="1921520" flipV="1">
            <a:off x="4536136" y="2039242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9" name="Line 7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rot="1921520" flipV="1">
            <a:off x="4626355" y="2109571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0" name="Line 8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 rot="1921520" flipV="1">
            <a:off x="4590357" y="2231929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4" name="Line 4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rot="1952775" flipH="1" flipV="1">
            <a:off x="4498873" y="2386355"/>
            <a:ext cx="84628" cy="162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" name="Line 5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rot="1952775" flipH="1" flipV="1">
            <a:off x="4621437" y="2149731"/>
            <a:ext cx="130497" cy="107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6" name="Line 6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 rot="1952775" flipV="1">
            <a:off x="4759781" y="2114226"/>
            <a:ext cx="52981" cy="194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7" name="Line 7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rot="1952775" flipV="1">
            <a:off x="4852833" y="2188178"/>
            <a:ext cx="56893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" name="Line 8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 rot="1952775" flipV="1">
            <a:off x="4814751" y="2315436"/>
            <a:ext cx="155744" cy="95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" name="Line 4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 rot="4519591" flipH="1" flipV="1">
            <a:off x="4634689" y="2545020"/>
            <a:ext cx="73760" cy="141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3" name="Line 5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 rot="4519591" flipH="1" flipV="1">
            <a:off x="4864059" y="2486129"/>
            <a:ext cx="113739" cy="93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4" name="Line 6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 rot="4519591" flipV="1">
            <a:off x="4956884" y="2512309"/>
            <a:ext cx="46178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" name="Line 7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 rot="4519591" flipV="1">
            <a:off x="4970075" y="2615035"/>
            <a:ext cx="49587" cy="175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" name="Line 8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rot="4519591" flipV="1">
            <a:off x="4890389" y="2715484"/>
            <a:ext cx="135744" cy="83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" name="Line 4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 rot="1923488" flipH="1" flipV="1">
            <a:off x="4307747" y="3133873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" name="Line 5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 rot="1923488" flipH="1" flipV="1">
            <a:off x="4399458" y="2952561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" name="Line 6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1923488" flipV="1">
            <a:off x="4504963" y="2924849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" name="Line 7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rot="1923488" flipV="1">
            <a:off x="4576396" y="2980603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" name="Line 8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 rot="1923488" flipV="1">
            <a:off x="4547848" y="3077533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8" name="Line 4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rot="546706" flipH="1" flipV="1">
            <a:off x="4694072" y="2876143"/>
            <a:ext cx="59585" cy="11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9" name="Line 5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 rot="546706" flipH="1" flipV="1">
            <a:off x="4697993" y="2684131"/>
            <a:ext cx="91881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0" name="Line 6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rot="546706" flipV="1">
            <a:off x="4791820" y="263079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1" name="Line 7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rot="546706" flipV="1">
            <a:off x="4873522" y="2651753"/>
            <a:ext cx="40057" cy="141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2" name="Line 8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rot="546706" flipV="1">
            <a:off x="4866799" y="273387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6" name="Line 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rot="4488339" flipH="1" flipV="1">
            <a:off x="4916055" y="2928532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7" name="Line 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rot="4488339" flipH="1" flipV="1">
            <a:off x="5136044" y="2869683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8" name="Line 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rot="4488339" flipV="1">
            <a:off x="5225926" y="2894357"/>
            <a:ext cx="44437" cy="163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9" name="Line 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rot="4488339" flipV="1">
            <a:off x="5239545" y="2993075"/>
            <a:ext cx="47717" cy="169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0" name="Line 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rot="4488339" flipV="1">
            <a:off x="5163338" y="3090055"/>
            <a:ext cx="130626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4" name="Line 4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rot="4519593" flipH="1" flipV="1">
            <a:off x="5000009" y="3107170"/>
            <a:ext cx="73760" cy="14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5" name="Line 5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 rot="4519593" flipH="1" flipV="1">
            <a:off x="5229378" y="3048279"/>
            <a:ext cx="113739" cy="939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" name="Line 6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rot="4519593" flipV="1">
            <a:off x="5322203" y="3074459"/>
            <a:ext cx="46177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7" name="Line 7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 rot="4519593" flipV="1">
            <a:off x="5335394" y="3177184"/>
            <a:ext cx="49587" cy="175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8" name="Line 8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rot="4519593" flipV="1">
            <a:off x="5255708" y="3277633"/>
            <a:ext cx="135743" cy="83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2" name="Line 4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 rot="7086409" flipH="1" flipV="1">
            <a:off x="5000403" y="3288268"/>
            <a:ext cx="64288" cy="1234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3" name="Line 5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rot="7086409" flipH="1" flipV="1">
            <a:off x="5191487" y="3403741"/>
            <a:ext cx="99133" cy="81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4" name="Line 6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rot="7086409" flipV="1">
            <a:off x="5220820" y="3446674"/>
            <a:ext cx="40247" cy="147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5" name="Line 7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rot="7086409" flipV="1">
            <a:off x="5166219" y="3520487"/>
            <a:ext cx="43219" cy="153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6" name="Line 8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rot="7086409" flipV="1">
            <a:off x="5073219" y="3573818"/>
            <a:ext cx="118312" cy="72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645304" y="2160387"/>
            <a:ext cx="2655041" cy="3239783"/>
            <a:chOff x="2645304" y="2160387"/>
            <a:chExt cx="2655041" cy="3239783"/>
          </a:xfrm>
        </p:grpSpPr>
        <p:pic>
          <p:nvPicPr>
            <p:cNvPr id="36" name="Picture 9" descr="1"/>
            <p:cNvPicPr>
              <a:picLocks noChangeArrowheads="1"/>
            </p:cNvPicPr>
            <p:nvPr>
              <p:custDataLst>
                <p:tags r:id="rId293"/>
              </p:custDataLst>
            </p:nvPr>
          </p:nvPicPr>
          <p:blipFill>
            <a:blip r:embed="rId3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">
              <a:off x="3564140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9" descr="1"/>
            <p:cNvPicPr>
              <a:picLocks noChangeArrowheads="1"/>
            </p:cNvPicPr>
            <p:nvPr>
              <p:custDataLst>
                <p:tags r:id="rId294"/>
              </p:custDataLst>
            </p:nvPr>
          </p:nvPicPr>
          <p:blipFill>
            <a:blip r:embed="rId3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5">
              <a:off x="3324956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9" descr="1"/>
            <p:cNvPicPr>
              <a:picLocks noChangeArrowheads="1"/>
            </p:cNvPicPr>
            <p:nvPr>
              <p:custDataLst>
                <p:tags r:id="rId295"/>
              </p:custDataLst>
            </p:nvPr>
          </p:nvPicPr>
          <p:blipFill>
            <a:blip r:embed="rId3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6">
              <a:off x="3221136" y="2837066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9" descr="1"/>
            <p:cNvPicPr>
              <a:picLocks noChangeArrowheads="1"/>
            </p:cNvPicPr>
            <p:nvPr>
              <p:custDataLst>
                <p:tags r:id="rId296"/>
              </p:custDataLst>
            </p:nvPr>
          </p:nvPicPr>
          <p:blipFill>
            <a:blip r:embed="rId3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28">
              <a:off x="3655309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9" descr="1"/>
            <p:cNvPicPr>
              <a:picLocks noChangeArrowheads="1"/>
            </p:cNvPicPr>
            <p:nvPr>
              <p:custDataLst>
                <p:tags r:id="rId297"/>
              </p:custDataLst>
            </p:nvPr>
          </p:nvPicPr>
          <p:blipFill>
            <a:blip r:embed="rId3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88">
              <a:off x="4088585" y="2612477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9" descr="1"/>
            <p:cNvPicPr>
              <a:picLocks noChangeArrowheads="1"/>
            </p:cNvPicPr>
            <p:nvPr>
              <p:custDataLst>
                <p:tags r:id="rId298"/>
              </p:custDataLst>
            </p:nvPr>
          </p:nvPicPr>
          <p:blipFill>
            <a:blip r:embed="rId3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07">
              <a:off x="4319974" y="2976713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9" descr="1"/>
            <p:cNvPicPr>
              <a:picLocks noChangeArrowheads="1"/>
            </p:cNvPicPr>
            <p:nvPr>
              <p:custDataLst>
                <p:tags r:id="rId299"/>
              </p:custDataLst>
            </p:nvPr>
          </p:nvPicPr>
          <p:blipFill>
            <a:blip r:embed="rId3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9">
              <a:off x="3208621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9" descr="1"/>
            <p:cNvPicPr>
              <a:picLocks noChangeArrowheads="1"/>
            </p:cNvPicPr>
            <p:nvPr>
              <p:custDataLst>
                <p:tags r:id="rId300"/>
              </p:custDataLst>
            </p:nvPr>
          </p:nvPicPr>
          <p:blipFill>
            <a:blip r:embed="rId3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7">
              <a:off x="2945511" y="3735399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9" descr="1"/>
            <p:cNvPicPr>
              <a:picLocks noChangeArrowheads="1"/>
            </p:cNvPicPr>
            <p:nvPr>
              <p:custDataLst>
                <p:tags r:id="rId301"/>
              </p:custDataLst>
            </p:nvPr>
          </p:nvPicPr>
          <p:blipFill>
            <a:blip r:embed="rId3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087064" y="3530918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9" descr="1"/>
            <p:cNvPicPr>
              <a:picLocks noChangeArrowheads="1"/>
            </p:cNvPicPr>
            <p:nvPr>
              <p:custDataLst>
                <p:tags r:id="rId302"/>
              </p:custDataLst>
            </p:nvPr>
          </p:nvPicPr>
          <p:blipFill>
            <a:blip r:embed="rId3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5">
              <a:off x="3275408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9" descr="1"/>
            <p:cNvPicPr>
              <a:picLocks noChangeArrowheads="1"/>
            </p:cNvPicPr>
            <p:nvPr>
              <p:custDataLst>
                <p:tags r:id="rId303"/>
              </p:custDataLst>
            </p:nvPr>
          </p:nvPicPr>
          <p:blipFill>
            <a:blip r:embed="rId3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7">
              <a:off x="343451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9" descr="1"/>
            <p:cNvPicPr>
              <a:picLocks noChangeArrowheads="1"/>
            </p:cNvPicPr>
            <p:nvPr>
              <p:custDataLst>
                <p:tags r:id="rId304"/>
              </p:custDataLst>
            </p:nvPr>
          </p:nvPicPr>
          <p:blipFill>
            <a:blip r:embed="rId3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4">
              <a:off x="3139623" y="3157587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9" descr="1"/>
            <p:cNvPicPr>
              <a:picLocks noChangeArrowheads="1"/>
            </p:cNvPicPr>
            <p:nvPr>
              <p:custDataLst>
                <p:tags r:id="rId305"/>
              </p:custDataLst>
            </p:nvPr>
          </p:nvPicPr>
          <p:blipFill>
            <a:blip r:embed="rId3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2">
              <a:off x="2768749" y="2920555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9" descr="1"/>
            <p:cNvPicPr>
              <a:picLocks noChangeArrowheads="1"/>
            </p:cNvPicPr>
            <p:nvPr>
              <p:custDataLst>
                <p:tags r:id="rId306"/>
              </p:custDataLst>
            </p:nvPr>
          </p:nvPicPr>
          <p:blipFill>
            <a:blip r:embed="rId3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2827957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9" descr="1"/>
            <p:cNvPicPr>
              <a:picLocks noChangeArrowheads="1"/>
            </p:cNvPicPr>
            <p:nvPr>
              <p:custDataLst>
                <p:tags r:id="rId307"/>
              </p:custDataLst>
            </p:nvPr>
          </p:nvPicPr>
          <p:blipFill>
            <a:blip r:embed="rId3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0">
              <a:off x="2961734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9" descr="1"/>
            <p:cNvPicPr>
              <a:picLocks noChangeArrowheads="1"/>
            </p:cNvPicPr>
            <p:nvPr>
              <p:custDataLst>
                <p:tags r:id="rId308"/>
              </p:custDataLst>
            </p:nvPr>
          </p:nvPicPr>
          <p:blipFill>
            <a:blip r:embed="rId3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0">
              <a:off x="3126044" y="2591068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9" descr="1"/>
            <p:cNvPicPr>
              <a:picLocks noChangeArrowheads="1"/>
            </p:cNvPicPr>
            <p:nvPr>
              <p:custDataLst>
                <p:tags r:id="rId309"/>
              </p:custDataLst>
            </p:nvPr>
          </p:nvPicPr>
          <p:blipFill>
            <a:blip r:embed="rId3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558067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9" descr="1"/>
            <p:cNvPicPr>
              <a:picLocks noChangeArrowheads="1"/>
            </p:cNvPicPr>
            <p:nvPr>
              <p:custDataLst>
                <p:tags r:id="rId310"/>
              </p:custDataLst>
            </p:nvPr>
          </p:nvPicPr>
          <p:blipFill>
            <a:blip r:embed="rId3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4">
              <a:off x="3652683" y="2222228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9" descr="1"/>
            <p:cNvPicPr>
              <a:picLocks noChangeArrowheads="1"/>
            </p:cNvPicPr>
            <p:nvPr>
              <p:custDataLst>
                <p:tags r:id="rId311"/>
              </p:custDataLst>
            </p:nvPr>
          </p:nvPicPr>
          <p:blipFill>
            <a:blip r:embed="rId3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62">
              <a:off x="3888951" y="2160387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9" descr="1"/>
            <p:cNvPicPr>
              <a:picLocks noChangeArrowheads="1"/>
            </p:cNvPicPr>
            <p:nvPr>
              <p:custDataLst>
                <p:tags r:id="rId312"/>
              </p:custDataLst>
            </p:nvPr>
          </p:nvPicPr>
          <p:blipFill>
            <a:blip r:embed="rId3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4094707" y="2234379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" name="Picture 9" descr="1"/>
            <p:cNvPicPr>
              <a:picLocks noChangeArrowheads="1"/>
            </p:cNvPicPr>
            <p:nvPr>
              <p:custDataLst>
                <p:tags r:id="rId313"/>
              </p:custDataLst>
            </p:nvPr>
          </p:nvPicPr>
          <p:blipFill>
            <a:blip r:embed="rId3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1">
              <a:off x="4167312" y="2443394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" name="Picture 9" descr="1"/>
            <p:cNvPicPr>
              <a:picLocks noChangeArrowheads="1"/>
            </p:cNvPicPr>
            <p:nvPr>
              <p:custDataLst>
                <p:tags r:id="rId314"/>
              </p:custDataLst>
            </p:nvPr>
          </p:nvPicPr>
          <p:blipFill>
            <a:blip r:embed="rId3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6">
              <a:off x="3988630" y="2767700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3" name="Picture 9" descr="1"/>
            <p:cNvPicPr>
              <a:picLocks noChangeArrowheads="1"/>
            </p:cNvPicPr>
            <p:nvPr>
              <p:custDataLst>
                <p:tags r:id="rId315"/>
              </p:custDataLst>
            </p:nvPr>
          </p:nvPicPr>
          <p:blipFill>
            <a:blip r:embed="rId3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3">
              <a:off x="4091966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9" descr="1"/>
            <p:cNvPicPr>
              <a:picLocks noChangeArrowheads="1"/>
            </p:cNvPicPr>
            <p:nvPr>
              <p:custDataLst>
                <p:tags r:id="rId316"/>
              </p:custDataLst>
            </p:nvPr>
          </p:nvPicPr>
          <p:blipFill>
            <a:blip r:embed="rId3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0">
              <a:off x="4337681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9" descr="1"/>
            <p:cNvPicPr>
              <a:picLocks noChangeArrowheads="1"/>
            </p:cNvPicPr>
            <p:nvPr>
              <p:custDataLst>
                <p:tags r:id="rId317"/>
              </p:custDataLst>
            </p:nvPr>
          </p:nvPicPr>
          <p:blipFill>
            <a:blip r:embed="rId3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5">
              <a:off x="4550697" y="2251955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" name="Picture 9" descr="1"/>
            <p:cNvPicPr>
              <a:picLocks noChangeArrowheads="1"/>
            </p:cNvPicPr>
            <p:nvPr>
              <p:custDataLst>
                <p:tags r:id="rId318"/>
              </p:custDataLst>
            </p:nvPr>
          </p:nvPicPr>
          <p:blipFill>
            <a:blip r:embed="rId3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1">
              <a:off x="4624489" y="2469740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9" descr="1"/>
            <p:cNvPicPr>
              <a:picLocks noChangeArrowheads="1"/>
            </p:cNvPicPr>
            <p:nvPr>
              <p:custDataLst>
                <p:tags r:id="rId319"/>
              </p:custDataLst>
            </p:nvPr>
          </p:nvPicPr>
          <p:blipFill>
            <a:blip r:embed="rId3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8">
              <a:off x="4347620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3" name="Picture 9" descr="1"/>
            <p:cNvPicPr>
              <a:picLocks noChangeArrowheads="1"/>
            </p:cNvPicPr>
            <p:nvPr>
              <p:custDataLst>
                <p:tags r:id="rId320"/>
              </p:custDataLst>
            </p:nvPr>
          </p:nvPicPr>
          <p:blipFill>
            <a:blip r:embed="rId3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6">
              <a:off x="4741138" y="2752138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" name="Picture 9" descr="1"/>
            <p:cNvPicPr>
              <a:picLocks noChangeArrowheads="1"/>
            </p:cNvPicPr>
            <p:nvPr>
              <p:custDataLst>
                <p:tags r:id="rId321"/>
              </p:custDataLst>
            </p:nvPr>
          </p:nvPicPr>
          <p:blipFill>
            <a:blip r:embed="rId3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9">
              <a:off x="4907040" y="2855861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9" descr="1"/>
            <p:cNvPicPr>
              <a:picLocks noChangeArrowheads="1"/>
            </p:cNvPicPr>
            <p:nvPr>
              <p:custDataLst>
                <p:tags r:id="rId322"/>
              </p:custDataLst>
            </p:nvPr>
          </p:nvPicPr>
          <p:blipFill>
            <a:blip r:embed="rId3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3">
              <a:off x="4989809" y="3031890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" name="Picture 9" descr="1"/>
            <p:cNvPicPr>
              <a:picLocks noChangeArrowheads="1"/>
            </p:cNvPicPr>
            <p:nvPr>
              <p:custDataLst>
                <p:tags r:id="rId323"/>
              </p:custDataLst>
            </p:nvPr>
          </p:nvPicPr>
          <p:blipFill>
            <a:blip r:embed="rId3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09">
              <a:off x="4931312" y="3216657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圖片 4"/>
          <p:cNvPicPr>
            <a:picLocks/>
          </p:cNvPicPr>
          <p:nvPr/>
        </p:nvPicPr>
        <p:blipFill>
          <a:blip r:embed="rId351"/>
          <a:stretch>
            <a:fillRect/>
          </a:stretch>
        </p:blipFill>
        <p:spPr>
          <a:xfrm>
            <a:off x="529768" y="1445571"/>
            <a:ext cx="1561821" cy="1891934"/>
          </a:xfrm>
          <a:prstGeom prst="rect">
            <a:avLst/>
          </a:prstGeom>
        </p:spPr>
      </p:pic>
      <p:sp>
        <p:nvSpPr>
          <p:cNvPr id="180" name="文字方塊 179"/>
          <p:cNvSpPr txBox="1"/>
          <p:nvPr/>
        </p:nvSpPr>
        <p:spPr>
          <a:xfrm>
            <a:off x="1310944" y="2589445"/>
            <a:ext cx="1107996" cy="67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我是圖</a:t>
            </a:r>
            <a:endParaRPr lang="en-US" altLang="zh-TW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200"/>
              </a:spcBef>
            </a:pPr>
            <a:r>
              <a:rPr lang="zh-TW" alt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不是群組</a:t>
            </a:r>
          </a:p>
        </p:txBody>
      </p:sp>
      <p:sp>
        <p:nvSpPr>
          <p:cNvPr id="173" name="圓角矩形 172"/>
          <p:cNvSpPr/>
          <p:nvPr>
            <p:custDataLst>
              <p:tags r:id="rId128"/>
            </p:custDataLst>
          </p:nvPr>
        </p:nvSpPr>
        <p:spPr>
          <a:xfrm>
            <a:off x="5070514" y="6329413"/>
            <a:ext cx="2050972" cy="408623"/>
          </a:xfrm>
          <a:prstGeom prst="roundRect">
            <a:avLst/>
          </a:prstGeom>
          <a:solidFill>
            <a:schemeClr val="bg2">
              <a:lumMod val="90000"/>
              <a:alpha val="0"/>
            </a:scheme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（畫一條基準線）</a:t>
            </a:r>
          </a:p>
        </p:txBody>
      </p:sp>
      <p:sp>
        <p:nvSpPr>
          <p:cNvPr id="181" name="Line 2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H="1" flipV="1">
            <a:off x="1188088" y="2466172"/>
            <a:ext cx="0" cy="81556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795A3DB-5A26-2C9E-88BB-D34EB6754B79}"/>
              </a:ext>
            </a:extLst>
          </p:cNvPr>
          <p:cNvGrpSpPr/>
          <p:nvPr/>
        </p:nvGrpSpPr>
        <p:grpSpPr>
          <a:xfrm>
            <a:off x="7349653" y="3640203"/>
            <a:ext cx="918122" cy="1632666"/>
            <a:chOff x="576484" y="2845322"/>
            <a:chExt cx="1436706" cy="2554848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BE1ED1E4-49DF-0442-0017-CB1928128926}"/>
                </a:ext>
              </a:extLst>
            </p:cNvPr>
            <p:cNvSpPr>
              <a:spLocks noChangeShapeType="1"/>
            </p:cNvSpPr>
            <p:nvPr>
              <p:custDataLst>
                <p:tags r:id="rId287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5C66714E-5B17-4960-3B4E-80CF2EAEF5EC}"/>
                </a:ext>
              </a:extLst>
            </p:cNvPr>
            <p:cNvSpPr>
              <a:spLocks noChangeShapeType="1"/>
            </p:cNvSpPr>
            <p:nvPr>
              <p:custDataLst>
                <p:tags r:id="rId288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63CC651-8190-9F1A-A5A7-0D818A83DFF2}"/>
                </a:ext>
              </a:extLst>
            </p:cNvPr>
            <p:cNvSpPr>
              <a:spLocks noChangeShapeType="1"/>
            </p:cNvSpPr>
            <p:nvPr>
              <p:custDataLst>
                <p:tags r:id="rId289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227D9DBB-B37E-B43D-A9F4-93D996589A9A}"/>
                </a:ext>
              </a:extLst>
            </p:cNvPr>
            <p:cNvSpPr>
              <a:spLocks noChangeShapeType="1"/>
            </p:cNvSpPr>
            <p:nvPr>
              <p:custDataLst>
                <p:tags r:id="rId290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34E624A-F409-8641-ACFD-DFA4D00169DC}"/>
                </a:ext>
              </a:extLst>
            </p:cNvPr>
            <p:cNvSpPr>
              <a:spLocks noChangeShapeType="1"/>
            </p:cNvSpPr>
            <p:nvPr>
              <p:custDataLst>
                <p:tags r:id="rId291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1" name="Picture 9" descr="1">
              <a:extLst>
                <a:ext uri="{FF2B5EF4-FFF2-40B4-BE49-F238E27FC236}">
                  <a16:creationId xmlns:a16="http://schemas.microsoft.com/office/drawing/2014/main" id="{369C7F42-91C4-C699-5DBE-1782C9C7CDB5}"/>
                </a:ext>
              </a:extLst>
            </p:cNvPr>
            <p:cNvPicPr>
              <a:picLocks noChangeArrowheads="1"/>
            </p:cNvPicPr>
            <p:nvPr>
              <p:custDataLst>
                <p:tags r:id="rId292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Line 2">
            <a:extLst>
              <a:ext uri="{FF2B5EF4-FFF2-40B4-BE49-F238E27FC236}">
                <a16:creationId xmlns:a16="http://schemas.microsoft.com/office/drawing/2014/main" id="{006F1359-684E-0AE0-718F-E0C78A48E98E}"/>
              </a:ext>
            </a:extLst>
          </p:cNvPr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E7948EE4-54F5-4970-7D12-2596B150E171}"/>
              </a:ext>
            </a:extLst>
          </p:cNvPr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rot="18360568" flipH="1" flipV="1">
            <a:off x="9661917" y="4343795"/>
            <a:ext cx="64733" cy="12429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3C1E59DA-4ACB-753F-0359-DD693015CBFC}"/>
              </a:ext>
            </a:extLst>
          </p:cNvPr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rot="18360568" flipH="1" flipV="1">
            <a:off x="9449526" y="4241448"/>
            <a:ext cx="99819" cy="824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15F986E3-459A-3B90-60EC-26C9462679D8}"/>
              </a:ext>
            </a:extLst>
          </p:cNvPr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 rot="18360568" flipV="1">
            <a:off x="9489787" y="4132594"/>
            <a:ext cx="40526" cy="1487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C84F8D4-55F2-F78F-570B-52DBD438B4F9}"/>
              </a:ext>
            </a:extLst>
          </p:cNvPr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rot="18360568" flipV="1">
            <a:off x="9551860" y="4060914"/>
            <a:ext cx="43518" cy="1542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DC8B4F85-B830-FD53-825C-2AFCB4606CE8}"/>
              </a:ext>
            </a:extLst>
          </p:cNvPr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 rot="18360568" flipV="1">
            <a:off x="9571153" y="4096339"/>
            <a:ext cx="119131" cy="7289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A4FB4A3B-CE75-DDDB-AC92-601FD632ABE2}"/>
              </a:ext>
            </a:extLst>
          </p:cNvPr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 rot="16983783" flipH="1" flipV="1">
            <a:off x="9428193" y="3946120"/>
            <a:ext cx="59790" cy="11480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8775A72A-653A-43B7-1165-0CFF6C2CE692}"/>
              </a:ext>
            </a:extLst>
          </p:cNvPr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 rot="16983783" flipH="1" flipV="1">
            <a:off x="9201864" y="3930764"/>
            <a:ext cx="92198" cy="761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039EC6E3-FA9E-0887-2D27-93FC1055D089}"/>
              </a:ext>
            </a:extLst>
          </p:cNvPr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 rot="16983783" flipV="1">
            <a:off x="9211025" y="3831930"/>
            <a:ext cx="37432" cy="1374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26320CE-102C-D21E-2D73-8114BB5CA5DA}"/>
              </a:ext>
            </a:extLst>
          </p:cNvPr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 rot="16983783" flipV="1">
            <a:off x="9238879" y="3747873"/>
            <a:ext cx="40195" cy="1424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4E306477-C7F4-F062-CF35-70AAE9F8525D}"/>
              </a:ext>
            </a:extLst>
          </p:cNvPr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 rot="16983783" flipV="1">
            <a:off x="9250641" y="3760414"/>
            <a:ext cx="110034" cy="6732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" name="Line 4">
            <a:extLst>
              <a:ext uri="{FF2B5EF4-FFF2-40B4-BE49-F238E27FC236}">
                <a16:creationId xmlns:a16="http://schemas.microsoft.com/office/drawing/2014/main" id="{D58D55EF-8F51-88D0-FFCF-15C0CB08898A}"/>
              </a:ext>
            </a:extLst>
          </p:cNvPr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 rot="20925418" flipH="1" flipV="1">
            <a:off x="9501617" y="3711595"/>
            <a:ext cx="71224" cy="1367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9920756F-B708-9374-751A-3893C6133406}"/>
              </a:ext>
            </a:extLst>
          </p:cNvPr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 rot="20925418" flipH="1" flipV="1">
            <a:off x="9416956" y="3489503"/>
            <a:ext cx="109829" cy="9067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19248D10-F2D9-181B-401A-519C3E03D331}"/>
              </a:ext>
            </a:extLst>
          </p:cNvPr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rot="20925418" flipV="1">
            <a:off x="9514666" y="3399779"/>
            <a:ext cx="44590" cy="16369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DBFD7261-3FDA-AB2D-4EAB-8A48F8BC744A}"/>
              </a:ext>
            </a:extLst>
          </p:cNvPr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rot="20925418" flipV="1">
            <a:off x="9615885" y="3388543"/>
            <a:ext cx="47882" cy="1696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" name="Line 8">
            <a:extLst>
              <a:ext uri="{FF2B5EF4-FFF2-40B4-BE49-F238E27FC236}">
                <a16:creationId xmlns:a16="http://schemas.microsoft.com/office/drawing/2014/main" id="{D7479233-85ED-EA75-448D-B6DF0D747901}"/>
              </a:ext>
            </a:extLst>
          </p:cNvPr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 rot="20925418" flipV="1">
            <a:off x="9624334" y="3471695"/>
            <a:ext cx="131077" cy="802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" name="Line 4">
            <a:extLst>
              <a:ext uri="{FF2B5EF4-FFF2-40B4-BE49-F238E27FC236}">
                <a16:creationId xmlns:a16="http://schemas.microsoft.com/office/drawing/2014/main" id="{8C79C170-3664-767C-F604-CCAD3DA21990}"/>
              </a:ext>
            </a:extLst>
          </p:cNvPr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 rot="20956678" flipH="1" flipV="1">
            <a:off x="9687622" y="3636019"/>
            <a:ext cx="74015" cy="142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31C13DFB-D5DD-65CC-9362-413D26769A41}"/>
              </a:ext>
            </a:extLst>
          </p:cNvPr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 rot="20956678" flipH="1" flipV="1">
            <a:off x="9601964" y="3404617"/>
            <a:ext cx="114132" cy="942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D149F8A3-136A-AC3B-95DD-526FA5B2FF2A}"/>
              </a:ext>
            </a:extLst>
          </p:cNvPr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 rot="20956678" flipV="1">
            <a:off x="9704003" y="3311995"/>
            <a:ext cx="46337" cy="170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A05E6F02-E2D4-0841-1283-025ED1B93CC4}"/>
              </a:ext>
            </a:extLst>
          </p:cNvPr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rot="20956678" flipV="1">
            <a:off x="9809260" y="3301292"/>
            <a:ext cx="49758" cy="1763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" name="Line 8">
            <a:extLst>
              <a:ext uri="{FF2B5EF4-FFF2-40B4-BE49-F238E27FC236}">
                <a16:creationId xmlns:a16="http://schemas.microsoft.com/office/drawing/2014/main" id="{07EA74FF-DA6A-ECAE-0588-03DE78E8E379}"/>
              </a:ext>
            </a:extLst>
          </p:cNvPr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 rot="20956678" flipV="1">
            <a:off x="9817675" y="3388172"/>
            <a:ext cx="136212" cy="833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" name="Line 4">
            <a:extLst>
              <a:ext uri="{FF2B5EF4-FFF2-40B4-BE49-F238E27FC236}">
                <a16:creationId xmlns:a16="http://schemas.microsoft.com/office/drawing/2014/main" id="{7DA623EF-CC7D-1EB1-3BA6-AA955E1C1E2A}"/>
              </a:ext>
            </a:extLst>
          </p:cNvPr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 rot="1923496" flipH="1" flipV="1">
            <a:off x="9864267" y="3661385"/>
            <a:ext cx="64510" cy="1238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C24B9BBF-B2BE-B3B0-8833-46C44889C6DF}"/>
              </a:ext>
            </a:extLst>
          </p:cNvPr>
          <p:cNvSpPr>
            <a:spLocks noChangeShapeType="1"/>
          </p:cNvSpPr>
          <p:nvPr>
            <p:custDataLst>
              <p:tags r:id="rId152"/>
            </p:custDataLst>
          </p:nvPr>
        </p:nvSpPr>
        <p:spPr bwMode="auto">
          <a:xfrm rot="1923496" flipH="1" flipV="1">
            <a:off x="9955977" y="3480073"/>
            <a:ext cx="99476" cy="821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E84140A9-5A83-D51F-A08C-11D4FC1296EB}"/>
              </a:ext>
            </a:extLst>
          </p:cNvPr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rot="1923496" flipV="1">
            <a:off x="10061482" y="3452362"/>
            <a:ext cx="40387" cy="14826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1A2E915-9B1B-8D9E-4277-91A119DC40F0}"/>
              </a:ext>
            </a:extLst>
          </p:cNvPr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 rot="1923496" flipV="1">
            <a:off x="10132915" y="3508115"/>
            <a:ext cx="43368" cy="1536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771C6211-6B45-5834-C13F-8DFC16FC8CFB}"/>
              </a:ext>
            </a:extLst>
          </p:cNvPr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rot="1923496" flipV="1">
            <a:off x="10104366" y="3605045"/>
            <a:ext cx="118721" cy="726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7A0D6D11-D301-C5A3-8AF3-167299677920}"/>
              </a:ext>
            </a:extLst>
          </p:cNvPr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 rot="16983783" flipH="1" flipV="1">
            <a:off x="9622303" y="3368309"/>
            <a:ext cx="59790" cy="11480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1" name="Line 5">
            <a:extLst>
              <a:ext uri="{FF2B5EF4-FFF2-40B4-BE49-F238E27FC236}">
                <a16:creationId xmlns:a16="http://schemas.microsoft.com/office/drawing/2014/main" id="{F65C01BD-4720-51BD-ED77-090FB28E9D82}"/>
              </a:ext>
            </a:extLst>
          </p:cNvPr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rot="16983783" flipH="1" flipV="1">
            <a:off x="9395975" y="3352953"/>
            <a:ext cx="92198" cy="761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72FF3079-8C13-22B1-927C-A2A7A9F9E95E}"/>
              </a:ext>
            </a:extLst>
          </p:cNvPr>
          <p:cNvSpPr>
            <a:spLocks noChangeShapeType="1"/>
          </p:cNvSpPr>
          <p:nvPr>
            <p:custDataLst>
              <p:tags r:id="rId158"/>
            </p:custDataLst>
          </p:nvPr>
        </p:nvSpPr>
        <p:spPr bwMode="auto">
          <a:xfrm rot="16983783" flipV="1">
            <a:off x="9405136" y="3254118"/>
            <a:ext cx="37432" cy="13741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8C28276F-F31B-CFBF-BCDE-230FF06A54E6}"/>
              </a:ext>
            </a:extLst>
          </p:cNvPr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 rot="16983783" flipV="1">
            <a:off x="9432990" y="3170062"/>
            <a:ext cx="40195" cy="1424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990A6686-C007-0FB3-89A7-DE9175986A12}"/>
              </a:ext>
            </a:extLst>
          </p:cNvPr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 rot="16983783" flipV="1">
            <a:off x="9444751" y="3182603"/>
            <a:ext cx="110034" cy="6732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5" name="Line 4">
            <a:extLst>
              <a:ext uri="{FF2B5EF4-FFF2-40B4-BE49-F238E27FC236}">
                <a16:creationId xmlns:a16="http://schemas.microsoft.com/office/drawing/2014/main" id="{45C0092D-7DAC-195A-2026-9A6D58721D6D}"/>
              </a:ext>
            </a:extLst>
          </p:cNvPr>
          <p:cNvSpPr>
            <a:spLocks noChangeShapeType="1"/>
          </p:cNvSpPr>
          <p:nvPr>
            <p:custDataLst>
              <p:tags r:id="rId161"/>
            </p:custDataLst>
          </p:nvPr>
        </p:nvSpPr>
        <p:spPr bwMode="auto">
          <a:xfrm rot="15606997" flipH="1" flipV="1">
            <a:off x="9278778" y="3115465"/>
            <a:ext cx="55225" cy="1060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3E647D62-13BE-2DE2-56A1-E3A04C660EB9}"/>
              </a:ext>
            </a:extLst>
          </p:cNvPr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rot="15606997" flipH="1" flipV="1">
            <a:off x="9072589" y="3179484"/>
            <a:ext cx="85158" cy="7030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DAD298B0-EF5E-CD30-0B30-0C4C54A0A5EA}"/>
              </a:ext>
            </a:extLst>
          </p:cNvPr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 rot="15606997" flipV="1">
            <a:off x="9057831" y="3099742"/>
            <a:ext cx="34574" cy="1269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135AB92E-1D2A-1A08-CC74-0D744A968176}"/>
              </a:ext>
            </a:extLst>
          </p:cNvPr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 rot="15606997" flipV="1">
            <a:off x="9052056" y="3017535"/>
            <a:ext cx="37126" cy="1315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33B084F2-5911-D843-08DF-F2B79213FB4E}"/>
              </a:ext>
            </a:extLst>
          </p:cNvPr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rot="15606997" flipV="1">
            <a:off x="9050499" y="3014137"/>
            <a:ext cx="101633" cy="621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3" name="Line 4">
            <a:extLst>
              <a:ext uri="{FF2B5EF4-FFF2-40B4-BE49-F238E27FC236}">
                <a16:creationId xmlns:a16="http://schemas.microsoft.com/office/drawing/2014/main" id="{7F5F85A5-2FE2-DE69-1D42-14E4AFBCA04B}"/>
              </a:ext>
            </a:extLst>
          </p:cNvPr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 rot="19548626" flipH="1" flipV="1">
            <a:off x="9260312" y="2886690"/>
            <a:ext cx="65786" cy="1263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7" name="Line 5">
            <a:extLst>
              <a:ext uri="{FF2B5EF4-FFF2-40B4-BE49-F238E27FC236}">
                <a16:creationId xmlns:a16="http://schemas.microsoft.com/office/drawing/2014/main" id="{764199F3-01B1-718A-40AC-3D8A8B027B20}"/>
              </a:ext>
            </a:extLst>
          </p:cNvPr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 rot="19548626" flipH="1" flipV="1">
            <a:off x="9098617" y="2723007"/>
            <a:ext cx="101443" cy="8375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8" name="Line 6">
            <a:extLst>
              <a:ext uri="{FF2B5EF4-FFF2-40B4-BE49-F238E27FC236}">
                <a16:creationId xmlns:a16="http://schemas.microsoft.com/office/drawing/2014/main" id="{B3F10D88-A8E6-F44F-66EC-1CA676691480}"/>
              </a:ext>
            </a:extLst>
          </p:cNvPr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 rot="19548626" flipV="1">
            <a:off x="9164948" y="2620584"/>
            <a:ext cx="41185" cy="1511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9" name="Line 7">
            <a:extLst>
              <a:ext uri="{FF2B5EF4-FFF2-40B4-BE49-F238E27FC236}">
                <a16:creationId xmlns:a16="http://schemas.microsoft.com/office/drawing/2014/main" id="{0BB9FE1F-E95F-9C0F-70BB-D65278772F1F}"/>
              </a:ext>
            </a:extLst>
          </p:cNvPr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 rot="19548626" flipV="1">
            <a:off x="9247951" y="2573766"/>
            <a:ext cx="44226" cy="1567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" name="Line 8">
            <a:extLst>
              <a:ext uri="{FF2B5EF4-FFF2-40B4-BE49-F238E27FC236}">
                <a16:creationId xmlns:a16="http://schemas.microsoft.com/office/drawing/2014/main" id="{8AE74019-45C0-080E-D938-E803038FCB4A}"/>
              </a:ext>
            </a:extLst>
          </p:cNvPr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rot="19548626" flipV="1">
            <a:off x="9265929" y="2629739"/>
            <a:ext cx="121068" cy="740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" name="Line 4">
            <a:extLst>
              <a:ext uri="{FF2B5EF4-FFF2-40B4-BE49-F238E27FC236}">
                <a16:creationId xmlns:a16="http://schemas.microsoft.com/office/drawing/2014/main" id="{20C9E6E7-89AF-1E35-E644-0F0A8D5434A3}"/>
              </a:ext>
            </a:extLst>
          </p:cNvPr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rot="19579885" flipH="1" flipV="1">
            <a:off x="9392165" y="2754726"/>
            <a:ext cx="68364" cy="1312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4" name="Line 5">
            <a:extLst>
              <a:ext uri="{FF2B5EF4-FFF2-40B4-BE49-F238E27FC236}">
                <a16:creationId xmlns:a16="http://schemas.microsoft.com/office/drawing/2014/main" id="{B8596270-74B8-CA0A-A4CF-E3B2FEF16752}"/>
              </a:ext>
            </a:extLst>
          </p:cNvPr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 rot="19579885" flipH="1" flipV="1">
            <a:off x="9225888" y="2583279"/>
            <a:ext cx="105418" cy="8703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5" name="Line 6">
            <a:extLst>
              <a:ext uri="{FF2B5EF4-FFF2-40B4-BE49-F238E27FC236}">
                <a16:creationId xmlns:a16="http://schemas.microsoft.com/office/drawing/2014/main" id="{9560516B-F01D-5F4E-D205-ABD639D3BDD2}"/>
              </a:ext>
            </a:extLst>
          </p:cNvPr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rot="19579885" flipV="1">
            <a:off x="9295465" y="2477187"/>
            <a:ext cx="42799" cy="157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2" name="Line 7">
            <a:extLst>
              <a:ext uri="{FF2B5EF4-FFF2-40B4-BE49-F238E27FC236}">
                <a16:creationId xmlns:a16="http://schemas.microsoft.com/office/drawing/2014/main" id="{D40DA967-703E-0622-3E83-B0FA31E3C668}"/>
              </a:ext>
            </a:extLst>
          </p:cNvPr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 rot="19579885" flipV="1">
            <a:off x="9382133" y="2429336"/>
            <a:ext cx="45959" cy="1628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3" name="Line 8">
            <a:extLst>
              <a:ext uri="{FF2B5EF4-FFF2-40B4-BE49-F238E27FC236}">
                <a16:creationId xmlns:a16="http://schemas.microsoft.com/office/drawing/2014/main" id="{4EF23C08-BE52-17F3-2BAC-1F955C19A4D4}"/>
              </a:ext>
            </a:extLst>
          </p:cNvPr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 rot="19579885" flipV="1">
            <a:off x="9400676" y="2488035"/>
            <a:ext cx="125812" cy="769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0" name="Line 4">
            <a:extLst>
              <a:ext uri="{FF2B5EF4-FFF2-40B4-BE49-F238E27FC236}">
                <a16:creationId xmlns:a16="http://schemas.microsoft.com/office/drawing/2014/main" id="{76999294-8B82-DB2C-FFBC-E2189A20EF6F}"/>
              </a:ext>
            </a:extLst>
          </p:cNvPr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 rot="546699" flipH="1" flipV="1">
            <a:off x="9548607" y="2715071"/>
            <a:ext cx="59585" cy="1144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1" name="Line 5">
            <a:extLst>
              <a:ext uri="{FF2B5EF4-FFF2-40B4-BE49-F238E27FC236}">
                <a16:creationId xmlns:a16="http://schemas.microsoft.com/office/drawing/2014/main" id="{C1BB5C66-6466-4313-2650-6258C4ACBB84}"/>
              </a:ext>
            </a:extLst>
          </p:cNvPr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rot="546699" flipH="1" flipV="1">
            <a:off x="9552527" y="2523060"/>
            <a:ext cx="91880" cy="758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8" name="Line 6">
            <a:extLst>
              <a:ext uri="{FF2B5EF4-FFF2-40B4-BE49-F238E27FC236}">
                <a16:creationId xmlns:a16="http://schemas.microsoft.com/office/drawing/2014/main" id="{E6903F9B-D17D-73A7-FBE4-4924C29010CE}"/>
              </a:ext>
            </a:extLst>
          </p:cNvPr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 rot="546699" flipV="1">
            <a:off x="9646354" y="2469719"/>
            <a:ext cx="37303" cy="136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9" name="Line 7">
            <a:extLst>
              <a:ext uri="{FF2B5EF4-FFF2-40B4-BE49-F238E27FC236}">
                <a16:creationId xmlns:a16="http://schemas.microsoft.com/office/drawing/2014/main" id="{7AAF042B-DC37-32C5-E2F4-C9FCD0728E18}"/>
              </a:ext>
            </a:extLst>
          </p:cNvPr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rot="546699" flipV="1">
            <a:off x="9728055" y="2490682"/>
            <a:ext cx="40057" cy="14195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6" name="Line 8">
            <a:extLst>
              <a:ext uri="{FF2B5EF4-FFF2-40B4-BE49-F238E27FC236}">
                <a16:creationId xmlns:a16="http://schemas.microsoft.com/office/drawing/2014/main" id="{02977E2C-3ED4-E396-9F02-EBDDDD23EA0A}"/>
              </a:ext>
            </a:extLst>
          </p:cNvPr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 rot="546699" flipV="1">
            <a:off x="9721332" y="2572800"/>
            <a:ext cx="109656" cy="670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7" name="Line 4">
            <a:extLst>
              <a:ext uri="{FF2B5EF4-FFF2-40B4-BE49-F238E27FC236}">
                <a16:creationId xmlns:a16="http://schemas.microsoft.com/office/drawing/2014/main" id="{58FE2988-E641-91F3-EC4B-4220659AA334}"/>
              </a:ext>
            </a:extLst>
          </p:cNvPr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 rot="20925428" flipH="1" flipV="1">
            <a:off x="9972618" y="2916349"/>
            <a:ext cx="71225" cy="1367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4" name="Line 5">
            <a:extLst>
              <a:ext uri="{FF2B5EF4-FFF2-40B4-BE49-F238E27FC236}">
                <a16:creationId xmlns:a16="http://schemas.microsoft.com/office/drawing/2014/main" id="{50042641-3C25-7EF1-8D46-ADA62236257C}"/>
              </a:ext>
            </a:extLst>
          </p:cNvPr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rot="20925428" flipH="1" flipV="1">
            <a:off x="9887957" y="2694256"/>
            <a:ext cx="109829" cy="906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5" name="Line 6">
            <a:extLst>
              <a:ext uri="{FF2B5EF4-FFF2-40B4-BE49-F238E27FC236}">
                <a16:creationId xmlns:a16="http://schemas.microsoft.com/office/drawing/2014/main" id="{6431541E-76FD-361F-FE39-272F9A3234BD}"/>
              </a:ext>
            </a:extLst>
          </p:cNvPr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 rot="20925428" flipV="1">
            <a:off x="9985668" y="2604530"/>
            <a:ext cx="44590" cy="16369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2" name="Line 7">
            <a:extLst>
              <a:ext uri="{FF2B5EF4-FFF2-40B4-BE49-F238E27FC236}">
                <a16:creationId xmlns:a16="http://schemas.microsoft.com/office/drawing/2014/main" id="{DCC9C4A1-535D-4D26-0949-D07D249641EF}"/>
              </a:ext>
            </a:extLst>
          </p:cNvPr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rot="20925428" flipV="1">
            <a:off x="10086886" y="2593296"/>
            <a:ext cx="47882" cy="16968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3" name="Line 8">
            <a:extLst>
              <a:ext uri="{FF2B5EF4-FFF2-40B4-BE49-F238E27FC236}">
                <a16:creationId xmlns:a16="http://schemas.microsoft.com/office/drawing/2014/main" id="{A3B0E738-9B94-A1BC-FFAB-6343BD16385C}"/>
              </a:ext>
            </a:extLst>
          </p:cNvPr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 rot="20925428" flipV="1">
            <a:off x="10095336" y="2676447"/>
            <a:ext cx="131077" cy="802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0" name="Line 4">
            <a:extLst>
              <a:ext uri="{FF2B5EF4-FFF2-40B4-BE49-F238E27FC236}">
                <a16:creationId xmlns:a16="http://schemas.microsoft.com/office/drawing/2014/main" id="{888C199C-C1CC-610B-D53B-31F0D00BB528}"/>
              </a:ext>
            </a:extLst>
          </p:cNvPr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rot="19548632" flipH="1" flipV="1">
            <a:off x="10085033" y="2420017"/>
            <a:ext cx="65786" cy="12632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1" name="Line 5">
            <a:extLst>
              <a:ext uri="{FF2B5EF4-FFF2-40B4-BE49-F238E27FC236}">
                <a16:creationId xmlns:a16="http://schemas.microsoft.com/office/drawing/2014/main" id="{4FECD11E-803A-E080-C8C4-0A2EB420E09B}"/>
              </a:ext>
            </a:extLst>
          </p:cNvPr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 rot="19548632" flipH="1" flipV="1">
            <a:off x="9923338" y="2256333"/>
            <a:ext cx="101443" cy="8375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8" name="Line 6">
            <a:extLst>
              <a:ext uri="{FF2B5EF4-FFF2-40B4-BE49-F238E27FC236}">
                <a16:creationId xmlns:a16="http://schemas.microsoft.com/office/drawing/2014/main" id="{0B137159-317F-E016-CC7D-CC83A5AA454C}"/>
              </a:ext>
            </a:extLst>
          </p:cNvPr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rot="19548632" flipV="1">
            <a:off x="9989668" y="2153910"/>
            <a:ext cx="41185" cy="1511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9" name="Line 7">
            <a:extLst>
              <a:ext uri="{FF2B5EF4-FFF2-40B4-BE49-F238E27FC236}">
                <a16:creationId xmlns:a16="http://schemas.microsoft.com/office/drawing/2014/main" id="{73524413-4243-A5CD-A8DA-A596DB9F91DD}"/>
              </a:ext>
            </a:extLst>
          </p:cNvPr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rot="19548632" flipV="1">
            <a:off x="10072671" y="2107093"/>
            <a:ext cx="44226" cy="1567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6" name="Line 8">
            <a:extLst>
              <a:ext uri="{FF2B5EF4-FFF2-40B4-BE49-F238E27FC236}">
                <a16:creationId xmlns:a16="http://schemas.microsoft.com/office/drawing/2014/main" id="{752182F6-6BCF-758D-BE1D-47A2AB4C75FC}"/>
              </a:ext>
            </a:extLst>
          </p:cNvPr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 rot="19548632" flipV="1">
            <a:off x="10090651" y="2163067"/>
            <a:ext cx="121069" cy="7407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7" name="Line 4">
            <a:extLst>
              <a:ext uri="{FF2B5EF4-FFF2-40B4-BE49-F238E27FC236}">
                <a16:creationId xmlns:a16="http://schemas.microsoft.com/office/drawing/2014/main" id="{AE785FAB-C60D-2332-7255-6ABDFAB25798}"/>
              </a:ext>
            </a:extLst>
          </p:cNvPr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 rot="1890259" flipH="1" flipV="1">
            <a:off x="10309639" y="2286420"/>
            <a:ext cx="78367" cy="1504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6" name="Line 5">
            <a:extLst>
              <a:ext uri="{FF2B5EF4-FFF2-40B4-BE49-F238E27FC236}">
                <a16:creationId xmlns:a16="http://schemas.microsoft.com/office/drawing/2014/main" id="{78AD0218-72EB-4AAF-D150-71123E034ADA}"/>
              </a:ext>
            </a:extLst>
          </p:cNvPr>
          <p:cNvSpPr>
            <a:spLocks noChangeShapeType="1"/>
          </p:cNvSpPr>
          <p:nvPr>
            <p:custDataLst>
              <p:tags r:id="rId192"/>
            </p:custDataLst>
          </p:nvPr>
        </p:nvSpPr>
        <p:spPr bwMode="auto">
          <a:xfrm rot="1890259" flipH="1" flipV="1">
            <a:off x="10418667" y="2064894"/>
            <a:ext cx="120842" cy="9976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7" name="Line 6">
            <a:extLst>
              <a:ext uri="{FF2B5EF4-FFF2-40B4-BE49-F238E27FC236}">
                <a16:creationId xmlns:a16="http://schemas.microsoft.com/office/drawing/2014/main" id="{F97F3850-997A-25AD-3C1E-0539A9469FC1}"/>
              </a:ext>
            </a:extLst>
          </p:cNvPr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 rot="1890259" flipV="1">
            <a:off x="10546893" y="2030338"/>
            <a:ext cx="49061" cy="18011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4" name="Line 7">
            <a:extLst>
              <a:ext uri="{FF2B5EF4-FFF2-40B4-BE49-F238E27FC236}">
                <a16:creationId xmlns:a16="http://schemas.microsoft.com/office/drawing/2014/main" id="{0AFA91B2-4E09-C829-2F23-4D754E860CA6}"/>
              </a:ext>
            </a:extLst>
          </p:cNvPr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rot="1890259" flipV="1">
            <a:off x="10634352" y="2097207"/>
            <a:ext cx="52683" cy="1866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5" name="Line 8">
            <a:extLst>
              <a:ext uri="{FF2B5EF4-FFF2-40B4-BE49-F238E27FC236}">
                <a16:creationId xmlns:a16="http://schemas.microsoft.com/office/drawing/2014/main" id="{0076D5B5-305E-7551-B90B-B23F9E673227}"/>
              </a:ext>
            </a:extLst>
          </p:cNvPr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 rot="1890259" flipV="1">
            <a:off x="10600333" y="2214847"/>
            <a:ext cx="144221" cy="8824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2" name="Line 4">
            <a:extLst>
              <a:ext uri="{FF2B5EF4-FFF2-40B4-BE49-F238E27FC236}">
                <a16:creationId xmlns:a16="http://schemas.microsoft.com/office/drawing/2014/main" id="{6A084B59-2AF5-A995-E612-ACB47DF1D00E}"/>
              </a:ext>
            </a:extLst>
          </p:cNvPr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 rot="1921517" flipH="1" flipV="1">
            <a:off x="10513967" y="2364528"/>
            <a:ext cx="81437" cy="15637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8" name="Line 5">
            <a:extLst>
              <a:ext uri="{FF2B5EF4-FFF2-40B4-BE49-F238E27FC236}">
                <a16:creationId xmlns:a16="http://schemas.microsoft.com/office/drawing/2014/main" id="{256EF491-687A-7CA4-C618-4B31B068501D}"/>
              </a:ext>
            </a:extLst>
          </p:cNvPr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rot="1921517" flipH="1" flipV="1">
            <a:off x="10629595" y="2135563"/>
            <a:ext cx="125577" cy="1036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9" name="Line 6">
            <a:extLst>
              <a:ext uri="{FF2B5EF4-FFF2-40B4-BE49-F238E27FC236}">
                <a16:creationId xmlns:a16="http://schemas.microsoft.com/office/drawing/2014/main" id="{7B9173D5-794D-1185-1DC2-23BB53FB21D2}"/>
              </a:ext>
            </a:extLst>
          </p:cNvPr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 rot="1921517" flipV="1">
            <a:off x="10762788" y="2100525"/>
            <a:ext cx="50984" cy="18716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6" name="Line 7">
            <a:extLst>
              <a:ext uri="{FF2B5EF4-FFF2-40B4-BE49-F238E27FC236}">
                <a16:creationId xmlns:a16="http://schemas.microsoft.com/office/drawing/2014/main" id="{EF0BD792-105C-C24F-1853-416E13A3294E}"/>
              </a:ext>
            </a:extLst>
          </p:cNvPr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 rot="1921517" flipV="1">
            <a:off x="10853007" y="2170854"/>
            <a:ext cx="54748" cy="1940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7" name="Line 8">
            <a:extLst>
              <a:ext uri="{FF2B5EF4-FFF2-40B4-BE49-F238E27FC236}">
                <a16:creationId xmlns:a16="http://schemas.microsoft.com/office/drawing/2014/main" id="{2CE72AD8-327C-C0F7-B127-031C9723B6F3}"/>
              </a:ext>
            </a:extLst>
          </p:cNvPr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 rot="1921517" flipV="1">
            <a:off x="10817009" y="2293212"/>
            <a:ext cx="149872" cy="917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" name="Line 4">
            <a:extLst>
              <a:ext uri="{FF2B5EF4-FFF2-40B4-BE49-F238E27FC236}">
                <a16:creationId xmlns:a16="http://schemas.microsoft.com/office/drawing/2014/main" id="{AFA1FD78-EE9D-9F86-21DB-F48C69DF3597}"/>
              </a:ext>
            </a:extLst>
          </p:cNvPr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 rot="4488335" flipH="1" flipV="1">
            <a:off x="10645953" y="2516067"/>
            <a:ext cx="70979" cy="13629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5" name="Line 5">
            <a:extLst>
              <a:ext uri="{FF2B5EF4-FFF2-40B4-BE49-F238E27FC236}">
                <a16:creationId xmlns:a16="http://schemas.microsoft.com/office/drawing/2014/main" id="{0DC819D2-FA99-D110-DF31-A41CE9E55272}"/>
              </a:ext>
            </a:extLst>
          </p:cNvPr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 rot="4488335" flipH="1" flipV="1">
            <a:off x="10865941" y="2457218"/>
            <a:ext cx="109451" cy="903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2" name="Line 6">
            <a:extLst>
              <a:ext uri="{FF2B5EF4-FFF2-40B4-BE49-F238E27FC236}">
                <a16:creationId xmlns:a16="http://schemas.microsoft.com/office/drawing/2014/main" id="{4B33E255-FA87-B903-DD8B-EC6E85AB5515}"/>
              </a:ext>
            </a:extLst>
          </p:cNvPr>
          <p:cNvSpPr>
            <a:spLocks noChangeShapeType="1"/>
          </p:cNvSpPr>
          <p:nvPr>
            <p:custDataLst>
              <p:tags r:id="rId203"/>
            </p:custDataLst>
          </p:nvPr>
        </p:nvSpPr>
        <p:spPr bwMode="auto">
          <a:xfrm rot="4488335" flipV="1">
            <a:off x="10955823" y="2481891"/>
            <a:ext cx="44436" cy="16313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3" name="Line 7">
            <a:extLst>
              <a:ext uri="{FF2B5EF4-FFF2-40B4-BE49-F238E27FC236}">
                <a16:creationId xmlns:a16="http://schemas.microsoft.com/office/drawing/2014/main" id="{62F69C54-8820-F015-9A8B-FDF5A8D58EBD}"/>
              </a:ext>
            </a:extLst>
          </p:cNvPr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 rot="4488335" flipV="1">
            <a:off x="10969442" y="2580610"/>
            <a:ext cx="47717" cy="16909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" name="Line 8">
            <a:extLst>
              <a:ext uri="{FF2B5EF4-FFF2-40B4-BE49-F238E27FC236}">
                <a16:creationId xmlns:a16="http://schemas.microsoft.com/office/drawing/2014/main" id="{993667A7-6EC8-69E4-8189-6CB3DE5970E3}"/>
              </a:ext>
            </a:extLst>
          </p:cNvPr>
          <p:cNvSpPr>
            <a:spLocks noChangeShapeType="1"/>
          </p:cNvSpPr>
          <p:nvPr>
            <p:custDataLst>
              <p:tags r:id="rId205"/>
            </p:custDataLst>
          </p:nvPr>
        </p:nvSpPr>
        <p:spPr bwMode="auto">
          <a:xfrm rot="4488335" flipV="1">
            <a:off x="10893234" y="2677589"/>
            <a:ext cx="130625" cy="799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" name="Line 4">
            <a:extLst>
              <a:ext uri="{FF2B5EF4-FFF2-40B4-BE49-F238E27FC236}">
                <a16:creationId xmlns:a16="http://schemas.microsoft.com/office/drawing/2014/main" id="{BE50319E-427E-66BA-0FE2-26D5F886F152}"/>
              </a:ext>
            </a:extLst>
          </p:cNvPr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 rot="20956678" flipH="1" flipV="1">
            <a:off x="10400845" y="2954607"/>
            <a:ext cx="74015" cy="142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" name="Line 5">
            <a:extLst>
              <a:ext uri="{FF2B5EF4-FFF2-40B4-BE49-F238E27FC236}">
                <a16:creationId xmlns:a16="http://schemas.microsoft.com/office/drawing/2014/main" id="{01E45C79-449B-FDFC-F690-1A332BC09CE8}"/>
              </a:ext>
            </a:extLst>
          </p:cNvPr>
          <p:cNvSpPr>
            <a:spLocks noChangeShapeType="1"/>
          </p:cNvSpPr>
          <p:nvPr>
            <p:custDataLst>
              <p:tags r:id="rId207"/>
            </p:custDataLst>
          </p:nvPr>
        </p:nvSpPr>
        <p:spPr bwMode="auto">
          <a:xfrm rot="20956678" flipH="1" flipV="1">
            <a:off x="10315185" y="2723204"/>
            <a:ext cx="114132" cy="942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" name="Line 6">
            <a:extLst>
              <a:ext uri="{FF2B5EF4-FFF2-40B4-BE49-F238E27FC236}">
                <a16:creationId xmlns:a16="http://schemas.microsoft.com/office/drawing/2014/main" id="{8BAD0410-B6EE-0FE1-074D-93ADCE700D87}"/>
              </a:ext>
            </a:extLst>
          </p:cNvPr>
          <p:cNvSpPr>
            <a:spLocks noChangeShapeType="1"/>
          </p:cNvSpPr>
          <p:nvPr>
            <p:custDataLst>
              <p:tags r:id="rId208"/>
            </p:custDataLst>
          </p:nvPr>
        </p:nvSpPr>
        <p:spPr bwMode="auto">
          <a:xfrm rot="20956678" flipV="1">
            <a:off x="10417223" y="2630581"/>
            <a:ext cx="46337" cy="170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" name="Line 7">
            <a:extLst>
              <a:ext uri="{FF2B5EF4-FFF2-40B4-BE49-F238E27FC236}">
                <a16:creationId xmlns:a16="http://schemas.microsoft.com/office/drawing/2014/main" id="{5188F52D-349D-F5E9-CF6A-AAE6C7040C13}"/>
              </a:ext>
            </a:extLst>
          </p:cNvPr>
          <p:cNvSpPr>
            <a:spLocks noChangeShapeType="1"/>
          </p:cNvSpPr>
          <p:nvPr>
            <p:custDataLst>
              <p:tags r:id="rId209"/>
            </p:custDataLst>
          </p:nvPr>
        </p:nvSpPr>
        <p:spPr bwMode="auto">
          <a:xfrm rot="20956678" flipV="1">
            <a:off x="10522482" y="2619878"/>
            <a:ext cx="49758" cy="17633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7" name="Line 8">
            <a:extLst>
              <a:ext uri="{FF2B5EF4-FFF2-40B4-BE49-F238E27FC236}">
                <a16:creationId xmlns:a16="http://schemas.microsoft.com/office/drawing/2014/main" id="{049A3C8E-2E1B-9631-A3C5-51CE68470A93}"/>
              </a:ext>
            </a:extLst>
          </p:cNvPr>
          <p:cNvSpPr>
            <a:spLocks noChangeShapeType="1"/>
          </p:cNvSpPr>
          <p:nvPr>
            <p:custDataLst>
              <p:tags r:id="rId210"/>
            </p:custDataLst>
          </p:nvPr>
        </p:nvSpPr>
        <p:spPr bwMode="auto">
          <a:xfrm rot="20956678" flipV="1">
            <a:off x="10530898" y="2706759"/>
            <a:ext cx="136213" cy="8334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4" name="Line 4">
            <a:extLst>
              <a:ext uri="{FF2B5EF4-FFF2-40B4-BE49-F238E27FC236}">
                <a16:creationId xmlns:a16="http://schemas.microsoft.com/office/drawing/2014/main" id="{A457DFD1-479D-2B1C-A736-D25BE59697B2}"/>
              </a:ext>
            </a:extLst>
          </p:cNvPr>
          <p:cNvSpPr>
            <a:spLocks noChangeShapeType="1"/>
          </p:cNvSpPr>
          <p:nvPr>
            <p:custDataLst>
              <p:tags r:id="rId211"/>
            </p:custDataLst>
          </p:nvPr>
        </p:nvSpPr>
        <p:spPr bwMode="auto">
          <a:xfrm rot="19579887" flipH="1" flipV="1">
            <a:off x="10522398" y="2439891"/>
            <a:ext cx="68364" cy="1312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5" name="Line 5">
            <a:extLst>
              <a:ext uri="{FF2B5EF4-FFF2-40B4-BE49-F238E27FC236}">
                <a16:creationId xmlns:a16="http://schemas.microsoft.com/office/drawing/2014/main" id="{FEF792AB-DD38-CFEC-6205-67320CC4173B}"/>
              </a:ext>
            </a:extLst>
          </p:cNvPr>
          <p:cNvSpPr>
            <a:spLocks noChangeShapeType="1"/>
          </p:cNvSpPr>
          <p:nvPr>
            <p:custDataLst>
              <p:tags r:id="rId212"/>
            </p:custDataLst>
          </p:nvPr>
        </p:nvSpPr>
        <p:spPr bwMode="auto">
          <a:xfrm rot="19579887" flipH="1" flipV="1">
            <a:off x="10356122" y="2268444"/>
            <a:ext cx="105418" cy="8703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2" name="Line 6">
            <a:extLst>
              <a:ext uri="{FF2B5EF4-FFF2-40B4-BE49-F238E27FC236}">
                <a16:creationId xmlns:a16="http://schemas.microsoft.com/office/drawing/2014/main" id="{600D8247-B6E1-2815-01FF-4D3946104F73}"/>
              </a:ext>
            </a:extLst>
          </p:cNvPr>
          <p:cNvSpPr>
            <a:spLocks noChangeShapeType="1"/>
          </p:cNvSpPr>
          <p:nvPr>
            <p:custDataLst>
              <p:tags r:id="rId213"/>
            </p:custDataLst>
          </p:nvPr>
        </p:nvSpPr>
        <p:spPr bwMode="auto">
          <a:xfrm rot="19579887" flipV="1">
            <a:off x="10425699" y="2162352"/>
            <a:ext cx="42799" cy="15712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3" name="Line 7">
            <a:extLst>
              <a:ext uri="{FF2B5EF4-FFF2-40B4-BE49-F238E27FC236}">
                <a16:creationId xmlns:a16="http://schemas.microsoft.com/office/drawing/2014/main" id="{2434B3CB-9CF5-A82C-1FF9-691F5C5A76C7}"/>
              </a:ext>
            </a:extLst>
          </p:cNvPr>
          <p:cNvSpPr>
            <a:spLocks noChangeShapeType="1"/>
          </p:cNvSpPr>
          <p:nvPr>
            <p:custDataLst>
              <p:tags r:id="rId214"/>
            </p:custDataLst>
          </p:nvPr>
        </p:nvSpPr>
        <p:spPr bwMode="auto">
          <a:xfrm rot="19579887" flipV="1">
            <a:off x="10512367" y="2114500"/>
            <a:ext cx="45959" cy="16286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0" name="Line 8">
            <a:extLst>
              <a:ext uri="{FF2B5EF4-FFF2-40B4-BE49-F238E27FC236}">
                <a16:creationId xmlns:a16="http://schemas.microsoft.com/office/drawing/2014/main" id="{86D5C973-4DD5-A097-26A5-AFD4AB26AED9}"/>
              </a:ext>
            </a:extLst>
          </p:cNvPr>
          <p:cNvSpPr>
            <a:spLocks noChangeShapeType="1"/>
          </p:cNvSpPr>
          <p:nvPr>
            <p:custDataLst>
              <p:tags r:id="rId215"/>
            </p:custDataLst>
          </p:nvPr>
        </p:nvSpPr>
        <p:spPr bwMode="auto">
          <a:xfrm rot="19579887" flipV="1">
            <a:off x="10530910" y="2173199"/>
            <a:ext cx="125812" cy="7698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1" name="Line 4">
            <a:extLst>
              <a:ext uri="{FF2B5EF4-FFF2-40B4-BE49-F238E27FC236}">
                <a16:creationId xmlns:a16="http://schemas.microsoft.com/office/drawing/2014/main" id="{B6EC4368-B5FE-D7ED-705C-9443404BE02C}"/>
              </a:ext>
            </a:extLst>
          </p:cNvPr>
          <p:cNvSpPr>
            <a:spLocks noChangeShapeType="1"/>
          </p:cNvSpPr>
          <p:nvPr>
            <p:custDataLst>
              <p:tags r:id="rId216"/>
            </p:custDataLst>
          </p:nvPr>
        </p:nvSpPr>
        <p:spPr bwMode="auto">
          <a:xfrm rot="1921525" flipH="1" flipV="1">
            <a:off x="10756944" y="2303245"/>
            <a:ext cx="81437" cy="15637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8" name="Line 5">
            <a:extLst>
              <a:ext uri="{FF2B5EF4-FFF2-40B4-BE49-F238E27FC236}">
                <a16:creationId xmlns:a16="http://schemas.microsoft.com/office/drawing/2014/main" id="{CBC6A422-0131-82C3-D66E-8AD9B36E95C1}"/>
              </a:ext>
            </a:extLst>
          </p:cNvPr>
          <p:cNvSpPr>
            <a:spLocks noChangeShapeType="1"/>
          </p:cNvSpPr>
          <p:nvPr>
            <p:custDataLst>
              <p:tags r:id="rId217"/>
            </p:custDataLst>
          </p:nvPr>
        </p:nvSpPr>
        <p:spPr bwMode="auto">
          <a:xfrm rot="1921525" flipH="1" flipV="1">
            <a:off x="10872573" y="2074280"/>
            <a:ext cx="125577" cy="10367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9" name="Line 6">
            <a:extLst>
              <a:ext uri="{FF2B5EF4-FFF2-40B4-BE49-F238E27FC236}">
                <a16:creationId xmlns:a16="http://schemas.microsoft.com/office/drawing/2014/main" id="{862816E7-DCEB-717B-4526-77C55E0D8621}"/>
              </a:ext>
            </a:extLst>
          </p:cNvPr>
          <p:cNvSpPr>
            <a:spLocks noChangeShapeType="1"/>
          </p:cNvSpPr>
          <p:nvPr>
            <p:custDataLst>
              <p:tags r:id="rId218"/>
            </p:custDataLst>
          </p:nvPr>
        </p:nvSpPr>
        <p:spPr bwMode="auto">
          <a:xfrm rot="1921525" flipV="1">
            <a:off x="11005767" y="2039242"/>
            <a:ext cx="50984" cy="18716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0" name="Line 7">
            <a:extLst>
              <a:ext uri="{FF2B5EF4-FFF2-40B4-BE49-F238E27FC236}">
                <a16:creationId xmlns:a16="http://schemas.microsoft.com/office/drawing/2014/main" id="{E6503F74-DA7D-5EC7-3265-0BD8941A5516}"/>
              </a:ext>
            </a:extLst>
          </p:cNvPr>
          <p:cNvSpPr>
            <a:spLocks noChangeShapeType="1"/>
          </p:cNvSpPr>
          <p:nvPr>
            <p:custDataLst>
              <p:tags r:id="rId219"/>
            </p:custDataLst>
          </p:nvPr>
        </p:nvSpPr>
        <p:spPr bwMode="auto">
          <a:xfrm rot="1921525" flipV="1">
            <a:off x="11095984" y="2109572"/>
            <a:ext cx="54748" cy="1940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1" name="Line 8">
            <a:extLst>
              <a:ext uri="{FF2B5EF4-FFF2-40B4-BE49-F238E27FC236}">
                <a16:creationId xmlns:a16="http://schemas.microsoft.com/office/drawing/2014/main" id="{3B7FABAE-49F7-AC35-E8F8-711637216F10}"/>
              </a:ext>
            </a:extLst>
          </p:cNvPr>
          <p:cNvSpPr>
            <a:spLocks noChangeShapeType="1"/>
          </p:cNvSpPr>
          <p:nvPr>
            <p:custDataLst>
              <p:tags r:id="rId220"/>
            </p:custDataLst>
          </p:nvPr>
        </p:nvSpPr>
        <p:spPr bwMode="auto">
          <a:xfrm rot="1921525" flipV="1">
            <a:off x="11059987" y="2231928"/>
            <a:ext cx="149872" cy="9170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2" name="Line 4">
            <a:extLst>
              <a:ext uri="{FF2B5EF4-FFF2-40B4-BE49-F238E27FC236}">
                <a16:creationId xmlns:a16="http://schemas.microsoft.com/office/drawing/2014/main" id="{CB9A06D2-1A10-8772-B97B-4BB5ACE47F89}"/>
              </a:ext>
            </a:extLst>
          </p:cNvPr>
          <p:cNvSpPr>
            <a:spLocks noChangeShapeType="1"/>
          </p:cNvSpPr>
          <p:nvPr>
            <p:custDataLst>
              <p:tags r:id="rId221"/>
            </p:custDataLst>
          </p:nvPr>
        </p:nvSpPr>
        <p:spPr bwMode="auto">
          <a:xfrm rot="1952773" flipH="1" flipV="1">
            <a:off x="10968501" y="2386357"/>
            <a:ext cx="84628" cy="16249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3" name="Line 5">
            <a:extLst>
              <a:ext uri="{FF2B5EF4-FFF2-40B4-BE49-F238E27FC236}">
                <a16:creationId xmlns:a16="http://schemas.microsoft.com/office/drawing/2014/main" id="{4B03AB06-E232-5A0D-87AA-FA093748A3F9}"/>
              </a:ext>
            </a:extLst>
          </p:cNvPr>
          <p:cNvSpPr>
            <a:spLocks noChangeShapeType="1"/>
          </p:cNvSpPr>
          <p:nvPr>
            <p:custDataLst>
              <p:tags r:id="rId222"/>
            </p:custDataLst>
          </p:nvPr>
        </p:nvSpPr>
        <p:spPr bwMode="auto">
          <a:xfrm rot="1952773" flipH="1" flipV="1">
            <a:off x="11091065" y="2149732"/>
            <a:ext cx="130497" cy="10774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4" name="Line 6">
            <a:extLst>
              <a:ext uri="{FF2B5EF4-FFF2-40B4-BE49-F238E27FC236}">
                <a16:creationId xmlns:a16="http://schemas.microsoft.com/office/drawing/2014/main" id="{5D953010-3A3A-5F54-79CE-EBE0E6043B96}"/>
              </a:ext>
            </a:extLst>
          </p:cNvPr>
          <p:cNvSpPr>
            <a:spLocks noChangeShapeType="1"/>
          </p:cNvSpPr>
          <p:nvPr>
            <p:custDataLst>
              <p:tags r:id="rId223"/>
            </p:custDataLst>
          </p:nvPr>
        </p:nvSpPr>
        <p:spPr bwMode="auto">
          <a:xfrm rot="1952773" flipV="1">
            <a:off x="11229408" y="2114227"/>
            <a:ext cx="52981" cy="19450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5" name="Line 7">
            <a:extLst>
              <a:ext uri="{FF2B5EF4-FFF2-40B4-BE49-F238E27FC236}">
                <a16:creationId xmlns:a16="http://schemas.microsoft.com/office/drawing/2014/main" id="{E6E22042-69A4-D78D-6095-F5FF1CF5F390}"/>
              </a:ext>
            </a:extLst>
          </p:cNvPr>
          <p:cNvSpPr>
            <a:spLocks noChangeShapeType="1"/>
          </p:cNvSpPr>
          <p:nvPr>
            <p:custDataLst>
              <p:tags r:id="rId224"/>
            </p:custDataLst>
          </p:nvPr>
        </p:nvSpPr>
        <p:spPr bwMode="auto">
          <a:xfrm rot="1952773" flipV="1">
            <a:off x="11322460" y="2188180"/>
            <a:ext cx="56893" cy="2016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6" name="Line 8">
            <a:extLst>
              <a:ext uri="{FF2B5EF4-FFF2-40B4-BE49-F238E27FC236}">
                <a16:creationId xmlns:a16="http://schemas.microsoft.com/office/drawing/2014/main" id="{25667C51-4C20-2D7E-A773-08F30F43B670}"/>
              </a:ext>
            </a:extLst>
          </p:cNvPr>
          <p:cNvSpPr>
            <a:spLocks noChangeShapeType="1"/>
          </p:cNvSpPr>
          <p:nvPr>
            <p:custDataLst>
              <p:tags r:id="rId225"/>
            </p:custDataLst>
          </p:nvPr>
        </p:nvSpPr>
        <p:spPr bwMode="auto">
          <a:xfrm rot="1952773" flipV="1">
            <a:off x="11284379" y="2315436"/>
            <a:ext cx="155744" cy="952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7" name="Line 4">
            <a:extLst>
              <a:ext uri="{FF2B5EF4-FFF2-40B4-BE49-F238E27FC236}">
                <a16:creationId xmlns:a16="http://schemas.microsoft.com/office/drawing/2014/main" id="{3E58FB07-4B42-87E3-5728-EF2DD8B86C88}"/>
              </a:ext>
            </a:extLst>
          </p:cNvPr>
          <p:cNvSpPr>
            <a:spLocks noChangeShapeType="1"/>
          </p:cNvSpPr>
          <p:nvPr>
            <p:custDataLst>
              <p:tags r:id="rId226"/>
            </p:custDataLst>
          </p:nvPr>
        </p:nvSpPr>
        <p:spPr bwMode="auto">
          <a:xfrm rot="4519595" flipH="1" flipV="1">
            <a:off x="11104318" y="2545022"/>
            <a:ext cx="73760" cy="14163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8" name="Line 5">
            <a:extLst>
              <a:ext uri="{FF2B5EF4-FFF2-40B4-BE49-F238E27FC236}">
                <a16:creationId xmlns:a16="http://schemas.microsoft.com/office/drawing/2014/main" id="{9CAC405C-43E3-DC62-0F68-A9255AFF2BB2}"/>
              </a:ext>
            </a:extLst>
          </p:cNvPr>
          <p:cNvSpPr>
            <a:spLocks noChangeShapeType="1"/>
          </p:cNvSpPr>
          <p:nvPr>
            <p:custDataLst>
              <p:tags r:id="rId227"/>
            </p:custDataLst>
          </p:nvPr>
        </p:nvSpPr>
        <p:spPr bwMode="auto">
          <a:xfrm rot="4519595" flipH="1" flipV="1">
            <a:off x="11333687" y="2486130"/>
            <a:ext cx="113739" cy="9390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9" name="Line 6">
            <a:extLst>
              <a:ext uri="{FF2B5EF4-FFF2-40B4-BE49-F238E27FC236}">
                <a16:creationId xmlns:a16="http://schemas.microsoft.com/office/drawing/2014/main" id="{B309B842-E41B-FACB-C0AF-764A275C88FB}"/>
              </a:ext>
            </a:extLst>
          </p:cNvPr>
          <p:cNvSpPr>
            <a:spLocks noChangeShapeType="1"/>
          </p:cNvSpPr>
          <p:nvPr>
            <p:custDataLst>
              <p:tags r:id="rId228"/>
            </p:custDataLst>
          </p:nvPr>
        </p:nvSpPr>
        <p:spPr bwMode="auto">
          <a:xfrm rot="4519595" flipV="1">
            <a:off x="11426511" y="2512310"/>
            <a:ext cx="46178" cy="16952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0" name="Line 7">
            <a:extLst>
              <a:ext uri="{FF2B5EF4-FFF2-40B4-BE49-F238E27FC236}">
                <a16:creationId xmlns:a16="http://schemas.microsoft.com/office/drawing/2014/main" id="{CB0A2693-3561-714D-9EA1-0871EB03D4E6}"/>
              </a:ext>
            </a:extLst>
          </p:cNvPr>
          <p:cNvSpPr>
            <a:spLocks noChangeShapeType="1"/>
          </p:cNvSpPr>
          <p:nvPr>
            <p:custDataLst>
              <p:tags r:id="rId229"/>
            </p:custDataLst>
          </p:nvPr>
        </p:nvSpPr>
        <p:spPr bwMode="auto">
          <a:xfrm rot="4519595" flipV="1">
            <a:off x="11439703" y="2615035"/>
            <a:ext cx="49587" cy="17572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1" name="Line 8">
            <a:extLst>
              <a:ext uri="{FF2B5EF4-FFF2-40B4-BE49-F238E27FC236}">
                <a16:creationId xmlns:a16="http://schemas.microsoft.com/office/drawing/2014/main" id="{D811BA02-9784-7BAA-B1A7-D1155EDCD7DD}"/>
              </a:ext>
            </a:extLst>
          </p:cNvPr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 rot="4519595" flipV="1">
            <a:off x="11360017" y="2715485"/>
            <a:ext cx="135744" cy="830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2" name="Line 4">
            <a:extLst>
              <a:ext uri="{FF2B5EF4-FFF2-40B4-BE49-F238E27FC236}">
                <a16:creationId xmlns:a16="http://schemas.microsoft.com/office/drawing/2014/main" id="{27926E5B-3BAE-F3A7-AEC4-CA6D80ABDA44}"/>
              </a:ext>
            </a:extLst>
          </p:cNvPr>
          <p:cNvSpPr>
            <a:spLocks noChangeShapeType="1"/>
          </p:cNvSpPr>
          <p:nvPr>
            <p:custDataLst>
              <p:tags r:id="rId231"/>
            </p:custDataLst>
          </p:nvPr>
        </p:nvSpPr>
        <p:spPr bwMode="auto">
          <a:xfrm rot="1923496" flipH="1" flipV="1">
            <a:off x="10777378" y="3133874"/>
            <a:ext cx="64510" cy="12387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3" name="Line 5">
            <a:extLst>
              <a:ext uri="{FF2B5EF4-FFF2-40B4-BE49-F238E27FC236}">
                <a16:creationId xmlns:a16="http://schemas.microsoft.com/office/drawing/2014/main" id="{15164F7A-C28F-F15E-9B78-6D89319E2C77}"/>
              </a:ext>
            </a:extLst>
          </p:cNvPr>
          <p:cNvSpPr>
            <a:spLocks noChangeShapeType="1"/>
          </p:cNvSpPr>
          <p:nvPr>
            <p:custDataLst>
              <p:tags r:id="rId232"/>
            </p:custDataLst>
          </p:nvPr>
        </p:nvSpPr>
        <p:spPr bwMode="auto">
          <a:xfrm rot="1923496" flipH="1" flipV="1">
            <a:off x="10869088" y="2952561"/>
            <a:ext cx="99476" cy="82129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4" name="Line 6">
            <a:extLst>
              <a:ext uri="{FF2B5EF4-FFF2-40B4-BE49-F238E27FC236}">
                <a16:creationId xmlns:a16="http://schemas.microsoft.com/office/drawing/2014/main" id="{542BD106-0D88-57A2-86F7-81E513E31D28}"/>
              </a:ext>
            </a:extLst>
          </p:cNvPr>
          <p:cNvSpPr>
            <a:spLocks noChangeShapeType="1"/>
          </p:cNvSpPr>
          <p:nvPr>
            <p:custDataLst>
              <p:tags r:id="rId233"/>
            </p:custDataLst>
          </p:nvPr>
        </p:nvSpPr>
        <p:spPr bwMode="auto">
          <a:xfrm rot="1923496" flipV="1">
            <a:off x="10974593" y="2924849"/>
            <a:ext cx="40387" cy="14826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5" name="Line 7">
            <a:extLst>
              <a:ext uri="{FF2B5EF4-FFF2-40B4-BE49-F238E27FC236}">
                <a16:creationId xmlns:a16="http://schemas.microsoft.com/office/drawing/2014/main" id="{5F327C4F-5EE7-24F9-BA76-CAA8F3C570D0}"/>
              </a:ext>
            </a:extLst>
          </p:cNvPr>
          <p:cNvSpPr>
            <a:spLocks noChangeShapeType="1"/>
          </p:cNvSpPr>
          <p:nvPr>
            <p:custDataLst>
              <p:tags r:id="rId234"/>
            </p:custDataLst>
          </p:nvPr>
        </p:nvSpPr>
        <p:spPr bwMode="auto">
          <a:xfrm rot="1923496" flipV="1">
            <a:off x="11046026" y="2980602"/>
            <a:ext cx="43368" cy="1536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6" name="Line 8">
            <a:extLst>
              <a:ext uri="{FF2B5EF4-FFF2-40B4-BE49-F238E27FC236}">
                <a16:creationId xmlns:a16="http://schemas.microsoft.com/office/drawing/2014/main" id="{232A415B-6843-4C02-E2B4-261887868CA0}"/>
              </a:ext>
            </a:extLst>
          </p:cNvPr>
          <p:cNvSpPr>
            <a:spLocks noChangeShapeType="1"/>
          </p:cNvSpPr>
          <p:nvPr>
            <p:custDataLst>
              <p:tags r:id="rId235"/>
            </p:custDataLst>
          </p:nvPr>
        </p:nvSpPr>
        <p:spPr bwMode="auto">
          <a:xfrm rot="1923496" flipV="1">
            <a:off x="11017477" y="3077531"/>
            <a:ext cx="118721" cy="726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7" name="Line 4">
            <a:extLst>
              <a:ext uri="{FF2B5EF4-FFF2-40B4-BE49-F238E27FC236}">
                <a16:creationId xmlns:a16="http://schemas.microsoft.com/office/drawing/2014/main" id="{E363C5A9-10E5-9841-5562-B41A61900C18}"/>
              </a:ext>
            </a:extLst>
          </p:cNvPr>
          <p:cNvSpPr>
            <a:spLocks noChangeShapeType="1"/>
          </p:cNvSpPr>
          <p:nvPr>
            <p:custDataLst>
              <p:tags r:id="rId236"/>
            </p:custDataLst>
          </p:nvPr>
        </p:nvSpPr>
        <p:spPr bwMode="auto">
          <a:xfrm rot="546717" flipH="1" flipV="1">
            <a:off x="11163702" y="2876144"/>
            <a:ext cx="59585" cy="1144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8" name="Line 5">
            <a:extLst>
              <a:ext uri="{FF2B5EF4-FFF2-40B4-BE49-F238E27FC236}">
                <a16:creationId xmlns:a16="http://schemas.microsoft.com/office/drawing/2014/main" id="{165CEA46-98FF-C710-0BB1-FF0DCE9A5AAF}"/>
              </a:ext>
            </a:extLst>
          </p:cNvPr>
          <p:cNvSpPr>
            <a:spLocks noChangeShapeType="1"/>
          </p:cNvSpPr>
          <p:nvPr>
            <p:custDataLst>
              <p:tags r:id="rId237"/>
            </p:custDataLst>
          </p:nvPr>
        </p:nvSpPr>
        <p:spPr bwMode="auto">
          <a:xfrm rot="546717" flipH="1" flipV="1">
            <a:off x="11167621" y="2684134"/>
            <a:ext cx="91881" cy="7585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9" name="Line 6">
            <a:extLst>
              <a:ext uri="{FF2B5EF4-FFF2-40B4-BE49-F238E27FC236}">
                <a16:creationId xmlns:a16="http://schemas.microsoft.com/office/drawing/2014/main" id="{A3C37A18-654A-6E25-793B-99F20A84313A}"/>
              </a:ext>
            </a:extLst>
          </p:cNvPr>
          <p:cNvSpPr>
            <a:spLocks noChangeShapeType="1"/>
          </p:cNvSpPr>
          <p:nvPr>
            <p:custDataLst>
              <p:tags r:id="rId238"/>
            </p:custDataLst>
          </p:nvPr>
        </p:nvSpPr>
        <p:spPr bwMode="auto">
          <a:xfrm rot="546717" flipV="1">
            <a:off x="11261449" y="2630792"/>
            <a:ext cx="37303" cy="136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0" name="Line 7">
            <a:extLst>
              <a:ext uri="{FF2B5EF4-FFF2-40B4-BE49-F238E27FC236}">
                <a16:creationId xmlns:a16="http://schemas.microsoft.com/office/drawing/2014/main" id="{372471D0-07FC-DC1C-D205-89EDECA1FBEF}"/>
              </a:ext>
            </a:extLst>
          </p:cNvPr>
          <p:cNvSpPr>
            <a:spLocks noChangeShapeType="1"/>
          </p:cNvSpPr>
          <p:nvPr>
            <p:custDataLst>
              <p:tags r:id="rId239"/>
            </p:custDataLst>
          </p:nvPr>
        </p:nvSpPr>
        <p:spPr bwMode="auto">
          <a:xfrm rot="546717" flipV="1">
            <a:off x="11343151" y="2651756"/>
            <a:ext cx="40057" cy="14195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1" name="Line 8">
            <a:extLst>
              <a:ext uri="{FF2B5EF4-FFF2-40B4-BE49-F238E27FC236}">
                <a16:creationId xmlns:a16="http://schemas.microsoft.com/office/drawing/2014/main" id="{4A620CA6-06FA-F031-8B4F-6099B2205AC7}"/>
              </a:ext>
            </a:extLst>
          </p:cNvPr>
          <p:cNvSpPr>
            <a:spLocks noChangeShapeType="1"/>
          </p:cNvSpPr>
          <p:nvPr>
            <p:custDataLst>
              <p:tags r:id="rId240"/>
            </p:custDataLst>
          </p:nvPr>
        </p:nvSpPr>
        <p:spPr bwMode="auto">
          <a:xfrm rot="546717" flipV="1">
            <a:off x="11336427" y="2733876"/>
            <a:ext cx="109656" cy="6709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2" name="Line 4">
            <a:extLst>
              <a:ext uri="{FF2B5EF4-FFF2-40B4-BE49-F238E27FC236}">
                <a16:creationId xmlns:a16="http://schemas.microsoft.com/office/drawing/2014/main" id="{95B51290-4BC7-FA50-6A46-A23E8F695683}"/>
              </a:ext>
            </a:extLst>
          </p:cNvPr>
          <p:cNvSpPr>
            <a:spLocks noChangeShapeType="1"/>
          </p:cNvSpPr>
          <p:nvPr>
            <p:custDataLst>
              <p:tags r:id="rId241"/>
            </p:custDataLst>
          </p:nvPr>
        </p:nvSpPr>
        <p:spPr bwMode="auto">
          <a:xfrm rot="4488347" flipH="1" flipV="1">
            <a:off x="11385685" y="2928535"/>
            <a:ext cx="70979" cy="13629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3" name="Line 5">
            <a:extLst>
              <a:ext uri="{FF2B5EF4-FFF2-40B4-BE49-F238E27FC236}">
                <a16:creationId xmlns:a16="http://schemas.microsoft.com/office/drawing/2014/main" id="{0BDC8B5E-A659-C312-CBBB-60CD2E2A9564}"/>
              </a:ext>
            </a:extLst>
          </p:cNvPr>
          <p:cNvSpPr>
            <a:spLocks noChangeShapeType="1"/>
          </p:cNvSpPr>
          <p:nvPr>
            <p:custDataLst>
              <p:tags r:id="rId242"/>
            </p:custDataLst>
          </p:nvPr>
        </p:nvSpPr>
        <p:spPr bwMode="auto">
          <a:xfrm rot="4488347" flipH="1" flipV="1">
            <a:off x="11605673" y="2869686"/>
            <a:ext cx="109451" cy="903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4" name="Line 6">
            <a:extLst>
              <a:ext uri="{FF2B5EF4-FFF2-40B4-BE49-F238E27FC236}">
                <a16:creationId xmlns:a16="http://schemas.microsoft.com/office/drawing/2014/main" id="{2975BE75-0E77-CFAD-BF55-DA145D11B408}"/>
              </a:ext>
            </a:extLst>
          </p:cNvPr>
          <p:cNvSpPr>
            <a:spLocks noChangeShapeType="1"/>
          </p:cNvSpPr>
          <p:nvPr>
            <p:custDataLst>
              <p:tags r:id="rId243"/>
            </p:custDataLst>
          </p:nvPr>
        </p:nvSpPr>
        <p:spPr bwMode="auto">
          <a:xfrm rot="4488347" flipV="1">
            <a:off x="11695556" y="2894361"/>
            <a:ext cx="44437" cy="16313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5" name="Line 7">
            <a:extLst>
              <a:ext uri="{FF2B5EF4-FFF2-40B4-BE49-F238E27FC236}">
                <a16:creationId xmlns:a16="http://schemas.microsoft.com/office/drawing/2014/main" id="{F386A137-6D35-73DB-C177-067C6E25EDED}"/>
              </a:ext>
            </a:extLst>
          </p:cNvPr>
          <p:cNvSpPr>
            <a:spLocks noChangeShapeType="1"/>
          </p:cNvSpPr>
          <p:nvPr>
            <p:custDataLst>
              <p:tags r:id="rId244"/>
            </p:custDataLst>
          </p:nvPr>
        </p:nvSpPr>
        <p:spPr bwMode="auto">
          <a:xfrm rot="4488347" flipV="1">
            <a:off x="11709174" y="2993079"/>
            <a:ext cx="47717" cy="16909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6" name="Line 8">
            <a:extLst>
              <a:ext uri="{FF2B5EF4-FFF2-40B4-BE49-F238E27FC236}">
                <a16:creationId xmlns:a16="http://schemas.microsoft.com/office/drawing/2014/main" id="{F13439A9-3646-50B3-5541-EFBAE6492C9B}"/>
              </a:ext>
            </a:extLst>
          </p:cNvPr>
          <p:cNvSpPr>
            <a:spLocks noChangeShapeType="1"/>
          </p:cNvSpPr>
          <p:nvPr>
            <p:custDataLst>
              <p:tags r:id="rId245"/>
            </p:custDataLst>
          </p:nvPr>
        </p:nvSpPr>
        <p:spPr bwMode="auto">
          <a:xfrm rot="4488347" flipV="1">
            <a:off x="11632967" y="3090059"/>
            <a:ext cx="130626" cy="7992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7" name="Line 4">
            <a:extLst>
              <a:ext uri="{FF2B5EF4-FFF2-40B4-BE49-F238E27FC236}">
                <a16:creationId xmlns:a16="http://schemas.microsoft.com/office/drawing/2014/main" id="{30C02048-FB5F-B947-C5BE-82F471DFF6DA}"/>
              </a:ext>
            </a:extLst>
          </p:cNvPr>
          <p:cNvSpPr>
            <a:spLocks noChangeShapeType="1"/>
          </p:cNvSpPr>
          <p:nvPr>
            <p:custDataLst>
              <p:tags r:id="rId246"/>
            </p:custDataLst>
          </p:nvPr>
        </p:nvSpPr>
        <p:spPr bwMode="auto">
          <a:xfrm rot="4519600" flipH="1" flipV="1">
            <a:off x="11469639" y="3107171"/>
            <a:ext cx="73760" cy="14163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8" name="Line 5">
            <a:extLst>
              <a:ext uri="{FF2B5EF4-FFF2-40B4-BE49-F238E27FC236}">
                <a16:creationId xmlns:a16="http://schemas.microsoft.com/office/drawing/2014/main" id="{4E0A9028-B219-B3F2-7CFE-4BB474509A3D}"/>
              </a:ext>
            </a:extLst>
          </p:cNvPr>
          <p:cNvSpPr>
            <a:spLocks noChangeShapeType="1"/>
          </p:cNvSpPr>
          <p:nvPr>
            <p:custDataLst>
              <p:tags r:id="rId247"/>
            </p:custDataLst>
          </p:nvPr>
        </p:nvSpPr>
        <p:spPr bwMode="auto">
          <a:xfrm rot="4519600" flipH="1" flipV="1">
            <a:off x="11699009" y="3048279"/>
            <a:ext cx="113739" cy="9390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9" name="Line 6">
            <a:extLst>
              <a:ext uri="{FF2B5EF4-FFF2-40B4-BE49-F238E27FC236}">
                <a16:creationId xmlns:a16="http://schemas.microsoft.com/office/drawing/2014/main" id="{3AF09C38-7511-02C5-ACD3-53E29C10562F}"/>
              </a:ext>
            </a:extLst>
          </p:cNvPr>
          <p:cNvSpPr>
            <a:spLocks noChangeShapeType="1"/>
          </p:cNvSpPr>
          <p:nvPr>
            <p:custDataLst>
              <p:tags r:id="rId248"/>
            </p:custDataLst>
          </p:nvPr>
        </p:nvSpPr>
        <p:spPr bwMode="auto">
          <a:xfrm rot="4519600" flipV="1">
            <a:off x="11791833" y="3074460"/>
            <a:ext cx="46177" cy="16952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0" name="Line 7">
            <a:extLst>
              <a:ext uri="{FF2B5EF4-FFF2-40B4-BE49-F238E27FC236}">
                <a16:creationId xmlns:a16="http://schemas.microsoft.com/office/drawing/2014/main" id="{BFE9F91E-459A-56DD-AF39-AF2FE2428E9E}"/>
              </a:ext>
            </a:extLst>
          </p:cNvPr>
          <p:cNvSpPr>
            <a:spLocks noChangeShapeType="1"/>
          </p:cNvSpPr>
          <p:nvPr>
            <p:custDataLst>
              <p:tags r:id="rId249"/>
            </p:custDataLst>
          </p:nvPr>
        </p:nvSpPr>
        <p:spPr bwMode="auto">
          <a:xfrm rot="4519600" flipV="1">
            <a:off x="11805024" y="3177186"/>
            <a:ext cx="49587" cy="17572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1" name="Line 8">
            <a:extLst>
              <a:ext uri="{FF2B5EF4-FFF2-40B4-BE49-F238E27FC236}">
                <a16:creationId xmlns:a16="http://schemas.microsoft.com/office/drawing/2014/main" id="{A570D3EE-69AF-27B6-6C62-4AC6C10D8ECC}"/>
              </a:ext>
            </a:extLst>
          </p:cNvPr>
          <p:cNvSpPr>
            <a:spLocks noChangeShapeType="1"/>
          </p:cNvSpPr>
          <p:nvPr>
            <p:custDataLst>
              <p:tags r:id="rId250"/>
            </p:custDataLst>
          </p:nvPr>
        </p:nvSpPr>
        <p:spPr bwMode="auto">
          <a:xfrm rot="4519600" flipV="1">
            <a:off x="11725337" y="3277634"/>
            <a:ext cx="135743" cy="8305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2" name="Line 4">
            <a:extLst>
              <a:ext uri="{FF2B5EF4-FFF2-40B4-BE49-F238E27FC236}">
                <a16:creationId xmlns:a16="http://schemas.microsoft.com/office/drawing/2014/main" id="{ED35061D-A2CC-F65E-7394-B121075C96AF}"/>
              </a:ext>
            </a:extLst>
          </p:cNvPr>
          <p:cNvSpPr>
            <a:spLocks noChangeShapeType="1"/>
          </p:cNvSpPr>
          <p:nvPr>
            <p:custDataLst>
              <p:tags r:id="rId251"/>
            </p:custDataLst>
          </p:nvPr>
        </p:nvSpPr>
        <p:spPr bwMode="auto">
          <a:xfrm rot="7086417" flipH="1" flipV="1">
            <a:off x="11470033" y="3288273"/>
            <a:ext cx="64288" cy="1234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3" name="Line 5">
            <a:extLst>
              <a:ext uri="{FF2B5EF4-FFF2-40B4-BE49-F238E27FC236}">
                <a16:creationId xmlns:a16="http://schemas.microsoft.com/office/drawing/2014/main" id="{0BA6F50A-5F6B-70D8-94B5-6A1956275FAB}"/>
              </a:ext>
            </a:extLst>
          </p:cNvPr>
          <p:cNvSpPr>
            <a:spLocks noChangeShapeType="1"/>
          </p:cNvSpPr>
          <p:nvPr>
            <p:custDataLst>
              <p:tags r:id="rId252"/>
            </p:custDataLst>
          </p:nvPr>
        </p:nvSpPr>
        <p:spPr bwMode="auto">
          <a:xfrm rot="7086417" flipH="1" flipV="1">
            <a:off x="11661116" y="3403745"/>
            <a:ext cx="99133" cy="8184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4" name="Line 6">
            <a:extLst>
              <a:ext uri="{FF2B5EF4-FFF2-40B4-BE49-F238E27FC236}">
                <a16:creationId xmlns:a16="http://schemas.microsoft.com/office/drawing/2014/main" id="{0A000240-1282-63E8-1B6C-6BDF2807A281}"/>
              </a:ext>
            </a:extLst>
          </p:cNvPr>
          <p:cNvSpPr>
            <a:spLocks noChangeShapeType="1"/>
          </p:cNvSpPr>
          <p:nvPr>
            <p:custDataLst>
              <p:tags r:id="rId253"/>
            </p:custDataLst>
          </p:nvPr>
        </p:nvSpPr>
        <p:spPr bwMode="auto">
          <a:xfrm rot="7086417" flipV="1">
            <a:off x="11690449" y="3446678"/>
            <a:ext cx="40247" cy="14775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5" name="Line 7">
            <a:extLst>
              <a:ext uri="{FF2B5EF4-FFF2-40B4-BE49-F238E27FC236}">
                <a16:creationId xmlns:a16="http://schemas.microsoft.com/office/drawing/2014/main" id="{428568FD-BDBB-EC8E-7777-14C10819AE90}"/>
              </a:ext>
            </a:extLst>
          </p:cNvPr>
          <p:cNvSpPr>
            <a:spLocks noChangeShapeType="1"/>
          </p:cNvSpPr>
          <p:nvPr>
            <p:custDataLst>
              <p:tags r:id="rId254"/>
            </p:custDataLst>
          </p:nvPr>
        </p:nvSpPr>
        <p:spPr bwMode="auto">
          <a:xfrm rot="7086417" flipV="1">
            <a:off x="11635846" y="3520492"/>
            <a:ext cx="43219" cy="15315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6" name="Line 8">
            <a:extLst>
              <a:ext uri="{FF2B5EF4-FFF2-40B4-BE49-F238E27FC236}">
                <a16:creationId xmlns:a16="http://schemas.microsoft.com/office/drawing/2014/main" id="{0FC23F58-678C-E831-3FE5-551712A813F4}"/>
              </a:ext>
            </a:extLst>
          </p:cNvPr>
          <p:cNvSpPr>
            <a:spLocks noChangeShapeType="1"/>
          </p:cNvSpPr>
          <p:nvPr>
            <p:custDataLst>
              <p:tags r:id="rId255"/>
            </p:custDataLst>
          </p:nvPr>
        </p:nvSpPr>
        <p:spPr bwMode="auto">
          <a:xfrm rot="7086417" flipV="1">
            <a:off x="11542848" y="3573822"/>
            <a:ext cx="118312" cy="72391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07" name="群組 306">
            <a:extLst>
              <a:ext uri="{FF2B5EF4-FFF2-40B4-BE49-F238E27FC236}">
                <a16:creationId xmlns:a16="http://schemas.microsoft.com/office/drawing/2014/main" id="{523EE79A-7732-70FE-3310-7FFAB2E3DD2A}"/>
              </a:ext>
            </a:extLst>
          </p:cNvPr>
          <p:cNvGrpSpPr/>
          <p:nvPr/>
        </p:nvGrpSpPr>
        <p:grpSpPr>
          <a:xfrm>
            <a:off x="9114931" y="2160388"/>
            <a:ext cx="2655045" cy="3239782"/>
            <a:chOff x="9114931" y="2160388"/>
            <a:chExt cx="2655045" cy="3239782"/>
          </a:xfrm>
        </p:grpSpPr>
        <p:pic>
          <p:nvPicPr>
            <p:cNvPr id="308" name="Picture 9" descr="1">
              <a:extLst>
                <a:ext uri="{FF2B5EF4-FFF2-40B4-BE49-F238E27FC236}">
                  <a16:creationId xmlns:a16="http://schemas.microsoft.com/office/drawing/2014/main" id="{1F79332E-5093-6F78-A293-18EF2B9A4EF9}"/>
                </a:ext>
              </a:extLst>
            </p:cNvPr>
            <p:cNvPicPr>
              <a:picLocks noChangeArrowheads="1"/>
            </p:cNvPicPr>
            <p:nvPr>
              <p:custDataLst>
                <p:tags r:id="rId256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">
              <a:off x="10033767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" name="Picture 9" descr="1">
              <a:extLst>
                <a:ext uri="{FF2B5EF4-FFF2-40B4-BE49-F238E27FC236}">
                  <a16:creationId xmlns:a16="http://schemas.microsoft.com/office/drawing/2014/main" id="{E5F00B00-FC01-04C4-68FA-7A645F6BAE82}"/>
                </a:ext>
              </a:extLst>
            </p:cNvPr>
            <p:cNvPicPr>
              <a:picLocks noChangeArrowheads="1"/>
            </p:cNvPicPr>
            <p:nvPr>
              <p:custDataLst>
                <p:tags r:id="rId257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9">
              <a:off x="9794584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0" name="Picture 9" descr="1">
              <a:extLst>
                <a:ext uri="{FF2B5EF4-FFF2-40B4-BE49-F238E27FC236}">
                  <a16:creationId xmlns:a16="http://schemas.microsoft.com/office/drawing/2014/main" id="{F0B72673-E205-474E-4D79-CBF31DCCE2BD}"/>
                </a:ext>
              </a:extLst>
            </p:cNvPr>
            <p:cNvPicPr>
              <a:picLocks noChangeArrowheads="1"/>
            </p:cNvPicPr>
            <p:nvPr>
              <p:custDataLst>
                <p:tags r:id="rId258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9">
              <a:off x="9690764" y="2837064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1" name="Picture 9" descr="1">
              <a:extLst>
                <a:ext uri="{FF2B5EF4-FFF2-40B4-BE49-F238E27FC236}">
                  <a16:creationId xmlns:a16="http://schemas.microsoft.com/office/drawing/2014/main" id="{7B57DF45-FAB4-DF68-9A53-44F91EF94619}"/>
                </a:ext>
              </a:extLst>
            </p:cNvPr>
            <p:cNvPicPr>
              <a:picLocks noChangeArrowheads="1"/>
            </p:cNvPicPr>
            <p:nvPr>
              <p:custDataLst>
                <p:tags r:id="rId259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30">
              <a:off x="10124935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2" name="Picture 9" descr="1">
              <a:extLst>
                <a:ext uri="{FF2B5EF4-FFF2-40B4-BE49-F238E27FC236}">
                  <a16:creationId xmlns:a16="http://schemas.microsoft.com/office/drawing/2014/main" id="{F87AD124-7D81-8100-D20E-A0FBE09FC980}"/>
                </a:ext>
              </a:extLst>
            </p:cNvPr>
            <p:cNvPicPr>
              <a:picLocks noChangeArrowheads="1"/>
            </p:cNvPicPr>
            <p:nvPr>
              <p:custDataLst>
                <p:tags r:id="rId260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90">
              <a:off x="10558212" y="2612476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3" name="Picture 9" descr="1">
              <a:extLst>
                <a:ext uri="{FF2B5EF4-FFF2-40B4-BE49-F238E27FC236}">
                  <a16:creationId xmlns:a16="http://schemas.microsoft.com/office/drawing/2014/main" id="{25693CE6-DAE7-8719-5507-0A4322AC5A48}"/>
                </a:ext>
              </a:extLst>
            </p:cNvPr>
            <p:cNvPicPr>
              <a:picLocks noChangeArrowheads="1"/>
            </p:cNvPicPr>
            <p:nvPr>
              <p:custDataLst>
                <p:tags r:id="rId261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11">
              <a:off x="10789603" y="2976714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4" name="Picture 9" descr="1">
              <a:extLst>
                <a:ext uri="{FF2B5EF4-FFF2-40B4-BE49-F238E27FC236}">
                  <a16:creationId xmlns:a16="http://schemas.microsoft.com/office/drawing/2014/main" id="{B2242907-F1B6-7FE8-9AC8-0C9B6530A7BC}"/>
                </a:ext>
              </a:extLst>
            </p:cNvPr>
            <p:cNvPicPr>
              <a:picLocks noChangeArrowheads="1"/>
            </p:cNvPicPr>
            <p:nvPr>
              <p:custDataLst>
                <p:tags r:id="rId262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8">
              <a:off x="9678248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5" name="Picture 9" descr="1">
              <a:extLst>
                <a:ext uri="{FF2B5EF4-FFF2-40B4-BE49-F238E27FC236}">
                  <a16:creationId xmlns:a16="http://schemas.microsoft.com/office/drawing/2014/main" id="{DD3226EC-F70D-D97F-FC10-DED860017563}"/>
                </a:ext>
              </a:extLst>
            </p:cNvPr>
            <p:cNvPicPr>
              <a:picLocks noChangeArrowheads="1"/>
            </p:cNvPicPr>
            <p:nvPr>
              <p:custDataLst>
                <p:tags r:id="rId263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3">
              <a:off x="9415138" y="3735398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6" name="Picture 9" descr="1">
              <a:extLst>
                <a:ext uri="{FF2B5EF4-FFF2-40B4-BE49-F238E27FC236}">
                  <a16:creationId xmlns:a16="http://schemas.microsoft.com/office/drawing/2014/main" id="{C4F62689-D949-49C6-F149-61342D5A9381}"/>
                </a:ext>
              </a:extLst>
            </p:cNvPr>
            <p:cNvPicPr>
              <a:picLocks noChangeArrowheads="1"/>
            </p:cNvPicPr>
            <p:nvPr>
              <p:custDataLst>
                <p:tags r:id="rId264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8">
              <a:off x="9556692" y="3530917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" name="Picture 9" descr="1">
              <a:extLst>
                <a:ext uri="{FF2B5EF4-FFF2-40B4-BE49-F238E27FC236}">
                  <a16:creationId xmlns:a16="http://schemas.microsoft.com/office/drawing/2014/main" id="{66952874-BFA7-C082-299A-B86189CE589C}"/>
                </a:ext>
              </a:extLst>
            </p:cNvPr>
            <p:cNvPicPr>
              <a:picLocks noChangeArrowheads="1"/>
            </p:cNvPicPr>
            <p:nvPr>
              <p:custDataLst>
                <p:tags r:id="rId265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8">
              <a:off x="9745036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8" name="Picture 9" descr="1">
              <a:extLst>
                <a:ext uri="{FF2B5EF4-FFF2-40B4-BE49-F238E27FC236}">
                  <a16:creationId xmlns:a16="http://schemas.microsoft.com/office/drawing/2014/main" id="{10A37CAA-4B33-ED4C-5ED6-9E722E1B21A0}"/>
                </a:ext>
              </a:extLst>
            </p:cNvPr>
            <p:cNvPicPr>
              <a:picLocks noChangeArrowheads="1"/>
            </p:cNvPicPr>
            <p:nvPr>
              <p:custDataLst>
                <p:tags r:id="rId266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96">
              <a:off x="990414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9" name="Picture 9" descr="1">
              <a:extLst>
                <a:ext uri="{FF2B5EF4-FFF2-40B4-BE49-F238E27FC236}">
                  <a16:creationId xmlns:a16="http://schemas.microsoft.com/office/drawing/2014/main" id="{929DD53C-665E-EC96-BEBA-B42B3380503B}"/>
                </a:ext>
              </a:extLst>
            </p:cNvPr>
            <p:cNvPicPr>
              <a:picLocks noChangeArrowheads="1"/>
            </p:cNvPicPr>
            <p:nvPr>
              <p:custDataLst>
                <p:tags r:id="rId267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3">
              <a:off x="9609249" y="3157586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0" name="Picture 9" descr="1">
              <a:extLst>
                <a:ext uri="{FF2B5EF4-FFF2-40B4-BE49-F238E27FC236}">
                  <a16:creationId xmlns:a16="http://schemas.microsoft.com/office/drawing/2014/main" id="{0402AD96-EE13-1A22-0CE1-2FB634DF0B09}"/>
                </a:ext>
              </a:extLst>
            </p:cNvPr>
            <p:cNvPicPr>
              <a:picLocks noChangeArrowheads="1"/>
            </p:cNvPicPr>
            <p:nvPr>
              <p:custDataLst>
                <p:tags r:id="rId268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7">
              <a:off x="9238376" y="2920553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1" name="Picture 9" descr="1">
              <a:extLst>
                <a:ext uri="{FF2B5EF4-FFF2-40B4-BE49-F238E27FC236}">
                  <a16:creationId xmlns:a16="http://schemas.microsoft.com/office/drawing/2014/main" id="{373A4DA7-15B2-2E4D-58B5-34EBD621AC41}"/>
                </a:ext>
              </a:extLst>
            </p:cNvPr>
            <p:cNvPicPr>
              <a:picLocks noChangeArrowheads="1"/>
            </p:cNvPicPr>
            <p:nvPr>
              <p:custDataLst>
                <p:tags r:id="rId269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9297586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2" name="Picture 9" descr="1">
              <a:extLst>
                <a:ext uri="{FF2B5EF4-FFF2-40B4-BE49-F238E27FC236}">
                  <a16:creationId xmlns:a16="http://schemas.microsoft.com/office/drawing/2014/main" id="{C33E73E6-EB06-E811-8D7D-401915A26F7A}"/>
                </a:ext>
              </a:extLst>
            </p:cNvPr>
            <p:cNvPicPr>
              <a:picLocks noChangeArrowheads="1"/>
            </p:cNvPicPr>
            <p:nvPr>
              <p:custDataLst>
                <p:tags r:id="rId270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5">
              <a:off x="9431360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3" name="Picture 9" descr="1">
              <a:extLst>
                <a:ext uri="{FF2B5EF4-FFF2-40B4-BE49-F238E27FC236}">
                  <a16:creationId xmlns:a16="http://schemas.microsoft.com/office/drawing/2014/main" id="{70643A15-8198-F903-4835-B82B31781959}"/>
                </a:ext>
              </a:extLst>
            </p:cNvPr>
            <p:cNvPicPr>
              <a:picLocks noChangeArrowheads="1"/>
            </p:cNvPicPr>
            <p:nvPr>
              <p:custDataLst>
                <p:tags r:id="rId271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699">
              <a:off x="9595672" y="2591067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4" name="Picture 9" descr="1">
              <a:extLst>
                <a:ext uri="{FF2B5EF4-FFF2-40B4-BE49-F238E27FC236}">
                  <a16:creationId xmlns:a16="http://schemas.microsoft.com/office/drawing/2014/main" id="{58C95E8D-40F9-3C7B-56BE-ED1A35CD61D6}"/>
                </a:ext>
              </a:extLst>
            </p:cNvPr>
            <p:cNvPicPr>
              <a:picLocks noChangeArrowheads="1"/>
            </p:cNvPicPr>
            <p:nvPr>
              <p:custDataLst>
                <p:tags r:id="rId272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28">
              <a:off x="10027694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5" name="Picture 9" descr="1">
              <a:extLst>
                <a:ext uri="{FF2B5EF4-FFF2-40B4-BE49-F238E27FC236}">
                  <a16:creationId xmlns:a16="http://schemas.microsoft.com/office/drawing/2014/main" id="{031293BB-528C-0404-213B-65E5CE53A7D6}"/>
                </a:ext>
              </a:extLst>
            </p:cNvPr>
            <p:cNvPicPr>
              <a:picLocks noChangeArrowheads="1"/>
            </p:cNvPicPr>
            <p:nvPr>
              <p:custDataLst>
                <p:tags r:id="rId273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32">
              <a:off x="10122308" y="2222227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6" name="Picture 9" descr="1">
              <a:extLst>
                <a:ext uri="{FF2B5EF4-FFF2-40B4-BE49-F238E27FC236}">
                  <a16:creationId xmlns:a16="http://schemas.microsoft.com/office/drawing/2014/main" id="{126D4827-5BF1-604B-46E1-8E48FDBB760F}"/>
                </a:ext>
              </a:extLst>
            </p:cNvPr>
            <p:cNvPicPr>
              <a:picLocks noChangeArrowheads="1"/>
            </p:cNvPicPr>
            <p:nvPr>
              <p:custDataLst>
                <p:tags r:id="rId274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59">
              <a:off x="10358576" y="2160388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" name="Picture 9" descr="1">
              <a:extLst>
                <a:ext uri="{FF2B5EF4-FFF2-40B4-BE49-F238E27FC236}">
                  <a16:creationId xmlns:a16="http://schemas.microsoft.com/office/drawing/2014/main" id="{14785644-7681-51D4-1D3D-6ACFBE8AA67C}"/>
                </a:ext>
              </a:extLst>
            </p:cNvPr>
            <p:cNvPicPr>
              <a:picLocks noChangeArrowheads="1"/>
            </p:cNvPicPr>
            <p:nvPr>
              <p:custDataLst>
                <p:tags r:id="rId275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10564333" y="2234378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" name="Picture 9" descr="1">
              <a:extLst>
                <a:ext uri="{FF2B5EF4-FFF2-40B4-BE49-F238E27FC236}">
                  <a16:creationId xmlns:a16="http://schemas.microsoft.com/office/drawing/2014/main" id="{862B4924-5D9F-3810-BCD6-75BD0814408E}"/>
                </a:ext>
              </a:extLst>
            </p:cNvPr>
            <p:cNvPicPr>
              <a:picLocks noChangeArrowheads="1"/>
            </p:cNvPicPr>
            <p:nvPr>
              <p:custDataLst>
                <p:tags r:id="rId276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5">
              <a:off x="10636938" y="2443396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9" name="Picture 9" descr="1">
              <a:extLst>
                <a:ext uri="{FF2B5EF4-FFF2-40B4-BE49-F238E27FC236}">
                  <a16:creationId xmlns:a16="http://schemas.microsoft.com/office/drawing/2014/main" id="{8559DFD5-37AC-B402-7C14-BF8E35C12737}"/>
                </a:ext>
              </a:extLst>
            </p:cNvPr>
            <p:cNvPicPr>
              <a:picLocks noChangeArrowheads="1"/>
            </p:cNvPicPr>
            <p:nvPr>
              <p:custDataLst>
                <p:tags r:id="rId277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8">
              <a:off x="10458259" y="2767698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0" name="Picture 9" descr="1">
              <a:extLst>
                <a:ext uri="{FF2B5EF4-FFF2-40B4-BE49-F238E27FC236}">
                  <a16:creationId xmlns:a16="http://schemas.microsoft.com/office/drawing/2014/main" id="{F52350B8-A960-EB87-78B8-8BB5E7058E92}"/>
                </a:ext>
              </a:extLst>
            </p:cNvPr>
            <p:cNvPicPr>
              <a:picLocks noChangeArrowheads="1"/>
            </p:cNvPicPr>
            <p:nvPr>
              <p:custDataLst>
                <p:tags r:id="rId278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7">
              <a:off x="10561594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1" name="Picture 9" descr="1">
              <a:extLst>
                <a:ext uri="{FF2B5EF4-FFF2-40B4-BE49-F238E27FC236}">
                  <a16:creationId xmlns:a16="http://schemas.microsoft.com/office/drawing/2014/main" id="{202CD55A-D34A-9482-4AB6-8ABAFA3ABAA3}"/>
                </a:ext>
              </a:extLst>
            </p:cNvPr>
            <p:cNvPicPr>
              <a:picLocks noChangeArrowheads="1"/>
            </p:cNvPicPr>
            <p:nvPr>
              <p:custDataLst>
                <p:tags r:id="rId279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5">
              <a:off x="10807310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2" name="Picture 9" descr="1">
              <a:extLst>
                <a:ext uri="{FF2B5EF4-FFF2-40B4-BE49-F238E27FC236}">
                  <a16:creationId xmlns:a16="http://schemas.microsoft.com/office/drawing/2014/main" id="{C7A597D1-E9B7-BBAF-3454-2BA13C0DC60A}"/>
                </a:ext>
              </a:extLst>
            </p:cNvPr>
            <p:cNvPicPr>
              <a:picLocks noChangeArrowheads="1"/>
            </p:cNvPicPr>
            <p:nvPr>
              <p:custDataLst>
                <p:tags r:id="rId280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3">
              <a:off x="11020325" y="2251956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3" name="Picture 9" descr="1">
              <a:extLst>
                <a:ext uri="{FF2B5EF4-FFF2-40B4-BE49-F238E27FC236}">
                  <a16:creationId xmlns:a16="http://schemas.microsoft.com/office/drawing/2014/main" id="{891D4C26-6A7C-1A0B-ED8F-8F49B4C69761}"/>
                </a:ext>
              </a:extLst>
            </p:cNvPr>
            <p:cNvPicPr>
              <a:picLocks noChangeArrowheads="1"/>
            </p:cNvPicPr>
            <p:nvPr>
              <p:custDataLst>
                <p:tags r:id="rId281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5">
              <a:off x="11094117" y="2469741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4" name="Picture 9" descr="1">
              <a:extLst>
                <a:ext uri="{FF2B5EF4-FFF2-40B4-BE49-F238E27FC236}">
                  <a16:creationId xmlns:a16="http://schemas.microsoft.com/office/drawing/2014/main" id="{C2C547DC-38E0-CDEE-E1E9-62C85B6F5B48}"/>
                </a:ext>
              </a:extLst>
            </p:cNvPr>
            <p:cNvPicPr>
              <a:picLocks noChangeArrowheads="1"/>
            </p:cNvPicPr>
            <p:nvPr>
              <p:custDataLst>
                <p:tags r:id="rId282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96">
              <a:off x="10817251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5" name="Picture 9" descr="1">
              <a:extLst>
                <a:ext uri="{FF2B5EF4-FFF2-40B4-BE49-F238E27FC236}">
                  <a16:creationId xmlns:a16="http://schemas.microsoft.com/office/drawing/2014/main" id="{17624BA2-D1D1-59CB-1CA1-DB2B3C47D553}"/>
                </a:ext>
              </a:extLst>
            </p:cNvPr>
            <p:cNvPicPr>
              <a:picLocks noChangeArrowheads="1"/>
            </p:cNvPicPr>
            <p:nvPr>
              <p:custDataLst>
                <p:tags r:id="rId283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17">
              <a:off x="11210766" y="2752140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6" name="Picture 9" descr="1">
              <a:extLst>
                <a:ext uri="{FF2B5EF4-FFF2-40B4-BE49-F238E27FC236}">
                  <a16:creationId xmlns:a16="http://schemas.microsoft.com/office/drawing/2014/main" id="{CA1EFBCF-1FF9-1B8A-BF91-5FEC51BEBAD2}"/>
                </a:ext>
              </a:extLst>
            </p:cNvPr>
            <p:cNvPicPr>
              <a:picLocks noChangeArrowheads="1"/>
            </p:cNvPicPr>
            <p:nvPr>
              <p:custDataLst>
                <p:tags r:id="rId284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47">
              <a:off x="11376669" y="2855864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" name="Picture 9" descr="1">
              <a:extLst>
                <a:ext uri="{FF2B5EF4-FFF2-40B4-BE49-F238E27FC236}">
                  <a16:creationId xmlns:a16="http://schemas.microsoft.com/office/drawing/2014/main" id="{786B99C8-F248-3F2E-52E4-B3E39368CBDF}"/>
                </a:ext>
              </a:extLst>
            </p:cNvPr>
            <p:cNvPicPr>
              <a:picLocks noChangeArrowheads="1"/>
            </p:cNvPicPr>
            <p:nvPr>
              <p:custDataLst>
                <p:tags r:id="rId285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600">
              <a:off x="11459440" y="3031891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" name="Picture 9" descr="1">
              <a:extLst>
                <a:ext uri="{FF2B5EF4-FFF2-40B4-BE49-F238E27FC236}">
                  <a16:creationId xmlns:a16="http://schemas.microsoft.com/office/drawing/2014/main" id="{2D4506AC-9332-8E2D-4DA6-7A32D147A23D}"/>
                </a:ext>
              </a:extLst>
            </p:cNvPr>
            <p:cNvPicPr>
              <a:picLocks noChangeArrowheads="1"/>
            </p:cNvPicPr>
            <p:nvPr>
              <p:custDataLst>
                <p:tags r:id="rId286"/>
              </p:custDataLst>
            </p:nvPr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17">
              <a:off x="11400942" y="3216660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9" name="圖片 338">
            <a:extLst>
              <a:ext uri="{FF2B5EF4-FFF2-40B4-BE49-F238E27FC236}">
                <a16:creationId xmlns:a16="http://schemas.microsoft.com/office/drawing/2014/main" id="{5618EB9D-B650-A5AF-FC72-2765E581F6B8}"/>
              </a:ext>
            </a:extLst>
          </p:cNvPr>
          <p:cNvPicPr>
            <a:picLocks/>
          </p:cNvPicPr>
          <p:nvPr/>
        </p:nvPicPr>
        <p:blipFill>
          <a:blip r:embed="rId352"/>
          <a:stretch>
            <a:fillRect/>
          </a:stretch>
        </p:blipFill>
        <p:spPr>
          <a:xfrm>
            <a:off x="7012978" y="787947"/>
            <a:ext cx="2329805" cy="2642340"/>
          </a:xfrm>
          <a:prstGeom prst="rect">
            <a:avLst/>
          </a:prstGeom>
        </p:spPr>
      </p:pic>
      <p:cxnSp>
        <p:nvCxnSpPr>
          <p:cNvPr id="340" name="直線單箭頭接點 339">
            <a:extLst>
              <a:ext uri="{FF2B5EF4-FFF2-40B4-BE49-F238E27FC236}">
                <a16:creationId xmlns:a16="http://schemas.microsoft.com/office/drawing/2014/main" id="{AA2E35C3-173B-F4CA-D903-FE6AF9E0C1CB}"/>
              </a:ext>
            </a:extLst>
          </p:cNvPr>
          <p:cNvCxnSpPr/>
          <p:nvPr/>
        </p:nvCxnSpPr>
        <p:spPr>
          <a:xfrm flipV="1">
            <a:off x="7971183" y="2355574"/>
            <a:ext cx="0" cy="1043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2496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027" y="3640203"/>
            <a:ext cx="918122" cy="1632666"/>
            <a:chOff x="576484" y="2845322"/>
            <a:chExt cx="1436706" cy="2554848"/>
          </a:xfrm>
        </p:grpSpPr>
        <p:sp>
          <p:nvSpPr>
            <p:cNvPr id="20" name="Line 4"/>
            <p:cNvSpPr>
              <a:spLocks noChangeShapeType="1"/>
            </p:cNvSpPr>
            <p:nvPr>
              <p:custDataLst>
                <p:tags r:id="rId202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Line 5"/>
            <p:cNvSpPr>
              <a:spLocks noChangeShapeType="1"/>
            </p:cNvSpPr>
            <p:nvPr>
              <p:custDataLst>
                <p:tags r:id="rId203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Line 6"/>
            <p:cNvSpPr>
              <a:spLocks noChangeShapeType="1"/>
            </p:cNvSpPr>
            <p:nvPr>
              <p:custDataLst>
                <p:tags r:id="rId204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205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Line 8"/>
            <p:cNvSpPr>
              <a:spLocks noChangeShapeType="1"/>
            </p:cNvSpPr>
            <p:nvPr>
              <p:custDataLst>
                <p:tags r:id="rId206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5" name="Picture 9" descr="1"/>
            <p:cNvPicPr>
              <a:picLocks noChangeArrowheads="1"/>
            </p:cNvPicPr>
            <p:nvPr>
              <p:custDataLst>
                <p:tags r:id="rId207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248802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49" name="Rectangle 335 792"/>
          <p:cNvSpPr>
            <a:spLocks noChangeArrowheads="1"/>
          </p:cNvSpPr>
          <p:nvPr/>
        </p:nvSpPr>
        <p:spPr bwMode="auto">
          <a:xfrm>
            <a:off x="189320" y="5565280"/>
            <a:ext cx="2242716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sp>
        <p:nvSpPr>
          <p:cNvPr id="5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rot="18360569" flipH="1" flipV="1">
            <a:off x="3192290" y="4343795"/>
            <a:ext cx="64733" cy="124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18360569" flipH="1" flipV="1">
            <a:off x="2979898" y="4241448"/>
            <a:ext cx="99819" cy="8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rot="18360569" flipV="1">
            <a:off x="3020160" y="4132594"/>
            <a:ext cx="40526" cy="14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5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18360569" flipV="1">
            <a:off x="3082232" y="4060914"/>
            <a:ext cx="43518" cy="154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18360569" flipV="1">
            <a:off x="3101526" y="4096339"/>
            <a:ext cx="119131" cy="7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6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16983787" flipH="1" flipV="1">
            <a:off x="2958566" y="3946121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7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6983787" flipH="1" flipV="1">
            <a:off x="2732236" y="3930765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8" name="Line 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rot="16983787" flipV="1">
            <a:off x="2741398" y="3831931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9" name="Line 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16983787" flipV="1">
            <a:off x="2769253" y="3747874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0" name="Line 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6983787" flipV="1">
            <a:off x="2781014" y="3760415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4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20925414" flipH="1" flipV="1">
            <a:off x="3031989" y="3711597"/>
            <a:ext cx="71224" cy="13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5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rot="20925414" flipH="1" flipV="1">
            <a:off x="2947328" y="3489504"/>
            <a:ext cx="109829" cy="90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6" name="Line 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20925414" flipV="1">
            <a:off x="3045038" y="3399780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7" name="Line 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20925414" flipV="1">
            <a:off x="3146256" y="3388544"/>
            <a:ext cx="47882" cy="169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8" name="Line 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20925414" flipV="1">
            <a:off x="3154706" y="3471695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20956675" flipH="1" flipV="1">
            <a:off x="3217994" y="363601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3" name="Line 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rot="20956675" flipH="1" flipV="1">
            <a:off x="3132335" y="3404617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4" name="Line 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rot="20956675" flipV="1">
            <a:off x="3234374" y="3311995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5" name="Line 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20956675" flipV="1">
            <a:off x="3339631" y="3301291"/>
            <a:ext cx="49758" cy="176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6" name="Line 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20956675" flipV="1">
            <a:off x="3348047" y="3388172"/>
            <a:ext cx="136212" cy="83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0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1923487" flipH="1" flipV="1">
            <a:off x="3394637" y="3661385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1" name="Line 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rot="1923487" flipH="1" flipV="1">
            <a:off x="3486348" y="3480073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" name="Line 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rot="1923487" flipV="1">
            <a:off x="3591853" y="3452361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" name="Line 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rot="1923487" flipV="1">
            <a:off x="3663286" y="3508115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" name="Line 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rot="1923487" flipV="1">
            <a:off x="3634738" y="3605045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8" name="Line 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16983784" flipH="1" flipV="1">
            <a:off x="3152678" y="3368310"/>
            <a:ext cx="59790" cy="114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9" name="Line 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16983784" flipH="1" flipV="1">
            <a:off x="2926348" y="3352954"/>
            <a:ext cx="92198" cy="76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0" name="Line 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16983784" flipV="1">
            <a:off x="2935510" y="3254120"/>
            <a:ext cx="37432" cy="137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1" name="Line 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16983784" flipV="1">
            <a:off x="2963365" y="3170063"/>
            <a:ext cx="40195" cy="142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2" name="Line 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rot="16983784" flipV="1">
            <a:off x="2975126" y="3182604"/>
            <a:ext cx="110034" cy="6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6" name="Line 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rot="15606992" flipH="1" flipV="1">
            <a:off x="2809150" y="3115467"/>
            <a:ext cx="55225" cy="106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7" name="Line 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rot="15606992" flipH="1" flipV="1">
            <a:off x="2602963" y="3179488"/>
            <a:ext cx="85158" cy="7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8" name="Line 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rot="15606992" flipV="1">
            <a:off x="2588203" y="3099745"/>
            <a:ext cx="34574" cy="12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9" name="Line 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rot="15606992" flipV="1">
            <a:off x="2582429" y="3017537"/>
            <a:ext cx="37126" cy="1315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" name="Line 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rot="15606992" flipV="1">
            <a:off x="2580872" y="3014139"/>
            <a:ext cx="101633" cy="62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4" name="Line 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rot="19548626" flipH="1" flipV="1">
            <a:off x="2790682" y="2886690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5" name="Line 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rot="19548626" flipH="1" flipV="1">
            <a:off x="2628987" y="2723007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6" name="Line 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rot="19548626" flipV="1">
            <a:off x="2695317" y="2620584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7" name="Line 7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rot="19548626" flipV="1">
            <a:off x="2778320" y="2573766"/>
            <a:ext cx="44226" cy="15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8" name="Line 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rot="19548626" flipV="1">
            <a:off x="2796299" y="2629740"/>
            <a:ext cx="121068" cy="74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2" name="Line 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rot="19579880" flipH="1" flipV="1">
            <a:off x="2922538" y="2754727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3" name="Line 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rot="19579880" flipH="1" flipV="1">
            <a:off x="2756262" y="2583279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4" name="Line 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rot="19579880" flipV="1">
            <a:off x="2825838" y="2477187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5" name="Line 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rot="19579880" flipV="1">
            <a:off x="2912506" y="2429336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6" name="Line 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rot="19579880" flipV="1">
            <a:off x="2931049" y="2488035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0" name="Line 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rot="546700" flipH="1" flipV="1">
            <a:off x="3078978" y="2715072"/>
            <a:ext cx="59585" cy="1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1" name="Line 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rot="546700" flipH="1" flipV="1">
            <a:off x="3082899" y="2523061"/>
            <a:ext cx="91880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2" name="Line 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rot="546700" flipV="1">
            <a:off x="3176725" y="246972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" name="Line 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rot="546700" flipV="1">
            <a:off x="3258427" y="2490683"/>
            <a:ext cx="40057" cy="141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4" name="Line 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rot="546700" flipV="1">
            <a:off x="3251704" y="257280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8" name="Line 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rot="20925414" flipH="1" flipV="1">
            <a:off x="3502992" y="2916349"/>
            <a:ext cx="71225" cy="13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1" name="Line 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rot="20925414" flipH="1" flipV="1">
            <a:off x="3418331" y="2694255"/>
            <a:ext cx="109829" cy="9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2" name="Line 6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rot="20925414" flipV="1">
            <a:off x="3516041" y="2604531"/>
            <a:ext cx="44590" cy="163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" name="Line 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rot="20925414" flipV="1">
            <a:off x="3617259" y="2593295"/>
            <a:ext cx="47882" cy="169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4" name="Line 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rot="20925414" flipV="1">
            <a:off x="3625709" y="2676447"/>
            <a:ext cx="131077" cy="80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8" name="Line 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rot="19548624" flipH="1" flipV="1">
            <a:off x="3615408" y="2420018"/>
            <a:ext cx="65786" cy="12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9" name="Line 5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rot="19548624" flipH="1" flipV="1">
            <a:off x="3453713" y="2256335"/>
            <a:ext cx="101443" cy="8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0" name="Line 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rot="19548624" flipV="1">
            <a:off x="3520043" y="2153911"/>
            <a:ext cx="41185" cy="151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1" name="Line 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rot="19548624" flipV="1">
            <a:off x="3603046" y="2107094"/>
            <a:ext cx="44226" cy="156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2" name="Line 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rot="19548624" flipV="1">
            <a:off x="3621025" y="2163067"/>
            <a:ext cx="121069" cy="74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6" name="Line 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rot="1890262" flipH="1" flipV="1">
            <a:off x="3840014" y="2286420"/>
            <a:ext cx="78367" cy="150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7" name="Line 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rot="1890262" flipH="1" flipV="1">
            <a:off x="3949042" y="2064893"/>
            <a:ext cx="120842" cy="99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8" name="Line 6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rot="1890262" flipV="1">
            <a:off x="4077268" y="2030337"/>
            <a:ext cx="49061" cy="180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9" name="Line 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rot="1890262" flipV="1">
            <a:off x="4164727" y="2097206"/>
            <a:ext cx="52683" cy="186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0" name="Line 8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rot="1890262" flipV="1">
            <a:off x="4130708" y="2214846"/>
            <a:ext cx="144221" cy="8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4" name="Line 4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rot="1921517" flipH="1" flipV="1">
            <a:off x="4044341" y="2364528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5" name="Line 5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rot="1921517" flipH="1" flipV="1">
            <a:off x="4159969" y="2135563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6" name="Line 6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rot="1921517" flipV="1">
            <a:off x="4293162" y="2100525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7" name="Line 7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rot="1921517" flipV="1">
            <a:off x="4383381" y="2170854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8" name="Line 8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rot="1921517" flipV="1">
            <a:off x="4347383" y="2293212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2" name="Line 4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rot="4488331" flipH="1" flipV="1">
            <a:off x="4176327" y="2516065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3" name="Line 5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rot="4488331" flipH="1" flipV="1">
            <a:off x="4396314" y="2457215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" name="Line 6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rot="4488331" flipV="1">
            <a:off x="4486197" y="2481889"/>
            <a:ext cx="44436" cy="16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5" name="Line 7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rot="4488331" flipV="1">
            <a:off x="4499816" y="2580607"/>
            <a:ext cx="47717" cy="169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6" name="Line 8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 rot="4488331" flipV="1">
            <a:off x="4423610" y="2677587"/>
            <a:ext cx="130625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0" name="Line 4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rot="20956676" flipH="1" flipV="1">
            <a:off x="3931217" y="2954609"/>
            <a:ext cx="74015" cy="14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1" name="Line 5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rot="20956676" flipH="1" flipV="1">
            <a:off x="3845557" y="2723206"/>
            <a:ext cx="114132" cy="94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2" name="Line 6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rot="20956676" flipV="1">
            <a:off x="3947596" y="2630584"/>
            <a:ext cx="46337" cy="170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3" name="Line 7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rot="20956676" flipV="1">
            <a:off x="4052854" y="2619880"/>
            <a:ext cx="49758" cy="176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4" name="Line 8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rot="20956676" flipV="1">
            <a:off x="4061269" y="2706761"/>
            <a:ext cx="136213" cy="83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8" name="Line 4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 rot="19579883" flipH="1" flipV="1">
            <a:off x="4052770" y="2439891"/>
            <a:ext cx="68364" cy="13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9" name="Line 5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rot="19579883" flipH="1" flipV="1">
            <a:off x="3886494" y="2268443"/>
            <a:ext cx="105418" cy="8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0" name="Line 6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rot="19579883" flipV="1">
            <a:off x="3956070" y="2162351"/>
            <a:ext cx="42799" cy="15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1" name="Line 7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 rot="19579883" flipV="1">
            <a:off x="4042738" y="2114500"/>
            <a:ext cx="45959" cy="162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2" name="Line 8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rot="19579883" flipV="1">
            <a:off x="4061281" y="2173199"/>
            <a:ext cx="125812" cy="7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6" name="Line 4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 rot="1921520" flipH="1" flipV="1">
            <a:off x="4287315" y="2303245"/>
            <a:ext cx="81437" cy="156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7" name="Line 5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 rot="1921520" flipH="1" flipV="1">
            <a:off x="4402943" y="2074280"/>
            <a:ext cx="125577" cy="103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8" name="Line 6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 rot="1921520" flipV="1">
            <a:off x="4536136" y="2039242"/>
            <a:ext cx="50984" cy="18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9" name="Line 7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rot="1921520" flipV="1">
            <a:off x="4626355" y="2109571"/>
            <a:ext cx="54748" cy="19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0" name="Line 8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 rot="1921520" flipV="1">
            <a:off x="4590357" y="2231929"/>
            <a:ext cx="149872" cy="91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4" name="Line 4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rot="1952775" flipH="1" flipV="1">
            <a:off x="4498873" y="2386355"/>
            <a:ext cx="84628" cy="162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" name="Line 5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rot="1952775" flipH="1" flipV="1">
            <a:off x="4621437" y="2149731"/>
            <a:ext cx="130497" cy="107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6" name="Line 6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 rot="1952775" flipV="1">
            <a:off x="4759781" y="2114226"/>
            <a:ext cx="52981" cy="194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7" name="Line 7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rot="1952775" flipV="1">
            <a:off x="4852833" y="2188178"/>
            <a:ext cx="56893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" name="Line 8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 rot="1952775" flipV="1">
            <a:off x="4814751" y="2315436"/>
            <a:ext cx="155744" cy="95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" name="Line 4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 rot="4519591" flipH="1" flipV="1">
            <a:off x="4634689" y="2545020"/>
            <a:ext cx="73760" cy="141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3" name="Line 5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 rot="4519591" flipH="1" flipV="1">
            <a:off x="4864059" y="2486129"/>
            <a:ext cx="113739" cy="93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4" name="Line 6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 rot="4519591" flipV="1">
            <a:off x="4956884" y="2512309"/>
            <a:ext cx="46178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" name="Line 7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 rot="4519591" flipV="1">
            <a:off x="4970075" y="2615035"/>
            <a:ext cx="49587" cy="175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" name="Line 8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rot="4519591" flipV="1">
            <a:off x="4890389" y="2715484"/>
            <a:ext cx="135744" cy="83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" name="Line 4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 rot="1923488" flipH="1" flipV="1">
            <a:off x="4307747" y="3133873"/>
            <a:ext cx="64510" cy="12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" name="Line 5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 rot="1923488" flipH="1" flipV="1">
            <a:off x="4399458" y="2952561"/>
            <a:ext cx="99476" cy="8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" name="Line 6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1923488" flipV="1">
            <a:off x="4504963" y="2924849"/>
            <a:ext cx="40387" cy="148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" name="Line 7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rot="1923488" flipV="1">
            <a:off x="4576396" y="2980603"/>
            <a:ext cx="43368" cy="15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" name="Line 8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 rot="1923488" flipV="1">
            <a:off x="4547848" y="3077533"/>
            <a:ext cx="118721" cy="72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8" name="Line 4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rot="546706" flipH="1" flipV="1">
            <a:off x="4694072" y="2876143"/>
            <a:ext cx="59585" cy="11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9" name="Line 5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 rot="546706" flipH="1" flipV="1">
            <a:off x="4697993" y="2684131"/>
            <a:ext cx="91881" cy="75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0" name="Line 6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rot="546706" flipV="1">
            <a:off x="4791820" y="2630790"/>
            <a:ext cx="37303" cy="136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1" name="Line 7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rot="546706" flipV="1">
            <a:off x="4873522" y="2651753"/>
            <a:ext cx="40057" cy="141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2" name="Line 8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rot="546706" flipV="1">
            <a:off x="4866799" y="2733873"/>
            <a:ext cx="109656" cy="67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6" name="Line 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rot="4488339" flipH="1" flipV="1">
            <a:off x="4916055" y="2928532"/>
            <a:ext cx="70979" cy="136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7" name="Line 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rot="4488339" flipH="1" flipV="1">
            <a:off x="5136044" y="2869683"/>
            <a:ext cx="109451" cy="90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8" name="Line 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rot="4488339" flipV="1">
            <a:off x="5225926" y="2894357"/>
            <a:ext cx="44437" cy="163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9" name="Line 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rot="4488339" flipV="1">
            <a:off x="5239545" y="2993075"/>
            <a:ext cx="47717" cy="169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0" name="Line 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rot="4488339" flipV="1">
            <a:off x="5163338" y="3090055"/>
            <a:ext cx="130626" cy="79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4" name="Line 4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rot="4519593" flipH="1" flipV="1">
            <a:off x="5000009" y="3107170"/>
            <a:ext cx="73760" cy="14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5" name="Line 5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 rot="4519593" flipH="1" flipV="1">
            <a:off x="5229378" y="3048279"/>
            <a:ext cx="113739" cy="939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" name="Line 6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rot="4519593" flipV="1">
            <a:off x="5322203" y="3074459"/>
            <a:ext cx="46177" cy="16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7" name="Line 7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 rot="4519593" flipV="1">
            <a:off x="5335394" y="3177184"/>
            <a:ext cx="49587" cy="175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8" name="Line 8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rot="4519593" flipV="1">
            <a:off x="5255708" y="3277633"/>
            <a:ext cx="135743" cy="83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2" name="Line 4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 rot="7086409" flipH="1" flipV="1">
            <a:off x="5000403" y="3288268"/>
            <a:ext cx="64288" cy="1234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3" name="Line 5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rot="7086409" flipH="1" flipV="1">
            <a:off x="5191487" y="3403741"/>
            <a:ext cx="99133" cy="81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4" name="Line 6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rot="7086409" flipV="1">
            <a:off x="5220820" y="3446674"/>
            <a:ext cx="40247" cy="147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5" name="Line 7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rot="7086409" flipV="1">
            <a:off x="5166219" y="3520487"/>
            <a:ext cx="43219" cy="153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6" name="Line 8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rot="7086409" flipV="1">
            <a:off x="5073219" y="3573818"/>
            <a:ext cx="118312" cy="72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645304" y="2160387"/>
            <a:ext cx="2655041" cy="3239783"/>
            <a:chOff x="2645304" y="2160387"/>
            <a:chExt cx="2655041" cy="3239783"/>
          </a:xfrm>
        </p:grpSpPr>
        <p:pic>
          <p:nvPicPr>
            <p:cNvPr id="36" name="Picture 9" descr="1"/>
            <p:cNvPicPr>
              <a:picLocks noChangeArrowheads="1"/>
            </p:cNvPicPr>
            <p:nvPr>
              <p:custDataLst>
                <p:tags r:id="rId171"/>
              </p:custDataLst>
            </p:nvPr>
          </p:nvPicPr>
          <p:blipFill>
            <a:blip r:embed="rId2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">
              <a:off x="3564140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9" descr="1"/>
            <p:cNvPicPr>
              <a:picLocks noChangeArrowheads="1"/>
            </p:cNvPicPr>
            <p:nvPr>
              <p:custDataLst>
                <p:tags r:id="rId172"/>
              </p:custDataLst>
            </p:nvPr>
          </p:nvPicPr>
          <p:blipFill>
            <a:blip r:embed="rId2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5">
              <a:off x="3324956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9" descr="1"/>
            <p:cNvPicPr>
              <a:picLocks noChangeArrowheads="1"/>
            </p:cNvPicPr>
            <p:nvPr>
              <p:custDataLst>
                <p:tags r:id="rId173"/>
              </p:custDataLst>
            </p:nvPr>
          </p:nvPicPr>
          <p:blipFill>
            <a:blip r:embed="rId2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6">
              <a:off x="3221136" y="2837066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9" descr="1"/>
            <p:cNvPicPr>
              <a:picLocks noChangeArrowheads="1"/>
            </p:cNvPicPr>
            <p:nvPr>
              <p:custDataLst>
                <p:tags r:id="rId174"/>
              </p:custDataLst>
            </p:nvPr>
          </p:nvPicPr>
          <p:blipFill>
            <a:blip r:embed="rId2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28">
              <a:off x="3655309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9" descr="1"/>
            <p:cNvPicPr>
              <a:picLocks noChangeArrowheads="1"/>
            </p:cNvPicPr>
            <p:nvPr>
              <p:custDataLst>
                <p:tags r:id="rId175"/>
              </p:custDataLst>
            </p:nvPr>
          </p:nvPicPr>
          <p:blipFill>
            <a:blip r:embed="rId2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88">
              <a:off x="4088585" y="2612477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9" descr="1"/>
            <p:cNvPicPr>
              <a:picLocks noChangeArrowheads="1"/>
            </p:cNvPicPr>
            <p:nvPr>
              <p:custDataLst>
                <p:tags r:id="rId176"/>
              </p:custDataLst>
            </p:nvPr>
          </p:nvPicPr>
          <p:blipFill>
            <a:blip r:embed="rId2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07">
              <a:off x="4319974" y="2976713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9" descr="1"/>
            <p:cNvPicPr>
              <a:picLocks noChangeArrowheads="1"/>
            </p:cNvPicPr>
            <p:nvPr>
              <p:custDataLst>
                <p:tags r:id="rId177"/>
              </p:custDataLst>
            </p:nvPr>
          </p:nvPicPr>
          <p:blipFill>
            <a:blip r:embed="rId2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9">
              <a:off x="3208621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9" descr="1"/>
            <p:cNvPicPr>
              <a:picLocks noChangeArrowheads="1"/>
            </p:cNvPicPr>
            <p:nvPr>
              <p:custDataLst>
                <p:tags r:id="rId178"/>
              </p:custDataLst>
            </p:nvPr>
          </p:nvPicPr>
          <p:blipFill>
            <a:blip r:embed="rId2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7">
              <a:off x="2945511" y="3735399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9" descr="1"/>
            <p:cNvPicPr>
              <a:picLocks noChangeArrowheads="1"/>
            </p:cNvPicPr>
            <p:nvPr>
              <p:custDataLst>
                <p:tags r:id="rId179"/>
              </p:custDataLst>
            </p:nvPr>
          </p:nvPicPr>
          <p:blipFill>
            <a:blip r:embed="rId2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087064" y="3530918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9" descr="1"/>
            <p:cNvPicPr>
              <a:picLocks noChangeArrowheads="1"/>
            </p:cNvPicPr>
            <p:nvPr>
              <p:custDataLst>
                <p:tags r:id="rId180"/>
              </p:custDataLst>
            </p:nvPr>
          </p:nvPicPr>
          <p:blipFill>
            <a:blip r:embed="rId2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5">
              <a:off x="3275408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9" descr="1"/>
            <p:cNvPicPr>
              <a:picLocks noChangeArrowheads="1"/>
            </p:cNvPicPr>
            <p:nvPr>
              <p:custDataLst>
                <p:tags r:id="rId181"/>
              </p:custDataLst>
            </p:nvPr>
          </p:nvPicPr>
          <p:blipFill>
            <a:blip r:embed="rId2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7">
              <a:off x="343451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9" descr="1"/>
            <p:cNvPicPr>
              <a:picLocks noChangeArrowheads="1"/>
            </p:cNvPicPr>
            <p:nvPr>
              <p:custDataLst>
                <p:tags r:id="rId182"/>
              </p:custDataLst>
            </p:nvPr>
          </p:nvPicPr>
          <p:blipFill>
            <a:blip r:embed="rId2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4">
              <a:off x="3139623" y="3157587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9" descr="1"/>
            <p:cNvPicPr>
              <a:picLocks noChangeArrowheads="1"/>
            </p:cNvPicPr>
            <p:nvPr>
              <p:custDataLst>
                <p:tags r:id="rId183"/>
              </p:custDataLst>
            </p:nvPr>
          </p:nvPicPr>
          <p:blipFill>
            <a:blip r:embed="rId2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2">
              <a:off x="2768749" y="2920555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9" descr="1"/>
            <p:cNvPicPr>
              <a:picLocks noChangeArrowheads="1"/>
            </p:cNvPicPr>
            <p:nvPr>
              <p:custDataLst>
                <p:tags r:id="rId184"/>
              </p:custDataLst>
            </p:nvPr>
          </p:nvPicPr>
          <p:blipFill>
            <a:blip r:embed="rId2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2827957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9" descr="1"/>
            <p:cNvPicPr>
              <a:picLocks noChangeArrowheads="1"/>
            </p:cNvPicPr>
            <p:nvPr>
              <p:custDataLst>
                <p:tags r:id="rId185"/>
              </p:custDataLst>
            </p:nvPr>
          </p:nvPicPr>
          <p:blipFill>
            <a:blip r:embed="rId2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0">
              <a:off x="2961734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9" descr="1"/>
            <p:cNvPicPr>
              <a:picLocks noChangeArrowheads="1"/>
            </p:cNvPicPr>
            <p:nvPr>
              <p:custDataLst>
                <p:tags r:id="rId186"/>
              </p:custDataLst>
            </p:nvPr>
          </p:nvPicPr>
          <p:blipFill>
            <a:blip r:embed="rId2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0">
              <a:off x="3126044" y="2591068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9" descr="1"/>
            <p:cNvPicPr>
              <a:picLocks noChangeArrowheads="1"/>
            </p:cNvPicPr>
            <p:nvPr>
              <p:custDataLst>
                <p:tags r:id="rId187"/>
              </p:custDataLst>
            </p:nvPr>
          </p:nvPicPr>
          <p:blipFill>
            <a:blip r:embed="rId2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558067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9" descr="1"/>
            <p:cNvPicPr>
              <a:picLocks noChangeArrowheads="1"/>
            </p:cNvPicPr>
            <p:nvPr>
              <p:custDataLst>
                <p:tags r:id="rId188"/>
              </p:custDataLst>
            </p:nvPr>
          </p:nvPicPr>
          <p:blipFill>
            <a:blip r:embed="rId2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4">
              <a:off x="3652683" y="2222228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9" descr="1"/>
            <p:cNvPicPr>
              <a:picLocks noChangeArrowheads="1"/>
            </p:cNvPicPr>
            <p:nvPr>
              <p:custDataLst>
                <p:tags r:id="rId189"/>
              </p:custDataLst>
            </p:nvPr>
          </p:nvPicPr>
          <p:blipFill>
            <a:blip r:embed="rId2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62">
              <a:off x="3888951" y="2160387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9" descr="1"/>
            <p:cNvPicPr>
              <a:picLocks noChangeArrowheads="1"/>
            </p:cNvPicPr>
            <p:nvPr>
              <p:custDataLst>
                <p:tags r:id="rId190"/>
              </p:custDataLst>
            </p:nvPr>
          </p:nvPicPr>
          <p:blipFill>
            <a:blip r:embed="rId2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4094707" y="2234379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" name="Picture 9" descr="1"/>
            <p:cNvPicPr>
              <a:picLocks noChangeArrowheads="1"/>
            </p:cNvPicPr>
            <p:nvPr>
              <p:custDataLst>
                <p:tags r:id="rId191"/>
              </p:custDataLst>
            </p:nvPr>
          </p:nvPicPr>
          <p:blipFill>
            <a:blip r:embed="rId2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1">
              <a:off x="4167312" y="2443394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" name="Picture 9" descr="1"/>
            <p:cNvPicPr>
              <a:picLocks noChangeArrowheads="1"/>
            </p:cNvPicPr>
            <p:nvPr>
              <p:custDataLst>
                <p:tags r:id="rId192"/>
              </p:custDataLst>
            </p:nvPr>
          </p:nvPicPr>
          <p:blipFill>
            <a:blip r:embed="rId2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6">
              <a:off x="3988630" y="2767700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3" name="Picture 9" descr="1"/>
            <p:cNvPicPr>
              <a:picLocks noChangeArrowheads="1"/>
            </p:cNvPicPr>
            <p:nvPr>
              <p:custDataLst>
                <p:tags r:id="rId193"/>
              </p:custDataLst>
            </p:nvPr>
          </p:nvPicPr>
          <p:blipFill>
            <a:blip r:embed="rId2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3">
              <a:off x="4091966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9" descr="1"/>
            <p:cNvPicPr>
              <a:picLocks noChangeArrowheads="1"/>
            </p:cNvPicPr>
            <p:nvPr>
              <p:custDataLst>
                <p:tags r:id="rId194"/>
              </p:custDataLst>
            </p:nvPr>
          </p:nvPicPr>
          <p:blipFill>
            <a:blip r:embed="rId2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0">
              <a:off x="4337681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9" descr="1"/>
            <p:cNvPicPr>
              <a:picLocks noChangeArrowheads="1"/>
            </p:cNvPicPr>
            <p:nvPr>
              <p:custDataLst>
                <p:tags r:id="rId195"/>
              </p:custDataLst>
            </p:nvPr>
          </p:nvPicPr>
          <p:blipFill>
            <a:blip r:embed="rId2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5">
              <a:off x="4550697" y="2251955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" name="Picture 9" descr="1"/>
            <p:cNvPicPr>
              <a:picLocks noChangeArrowheads="1"/>
            </p:cNvPicPr>
            <p:nvPr>
              <p:custDataLst>
                <p:tags r:id="rId196"/>
              </p:custDataLst>
            </p:nvPr>
          </p:nvPicPr>
          <p:blipFill>
            <a:blip r:embed="rId2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1">
              <a:off x="4624489" y="2469740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9" descr="1"/>
            <p:cNvPicPr>
              <a:picLocks noChangeArrowheads="1"/>
            </p:cNvPicPr>
            <p:nvPr>
              <p:custDataLst>
                <p:tags r:id="rId197"/>
              </p:custDataLst>
            </p:nvPr>
          </p:nvPicPr>
          <p:blipFill>
            <a:blip r:embed="rId2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8">
              <a:off x="4347620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3" name="Picture 9" descr="1"/>
            <p:cNvPicPr>
              <a:picLocks noChangeArrowheads="1"/>
            </p:cNvPicPr>
            <p:nvPr>
              <p:custDataLst>
                <p:tags r:id="rId198"/>
              </p:custDataLst>
            </p:nvPr>
          </p:nvPicPr>
          <p:blipFill>
            <a:blip r:embed="rId2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6">
              <a:off x="4741138" y="2752138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" name="Picture 9" descr="1"/>
            <p:cNvPicPr>
              <a:picLocks noChangeArrowheads="1"/>
            </p:cNvPicPr>
            <p:nvPr>
              <p:custDataLst>
                <p:tags r:id="rId199"/>
              </p:custDataLst>
            </p:nvPr>
          </p:nvPicPr>
          <p:blipFill>
            <a:blip r:embed="rId2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9">
              <a:off x="4907040" y="2855861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9" descr="1"/>
            <p:cNvPicPr>
              <a:picLocks noChangeArrowheads="1"/>
            </p:cNvPicPr>
            <p:nvPr>
              <p:custDataLst>
                <p:tags r:id="rId200"/>
              </p:custDataLst>
            </p:nvPr>
          </p:nvPicPr>
          <p:blipFill>
            <a:blip r:embed="rId2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3">
              <a:off x="4989809" y="3031890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" name="Picture 9" descr="1"/>
            <p:cNvPicPr>
              <a:picLocks noChangeArrowheads="1"/>
            </p:cNvPicPr>
            <p:nvPr>
              <p:custDataLst>
                <p:tags r:id="rId201"/>
              </p:custDataLst>
            </p:nvPr>
          </p:nvPicPr>
          <p:blipFill>
            <a:blip r:embed="rId2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09">
              <a:off x="4931312" y="3216657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圖片 4"/>
          <p:cNvPicPr>
            <a:picLocks/>
          </p:cNvPicPr>
          <p:nvPr/>
        </p:nvPicPr>
        <p:blipFill>
          <a:blip r:embed="rId229"/>
          <a:stretch>
            <a:fillRect/>
          </a:stretch>
        </p:blipFill>
        <p:spPr>
          <a:xfrm>
            <a:off x="529768" y="1445571"/>
            <a:ext cx="1561821" cy="1891934"/>
          </a:xfrm>
          <a:prstGeom prst="rect">
            <a:avLst/>
          </a:prstGeom>
        </p:spPr>
      </p:pic>
      <p:sp>
        <p:nvSpPr>
          <p:cNvPr id="181" name="Line 2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H="1" flipV="1">
            <a:off x="1188088" y="2466172"/>
            <a:ext cx="0" cy="81556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354953" y="2337841"/>
            <a:ext cx="3276628" cy="2025143"/>
            <a:chOff x="1354953" y="2337841"/>
            <a:chExt cx="3276628" cy="2025143"/>
          </a:xfrm>
        </p:grpSpPr>
        <p:sp>
          <p:nvSpPr>
            <p:cNvPr id="188" name="橢圓 187">
              <a:extLst>
                <a:ext uri="{FF2B5EF4-FFF2-40B4-BE49-F238E27FC236}">
                  <a16:creationId xmlns:a16="http://schemas.microsoft.com/office/drawing/2014/main" id="{FD75A8DD-88F1-4F65-8B02-3D945FA1A19F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1354953" y="2993625"/>
              <a:ext cx="246333" cy="2463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橢圓 188">
              <a:extLst>
                <a:ext uri="{FF2B5EF4-FFF2-40B4-BE49-F238E27FC236}">
                  <a16:creationId xmlns:a16="http://schemas.microsoft.com/office/drawing/2014/main" id="{FCE72EEF-1C50-4B0A-8D57-07CA295DFF19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1622742" y="2337841"/>
              <a:ext cx="246333" cy="2463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橢圓 195">
              <a:extLst>
                <a:ext uri="{FF2B5EF4-FFF2-40B4-BE49-F238E27FC236}">
                  <a16:creationId xmlns:a16="http://schemas.microsoft.com/office/drawing/2014/main" id="{3A482597-D85E-4E14-A2F7-ADE4113EB94F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4385248" y="4116651"/>
              <a:ext cx="246333" cy="2463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圓角矩形 3"/>
          <p:cNvSpPr/>
          <p:nvPr>
            <p:custDataLst>
              <p:tags r:id="rId129"/>
            </p:custDataLst>
          </p:nvPr>
        </p:nvSpPr>
        <p:spPr>
          <a:xfrm>
            <a:off x="4962075" y="6322377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2DE7460-5C3F-1EA6-0B77-13EF5D2A8EAA}"/>
              </a:ext>
            </a:extLst>
          </p:cNvPr>
          <p:cNvGrpSpPr/>
          <p:nvPr/>
        </p:nvGrpSpPr>
        <p:grpSpPr>
          <a:xfrm>
            <a:off x="7349653" y="3640203"/>
            <a:ext cx="918122" cy="1632666"/>
            <a:chOff x="576484" y="2845322"/>
            <a:chExt cx="1436706" cy="2554848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44A9EC94-563C-231A-D2BF-A095E5C81E24}"/>
                </a:ext>
              </a:extLst>
            </p:cNvPr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 flipH="1" flipV="1">
              <a:off x="727516" y="4143687"/>
              <a:ext cx="302064" cy="58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D4C9ACA-0A75-0184-21FA-4AF340F4FC1D}"/>
                </a:ext>
              </a:extLst>
            </p:cNvPr>
            <p:cNvSpPr>
              <a:spLocks noChangeShapeType="1"/>
            </p:cNvSpPr>
            <p:nvPr>
              <p:custDataLst>
                <p:tags r:id="rId163"/>
              </p:custDataLst>
            </p:nvPr>
          </p:nvSpPr>
          <p:spPr bwMode="auto">
            <a:xfrm flipH="1" flipV="1">
              <a:off x="576484" y="3167692"/>
              <a:ext cx="465787" cy="384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ED510B92-9AC0-EB50-1461-63F31BB6C191}"/>
                </a:ext>
              </a:extLst>
            </p:cNvPr>
            <p:cNvSpPr>
              <a:spLocks noChangeShapeType="1"/>
            </p:cNvSpPr>
            <p:nvPr>
              <p:custDataLst>
                <p:tags r:id="rId164"/>
              </p:custDataLst>
            </p:nvPr>
          </p:nvSpPr>
          <p:spPr bwMode="auto">
            <a:xfrm flipV="1">
              <a:off x="1029579" y="2845322"/>
              <a:ext cx="189107" cy="694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2889004-6C45-86C3-C54F-A63ADE23DBA8}"/>
                </a:ext>
              </a:extLst>
            </p:cNvPr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 flipV="1">
              <a:off x="1457291" y="2883397"/>
              <a:ext cx="203068" cy="719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FBD07D17-2170-B53B-614F-79CFA0019447}"/>
                </a:ext>
              </a:extLst>
            </p:cNvPr>
            <p:cNvSpPr>
              <a:spLocks noChangeShapeType="1"/>
            </p:cNvSpPr>
            <p:nvPr>
              <p:custDataLst>
                <p:tags r:id="rId166"/>
              </p:custDataLst>
            </p:nvPr>
          </p:nvSpPr>
          <p:spPr bwMode="auto">
            <a:xfrm flipV="1">
              <a:off x="1457291" y="3274303"/>
              <a:ext cx="555899" cy="340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3" name="Picture 9" descr="1">
              <a:extLst>
                <a:ext uri="{FF2B5EF4-FFF2-40B4-BE49-F238E27FC236}">
                  <a16:creationId xmlns:a16="http://schemas.microsoft.com/office/drawing/2014/main" id="{B7178CB4-C8FC-2A14-B238-6D93E94012D8}"/>
                </a:ext>
              </a:extLst>
            </p:cNvPr>
            <p:cNvPicPr>
              <a:picLocks noChangeArrowheads="1"/>
            </p:cNvPicPr>
            <p:nvPr>
              <p:custDataLst>
                <p:tags r:id="rId167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28" y="3453257"/>
              <a:ext cx="596512" cy="194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Line 2">
            <a:extLst>
              <a:ext uri="{FF2B5EF4-FFF2-40B4-BE49-F238E27FC236}">
                <a16:creationId xmlns:a16="http://schemas.microsoft.com/office/drawing/2014/main" id="{008DFB94-73A5-B7A7-3C70-543C2C59DFA4}"/>
              </a:ext>
            </a:extLst>
          </p:cNvPr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H="1" flipV="1">
            <a:off x="7718427" y="4364865"/>
            <a:ext cx="8110" cy="902712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10" name="群組 309">
            <a:extLst>
              <a:ext uri="{FF2B5EF4-FFF2-40B4-BE49-F238E27FC236}">
                <a16:creationId xmlns:a16="http://schemas.microsoft.com/office/drawing/2014/main" id="{A990F94E-406B-A6A5-0514-EDD22C901C52}"/>
              </a:ext>
            </a:extLst>
          </p:cNvPr>
          <p:cNvGrpSpPr/>
          <p:nvPr/>
        </p:nvGrpSpPr>
        <p:grpSpPr>
          <a:xfrm>
            <a:off x="9114931" y="2160388"/>
            <a:ext cx="2655045" cy="3239782"/>
            <a:chOff x="9114931" y="2160388"/>
            <a:chExt cx="2655045" cy="3239782"/>
          </a:xfrm>
        </p:grpSpPr>
        <p:pic>
          <p:nvPicPr>
            <p:cNvPr id="311" name="Picture 9" descr="1">
              <a:extLst>
                <a:ext uri="{FF2B5EF4-FFF2-40B4-BE49-F238E27FC236}">
                  <a16:creationId xmlns:a16="http://schemas.microsoft.com/office/drawing/2014/main" id="{8C98A5D6-828B-A9FB-EB6E-5CA6F43AD9D6}"/>
                </a:ext>
              </a:extLst>
            </p:cNvPr>
            <p:cNvPicPr>
              <a:picLocks noChangeArrowheads="1"/>
            </p:cNvPicPr>
            <p:nvPr>
              <p:custDataLst>
                <p:tags r:id="rId131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">
              <a:off x="10033767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2" name="Picture 9" descr="1">
              <a:extLst>
                <a:ext uri="{FF2B5EF4-FFF2-40B4-BE49-F238E27FC236}">
                  <a16:creationId xmlns:a16="http://schemas.microsoft.com/office/drawing/2014/main" id="{7076FE9A-8314-0584-AEFF-BC1DB18DCE08}"/>
                </a:ext>
              </a:extLst>
            </p:cNvPr>
            <p:cNvPicPr>
              <a:picLocks noChangeArrowheads="1"/>
            </p:cNvPicPr>
            <p:nvPr>
              <p:custDataLst>
                <p:tags r:id="rId132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9">
              <a:off x="9794584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3" name="Picture 9" descr="1">
              <a:extLst>
                <a:ext uri="{FF2B5EF4-FFF2-40B4-BE49-F238E27FC236}">
                  <a16:creationId xmlns:a16="http://schemas.microsoft.com/office/drawing/2014/main" id="{47641189-28E1-9470-50FD-D38E7651E315}"/>
                </a:ext>
              </a:extLst>
            </p:cNvPr>
            <p:cNvPicPr>
              <a:picLocks noChangeArrowheads="1"/>
            </p:cNvPicPr>
            <p:nvPr>
              <p:custDataLst>
                <p:tags r:id="rId133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9">
              <a:off x="9690764" y="2837064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4" name="Picture 9" descr="1">
              <a:extLst>
                <a:ext uri="{FF2B5EF4-FFF2-40B4-BE49-F238E27FC236}">
                  <a16:creationId xmlns:a16="http://schemas.microsoft.com/office/drawing/2014/main" id="{1B397EDF-B99F-89DD-7709-67028B01B4E4}"/>
                </a:ext>
              </a:extLst>
            </p:cNvPr>
            <p:cNvPicPr>
              <a:picLocks noChangeArrowheads="1"/>
            </p:cNvPicPr>
            <p:nvPr>
              <p:custDataLst>
                <p:tags r:id="rId134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30">
              <a:off x="10124935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5" name="Picture 9" descr="1">
              <a:extLst>
                <a:ext uri="{FF2B5EF4-FFF2-40B4-BE49-F238E27FC236}">
                  <a16:creationId xmlns:a16="http://schemas.microsoft.com/office/drawing/2014/main" id="{90BC24A1-38BC-1D0B-515B-BAF716CDA1C1}"/>
                </a:ext>
              </a:extLst>
            </p:cNvPr>
            <p:cNvPicPr>
              <a:picLocks noChangeArrowheads="1"/>
            </p:cNvPicPr>
            <p:nvPr>
              <p:custDataLst>
                <p:tags r:id="rId135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90">
              <a:off x="10558212" y="2612476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6" name="Picture 9" descr="1">
              <a:extLst>
                <a:ext uri="{FF2B5EF4-FFF2-40B4-BE49-F238E27FC236}">
                  <a16:creationId xmlns:a16="http://schemas.microsoft.com/office/drawing/2014/main" id="{F4989FEA-E8EB-4E30-6EA8-18B73044E4CE}"/>
                </a:ext>
              </a:extLst>
            </p:cNvPr>
            <p:cNvPicPr>
              <a:picLocks noChangeArrowheads="1"/>
            </p:cNvPicPr>
            <p:nvPr>
              <p:custDataLst>
                <p:tags r:id="rId136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11">
              <a:off x="10789603" y="2976714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" name="Picture 9" descr="1">
              <a:extLst>
                <a:ext uri="{FF2B5EF4-FFF2-40B4-BE49-F238E27FC236}">
                  <a16:creationId xmlns:a16="http://schemas.microsoft.com/office/drawing/2014/main" id="{0E2EB079-43E5-C2F4-3831-44A83DF42E3F}"/>
                </a:ext>
              </a:extLst>
            </p:cNvPr>
            <p:cNvPicPr>
              <a:picLocks noChangeArrowheads="1"/>
            </p:cNvPicPr>
            <p:nvPr>
              <p:custDataLst>
                <p:tags r:id="rId137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8">
              <a:off x="9678248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8" name="Picture 9" descr="1">
              <a:extLst>
                <a:ext uri="{FF2B5EF4-FFF2-40B4-BE49-F238E27FC236}">
                  <a16:creationId xmlns:a16="http://schemas.microsoft.com/office/drawing/2014/main" id="{10ABF971-06E6-A345-DF8B-3B48D3858959}"/>
                </a:ext>
              </a:extLst>
            </p:cNvPr>
            <p:cNvPicPr>
              <a:picLocks noChangeArrowheads="1"/>
            </p:cNvPicPr>
            <p:nvPr>
              <p:custDataLst>
                <p:tags r:id="rId138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3">
              <a:off x="9415138" y="3735398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9" name="Picture 9" descr="1">
              <a:extLst>
                <a:ext uri="{FF2B5EF4-FFF2-40B4-BE49-F238E27FC236}">
                  <a16:creationId xmlns:a16="http://schemas.microsoft.com/office/drawing/2014/main" id="{ED616FD2-81CE-86D3-D0F3-E3F627EAC958}"/>
                </a:ext>
              </a:extLst>
            </p:cNvPr>
            <p:cNvPicPr>
              <a:picLocks noChangeArrowheads="1"/>
            </p:cNvPicPr>
            <p:nvPr>
              <p:custDataLst>
                <p:tags r:id="rId139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8">
              <a:off x="9556692" y="3530917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0" name="Picture 9" descr="1">
              <a:extLst>
                <a:ext uri="{FF2B5EF4-FFF2-40B4-BE49-F238E27FC236}">
                  <a16:creationId xmlns:a16="http://schemas.microsoft.com/office/drawing/2014/main" id="{1377325E-1085-830F-D1BD-C2714DBCCD05}"/>
                </a:ext>
              </a:extLst>
            </p:cNvPr>
            <p:cNvPicPr>
              <a:picLocks noChangeArrowheads="1"/>
            </p:cNvPicPr>
            <p:nvPr>
              <p:custDataLst>
                <p:tags r:id="rId140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8">
              <a:off x="9745036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1" name="Picture 9" descr="1">
              <a:extLst>
                <a:ext uri="{FF2B5EF4-FFF2-40B4-BE49-F238E27FC236}">
                  <a16:creationId xmlns:a16="http://schemas.microsoft.com/office/drawing/2014/main" id="{D20A15BF-BDD4-EFC4-0BFF-F8214BA4045A}"/>
                </a:ext>
              </a:extLst>
            </p:cNvPr>
            <p:cNvPicPr>
              <a:picLocks noChangeArrowheads="1"/>
            </p:cNvPicPr>
            <p:nvPr>
              <p:custDataLst>
                <p:tags r:id="rId141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96">
              <a:off x="990414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2" name="Picture 9" descr="1">
              <a:extLst>
                <a:ext uri="{FF2B5EF4-FFF2-40B4-BE49-F238E27FC236}">
                  <a16:creationId xmlns:a16="http://schemas.microsoft.com/office/drawing/2014/main" id="{A45E4603-257C-9BEC-6A3B-B41E53E422C8}"/>
                </a:ext>
              </a:extLst>
            </p:cNvPr>
            <p:cNvPicPr>
              <a:picLocks noChangeArrowheads="1"/>
            </p:cNvPicPr>
            <p:nvPr>
              <p:custDataLst>
                <p:tags r:id="rId142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3">
              <a:off x="9609249" y="3157586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3" name="Picture 9" descr="1">
              <a:extLst>
                <a:ext uri="{FF2B5EF4-FFF2-40B4-BE49-F238E27FC236}">
                  <a16:creationId xmlns:a16="http://schemas.microsoft.com/office/drawing/2014/main" id="{07560864-B497-6827-2AF1-D846E85C63F4}"/>
                </a:ext>
              </a:extLst>
            </p:cNvPr>
            <p:cNvPicPr>
              <a:picLocks noChangeArrowheads="1"/>
            </p:cNvPicPr>
            <p:nvPr>
              <p:custDataLst>
                <p:tags r:id="rId143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7">
              <a:off x="9238376" y="2920553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4" name="Picture 9" descr="1">
              <a:extLst>
                <a:ext uri="{FF2B5EF4-FFF2-40B4-BE49-F238E27FC236}">
                  <a16:creationId xmlns:a16="http://schemas.microsoft.com/office/drawing/2014/main" id="{1DAA449F-3C32-2DC8-3A75-C60D7F544A5D}"/>
                </a:ext>
              </a:extLst>
            </p:cNvPr>
            <p:cNvPicPr>
              <a:picLocks noChangeArrowheads="1"/>
            </p:cNvPicPr>
            <p:nvPr>
              <p:custDataLst>
                <p:tags r:id="rId144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9297586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5" name="Picture 9" descr="1">
              <a:extLst>
                <a:ext uri="{FF2B5EF4-FFF2-40B4-BE49-F238E27FC236}">
                  <a16:creationId xmlns:a16="http://schemas.microsoft.com/office/drawing/2014/main" id="{1803F6B3-FDB5-55A1-38DB-5B11BC74D5B6}"/>
                </a:ext>
              </a:extLst>
            </p:cNvPr>
            <p:cNvPicPr>
              <a:picLocks noChangeArrowheads="1"/>
            </p:cNvPicPr>
            <p:nvPr>
              <p:custDataLst>
                <p:tags r:id="rId145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5">
              <a:off x="9431360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6" name="Picture 9" descr="1">
              <a:extLst>
                <a:ext uri="{FF2B5EF4-FFF2-40B4-BE49-F238E27FC236}">
                  <a16:creationId xmlns:a16="http://schemas.microsoft.com/office/drawing/2014/main" id="{5E877C39-53DC-0FC9-2226-6813D88E277A}"/>
                </a:ext>
              </a:extLst>
            </p:cNvPr>
            <p:cNvPicPr>
              <a:picLocks noChangeArrowheads="1"/>
            </p:cNvPicPr>
            <p:nvPr>
              <p:custDataLst>
                <p:tags r:id="rId146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699">
              <a:off x="9595672" y="2591067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" name="Picture 9" descr="1">
              <a:extLst>
                <a:ext uri="{FF2B5EF4-FFF2-40B4-BE49-F238E27FC236}">
                  <a16:creationId xmlns:a16="http://schemas.microsoft.com/office/drawing/2014/main" id="{1A04DF3A-7CF3-86F9-D13C-3532F0DC549C}"/>
                </a:ext>
              </a:extLst>
            </p:cNvPr>
            <p:cNvPicPr>
              <a:picLocks noChangeArrowheads="1"/>
            </p:cNvPicPr>
            <p:nvPr>
              <p:custDataLst>
                <p:tags r:id="rId147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28">
              <a:off x="10027694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" name="Picture 9" descr="1">
              <a:extLst>
                <a:ext uri="{FF2B5EF4-FFF2-40B4-BE49-F238E27FC236}">
                  <a16:creationId xmlns:a16="http://schemas.microsoft.com/office/drawing/2014/main" id="{94C19A98-2160-3B3B-1653-5DCC065BE06D}"/>
                </a:ext>
              </a:extLst>
            </p:cNvPr>
            <p:cNvPicPr>
              <a:picLocks noChangeArrowheads="1"/>
            </p:cNvPicPr>
            <p:nvPr>
              <p:custDataLst>
                <p:tags r:id="rId148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32">
              <a:off x="10122308" y="2222227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9" name="Picture 9" descr="1">
              <a:extLst>
                <a:ext uri="{FF2B5EF4-FFF2-40B4-BE49-F238E27FC236}">
                  <a16:creationId xmlns:a16="http://schemas.microsoft.com/office/drawing/2014/main" id="{DEB81C23-B97B-22AF-6046-6DDFD1E45F54}"/>
                </a:ext>
              </a:extLst>
            </p:cNvPr>
            <p:cNvPicPr>
              <a:picLocks noChangeArrowheads="1"/>
            </p:cNvPicPr>
            <p:nvPr>
              <p:custDataLst>
                <p:tags r:id="rId149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59">
              <a:off x="10358576" y="2160388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0" name="Picture 9" descr="1">
              <a:extLst>
                <a:ext uri="{FF2B5EF4-FFF2-40B4-BE49-F238E27FC236}">
                  <a16:creationId xmlns:a16="http://schemas.microsoft.com/office/drawing/2014/main" id="{BC75432C-8ADF-3C1F-5086-C0668C2F042D}"/>
                </a:ext>
              </a:extLst>
            </p:cNvPr>
            <p:cNvPicPr>
              <a:picLocks noChangeArrowheads="1"/>
            </p:cNvPicPr>
            <p:nvPr>
              <p:custDataLst>
                <p:tags r:id="rId150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10564333" y="2234378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1" name="Picture 9" descr="1">
              <a:extLst>
                <a:ext uri="{FF2B5EF4-FFF2-40B4-BE49-F238E27FC236}">
                  <a16:creationId xmlns:a16="http://schemas.microsoft.com/office/drawing/2014/main" id="{31ED217B-D0A4-40BA-AE00-224C3B60E549}"/>
                </a:ext>
              </a:extLst>
            </p:cNvPr>
            <p:cNvPicPr>
              <a:picLocks noChangeArrowheads="1"/>
            </p:cNvPicPr>
            <p:nvPr>
              <p:custDataLst>
                <p:tags r:id="rId151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5">
              <a:off x="10636938" y="2443396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2" name="Picture 9" descr="1">
              <a:extLst>
                <a:ext uri="{FF2B5EF4-FFF2-40B4-BE49-F238E27FC236}">
                  <a16:creationId xmlns:a16="http://schemas.microsoft.com/office/drawing/2014/main" id="{5375AD37-8095-095B-2DB2-945F03F680B3}"/>
                </a:ext>
              </a:extLst>
            </p:cNvPr>
            <p:cNvPicPr>
              <a:picLocks noChangeArrowheads="1"/>
            </p:cNvPicPr>
            <p:nvPr>
              <p:custDataLst>
                <p:tags r:id="rId152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8">
              <a:off x="10458259" y="2767698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3" name="Picture 9" descr="1">
              <a:extLst>
                <a:ext uri="{FF2B5EF4-FFF2-40B4-BE49-F238E27FC236}">
                  <a16:creationId xmlns:a16="http://schemas.microsoft.com/office/drawing/2014/main" id="{36885DBF-5330-041B-1109-EBAC76FA54A1}"/>
                </a:ext>
              </a:extLst>
            </p:cNvPr>
            <p:cNvPicPr>
              <a:picLocks noChangeArrowheads="1"/>
            </p:cNvPicPr>
            <p:nvPr>
              <p:custDataLst>
                <p:tags r:id="rId153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7">
              <a:off x="10561594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4" name="Picture 9" descr="1">
              <a:extLst>
                <a:ext uri="{FF2B5EF4-FFF2-40B4-BE49-F238E27FC236}">
                  <a16:creationId xmlns:a16="http://schemas.microsoft.com/office/drawing/2014/main" id="{D4015912-8B3D-E38D-C14C-ADAA205504C3}"/>
                </a:ext>
              </a:extLst>
            </p:cNvPr>
            <p:cNvPicPr>
              <a:picLocks noChangeArrowheads="1"/>
            </p:cNvPicPr>
            <p:nvPr>
              <p:custDataLst>
                <p:tags r:id="rId154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5">
              <a:off x="10807310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5" name="Picture 9" descr="1">
              <a:extLst>
                <a:ext uri="{FF2B5EF4-FFF2-40B4-BE49-F238E27FC236}">
                  <a16:creationId xmlns:a16="http://schemas.microsoft.com/office/drawing/2014/main" id="{AE8AC65D-FF6D-AF14-30B5-1C351B328484}"/>
                </a:ext>
              </a:extLst>
            </p:cNvPr>
            <p:cNvPicPr>
              <a:picLocks noChangeArrowheads="1"/>
            </p:cNvPicPr>
            <p:nvPr>
              <p:custDataLst>
                <p:tags r:id="rId155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3">
              <a:off x="11020325" y="2251956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6" name="Picture 9" descr="1">
              <a:extLst>
                <a:ext uri="{FF2B5EF4-FFF2-40B4-BE49-F238E27FC236}">
                  <a16:creationId xmlns:a16="http://schemas.microsoft.com/office/drawing/2014/main" id="{5CA5C2B2-43A0-69D4-FD7D-2FC97063B9F4}"/>
                </a:ext>
              </a:extLst>
            </p:cNvPr>
            <p:cNvPicPr>
              <a:picLocks noChangeArrowheads="1"/>
            </p:cNvPicPr>
            <p:nvPr>
              <p:custDataLst>
                <p:tags r:id="rId156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5">
              <a:off x="11094117" y="2469741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" name="Picture 9" descr="1">
              <a:extLst>
                <a:ext uri="{FF2B5EF4-FFF2-40B4-BE49-F238E27FC236}">
                  <a16:creationId xmlns:a16="http://schemas.microsoft.com/office/drawing/2014/main" id="{A23EE00C-ECFD-105B-C281-EB64628F231F}"/>
                </a:ext>
              </a:extLst>
            </p:cNvPr>
            <p:cNvPicPr>
              <a:picLocks noChangeArrowheads="1"/>
            </p:cNvPicPr>
            <p:nvPr>
              <p:custDataLst>
                <p:tags r:id="rId157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96">
              <a:off x="10817251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" name="Picture 9" descr="1">
              <a:extLst>
                <a:ext uri="{FF2B5EF4-FFF2-40B4-BE49-F238E27FC236}">
                  <a16:creationId xmlns:a16="http://schemas.microsoft.com/office/drawing/2014/main" id="{6DFC77E2-E8A5-498F-D00B-DE72D467C2E0}"/>
                </a:ext>
              </a:extLst>
            </p:cNvPr>
            <p:cNvPicPr>
              <a:picLocks noChangeArrowheads="1"/>
            </p:cNvPicPr>
            <p:nvPr>
              <p:custDataLst>
                <p:tags r:id="rId158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17">
              <a:off x="11210766" y="2752140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9" name="Picture 9" descr="1">
              <a:extLst>
                <a:ext uri="{FF2B5EF4-FFF2-40B4-BE49-F238E27FC236}">
                  <a16:creationId xmlns:a16="http://schemas.microsoft.com/office/drawing/2014/main" id="{9548F862-EDDF-A10A-BCBD-56CC950E503B}"/>
                </a:ext>
              </a:extLst>
            </p:cNvPr>
            <p:cNvPicPr>
              <a:picLocks noChangeArrowheads="1"/>
            </p:cNvPicPr>
            <p:nvPr>
              <p:custDataLst>
                <p:tags r:id="rId159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47">
              <a:off x="11376669" y="2855864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0" name="Picture 9" descr="1">
              <a:extLst>
                <a:ext uri="{FF2B5EF4-FFF2-40B4-BE49-F238E27FC236}">
                  <a16:creationId xmlns:a16="http://schemas.microsoft.com/office/drawing/2014/main" id="{147A6628-6F5D-C348-CD3A-6A5136266823}"/>
                </a:ext>
              </a:extLst>
            </p:cNvPr>
            <p:cNvPicPr>
              <a:picLocks noChangeArrowheads="1"/>
            </p:cNvPicPr>
            <p:nvPr>
              <p:custDataLst>
                <p:tags r:id="rId160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600">
              <a:off x="11459440" y="3031891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1" name="Picture 9" descr="1">
              <a:extLst>
                <a:ext uri="{FF2B5EF4-FFF2-40B4-BE49-F238E27FC236}">
                  <a16:creationId xmlns:a16="http://schemas.microsoft.com/office/drawing/2014/main" id="{483FCABE-D3F7-C8FC-A88E-3F6C46BEB43A}"/>
                </a:ext>
              </a:extLst>
            </p:cNvPr>
            <p:cNvPicPr>
              <a:picLocks noChangeArrowheads="1"/>
            </p:cNvPicPr>
            <p:nvPr>
              <p:custDataLst>
                <p:tags r:id="rId161"/>
              </p:custDataLst>
            </p:nvPr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17">
              <a:off x="11400942" y="3216660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42" name="圖片 341">
            <a:extLst>
              <a:ext uri="{FF2B5EF4-FFF2-40B4-BE49-F238E27FC236}">
                <a16:creationId xmlns:a16="http://schemas.microsoft.com/office/drawing/2014/main" id="{E59B99DD-F42A-6E75-86BA-6EE061C958E9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>
            <a:off x="7012978" y="787947"/>
            <a:ext cx="2329805" cy="2642340"/>
          </a:xfrm>
          <a:prstGeom prst="rect">
            <a:avLst/>
          </a:prstGeom>
        </p:spPr>
      </p:pic>
      <p:cxnSp>
        <p:nvCxnSpPr>
          <p:cNvPr id="343" name="直線單箭頭接點 342">
            <a:extLst>
              <a:ext uri="{FF2B5EF4-FFF2-40B4-BE49-F238E27FC236}">
                <a16:creationId xmlns:a16="http://schemas.microsoft.com/office/drawing/2014/main" id="{659B87EB-8925-7FAB-A56F-D1E6CF92E2CA}"/>
              </a:ext>
            </a:extLst>
          </p:cNvPr>
          <p:cNvCxnSpPr/>
          <p:nvPr/>
        </p:nvCxnSpPr>
        <p:spPr>
          <a:xfrm flipV="1">
            <a:off x="7971183" y="2355574"/>
            <a:ext cx="0" cy="1043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4" name="圖片 343">
            <a:extLst>
              <a:ext uri="{FF2B5EF4-FFF2-40B4-BE49-F238E27FC236}">
                <a16:creationId xmlns:a16="http://schemas.microsoft.com/office/drawing/2014/main" id="{B7898B08-C662-81D5-A16E-FD4219B588A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6709964">
            <a:off x="9439918" y="4185826"/>
            <a:ext cx="312865" cy="354835"/>
          </a:xfrm>
          <a:prstGeom prst="rect">
            <a:avLst/>
          </a:prstGeom>
        </p:spPr>
      </p:pic>
      <p:pic>
        <p:nvPicPr>
          <p:cNvPr id="347" name="圖片 346">
            <a:extLst>
              <a:ext uri="{FF2B5EF4-FFF2-40B4-BE49-F238E27FC236}">
                <a16:creationId xmlns:a16="http://schemas.microsoft.com/office/drawing/2014/main" id="{988FB70C-523A-C67A-7F49-E5BFB1A18F7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5333201">
            <a:off x="9256274" y="4117730"/>
            <a:ext cx="288976" cy="327741"/>
          </a:xfrm>
          <a:prstGeom prst="rect">
            <a:avLst/>
          </a:prstGeom>
        </p:spPr>
      </p:pic>
      <p:pic>
        <p:nvPicPr>
          <p:cNvPr id="350" name="圖片 349">
            <a:extLst>
              <a:ext uri="{FF2B5EF4-FFF2-40B4-BE49-F238E27FC236}">
                <a16:creationId xmlns:a16="http://schemas.microsoft.com/office/drawing/2014/main" id="{28BCAF53-11E9-7975-FAF2-8402F18F141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274814">
            <a:off x="9290692" y="3904132"/>
            <a:ext cx="344239" cy="390417"/>
          </a:xfrm>
          <a:prstGeom prst="rect">
            <a:avLst/>
          </a:prstGeom>
        </p:spPr>
      </p:pic>
      <p:pic>
        <p:nvPicPr>
          <p:cNvPr id="353" name="圖片 352">
            <a:extLst>
              <a:ext uri="{FF2B5EF4-FFF2-40B4-BE49-F238E27FC236}">
                <a16:creationId xmlns:a16="http://schemas.microsoft.com/office/drawing/2014/main" id="{C2131C10-B78C-3127-C126-65379F0F6560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306067">
            <a:off x="9346685" y="3822865"/>
            <a:ext cx="357727" cy="405715"/>
          </a:xfrm>
          <a:prstGeom prst="rect">
            <a:avLst/>
          </a:prstGeom>
        </p:spPr>
      </p:pic>
      <p:pic>
        <p:nvPicPr>
          <p:cNvPr id="356" name="圖片 355">
            <a:extLst>
              <a:ext uri="{FF2B5EF4-FFF2-40B4-BE49-F238E27FC236}">
                <a16:creationId xmlns:a16="http://schemas.microsoft.com/office/drawing/2014/main" id="{84D3741B-5CCE-B4DA-CAA5-11D05D9B26B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2884">
            <a:off x="9510551" y="3855682"/>
            <a:ext cx="311789" cy="353614"/>
          </a:xfrm>
          <a:prstGeom prst="rect">
            <a:avLst/>
          </a:prstGeom>
        </p:spPr>
      </p:pic>
      <p:pic>
        <p:nvPicPr>
          <p:cNvPr id="359" name="圖片 358">
            <a:extLst>
              <a:ext uri="{FF2B5EF4-FFF2-40B4-BE49-F238E27FC236}">
                <a16:creationId xmlns:a16="http://schemas.microsoft.com/office/drawing/2014/main" id="{039C51CA-4CF5-F01D-FCE1-381BB0222FE0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5333181">
            <a:off x="9214927" y="3838600"/>
            <a:ext cx="288975" cy="327740"/>
          </a:xfrm>
          <a:prstGeom prst="rect">
            <a:avLst/>
          </a:prstGeom>
        </p:spPr>
      </p:pic>
      <p:pic>
        <p:nvPicPr>
          <p:cNvPr id="362" name="圖片 361">
            <a:extLst>
              <a:ext uri="{FF2B5EF4-FFF2-40B4-BE49-F238E27FC236}">
                <a16:creationId xmlns:a16="http://schemas.microsoft.com/office/drawing/2014/main" id="{1633FBFD-8DD7-80DA-8A2F-CF53BC483709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3956408">
            <a:off x="9030198" y="3852102"/>
            <a:ext cx="266913" cy="302718"/>
          </a:xfrm>
          <a:prstGeom prst="rect">
            <a:avLst/>
          </a:prstGeom>
        </p:spPr>
      </p:pic>
      <p:pic>
        <p:nvPicPr>
          <p:cNvPr id="365" name="圖片 364">
            <a:extLst>
              <a:ext uri="{FF2B5EF4-FFF2-40B4-BE49-F238E27FC236}">
                <a16:creationId xmlns:a16="http://schemas.microsoft.com/office/drawing/2014/main" id="{D0B647DA-BEE2-98C1-2984-8CA2915469E2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898026">
            <a:off x="8991823" y="3645791"/>
            <a:ext cx="317954" cy="360606"/>
          </a:xfrm>
          <a:prstGeom prst="rect">
            <a:avLst/>
          </a:prstGeom>
        </p:spPr>
      </p:pic>
      <p:pic>
        <p:nvPicPr>
          <p:cNvPr id="368" name="圖片 367">
            <a:extLst>
              <a:ext uri="{FF2B5EF4-FFF2-40B4-BE49-F238E27FC236}">
                <a16:creationId xmlns:a16="http://schemas.microsoft.com/office/drawing/2014/main" id="{48B91AE2-BC79-73CA-1E40-9C3C425F7F9F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929290">
            <a:off x="9012443" y="3553518"/>
            <a:ext cx="330413" cy="374737"/>
          </a:xfrm>
          <a:prstGeom prst="rect">
            <a:avLst/>
          </a:prstGeom>
        </p:spPr>
      </p:pic>
      <p:pic>
        <p:nvPicPr>
          <p:cNvPr id="371" name="圖片 370">
            <a:extLst>
              <a:ext uri="{FF2B5EF4-FFF2-40B4-BE49-F238E27FC236}">
                <a16:creationId xmlns:a16="http://schemas.microsoft.com/office/drawing/2014/main" id="{EEAB6618-A4EB-18A8-179C-1EB6446D6B47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6118">
            <a:off x="9155939" y="3532598"/>
            <a:ext cx="287981" cy="326613"/>
          </a:xfrm>
          <a:prstGeom prst="rect">
            <a:avLst/>
          </a:prstGeom>
        </p:spPr>
      </p:pic>
      <p:pic>
        <p:nvPicPr>
          <p:cNvPr id="374" name="圖片 373">
            <a:extLst>
              <a:ext uri="{FF2B5EF4-FFF2-40B4-BE49-F238E27FC236}">
                <a16:creationId xmlns:a16="http://schemas.microsoft.com/office/drawing/2014/main" id="{E02BC5CC-A9C6-9555-68F4-25233274E3C3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274817">
            <a:off x="9317872" y="3477128"/>
            <a:ext cx="344237" cy="390415"/>
          </a:xfrm>
          <a:prstGeom prst="rect">
            <a:avLst/>
          </a:prstGeom>
        </p:spPr>
      </p:pic>
      <p:pic>
        <p:nvPicPr>
          <p:cNvPr id="377" name="圖片 376">
            <a:extLst>
              <a:ext uri="{FF2B5EF4-FFF2-40B4-BE49-F238E27FC236}">
                <a16:creationId xmlns:a16="http://schemas.microsoft.com/office/drawing/2014/main" id="{0652E374-8A19-8AB2-46CC-5C1C4120EA3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898026">
            <a:off x="9233953" y="3279994"/>
            <a:ext cx="317954" cy="360606"/>
          </a:xfrm>
          <a:prstGeom prst="rect">
            <a:avLst/>
          </a:prstGeom>
        </p:spPr>
      </p:pic>
      <p:pic>
        <p:nvPicPr>
          <p:cNvPr id="380" name="圖片 379">
            <a:extLst>
              <a:ext uri="{FF2B5EF4-FFF2-40B4-BE49-F238E27FC236}">
                <a16:creationId xmlns:a16="http://schemas.microsoft.com/office/drawing/2014/main" id="{8565362D-96D8-5559-8088-8247A63B6287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39670">
            <a:off x="9389804" y="3144591"/>
            <a:ext cx="378758" cy="429567"/>
          </a:xfrm>
          <a:prstGeom prst="rect">
            <a:avLst/>
          </a:prstGeom>
        </p:spPr>
      </p:pic>
      <p:pic>
        <p:nvPicPr>
          <p:cNvPr id="383" name="圖片 382">
            <a:extLst>
              <a:ext uri="{FF2B5EF4-FFF2-40B4-BE49-F238E27FC236}">
                <a16:creationId xmlns:a16="http://schemas.microsoft.com/office/drawing/2014/main" id="{5A444C78-0659-2283-C119-A7FDBB7962B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0916">
            <a:off x="9488057" y="3123546"/>
            <a:ext cx="393598" cy="446398"/>
          </a:xfrm>
          <a:prstGeom prst="rect">
            <a:avLst/>
          </a:prstGeom>
        </p:spPr>
      </p:pic>
      <p:pic>
        <p:nvPicPr>
          <p:cNvPr id="386" name="圖片 385">
            <a:extLst>
              <a:ext uri="{FF2B5EF4-FFF2-40B4-BE49-F238E27FC236}">
                <a16:creationId xmlns:a16="http://schemas.microsoft.com/office/drawing/2014/main" id="{B4A76BE0-E320-3167-C7F1-C221CA78A40E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7751">
            <a:off x="9622118" y="3262904"/>
            <a:ext cx="343054" cy="389073"/>
          </a:xfrm>
          <a:prstGeom prst="rect">
            <a:avLst/>
          </a:prstGeom>
        </p:spPr>
      </p:pic>
      <p:pic>
        <p:nvPicPr>
          <p:cNvPr id="389" name="圖片 388">
            <a:extLst>
              <a:ext uri="{FF2B5EF4-FFF2-40B4-BE49-F238E27FC236}">
                <a16:creationId xmlns:a16="http://schemas.microsoft.com/office/drawing/2014/main" id="{F03A8F7F-4093-C806-D9B8-22D51BEB9EC9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306080">
            <a:off x="9497697" y="3391922"/>
            <a:ext cx="357726" cy="405714"/>
          </a:xfrm>
          <a:prstGeom prst="rect">
            <a:avLst/>
          </a:prstGeom>
        </p:spPr>
      </p:pic>
      <p:pic>
        <p:nvPicPr>
          <p:cNvPr id="392" name="圖片 391">
            <a:extLst>
              <a:ext uri="{FF2B5EF4-FFF2-40B4-BE49-F238E27FC236}">
                <a16:creationId xmlns:a16="http://schemas.microsoft.com/office/drawing/2014/main" id="{FB97E356-5D36-5787-D552-692D0F7485E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929290">
            <a:off x="9412498" y="3186157"/>
            <a:ext cx="330412" cy="374736"/>
          </a:xfrm>
          <a:prstGeom prst="rect">
            <a:avLst/>
          </a:prstGeom>
        </p:spPr>
      </p:pic>
      <p:pic>
        <p:nvPicPr>
          <p:cNvPr id="395" name="圖片 394">
            <a:extLst>
              <a:ext uri="{FF2B5EF4-FFF2-40B4-BE49-F238E27FC236}">
                <a16:creationId xmlns:a16="http://schemas.microsoft.com/office/drawing/2014/main" id="{586225FC-B583-098E-6359-A3B79096087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0915">
            <a:off x="9575401" y="3047212"/>
            <a:ext cx="393599" cy="446399"/>
          </a:xfrm>
          <a:prstGeom prst="rect">
            <a:avLst/>
          </a:prstGeom>
        </p:spPr>
      </p:pic>
      <p:pic>
        <p:nvPicPr>
          <p:cNvPr id="398" name="圖片 397">
            <a:extLst>
              <a:ext uri="{FF2B5EF4-FFF2-40B4-BE49-F238E27FC236}">
                <a16:creationId xmlns:a16="http://schemas.microsoft.com/office/drawing/2014/main" id="{D2432E76-C111-D27E-6E26-0AE18A1E2DDC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302185">
            <a:off x="9677619" y="3026344"/>
            <a:ext cx="409019" cy="463887"/>
          </a:xfrm>
          <a:prstGeom prst="rect">
            <a:avLst/>
          </a:prstGeom>
        </p:spPr>
      </p:pic>
      <p:pic>
        <p:nvPicPr>
          <p:cNvPr id="401" name="圖片 400">
            <a:extLst>
              <a:ext uri="{FF2B5EF4-FFF2-40B4-BE49-F238E27FC236}">
                <a16:creationId xmlns:a16="http://schemas.microsoft.com/office/drawing/2014/main" id="{3DBAE24D-7C32-1477-17C2-65B0B6D4E7B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9000">
            <a:off x="9815881" y="3172183"/>
            <a:ext cx="356493" cy="404315"/>
          </a:xfrm>
          <a:prstGeom prst="rect">
            <a:avLst/>
          </a:prstGeom>
        </p:spPr>
      </p:pic>
      <p:pic>
        <p:nvPicPr>
          <p:cNvPr id="404" name="圖片 403">
            <a:extLst>
              <a:ext uri="{FF2B5EF4-FFF2-40B4-BE49-F238E27FC236}">
                <a16:creationId xmlns:a16="http://schemas.microsoft.com/office/drawing/2014/main" id="{3E24670F-D144-FE78-2853-EF19E4C47DA1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2885">
            <a:off x="9776354" y="3446218"/>
            <a:ext cx="311787" cy="353612"/>
          </a:xfrm>
          <a:prstGeom prst="rect">
            <a:avLst/>
          </a:prstGeom>
        </p:spPr>
      </p:pic>
      <p:pic>
        <p:nvPicPr>
          <p:cNvPr id="407" name="圖片 406">
            <a:extLst>
              <a:ext uri="{FF2B5EF4-FFF2-40B4-BE49-F238E27FC236}">
                <a16:creationId xmlns:a16="http://schemas.microsoft.com/office/drawing/2014/main" id="{04A81459-8AAF-3572-E6D1-0D1189B8C021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6124">
            <a:off x="9855995" y="3259656"/>
            <a:ext cx="287983" cy="326615"/>
          </a:xfrm>
          <a:prstGeom prst="rect">
            <a:avLst/>
          </a:prstGeom>
        </p:spPr>
      </p:pic>
      <p:pic>
        <p:nvPicPr>
          <p:cNvPr id="410" name="圖片 409">
            <a:extLst>
              <a:ext uri="{FF2B5EF4-FFF2-40B4-BE49-F238E27FC236}">
                <a16:creationId xmlns:a16="http://schemas.microsoft.com/office/drawing/2014/main" id="{458B7552-A5AE-CB73-4C66-C6E35A5FB717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7745">
            <a:off x="10013921" y="3277602"/>
            <a:ext cx="343054" cy="389073"/>
          </a:xfrm>
          <a:prstGeom prst="rect">
            <a:avLst/>
          </a:prstGeom>
        </p:spPr>
      </p:pic>
      <p:pic>
        <p:nvPicPr>
          <p:cNvPr id="413" name="圖片 412">
            <a:extLst>
              <a:ext uri="{FF2B5EF4-FFF2-40B4-BE49-F238E27FC236}">
                <a16:creationId xmlns:a16="http://schemas.microsoft.com/office/drawing/2014/main" id="{D8616247-31AC-E054-8318-9362B36A99C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8981">
            <a:off x="10084698" y="3327295"/>
            <a:ext cx="356495" cy="404318"/>
          </a:xfrm>
          <a:prstGeom prst="rect">
            <a:avLst/>
          </a:prstGeom>
        </p:spPr>
      </p:pic>
      <p:pic>
        <p:nvPicPr>
          <p:cNvPr id="416" name="圖片 415">
            <a:extLst>
              <a:ext uri="{FF2B5EF4-FFF2-40B4-BE49-F238E27FC236}">
                <a16:creationId xmlns:a16="http://schemas.microsoft.com/office/drawing/2014/main" id="{6F129671-0094-2C7A-B68C-33839DAC528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5826">
            <a:off x="10110536" y="3493801"/>
            <a:ext cx="310716" cy="352397"/>
          </a:xfrm>
          <a:prstGeom prst="rect">
            <a:avLst/>
          </a:prstGeom>
        </p:spPr>
      </p:pic>
      <p:pic>
        <p:nvPicPr>
          <p:cNvPr id="419" name="圖片 418">
            <a:extLst>
              <a:ext uri="{FF2B5EF4-FFF2-40B4-BE49-F238E27FC236}">
                <a16:creationId xmlns:a16="http://schemas.microsoft.com/office/drawing/2014/main" id="{DE66D2F3-E7FE-9E44-6E97-F337FCCFBD7B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5333181">
            <a:off x="9409037" y="3260789"/>
            <a:ext cx="288975" cy="327740"/>
          </a:xfrm>
          <a:prstGeom prst="rect">
            <a:avLst/>
          </a:prstGeom>
        </p:spPr>
      </p:pic>
      <p:pic>
        <p:nvPicPr>
          <p:cNvPr id="422" name="圖片 421">
            <a:extLst>
              <a:ext uri="{FF2B5EF4-FFF2-40B4-BE49-F238E27FC236}">
                <a16:creationId xmlns:a16="http://schemas.microsoft.com/office/drawing/2014/main" id="{A5E463BD-D8A9-8ACE-1F20-47B5408FA9DB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3956408">
            <a:off x="9224310" y="3274291"/>
            <a:ext cx="266913" cy="302718"/>
          </a:xfrm>
          <a:prstGeom prst="rect">
            <a:avLst/>
          </a:prstGeom>
        </p:spPr>
      </p:pic>
      <p:pic>
        <p:nvPicPr>
          <p:cNvPr id="425" name="圖片 424">
            <a:extLst>
              <a:ext uri="{FF2B5EF4-FFF2-40B4-BE49-F238E27FC236}">
                <a16:creationId xmlns:a16="http://schemas.microsoft.com/office/drawing/2014/main" id="{BB69F581-702F-401E-5057-85A28D74F995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898026">
            <a:off x="9185934" y="3067980"/>
            <a:ext cx="317954" cy="360606"/>
          </a:xfrm>
          <a:prstGeom prst="rect">
            <a:avLst/>
          </a:prstGeom>
        </p:spPr>
      </p:pic>
      <p:pic>
        <p:nvPicPr>
          <p:cNvPr id="428" name="圖片 427">
            <a:extLst>
              <a:ext uri="{FF2B5EF4-FFF2-40B4-BE49-F238E27FC236}">
                <a16:creationId xmlns:a16="http://schemas.microsoft.com/office/drawing/2014/main" id="{C810707B-FE75-279E-860C-A71A099E68AB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929282">
            <a:off x="9206554" y="2975707"/>
            <a:ext cx="330413" cy="374737"/>
          </a:xfrm>
          <a:prstGeom prst="rect">
            <a:avLst/>
          </a:prstGeom>
        </p:spPr>
      </p:pic>
      <p:pic>
        <p:nvPicPr>
          <p:cNvPr id="431" name="圖片 430">
            <a:extLst>
              <a:ext uri="{FF2B5EF4-FFF2-40B4-BE49-F238E27FC236}">
                <a16:creationId xmlns:a16="http://schemas.microsoft.com/office/drawing/2014/main" id="{FB358592-332B-BDD8-3134-06B23F58324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6098">
            <a:off x="9350049" y="2954787"/>
            <a:ext cx="287981" cy="326613"/>
          </a:xfrm>
          <a:prstGeom prst="rect">
            <a:avLst/>
          </a:prstGeom>
        </p:spPr>
      </p:pic>
      <p:pic>
        <p:nvPicPr>
          <p:cNvPr id="434" name="圖片 433">
            <a:extLst>
              <a:ext uri="{FF2B5EF4-FFF2-40B4-BE49-F238E27FC236}">
                <a16:creationId xmlns:a16="http://schemas.microsoft.com/office/drawing/2014/main" id="{274AE33A-F1D9-02C9-DE2A-A22DBBDBAF6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3956408">
            <a:off x="9088626" y="3051764"/>
            <a:ext cx="266913" cy="302718"/>
          </a:xfrm>
          <a:prstGeom prst="rect">
            <a:avLst/>
          </a:prstGeom>
        </p:spPr>
      </p:pic>
      <p:pic>
        <p:nvPicPr>
          <p:cNvPr id="437" name="圖片 436">
            <a:extLst>
              <a:ext uri="{FF2B5EF4-FFF2-40B4-BE49-F238E27FC236}">
                <a16:creationId xmlns:a16="http://schemas.microsoft.com/office/drawing/2014/main" id="{D11DC9E8-FB61-F939-ED05-13F0D3A54B69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2579614">
            <a:off x="8932666" y="3134655"/>
            <a:ext cx="246533" cy="279605"/>
          </a:xfrm>
          <a:prstGeom prst="rect">
            <a:avLst/>
          </a:prstGeom>
        </p:spPr>
      </p:pic>
      <p:pic>
        <p:nvPicPr>
          <p:cNvPr id="440" name="圖片 439">
            <a:extLst>
              <a:ext uri="{FF2B5EF4-FFF2-40B4-BE49-F238E27FC236}">
                <a16:creationId xmlns:a16="http://schemas.microsoft.com/office/drawing/2014/main" id="{ADDC6A18-143C-6826-A6FF-AEA814350B40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6521243">
            <a:off x="8834291" y="2961691"/>
            <a:ext cx="293678" cy="333074"/>
          </a:xfrm>
          <a:prstGeom prst="rect">
            <a:avLst/>
          </a:prstGeom>
        </p:spPr>
      </p:pic>
      <p:pic>
        <p:nvPicPr>
          <p:cNvPr id="443" name="圖片 442">
            <a:extLst>
              <a:ext uri="{FF2B5EF4-FFF2-40B4-BE49-F238E27FC236}">
                <a16:creationId xmlns:a16="http://schemas.microsoft.com/office/drawing/2014/main" id="{36E949EA-6FA3-FB9A-BCB5-22902C341706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6552485">
            <a:off x="8820691" y="2873022"/>
            <a:ext cx="305185" cy="346124"/>
          </a:xfrm>
          <a:prstGeom prst="rect">
            <a:avLst/>
          </a:prstGeom>
        </p:spPr>
      </p:pic>
      <p:pic>
        <p:nvPicPr>
          <p:cNvPr id="446" name="圖片 445">
            <a:extLst>
              <a:ext uri="{FF2B5EF4-FFF2-40B4-BE49-F238E27FC236}">
                <a16:creationId xmlns:a16="http://schemas.microsoft.com/office/drawing/2014/main" id="{01F7E925-8612-E751-125E-ABA92D45D04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119337">
            <a:off x="8928094" y="2812954"/>
            <a:ext cx="265993" cy="301675"/>
          </a:xfrm>
          <a:prstGeom prst="rect">
            <a:avLst/>
          </a:prstGeom>
        </p:spPr>
      </p:pic>
      <p:pic>
        <p:nvPicPr>
          <p:cNvPr id="449" name="圖片 448">
            <a:extLst>
              <a:ext uri="{FF2B5EF4-FFF2-40B4-BE49-F238E27FC236}">
                <a16:creationId xmlns:a16="http://schemas.microsoft.com/office/drawing/2014/main" id="{35D8DA18-FB77-24E6-AC47-CBE39C74D847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898022">
            <a:off x="9055288" y="2695003"/>
            <a:ext cx="317954" cy="360606"/>
          </a:xfrm>
          <a:prstGeom prst="rect">
            <a:avLst/>
          </a:prstGeom>
        </p:spPr>
      </p:pic>
      <p:pic>
        <p:nvPicPr>
          <p:cNvPr id="452" name="圖片 451">
            <a:extLst>
              <a:ext uri="{FF2B5EF4-FFF2-40B4-BE49-F238E27FC236}">
                <a16:creationId xmlns:a16="http://schemas.microsoft.com/office/drawing/2014/main" id="{2F8D7E08-6004-3E18-4CC2-E19F58B3D22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6521248">
            <a:off x="8908513" y="2563370"/>
            <a:ext cx="293677" cy="333073"/>
          </a:xfrm>
          <a:prstGeom prst="rect">
            <a:avLst/>
          </a:prstGeom>
        </p:spPr>
      </p:pic>
      <p:pic>
        <p:nvPicPr>
          <p:cNvPr id="455" name="圖片 454">
            <a:extLst>
              <a:ext uri="{FF2B5EF4-FFF2-40B4-BE49-F238E27FC236}">
                <a16:creationId xmlns:a16="http://schemas.microsoft.com/office/drawing/2014/main" id="{99C16D3A-3AF5-E2EE-17A9-8288D622FC40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62873">
            <a:off x="9002510" y="2378612"/>
            <a:ext cx="349838" cy="396768"/>
          </a:xfrm>
          <a:prstGeom prst="rect">
            <a:avLst/>
          </a:prstGeom>
        </p:spPr>
      </p:pic>
      <p:pic>
        <p:nvPicPr>
          <p:cNvPr id="458" name="圖片 457">
            <a:extLst>
              <a:ext uri="{FF2B5EF4-FFF2-40B4-BE49-F238E27FC236}">
                <a16:creationId xmlns:a16="http://schemas.microsoft.com/office/drawing/2014/main" id="{10F92AAF-B0B7-6E1F-E331-3D9C1F93C93F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4131">
            <a:off x="9080988" y="2322043"/>
            <a:ext cx="363545" cy="412313"/>
          </a:xfrm>
          <a:prstGeom prst="rect">
            <a:avLst/>
          </a:prstGeom>
        </p:spPr>
      </p:pic>
      <p:pic>
        <p:nvPicPr>
          <p:cNvPr id="461" name="圖片 460">
            <a:extLst>
              <a:ext uri="{FF2B5EF4-FFF2-40B4-BE49-F238E27FC236}">
                <a16:creationId xmlns:a16="http://schemas.microsoft.com/office/drawing/2014/main" id="{A4257F70-DEDE-8AF2-0488-EC03019E4311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60943">
            <a:off x="9236724" y="2403495"/>
            <a:ext cx="316859" cy="359365"/>
          </a:xfrm>
          <a:prstGeom prst="rect">
            <a:avLst/>
          </a:prstGeom>
        </p:spPr>
      </p:pic>
      <p:pic>
        <p:nvPicPr>
          <p:cNvPr id="464" name="圖片 463">
            <a:extLst>
              <a:ext uri="{FF2B5EF4-FFF2-40B4-BE49-F238E27FC236}">
                <a16:creationId xmlns:a16="http://schemas.microsoft.com/office/drawing/2014/main" id="{2CC5AADF-51F4-883A-5DC7-85C9BE7BEF7E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929282">
            <a:off x="9179813" y="2554785"/>
            <a:ext cx="330414" cy="374738"/>
          </a:xfrm>
          <a:prstGeom prst="rect">
            <a:avLst/>
          </a:prstGeom>
        </p:spPr>
      </p:pic>
      <p:pic>
        <p:nvPicPr>
          <p:cNvPr id="467" name="圖片 466">
            <a:extLst>
              <a:ext uri="{FF2B5EF4-FFF2-40B4-BE49-F238E27FC236}">
                <a16:creationId xmlns:a16="http://schemas.microsoft.com/office/drawing/2014/main" id="{23DAC6E6-5D76-547A-29B0-AA8220B18B00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6552480">
            <a:off x="9028669" y="2416501"/>
            <a:ext cx="305184" cy="346123"/>
          </a:xfrm>
          <a:prstGeom prst="rect">
            <a:avLst/>
          </a:prstGeom>
        </p:spPr>
      </p:pic>
      <p:pic>
        <p:nvPicPr>
          <p:cNvPr id="470" name="圖片 469">
            <a:extLst>
              <a:ext uri="{FF2B5EF4-FFF2-40B4-BE49-F238E27FC236}">
                <a16:creationId xmlns:a16="http://schemas.microsoft.com/office/drawing/2014/main" id="{210A4AAC-9DE6-06C2-9A0C-639B7447EF83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4118">
            <a:off x="9127789" y="2225662"/>
            <a:ext cx="363545" cy="412313"/>
          </a:xfrm>
          <a:prstGeom prst="rect">
            <a:avLst/>
          </a:prstGeom>
        </p:spPr>
      </p:pic>
      <p:pic>
        <p:nvPicPr>
          <p:cNvPr id="473" name="圖片 472">
            <a:extLst>
              <a:ext uri="{FF2B5EF4-FFF2-40B4-BE49-F238E27FC236}">
                <a16:creationId xmlns:a16="http://schemas.microsoft.com/office/drawing/2014/main" id="{7DC59AC5-1A19-1DEE-A9B3-D543FD9E79B2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525399">
            <a:off x="9209800" y="2167688"/>
            <a:ext cx="377789" cy="428468"/>
          </a:xfrm>
          <a:prstGeom prst="rect">
            <a:avLst/>
          </a:prstGeom>
        </p:spPr>
      </p:pic>
      <p:pic>
        <p:nvPicPr>
          <p:cNvPr id="476" name="圖片 475">
            <a:extLst>
              <a:ext uri="{FF2B5EF4-FFF2-40B4-BE49-F238E27FC236}">
                <a16:creationId xmlns:a16="http://schemas.microsoft.com/office/drawing/2014/main" id="{CEA06FF5-6989-FBCC-E0FD-EBDC97894B8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92197">
            <a:off x="9371113" y="2253578"/>
            <a:ext cx="329275" cy="373446"/>
          </a:xfrm>
          <a:prstGeom prst="rect">
            <a:avLst/>
          </a:prstGeom>
        </p:spPr>
      </p:pic>
      <p:pic>
        <p:nvPicPr>
          <p:cNvPr id="479" name="圖片 478">
            <a:extLst>
              <a:ext uri="{FF2B5EF4-FFF2-40B4-BE49-F238E27FC236}">
                <a16:creationId xmlns:a16="http://schemas.microsoft.com/office/drawing/2014/main" id="{4AAB98B8-FDCD-2E88-5F64-1C72A5B0672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6098">
            <a:off x="9428680" y="2510797"/>
            <a:ext cx="287982" cy="326614"/>
          </a:xfrm>
          <a:prstGeom prst="rect">
            <a:avLst/>
          </a:prstGeom>
        </p:spPr>
      </p:pic>
      <p:pic>
        <p:nvPicPr>
          <p:cNvPr id="482" name="圖片 481">
            <a:extLst>
              <a:ext uri="{FF2B5EF4-FFF2-40B4-BE49-F238E27FC236}">
                <a16:creationId xmlns:a16="http://schemas.microsoft.com/office/drawing/2014/main" id="{CF331422-1593-6198-1087-D23167B31875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119342">
            <a:off x="9425246" y="2328713"/>
            <a:ext cx="265993" cy="301675"/>
          </a:xfrm>
          <a:prstGeom prst="rect">
            <a:avLst/>
          </a:prstGeom>
        </p:spPr>
      </p:pic>
      <p:pic>
        <p:nvPicPr>
          <p:cNvPr id="485" name="圖片 484">
            <a:extLst>
              <a:ext uri="{FF2B5EF4-FFF2-40B4-BE49-F238E27FC236}">
                <a16:creationId xmlns:a16="http://schemas.microsoft.com/office/drawing/2014/main" id="{8315D400-0223-9E89-82E7-8A9A3B4BFADE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60953">
            <a:off x="9575266" y="2274906"/>
            <a:ext cx="316860" cy="359366"/>
          </a:xfrm>
          <a:prstGeom prst="rect">
            <a:avLst/>
          </a:prstGeom>
        </p:spPr>
      </p:pic>
      <p:pic>
        <p:nvPicPr>
          <p:cNvPr id="488" name="圖片 487">
            <a:extLst>
              <a:ext uri="{FF2B5EF4-FFF2-40B4-BE49-F238E27FC236}">
                <a16:creationId xmlns:a16="http://schemas.microsoft.com/office/drawing/2014/main" id="{44C34478-6E30-EEAD-4EA1-1251610CB073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92215">
            <a:off x="9655615" y="2288712"/>
            <a:ext cx="329274" cy="373445"/>
          </a:xfrm>
          <a:prstGeom prst="rect">
            <a:avLst/>
          </a:prstGeom>
        </p:spPr>
      </p:pic>
      <p:pic>
        <p:nvPicPr>
          <p:cNvPr id="491" name="圖片 490">
            <a:extLst>
              <a:ext uri="{FF2B5EF4-FFF2-40B4-BE49-F238E27FC236}">
                <a16:creationId xmlns:a16="http://schemas.microsoft.com/office/drawing/2014/main" id="{C12FE934-C57C-0D4B-7463-2203018ECC4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4059034">
            <a:off x="9729874" y="2431166"/>
            <a:ext cx="286991" cy="325490"/>
          </a:xfrm>
          <a:prstGeom prst="rect">
            <a:avLst/>
          </a:prstGeom>
        </p:spPr>
      </p:pic>
      <p:pic>
        <p:nvPicPr>
          <p:cNvPr id="494" name="圖片 493">
            <a:extLst>
              <a:ext uri="{FF2B5EF4-FFF2-40B4-BE49-F238E27FC236}">
                <a16:creationId xmlns:a16="http://schemas.microsoft.com/office/drawing/2014/main" id="{182A0DA1-D6DC-E39F-5C2A-6570764EB3CB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274819">
            <a:off x="9788871" y="2681879"/>
            <a:ext cx="344240" cy="390419"/>
          </a:xfrm>
          <a:prstGeom prst="rect">
            <a:avLst/>
          </a:prstGeom>
        </p:spPr>
      </p:pic>
      <p:pic>
        <p:nvPicPr>
          <p:cNvPr id="497" name="圖片 496">
            <a:extLst>
              <a:ext uri="{FF2B5EF4-FFF2-40B4-BE49-F238E27FC236}">
                <a16:creationId xmlns:a16="http://schemas.microsoft.com/office/drawing/2014/main" id="{3BADB706-6270-827D-7B5C-2445A451BA3F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898059">
            <a:off x="9704953" y="2484745"/>
            <a:ext cx="317956" cy="360609"/>
          </a:xfrm>
          <a:prstGeom prst="rect">
            <a:avLst/>
          </a:prstGeom>
        </p:spPr>
      </p:pic>
      <p:pic>
        <p:nvPicPr>
          <p:cNvPr id="500" name="圖片 499">
            <a:extLst>
              <a:ext uri="{FF2B5EF4-FFF2-40B4-BE49-F238E27FC236}">
                <a16:creationId xmlns:a16="http://schemas.microsoft.com/office/drawing/2014/main" id="{D31037C4-CBB9-AD1A-8450-39D92F4A352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39670">
            <a:off x="9860806" y="2349342"/>
            <a:ext cx="378758" cy="429567"/>
          </a:xfrm>
          <a:prstGeom prst="rect">
            <a:avLst/>
          </a:prstGeom>
        </p:spPr>
      </p:pic>
      <p:pic>
        <p:nvPicPr>
          <p:cNvPr id="503" name="圖片 502">
            <a:extLst>
              <a:ext uri="{FF2B5EF4-FFF2-40B4-BE49-F238E27FC236}">
                <a16:creationId xmlns:a16="http://schemas.microsoft.com/office/drawing/2014/main" id="{F65106A0-1216-36DD-0E31-280A174CF6D6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0945">
            <a:off x="9959057" y="2328298"/>
            <a:ext cx="393600" cy="446400"/>
          </a:xfrm>
          <a:prstGeom prst="rect">
            <a:avLst/>
          </a:prstGeom>
        </p:spPr>
      </p:pic>
      <p:pic>
        <p:nvPicPr>
          <p:cNvPr id="506" name="圖片 505">
            <a:extLst>
              <a:ext uri="{FF2B5EF4-FFF2-40B4-BE49-F238E27FC236}">
                <a16:creationId xmlns:a16="http://schemas.microsoft.com/office/drawing/2014/main" id="{0EEFD8B4-DA7A-A4FD-31A4-7539EC673242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7758">
            <a:off x="10093120" y="2467656"/>
            <a:ext cx="343054" cy="389073"/>
          </a:xfrm>
          <a:prstGeom prst="rect">
            <a:avLst/>
          </a:prstGeom>
        </p:spPr>
      </p:pic>
      <p:pic>
        <p:nvPicPr>
          <p:cNvPr id="509" name="圖片 508">
            <a:extLst>
              <a:ext uri="{FF2B5EF4-FFF2-40B4-BE49-F238E27FC236}">
                <a16:creationId xmlns:a16="http://schemas.microsoft.com/office/drawing/2014/main" id="{C2B4E8F4-AB49-68D6-2427-898524C6120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898030">
            <a:off x="9880009" y="2228330"/>
            <a:ext cx="317954" cy="360606"/>
          </a:xfrm>
          <a:prstGeom prst="rect">
            <a:avLst/>
          </a:prstGeom>
        </p:spPr>
      </p:pic>
      <p:pic>
        <p:nvPicPr>
          <p:cNvPr id="512" name="圖片 511">
            <a:extLst>
              <a:ext uri="{FF2B5EF4-FFF2-40B4-BE49-F238E27FC236}">
                <a16:creationId xmlns:a16="http://schemas.microsoft.com/office/drawing/2014/main" id="{C7F5979A-C2E5-242A-4D4A-D7EFD1B6DE32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6521255">
            <a:off x="9733234" y="2096696"/>
            <a:ext cx="293677" cy="333073"/>
          </a:xfrm>
          <a:prstGeom prst="rect">
            <a:avLst/>
          </a:prstGeom>
        </p:spPr>
      </p:pic>
      <p:pic>
        <p:nvPicPr>
          <p:cNvPr id="515" name="圖片 514">
            <a:extLst>
              <a:ext uri="{FF2B5EF4-FFF2-40B4-BE49-F238E27FC236}">
                <a16:creationId xmlns:a16="http://schemas.microsoft.com/office/drawing/2014/main" id="{899AC207-EE3A-5293-00D7-21848C943D7E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62873">
            <a:off x="9827230" y="1911938"/>
            <a:ext cx="349838" cy="396768"/>
          </a:xfrm>
          <a:prstGeom prst="rect">
            <a:avLst/>
          </a:prstGeom>
        </p:spPr>
      </p:pic>
      <p:pic>
        <p:nvPicPr>
          <p:cNvPr id="518" name="圖片 517">
            <a:extLst>
              <a:ext uri="{FF2B5EF4-FFF2-40B4-BE49-F238E27FC236}">
                <a16:creationId xmlns:a16="http://schemas.microsoft.com/office/drawing/2014/main" id="{8276ABA3-B19B-250A-8783-6A5582B81BB5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4139">
            <a:off x="9905709" y="1855369"/>
            <a:ext cx="363547" cy="412316"/>
          </a:xfrm>
          <a:prstGeom prst="rect">
            <a:avLst/>
          </a:prstGeom>
        </p:spPr>
      </p:pic>
      <p:pic>
        <p:nvPicPr>
          <p:cNvPr id="521" name="圖片 520">
            <a:extLst>
              <a:ext uri="{FF2B5EF4-FFF2-40B4-BE49-F238E27FC236}">
                <a16:creationId xmlns:a16="http://schemas.microsoft.com/office/drawing/2014/main" id="{B7FD3A36-6B2F-1152-64A5-EC00ACF7D9CC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60962">
            <a:off x="10061446" y="1936821"/>
            <a:ext cx="316862" cy="359368"/>
          </a:xfrm>
          <a:prstGeom prst="rect">
            <a:avLst/>
          </a:prstGeom>
        </p:spPr>
      </p:pic>
      <p:pic>
        <p:nvPicPr>
          <p:cNvPr id="524" name="圖片 523">
            <a:extLst>
              <a:ext uri="{FF2B5EF4-FFF2-40B4-BE49-F238E27FC236}">
                <a16:creationId xmlns:a16="http://schemas.microsoft.com/office/drawing/2014/main" id="{49C412AD-4925-F4E6-225E-E6D21E995B50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39654">
            <a:off x="10201665" y="2024621"/>
            <a:ext cx="378759" cy="429568"/>
          </a:xfrm>
          <a:prstGeom prst="rect">
            <a:avLst/>
          </a:prstGeom>
        </p:spPr>
      </p:pic>
      <p:pic>
        <p:nvPicPr>
          <p:cNvPr id="527" name="圖片 526">
            <a:extLst>
              <a:ext uri="{FF2B5EF4-FFF2-40B4-BE49-F238E27FC236}">
                <a16:creationId xmlns:a16="http://schemas.microsoft.com/office/drawing/2014/main" id="{D268B217-7966-CEC4-A1DB-0D9648852FCF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62873">
            <a:off x="10296058" y="1797209"/>
            <a:ext cx="349837" cy="396766"/>
          </a:xfrm>
          <a:prstGeom prst="rect">
            <a:avLst/>
          </a:prstGeom>
        </p:spPr>
      </p:pic>
      <p:pic>
        <p:nvPicPr>
          <p:cNvPr id="530" name="圖片 529">
            <a:extLst>
              <a:ext uri="{FF2B5EF4-FFF2-40B4-BE49-F238E27FC236}">
                <a16:creationId xmlns:a16="http://schemas.microsoft.com/office/drawing/2014/main" id="{534B1561-DF68-1E9B-7DA8-B9E2B181BD2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04504">
            <a:off x="10488470" y="1816825"/>
            <a:ext cx="416739" cy="472643"/>
          </a:xfrm>
          <a:prstGeom prst="rect">
            <a:avLst/>
          </a:prstGeom>
        </p:spPr>
      </p:pic>
      <p:pic>
        <p:nvPicPr>
          <p:cNvPr id="533" name="圖片 532">
            <a:extLst>
              <a:ext uri="{FF2B5EF4-FFF2-40B4-BE49-F238E27FC236}">
                <a16:creationId xmlns:a16="http://schemas.microsoft.com/office/drawing/2014/main" id="{9E3D8E07-A860-BA81-DDD5-CD5C04D179F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5748">
            <a:off x="10575120" y="1876280"/>
            <a:ext cx="433068" cy="491163"/>
          </a:xfrm>
          <a:prstGeom prst="rect">
            <a:avLst/>
          </a:prstGeom>
        </p:spPr>
      </p:pic>
      <p:pic>
        <p:nvPicPr>
          <p:cNvPr id="536" name="圖片 535">
            <a:extLst>
              <a:ext uri="{FF2B5EF4-FFF2-40B4-BE49-F238E27FC236}">
                <a16:creationId xmlns:a16="http://schemas.microsoft.com/office/drawing/2014/main" id="{00086EA8-8E72-5AAC-D48C-8150B6ED6900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02655">
            <a:off x="10608157" y="2078509"/>
            <a:ext cx="377455" cy="428089"/>
          </a:xfrm>
          <a:prstGeom prst="rect">
            <a:avLst/>
          </a:prstGeom>
        </p:spPr>
      </p:pic>
      <p:pic>
        <p:nvPicPr>
          <p:cNvPr id="539" name="圖片 538">
            <a:extLst>
              <a:ext uri="{FF2B5EF4-FFF2-40B4-BE49-F238E27FC236}">
                <a16:creationId xmlns:a16="http://schemas.microsoft.com/office/drawing/2014/main" id="{ECBDF49C-51F0-D25D-A0D7-C1D393DF567F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0916">
            <a:off x="10402915" y="2092877"/>
            <a:ext cx="393599" cy="446399"/>
          </a:xfrm>
          <a:prstGeom prst="rect">
            <a:avLst/>
          </a:prstGeom>
        </p:spPr>
      </p:pic>
      <p:pic>
        <p:nvPicPr>
          <p:cNvPr id="542" name="圖片 541">
            <a:extLst>
              <a:ext uri="{FF2B5EF4-FFF2-40B4-BE49-F238E27FC236}">
                <a16:creationId xmlns:a16="http://schemas.microsoft.com/office/drawing/2014/main" id="{91C6DDA3-160B-841A-FED1-F8BB2086F54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4117">
            <a:off x="10503308" y="1857317"/>
            <a:ext cx="363545" cy="412313"/>
          </a:xfrm>
          <a:prstGeom prst="rect">
            <a:avLst/>
          </a:prstGeom>
        </p:spPr>
      </p:pic>
      <p:pic>
        <p:nvPicPr>
          <p:cNvPr id="545" name="圖片 544">
            <a:extLst>
              <a:ext uri="{FF2B5EF4-FFF2-40B4-BE49-F238E27FC236}">
                <a16:creationId xmlns:a16="http://schemas.microsoft.com/office/drawing/2014/main" id="{4AE78DEC-6CCB-A45E-0DD8-B21CA6ECBEF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5765">
            <a:off x="10702707" y="1879834"/>
            <a:ext cx="433068" cy="491163"/>
          </a:xfrm>
          <a:prstGeom prst="rect">
            <a:avLst/>
          </a:prstGeom>
        </p:spPr>
      </p:pic>
      <p:pic>
        <p:nvPicPr>
          <p:cNvPr id="548" name="圖片 547">
            <a:extLst>
              <a:ext uri="{FF2B5EF4-FFF2-40B4-BE49-F238E27FC236}">
                <a16:creationId xmlns:a16="http://schemas.microsoft.com/office/drawing/2014/main" id="{6AD40EC6-91CC-F8A3-74C0-D49D164C7795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7021">
            <a:off x="10792099" y="1942511"/>
            <a:ext cx="450037" cy="510408"/>
          </a:xfrm>
          <a:prstGeom prst="rect">
            <a:avLst/>
          </a:prstGeom>
        </p:spPr>
      </p:pic>
      <p:pic>
        <p:nvPicPr>
          <p:cNvPr id="551" name="圖片 550">
            <a:extLst>
              <a:ext uri="{FF2B5EF4-FFF2-40B4-BE49-F238E27FC236}">
                <a16:creationId xmlns:a16="http://schemas.microsoft.com/office/drawing/2014/main" id="{FD2AFFEB-F4C2-8E95-AA9A-D00201AA1C55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3845">
            <a:off x="10824818" y="2152704"/>
            <a:ext cx="392244" cy="444862"/>
          </a:xfrm>
          <a:prstGeom prst="rect">
            <a:avLst/>
          </a:prstGeom>
        </p:spPr>
      </p:pic>
      <p:pic>
        <p:nvPicPr>
          <p:cNvPr id="554" name="圖片 553">
            <a:extLst>
              <a:ext uri="{FF2B5EF4-FFF2-40B4-BE49-F238E27FC236}">
                <a16:creationId xmlns:a16="http://schemas.microsoft.com/office/drawing/2014/main" id="{C6B67A8B-C27B-C817-92AB-8588226502CC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7758">
            <a:off x="10613688" y="2335320"/>
            <a:ext cx="343054" cy="389073"/>
          </a:xfrm>
          <a:prstGeom prst="rect">
            <a:avLst/>
          </a:prstGeom>
        </p:spPr>
      </p:pic>
      <p:pic>
        <p:nvPicPr>
          <p:cNvPr id="557" name="圖片 556">
            <a:extLst>
              <a:ext uri="{FF2B5EF4-FFF2-40B4-BE49-F238E27FC236}">
                <a16:creationId xmlns:a16="http://schemas.microsoft.com/office/drawing/2014/main" id="{F15AEF74-C6B1-30B2-4864-9952D4523CBC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60957">
            <a:off x="10830926" y="2239116"/>
            <a:ext cx="316860" cy="359366"/>
          </a:xfrm>
          <a:prstGeom prst="rect">
            <a:avLst/>
          </a:prstGeom>
        </p:spPr>
      </p:pic>
      <p:pic>
        <p:nvPicPr>
          <p:cNvPr id="560" name="圖片 559">
            <a:extLst>
              <a:ext uri="{FF2B5EF4-FFF2-40B4-BE49-F238E27FC236}">
                <a16:creationId xmlns:a16="http://schemas.microsoft.com/office/drawing/2014/main" id="{923CE54F-F274-CE96-3324-BCA7F2650709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02655">
            <a:off x="10913755" y="2382997"/>
            <a:ext cx="377453" cy="428087"/>
          </a:xfrm>
          <a:prstGeom prst="rect">
            <a:avLst/>
          </a:prstGeom>
        </p:spPr>
      </p:pic>
      <p:pic>
        <p:nvPicPr>
          <p:cNvPr id="563" name="圖片 562">
            <a:extLst>
              <a:ext uri="{FF2B5EF4-FFF2-40B4-BE49-F238E27FC236}">
                <a16:creationId xmlns:a16="http://schemas.microsoft.com/office/drawing/2014/main" id="{0AEFC4DC-29FD-D5EE-E181-3FA3BE3AF70B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3845">
            <a:off x="10926173" y="2478799"/>
            <a:ext cx="392243" cy="444861"/>
          </a:xfrm>
          <a:prstGeom prst="rect">
            <a:avLst/>
          </a:prstGeom>
        </p:spPr>
      </p:pic>
      <p:pic>
        <p:nvPicPr>
          <p:cNvPr id="566" name="圖片 565">
            <a:extLst>
              <a:ext uri="{FF2B5EF4-FFF2-40B4-BE49-F238E27FC236}">
                <a16:creationId xmlns:a16="http://schemas.microsoft.com/office/drawing/2014/main" id="{EEEBD0E7-7ABD-4E0D-5D9B-B68136E68A66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8000654">
            <a:off x="10848777" y="2623121"/>
            <a:ext cx="341872" cy="387733"/>
          </a:xfrm>
          <a:prstGeom prst="rect">
            <a:avLst/>
          </a:prstGeom>
        </p:spPr>
      </p:pic>
      <p:pic>
        <p:nvPicPr>
          <p:cNvPr id="569" name="圖片 568">
            <a:extLst>
              <a:ext uri="{FF2B5EF4-FFF2-40B4-BE49-F238E27FC236}">
                <a16:creationId xmlns:a16="http://schemas.microsoft.com/office/drawing/2014/main" id="{2594C7CD-5D39-7B74-A5CC-DD4A28BEFE5C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306076">
            <a:off x="10210920" y="2710510"/>
            <a:ext cx="357726" cy="405714"/>
          </a:xfrm>
          <a:prstGeom prst="rect">
            <a:avLst/>
          </a:prstGeom>
        </p:spPr>
      </p:pic>
      <p:pic>
        <p:nvPicPr>
          <p:cNvPr id="572" name="圖片 571">
            <a:extLst>
              <a:ext uri="{FF2B5EF4-FFF2-40B4-BE49-F238E27FC236}">
                <a16:creationId xmlns:a16="http://schemas.microsoft.com/office/drawing/2014/main" id="{B8F89E1B-C643-A3D1-D46C-B5D19320FA30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929290">
            <a:off x="10125719" y="2504744"/>
            <a:ext cx="330412" cy="374736"/>
          </a:xfrm>
          <a:prstGeom prst="rect">
            <a:avLst/>
          </a:prstGeom>
        </p:spPr>
      </p:pic>
      <p:pic>
        <p:nvPicPr>
          <p:cNvPr id="575" name="圖片 574">
            <a:extLst>
              <a:ext uri="{FF2B5EF4-FFF2-40B4-BE49-F238E27FC236}">
                <a16:creationId xmlns:a16="http://schemas.microsoft.com/office/drawing/2014/main" id="{5BC27510-3ABA-2949-E364-47D0D2867C52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0916">
            <a:off x="10288621" y="2365798"/>
            <a:ext cx="393599" cy="446399"/>
          </a:xfrm>
          <a:prstGeom prst="rect">
            <a:avLst/>
          </a:prstGeom>
        </p:spPr>
      </p:pic>
      <p:pic>
        <p:nvPicPr>
          <p:cNvPr id="578" name="圖片 577">
            <a:extLst>
              <a:ext uri="{FF2B5EF4-FFF2-40B4-BE49-F238E27FC236}">
                <a16:creationId xmlns:a16="http://schemas.microsoft.com/office/drawing/2014/main" id="{60FF28F3-0EDE-837A-41D7-86444DF7DED3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302184">
            <a:off x="10390839" y="2344928"/>
            <a:ext cx="409021" cy="463890"/>
          </a:xfrm>
          <a:prstGeom prst="rect">
            <a:avLst/>
          </a:prstGeom>
        </p:spPr>
      </p:pic>
      <p:pic>
        <p:nvPicPr>
          <p:cNvPr id="581" name="圖片 580">
            <a:extLst>
              <a:ext uri="{FF2B5EF4-FFF2-40B4-BE49-F238E27FC236}">
                <a16:creationId xmlns:a16="http://schemas.microsoft.com/office/drawing/2014/main" id="{94D16A96-44C5-9A82-D23E-90867F8F0A7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9004">
            <a:off x="10529104" y="2490770"/>
            <a:ext cx="356496" cy="404319"/>
          </a:xfrm>
          <a:prstGeom prst="rect">
            <a:avLst/>
          </a:prstGeom>
        </p:spPr>
      </p:pic>
      <p:pic>
        <p:nvPicPr>
          <p:cNvPr id="584" name="圖片 583">
            <a:extLst>
              <a:ext uri="{FF2B5EF4-FFF2-40B4-BE49-F238E27FC236}">
                <a16:creationId xmlns:a16="http://schemas.microsoft.com/office/drawing/2014/main" id="{CC8AEF11-2E1D-F7B4-1154-106850C812AE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7929294">
            <a:off x="10310046" y="2239949"/>
            <a:ext cx="330414" cy="374738"/>
          </a:xfrm>
          <a:prstGeom prst="rect">
            <a:avLst/>
          </a:prstGeom>
        </p:spPr>
      </p:pic>
      <p:pic>
        <p:nvPicPr>
          <p:cNvPr id="587" name="圖片 586">
            <a:extLst>
              <a:ext uri="{FF2B5EF4-FFF2-40B4-BE49-F238E27FC236}">
                <a16:creationId xmlns:a16="http://schemas.microsoft.com/office/drawing/2014/main" id="{DD21AF67-657E-152F-5819-3CCA4A40558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6552485">
            <a:off x="10158903" y="2101666"/>
            <a:ext cx="305184" cy="346123"/>
          </a:xfrm>
          <a:prstGeom prst="rect">
            <a:avLst/>
          </a:prstGeom>
        </p:spPr>
      </p:pic>
      <p:pic>
        <p:nvPicPr>
          <p:cNvPr id="590" name="圖片 589">
            <a:extLst>
              <a:ext uri="{FF2B5EF4-FFF2-40B4-BE49-F238E27FC236}">
                <a16:creationId xmlns:a16="http://schemas.microsoft.com/office/drawing/2014/main" id="{F16E7DF5-89AC-4C2B-1ED8-27961C606003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4118">
            <a:off x="10258023" y="1910827"/>
            <a:ext cx="363545" cy="412313"/>
          </a:xfrm>
          <a:prstGeom prst="rect">
            <a:avLst/>
          </a:prstGeom>
        </p:spPr>
      </p:pic>
      <p:pic>
        <p:nvPicPr>
          <p:cNvPr id="593" name="圖片 592">
            <a:extLst>
              <a:ext uri="{FF2B5EF4-FFF2-40B4-BE49-F238E27FC236}">
                <a16:creationId xmlns:a16="http://schemas.microsoft.com/office/drawing/2014/main" id="{03D73D7A-01E8-CD88-363D-343D1A0D9AE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525399">
            <a:off x="10340034" y="1852852"/>
            <a:ext cx="377789" cy="428468"/>
          </a:xfrm>
          <a:prstGeom prst="rect">
            <a:avLst/>
          </a:prstGeom>
        </p:spPr>
      </p:pic>
      <p:pic>
        <p:nvPicPr>
          <p:cNvPr id="596" name="圖片 595">
            <a:extLst>
              <a:ext uri="{FF2B5EF4-FFF2-40B4-BE49-F238E27FC236}">
                <a16:creationId xmlns:a16="http://schemas.microsoft.com/office/drawing/2014/main" id="{A1CC761F-5B9D-216E-7049-939D06F63B75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92213">
            <a:off x="10501347" y="1938742"/>
            <a:ext cx="329275" cy="373446"/>
          </a:xfrm>
          <a:prstGeom prst="rect">
            <a:avLst/>
          </a:prstGeom>
        </p:spPr>
      </p:pic>
      <p:pic>
        <p:nvPicPr>
          <p:cNvPr id="599" name="圖片 598">
            <a:extLst>
              <a:ext uri="{FF2B5EF4-FFF2-40B4-BE49-F238E27FC236}">
                <a16:creationId xmlns:a16="http://schemas.microsoft.com/office/drawing/2014/main" id="{EF439E29-7BCE-C3D5-EABD-4718F37AE0AE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0946">
            <a:off x="10645894" y="2031594"/>
            <a:ext cx="393599" cy="446399"/>
          </a:xfrm>
          <a:prstGeom prst="rect">
            <a:avLst/>
          </a:prstGeom>
        </p:spPr>
      </p:pic>
      <p:pic>
        <p:nvPicPr>
          <p:cNvPr id="602" name="圖片 601">
            <a:extLst>
              <a:ext uri="{FF2B5EF4-FFF2-40B4-BE49-F238E27FC236}">
                <a16:creationId xmlns:a16="http://schemas.microsoft.com/office/drawing/2014/main" id="{1D219355-6B00-2212-A3B4-D342AFD7E00C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4148">
            <a:off x="10746287" y="1796034"/>
            <a:ext cx="363545" cy="412313"/>
          </a:xfrm>
          <a:prstGeom prst="rect">
            <a:avLst/>
          </a:prstGeom>
        </p:spPr>
      </p:pic>
      <p:pic>
        <p:nvPicPr>
          <p:cNvPr id="605" name="圖片 604">
            <a:extLst>
              <a:ext uri="{FF2B5EF4-FFF2-40B4-BE49-F238E27FC236}">
                <a16:creationId xmlns:a16="http://schemas.microsoft.com/office/drawing/2014/main" id="{17D18678-4B8C-0823-ADD3-83343ED973D7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5770">
            <a:off x="10945686" y="1818551"/>
            <a:ext cx="433068" cy="491163"/>
          </a:xfrm>
          <a:prstGeom prst="rect">
            <a:avLst/>
          </a:prstGeom>
        </p:spPr>
      </p:pic>
      <p:pic>
        <p:nvPicPr>
          <p:cNvPr id="608" name="圖片 607">
            <a:extLst>
              <a:ext uri="{FF2B5EF4-FFF2-40B4-BE49-F238E27FC236}">
                <a16:creationId xmlns:a16="http://schemas.microsoft.com/office/drawing/2014/main" id="{2F24F829-18A9-FC2D-16D9-9D2A494BD131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7029">
            <a:off x="11035076" y="1881229"/>
            <a:ext cx="450037" cy="510408"/>
          </a:xfrm>
          <a:prstGeom prst="rect">
            <a:avLst/>
          </a:prstGeom>
        </p:spPr>
      </p:pic>
      <p:pic>
        <p:nvPicPr>
          <p:cNvPr id="611" name="圖片 610">
            <a:extLst>
              <a:ext uri="{FF2B5EF4-FFF2-40B4-BE49-F238E27FC236}">
                <a16:creationId xmlns:a16="http://schemas.microsoft.com/office/drawing/2014/main" id="{80829412-64DA-4B69-DC92-20C342EB0D71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3865">
            <a:off x="11067796" y="2091420"/>
            <a:ext cx="392244" cy="444862"/>
          </a:xfrm>
          <a:prstGeom prst="rect">
            <a:avLst/>
          </a:prstGeom>
        </p:spPr>
      </p:pic>
      <p:pic>
        <p:nvPicPr>
          <p:cNvPr id="614" name="圖片 613">
            <a:extLst>
              <a:ext uri="{FF2B5EF4-FFF2-40B4-BE49-F238E27FC236}">
                <a16:creationId xmlns:a16="http://schemas.microsoft.com/office/drawing/2014/main" id="{941D42CB-3644-5269-6D7B-E990FA956F46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302171">
            <a:off x="10854293" y="2104494"/>
            <a:ext cx="409019" cy="463887"/>
          </a:xfrm>
          <a:prstGeom prst="rect">
            <a:avLst/>
          </a:prstGeom>
        </p:spPr>
      </p:pic>
      <p:pic>
        <p:nvPicPr>
          <p:cNvPr id="617" name="圖片 616">
            <a:extLst>
              <a:ext uri="{FF2B5EF4-FFF2-40B4-BE49-F238E27FC236}">
                <a16:creationId xmlns:a16="http://schemas.microsoft.com/office/drawing/2014/main" id="{0CBBD410-FFFF-7AD0-4821-949554D6DA12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525392">
            <a:off x="10961001" y="1860521"/>
            <a:ext cx="377788" cy="428467"/>
          </a:xfrm>
          <a:prstGeom prst="rect">
            <a:avLst/>
          </a:prstGeom>
        </p:spPr>
      </p:pic>
      <p:pic>
        <p:nvPicPr>
          <p:cNvPr id="620" name="圖片 619">
            <a:extLst>
              <a:ext uri="{FF2B5EF4-FFF2-40B4-BE49-F238E27FC236}">
                <a16:creationId xmlns:a16="http://schemas.microsoft.com/office/drawing/2014/main" id="{0E509FD1-F4CF-6BCB-036B-C7BF22717341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7011">
            <a:off x="11167617" y="1886129"/>
            <a:ext cx="450035" cy="510406"/>
          </a:xfrm>
          <a:prstGeom prst="rect">
            <a:avLst/>
          </a:prstGeom>
        </p:spPr>
      </p:pic>
      <p:pic>
        <p:nvPicPr>
          <p:cNvPr id="623" name="圖片 622">
            <a:extLst>
              <a:ext uri="{FF2B5EF4-FFF2-40B4-BE49-F238E27FC236}">
                <a16:creationId xmlns:a16="http://schemas.microsoft.com/office/drawing/2014/main" id="{8531DFA1-86C6-0E64-2A38-68DDE7601A72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98270">
            <a:off x="11259823" y="1952186"/>
            <a:ext cx="467668" cy="530404"/>
          </a:xfrm>
          <a:prstGeom prst="rect">
            <a:avLst/>
          </a:prstGeom>
        </p:spPr>
      </p:pic>
      <p:pic>
        <p:nvPicPr>
          <p:cNvPr id="626" name="圖片 625">
            <a:extLst>
              <a:ext uri="{FF2B5EF4-FFF2-40B4-BE49-F238E27FC236}">
                <a16:creationId xmlns:a16="http://schemas.microsoft.com/office/drawing/2014/main" id="{98C1455F-75DE-EB9F-1B09-FD1368E21B5B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65099">
            <a:off x="11292148" y="2170639"/>
            <a:ext cx="407612" cy="462292"/>
          </a:xfrm>
          <a:prstGeom prst="rect">
            <a:avLst/>
          </a:prstGeom>
        </p:spPr>
      </p:pic>
      <p:pic>
        <p:nvPicPr>
          <p:cNvPr id="629" name="圖片 628">
            <a:extLst>
              <a:ext uri="{FF2B5EF4-FFF2-40B4-BE49-F238E27FC236}">
                <a16:creationId xmlns:a16="http://schemas.microsoft.com/office/drawing/2014/main" id="{70DE8268-2489-8EF0-6B4E-77C0FA5BD4BF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9016">
            <a:off x="11071299" y="2358176"/>
            <a:ext cx="356495" cy="404318"/>
          </a:xfrm>
          <a:prstGeom prst="rect">
            <a:avLst/>
          </a:prstGeom>
        </p:spPr>
      </p:pic>
      <p:pic>
        <p:nvPicPr>
          <p:cNvPr id="632" name="圖片 631">
            <a:extLst>
              <a:ext uri="{FF2B5EF4-FFF2-40B4-BE49-F238E27FC236}">
                <a16:creationId xmlns:a16="http://schemas.microsoft.com/office/drawing/2014/main" id="{BD592765-0CF4-39BD-7AD3-18A9D17B1ACF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92217">
            <a:off x="11298088" y="2260135"/>
            <a:ext cx="329275" cy="373446"/>
          </a:xfrm>
          <a:prstGeom prst="rect">
            <a:avLst/>
          </a:prstGeom>
        </p:spPr>
      </p:pic>
      <p:pic>
        <p:nvPicPr>
          <p:cNvPr id="635" name="圖片 634">
            <a:extLst>
              <a:ext uri="{FF2B5EF4-FFF2-40B4-BE49-F238E27FC236}">
                <a16:creationId xmlns:a16="http://schemas.microsoft.com/office/drawing/2014/main" id="{D380FEF4-E23E-1E17-4B8A-76E9045E5EA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3845">
            <a:off x="11382473" y="2410713"/>
            <a:ext cx="392243" cy="444861"/>
          </a:xfrm>
          <a:prstGeom prst="rect">
            <a:avLst/>
          </a:prstGeom>
        </p:spPr>
      </p:pic>
      <p:pic>
        <p:nvPicPr>
          <p:cNvPr id="638" name="圖片 637">
            <a:extLst>
              <a:ext uri="{FF2B5EF4-FFF2-40B4-BE49-F238E27FC236}">
                <a16:creationId xmlns:a16="http://schemas.microsoft.com/office/drawing/2014/main" id="{20161545-C2B4-A8D3-B81A-2A6B08464B75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65099">
            <a:off x="11394394" y="2510451"/>
            <a:ext cx="407613" cy="462293"/>
          </a:xfrm>
          <a:prstGeom prst="rect">
            <a:avLst/>
          </a:prstGeom>
        </p:spPr>
      </p:pic>
      <p:pic>
        <p:nvPicPr>
          <p:cNvPr id="641" name="圖片 640">
            <a:extLst>
              <a:ext uri="{FF2B5EF4-FFF2-40B4-BE49-F238E27FC236}">
                <a16:creationId xmlns:a16="http://schemas.microsoft.com/office/drawing/2014/main" id="{214E2CF0-7542-81C9-DCA7-219D23A0F5A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8031918">
            <a:off x="11312875" y="2659457"/>
            <a:ext cx="355269" cy="402927"/>
          </a:xfrm>
          <a:prstGeom prst="rect">
            <a:avLst/>
          </a:prstGeom>
        </p:spPr>
      </p:pic>
      <p:pic>
        <p:nvPicPr>
          <p:cNvPr id="644" name="圖片 643">
            <a:extLst>
              <a:ext uri="{FF2B5EF4-FFF2-40B4-BE49-F238E27FC236}">
                <a16:creationId xmlns:a16="http://schemas.microsoft.com/office/drawing/2014/main" id="{2589B306-9593-E5F1-FCF4-9AA0F1DB5D33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72903">
            <a:off x="10689467" y="2918708"/>
            <a:ext cx="311787" cy="353612"/>
          </a:xfrm>
          <a:prstGeom prst="rect">
            <a:avLst/>
          </a:prstGeom>
        </p:spPr>
      </p:pic>
      <p:pic>
        <p:nvPicPr>
          <p:cNvPr id="647" name="圖片 646">
            <a:extLst>
              <a:ext uri="{FF2B5EF4-FFF2-40B4-BE49-F238E27FC236}">
                <a16:creationId xmlns:a16="http://schemas.microsoft.com/office/drawing/2014/main" id="{964FAC0E-4ED0-C3CD-A7E3-42A6CD92DE2B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6126">
            <a:off x="10769106" y="2732144"/>
            <a:ext cx="287983" cy="326615"/>
          </a:xfrm>
          <a:prstGeom prst="rect">
            <a:avLst/>
          </a:prstGeom>
        </p:spPr>
      </p:pic>
      <p:pic>
        <p:nvPicPr>
          <p:cNvPr id="650" name="圖片 649">
            <a:extLst>
              <a:ext uri="{FF2B5EF4-FFF2-40B4-BE49-F238E27FC236}">
                <a16:creationId xmlns:a16="http://schemas.microsoft.com/office/drawing/2014/main" id="{ED9A916B-45AF-D9A3-82FF-F8A17018A63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7751">
            <a:off x="10927031" y="2750089"/>
            <a:ext cx="343054" cy="389073"/>
          </a:xfrm>
          <a:prstGeom prst="rect">
            <a:avLst/>
          </a:prstGeom>
        </p:spPr>
      </p:pic>
      <p:pic>
        <p:nvPicPr>
          <p:cNvPr id="653" name="圖片 652">
            <a:extLst>
              <a:ext uri="{FF2B5EF4-FFF2-40B4-BE49-F238E27FC236}">
                <a16:creationId xmlns:a16="http://schemas.microsoft.com/office/drawing/2014/main" id="{CF86267B-45A2-3846-FD62-DF9D0C2562C3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8981">
            <a:off x="10997809" y="2799782"/>
            <a:ext cx="356495" cy="404318"/>
          </a:xfrm>
          <a:prstGeom prst="rect">
            <a:avLst/>
          </a:prstGeom>
        </p:spPr>
      </p:pic>
      <p:pic>
        <p:nvPicPr>
          <p:cNvPr id="656" name="圖片 655">
            <a:extLst>
              <a:ext uri="{FF2B5EF4-FFF2-40B4-BE49-F238E27FC236}">
                <a16:creationId xmlns:a16="http://schemas.microsoft.com/office/drawing/2014/main" id="{68083349-3E21-C2A8-ED90-E3A3B2F1C4AE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5826">
            <a:off x="11023647" y="2966286"/>
            <a:ext cx="310716" cy="352397"/>
          </a:xfrm>
          <a:prstGeom prst="rect">
            <a:avLst/>
          </a:prstGeom>
        </p:spPr>
      </p:pic>
      <p:pic>
        <p:nvPicPr>
          <p:cNvPr id="659" name="圖片 658">
            <a:extLst>
              <a:ext uri="{FF2B5EF4-FFF2-40B4-BE49-F238E27FC236}">
                <a16:creationId xmlns:a16="http://schemas.microsoft.com/office/drawing/2014/main" id="{12CD84C0-B0E5-8623-D63E-B929E77110C7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0496108">
            <a:off x="11043774" y="2671869"/>
            <a:ext cx="287984" cy="326616"/>
          </a:xfrm>
          <a:prstGeom prst="rect">
            <a:avLst/>
          </a:prstGeom>
        </p:spPr>
      </p:pic>
      <p:pic>
        <p:nvPicPr>
          <p:cNvPr id="662" name="圖片 661">
            <a:extLst>
              <a:ext uri="{FF2B5EF4-FFF2-40B4-BE49-F238E27FC236}">
                <a16:creationId xmlns:a16="http://schemas.microsoft.com/office/drawing/2014/main" id="{8B7C3475-C119-6B98-AAA0-8FDB111C64F1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9119324">
            <a:off x="11040339" y="2489786"/>
            <a:ext cx="265995" cy="301677"/>
          </a:xfrm>
          <a:prstGeom prst="rect">
            <a:avLst/>
          </a:prstGeom>
        </p:spPr>
      </p:pic>
      <p:pic>
        <p:nvPicPr>
          <p:cNvPr id="665" name="圖片 664">
            <a:extLst>
              <a:ext uri="{FF2B5EF4-FFF2-40B4-BE49-F238E27FC236}">
                <a16:creationId xmlns:a16="http://schemas.microsoft.com/office/drawing/2014/main" id="{3219B8F8-B000-995E-411F-7EB05982E7C6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60957">
            <a:off x="11190361" y="2435980"/>
            <a:ext cx="316860" cy="359366"/>
          </a:xfrm>
          <a:prstGeom prst="rect">
            <a:avLst/>
          </a:prstGeom>
        </p:spPr>
      </p:pic>
      <p:pic>
        <p:nvPicPr>
          <p:cNvPr id="668" name="圖片 667">
            <a:extLst>
              <a:ext uri="{FF2B5EF4-FFF2-40B4-BE49-F238E27FC236}">
                <a16:creationId xmlns:a16="http://schemas.microsoft.com/office/drawing/2014/main" id="{11CCC40A-F0E0-6936-36B1-202D8CE209B5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92210">
            <a:off x="11270710" y="2449784"/>
            <a:ext cx="329276" cy="373447"/>
          </a:xfrm>
          <a:prstGeom prst="rect">
            <a:avLst/>
          </a:prstGeom>
        </p:spPr>
      </p:pic>
      <p:pic>
        <p:nvPicPr>
          <p:cNvPr id="671" name="圖片 670">
            <a:extLst>
              <a:ext uri="{FF2B5EF4-FFF2-40B4-BE49-F238E27FC236}">
                <a16:creationId xmlns:a16="http://schemas.microsoft.com/office/drawing/2014/main" id="{6245BE66-52AA-4748-0107-E6090EDD04E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4059049">
            <a:off x="11344969" y="2592243"/>
            <a:ext cx="286991" cy="325490"/>
          </a:xfrm>
          <a:prstGeom prst="rect">
            <a:avLst/>
          </a:prstGeom>
        </p:spPr>
      </p:pic>
      <p:pic>
        <p:nvPicPr>
          <p:cNvPr id="674" name="圖片 673">
            <a:extLst>
              <a:ext uri="{FF2B5EF4-FFF2-40B4-BE49-F238E27FC236}">
                <a16:creationId xmlns:a16="http://schemas.microsoft.com/office/drawing/2014/main" id="{4573725A-1E56-6FCD-1B39-1FFD8C209B11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37764">
            <a:off x="11353419" y="2747790"/>
            <a:ext cx="343054" cy="389073"/>
          </a:xfrm>
          <a:prstGeom prst="rect">
            <a:avLst/>
          </a:prstGeom>
        </p:spPr>
      </p:pic>
      <p:pic>
        <p:nvPicPr>
          <p:cNvPr id="677" name="圖片 676">
            <a:extLst>
              <a:ext uri="{FF2B5EF4-FFF2-40B4-BE49-F238E27FC236}">
                <a16:creationId xmlns:a16="http://schemas.microsoft.com/office/drawing/2014/main" id="{03A8734B-977A-DFAA-3138-A1A9FABC315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60957">
            <a:off x="11570659" y="2651584"/>
            <a:ext cx="316860" cy="359366"/>
          </a:xfrm>
          <a:prstGeom prst="rect">
            <a:avLst/>
          </a:prstGeom>
        </p:spPr>
      </p:pic>
      <p:pic>
        <p:nvPicPr>
          <p:cNvPr id="680" name="圖片 679">
            <a:extLst>
              <a:ext uri="{FF2B5EF4-FFF2-40B4-BE49-F238E27FC236}">
                <a16:creationId xmlns:a16="http://schemas.microsoft.com/office/drawing/2014/main" id="{41A9C0CF-65F7-B192-351C-64DC2D826E4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02655">
            <a:off x="11653488" y="2795466"/>
            <a:ext cx="377456" cy="428090"/>
          </a:xfrm>
          <a:prstGeom prst="rect">
            <a:avLst/>
          </a:prstGeom>
        </p:spPr>
      </p:pic>
      <p:pic>
        <p:nvPicPr>
          <p:cNvPr id="683" name="圖片 682">
            <a:extLst>
              <a:ext uri="{FF2B5EF4-FFF2-40B4-BE49-F238E27FC236}">
                <a16:creationId xmlns:a16="http://schemas.microsoft.com/office/drawing/2014/main" id="{EE705DB7-73B7-D7A6-768F-7B73DC77ECB7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3845">
            <a:off x="11665905" y="2891267"/>
            <a:ext cx="392245" cy="444863"/>
          </a:xfrm>
          <a:prstGeom prst="rect">
            <a:avLst/>
          </a:prstGeom>
        </p:spPr>
      </p:pic>
      <p:pic>
        <p:nvPicPr>
          <p:cNvPr id="686" name="圖片 685">
            <a:extLst>
              <a:ext uri="{FF2B5EF4-FFF2-40B4-BE49-F238E27FC236}">
                <a16:creationId xmlns:a16="http://schemas.microsoft.com/office/drawing/2014/main" id="{25D9C149-0562-FA8B-8E0C-B189CDD8474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8000672">
            <a:off x="11588510" y="3035591"/>
            <a:ext cx="341873" cy="387734"/>
          </a:xfrm>
          <a:prstGeom prst="rect">
            <a:avLst/>
          </a:prstGeom>
        </p:spPr>
      </p:pic>
      <p:pic>
        <p:nvPicPr>
          <p:cNvPr id="689" name="圖片 688">
            <a:extLst>
              <a:ext uri="{FF2B5EF4-FFF2-40B4-BE49-F238E27FC236}">
                <a16:creationId xmlns:a16="http://schemas.microsoft.com/office/drawing/2014/main" id="{99A9F356-EDE1-BDD5-7FE4-C24EBB2431EB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2868997">
            <a:off x="11436619" y="2920326"/>
            <a:ext cx="356493" cy="404315"/>
          </a:xfrm>
          <a:prstGeom prst="rect">
            <a:avLst/>
          </a:prstGeom>
        </p:spPr>
      </p:pic>
      <p:pic>
        <p:nvPicPr>
          <p:cNvPr id="692" name="圖片 691">
            <a:extLst>
              <a:ext uri="{FF2B5EF4-FFF2-40B4-BE49-F238E27FC236}">
                <a16:creationId xmlns:a16="http://schemas.microsoft.com/office/drawing/2014/main" id="{E7C9E134-629B-DB6F-E1B5-48A5300ED2FD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492205">
            <a:off x="11663410" y="2822285"/>
            <a:ext cx="329273" cy="373444"/>
          </a:xfrm>
          <a:prstGeom prst="rect">
            <a:avLst/>
          </a:prstGeom>
        </p:spPr>
      </p:pic>
      <p:pic>
        <p:nvPicPr>
          <p:cNvPr id="695" name="圖片 694">
            <a:extLst>
              <a:ext uri="{FF2B5EF4-FFF2-40B4-BE49-F238E27FC236}">
                <a16:creationId xmlns:a16="http://schemas.microsoft.com/office/drawing/2014/main" id="{87626BE2-0909-407A-D936-310C145CB8E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3845">
            <a:off x="11747795" y="2972863"/>
            <a:ext cx="392243" cy="444861"/>
          </a:xfrm>
          <a:prstGeom prst="rect">
            <a:avLst/>
          </a:prstGeom>
        </p:spPr>
      </p:pic>
      <p:pic>
        <p:nvPicPr>
          <p:cNvPr id="698" name="圖片 697">
            <a:extLst>
              <a:ext uri="{FF2B5EF4-FFF2-40B4-BE49-F238E27FC236}">
                <a16:creationId xmlns:a16="http://schemas.microsoft.com/office/drawing/2014/main" id="{26CC11CE-CA0D-540D-4667-A9329682DBC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65110">
            <a:off x="11759715" y="3072603"/>
            <a:ext cx="407611" cy="462291"/>
          </a:xfrm>
          <a:prstGeom prst="rect">
            <a:avLst/>
          </a:prstGeom>
        </p:spPr>
      </p:pic>
      <p:pic>
        <p:nvPicPr>
          <p:cNvPr id="701" name="圖片 700">
            <a:extLst>
              <a:ext uri="{FF2B5EF4-FFF2-40B4-BE49-F238E27FC236}">
                <a16:creationId xmlns:a16="http://schemas.microsoft.com/office/drawing/2014/main" id="{39A0B8BE-3B6A-9104-9400-CC12DA8FC112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8031938">
            <a:off x="11678196" y="3221606"/>
            <a:ext cx="355266" cy="402924"/>
          </a:xfrm>
          <a:prstGeom prst="rect">
            <a:avLst/>
          </a:prstGeom>
        </p:spPr>
      </p:pic>
      <p:pic>
        <p:nvPicPr>
          <p:cNvPr id="704" name="圖片 703">
            <a:extLst>
              <a:ext uri="{FF2B5EF4-FFF2-40B4-BE49-F238E27FC236}">
                <a16:creationId xmlns:a16="http://schemas.microsoft.com/office/drawing/2014/main" id="{84F21BAD-8569-6EAA-4A8C-38198E512EC8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5435826">
            <a:off x="11448986" y="3202429"/>
            <a:ext cx="310715" cy="352396"/>
          </a:xfrm>
          <a:prstGeom prst="rect">
            <a:avLst/>
          </a:prstGeom>
        </p:spPr>
      </p:pic>
      <p:pic>
        <p:nvPicPr>
          <p:cNvPr id="707" name="圖片 706">
            <a:extLst>
              <a:ext uri="{FF2B5EF4-FFF2-40B4-BE49-F238E27FC236}">
                <a16:creationId xmlns:a16="http://schemas.microsoft.com/office/drawing/2014/main" id="{B59944B7-AB57-36EA-E0F4-CD6D50CA6CFA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4059049">
            <a:off x="11664397" y="3269487"/>
            <a:ext cx="286990" cy="325489"/>
          </a:xfrm>
          <a:prstGeom prst="rect">
            <a:avLst/>
          </a:prstGeom>
        </p:spPr>
      </p:pic>
      <p:pic>
        <p:nvPicPr>
          <p:cNvPr id="710" name="圖片 709">
            <a:extLst>
              <a:ext uri="{FF2B5EF4-FFF2-40B4-BE49-F238E27FC236}">
                <a16:creationId xmlns:a16="http://schemas.microsoft.com/office/drawing/2014/main" id="{113EFE51-CC44-8325-EF2C-E7E6AAC54466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8000654">
            <a:off x="11600803" y="3426124"/>
            <a:ext cx="341872" cy="387733"/>
          </a:xfrm>
          <a:prstGeom prst="rect">
            <a:avLst/>
          </a:prstGeom>
        </p:spPr>
      </p:pic>
      <p:pic>
        <p:nvPicPr>
          <p:cNvPr id="713" name="圖片 712">
            <a:extLst>
              <a:ext uri="{FF2B5EF4-FFF2-40B4-BE49-F238E27FC236}">
                <a16:creationId xmlns:a16="http://schemas.microsoft.com/office/drawing/2014/main" id="{89A05771-5C74-147C-D9ED-B8A65AF57F83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8031919">
            <a:off x="11542443" y="3499514"/>
            <a:ext cx="355268" cy="402926"/>
          </a:xfrm>
          <a:prstGeom prst="rect">
            <a:avLst/>
          </a:prstGeom>
        </p:spPr>
      </p:pic>
      <p:pic>
        <p:nvPicPr>
          <p:cNvPr id="716" name="圖片 715">
            <a:extLst>
              <a:ext uri="{FF2B5EF4-FFF2-40B4-BE49-F238E27FC236}">
                <a16:creationId xmlns:a16="http://schemas.microsoft.com/office/drawing/2014/main" id="{4C8E96D4-AE04-4DB1-EBCF-D43C446D4E44}"/>
              </a:ext>
            </a:extLst>
          </p:cNvPr>
          <p:cNvPicPr>
            <a:picLocks/>
          </p:cNvPicPr>
          <p:nvPr/>
        </p:nvPicPr>
        <p:blipFill>
          <a:blip r:embed="rId230"/>
          <a:stretch>
            <a:fillRect/>
          </a:stretch>
        </p:blipFill>
        <p:spPr>
          <a:xfrm rot="10598773">
            <a:off x="11425731" y="3537965"/>
            <a:ext cx="309645" cy="3511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58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645304" y="2160387"/>
            <a:ext cx="2655041" cy="3239783"/>
            <a:chOff x="2645304" y="2160387"/>
            <a:chExt cx="2655041" cy="3239783"/>
          </a:xfrm>
        </p:grpSpPr>
        <p:pic>
          <p:nvPicPr>
            <p:cNvPr id="36" name="Picture 9" descr="1"/>
            <p:cNvPicPr>
              <a:picLocks noChangeArrowheads="1"/>
            </p:cNvPicPr>
            <p:nvPr>
              <p:custDataLst>
                <p:tags r:id="rId34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">
              <a:off x="3564140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9" descr="1"/>
            <p:cNvPicPr>
              <a:picLocks noChangeArrowheads="1"/>
            </p:cNvPicPr>
            <p:nvPr>
              <p:custDataLst>
                <p:tags r:id="rId35"/>
              </p:custDataLst>
            </p:nvPr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5">
              <a:off x="3324956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9" descr="1"/>
            <p:cNvPicPr>
              <a:picLocks noChangeArrowheads="1"/>
            </p:cNvPicPr>
            <p:nvPr>
              <p:custDataLst>
                <p:tags r:id="rId36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6">
              <a:off x="3221136" y="2837066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9" descr="1"/>
            <p:cNvPicPr>
              <a:picLocks noChangeArrowheads="1"/>
            </p:cNvPicPr>
            <p:nvPr>
              <p:custDataLst>
                <p:tags r:id="rId37"/>
              </p:custDataLst>
            </p:nvPr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28">
              <a:off x="3655309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9" descr="1"/>
            <p:cNvPicPr>
              <a:picLocks noChangeArrowheads="1"/>
            </p:cNvPicPr>
            <p:nvPr>
              <p:custDataLst>
                <p:tags r:id="rId38"/>
              </p:custDataLst>
            </p:nvPr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88">
              <a:off x="4088585" y="2612477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9" descr="1"/>
            <p:cNvPicPr>
              <a:picLocks noChangeArrowheads="1"/>
            </p:cNvPicPr>
            <p:nvPr>
              <p:custDataLst>
                <p:tags r:id="rId39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07">
              <a:off x="4319974" y="2976713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9" descr="1"/>
            <p:cNvPicPr>
              <a:picLocks noChangeArrowheads="1"/>
            </p:cNvPicPr>
            <p:nvPr>
              <p:custDataLst>
                <p:tags r:id="rId40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9">
              <a:off x="3208621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9" descr="1"/>
            <p:cNvPicPr>
              <a:picLocks noChangeArrowheads="1"/>
            </p:cNvPicPr>
            <p:nvPr>
              <p:custDataLst>
                <p:tags r:id="rId41"/>
              </p:custDataLst>
            </p:nvPr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7">
              <a:off x="2945511" y="3735399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9" descr="1"/>
            <p:cNvPicPr>
              <a:picLocks noChangeArrowheads="1"/>
            </p:cNvPicPr>
            <p:nvPr>
              <p:custDataLst>
                <p:tags r:id="rId42"/>
              </p:custDataLst>
            </p:nvPr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087064" y="3530918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9" descr="1"/>
            <p:cNvPicPr>
              <a:picLocks noChangeArrowheads="1"/>
            </p:cNvPicPr>
            <p:nvPr>
              <p:custDataLst>
                <p:tags r:id="rId43"/>
              </p:custDataLst>
            </p:nvPr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5">
              <a:off x="3275408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9" descr="1"/>
            <p:cNvPicPr>
              <a:picLocks noChangeArrowheads="1"/>
            </p:cNvPicPr>
            <p:nvPr>
              <p:custDataLst>
                <p:tags r:id="rId44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7">
              <a:off x="343451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9" descr="1"/>
            <p:cNvPicPr>
              <a:picLocks noChangeArrowheads="1"/>
            </p:cNvPicPr>
            <p:nvPr>
              <p:custDataLst>
                <p:tags r:id="rId45"/>
              </p:custDataLst>
            </p:nvPr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4">
              <a:off x="3139623" y="3157587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9" descr="1"/>
            <p:cNvPicPr>
              <a:picLocks noChangeArrowheads="1"/>
            </p:cNvPicPr>
            <p:nvPr>
              <p:custDataLst>
                <p:tags r:id="rId46"/>
              </p:custDataLst>
            </p:nvPr>
          </p:nvPicPr>
          <p:blipFill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2">
              <a:off x="2768749" y="2920555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9" descr="1"/>
            <p:cNvPicPr>
              <a:picLocks noChangeArrowheads="1"/>
            </p:cNvPicPr>
            <p:nvPr>
              <p:custDataLst>
                <p:tags r:id="rId47"/>
              </p:custDataLst>
            </p:nvPr>
          </p:nvPicPr>
          <p:blipFill>
            <a:blip r:embed="rId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2827957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9" descr="1"/>
            <p:cNvPicPr>
              <a:picLocks noChangeArrowheads="1"/>
            </p:cNvPicPr>
            <p:nvPr>
              <p:custDataLst>
                <p:tags r:id="rId48"/>
              </p:custDataLst>
            </p:nvPr>
          </p:nvPicPr>
          <p:blipFill>
            <a:blip r:embed="rId7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0">
              <a:off x="2961734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9" descr="1"/>
            <p:cNvPicPr>
              <a:picLocks noChangeArrowheads="1"/>
            </p:cNvPicPr>
            <p:nvPr>
              <p:custDataLst>
                <p:tags r:id="rId49"/>
              </p:custDataLst>
            </p:nvPr>
          </p:nvPicPr>
          <p:blipFill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0">
              <a:off x="3126044" y="2591068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9" descr="1"/>
            <p:cNvPicPr>
              <a:picLocks noChangeArrowheads="1"/>
            </p:cNvPicPr>
            <p:nvPr>
              <p:custDataLst>
                <p:tags r:id="rId50"/>
              </p:custDataLst>
            </p:nvPr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558067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9" descr="1"/>
            <p:cNvPicPr>
              <a:picLocks noChangeArrowheads="1"/>
            </p:cNvPicPr>
            <p:nvPr>
              <p:custDataLst>
                <p:tags r:id="rId51"/>
              </p:custDataLst>
            </p:nvPr>
          </p:nvPicPr>
          <p:blipFill>
            <a:blip r:embed="rId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4">
              <a:off x="3652683" y="2222228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9" descr="1"/>
            <p:cNvPicPr>
              <a:picLocks noChangeArrowheads="1"/>
            </p:cNvPicPr>
            <p:nvPr>
              <p:custDataLst>
                <p:tags r:id="rId52"/>
              </p:custDataLst>
            </p:nvPr>
          </p:nvPicPr>
          <p:blipFill>
            <a:blip r:embed="rId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62">
              <a:off x="3888951" y="2160387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9" descr="1"/>
            <p:cNvPicPr>
              <a:picLocks noChangeArrowheads="1"/>
            </p:cNvPicPr>
            <p:nvPr>
              <p:custDataLst>
                <p:tags r:id="rId53"/>
              </p:custDataLst>
            </p:nvPr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4094707" y="2234379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" name="Picture 9" descr="1"/>
            <p:cNvPicPr>
              <a:picLocks noChangeArrowheads="1"/>
            </p:cNvPicPr>
            <p:nvPr>
              <p:custDataLst>
                <p:tags r:id="rId54"/>
              </p:custDataLst>
            </p:nvPr>
          </p:nvPicPr>
          <p:blipFill>
            <a:blip r:embed="rId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1">
              <a:off x="4167312" y="2443394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" name="Picture 9" descr="1"/>
            <p:cNvPicPr>
              <a:picLocks noChangeArrowheads="1"/>
            </p:cNvPicPr>
            <p:nvPr>
              <p:custDataLst>
                <p:tags r:id="rId55"/>
              </p:custDataLst>
            </p:nvPr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6">
              <a:off x="3988630" y="2767700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3" name="Picture 9" descr="1"/>
            <p:cNvPicPr>
              <a:picLocks noChangeArrowheads="1"/>
            </p:cNvPicPr>
            <p:nvPr>
              <p:custDataLst>
                <p:tags r:id="rId56"/>
              </p:custDataLst>
            </p:nvPr>
          </p:nvPicPr>
          <p:blipFill>
            <a:blip r:embed="rId7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3">
              <a:off x="4091966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9" descr="1"/>
            <p:cNvPicPr>
              <a:picLocks noChangeArrowheads="1"/>
            </p:cNvPicPr>
            <p:nvPr>
              <p:custDataLst>
                <p:tags r:id="rId57"/>
              </p:custDataLst>
            </p:nvPr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0">
              <a:off x="4337681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9" descr="1"/>
            <p:cNvPicPr>
              <a:picLocks noChangeArrowheads="1"/>
            </p:cNvPicPr>
            <p:nvPr>
              <p:custDataLst>
                <p:tags r:id="rId58"/>
              </p:custDataLst>
            </p:nvPr>
          </p:nvPicPr>
          <p:blipFill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5">
              <a:off x="4550697" y="2251955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" name="Picture 9" descr="1"/>
            <p:cNvPicPr>
              <a:picLocks noChangeArrowheads="1"/>
            </p:cNvPicPr>
            <p:nvPr>
              <p:custDataLst>
                <p:tags r:id="rId59"/>
              </p:custDataLst>
            </p:nvPr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1">
              <a:off x="4624489" y="2469740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9" descr="1"/>
            <p:cNvPicPr>
              <a:picLocks noChangeArrowheads="1"/>
            </p:cNvPicPr>
            <p:nvPr>
              <p:custDataLst>
                <p:tags r:id="rId60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8">
              <a:off x="4347620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3" name="Picture 9" descr="1"/>
            <p:cNvPicPr>
              <a:picLocks noChangeArrowheads="1"/>
            </p:cNvPicPr>
            <p:nvPr>
              <p:custDataLst>
                <p:tags r:id="rId61"/>
              </p:custDataLst>
            </p:nvPr>
          </p:nvPicPr>
          <p:blipFill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6">
              <a:off x="4741138" y="2752138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" name="Picture 9" descr="1"/>
            <p:cNvPicPr>
              <a:picLocks noChangeArrowheads="1"/>
            </p:cNvPicPr>
            <p:nvPr>
              <p:custDataLst>
                <p:tags r:id="rId62"/>
              </p:custDataLst>
            </p:nvPr>
          </p:nvPicPr>
          <p:blipFill>
            <a:blip r:embed="rId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9">
              <a:off x="4907040" y="2855861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9" descr="1"/>
            <p:cNvPicPr>
              <a:picLocks noChangeArrowheads="1"/>
            </p:cNvPicPr>
            <p:nvPr>
              <p:custDataLst>
                <p:tags r:id="rId63"/>
              </p:custDataLst>
            </p:nvPr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3">
              <a:off x="4989809" y="3031890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" name="Picture 9" descr="1"/>
            <p:cNvPicPr>
              <a:picLocks noChangeArrowheads="1"/>
            </p:cNvPicPr>
            <p:nvPr>
              <p:custDataLst>
                <p:tags r:id="rId64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09">
              <a:off x="4931312" y="3216657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0" name="圖片 17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709973">
            <a:off x="3011594" y="4210306"/>
            <a:ext cx="268378" cy="325103"/>
          </a:xfrm>
          <a:prstGeom prst="rect">
            <a:avLst/>
          </a:prstGeom>
        </p:spPr>
      </p:pic>
      <p:pic>
        <p:nvPicPr>
          <p:cNvPr id="204" name="圖片 20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5333189">
            <a:off x="2826865" y="4132774"/>
            <a:ext cx="247886" cy="300280"/>
          </a:xfrm>
          <a:prstGeom prst="rect">
            <a:avLst/>
          </a:prstGeom>
        </p:spPr>
      </p:pic>
      <p:pic>
        <p:nvPicPr>
          <p:cNvPr id="212" name="圖片 21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274812">
            <a:off x="2853759" y="3942491"/>
            <a:ext cx="295291" cy="357705"/>
          </a:xfrm>
          <a:prstGeom prst="rect">
            <a:avLst/>
          </a:prstGeom>
        </p:spPr>
      </p:pic>
      <p:pic>
        <p:nvPicPr>
          <p:cNvPr id="220" name="圖片 21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306073">
            <a:off x="2910824" y="3862804"/>
            <a:ext cx="306861" cy="371720"/>
          </a:xfrm>
          <a:prstGeom prst="rect">
            <a:avLst/>
          </a:prstGeom>
        </p:spPr>
      </p:pic>
      <p:pic>
        <p:nvPicPr>
          <p:cNvPr id="228" name="圖片 22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2892">
            <a:off x="3054842" y="3890105"/>
            <a:ext cx="267456" cy="323987"/>
          </a:xfrm>
          <a:prstGeom prst="rect">
            <a:avLst/>
          </a:prstGeom>
        </p:spPr>
      </p:pic>
      <p:pic>
        <p:nvPicPr>
          <p:cNvPr id="236" name="圖片 23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5333188">
            <a:off x="2785518" y="3853645"/>
            <a:ext cx="247886" cy="300280"/>
          </a:xfrm>
          <a:prstGeom prst="rect">
            <a:avLst/>
          </a:prstGeom>
        </p:spPr>
      </p:pic>
      <p:pic>
        <p:nvPicPr>
          <p:cNvPr id="244" name="圖片 24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3956400">
            <a:off x="2596753" y="3858818"/>
            <a:ext cx="228961" cy="277355"/>
          </a:xfrm>
          <a:prstGeom prst="rect">
            <a:avLst/>
          </a:prstGeom>
        </p:spPr>
      </p:pic>
      <p:pic>
        <p:nvPicPr>
          <p:cNvPr id="252" name="圖片 25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34">
            <a:off x="2559716" y="3676653"/>
            <a:ext cx="272744" cy="330392"/>
          </a:xfrm>
          <a:prstGeom prst="rect">
            <a:avLst/>
          </a:prstGeom>
        </p:spPr>
      </p:pic>
      <p:pic>
        <p:nvPicPr>
          <p:cNvPr id="260" name="圖片 25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78">
            <a:off x="2581659" y="3585731"/>
            <a:ext cx="283431" cy="343338"/>
          </a:xfrm>
          <a:prstGeom prst="rect">
            <a:avLst/>
          </a:prstGeom>
        </p:spPr>
      </p:pic>
      <p:pic>
        <p:nvPicPr>
          <p:cNvPr id="268" name="圖片 26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108">
            <a:off x="2706831" y="3565932"/>
            <a:ext cx="247033" cy="299247"/>
          </a:xfrm>
          <a:prstGeom prst="rect">
            <a:avLst/>
          </a:prstGeom>
        </p:spPr>
      </p:pic>
      <p:pic>
        <p:nvPicPr>
          <p:cNvPr id="270" name="圖片 26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274814">
            <a:off x="2880937" y="3515488"/>
            <a:ext cx="295290" cy="357704"/>
          </a:xfrm>
          <a:prstGeom prst="rect">
            <a:avLst/>
          </a:prstGeom>
        </p:spPr>
      </p:pic>
      <p:pic>
        <p:nvPicPr>
          <p:cNvPr id="272" name="圖片 27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22">
            <a:off x="2801844" y="3310856"/>
            <a:ext cx="272744" cy="330392"/>
          </a:xfrm>
          <a:prstGeom prst="rect">
            <a:avLst/>
          </a:prstGeom>
        </p:spPr>
      </p:pic>
      <p:pic>
        <p:nvPicPr>
          <p:cNvPr id="274" name="圖片 27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39659">
            <a:off x="2937312" y="3186504"/>
            <a:ext cx="324903" cy="393576"/>
          </a:xfrm>
          <a:prstGeom prst="rect">
            <a:avLst/>
          </a:prstGeom>
        </p:spPr>
      </p:pic>
      <p:pic>
        <p:nvPicPr>
          <p:cNvPr id="276" name="圖片 27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16">
            <a:off x="3036010" y="3167009"/>
            <a:ext cx="337632" cy="408995"/>
          </a:xfrm>
          <a:prstGeom prst="rect">
            <a:avLst/>
          </a:prstGeom>
        </p:spPr>
      </p:pic>
      <p:pic>
        <p:nvPicPr>
          <p:cNvPr id="278" name="圖片 27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5">
            <a:off x="3155569" y="3288886"/>
            <a:ext cx="294275" cy="356474"/>
          </a:xfrm>
          <a:prstGeom prst="rect">
            <a:avLst/>
          </a:prstGeom>
        </p:spPr>
      </p:pic>
      <p:pic>
        <p:nvPicPr>
          <p:cNvPr id="280" name="圖片 27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306071">
            <a:off x="3061835" y="3431861"/>
            <a:ext cx="306861" cy="371720"/>
          </a:xfrm>
          <a:prstGeom prst="rect">
            <a:avLst/>
          </a:prstGeom>
        </p:spPr>
      </p:pic>
      <p:pic>
        <p:nvPicPr>
          <p:cNvPr id="282" name="圖片 28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90">
            <a:off x="2981709" y="3218368"/>
            <a:ext cx="283430" cy="343337"/>
          </a:xfrm>
          <a:prstGeom prst="rect">
            <a:avLst/>
          </a:prstGeom>
        </p:spPr>
      </p:pic>
      <p:pic>
        <p:nvPicPr>
          <p:cNvPr id="284" name="圖片 28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15">
            <a:off x="3123356" y="3090673"/>
            <a:ext cx="337633" cy="408997"/>
          </a:xfrm>
          <a:prstGeom prst="rect">
            <a:avLst/>
          </a:prstGeom>
        </p:spPr>
      </p:pic>
      <p:pic>
        <p:nvPicPr>
          <p:cNvPr id="286" name="圖片 28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302179">
            <a:off x="3226027" y="3071408"/>
            <a:ext cx="350860" cy="425019"/>
          </a:xfrm>
          <a:prstGeom prst="rect">
            <a:avLst/>
          </a:prstGeom>
        </p:spPr>
      </p:pic>
      <p:pic>
        <p:nvPicPr>
          <p:cNvPr id="288" name="圖片 28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9006">
            <a:off x="3349362" y="3198982"/>
            <a:ext cx="305803" cy="370439"/>
          </a:xfrm>
          <a:prstGeom prst="rect">
            <a:avLst/>
          </a:prstGeom>
        </p:spPr>
      </p:pic>
      <p:pic>
        <p:nvPicPr>
          <p:cNvPr id="290" name="圖片 28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2884">
            <a:off x="3320643" y="3480641"/>
            <a:ext cx="267454" cy="323984"/>
          </a:xfrm>
          <a:prstGeom prst="rect">
            <a:avLst/>
          </a:prstGeom>
        </p:spPr>
      </p:pic>
      <p:pic>
        <p:nvPicPr>
          <p:cNvPr id="292" name="圖片 29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105">
            <a:off x="3406884" y="3292989"/>
            <a:ext cx="247035" cy="299249"/>
          </a:xfrm>
          <a:prstGeom prst="rect">
            <a:avLst/>
          </a:prstGeom>
        </p:spPr>
      </p:pic>
      <p:pic>
        <p:nvPicPr>
          <p:cNvPr id="294" name="圖片 29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39">
            <a:off x="3547370" y="3303584"/>
            <a:ext cx="294275" cy="356474"/>
          </a:xfrm>
          <a:prstGeom prst="rect">
            <a:avLst/>
          </a:prstGeom>
        </p:spPr>
      </p:pic>
      <p:pic>
        <p:nvPicPr>
          <p:cNvPr id="296" name="圖片 29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81">
            <a:off x="3618178" y="3354095"/>
            <a:ext cx="305805" cy="370441"/>
          </a:xfrm>
          <a:prstGeom prst="rect">
            <a:avLst/>
          </a:prstGeom>
        </p:spPr>
      </p:pic>
      <p:pic>
        <p:nvPicPr>
          <p:cNvPr id="298" name="圖片 29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5826">
            <a:off x="3642936" y="3501708"/>
            <a:ext cx="266535" cy="322871"/>
          </a:xfrm>
          <a:prstGeom prst="rect">
            <a:avLst/>
          </a:prstGeom>
        </p:spPr>
      </p:pic>
      <p:pic>
        <p:nvPicPr>
          <p:cNvPr id="300" name="圖片 29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5333188">
            <a:off x="2979630" y="3275834"/>
            <a:ext cx="247886" cy="300280"/>
          </a:xfrm>
          <a:prstGeom prst="rect">
            <a:avLst/>
          </a:prstGeom>
        </p:spPr>
      </p:pic>
      <p:pic>
        <p:nvPicPr>
          <p:cNvPr id="302" name="圖片 30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3956400">
            <a:off x="2790865" y="3281007"/>
            <a:ext cx="228961" cy="277355"/>
          </a:xfrm>
          <a:prstGeom prst="rect">
            <a:avLst/>
          </a:prstGeom>
        </p:spPr>
      </p:pic>
      <p:pic>
        <p:nvPicPr>
          <p:cNvPr id="304" name="圖片 30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39">
            <a:off x="2753828" y="3098843"/>
            <a:ext cx="272744" cy="330392"/>
          </a:xfrm>
          <a:prstGeom prst="rect">
            <a:avLst/>
          </a:prstGeom>
        </p:spPr>
      </p:pic>
      <p:pic>
        <p:nvPicPr>
          <p:cNvPr id="306" name="圖片 30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76">
            <a:off x="2775770" y="3007920"/>
            <a:ext cx="283431" cy="343338"/>
          </a:xfrm>
          <a:prstGeom prst="rect">
            <a:avLst/>
          </a:prstGeom>
        </p:spPr>
      </p:pic>
      <p:pic>
        <p:nvPicPr>
          <p:cNvPr id="308" name="圖片 30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100">
            <a:off x="2900942" y="2988121"/>
            <a:ext cx="247033" cy="299247"/>
          </a:xfrm>
          <a:prstGeom prst="rect">
            <a:avLst/>
          </a:prstGeom>
        </p:spPr>
      </p:pic>
      <p:pic>
        <p:nvPicPr>
          <p:cNvPr id="310" name="圖片 30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3956410">
            <a:off x="2655182" y="3058481"/>
            <a:ext cx="228960" cy="277354"/>
          </a:xfrm>
          <a:prstGeom prst="rect">
            <a:avLst/>
          </a:prstGeom>
        </p:spPr>
      </p:pic>
      <p:pic>
        <p:nvPicPr>
          <p:cNvPr id="312" name="圖片 31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2579619">
            <a:off x="2493054" y="3135102"/>
            <a:ext cx="211478" cy="256177"/>
          </a:xfrm>
          <a:prstGeom prst="rect">
            <a:avLst/>
          </a:prstGeom>
        </p:spPr>
      </p:pic>
      <p:pic>
        <p:nvPicPr>
          <p:cNvPr id="314" name="圖片 31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21248">
            <a:off x="2403901" y="2983675"/>
            <a:ext cx="251920" cy="305167"/>
          </a:xfrm>
          <a:prstGeom prst="rect">
            <a:avLst/>
          </a:prstGeom>
        </p:spPr>
      </p:pic>
      <p:pic>
        <p:nvPicPr>
          <p:cNvPr id="316" name="圖片 31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52494">
            <a:off x="2391763" y="2896041"/>
            <a:ext cx="261790" cy="317123"/>
          </a:xfrm>
          <a:prstGeom prst="rect">
            <a:avLst/>
          </a:prstGeom>
        </p:spPr>
      </p:pic>
      <p:pic>
        <p:nvPicPr>
          <p:cNvPr id="318" name="圖片 31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119325">
            <a:off x="2484493" y="2842291"/>
            <a:ext cx="228171" cy="276398"/>
          </a:xfrm>
          <a:prstGeom prst="rect">
            <a:avLst/>
          </a:prstGeom>
        </p:spPr>
      </p:pic>
      <p:pic>
        <p:nvPicPr>
          <p:cNvPr id="320" name="圖片 31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29">
            <a:off x="2623177" y="2725864"/>
            <a:ext cx="272744" cy="330392"/>
          </a:xfrm>
          <a:prstGeom prst="rect">
            <a:avLst/>
          </a:prstGeom>
        </p:spPr>
      </p:pic>
      <p:pic>
        <p:nvPicPr>
          <p:cNvPr id="322" name="圖片 32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21243">
            <a:off x="2478121" y="2585353"/>
            <a:ext cx="251919" cy="305166"/>
          </a:xfrm>
          <a:prstGeom prst="rect">
            <a:avLst/>
          </a:prstGeom>
        </p:spPr>
      </p:pic>
      <p:pic>
        <p:nvPicPr>
          <p:cNvPr id="324" name="圖片 32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62864">
            <a:off x="2558036" y="2419103"/>
            <a:ext cx="300094" cy="363523"/>
          </a:xfrm>
          <a:prstGeom prst="rect">
            <a:avLst/>
          </a:prstGeom>
        </p:spPr>
      </p:pic>
      <p:pic>
        <p:nvPicPr>
          <p:cNvPr id="326" name="圖片 32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31">
            <a:off x="2637275" y="2364123"/>
            <a:ext cx="311852" cy="377766"/>
          </a:xfrm>
          <a:prstGeom prst="rect">
            <a:avLst/>
          </a:prstGeom>
        </p:spPr>
      </p:pic>
      <p:pic>
        <p:nvPicPr>
          <p:cNvPr id="328" name="圖片 32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46">
            <a:off x="2774982" y="2434461"/>
            <a:ext cx="271804" cy="329254"/>
          </a:xfrm>
          <a:prstGeom prst="rect">
            <a:avLst/>
          </a:prstGeom>
        </p:spPr>
      </p:pic>
      <p:pic>
        <p:nvPicPr>
          <p:cNvPr id="330" name="圖片 32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78">
            <a:off x="2749027" y="2586997"/>
            <a:ext cx="283432" cy="343339"/>
          </a:xfrm>
          <a:prstGeom prst="rect">
            <a:avLst/>
          </a:prstGeom>
        </p:spPr>
      </p:pic>
      <p:pic>
        <p:nvPicPr>
          <p:cNvPr id="332" name="圖片 33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52480">
            <a:off x="2599742" y="2439517"/>
            <a:ext cx="261790" cy="317123"/>
          </a:xfrm>
          <a:prstGeom prst="rect">
            <a:avLst/>
          </a:prstGeom>
        </p:spPr>
      </p:pic>
      <p:pic>
        <p:nvPicPr>
          <p:cNvPr id="334" name="圖片 33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26">
            <a:off x="2684078" y="2267741"/>
            <a:ext cx="311853" cy="377768"/>
          </a:xfrm>
          <a:prstGeom prst="rect">
            <a:avLst/>
          </a:prstGeom>
        </p:spPr>
      </p:pic>
      <p:pic>
        <p:nvPicPr>
          <p:cNvPr id="336" name="圖片 33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525387">
            <a:off x="2766871" y="2211414"/>
            <a:ext cx="324071" cy="392568"/>
          </a:xfrm>
          <a:prstGeom prst="rect">
            <a:avLst/>
          </a:prstGeom>
        </p:spPr>
      </p:pic>
      <p:pic>
        <p:nvPicPr>
          <p:cNvPr id="338" name="圖片 33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202">
            <a:off x="2909534" y="2285617"/>
            <a:ext cx="282455" cy="342156"/>
          </a:xfrm>
          <a:prstGeom prst="rect">
            <a:avLst/>
          </a:prstGeom>
        </p:spPr>
      </p:pic>
      <p:pic>
        <p:nvPicPr>
          <p:cNvPr id="340" name="圖片 33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093">
            <a:off x="2979570" y="2544131"/>
            <a:ext cx="247033" cy="299247"/>
          </a:xfrm>
          <a:prstGeom prst="rect">
            <a:avLst/>
          </a:prstGeom>
        </p:spPr>
      </p:pic>
      <p:pic>
        <p:nvPicPr>
          <p:cNvPr id="342" name="圖片 34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119325">
            <a:off x="2981643" y="2358049"/>
            <a:ext cx="228171" cy="276398"/>
          </a:xfrm>
          <a:prstGeom prst="rect">
            <a:avLst/>
          </a:prstGeom>
        </p:spPr>
      </p:pic>
      <p:pic>
        <p:nvPicPr>
          <p:cNvPr id="344" name="圖片 34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49">
            <a:off x="3113526" y="2305873"/>
            <a:ext cx="271805" cy="329255"/>
          </a:xfrm>
          <a:prstGeom prst="rect">
            <a:avLst/>
          </a:prstGeom>
        </p:spPr>
      </p:pic>
      <p:pic>
        <p:nvPicPr>
          <p:cNvPr id="346" name="圖片 34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207">
            <a:off x="3194035" y="2320750"/>
            <a:ext cx="282455" cy="342156"/>
          </a:xfrm>
          <a:prstGeom prst="rect">
            <a:avLst/>
          </a:prstGeom>
        </p:spPr>
      </p:pic>
      <p:pic>
        <p:nvPicPr>
          <p:cNvPr id="348" name="圖片 34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4059034">
            <a:off x="3261117" y="2446199"/>
            <a:ext cx="246183" cy="298217"/>
          </a:xfrm>
          <a:prstGeom prst="rect">
            <a:avLst/>
          </a:prstGeom>
        </p:spPr>
      </p:pic>
      <p:pic>
        <p:nvPicPr>
          <p:cNvPr id="350" name="圖片 34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274795">
            <a:off x="3351940" y="2720238"/>
            <a:ext cx="295292" cy="357706"/>
          </a:xfrm>
          <a:prstGeom prst="rect">
            <a:avLst/>
          </a:prstGeom>
        </p:spPr>
      </p:pic>
      <p:pic>
        <p:nvPicPr>
          <p:cNvPr id="352" name="圖片 35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42">
            <a:off x="3272846" y="2515606"/>
            <a:ext cx="272745" cy="330394"/>
          </a:xfrm>
          <a:prstGeom prst="rect">
            <a:avLst/>
          </a:prstGeom>
        </p:spPr>
      </p:pic>
      <p:pic>
        <p:nvPicPr>
          <p:cNvPr id="354" name="圖片 35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39662">
            <a:off x="3408316" y="2391254"/>
            <a:ext cx="324903" cy="393576"/>
          </a:xfrm>
          <a:prstGeom prst="rect">
            <a:avLst/>
          </a:prstGeom>
        </p:spPr>
      </p:pic>
      <p:pic>
        <p:nvPicPr>
          <p:cNvPr id="356" name="圖片 35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15">
            <a:off x="3507012" y="2371758"/>
            <a:ext cx="337634" cy="408998"/>
          </a:xfrm>
          <a:prstGeom prst="rect">
            <a:avLst/>
          </a:prstGeom>
        </p:spPr>
      </p:pic>
      <p:pic>
        <p:nvPicPr>
          <p:cNvPr id="358" name="圖片 35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5">
            <a:off x="3626572" y="2493638"/>
            <a:ext cx="294275" cy="356474"/>
          </a:xfrm>
          <a:prstGeom prst="rect">
            <a:avLst/>
          </a:prstGeom>
        </p:spPr>
      </p:pic>
      <p:pic>
        <p:nvPicPr>
          <p:cNvPr id="360" name="圖片 35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26">
            <a:off x="3447903" y="2259192"/>
            <a:ext cx="272744" cy="330392"/>
          </a:xfrm>
          <a:prstGeom prst="rect">
            <a:avLst/>
          </a:prstGeom>
        </p:spPr>
      </p:pic>
      <p:pic>
        <p:nvPicPr>
          <p:cNvPr id="362" name="圖片 36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21236">
            <a:off x="3302846" y="2118681"/>
            <a:ext cx="251919" cy="305166"/>
          </a:xfrm>
          <a:prstGeom prst="rect">
            <a:avLst/>
          </a:prstGeom>
        </p:spPr>
      </p:pic>
      <p:pic>
        <p:nvPicPr>
          <p:cNvPr id="364" name="圖片 36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62856">
            <a:off x="3382761" y="1952429"/>
            <a:ext cx="300094" cy="363523"/>
          </a:xfrm>
          <a:prstGeom prst="rect">
            <a:avLst/>
          </a:prstGeom>
        </p:spPr>
      </p:pic>
      <p:pic>
        <p:nvPicPr>
          <p:cNvPr id="366" name="圖片 36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22">
            <a:off x="3461999" y="1897449"/>
            <a:ext cx="311854" cy="377769"/>
          </a:xfrm>
          <a:prstGeom prst="rect">
            <a:avLst/>
          </a:prstGeom>
        </p:spPr>
      </p:pic>
      <p:pic>
        <p:nvPicPr>
          <p:cNvPr id="368" name="圖片 36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37">
            <a:off x="3599708" y="1967786"/>
            <a:ext cx="271807" cy="329257"/>
          </a:xfrm>
          <a:prstGeom prst="rect">
            <a:avLst/>
          </a:prstGeom>
        </p:spPr>
      </p:pic>
      <p:pic>
        <p:nvPicPr>
          <p:cNvPr id="370" name="圖片 36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39662">
            <a:off x="3749178" y="2066534"/>
            <a:ext cx="324903" cy="393576"/>
          </a:xfrm>
          <a:prstGeom prst="rect">
            <a:avLst/>
          </a:prstGeom>
        </p:spPr>
      </p:pic>
      <p:pic>
        <p:nvPicPr>
          <p:cNvPr id="372" name="圖片 37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62880">
            <a:off x="3851590" y="1837698"/>
            <a:ext cx="300094" cy="363523"/>
          </a:xfrm>
          <a:prstGeom prst="rect">
            <a:avLst/>
          </a:prstGeom>
        </p:spPr>
      </p:pic>
      <p:pic>
        <p:nvPicPr>
          <p:cNvPr id="374" name="圖片 37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04496">
            <a:off x="4022702" y="1848637"/>
            <a:ext cx="357483" cy="433042"/>
          </a:xfrm>
          <a:prstGeom prst="rect">
            <a:avLst/>
          </a:prstGeom>
        </p:spPr>
      </p:pic>
      <p:pic>
        <p:nvPicPr>
          <p:cNvPr id="376" name="圖片 37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5755">
            <a:off x="4109390" y="1909094"/>
            <a:ext cx="371490" cy="450010"/>
          </a:xfrm>
          <a:prstGeom prst="rect">
            <a:avLst/>
          </a:prstGeom>
        </p:spPr>
      </p:pic>
      <p:pic>
        <p:nvPicPr>
          <p:cNvPr id="378" name="圖片 37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02655">
            <a:off x="4140917" y="2088350"/>
            <a:ext cx="323784" cy="392220"/>
          </a:xfrm>
          <a:prstGeom prst="rect">
            <a:avLst/>
          </a:prstGeom>
        </p:spPr>
      </p:pic>
      <p:pic>
        <p:nvPicPr>
          <p:cNvPr id="380" name="圖片 37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31">
            <a:off x="3950872" y="2136338"/>
            <a:ext cx="337633" cy="408997"/>
          </a:xfrm>
          <a:prstGeom prst="rect">
            <a:avLst/>
          </a:prstGeom>
        </p:spPr>
      </p:pic>
      <p:pic>
        <p:nvPicPr>
          <p:cNvPr id="382" name="圖片 38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32">
            <a:off x="4059599" y="1899396"/>
            <a:ext cx="311852" cy="377766"/>
          </a:xfrm>
          <a:prstGeom prst="rect">
            <a:avLst/>
          </a:prstGeom>
        </p:spPr>
      </p:pic>
      <p:pic>
        <p:nvPicPr>
          <p:cNvPr id="384" name="圖片 38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5772">
            <a:off x="4236976" y="1912650"/>
            <a:ext cx="371490" cy="450010"/>
          </a:xfrm>
          <a:prstGeom prst="rect">
            <a:avLst/>
          </a:prstGeom>
        </p:spPr>
      </p:pic>
      <p:pic>
        <p:nvPicPr>
          <p:cNvPr id="386" name="圖片 38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7024">
            <a:off x="4326405" y="1976358"/>
            <a:ext cx="386046" cy="467642"/>
          </a:xfrm>
          <a:prstGeom prst="rect">
            <a:avLst/>
          </a:prstGeom>
        </p:spPr>
      </p:pic>
      <p:pic>
        <p:nvPicPr>
          <p:cNvPr id="388" name="圖片 38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45">
            <a:off x="4357748" y="2162701"/>
            <a:ext cx="336471" cy="407589"/>
          </a:xfrm>
          <a:prstGeom prst="rect">
            <a:avLst/>
          </a:prstGeom>
        </p:spPr>
      </p:pic>
      <p:pic>
        <p:nvPicPr>
          <p:cNvPr id="390" name="圖片 38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0">
            <a:off x="4147141" y="2361302"/>
            <a:ext cx="294275" cy="356474"/>
          </a:xfrm>
          <a:prstGeom prst="rect">
            <a:avLst/>
          </a:prstGeom>
        </p:spPr>
      </p:pic>
      <p:pic>
        <p:nvPicPr>
          <p:cNvPr id="392" name="圖片 39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34">
            <a:off x="4369187" y="2270078"/>
            <a:ext cx="271805" cy="329255"/>
          </a:xfrm>
          <a:prstGeom prst="rect">
            <a:avLst/>
          </a:prstGeom>
        </p:spPr>
      </p:pic>
      <p:pic>
        <p:nvPicPr>
          <p:cNvPr id="394" name="圖片 39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02655">
            <a:off x="4446514" y="2392837"/>
            <a:ext cx="323783" cy="392219"/>
          </a:xfrm>
          <a:prstGeom prst="rect">
            <a:avLst/>
          </a:prstGeom>
        </p:spPr>
      </p:pic>
      <p:pic>
        <p:nvPicPr>
          <p:cNvPr id="396" name="圖片 39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23">
            <a:off x="4459104" y="2488793"/>
            <a:ext cx="336470" cy="407588"/>
          </a:xfrm>
          <a:prstGeom prst="rect">
            <a:avLst/>
          </a:prstGeom>
        </p:spPr>
      </p:pic>
      <p:pic>
        <p:nvPicPr>
          <p:cNvPr id="399" name="圖片 39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00647">
            <a:off x="4392369" y="2618841"/>
            <a:ext cx="293261" cy="355246"/>
          </a:xfrm>
          <a:prstGeom prst="rect">
            <a:avLst/>
          </a:prstGeom>
        </p:spPr>
      </p:pic>
      <p:pic>
        <p:nvPicPr>
          <p:cNvPr id="402" name="圖片 40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306076">
            <a:off x="3775058" y="2750451"/>
            <a:ext cx="306861" cy="371720"/>
          </a:xfrm>
          <a:prstGeom prst="rect">
            <a:avLst/>
          </a:prstGeom>
        </p:spPr>
      </p:pic>
      <p:pic>
        <p:nvPicPr>
          <p:cNvPr id="405" name="圖片 40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86">
            <a:off x="3694931" y="2536957"/>
            <a:ext cx="283430" cy="343337"/>
          </a:xfrm>
          <a:prstGeom prst="rect">
            <a:avLst/>
          </a:prstGeom>
        </p:spPr>
      </p:pic>
      <p:pic>
        <p:nvPicPr>
          <p:cNvPr id="408" name="圖片 40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23">
            <a:off x="3836577" y="2409262"/>
            <a:ext cx="337633" cy="408997"/>
          </a:xfrm>
          <a:prstGeom prst="rect">
            <a:avLst/>
          </a:prstGeom>
        </p:spPr>
      </p:pic>
      <p:pic>
        <p:nvPicPr>
          <p:cNvPr id="411" name="圖片 41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302177">
            <a:off x="3939249" y="2389996"/>
            <a:ext cx="350862" cy="425022"/>
          </a:xfrm>
          <a:prstGeom prst="rect">
            <a:avLst/>
          </a:prstGeom>
        </p:spPr>
      </p:pic>
      <p:pic>
        <p:nvPicPr>
          <p:cNvPr id="414" name="圖片 41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96">
            <a:off x="4062584" y="2517570"/>
            <a:ext cx="305806" cy="370442"/>
          </a:xfrm>
          <a:prstGeom prst="rect">
            <a:avLst/>
          </a:prstGeom>
        </p:spPr>
      </p:pic>
      <p:pic>
        <p:nvPicPr>
          <p:cNvPr id="417" name="圖片 41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82">
            <a:off x="3879259" y="2272161"/>
            <a:ext cx="283432" cy="343339"/>
          </a:xfrm>
          <a:prstGeom prst="rect">
            <a:avLst/>
          </a:prstGeom>
        </p:spPr>
      </p:pic>
      <p:pic>
        <p:nvPicPr>
          <p:cNvPr id="420" name="圖片 41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52485">
            <a:off x="3729974" y="2124681"/>
            <a:ext cx="261790" cy="317123"/>
          </a:xfrm>
          <a:prstGeom prst="rect">
            <a:avLst/>
          </a:prstGeom>
        </p:spPr>
      </p:pic>
      <p:pic>
        <p:nvPicPr>
          <p:cNvPr id="423" name="圖片 42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18">
            <a:off x="3814311" y="1952904"/>
            <a:ext cx="311853" cy="377768"/>
          </a:xfrm>
          <a:prstGeom prst="rect">
            <a:avLst/>
          </a:prstGeom>
        </p:spPr>
      </p:pic>
      <p:pic>
        <p:nvPicPr>
          <p:cNvPr id="426" name="圖片 42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525391">
            <a:off x="3897104" y="1896578"/>
            <a:ext cx="324071" cy="392568"/>
          </a:xfrm>
          <a:prstGeom prst="rect">
            <a:avLst/>
          </a:prstGeom>
        </p:spPr>
      </p:pic>
      <p:pic>
        <p:nvPicPr>
          <p:cNvPr id="429" name="圖片 42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204">
            <a:off x="4039766" y="1970781"/>
            <a:ext cx="282455" cy="342156"/>
          </a:xfrm>
          <a:prstGeom prst="rect">
            <a:avLst/>
          </a:prstGeom>
        </p:spPr>
      </p:pic>
      <p:pic>
        <p:nvPicPr>
          <p:cNvPr id="432" name="圖片 43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31">
            <a:off x="4193847" y="2075055"/>
            <a:ext cx="337633" cy="408997"/>
          </a:xfrm>
          <a:prstGeom prst="rect">
            <a:avLst/>
          </a:prstGeom>
        </p:spPr>
      </p:pic>
      <p:pic>
        <p:nvPicPr>
          <p:cNvPr id="435" name="圖片 43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32">
            <a:off x="4302573" y="1838113"/>
            <a:ext cx="311852" cy="377766"/>
          </a:xfrm>
          <a:prstGeom prst="rect">
            <a:avLst/>
          </a:prstGeom>
        </p:spPr>
      </p:pic>
      <p:pic>
        <p:nvPicPr>
          <p:cNvPr id="438" name="圖片 43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5772">
            <a:off x="4479950" y="1851367"/>
            <a:ext cx="371490" cy="450010"/>
          </a:xfrm>
          <a:prstGeom prst="rect">
            <a:avLst/>
          </a:prstGeom>
        </p:spPr>
      </p:pic>
      <p:pic>
        <p:nvPicPr>
          <p:cNvPr id="441" name="圖片 44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7026">
            <a:off x="4569379" y="1915075"/>
            <a:ext cx="386046" cy="467642"/>
          </a:xfrm>
          <a:prstGeom prst="rect">
            <a:avLst/>
          </a:prstGeom>
        </p:spPr>
      </p:pic>
      <p:pic>
        <p:nvPicPr>
          <p:cNvPr id="444" name="圖片 44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45">
            <a:off x="4600722" y="2101418"/>
            <a:ext cx="336471" cy="407589"/>
          </a:xfrm>
          <a:prstGeom prst="rect">
            <a:avLst/>
          </a:prstGeom>
        </p:spPr>
      </p:pic>
      <p:pic>
        <p:nvPicPr>
          <p:cNvPr id="447" name="圖片 44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302171">
            <a:off x="4402704" y="2149557"/>
            <a:ext cx="350860" cy="425019"/>
          </a:xfrm>
          <a:prstGeom prst="rect">
            <a:avLst/>
          </a:prstGeom>
        </p:spPr>
      </p:pic>
      <p:pic>
        <p:nvPicPr>
          <p:cNvPr id="450" name="圖片 44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525387">
            <a:off x="4518071" y="1904247"/>
            <a:ext cx="324070" cy="392567"/>
          </a:xfrm>
          <a:prstGeom prst="rect">
            <a:avLst/>
          </a:prstGeom>
        </p:spPr>
      </p:pic>
      <p:pic>
        <p:nvPicPr>
          <p:cNvPr id="453" name="圖片 45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7018">
            <a:off x="4701922" y="1919975"/>
            <a:ext cx="386044" cy="467640"/>
          </a:xfrm>
          <a:prstGeom prst="rect">
            <a:avLst/>
          </a:prstGeom>
        </p:spPr>
      </p:pic>
      <p:pic>
        <p:nvPicPr>
          <p:cNvPr id="456" name="圖片 45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98286">
            <a:off x="4794165" y="1987092"/>
            <a:ext cx="401170" cy="485963"/>
          </a:xfrm>
          <a:prstGeom prst="rect">
            <a:avLst/>
          </a:prstGeom>
        </p:spPr>
      </p:pic>
      <p:pic>
        <p:nvPicPr>
          <p:cNvPr id="459" name="圖片 45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65099">
            <a:off x="4825258" y="2180790"/>
            <a:ext cx="349654" cy="423558"/>
          </a:xfrm>
          <a:prstGeom prst="rect">
            <a:avLst/>
          </a:prstGeom>
        </p:spPr>
      </p:pic>
      <p:pic>
        <p:nvPicPr>
          <p:cNvPr id="462" name="圖片 46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99">
            <a:off x="4604778" y="2384973"/>
            <a:ext cx="305805" cy="370441"/>
          </a:xfrm>
          <a:prstGeom prst="rect">
            <a:avLst/>
          </a:prstGeom>
        </p:spPr>
      </p:pic>
      <p:pic>
        <p:nvPicPr>
          <p:cNvPr id="465" name="圖片 46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205">
            <a:off x="4836507" y="2292173"/>
            <a:ext cx="282455" cy="342156"/>
          </a:xfrm>
          <a:prstGeom prst="rect">
            <a:avLst/>
          </a:prstGeom>
        </p:spPr>
      </p:pic>
      <p:pic>
        <p:nvPicPr>
          <p:cNvPr id="468" name="圖片 46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45">
            <a:off x="4915402" y="2420710"/>
            <a:ext cx="336470" cy="407588"/>
          </a:xfrm>
          <a:prstGeom prst="rect">
            <a:avLst/>
          </a:prstGeom>
        </p:spPr>
      </p:pic>
      <p:pic>
        <p:nvPicPr>
          <p:cNvPr id="471" name="圖片 47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65099">
            <a:off x="4927503" y="2520603"/>
            <a:ext cx="349654" cy="423558"/>
          </a:xfrm>
          <a:prstGeom prst="rect">
            <a:avLst/>
          </a:prstGeom>
        </p:spPr>
      </p:pic>
      <p:pic>
        <p:nvPicPr>
          <p:cNvPr id="474" name="圖片 47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31914">
            <a:off x="4857175" y="2654906"/>
            <a:ext cx="304753" cy="369167"/>
          </a:xfrm>
          <a:prstGeom prst="rect">
            <a:avLst/>
          </a:prstGeom>
        </p:spPr>
      </p:pic>
      <p:pic>
        <p:nvPicPr>
          <p:cNvPr id="477" name="圖片 47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2884">
            <a:off x="4233753" y="2953129"/>
            <a:ext cx="267454" cy="323984"/>
          </a:xfrm>
          <a:prstGeom prst="rect">
            <a:avLst/>
          </a:prstGeom>
        </p:spPr>
      </p:pic>
      <p:pic>
        <p:nvPicPr>
          <p:cNvPr id="480" name="圖片 47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105">
            <a:off x="4319994" y="2765477"/>
            <a:ext cx="247035" cy="299249"/>
          </a:xfrm>
          <a:prstGeom prst="rect">
            <a:avLst/>
          </a:prstGeom>
        </p:spPr>
      </p:pic>
      <p:pic>
        <p:nvPicPr>
          <p:cNvPr id="483" name="圖片 48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3">
            <a:off x="4460480" y="2776072"/>
            <a:ext cx="294275" cy="356474"/>
          </a:xfrm>
          <a:prstGeom prst="rect">
            <a:avLst/>
          </a:prstGeom>
        </p:spPr>
      </p:pic>
      <p:pic>
        <p:nvPicPr>
          <p:cNvPr id="486" name="圖片 48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93">
            <a:off x="4531289" y="2826583"/>
            <a:ext cx="305805" cy="370441"/>
          </a:xfrm>
          <a:prstGeom prst="rect">
            <a:avLst/>
          </a:prstGeom>
        </p:spPr>
      </p:pic>
      <p:pic>
        <p:nvPicPr>
          <p:cNvPr id="489" name="圖片 48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5808">
            <a:off x="4556046" y="2974196"/>
            <a:ext cx="266535" cy="322871"/>
          </a:xfrm>
          <a:prstGeom prst="rect">
            <a:avLst/>
          </a:prstGeom>
        </p:spPr>
      </p:pic>
      <p:pic>
        <p:nvPicPr>
          <p:cNvPr id="492" name="圖片 49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096">
            <a:off x="4594663" y="2705201"/>
            <a:ext cx="247035" cy="299249"/>
          </a:xfrm>
          <a:prstGeom prst="rect">
            <a:avLst/>
          </a:prstGeom>
        </p:spPr>
      </p:pic>
      <p:pic>
        <p:nvPicPr>
          <p:cNvPr id="495" name="圖片 49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119308">
            <a:off x="4596736" y="2519118"/>
            <a:ext cx="228173" cy="276401"/>
          </a:xfrm>
          <a:prstGeom prst="rect">
            <a:avLst/>
          </a:prstGeom>
        </p:spPr>
      </p:pic>
      <p:pic>
        <p:nvPicPr>
          <p:cNvPr id="498" name="圖片 49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57">
            <a:off x="4728621" y="2466943"/>
            <a:ext cx="271805" cy="329255"/>
          </a:xfrm>
          <a:prstGeom prst="rect">
            <a:avLst/>
          </a:prstGeom>
        </p:spPr>
      </p:pic>
      <p:pic>
        <p:nvPicPr>
          <p:cNvPr id="501" name="圖片 50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199">
            <a:off x="4809129" y="2481821"/>
            <a:ext cx="282456" cy="342157"/>
          </a:xfrm>
          <a:prstGeom prst="rect">
            <a:avLst/>
          </a:prstGeom>
        </p:spPr>
      </p:pic>
      <p:pic>
        <p:nvPicPr>
          <p:cNvPr id="504" name="圖片 50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4059034">
            <a:off x="4876212" y="2607269"/>
            <a:ext cx="246183" cy="298217"/>
          </a:xfrm>
          <a:prstGeom prst="rect">
            <a:avLst/>
          </a:prstGeom>
        </p:spPr>
      </p:pic>
      <p:pic>
        <p:nvPicPr>
          <p:cNvPr id="507" name="圖片 50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5">
            <a:off x="4886868" y="2773768"/>
            <a:ext cx="294275" cy="356474"/>
          </a:xfrm>
          <a:prstGeom prst="rect">
            <a:avLst/>
          </a:prstGeom>
        </p:spPr>
      </p:pic>
      <p:pic>
        <p:nvPicPr>
          <p:cNvPr id="510" name="圖片 50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53">
            <a:off x="5108918" y="2682546"/>
            <a:ext cx="271805" cy="329255"/>
          </a:xfrm>
          <a:prstGeom prst="rect">
            <a:avLst/>
          </a:prstGeom>
        </p:spPr>
      </p:pic>
      <p:pic>
        <p:nvPicPr>
          <p:cNvPr id="513" name="圖片 51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02655">
            <a:off x="5186244" y="2805304"/>
            <a:ext cx="323785" cy="392222"/>
          </a:xfrm>
          <a:prstGeom prst="rect">
            <a:avLst/>
          </a:prstGeom>
        </p:spPr>
      </p:pic>
      <p:pic>
        <p:nvPicPr>
          <p:cNvPr id="516" name="圖片 51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45">
            <a:off x="5198833" y="2901261"/>
            <a:ext cx="336472" cy="407590"/>
          </a:xfrm>
          <a:prstGeom prst="rect">
            <a:avLst/>
          </a:prstGeom>
        </p:spPr>
      </p:pic>
      <p:pic>
        <p:nvPicPr>
          <p:cNvPr id="519" name="圖片 51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00672">
            <a:off x="5132096" y="3031309"/>
            <a:ext cx="293262" cy="355247"/>
          </a:xfrm>
          <a:prstGeom prst="rect">
            <a:avLst/>
          </a:prstGeom>
        </p:spPr>
      </p:pic>
      <p:pic>
        <p:nvPicPr>
          <p:cNvPr id="522" name="圖片 52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94">
            <a:off x="4970098" y="2947124"/>
            <a:ext cx="305803" cy="370439"/>
          </a:xfrm>
          <a:prstGeom prst="rect">
            <a:avLst/>
          </a:prstGeom>
        </p:spPr>
      </p:pic>
      <p:pic>
        <p:nvPicPr>
          <p:cNvPr id="525" name="圖片 52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193">
            <a:off x="5201827" y="2854324"/>
            <a:ext cx="282454" cy="342155"/>
          </a:xfrm>
          <a:prstGeom prst="rect">
            <a:avLst/>
          </a:prstGeom>
        </p:spPr>
      </p:pic>
      <p:pic>
        <p:nvPicPr>
          <p:cNvPr id="528" name="圖片 52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23">
            <a:off x="5280721" y="2982859"/>
            <a:ext cx="336470" cy="407588"/>
          </a:xfrm>
          <a:prstGeom prst="rect">
            <a:avLst/>
          </a:prstGeom>
        </p:spPr>
      </p:pic>
      <p:pic>
        <p:nvPicPr>
          <p:cNvPr id="531" name="圖片 53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65099">
            <a:off x="5292823" y="3082752"/>
            <a:ext cx="349652" cy="423556"/>
          </a:xfrm>
          <a:prstGeom prst="rect">
            <a:avLst/>
          </a:prstGeom>
        </p:spPr>
      </p:pic>
      <p:pic>
        <p:nvPicPr>
          <p:cNvPr id="534" name="圖片 53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31913">
            <a:off x="5222494" y="3217056"/>
            <a:ext cx="304750" cy="369163"/>
          </a:xfrm>
          <a:prstGeom prst="rect">
            <a:avLst/>
          </a:prstGeom>
        </p:spPr>
      </p:pic>
      <p:pic>
        <p:nvPicPr>
          <p:cNvPr id="537" name="圖片 53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5826">
            <a:off x="4981385" y="3210332"/>
            <a:ext cx="266534" cy="322870"/>
          </a:xfrm>
          <a:prstGeom prst="rect">
            <a:avLst/>
          </a:prstGeom>
        </p:spPr>
      </p:pic>
      <p:pic>
        <p:nvPicPr>
          <p:cNvPr id="540" name="圖片 53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4059030">
            <a:off x="5195638" y="3284512"/>
            <a:ext cx="246183" cy="298217"/>
          </a:xfrm>
          <a:prstGeom prst="rect">
            <a:avLst/>
          </a:prstGeom>
        </p:spPr>
      </p:pic>
      <p:pic>
        <p:nvPicPr>
          <p:cNvPr id="543" name="圖片 54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00641">
            <a:off x="5144390" y="3421842"/>
            <a:ext cx="293261" cy="355246"/>
          </a:xfrm>
          <a:prstGeom prst="rect">
            <a:avLst/>
          </a:prstGeom>
        </p:spPr>
      </p:pic>
      <p:pic>
        <p:nvPicPr>
          <p:cNvPr id="546" name="圖片 54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31919">
            <a:off x="5086743" y="3494959"/>
            <a:ext cx="304752" cy="369166"/>
          </a:xfrm>
          <a:prstGeom prst="rect">
            <a:avLst/>
          </a:prstGeom>
        </p:spPr>
      </p:pic>
      <p:pic>
        <p:nvPicPr>
          <p:cNvPr id="549" name="圖片 54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0598755">
            <a:off x="4983554" y="3532257"/>
            <a:ext cx="265616" cy="321758"/>
          </a:xfrm>
          <a:prstGeom prst="rect">
            <a:avLst/>
          </a:prstGeom>
        </p:spPr>
      </p:pic>
      <p:sp>
        <p:nvSpPr>
          <p:cNvPr id="552" name="圓角矩形 551"/>
          <p:cNvSpPr/>
          <p:nvPr>
            <p:custDataLst>
              <p:tags r:id="rId2"/>
            </p:custDataLst>
          </p:nvPr>
        </p:nvSpPr>
        <p:spPr>
          <a:xfrm>
            <a:off x="4945890" y="6329413"/>
            <a:ext cx="230022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(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刪掉不需要的圖片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390CF4A0-1260-76C0-A596-EBE63BFF7203}"/>
              </a:ext>
            </a:extLst>
          </p:cNvPr>
          <p:cNvGrpSpPr/>
          <p:nvPr/>
        </p:nvGrpSpPr>
        <p:grpSpPr>
          <a:xfrm>
            <a:off x="7398805" y="1955061"/>
            <a:ext cx="3366126" cy="3604136"/>
            <a:chOff x="8800222" y="1796034"/>
            <a:chExt cx="3366126" cy="360413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FE2C2A3-49EC-46E9-C9E3-01BA33CF05EE}"/>
                </a:ext>
              </a:extLst>
            </p:cNvPr>
            <p:cNvGrpSpPr/>
            <p:nvPr/>
          </p:nvGrpSpPr>
          <p:grpSpPr>
            <a:xfrm>
              <a:off x="9114931" y="2160388"/>
              <a:ext cx="2655045" cy="3239782"/>
              <a:chOff x="9114931" y="2160388"/>
              <a:chExt cx="2655045" cy="3239782"/>
            </a:xfrm>
          </p:grpSpPr>
          <p:pic>
            <p:nvPicPr>
              <p:cNvPr id="12" name="Picture 9" descr="1">
                <a:extLst>
                  <a:ext uri="{FF2B5EF4-FFF2-40B4-BE49-F238E27FC236}">
                    <a16:creationId xmlns:a16="http://schemas.microsoft.com/office/drawing/2014/main" id="{53B81C7E-F09B-4A5B-DA07-EEC4E6A6FEE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">
                <a:off x="10033767" y="3453258"/>
                <a:ext cx="596512" cy="1946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9" descr="1">
                <a:extLst>
                  <a:ext uri="{FF2B5EF4-FFF2-40B4-BE49-F238E27FC236}">
                    <a16:creationId xmlns:a16="http://schemas.microsoft.com/office/drawing/2014/main" id="{43F5EB9F-0CB2-AB6E-301E-771344F1C3A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80289">
                <a:off x="9794584" y="3853514"/>
                <a:ext cx="276142" cy="901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9" descr="1">
                <a:extLst>
                  <a:ext uri="{FF2B5EF4-FFF2-40B4-BE49-F238E27FC236}">
                    <a16:creationId xmlns:a16="http://schemas.microsoft.com/office/drawing/2014/main" id="{9021D19E-2F7D-3757-0B8C-760C11AD47E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603499">
                <a:off x="9690764" y="2837064"/>
                <a:ext cx="255058" cy="832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9" descr="1">
                <a:extLst>
                  <a:ext uri="{FF2B5EF4-FFF2-40B4-BE49-F238E27FC236}">
                    <a16:creationId xmlns:a16="http://schemas.microsoft.com/office/drawing/2014/main" id="{B566015E-5668-A2C0-85AB-A052715DD68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45130">
                <a:off x="10124935" y="2584677"/>
                <a:ext cx="303834" cy="99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9" descr="1">
                <a:extLst>
                  <a:ext uri="{FF2B5EF4-FFF2-40B4-BE49-F238E27FC236}">
                    <a16:creationId xmlns:a16="http://schemas.microsoft.com/office/drawing/2014/main" id="{10450D02-E353-BCA0-9315-A759F2E66FB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76390">
                <a:off x="10558212" y="2612476"/>
                <a:ext cx="315738" cy="103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9" descr="1">
                <a:extLst>
                  <a:ext uri="{FF2B5EF4-FFF2-40B4-BE49-F238E27FC236}">
                    <a16:creationId xmlns:a16="http://schemas.microsoft.com/office/drawing/2014/main" id="{F28C6333-1964-3FF6-8D3C-F06CD005E5C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543211">
                <a:off x="10789603" y="2976714"/>
                <a:ext cx="275192" cy="898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9" descr="1">
                <a:extLst>
                  <a:ext uri="{FF2B5EF4-FFF2-40B4-BE49-F238E27FC236}">
                    <a16:creationId xmlns:a16="http://schemas.microsoft.com/office/drawing/2014/main" id="{C555CD8A-3E52-59F0-9E07-1ED729B1C0A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360568">
                <a:off x="9678248" y="4128905"/>
                <a:ext cx="127834" cy="417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9" descr="1">
                <a:extLst>
                  <a:ext uri="{FF2B5EF4-FFF2-40B4-BE49-F238E27FC236}">
                    <a16:creationId xmlns:a16="http://schemas.microsoft.com/office/drawing/2014/main" id="{1A05A1F0-BAF1-EDB5-1F3F-C1D8E3939F3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415138" y="3735398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9" descr="1">
                <a:extLst>
                  <a:ext uri="{FF2B5EF4-FFF2-40B4-BE49-F238E27FC236}">
                    <a16:creationId xmlns:a16="http://schemas.microsoft.com/office/drawing/2014/main" id="{EDA8EA57-53AB-A0D3-C20B-E9E8C7254F9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18">
                <a:off x="9556692" y="3530917"/>
                <a:ext cx="140653" cy="459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9" descr="1">
                <a:extLst>
                  <a:ext uri="{FF2B5EF4-FFF2-40B4-BE49-F238E27FC236}">
                    <a16:creationId xmlns:a16="http://schemas.microsoft.com/office/drawing/2014/main" id="{8A3F7726-4194-57C0-65ED-99FD2315CC6F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2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9745036" y="3449110"/>
                <a:ext cx="146164" cy="477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9" descr="1">
                <a:extLst>
                  <a:ext uri="{FF2B5EF4-FFF2-40B4-BE49-F238E27FC236}">
                    <a16:creationId xmlns:a16="http://schemas.microsoft.com/office/drawing/2014/main" id="{D7DFD288-E6AE-5948-1566-3D4BED3A2061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3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9904140" y="3558328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9" descr="1">
                <a:extLst>
                  <a:ext uri="{FF2B5EF4-FFF2-40B4-BE49-F238E27FC236}">
                    <a16:creationId xmlns:a16="http://schemas.microsoft.com/office/drawing/2014/main" id="{F07E1CF6-EEF9-AC94-4E35-8ECB8ED324F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4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609249" y="3157586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9" descr="1">
                <a:extLst>
                  <a:ext uri="{FF2B5EF4-FFF2-40B4-BE49-F238E27FC236}">
                    <a16:creationId xmlns:a16="http://schemas.microsoft.com/office/drawing/2014/main" id="{130585A7-7995-CFBD-4C97-86F12DB12E0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5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606997">
                <a:off x="9238376" y="2920553"/>
                <a:ext cx="109058" cy="355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9" descr="1">
                <a:extLst>
                  <a:ext uri="{FF2B5EF4-FFF2-40B4-BE49-F238E27FC236}">
                    <a16:creationId xmlns:a16="http://schemas.microsoft.com/office/drawing/2014/main" id="{5CB6DB22-3888-E0DE-D570-12A1EC7FDC5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26">
                <a:off x="9297586" y="2688900"/>
                <a:ext cx="129913" cy="424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9" descr="1">
                <a:extLst>
                  <a:ext uri="{FF2B5EF4-FFF2-40B4-BE49-F238E27FC236}">
                    <a16:creationId xmlns:a16="http://schemas.microsoft.com/office/drawing/2014/main" id="{0F34435A-A6E1-CE06-71DD-D2DA6B741A6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5">
                <a:off x="9431360" y="2549844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9" descr="1">
                <a:extLst>
                  <a:ext uri="{FF2B5EF4-FFF2-40B4-BE49-F238E27FC236}">
                    <a16:creationId xmlns:a16="http://schemas.microsoft.com/office/drawing/2014/main" id="{7B2DF84C-F6A2-CE0C-01DB-769A9C8463FF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699">
                <a:off x="9595672" y="2591067"/>
                <a:ext cx="117667" cy="38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9" descr="1">
                <a:extLst>
                  <a:ext uri="{FF2B5EF4-FFF2-40B4-BE49-F238E27FC236}">
                    <a16:creationId xmlns:a16="http://schemas.microsoft.com/office/drawing/2014/main" id="{A89ACDA0-C6ED-DFA5-AF74-4F339FE6281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9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28">
                <a:off x="10027694" y="2735670"/>
                <a:ext cx="140653" cy="459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9" descr="1">
                <a:extLst>
                  <a:ext uri="{FF2B5EF4-FFF2-40B4-BE49-F238E27FC236}">
                    <a16:creationId xmlns:a16="http://schemas.microsoft.com/office/drawing/2014/main" id="{0F80BE69-87E6-5B62-EAF4-ED554436442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0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32">
                <a:off x="10122308" y="2222227"/>
                <a:ext cx="129914" cy="42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9" descr="1">
                <a:extLst>
                  <a:ext uri="{FF2B5EF4-FFF2-40B4-BE49-F238E27FC236}">
                    <a16:creationId xmlns:a16="http://schemas.microsoft.com/office/drawing/2014/main" id="{FBC63326-1442-2E99-2A76-A10DFEA3665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1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90259">
                <a:off x="10358576" y="2160388"/>
                <a:ext cx="154757" cy="505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9" descr="1">
                <a:extLst>
                  <a:ext uri="{FF2B5EF4-FFF2-40B4-BE49-F238E27FC236}">
                    <a16:creationId xmlns:a16="http://schemas.microsoft.com/office/drawing/2014/main" id="{79C18494-C733-30BF-BADF-1350CD0A3D2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2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17">
                <a:off x="10564333" y="2234378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9" descr="1">
                <a:extLst>
                  <a:ext uri="{FF2B5EF4-FFF2-40B4-BE49-F238E27FC236}">
                    <a16:creationId xmlns:a16="http://schemas.microsoft.com/office/drawing/2014/main" id="{79A6E0D1-3646-3082-8970-CC4A0B46AA9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3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35">
                <a:off x="10636938" y="2443396"/>
                <a:ext cx="140169" cy="457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9" descr="1">
                <a:extLst>
                  <a:ext uri="{FF2B5EF4-FFF2-40B4-BE49-F238E27FC236}">
                    <a16:creationId xmlns:a16="http://schemas.microsoft.com/office/drawing/2014/main" id="{588CC802-056E-419E-7C2D-D9FC4EFAAE8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4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10458259" y="2767698"/>
                <a:ext cx="146164" cy="477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9" descr="1">
                <a:extLst>
                  <a:ext uri="{FF2B5EF4-FFF2-40B4-BE49-F238E27FC236}">
                    <a16:creationId xmlns:a16="http://schemas.microsoft.com/office/drawing/2014/main" id="{2F7C99F6-22E0-42EC-493E-8B22B064EF7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5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7">
                <a:off x="10561594" y="2235008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9" descr="1">
                <a:extLst>
                  <a:ext uri="{FF2B5EF4-FFF2-40B4-BE49-F238E27FC236}">
                    <a16:creationId xmlns:a16="http://schemas.microsoft.com/office/drawing/2014/main" id="{93D7512F-6227-C4AF-C4E5-D45E8B14AD1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6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25">
                <a:off x="10807310" y="2173096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9" descr="1">
                <a:extLst>
                  <a:ext uri="{FF2B5EF4-FFF2-40B4-BE49-F238E27FC236}">
                    <a16:creationId xmlns:a16="http://schemas.microsoft.com/office/drawing/2014/main" id="{6626B00E-F0A0-7D6C-D99D-C7D73974B02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7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2773">
                <a:off x="11020325" y="2251956"/>
                <a:ext cx="167122" cy="54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9" descr="1">
                <a:extLst>
                  <a:ext uri="{FF2B5EF4-FFF2-40B4-BE49-F238E27FC236}">
                    <a16:creationId xmlns:a16="http://schemas.microsoft.com/office/drawing/2014/main" id="{DE6293D0-FF83-4860-4D55-D5B5A1DFD8A1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8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595">
                <a:off x="11094117" y="2469741"/>
                <a:ext cx="145661" cy="475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9" descr="1">
                <a:extLst>
                  <a:ext uri="{FF2B5EF4-FFF2-40B4-BE49-F238E27FC236}">
                    <a16:creationId xmlns:a16="http://schemas.microsoft.com/office/drawing/2014/main" id="{65E3CCA0-E484-E232-023D-E15466581DB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9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10817251" y="3030816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9" descr="1">
                <a:extLst>
                  <a:ext uri="{FF2B5EF4-FFF2-40B4-BE49-F238E27FC236}">
                    <a16:creationId xmlns:a16="http://schemas.microsoft.com/office/drawing/2014/main" id="{F66D2995-9288-49ED-BFDC-DFA817ACBFD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0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717">
                <a:off x="11210766" y="2752140"/>
                <a:ext cx="117667" cy="384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9" descr="1">
                <a:extLst>
                  <a:ext uri="{FF2B5EF4-FFF2-40B4-BE49-F238E27FC236}">
                    <a16:creationId xmlns:a16="http://schemas.microsoft.com/office/drawing/2014/main" id="{700E4DD5-1900-BAF3-633A-09783968A0D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1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47">
                <a:off x="11376669" y="2855864"/>
                <a:ext cx="140169" cy="457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9" descr="1">
                <a:extLst>
                  <a:ext uri="{FF2B5EF4-FFF2-40B4-BE49-F238E27FC236}">
                    <a16:creationId xmlns:a16="http://schemas.microsoft.com/office/drawing/2014/main" id="{4EAD0303-2582-E227-3B18-2455F51E943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2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600">
                <a:off x="11459440" y="3031891"/>
                <a:ext cx="145661" cy="475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9" descr="1">
                <a:extLst>
                  <a:ext uri="{FF2B5EF4-FFF2-40B4-BE49-F238E27FC236}">
                    <a16:creationId xmlns:a16="http://schemas.microsoft.com/office/drawing/2014/main" id="{BD0DBF2D-F6E1-6D2F-5E2C-B63CA74D07E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3"/>
                </p:custDataLst>
              </p:nvPr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086417">
                <a:off x="11400942" y="3216660"/>
                <a:ext cx="126955" cy="41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D08B7A75-D9A0-CCDC-F08C-4DB59D42362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6709964">
              <a:off x="9439919" y="4185826"/>
              <a:ext cx="312865" cy="354835"/>
            </a:xfrm>
            <a:prstGeom prst="rect">
              <a:avLst/>
            </a:prstGeom>
          </p:spPr>
        </p:pic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99B70B1B-0F41-4EAB-FBA7-8A665A74E27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5333201">
              <a:off x="9256275" y="4117730"/>
              <a:ext cx="288976" cy="327741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18D027C5-6FDF-768B-B26B-927616F7EFF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274814">
              <a:off x="9290691" y="3904132"/>
              <a:ext cx="344239" cy="390417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F7296919-0C77-83F9-54F9-436626229803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306067">
              <a:off x="9346685" y="3822865"/>
              <a:ext cx="357727" cy="405715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4CBC80EF-AAD4-2164-6795-A609C82B8B1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2884">
              <a:off x="9510551" y="3855682"/>
              <a:ext cx="311789" cy="353614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19F7297C-F55A-AB31-4B45-B39A0950CE9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5333181">
              <a:off x="9214927" y="3838601"/>
              <a:ext cx="288975" cy="327740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E4607DA4-4BA1-2F08-B55C-8040FD1D8C5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3956408">
              <a:off x="9030198" y="3852102"/>
              <a:ext cx="266913" cy="302718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C7A3DFD4-8FA1-952C-B17C-AA006E9C6813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898026">
              <a:off x="8991823" y="3645791"/>
              <a:ext cx="317954" cy="360606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00440E10-1D18-DB4B-8E4B-ACF570D2F8E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929290">
              <a:off x="9012443" y="3553518"/>
              <a:ext cx="330413" cy="374737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287517E1-26BF-2A6B-5027-A7838789B698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6118">
              <a:off x="9155940" y="3532598"/>
              <a:ext cx="287981" cy="326613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68D94E36-9272-A708-7AD7-F1232F4DFF3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274817">
              <a:off x="9317872" y="3477128"/>
              <a:ext cx="344237" cy="390415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87A297EB-DB44-95D3-5ABC-2C15A9E425C8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898026">
              <a:off x="9233953" y="3279994"/>
              <a:ext cx="317954" cy="360606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789A0229-A7D2-4E5B-98F2-0B8AC9488F3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39670">
              <a:off x="9389804" y="3144591"/>
              <a:ext cx="378758" cy="429567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8B8DD7C0-EB55-CC17-DBAC-96A39EAF880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0916">
              <a:off x="9488057" y="3123546"/>
              <a:ext cx="393598" cy="446398"/>
            </a:xfrm>
            <a:prstGeom prst="rect">
              <a:avLst/>
            </a:prstGeom>
          </p:spPr>
        </p:pic>
        <p:pic>
          <p:nvPicPr>
            <p:cNvPr id="448" name="圖片 447">
              <a:extLst>
                <a:ext uri="{FF2B5EF4-FFF2-40B4-BE49-F238E27FC236}">
                  <a16:creationId xmlns:a16="http://schemas.microsoft.com/office/drawing/2014/main" id="{634F0E90-FDB8-76BD-42D4-0FA7D36ED503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7751">
              <a:off x="9622118" y="3262904"/>
              <a:ext cx="343054" cy="389073"/>
            </a:xfrm>
            <a:prstGeom prst="rect">
              <a:avLst/>
            </a:prstGeom>
          </p:spPr>
        </p:pic>
        <p:pic>
          <p:nvPicPr>
            <p:cNvPr id="449" name="圖片 448">
              <a:extLst>
                <a:ext uri="{FF2B5EF4-FFF2-40B4-BE49-F238E27FC236}">
                  <a16:creationId xmlns:a16="http://schemas.microsoft.com/office/drawing/2014/main" id="{D90A5E6A-33C0-F83E-5C2A-3DC159AB613C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306080">
              <a:off x="9497698" y="3391922"/>
              <a:ext cx="357726" cy="405714"/>
            </a:xfrm>
            <a:prstGeom prst="rect">
              <a:avLst/>
            </a:prstGeom>
          </p:spPr>
        </p:pic>
        <p:pic>
          <p:nvPicPr>
            <p:cNvPr id="451" name="圖片 450">
              <a:extLst>
                <a:ext uri="{FF2B5EF4-FFF2-40B4-BE49-F238E27FC236}">
                  <a16:creationId xmlns:a16="http://schemas.microsoft.com/office/drawing/2014/main" id="{E8FA581B-A2FD-FBBA-A823-C0A0D4FC9AD7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929290">
              <a:off x="9412498" y="3186157"/>
              <a:ext cx="330412" cy="374736"/>
            </a:xfrm>
            <a:prstGeom prst="rect">
              <a:avLst/>
            </a:prstGeom>
          </p:spPr>
        </p:pic>
        <p:pic>
          <p:nvPicPr>
            <p:cNvPr id="452" name="圖片 451">
              <a:extLst>
                <a:ext uri="{FF2B5EF4-FFF2-40B4-BE49-F238E27FC236}">
                  <a16:creationId xmlns:a16="http://schemas.microsoft.com/office/drawing/2014/main" id="{D7B951F9-B03D-0D5F-364D-CDD4437836FA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0915">
              <a:off x="9575402" y="3047213"/>
              <a:ext cx="393599" cy="446399"/>
            </a:xfrm>
            <a:prstGeom prst="rect">
              <a:avLst/>
            </a:prstGeom>
          </p:spPr>
        </p:pic>
        <p:pic>
          <p:nvPicPr>
            <p:cNvPr id="454" name="圖片 453">
              <a:extLst>
                <a:ext uri="{FF2B5EF4-FFF2-40B4-BE49-F238E27FC236}">
                  <a16:creationId xmlns:a16="http://schemas.microsoft.com/office/drawing/2014/main" id="{1925530F-204E-46F5-F53D-FFF49CD23D0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302185">
              <a:off x="9677619" y="3026344"/>
              <a:ext cx="409019" cy="463887"/>
            </a:xfrm>
            <a:prstGeom prst="rect">
              <a:avLst/>
            </a:prstGeom>
          </p:spPr>
        </p:pic>
        <p:pic>
          <p:nvPicPr>
            <p:cNvPr id="455" name="圖片 454">
              <a:extLst>
                <a:ext uri="{FF2B5EF4-FFF2-40B4-BE49-F238E27FC236}">
                  <a16:creationId xmlns:a16="http://schemas.microsoft.com/office/drawing/2014/main" id="{91CFDD1A-59FB-ED8D-0B10-4A57840567CC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9000">
              <a:off x="9815881" y="3172183"/>
              <a:ext cx="356493" cy="404315"/>
            </a:xfrm>
            <a:prstGeom prst="rect">
              <a:avLst/>
            </a:prstGeom>
          </p:spPr>
        </p:pic>
        <p:pic>
          <p:nvPicPr>
            <p:cNvPr id="457" name="圖片 456">
              <a:extLst>
                <a:ext uri="{FF2B5EF4-FFF2-40B4-BE49-F238E27FC236}">
                  <a16:creationId xmlns:a16="http://schemas.microsoft.com/office/drawing/2014/main" id="{8FA2AFE6-F983-C5B0-2991-3547FFB4623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2885">
              <a:off x="9776354" y="3446218"/>
              <a:ext cx="311787" cy="353612"/>
            </a:xfrm>
            <a:prstGeom prst="rect">
              <a:avLst/>
            </a:prstGeom>
          </p:spPr>
        </p:pic>
        <p:pic>
          <p:nvPicPr>
            <p:cNvPr id="458" name="圖片 457">
              <a:extLst>
                <a:ext uri="{FF2B5EF4-FFF2-40B4-BE49-F238E27FC236}">
                  <a16:creationId xmlns:a16="http://schemas.microsoft.com/office/drawing/2014/main" id="{E7096414-17CA-45F7-3030-905764CB935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6124">
              <a:off x="9855995" y="3259656"/>
              <a:ext cx="287983" cy="326615"/>
            </a:xfrm>
            <a:prstGeom prst="rect">
              <a:avLst/>
            </a:prstGeom>
          </p:spPr>
        </p:pic>
        <p:pic>
          <p:nvPicPr>
            <p:cNvPr id="460" name="圖片 459">
              <a:extLst>
                <a:ext uri="{FF2B5EF4-FFF2-40B4-BE49-F238E27FC236}">
                  <a16:creationId xmlns:a16="http://schemas.microsoft.com/office/drawing/2014/main" id="{9A752FC2-77D0-D82B-1D70-B3BECD4556A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7745">
              <a:off x="10013921" y="3277602"/>
              <a:ext cx="343054" cy="389073"/>
            </a:xfrm>
            <a:prstGeom prst="rect">
              <a:avLst/>
            </a:prstGeom>
          </p:spPr>
        </p:pic>
        <p:pic>
          <p:nvPicPr>
            <p:cNvPr id="461" name="圖片 460">
              <a:extLst>
                <a:ext uri="{FF2B5EF4-FFF2-40B4-BE49-F238E27FC236}">
                  <a16:creationId xmlns:a16="http://schemas.microsoft.com/office/drawing/2014/main" id="{DE9490B8-D92D-66F6-45CF-1020F771DEA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8981">
              <a:off x="10084698" y="3327295"/>
              <a:ext cx="356495" cy="404318"/>
            </a:xfrm>
            <a:prstGeom prst="rect">
              <a:avLst/>
            </a:prstGeom>
          </p:spPr>
        </p:pic>
        <p:pic>
          <p:nvPicPr>
            <p:cNvPr id="463" name="圖片 462">
              <a:extLst>
                <a:ext uri="{FF2B5EF4-FFF2-40B4-BE49-F238E27FC236}">
                  <a16:creationId xmlns:a16="http://schemas.microsoft.com/office/drawing/2014/main" id="{BE9F5F66-47D8-8A23-3BBF-E9709C43EAAC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5826">
              <a:off x="10110536" y="3493800"/>
              <a:ext cx="310716" cy="352397"/>
            </a:xfrm>
            <a:prstGeom prst="rect">
              <a:avLst/>
            </a:prstGeom>
          </p:spPr>
        </p:pic>
        <p:pic>
          <p:nvPicPr>
            <p:cNvPr id="464" name="圖片 463">
              <a:extLst>
                <a:ext uri="{FF2B5EF4-FFF2-40B4-BE49-F238E27FC236}">
                  <a16:creationId xmlns:a16="http://schemas.microsoft.com/office/drawing/2014/main" id="{38EAFEFC-1FF6-7B7D-1075-C97057FDC330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5333181">
              <a:off x="9409037" y="3260789"/>
              <a:ext cx="288975" cy="327740"/>
            </a:xfrm>
            <a:prstGeom prst="rect">
              <a:avLst/>
            </a:prstGeom>
          </p:spPr>
        </p:pic>
        <p:pic>
          <p:nvPicPr>
            <p:cNvPr id="466" name="圖片 465">
              <a:extLst>
                <a:ext uri="{FF2B5EF4-FFF2-40B4-BE49-F238E27FC236}">
                  <a16:creationId xmlns:a16="http://schemas.microsoft.com/office/drawing/2014/main" id="{6FD25CC8-8E55-77D8-495A-A6D79EE9D0FA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3956408">
              <a:off x="9224310" y="3274291"/>
              <a:ext cx="266913" cy="302718"/>
            </a:xfrm>
            <a:prstGeom prst="rect">
              <a:avLst/>
            </a:prstGeom>
          </p:spPr>
        </p:pic>
        <p:pic>
          <p:nvPicPr>
            <p:cNvPr id="467" name="圖片 466">
              <a:extLst>
                <a:ext uri="{FF2B5EF4-FFF2-40B4-BE49-F238E27FC236}">
                  <a16:creationId xmlns:a16="http://schemas.microsoft.com/office/drawing/2014/main" id="{4A8AD7AD-947A-4D58-8AAF-30C67832D26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898026">
              <a:off x="9185934" y="3067980"/>
              <a:ext cx="317954" cy="360606"/>
            </a:xfrm>
            <a:prstGeom prst="rect">
              <a:avLst/>
            </a:prstGeom>
          </p:spPr>
        </p:pic>
        <p:pic>
          <p:nvPicPr>
            <p:cNvPr id="469" name="圖片 468">
              <a:extLst>
                <a:ext uri="{FF2B5EF4-FFF2-40B4-BE49-F238E27FC236}">
                  <a16:creationId xmlns:a16="http://schemas.microsoft.com/office/drawing/2014/main" id="{873EC239-89F5-E771-DBB0-9713416CE9A0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929282">
              <a:off x="9206554" y="2975707"/>
              <a:ext cx="330413" cy="374737"/>
            </a:xfrm>
            <a:prstGeom prst="rect">
              <a:avLst/>
            </a:prstGeom>
          </p:spPr>
        </p:pic>
        <p:pic>
          <p:nvPicPr>
            <p:cNvPr id="470" name="圖片 469">
              <a:extLst>
                <a:ext uri="{FF2B5EF4-FFF2-40B4-BE49-F238E27FC236}">
                  <a16:creationId xmlns:a16="http://schemas.microsoft.com/office/drawing/2014/main" id="{C2C79903-5843-51CA-546F-E47081C3598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6098">
              <a:off x="9350049" y="2954787"/>
              <a:ext cx="287981" cy="326613"/>
            </a:xfrm>
            <a:prstGeom prst="rect">
              <a:avLst/>
            </a:prstGeom>
          </p:spPr>
        </p:pic>
        <p:pic>
          <p:nvPicPr>
            <p:cNvPr id="472" name="圖片 471">
              <a:extLst>
                <a:ext uri="{FF2B5EF4-FFF2-40B4-BE49-F238E27FC236}">
                  <a16:creationId xmlns:a16="http://schemas.microsoft.com/office/drawing/2014/main" id="{833BEAA2-4167-82FE-3849-55A59468CF4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3956408">
              <a:off x="9088625" y="3051764"/>
              <a:ext cx="266913" cy="302718"/>
            </a:xfrm>
            <a:prstGeom prst="rect">
              <a:avLst/>
            </a:prstGeom>
          </p:spPr>
        </p:pic>
        <p:pic>
          <p:nvPicPr>
            <p:cNvPr id="473" name="圖片 472">
              <a:extLst>
                <a:ext uri="{FF2B5EF4-FFF2-40B4-BE49-F238E27FC236}">
                  <a16:creationId xmlns:a16="http://schemas.microsoft.com/office/drawing/2014/main" id="{26507F72-AD34-363E-2F7F-E0C72096F5D3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2579614">
              <a:off x="8932666" y="3134655"/>
              <a:ext cx="246533" cy="279605"/>
            </a:xfrm>
            <a:prstGeom prst="rect">
              <a:avLst/>
            </a:prstGeom>
          </p:spPr>
        </p:pic>
        <p:pic>
          <p:nvPicPr>
            <p:cNvPr id="475" name="圖片 474">
              <a:extLst>
                <a:ext uri="{FF2B5EF4-FFF2-40B4-BE49-F238E27FC236}">
                  <a16:creationId xmlns:a16="http://schemas.microsoft.com/office/drawing/2014/main" id="{80F369F5-AB47-027E-928B-80954C2C690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6521243">
              <a:off x="8834292" y="2961691"/>
              <a:ext cx="293678" cy="333074"/>
            </a:xfrm>
            <a:prstGeom prst="rect">
              <a:avLst/>
            </a:prstGeom>
          </p:spPr>
        </p:pic>
        <p:pic>
          <p:nvPicPr>
            <p:cNvPr id="476" name="圖片 475">
              <a:extLst>
                <a:ext uri="{FF2B5EF4-FFF2-40B4-BE49-F238E27FC236}">
                  <a16:creationId xmlns:a16="http://schemas.microsoft.com/office/drawing/2014/main" id="{5B2489B6-C230-77D4-4D76-90FB215DF5AC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6552485">
              <a:off x="8820691" y="2873022"/>
              <a:ext cx="305185" cy="346124"/>
            </a:xfrm>
            <a:prstGeom prst="rect">
              <a:avLst/>
            </a:prstGeom>
          </p:spPr>
        </p:pic>
        <p:pic>
          <p:nvPicPr>
            <p:cNvPr id="478" name="圖片 477">
              <a:extLst>
                <a:ext uri="{FF2B5EF4-FFF2-40B4-BE49-F238E27FC236}">
                  <a16:creationId xmlns:a16="http://schemas.microsoft.com/office/drawing/2014/main" id="{6329AB08-FF6C-8C1B-6357-2B623D04A78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119337">
              <a:off x="8928094" y="2812953"/>
              <a:ext cx="265993" cy="301675"/>
            </a:xfrm>
            <a:prstGeom prst="rect">
              <a:avLst/>
            </a:prstGeom>
          </p:spPr>
        </p:pic>
        <p:pic>
          <p:nvPicPr>
            <p:cNvPr id="479" name="圖片 478">
              <a:extLst>
                <a:ext uri="{FF2B5EF4-FFF2-40B4-BE49-F238E27FC236}">
                  <a16:creationId xmlns:a16="http://schemas.microsoft.com/office/drawing/2014/main" id="{DC732A68-D876-AEFA-633D-F9252AE61AF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898022">
              <a:off x="9055288" y="2695004"/>
              <a:ext cx="317954" cy="360606"/>
            </a:xfrm>
            <a:prstGeom prst="rect">
              <a:avLst/>
            </a:prstGeom>
          </p:spPr>
        </p:pic>
        <p:pic>
          <p:nvPicPr>
            <p:cNvPr id="481" name="圖片 480">
              <a:extLst>
                <a:ext uri="{FF2B5EF4-FFF2-40B4-BE49-F238E27FC236}">
                  <a16:creationId xmlns:a16="http://schemas.microsoft.com/office/drawing/2014/main" id="{E1C2B070-9F96-90AC-3E52-A85DE1E7D57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6521248">
              <a:off x="8908513" y="2563370"/>
              <a:ext cx="293677" cy="333073"/>
            </a:xfrm>
            <a:prstGeom prst="rect">
              <a:avLst/>
            </a:prstGeom>
          </p:spPr>
        </p:pic>
        <p:pic>
          <p:nvPicPr>
            <p:cNvPr id="482" name="圖片 481">
              <a:extLst>
                <a:ext uri="{FF2B5EF4-FFF2-40B4-BE49-F238E27FC236}">
                  <a16:creationId xmlns:a16="http://schemas.microsoft.com/office/drawing/2014/main" id="{BB63AB9B-1832-9F63-695A-9655ABA6F7D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62873">
              <a:off x="9002510" y="2378612"/>
              <a:ext cx="349838" cy="396768"/>
            </a:xfrm>
            <a:prstGeom prst="rect">
              <a:avLst/>
            </a:prstGeom>
          </p:spPr>
        </p:pic>
        <p:pic>
          <p:nvPicPr>
            <p:cNvPr id="484" name="圖片 483">
              <a:extLst>
                <a:ext uri="{FF2B5EF4-FFF2-40B4-BE49-F238E27FC236}">
                  <a16:creationId xmlns:a16="http://schemas.microsoft.com/office/drawing/2014/main" id="{6D30214D-4E2C-A1EA-33E7-842BEF40A7D6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4131">
              <a:off x="9080989" y="2322043"/>
              <a:ext cx="363545" cy="412313"/>
            </a:xfrm>
            <a:prstGeom prst="rect">
              <a:avLst/>
            </a:prstGeom>
          </p:spPr>
        </p:pic>
        <p:pic>
          <p:nvPicPr>
            <p:cNvPr id="485" name="圖片 484">
              <a:extLst>
                <a:ext uri="{FF2B5EF4-FFF2-40B4-BE49-F238E27FC236}">
                  <a16:creationId xmlns:a16="http://schemas.microsoft.com/office/drawing/2014/main" id="{3DB6BFBF-27B1-C08D-3696-34AE5EA68D6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60943">
              <a:off x="9236724" y="2403495"/>
              <a:ext cx="316859" cy="359365"/>
            </a:xfrm>
            <a:prstGeom prst="rect">
              <a:avLst/>
            </a:prstGeom>
          </p:spPr>
        </p:pic>
        <p:pic>
          <p:nvPicPr>
            <p:cNvPr id="487" name="圖片 486">
              <a:extLst>
                <a:ext uri="{FF2B5EF4-FFF2-40B4-BE49-F238E27FC236}">
                  <a16:creationId xmlns:a16="http://schemas.microsoft.com/office/drawing/2014/main" id="{A80D6C67-23B2-5073-634E-8DF3D6D11BC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929282">
              <a:off x="9179813" y="2554785"/>
              <a:ext cx="330414" cy="374738"/>
            </a:xfrm>
            <a:prstGeom prst="rect">
              <a:avLst/>
            </a:prstGeom>
          </p:spPr>
        </p:pic>
        <p:pic>
          <p:nvPicPr>
            <p:cNvPr id="488" name="圖片 487">
              <a:extLst>
                <a:ext uri="{FF2B5EF4-FFF2-40B4-BE49-F238E27FC236}">
                  <a16:creationId xmlns:a16="http://schemas.microsoft.com/office/drawing/2014/main" id="{90F1D370-FFFB-F390-33A9-883AC959F1A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6552480">
              <a:off x="9028669" y="2416501"/>
              <a:ext cx="305184" cy="346123"/>
            </a:xfrm>
            <a:prstGeom prst="rect">
              <a:avLst/>
            </a:prstGeom>
          </p:spPr>
        </p:pic>
        <p:pic>
          <p:nvPicPr>
            <p:cNvPr id="490" name="圖片 489">
              <a:extLst>
                <a:ext uri="{FF2B5EF4-FFF2-40B4-BE49-F238E27FC236}">
                  <a16:creationId xmlns:a16="http://schemas.microsoft.com/office/drawing/2014/main" id="{C2502C07-74DB-F9C5-4038-391FC5C815B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4118">
              <a:off x="9127789" y="2225662"/>
              <a:ext cx="363545" cy="412313"/>
            </a:xfrm>
            <a:prstGeom prst="rect">
              <a:avLst/>
            </a:prstGeom>
          </p:spPr>
        </p:pic>
        <p:pic>
          <p:nvPicPr>
            <p:cNvPr id="491" name="圖片 490">
              <a:extLst>
                <a:ext uri="{FF2B5EF4-FFF2-40B4-BE49-F238E27FC236}">
                  <a16:creationId xmlns:a16="http://schemas.microsoft.com/office/drawing/2014/main" id="{85737829-EA6D-E512-9FBD-C009A6187696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525399">
              <a:off x="9209800" y="2167688"/>
              <a:ext cx="377789" cy="428468"/>
            </a:xfrm>
            <a:prstGeom prst="rect">
              <a:avLst/>
            </a:prstGeom>
          </p:spPr>
        </p:pic>
        <p:pic>
          <p:nvPicPr>
            <p:cNvPr id="493" name="圖片 492">
              <a:extLst>
                <a:ext uri="{FF2B5EF4-FFF2-40B4-BE49-F238E27FC236}">
                  <a16:creationId xmlns:a16="http://schemas.microsoft.com/office/drawing/2014/main" id="{160D691F-8C75-B146-2A38-F61A944C2323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92197">
              <a:off x="9371112" y="2253578"/>
              <a:ext cx="329275" cy="373446"/>
            </a:xfrm>
            <a:prstGeom prst="rect">
              <a:avLst/>
            </a:prstGeom>
          </p:spPr>
        </p:pic>
        <p:pic>
          <p:nvPicPr>
            <p:cNvPr id="494" name="圖片 493">
              <a:extLst>
                <a:ext uri="{FF2B5EF4-FFF2-40B4-BE49-F238E27FC236}">
                  <a16:creationId xmlns:a16="http://schemas.microsoft.com/office/drawing/2014/main" id="{CFE388ED-036B-F9BB-DA50-573EAD321F7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6098">
              <a:off x="9428680" y="2510796"/>
              <a:ext cx="287982" cy="326614"/>
            </a:xfrm>
            <a:prstGeom prst="rect">
              <a:avLst/>
            </a:prstGeom>
          </p:spPr>
        </p:pic>
        <p:pic>
          <p:nvPicPr>
            <p:cNvPr id="496" name="圖片 495">
              <a:extLst>
                <a:ext uri="{FF2B5EF4-FFF2-40B4-BE49-F238E27FC236}">
                  <a16:creationId xmlns:a16="http://schemas.microsoft.com/office/drawing/2014/main" id="{DAE667B4-B48F-A3F3-4786-4AF1F14EC69A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119342">
              <a:off x="9425246" y="2328713"/>
              <a:ext cx="265993" cy="301675"/>
            </a:xfrm>
            <a:prstGeom prst="rect">
              <a:avLst/>
            </a:prstGeom>
          </p:spPr>
        </p:pic>
        <p:pic>
          <p:nvPicPr>
            <p:cNvPr id="497" name="圖片 496">
              <a:extLst>
                <a:ext uri="{FF2B5EF4-FFF2-40B4-BE49-F238E27FC236}">
                  <a16:creationId xmlns:a16="http://schemas.microsoft.com/office/drawing/2014/main" id="{CD5A15F0-2970-AC9A-001B-1BBF9B51D6F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60953">
              <a:off x="9575265" y="2274905"/>
              <a:ext cx="316860" cy="359366"/>
            </a:xfrm>
            <a:prstGeom prst="rect">
              <a:avLst/>
            </a:prstGeom>
          </p:spPr>
        </p:pic>
        <p:pic>
          <p:nvPicPr>
            <p:cNvPr id="499" name="圖片 498">
              <a:extLst>
                <a:ext uri="{FF2B5EF4-FFF2-40B4-BE49-F238E27FC236}">
                  <a16:creationId xmlns:a16="http://schemas.microsoft.com/office/drawing/2014/main" id="{E331B307-7FA8-C221-5E7C-56A50067E396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92215">
              <a:off x="9655616" y="2288711"/>
              <a:ext cx="329274" cy="373445"/>
            </a:xfrm>
            <a:prstGeom prst="rect">
              <a:avLst/>
            </a:prstGeom>
          </p:spPr>
        </p:pic>
        <p:pic>
          <p:nvPicPr>
            <p:cNvPr id="500" name="圖片 499">
              <a:extLst>
                <a:ext uri="{FF2B5EF4-FFF2-40B4-BE49-F238E27FC236}">
                  <a16:creationId xmlns:a16="http://schemas.microsoft.com/office/drawing/2014/main" id="{818D1C9A-5CB2-93D8-6335-DFE19817CD5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4059034">
              <a:off x="9729874" y="2431166"/>
              <a:ext cx="286991" cy="325490"/>
            </a:xfrm>
            <a:prstGeom prst="rect">
              <a:avLst/>
            </a:prstGeom>
          </p:spPr>
        </p:pic>
        <p:pic>
          <p:nvPicPr>
            <p:cNvPr id="502" name="圖片 501">
              <a:extLst>
                <a:ext uri="{FF2B5EF4-FFF2-40B4-BE49-F238E27FC236}">
                  <a16:creationId xmlns:a16="http://schemas.microsoft.com/office/drawing/2014/main" id="{385E5973-28DD-9B89-1260-6B712C6B396C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274819">
              <a:off x="9788871" y="2681879"/>
              <a:ext cx="344240" cy="390419"/>
            </a:xfrm>
            <a:prstGeom prst="rect">
              <a:avLst/>
            </a:prstGeom>
          </p:spPr>
        </p:pic>
        <p:pic>
          <p:nvPicPr>
            <p:cNvPr id="503" name="圖片 502">
              <a:extLst>
                <a:ext uri="{FF2B5EF4-FFF2-40B4-BE49-F238E27FC236}">
                  <a16:creationId xmlns:a16="http://schemas.microsoft.com/office/drawing/2014/main" id="{DE691F07-1E86-261E-8DC9-C24BD4F3D81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898059">
              <a:off x="9704954" y="2484745"/>
              <a:ext cx="317956" cy="360609"/>
            </a:xfrm>
            <a:prstGeom prst="rect">
              <a:avLst/>
            </a:prstGeom>
          </p:spPr>
        </p:pic>
        <p:pic>
          <p:nvPicPr>
            <p:cNvPr id="505" name="圖片 504">
              <a:extLst>
                <a:ext uri="{FF2B5EF4-FFF2-40B4-BE49-F238E27FC236}">
                  <a16:creationId xmlns:a16="http://schemas.microsoft.com/office/drawing/2014/main" id="{0E7F1219-01DE-340D-EBE4-E39F8602B5EA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39670">
              <a:off x="9860806" y="2349342"/>
              <a:ext cx="378758" cy="429567"/>
            </a:xfrm>
            <a:prstGeom prst="rect">
              <a:avLst/>
            </a:prstGeom>
          </p:spPr>
        </p:pic>
        <p:pic>
          <p:nvPicPr>
            <p:cNvPr id="506" name="圖片 505">
              <a:extLst>
                <a:ext uri="{FF2B5EF4-FFF2-40B4-BE49-F238E27FC236}">
                  <a16:creationId xmlns:a16="http://schemas.microsoft.com/office/drawing/2014/main" id="{ACEFBF65-6A1E-C906-CA4C-F04D6E9AC04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0945">
              <a:off x="9959056" y="2328299"/>
              <a:ext cx="393600" cy="446400"/>
            </a:xfrm>
            <a:prstGeom prst="rect">
              <a:avLst/>
            </a:prstGeom>
          </p:spPr>
        </p:pic>
        <p:pic>
          <p:nvPicPr>
            <p:cNvPr id="508" name="圖片 507">
              <a:extLst>
                <a:ext uri="{FF2B5EF4-FFF2-40B4-BE49-F238E27FC236}">
                  <a16:creationId xmlns:a16="http://schemas.microsoft.com/office/drawing/2014/main" id="{22404E80-55B2-2FDF-D859-550E138E11A2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7758">
              <a:off x="10093120" y="2467656"/>
              <a:ext cx="343054" cy="389073"/>
            </a:xfrm>
            <a:prstGeom prst="rect">
              <a:avLst/>
            </a:prstGeom>
          </p:spPr>
        </p:pic>
        <p:pic>
          <p:nvPicPr>
            <p:cNvPr id="509" name="圖片 508">
              <a:extLst>
                <a:ext uri="{FF2B5EF4-FFF2-40B4-BE49-F238E27FC236}">
                  <a16:creationId xmlns:a16="http://schemas.microsoft.com/office/drawing/2014/main" id="{AF1B9E3E-DC3D-8EA1-1963-0D29C734DEE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898030">
              <a:off x="9880009" y="2228331"/>
              <a:ext cx="317954" cy="360606"/>
            </a:xfrm>
            <a:prstGeom prst="rect">
              <a:avLst/>
            </a:prstGeom>
          </p:spPr>
        </p:pic>
        <p:pic>
          <p:nvPicPr>
            <p:cNvPr id="511" name="圖片 510">
              <a:extLst>
                <a:ext uri="{FF2B5EF4-FFF2-40B4-BE49-F238E27FC236}">
                  <a16:creationId xmlns:a16="http://schemas.microsoft.com/office/drawing/2014/main" id="{A0B51086-E0FA-6200-0031-1B78D1F3A0E0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6521255">
              <a:off x="9733235" y="2096696"/>
              <a:ext cx="293677" cy="333073"/>
            </a:xfrm>
            <a:prstGeom prst="rect">
              <a:avLst/>
            </a:prstGeom>
          </p:spPr>
        </p:pic>
        <p:pic>
          <p:nvPicPr>
            <p:cNvPr id="512" name="圖片 511">
              <a:extLst>
                <a:ext uri="{FF2B5EF4-FFF2-40B4-BE49-F238E27FC236}">
                  <a16:creationId xmlns:a16="http://schemas.microsoft.com/office/drawing/2014/main" id="{6F780FD7-B354-0930-F342-A6A71263787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62873">
              <a:off x="9827230" y="1911938"/>
              <a:ext cx="349838" cy="396768"/>
            </a:xfrm>
            <a:prstGeom prst="rect">
              <a:avLst/>
            </a:prstGeom>
          </p:spPr>
        </p:pic>
        <p:pic>
          <p:nvPicPr>
            <p:cNvPr id="514" name="圖片 513">
              <a:extLst>
                <a:ext uri="{FF2B5EF4-FFF2-40B4-BE49-F238E27FC236}">
                  <a16:creationId xmlns:a16="http://schemas.microsoft.com/office/drawing/2014/main" id="{6632ED2F-7A29-0635-4315-D0CB711755C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4139">
              <a:off x="9905709" y="1855368"/>
              <a:ext cx="363547" cy="412316"/>
            </a:xfrm>
            <a:prstGeom prst="rect">
              <a:avLst/>
            </a:prstGeom>
          </p:spPr>
        </p:pic>
        <p:pic>
          <p:nvPicPr>
            <p:cNvPr id="515" name="圖片 514">
              <a:extLst>
                <a:ext uri="{FF2B5EF4-FFF2-40B4-BE49-F238E27FC236}">
                  <a16:creationId xmlns:a16="http://schemas.microsoft.com/office/drawing/2014/main" id="{C0134DE0-C3CE-D8AF-E737-613CFC5D79A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60962">
              <a:off x="10061447" y="1936821"/>
              <a:ext cx="316862" cy="359368"/>
            </a:xfrm>
            <a:prstGeom prst="rect">
              <a:avLst/>
            </a:prstGeom>
          </p:spPr>
        </p:pic>
        <p:pic>
          <p:nvPicPr>
            <p:cNvPr id="517" name="圖片 516">
              <a:extLst>
                <a:ext uri="{FF2B5EF4-FFF2-40B4-BE49-F238E27FC236}">
                  <a16:creationId xmlns:a16="http://schemas.microsoft.com/office/drawing/2014/main" id="{340B6EE9-013A-A19C-7EB8-5915EF3002F7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39654">
              <a:off x="10201665" y="2024621"/>
              <a:ext cx="378759" cy="429568"/>
            </a:xfrm>
            <a:prstGeom prst="rect">
              <a:avLst/>
            </a:prstGeom>
          </p:spPr>
        </p:pic>
        <p:pic>
          <p:nvPicPr>
            <p:cNvPr id="518" name="圖片 517">
              <a:extLst>
                <a:ext uri="{FF2B5EF4-FFF2-40B4-BE49-F238E27FC236}">
                  <a16:creationId xmlns:a16="http://schemas.microsoft.com/office/drawing/2014/main" id="{2D1D49EF-9B4D-A8EC-D8C9-3D4B36043FB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62873">
              <a:off x="10296059" y="1797209"/>
              <a:ext cx="349837" cy="396766"/>
            </a:xfrm>
            <a:prstGeom prst="rect">
              <a:avLst/>
            </a:prstGeom>
          </p:spPr>
        </p:pic>
        <p:pic>
          <p:nvPicPr>
            <p:cNvPr id="520" name="圖片 519">
              <a:extLst>
                <a:ext uri="{FF2B5EF4-FFF2-40B4-BE49-F238E27FC236}">
                  <a16:creationId xmlns:a16="http://schemas.microsoft.com/office/drawing/2014/main" id="{7154599E-EE4E-2B86-9277-594099AA5E4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04504">
              <a:off x="10488470" y="1816825"/>
              <a:ext cx="416739" cy="472643"/>
            </a:xfrm>
            <a:prstGeom prst="rect">
              <a:avLst/>
            </a:prstGeom>
          </p:spPr>
        </p:pic>
        <p:pic>
          <p:nvPicPr>
            <p:cNvPr id="521" name="圖片 520">
              <a:extLst>
                <a:ext uri="{FF2B5EF4-FFF2-40B4-BE49-F238E27FC236}">
                  <a16:creationId xmlns:a16="http://schemas.microsoft.com/office/drawing/2014/main" id="{CCCE9476-41F5-9C26-5EBE-BF165EC357B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5748">
              <a:off x="10575120" y="1876280"/>
              <a:ext cx="433068" cy="491163"/>
            </a:xfrm>
            <a:prstGeom prst="rect">
              <a:avLst/>
            </a:prstGeom>
          </p:spPr>
        </p:pic>
        <p:pic>
          <p:nvPicPr>
            <p:cNvPr id="523" name="圖片 522">
              <a:extLst>
                <a:ext uri="{FF2B5EF4-FFF2-40B4-BE49-F238E27FC236}">
                  <a16:creationId xmlns:a16="http://schemas.microsoft.com/office/drawing/2014/main" id="{75230ED4-5E32-F5B6-8DB7-F5BFEDCD2F7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02655">
              <a:off x="10608158" y="2078509"/>
              <a:ext cx="377455" cy="428089"/>
            </a:xfrm>
            <a:prstGeom prst="rect">
              <a:avLst/>
            </a:prstGeom>
          </p:spPr>
        </p:pic>
        <p:pic>
          <p:nvPicPr>
            <p:cNvPr id="524" name="圖片 523">
              <a:extLst>
                <a:ext uri="{FF2B5EF4-FFF2-40B4-BE49-F238E27FC236}">
                  <a16:creationId xmlns:a16="http://schemas.microsoft.com/office/drawing/2014/main" id="{536B2489-18E3-D07F-1C5E-77D9F2864A4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0916">
              <a:off x="10402914" y="2092877"/>
              <a:ext cx="393599" cy="446399"/>
            </a:xfrm>
            <a:prstGeom prst="rect">
              <a:avLst/>
            </a:prstGeom>
          </p:spPr>
        </p:pic>
        <p:pic>
          <p:nvPicPr>
            <p:cNvPr id="526" name="圖片 525">
              <a:extLst>
                <a:ext uri="{FF2B5EF4-FFF2-40B4-BE49-F238E27FC236}">
                  <a16:creationId xmlns:a16="http://schemas.microsoft.com/office/drawing/2014/main" id="{C85EC93F-6298-19D7-46A0-3AD010E98406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4117">
              <a:off x="10503308" y="1857317"/>
              <a:ext cx="363545" cy="412313"/>
            </a:xfrm>
            <a:prstGeom prst="rect">
              <a:avLst/>
            </a:prstGeom>
          </p:spPr>
        </p:pic>
        <p:pic>
          <p:nvPicPr>
            <p:cNvPr id="527" name="圖片 526">
              <a:extLst>
                <a:ext uri="{FF2B5EF4-FFF2-40B4-BE49-F238E27FC236}">
                  <a16:creationId xmlns:a16="http://schemas.microsoft.com/office/drawing/2014/main" id="{63639BC7-F05E-B9B9-E30D-72D963408A7A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5765">
              <a:off x="10702706" y="1879834"/>
              <a:ext cx="433068" cy="491163"/>
            </a:xfrm>
            <a:prstGeom prst="rect">
              <a:avLst/>
            </a:prstGeom>
          </p:spPr>
        </p:pic>
        <p:pic>
          <p:nvPicPr>
            <p:cNvPr id="529" name="圖片 528">
              <a:extLst>
                <a:ext uri="{FF2B5EF4-FFF2-40B4-BE49-F238E27FC236}">
                  <a16:creationId xmlns:a16="http://schemas.microsoft.com/office/drawing/2014/main" id="{04225E83-229E-8491-C329-F25BAB80626A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7021">
              <a:off x="10792098" y="1942511"/>
              <a:ext cx="450037" cy="510408"/>
            </a:xfrm>
            <a:prstGeom prst="rect">
              <a:avLst/>
            </a:prstGeom>
          </p:spPr>
        </p:pic>
        <p:pic>
          <p:nvPicPr>
            <p:cNvPr id="530" name="圖片 529">
              <a:extLst>
                <a:ext uri="{FF2B5EF4-FFF2-40B4-BE49-F238E27FC236}">
                  <a16:creationId xmlns:a16="http://schemas.microsoft.com/office/drawing/2014/main" id="{737EAF05-5A7B-F4F4-D40A-FE43882CD1B8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3845">
              <a:off x="10824818" y="2152705"/>
              <a:ext cx="392244" cy="444862"/>
            </a:xfrm>
            <a:prstGeom prst="rect">
              <a:avLst/>
            </a:prstGeom>
          </p:spPr>
        </p:pic>
        <p:pic>
          <p:nvPicPr>
            <p:cNvPr id="532" name="圖片 531">
              <a:extLst>
                <a:ext uri="{FF2B5EF4-FFF2-40B4-BE49-F238E27FC236}">
                  <a16:creationId xmlns:a16="http://schemas.microsoft.com/office/drawing/2014/main" id="{9EDC770B-0DAF-2D4B-4F2F-FD719BCC1E1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7758">
              <a:off x="10613687" y="2335320"/>
              <a:ext cx="343054" cy="389073"/>
            </a:xfrm>
            <a:prstGeom prst="rect">
              <a:avLst/>
            </a:prstGeom>
          </p:spPr>
        </p:pic>
        <p:pic>
          <p:nvPicPr>
            <p:cNvPr id="533" name="圖片 532">
              <a:extLst>
                <a:ext uri="{FF2B5EF4-FFF2-40B4-BE49-F238E27FC236}">
                  <a16:creationId xmlns:a16="http://schemas.microsoft.com/office/drawing/2014/main" id="{600D82F5-5957-99EF-127A-AD6826C9674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60957">
              <a:off x="10830926" y="2239115"/>
              <a:ext cx="316860" cy="359366"/>
            </a:xfrm>
            <a:prstGeom prst="rect">
              <a:avLst/>
            </a:prstGeom>
          </p:spPr>
        </p:pic>
        <p:pic>
          <p:nvPicPr>
            <p:cNvPr id="535" name="圖片 534">
              <a:extLst>
                <a:ext uri="{FF2B5EF4-FFF2-40B4-BE49-F238E27FC236}">
                  <a16:creationId xmlns:a16="http://schemas.microsoft.com/office/drawing/2014/main" id="{53F1719A-A2FC-6EA5-6AE4-BB66665C458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02655">
              <a:off x="10913756" y="2382998"/>
              <a:ext cx="377453" cy="428087"/>
            </a:xfrm>
            <a:prstGeom prst="rect">
              <a:avLst/>
            </a:prstGeom>
          </p:spPr>
        </p:pic>
        <p:pic>
          <p:nvPicPr>
            <p:cNvPr id="536" name="圖片 535">
              <a:extLst>
                <a:ext uri="{FF2B5EF4-FFF2-40B4-BE49-F238E27FC236}">
                  <a16:creationId xmlns:a16="http://schemas.microsoft.com/office/drawing/2014/main" id="{B64A992B-376B-4C1A-E96E-69E9237BF1A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3845">
              <a:off x="10926173" y="2478799"/>
              <a:ext cx="392243" cy="444861"/>
            </a:xfrm>
            <a:prstGeom prst="rect">
              <a:avLst/>
            </a:prstGeom>
          </p:spPr>
        </p:pic>
        <p:pic>
          <p:nvPicPr>
            <p:cNvPr id="538" name="圖片 537">
              <a:extLst>
                <a:ext uri="{FF2B5EF4-FFF2-40B4-BE49-F238E27FC236}">
                  <a16:creationId xmlns:a16="http://schemas.microsoft.com/office/drawing/2014/main" id="{001FFC4B-E9D1-B0B3-FCE4-93A5ED04DD02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8000654">
              <a:off x="10848777" y="2623121"/>
              <a:ext cx="341872" cy="387733"/>
            </a:xfrm>
            <a:prstGeom prst="rect">
              <a:avLst/>
            </a:prstGeom>
          </p:spPr>
        </p:pic>
        <p:pic>
          <p:nvPicPr>
            <p:cNvPr id="539" name="圖片 538">
              <a:extLst>
                <a:ext uri="{FF2B5EF4-FFF2-40B4-BE49-F238E27FC236}">
                  <a16:creationId xmlns:a16="http://schemas.microsoft.com/office/drawing/2014/main" id="{D0A58A7B-F201-5E2E-0D96-87ADF2C6DC9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306076">
              <a:off x="10210921" y="2710510"/>
              <a:ext cx="357726" cy="405714"/>
            </a:xfrm>
            <a:prstGeom prst="rect">
              <a:avLst/>
            </a:prstGeom>
          </p:spPr>
        </p:pic>
        <p:pic>
          <p:nvPicPr>
            <p:cNvPr id="541" name="圖片 540">
              <a:extLst>
                <a:ext uri="{FF2B5EF4-FFF2-40B4-BE49-F238E27FC236}">
                  <a16:creationId xmlns:a16="http://schemas.microsoft.com/office/drawing/2014/main" id="{68B2F890-9058-58E3-459C-E876060393B0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929290">
              <a:off x="10125719" y="2504744"/>
              <a:ext cx="330412" cy="374736"/>
            </a:xfrm>
            <a:prstGeom prst="rect">
              <a:avLst/>
            </a:prstGeom>
          </p:spPr>
        </p:pic>
        <p:pic>
          <p:nvPicPr>
            <p:cNvPr id="542" name="圖片 541">
              <a:extLst>
                <a:ext uri="{FF2B5EF4-FFF2-40B4-BE49-F238E27FC236}">
                  <a16:creationId xmlns:a16="http://schemas.microsoft.com/office/drawing/2014/main" id="{882EFFF5-8524-D5EB-9BF4-287FD6EFC3F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0916">
              <a:off x="10288621" y="2365798"/>
              <a:ext cx="393599" cy="446399"/>
            </a:xfrm>
            <a:prstGeom prst="rect">
              <a:avLst/>
            </a:prstGeom>
          </p:spPr>
        </p:pic>
        <p:pic>
          <p:nvPicPr>
            <p:cNvPr id="544" name="圖片 543">
              <a:extLst>
                <a:ext uri="{FF2B5EF4-FFF2-40B4-BE49-F238E27FC236}">
                  <a16:creationId xmlns:a16="http://schemas.microsoft.com/office/drawing/2014/main" id="{96C7AE2B-977A-A7DD-7803-08DC8CE031D6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302184">
              <a:off x="10390839" y="2344928"/>
              <a:ext cx="409021" cy="463890"/>
            </a:xfrm>
            <a:prstGeom prst="rect">
              <a:avLst/>
            </a:prstGeom>
          </p:spPr>
        </p:pic>
        <p:pic>
          <p:nvPicPr>
            <p:cNvPr id="545" name="圖片 544">
              <a:extLst>
                <a:ext uri="{FF2B5EF4-FFF2-40B4-BE49-F238E27FC236}">
                  <a16:creationId xmlns:a16="http://schemas.microsoft.com/office/drawing/2014/main" id="{AEC66E91-B28F-0962-21C9-CDD7CCE4342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9004">
              <a:off x="10529104" y="2490770"/>
              <a:ext cx="356496" cy="404319"/>
            </a:xfrm>
            <a:prstGeom prst="rect">
              <a:avLst/>
            </a:prstGeom>
          </p:spPr>
        </p:pic>
        <p:pic>
          <p:nvPicPr>
            <p:cNvPr id="547" name="圖片 546">
              <a:extLst>
                <a:ext uri="{FF2B5EF4-FFF2-40B4-BE49-F238E27FC236}">
                  <a16:creationId xmlns:a16="http://schemas.microsoft.com/office/drawing/2014/main" id="{7A49378F-B4C8-7D5B-CBE7-70529E625FD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7929294">
              <a:off x="10310045" y="2239949"/>
              <a:ext cx="330414" cy="374738"/>
            </a:xfrm>
            <a:prstGeom prst="rect">
              <a:avLst/>
            </a:prstGeom>
          </p:spPr>
        </p:pic>
        <p:pic>
          <p:nvPicPr>
            <p:cNvPr id="548" name="圖片 547">
              <a:extLst>
                <a:ext uri="{FF2B5EF4-FFF2-40B4-BE49-F238E27FC236}">
                  <a16:creationId xmlns:a16="http://schemas.microsoft.com/office/drawing/2014/main" id="{94BC3930-06EC-850E-54F6-711B23D364B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6552485">
              <a:off x="10158902" y="2101666"/>
              <a:ext cx="305184" cy="346123"/>
            </a:xfrm>
            <a:prstGeom prst="rect">
              <a:avLst/>
            </a:prstGeom>
          </p:spPr>
        </p:pic>
        <p:pic>
          <p:nvPicPr>
            <p:cNvPr id="550" name="圖片 549">
              <a:extLst>
                <a:ext uri="{FF2B5EF4-FFF2-40B4-BE49-F238E27FC236}">
                  <a16:creationId xmlns:a16="http://schemas.microsoft.com/office/drawing/2014/main" id="{88CD6B84-C27F-0341-8A09-0AFD7D0DCEA6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4118">
              <a:off x="10258023" y="1910827"/>
              <a:ext cx="363545" cy="412313"/>
            </a:xfrm>
            <a:prstGeom prst="rect">
              <a:avLst/>
            </a:prstGeom>
          </p:spPr>
        </p:pic>
        <p:pic>
          <p:nvPicPr>
            <p:cNvPr id="551" name="圖片 550">
              <a:extLst>
                <a:ext uri="{FF2B5EF4-FFF2-40B4-BE49-F238E27FC236}">
                  <a16:creationId xmlns:a16="http://schemas.microsoft.com/office/drawing/2014/main" id="{94619A09-EE47-A32F-D367-027DA8DCC90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525399">
              <a:off x="10340034" y="1852853"/>
              <a:ext cx="377789" cy="428468"/>
            </a:xfrm>
            <a:prstGeom prst="rect">
              <a:avLst/>
            </a:prstGeom>
          </p:spPr>
        </p:pic>
        <p:pic>
          <p:nvPicPr>
            <p:cNvPr id="553" name="圖片 552">
              <a:extLst>
                <a:ext uri="{FF2B5EF4-FFF2-40B4-BE49-F238E27FC236}">
                  <a16:creationId xmlns:a16="http://schemas.microsoft.com/office/drawing/2014/main" id="{A8138BC1-C509-4E52-A024-A1DDECDC734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92213">
              <a:off x="10501347" y="1938741"/>
              <a:ext cx="329275" cy="373446"/>
            </a:xfrm>
            <a:prstGeom prst="rect">
              <a:avLst/>
            </a:prstGeom>
          </p:spPr>
        </p:pic>
        <p:pic>
          <p:nvPicPr>
            <p:cNvPr id="554" name="圖片 553">
              <a:extLst>
                <a:ext uri="{FF2B5EF4-FFF2-40B4-BE49-F238E27FC236}">
                  <a16:creationId xmlns:a16="http://schemas.microsoft.com/office/drawing/2014/main" id="{1A1C32DE-A432-87B0-4CEA-0B61A6941B03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0946">
              <a:off x="10645894" y="2031594"/>
              <a:ext cx="393599" cy="446399"/>
            </a:xfrm>
            <a:prstGeom prst="rect">
              <a:avLst/>
            </a:prstGeom>
          </p:spPr>
        </p:pic>
        <p:pic>
          <p:nvPicPr>
            <p:cNvPr id="555" name="圖片 554">
              <a:extLst>
                <a:ext uri="{FF2B5EF4-FFF2-40B4-BE49-F238E27FC236}">
                  <a16:creationId xmlns:a16="http://schemas.microsoft.com/office/drawing/2014/main" id="{8BA98390-F4ED-B38E-407E-786629B59528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4148">
              <a:off x="10746287" y="1796034"/>
              <a:ext cx="363545" cy="412313"/>
            </a:xfrm>
            <a:prstGeom prst="rect">
              <a:avLst/>
            </a:prstGeom>
          </p:spPr>
        </p:pic>
        <p:pic>
          <p:nvPicPr>
            <p:cNvPr id="556" name="圖片 555">
              <a:extLst>
                <a:ext uri="{FF2B5EF4-FFF2-40B4-BE49-F238E27FC236}">
                  <a16:creationId xmlns:a16="http://schemas.microsoft.com/office/drawing/2014/main" id="{DB8156C3-0E69-55CA-29A6-DDEEA676883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5770">
              <a:off x="10945687" y="1818551"/>
              <a:ext cx="433068" cy="491163"/>
            </a:xfrm>
            <a:prstGeom prst="rect">
              <a:avLst/>
            </a:prstGeom>
          </p:spPr>
        </p:pic>
        <p:pic>
          <p:nvPicPr>
            <p:cNvPr id="557" name="圖片 556">
              <a:extLst>
                <a:ext uri="{FF2B5EF4-FFF2-40B4-BE49-F238E27FC236}">
                  <a16:creationId xmlns:a16="http://schemas.microsoft.com/office/drawing/2014/main" id="{5F3914DF-B3EE-1354-850D-E3BFBD57DEE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7029">
              <a:off x="11035076" y="1881229"/>
              <a:ext cx="450037" cy="510408"/>
            </a:xfrm>
            <a:prstGeom prst="rect">
              <a:avLst/>
            </a:prstGeom>
          </p:spPr>
        </p:pic>
        <p:pic>
          <p:nvPicPr>
            <p:cNvPr id="558" name="圖片 557">
              <a:extLst>
                <a:ext uri="{FF2B5EF4-FFF2-40B4-BE49-F238E27FC236}">
                  <a16:creationId xmlns:a16="http://schemas.microsoft.com/office/drawing/2014/main" id="{657444C6-EB73-ED9A-018C-AB4122DB430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3865">
              <a:off x="11067796" y="2091419"/>
              <a:ext cx="392244" cy="444862"/>
            </a:xfrm>
            <a:prstGeom prst="rect">
              <a:avLst/>
            </a:prstGeom>
          </p:spPr>
        </p:pic>
        <p:pic>
          <p:nvPicPr>
            <p:cNvPr id="559" name="圖片 558">
              <a:extLst>
                <a:ext uri="{FF2B5EF4-FFF2-40B4-BE49-F238E27FC236}">
                  <a16:creationId xmlns:a16="http://schemas.microsoft.com/office/drawing/2014/main" id="{39EEB750-5FEC-08AA-5901-B6F77EB9894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302171">
              <a:off x="10854294" y="2104494"/>
              <a:ext cx="409019" cy="463887"/>
            </a:xfrm>
            <a:prstGeom prst="rect">
              <a:avLst/>
            </a:prstGeom>
          </p:spPr>
        </p:pic>
        <p:pic>
          <p:nvPicPr>
            <p:cNvPr id="560" name="圖片 559">
              <a:extLst>
                <a:ext uri="{FF2B5EF4-FFF2-40B4-BE49-F238E27FC236}">
                  <a16:creationId xmlns:a16="http://schemas.microsoft.com/office/drawing/2014/main" id="{91FC53AA-8554-C5AD-F42D-30239653B186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525392">
              <a:off x="10961001" y="1860521"/>
              <a:ext cx="377788" cy="428467"/>
            </a:xfrm>
            <a:prstGeom prst="rect">
              <a:avLst/>
            </a:prstGeom>
          </p:spPr>
        </p:pic>
        <p:pic>
          <p:nvPicPr>
            <p:cNvPr id="561" name="圖片 560">
              <a:extLst>
                <a:ext uri="{FF2B5EF4-FFF2-40B4-BE49-F238E27FC236}">
                  <a16:creationId xmlns:a16="http://schemas.microsoft.com/office/drawing/2014/main" id="{5C05371F-4483-E13B-F50D-FA02C1ADC1BB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7011">
              <a:off x="11167617" y="1886129"/>
              <a:ext cx="450035" cy="510406"/>
            </a:xfrm>
            <a:prstGeom prst="rect">
              <a:avLst/>
            </a:prstGeom>
          </p:spPr>
        </p:pic>
        <p:pic>
          <p:nvPicPr>
            <p:cNvPr id="562" name="圖片 561">
              <a:extLst>
                <a:ext uri="{FF2B5EF4-FFF2-40B4-BE49-F238E27FC236}">
                  <a16:creationId xmlns:a16="http://schemas.microsoft.com/office/drawing/2014/main" id="{9D382B8A-2F80-57CE-87C5-562565FEF5C0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98270">
              <a:off x="11259823" y="1952185"/>
              <a:ext cx="467668" cy="530404"/>
            </a:xfrm>
            <a:prstGeom prst="rect">
              <a:avLst/>
            </a:prstGeom>
          </p:spPr>
        </p:pic>
        <p:pic>
          <p:nvPicPr>
            <p:cNvPr id="563" name="圖片 562">
              <a:extLst>
                <a:ext uri="{FF2B5EF4-FFF2-40B4-BE49-F238E27FC236}">
                  <a16:creationId xmlns:a16="http://schemas.microsoft.com/office/drawing/2014/main" id="{FAE37BA8-AD8B-A69B-C066-F55D5EB02697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65099">
              <a:off x="11292148" y="2170640"/>
              <a:ext cx="407612" cy="462292"/>
            </a:xfrm>
            <a:prstGeom prst="rect">
              <a:avLst/>
            </a:prstGeom>
          </p:spPr>
        </p:pic>
        <p:pic>
          <p:nvPicPr>
            <p:cNvPr id="564" name="圖片 563">
              <a:extLst>
                <a:ext uri="{FF2B5EF4-FFF2-40B4-BE49-F238E27FC236}">
                  <a16:creationId xmlns:a16="http://schemas.microsoft.com/office/drawing/2014/main" id="{8BA15EBC-575F-BAC9-D447-72A3BE58D2C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9016">
              <a:off x="11071299" y="2358177"/>
              <a:ext cx="356495" cy="404318"/>
            </a:xfrm>
            <a:prstGeom prst="rect">
              <a:avLst/>
            </a:prstGeom>
          </p:spPr>
        </p:pic>
        <p:pic>
          <p:nvPicPr>
            <p:cNvPr id="565" name="圖片 564">
              <a:extLst>
                <a:ext uri="{FF2B5EF4-FFF2-40B4-BE49-F238E27FC236}">
                  <a16:creationId xmlns:a16="http://schemas.microsoft.com/office/drawing/2014/main" id="{DA7187E9-8A63-FC95-8CA9-33458905B50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92217">
              <a:off x="11298088" y="2260135"/>
              <a:ext cx="329275" cy="373446"/>
            </a:xfrm>
            <a:prstGeom prst="rect">
              <a:avLst/>
            </a:prstGeom>
          </p:spPr>
        </p:pic>
        <p:pic>
          <p:nvPicPr>
            <p:cNvPr id="566" name="圖片 565">
              <a:extLst>
                <a:ext uri="{FF2B5EF4-FFF2-40B4-BE49-F238E27FC236}">
                  <a16:creationId xmlns:a16="http://schemas.microsoft.com/office/drawing/2014/main" id="{47AD6CCD-4A16-2F2F-E373-BE8C737B08A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3845">
              <a:off x="11382473" y="2410713"/>
              <a:ext cx="392243" cy="444861"/>
            </a:xfrm>
            <a:prstGeom prst="rect">
              <a:avLst/>
            </a:prstGeom>
          </p:spPr>
        </p:pic>
        <p:pic>
          <p:nvPicPr>
            <p:cNvPr id="567" name="圖片 566">
              <a:extLst>
                <a:ext uri="{FF2B5EF4-FFF2-40B4-BE49-F238E27FC236}">
                  <a16:creationId xmlns:a16="http://schemas.microsoft.com/office/drawing/2014/main" id="{B5F36C5F-74D7-7675-1DDA-F4F58B507754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65099">
              <a:off x="11394394" y="2510451"/>
              <a:ext cx="407613" cy="462293"/>
            </a:xfrm>
            <a:prstGeom prst="rect">
              <a:avLst/>
            </a:prstGeom>
          </p:spPr>
        </p:pic>
        <p:pic>
          <p:nvPicPr>
            <p:cNvPr id="568" name="圖片 567">
              <a:extLst>
                <a:ext uri="{FF2B5EF4-FFF2-40B4-BE49-F238E27FC236}">
                  <a16:creationId xmlns:a16="http://schemas.microsoft.com/office/drawing/2014/main" id="{0D960748-DB66-90EC-0BF0-C844F4D7E88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8031918">
              <a:off x="11312875" y="2659457"/>
              <a:ext cx="355269" cy="402927"/>
            </a:xfrm>
            <a:prstGeom prst="rect">
              <a:avLst/>
            </a:prstGeom>
          </p:spPr>
        </p:pic>
        <p:pic>
          <p:nvPicPr>
            <p:cNvPr id="569" name="圖片 568">
              <a:extLst>
                <a:ext uri="{FF2B5EF4-FFF2-40B4-BE49-F238E27FC236}">
                  <a16:creationId xmlns:a16="http://schemas.microsoft.com/office/drawing/2014/main" id="{69CC6D4A-FA2F-5A2E-E2AA-089FA4ED336A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72903">
              <a:off x="10689467" y="2918708"/>
              <a:ext cx="311787" cy="353612"/>
            </a:xfrm>
            <a:prstGeom prst="rect">
              <a:avLst/>
            </a:prstGeom>
          </p:spPr>
        </p:pic>
        <p:pic>
          <p:nvPicPr>
            <p:cNvPr id="570" name="圖片 569">
              <a:extLst>
                <a:ext uri="{FF2B5EF4-FFF2-40B4-BE49-F238E27FC236}">
                  <a16:creationId xmlns:a16="http://schemas.microsoft.com/office/drawing/2014/main" id="{B08D2A40-80AA-3E8F-675F-C7CB25F56AD9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6126">
              <a:off x="10769106" y="2732145"/>
              <a:ext cx="287983" cy="326615"/>
            </a:xfrm>
            <a:prstGeom prst="rect">
              <a:avLst/>
            </a:prstGeom>
          </p:spPr>
        </p:pic>
        <p:pic>
          <p:nvPicPr>
            <p:cNvPr id="571" name="圖片 570">
              <a:extLst>
                <a:ext uri="{FF2B5EF4-FFF2-40B4-BE49-F238E27FC236}">
                  <a16:creationId xmlns:a16="http://schemas.microsoft.com/office/drawing/2014/main" id="{4B898564-E674-8EB5-F92F-BE38B49B8C4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7751">
              <a:off x="10927031" y="2750089"/>
              <a:ext cx="343054" cy="389073"/>
            </a:xfrm>
            <a:prstGeom prst="rect">
              <a:avLst/>
            </a:prstGeom>
          </p:spPr>
        </p:pic>
        <p:pic>
          <p:nvPicPr>
            <p:cNvPr id="572" name="圖片 571">
              <a:extLst>
                <a:ext uri="{FF2B5EF4-FFF2-40B4-BE49-F238E27FC236}">
                  <a16:creationId xmlns:a16="http://schemas.microsoft.com/office/drawing/2014/main" id="{99D20FCA-4A23-0023-DD83-5CC4BE03F63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8981">
              <a:off x="10997809" y="2799782"/>
              <a:ext cx="356495" cy="404318"/>
            </a:xfrm>
            <a:prstGeom prst="rect">
              <a:avLst/>
            </a:prstGeom>
          </p:spPr>
        </p:pic>
        <p:pic>
          <p:nvPicPr>
            <p:cNvPr id="573" name="圖片 572">
              <a:extLst>
                <a:ext uri="{FF2B5EF4-FFF2-40B4-BE49-F238E27FC236}">
                  <a16:creationId xmlns:a16="http://schemas.microsoft.com/office/drawing/2014/main" id="{A49C184E-2C7E-6294-55AE-C965AF89368A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5826">
              <a:off x="11023647" y="2966286"/>
              <a:ext cx="310716" cy="352397"/>
            </a:xfrm>
            <a:prstGeom prst="rect">
              <a:avLst/>
            </a:prstGeom>
          </p:spPr>
        </p:pic>
        <p:pic>
          <p:nvPicPr>
            <p:cNvPr id="574" name="圖片 573">
              <a:extLst>
                <a:ext uri="{FF2B5EF4-FFF2-40B4-BE49-F238E27FC236}">
                  <a16:creationId xmlns:a16="http://schemas.microsoft.com/office/drawing/2014/main" id="{3227C9C9-CD56-F169-8350-438748625818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0496108">
              <a:off x="11043774" y="2671869"/>
              <a:ext cx="287984" cy="326616"/>
            </a:xfrm>
            <a:prstGeom prst="rect">
              <a:avLst/>
            </a:prstGeom>
          </p:spPr>
        </p:pic>
        <p:pic>
          <p:nvPicPr>
            <p:cNvPr id="575" name="圖片 574">
              <a:extLst>
                <a:ext uri="{FF2B5EF4-FFF2-40B4-BE49-F238E27FC236}">
                  <a16:creationId xmlns:a16="http://schemas.microsoft.com/office/drawing/2014/main" id="{621EFA93-428D-32DF-CAC7-F625490762B8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9119324">
              <a:off x="11040340" y="2489785"/>
              <a:ext cx="265995" cy="301677"/>
            </a:xfrm>
            <a:prstGeom prst="rect">
              <a:avLst/>
            </a:prstGeom>
          </p:spPr>
        </p:pic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D89F86B5-4B77-FDDC-1A38-7C9D76AD5ADC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60957">
              <a:off x="11190361" y="2435979"/>
              <a:ext cx="316860" cy="359366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EFF8400C-54A1-E478-6C4C-7E484DE7F643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92210">
              <a:off x="11270710" y="2449784"/>
              <a:ext cx="329276" cy="373447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00646BA7-BB79-22AE-44B0-67BE0F1C6926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4059049">
              <a:off x="11344969" y="2592243"/>
              <a:ext cx="286991" cy="325490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55CEBA24-2350-E705-86B6-7DF9DCD9E60E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37764">
              <a:off x="11353419" y="2747790"/>
              <a:ext cx="343054" cy="389073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34C0347-90FE-1AAA-B16D-0728565E0FEB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60957">
              <a:off x="11570659" y="2651583"/>
              <a:ext cx="316860" cy="359366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57F47953-D569-457B-D79C-941DC6D3CE3D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02655">
              <a:off x="11653488" y="2795466"/>
              <a:ext cx="377456" cy="428090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FA0A2137-6814-D0F2-E69F-9C0FAB101697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3845">
              <a:off x="11665905" y="2891267"/>
              <a:ext cx="392245" cy="444863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45D275A5-A6F2-7D5D-669B-C9AE29C6CF32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8000672">
              <a:off x="11588510" y="3035591"/>
              <a:ext cx="341873" cy="387734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12C6C82D-FA9D-6EB9-B353-8588E3681CDF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2868997">
              <a:off x="11436619" y="2920326"/>
              <a:ext cx="356493" cy="404315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0FBFBFCD-89E1-7BA7-BBF2-9B71246FF7B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492205">
              <a:off x="11663410" y="2822285"/>
              <a:ext cx="329273" cy="373444"/>
            </a:xfrm>
            <a:prstGeom prst="rect">
              <a:avLst/>
            </a:prstGeom>
          </p:spPr>
        </p:pic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FBE1174C-602A-D00D-62D8-0CEA48421A20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3845">
              <a:off x="11747796" y="2972863"/>
              <a:ext cx="392243" cy="444861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36278B0C-2621-8BED-C5A4-7EEA38F3489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8031938">
              <a:off x="11678196" y="3221606"/>
              <a:ext cx="355266" cy="402924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104DE490-B0F1-5FAA-87E6-49FD07BEF330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5435826">
              <a:off x="11448985" y="3202430"/>
              <a:ext cx="310715" cy="352396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C1A61001-09BB-6F72-8079-4542D29A2862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4059049">
              <a:off x="11664397" y="3269487"/>
              <a:ext cx="286990" cy="325489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E568938B-C4DB-3895-FE9A-32CE9CED6CA1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8000654">
              <a:off x="11600802" y="3426123"/>
              <a:ext cx="341872" cy="387733"/>
            </a:xfrm>
            <a:prstGeom prst="rect">
              <a:avLst/>
            </a:prstGeom>
          </p:spPr>
        </p:pic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E62A8AF5-760E-7C77-4946-870DF5C92E75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8031919">
              <a:off x="11542444" y="3499514"/>
              <a:ext cx="355268" cy="402926"/>
            </a:xfrm>
            <a:prstGeom prst="rect">
              <a:avLst/>
            </a:prstGeom>
          </p:spPr>
        </p:pic>
        <p:pic>
          <p:nvPicPr>
            <p:cNvPr id="84" name="圖片 83">
              <a:extLst>
                <a:ext uri="{FF2B5EF4-FFF2-40B4-BE49-F238E27FC236}">
                  <a16:creationId xmlns:a16="http://schemas.microsoft.com/office/drawing/2014/main" id="{28288B98-67FC-9830-DFF4-CFCBB94438AC}"/>
                </a:ext>
              </a:extLst>
            </p:cNvPr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 rot="10598773">
              <a:off x="11425731" y="3537965"/>
              <a:ext cx="309645" cy="35118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77225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sp>
        <p:nvSpPr>
          <p:cNvPr id="150" name="Rectangle 284 30"/>
          <p:cNvSpPr>
            <a:spLocks noChangeArrowheads="1"/>
          </p:cNvSpPr>
          <p:nvPr/>
        </p:nvSpPr>
        <p:spPr bwMode="auto">
          <a:xfrm>
            <a:off x="2799046" y="5554014"/>
            <a:ext cx="2248927" cy="4876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 anchorCtr="0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(initiator)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645304" y="2160387"/>
            <a:ext cx="2655041" cy="3239783"/>
            <a:chOff x="2645304" y="2160387"/>
            <a:chExt cx="2655041" cy="3239783"/>
          </a:xfrm>
        </p:grpSpPr>
        <p:pic>
          <p:nvPicPr>
            <p:cNvPr id="36" name="Picture 9" descr="1"/>
            <p:cNvPicPr>
              <a:picLocks noChangeArrowheads="1"/>
            </p:cNvPicPr>
            <p:nvPr>
              <p:custDataLst>
                <p:tags r:id="rId34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">
              <a:off x="3564140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9" descr="1"/>
            <p:cNvPicPr>
              <a:picLocks noChangeArrowheads="1"/>
            </p:cNvPicPr>
            <p:nvPr>
              <p:custDataLst>
                <p:tags r:id="rId35"/>
              </p:custDataLst>
            </p:nvPr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5">
              <a:off x="3324956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9" descr="1"/>
            <p:cNvPicPr>
              <a:picLocks noChangeArrowheads="1"/>
            </p:cNvPicPr>
            <p:nvPr>
              <p:custDataLst>
                <p:tags r:id="rId36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6">
              <a:off x="3221136" y="2837066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9" descr="1"/>
            <p:cNvPicPr>
              <a:picLocks noChangeArrowheads="1"/>
            </p:cNvPicPr>
            <p:nvPr>
              <p:custDataLst>
                <p:tags r:id="rId37"/>
              </p:custDataLst>
            </p:nvPr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28">
              <a:off x="3655309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9" descr="1"/>
            <p:cNvPicPr>
              <a:picLocks noChangeArrowheads="1"/>
            </p:cNvPicPr>
            <p:nvPr>
              <p:custDataLst>
                <p:tags r:id="rId38"/>
              </p:custDataLst>
            </p:nvPr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88">
              <a:off x="4088585" y="2612477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9" descr="1"/>
            <p:cNvPicPr>
              <a:picLocks noChangeArrowheads="1"/>
            </p:cNvPicPr>
            <p:nvPr>
              <p:custDataLst>
                <p:tags r:id="rId39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07">
              <a:off x="4319974" y="2976713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9" descr="1"/>
            <p:cNvPicPr>
              <a:picLocks noChangeArrowheads="1"/>
            </p:cNvPicPr>
            <p:nvPr>
              <p:custDataLst>
                <p:tags r:id="rId40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9">
              <a:off x="3208621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9" descr="1"/>
            <p:cNvPicPr>
              <a:picLocks noChangeArrowheads="1"/>
            </p:cNvPicPr>
            <p:nvPr>
              <p:custDataLst>
                <p:tags r:id="rId41"/>
              </p:custDataLst>
            </p:nvPr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7">
              <a:off x="2945511" y="3735399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9" descr="1"/>
            <p:cNvPicPr>
              <a:picLocks noChangeArrowheads="1"/>
            </p:cNvPicPr>
            <p:nvPr>
              <p:custDataLst>
                <p:tags r:id="rId42"/>
              </p:custDataLst>
            </p:nvPr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087064" y="3530918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9" descr="1"/>
            <p:cNvPicPr>
              <a:picLocks noChangeArrowheads="1"/>
            </p:cNvPicPr>
            <p:nvPr>
              <p:custDataLst>
                <p:tags r:id="rId43"/>
              </p:custDataLst>
            </p:nvPr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5">
              <a:off x="3275408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9" descr="1"/>
            <p:cNvPicPr>
              <a:picLocks noChangeArrowheads="1"/>
            </p:cNvPicPr>
            <p:nvPr>
              <p:custDataLst>
                <p:tags r:id="rId44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7">
              <a:off x="343451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9" descr="1"/>
            <p:cNvPicPr>
              <a:picLocks noChangeArrowheads="1"/>
            </p:cNvPicPr>
            <p:nvPr>
              <p:custDataLst>
                <p:tags r:id="rId45"/>
              </p:custDataLst>
            </p:nvPr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4">
              <a:off x="3139623" y="3157587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9" descr="1"/>
            <p:cNvPicPr>
              <a:picLocks noChangeArrowheads="1"/>
            </p:cNvPicPr>
            <p:nvPr>
              <p:custDataLst>
                <p:tags r:id="rId46"/>
              </p:custDataLst>
            </p:nvPr>
          </p:nvPicPr>
          <p:blipFill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2">
              <a:off x="2768749" y="2920555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9" descr="1"/>
            <p:cNvPicPr>
              <a:picLocks noChangeArrowheads="1"/>
            </p:cNvPicPr>
            <p:nvPr>
              <p:custDataLst>
                <p:tags r:id="rId47"/>
              </p:custDataLst>
            </p:nvPr>
          </p:nvPicPr>
          <p:blipFill>
            <a:blip r:embed="rId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2827957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9" descr="1"/>
            <p:cNvPicPr>
              <a:picLocks noChangeArrowheads="1"/>
            </p:cNvPicPr>
            <p:nvPr>
              <p:custDataLst>
                <p:tags r:id="rId48"/>
              </p:custDataLst>
            </p:nvPr>
          </p:nvPicPr>
          <p:blipFill>
            <a:blip r:embed="rId7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0">
              <a:off x="2961734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9" descr="1"/>
            <p:cNvPicPr>
              <a:picLocks noChangeArrowheads="1"/>
            </p:cNvPicPr>
            <p:nvPr>
              <p:custDataLst>
                <p:tags r:id="rId49"/>
              </p:custDataLst>
            </p:nvPr>
          </p:nvPicPr>
          <p:blipFill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0">
              <a:off x="3126044" y="2591068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9" descr="1"/>
            <p:cNvPicPr>
              <a:picLocks noChangeArrowheads="1"/>
            </p:cNvPicPr>
            <p:nvPr>
              <p:custDataLst>
                <p:tags r:id="rId50"/>
              </p:custDataLst>
            </p:nvPr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558067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9" descr="1"/>
            <p:cNvPicPr>
              <a:picLocks noChangeArrowheads="1"/>
            </p:cNvPicPr>
            <p:nvPr>
              <p:custDataLst>
                <p:tags r:id="rId51"/>
              </p:custDataLst>
            </p:nvPr>
          </p:nvPicPr>
          <p:blipFill>
            <a:blip r:embed="rId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4">
              <a:off x="3652683" y="2222228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9" descr="1"/>
            <p:cNvPicPr>
              <a:picLocks noChangeArrowheads="1"/>
            </p:cNvPicPr>
            <p:nvPr>
              <p:custDataLst>
                <p:tags r:id="rId52"/>
              </p:custDataLst>
            </p:nvPr>
          </p:nvPicPr>
          <p:blipFill>
            <a:blip r:embed="rId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62">
              <a:off x="3888951" y="2160387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9" descr="1"/>
            <p:cNvPicPr>
              <a:picLocks noChangeArrowheads="1"/>
            </p:cNvPicPr>
            <p:nvPr>
              <p:custDataLst>
                <p:tags r:id="rId53"/>
              </p:custDataLst>
            </p:nvPr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4094707" y="2234379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" name="Picture 9" descr="1"/>
            <p:cNvPicPr>
              <a:picLocks noChangeArrowheads="1"/>
            </p:cNvPicPr>
            <p:nvPr>
              <p:custDataLst>
                <p:tags r:id="rId54"/>
              </p:custDataLst>
            </p:nvPr>
          </p:nvPicPr>
          <p:blipFill>
            <a:blip r:embed="rId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1">
              <a:off x="4167312" y="2443394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" name="Picture 9" descr="1"/>
            <p:cNvPicPr>
              <a:picLocks noChangeArrowheads="1"/>
            </p:cNvPicPr>
            <p:nvPr>
              <p:custDataLst>
                <p:tags r:id="rId55"/>
              </p:custDataLst>
            </p:nvPr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6">
              <a:off x="3988630" y="2767700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3" name="Picture 9" descr="1"/>
            <p:cNvPicPr>
              <a:picLocks noChangeArrowheads="1"/>
            </p:cNvPicPr>
            <p:nvPr>
              <p:custDataLst>
                <p:tags r:id="rId56"/>
              </p:custDataLst>
            </p:nvPr>
          </p:nvPicPr>
          <p:blipFill>
            <a:blip r:embed="rId7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3">
              <a:off x="4091966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9" descr="1"/>
            <p:cNvPicPr>
              <a:picLocks noChangeArrowheads="1"/>
            </p:cNvPicPr>
            <p:nvPr>
              <p:custDataLst>
                <p:tags r:id="rId57"/>
              </p:custDataLst>
            </p:nvPr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0">
              <a:off x="4337681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9" descr="1"/>
            <p:cNvPicPr>
              <a:picLocks noChangeArrowheads="1"/>
            </p:cNvPicPr>
            <p:nvPr>
              <p:custDataLst>
                <p:tags r:id="rId58"/>
              </p:custDataLst>
            </p:nvPr>
          </p:nvPicPr>
          <p:blipFill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5">
              <a:off x="4550697" y="2251955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" name="Picture 9" descr="1"/>
            <p:cNvPicPr>
              <a:picLocks noChangeArrowheads="1"/>
            </p:cNvPicPr>
            <p:nvPr>
              <p:custDataLst>
                <p:tags r:id="rId59"/>
              </p:custDataLst>
            </p:nvPr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1">
              <a:off x="4624489" y="2469740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9" descr="1"/>
            <p:cNvPicPr>
              <a:picLocks noChangeArrowheads="1"/>
            </p:cNvPicPr>
            <p:nvPr>
              <p:custDataLst>
                <p:tags r:id="rId60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8">
              <a:off x="4347620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3" name="Picture 9" descr="1"/>
            <p:cNvPicPr>
              <a:picLocks noChangeArrowheads="1"/>
            </p:cNvPicPr>
            <p:nvPr>
              <p:custDataLst>
                <p:tags r:id="rId61"/>
              </p:custDataLst>
            </p:nvPr>
          </p:nvPicPr>
          <p:blipFill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6">
              <a:off x="4741138" y="2752138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" name="Picture 9" descr="1"/>
            <p:cNvPicPr>
              <a:picLocks noChangeArrowheads="1"/>
            </p:cNvPicPr>
            <p:nvPr>
              <p:custDataLst>
                <p:tags r:id="rId62"/>
              </p:custDataLst>
            </p:nvPr>
          </p:nvPicPr>
          <p:blipFill>
            <a:blip r:embed="rId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9">
              <a:off x="4907040" y="2855861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9" descr="1"/>
            <p:cNvPicPr>
              <a:picLocks noChangeArrowheads="1"/>
            </p:cNvPicPr>
            <p:nvPr>
              <p:custDataLst>
                <p:tags r:id="rId63"/>
              </p:custDataLst>
            </p:nvPr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3">
              <a:off x="4989809" y="3031890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" name="Picture 9" descr="1"/>
            <p:cNvPicPr>
              <a:picLocks noChangeArrowheads="1"/>
            </p:cNvPicPr>
            <p:nvPr>
              <p:custDataLst>
                <p:tags r:id="rId64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09">
              <a:off x="4931312" y="3216657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0" name="圖片 17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709973">
            <a:off x="3011594" y="4210306"/>
            <a:ext cx="268378" cy="325103"/>
          </a:xfrm>
          <a:prstGeom prst="rect">
            <a:avLst/>
          </a:prstGeom>
        </p:spPr>
      </p:pic>
      <p:pic>
        <p:nvPicPr>
          <p:cNvPr id="204" name="圖片 20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5333189">
            <a:off x="2826865" y="4132774"/>
            <a:ext cx="247886" cy="300280"/>
          </a:xfrm>
          <a:prstGeom prst="rect">
            <a:avLst/>
          </a:prstGeom>
        </p:spPr>
      </p:pic>
      <p:pic>
        <p:nvPicPr>
          <p:cNvPr id="212" name="圖片 21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274812">
            <a:off x="2853759" y="3942491"/>
            <a:ext cx="295291" cy="357705"/>
          </a:xfrm>
          <a:prstGeom prst="rect">
            <a:avLst/>
          </a:prstGeom>
        </p:spPr>
      </p:pic>
      <p:pic>
        <p:nvPicPr>
          <p:cNvPr id="220" name="圖片 21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306073">
            <a:off x="2910824" y="3862804"/>
            <a:ext cx="306861" cy="371720"/>
          </a:xfrm>
          <a:prstGeom prst="rect">
            <a:avLst/>
          </a:prstGeom>
        </p:spPr>
      </p:pic>
      <p:pic>
        <p:nvPicPr>
          <p:cNvPr id="228" name="圖片 22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2892">
            <a:off x="3054842" y="3890105"/>
            <a:ext cx="267456" cy="323987"/>
          </a:xfrm>
          <a:prstGeom prst="rect">
            <a:avLst/>
          </a:prstGeom>
        </p:spPr>
      </p:pic>
      <p:pic>
        <p:nvPicPr>
          <p:cNvPr id="236" name="圖片 23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5333188">
            <a:off x="2785518" y="3853645"/>
            <a:ext cx="247886" cy="300280"/>
          </a:xfrm>
          <a:prstGeom prst="rect">
            <a:avLst/>
          </a:prstGeom>
        </p:spPr>
      </p:pic>
      <p:pic>
        <p:nvPicPr>
          <p:cNvPr id="244" name="圖片 24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3956400">
            <a:off x="2596753" y="3858818"/>
            <a:ext cx="228961" cy="277355"/>
          </a:xfrm>
          <a:prstGeom prst="rect">
            <a:avLst/>
          </a:prstGeom>
        </p:spPr>
      </p:pic>
      <p:pic>
        <p:nvPicPr>
          <p:cNvPr id="252" name="圖片 25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34">
            <a:off x="2559716" y="3676653"/>
            <a:ext cx="272744" cy="330392"/>
          </a:xfrm>
          <a:prstGeom prst="rect">
            <a:avLst/>
          </a:prstGeom>
        </p:spPr>
      </p:pic>
      <p:pic>
        <p:nvPicPr>
          <p:cNvPr id="260" name="圖片 25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78">
            <a:off x="2581659" y="3585731"/>
            <a:ext cx="283431" cy="343338"/>
          </a:xfrm>
          <a:prstGeom prst="rect">
            <a:avLst/>
          </a:prstGeom>
        </p:spPr>
      </p:pic>
      <p:pic>
        <p:nvPicPr>
          <p:cNvPr id="268" name="圖片 26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108">
            <a:off x="2706831" y="3565932"/>
            <a:ext cx="247033" cy="299247"/>
          </a:xfrm>
          <a:prstGeom prst="rect">
            <a:avLst/>
          </a:prstGeom>
        </p:spPr>
      </p:pic>
      <p:pic>
        <p:nvPicPr>
          <p:cNvPr id="270" name="圖片 26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274814">
            <a:off x="2880937" y="3515488"/>
            <a:ext cx="295290" cy="357704"/>
          </a:xfrm>
          <a:prstGeom prst="rect">
            <a:avLst/>
          </a:prstGeom>
        </p:spPr>
      </p:pic>
      <p:pic>
        <p:nvPicPr>
          <p:cNvPr id="272" name="圖片 27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22">
            <a:off x="2801844" y="3310856"/>
            <a:ext cx="272744" cy="330392"/>
          </a:xfrm>
          <a:prstGeom prst="rect">
            <a:avLst/>
          </a:prstGeom>
        </p:spPr>
      </p:pic>
      <p:pic>
        <p:nvPicPr>
          <p:cNvPr id="274" name="圖片 27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39659">
            <a:off x="2937312" y="3186504"/>
            <a:ext cx="324903" cy="393576"/>
          </a:xfrm>
          <a:prstGeom prst="rect">
            <a:avLst/>
          </a:prstGeom>
        </p:spPr>
      </p:pic>
      <p:pic>
        <p:nvPicPr>
          <p:cNvPr id="276" name="圖片 27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16">
            <a:off x="3036010" y="3167009"/>
            <a:ext cx="337632" cy="408995"/>
          </a:xfrm>
          <a:prstGeom prst="rect">
            <a:avLst/>
          </a:prstGeom>
        </p:spPr>
      </p:pic>
      <p:pic>
        <p:nvPicPr>
          <p:cNvPr id="278" name="圖片 27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5">
            <a:off x="3155569" y="3288886"/>
            <a:ext cx="294275" cy="356474"/>
          </a:xfrm>
          <a:prstGeom prst="rect">
            <a:avLst/>
          </a:prstGeom>
        </p:spPr>
      </p:pic>
      <p:pic>
        <p:nvPicPr>
          <p:cNvPr id="280" name="圖片 27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306071">
            <a:off x="3061835" y="3431861"/>
            <a:ext cx="306861" cy="371720"/>
          </a:xfrm>
          <a:prstGeom prst="rect">
            <a:avLst/>
          </a:prstGeom>
        </p:spPr>
      </p:pic>
      <p:pic>
        <p:nvPicPr>
          <p:cNvPr id="282" name="圖片 28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90">
            <a:off x="2981709" y="3218368"/>
            <a:ext cx="283430" cy="343337"/>
          </a:xfrm>
          <a:prstGeom prst="rect">
            <a:avLst/>
          </a:prstGeom>
        </p:spPr>
      </p:pic>
      <p:pic>
        <p:nvPicPr>
          <p:cNvPr id="284" name="圖片 28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15">
            <a:off x="3123356" y="3090673"/>
            <a:ext cx="337633" cy="408997"/>
          </a:xfrm>
          <a:prstGeom prst="rect">
            <a:avLst/>
          </a:prstGeom>
        </p:spPr>
      </p:pic>
      <p:pic>
        <p:nvPicPr>
          <p:cNvPr id="286" name="圖片 28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302179">
            <a:off x="3226027" y="3071408"/>
            <a:ext cx="350860" cy="425019"/>
          </a:xfrm>
          <a:prstGeom prst="rect">
            <a:avLst/>
          </a:prstGeom>
        </p:spPr>
      </p:pic>
      <p:pic>
        <p:nvPicPr>
          <p:cNvPr id="288" name="圖片 28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9006">
            <a:off x="3349362" y="3198982"/>
            <a:ext cx="305803" cy="370439"/>
          </a:xfrm>
          <a:prstGeom prst="rect">
            <a:avLst/>
          </a:prstGeom>
        </p:spPr>
      </p:pic>
      <p:pic>
        <p:nvPicPr>
          <p:cNvPr id="290" name="圖片 28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2884">
            <a:off x="3320643" y="3480641"/>
            <a:ext cx="267454" cy="323984"/>
          </a:xfrm>
          <a:prstGeom prst="rect">
            <a:avLst/>
          </a:prstGeom>
        </p:spPr>
      </p:pic>
      <p:pic>
        <p:nvPicPr>
          <p:cNvPr id="292" name="圖片 29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105">
            <a:off x="3406884" y="3292989"/>
            <a:ext cx="247035" cy="299249"/>
          </a:xfrm>
          <a:prstGeom prst="rect">
            <a:avLst/>
          </a:prstGeom>
        </p:spPr>
      </p:pic>
      <p:pic>
        <p:nvPicPr>
          <p:cNvPr id="294" name="圖片 29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39">
            <a:off x="3547370" y="3303584"/>
            <a:ext cx="294275" cy="356474"/>
          </a:xfrm>
          <a:prstGeom prst="rect">
            <a:avLst/>
          </a:prstGeom>
        </p:spPr>
      </p:pic>
      <p:pic>
        <p:nvPicPr>
          <p:cNvPr id="296" name="圖片 29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81">
            <a:off x="3618178" y="3354095"/>
            <a:ext cx="305805" cy="370441"/>
          </a:xfrm>
          <a:prstGeom prst="rect">
            <a:avLst/>
          </a:prstGeom>
        </p:spPr>
      </p:pic>
      <p:pic>
        <p:nvPicPr>
          <p:cNvPr id="298" name="圖片 29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5826">
            <a:off x="3642936" y="3501708"/>
            <a:ext cx="266535" cy="322871"/>
          </a:xfrm>
          <a:prstGeom prst="rect">
            <a:avLst/>
          </a:prstGeom>
        </p:spPr>
      </p:pic>
      <p:pic>
        <p:nvPicPr>
          <p:cNvPr id="300" name="圖片 29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5333188">
            <a:off x="2979630" y="3275834"/>
            <a:ext cx="247886" cy="300280"/>
          </a:xfrm>
          <a:prstGeom prst="rect">
            <a:avLst/>
          </a:prstGeom>
        </p:spPr>
      </p:pic>
      <p:pic>
        <p:nvPicPr>
          <p:cNvPr id="302" name="圖片 30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3956400">
            <a:off x="2790865" y="3281007"/>
            <a:ext cx="228961" cy="277355"/>
          </a:xfrm>
          <a:prstGeom prst="rect">
            <a:avLst/>
          </a:prstGeom>
        </p:spPr>
      </p:pic>
      <p:pic>
        <p:nvPicPr>
          <p:cNvPr id="304" name="圖片 30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39">
            <a:off x="2753828" y="3098843"/>
            <a:ext cx="272744" cy="330392"/>
          </a:xfrm>
          <a:prstGeom prst="rect">
            <a:avLst/>
          </a:prstGeom>
        </p:spPr>
      </p:pic>
      <p:pic>
        <p:nvPicPr>
          <p:cNvPr id="306" name="圖片 30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76">
            <a:off x="2775770" y="3007920"/>
            <a:ext cx="283431" cy="343338"/>
          </a:xfrm>
          <a:prstGeom prst="rect">
            <a:avLst/>
          </a:prstGeom>
        </p:spPr>
      </p:pic>
      <p:pic>
        <p:nvPicPr>
          <p:cNvPr id="308" name="圖片 30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100">
            <a:off x="2900942" y="2988121"/>
            <a:ext cx="247033" cy="299247"/>
          </a:xfrm>
          <a:prstGeom prst="rect">
            <a:avLst/>
          </a:prstGeom>
        </p:spPr>
      </p:pic>
      <p:pic>
        <p:nvPicPr>
          <p:cNvPr id="310" name="圖片 30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3956410">
            <a:off x="2655182" y="3058481"/>
            <a:ext cx="228960" cy="277354"/>
          </a:xfrm>
          <a:prstGeom prst="rect">
            <a:avLst/>
          </a:prstGeom>
        </p:spPr>
      </p:pic>
      <p:pic>
        <p:nvPicPr>
          <p:cNvPr id="312" name="圖片 31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2579619">
            <a:off x="2493054" y="3135102"/>
            <a:ext cx="211478" cy="256177"/>
          </a:xfrm>
          <a:prstGeom prst="rect">
            <a:avLst/>
          </a:prstGeom>
        </p:spPr>
      </p:pic>
      <p:pic>
        <p:nvPicPr>
          <p:cNvPr id="314" name="圖片 31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21248">
            <a:off x="2403901" y="2983675"/>
            <a:ext cx="251920" cy="305167"/>
          </a:xfrm>
          <a:prstGeom prst="rect">
            <a:avLst/>
          </a:prstGeom>
        </p:spPr>
      </p:pic>
      <p:pic>
        <p:nvPicPr>
          <p:cNvPr id="316" name="圖片 31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52494">
            <a:off x="2391763" y="2896041"/>
            <a:ext cx="261790" cy="317123"/>
          </a:xfrm>
          <a:prstGeom prst="rect">
            <a:avLst/>
          </a:prstGeom>
        </p:spPr>
      </p:pic>
      <p:pic>
        <p:nvPicPr>
          <p:cNvPr id="318" name="圖片 31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119325">
            <a:off x="2484493" y="2842291"/>
            <a:ext cx="228171" cy="276398"/>
          </a:xfrm>
          <a:prstGeom prst="rect">
            <a:avLst/>
          </a:prstGeom>
        </p:spPr>
      </p:pic>
      <p:pic>
        <p:nvPicPr>
          <p:cNvPr id="320" name="圖片 31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29">
            <a:off x="2623177" y="2725864"/>
            <a:ext cx="272744" cy="330392"/>
          </a:xfrm>
          <a:prstGeom prst="rect">
            <a:avLst/>
          </a:prstGeom>
        </p:spPr>
      </p:pic>
      <p:pic>
        <p:nvPicPr>
          <p:cNvPr id="322" name="圖片 32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21243">
            <a:off x="2478121" y="2585353"/>
            <a:ext cx="251919" cy="305166"/>
          </a:xfrm>
          <a:prstGeom prst="rect">
            <a:avLst/>
          </a:prstGeom>
        </p:spPr>
      </p:pic>
      <p:pic>
        <p:nvPicPr>
          <p:cNvPr id="324" name="圖片 32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62864">
            <a:off x="2558036" y="2419103"/>
            <a:ext cx="300094" cy="363523"/>
          </a:xfrm>
          <a:prstGeom prst="rect">
            <a:avLst/>
          </a:prstGeom>
        </p:spPr>
      </p:pic>
      <p:pic>
        <p:nvPicPr>
          <p:cNvPr id="326" name="圖片 32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31">
            <a:off x="2637275" y="2364123"/>
            <a:ext cx="311852" cy="377766"/>
          </a:xfrm>
          <a:prstGeom prst="rect">
            <a:avLst/>
          </a:prstGeom>
        </p:spPr>
      </p:pic>
      <p:pic>
        <p:nvPicPr>
          <p:cNvPr id="328" name="圖片 32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46">
            <a:off x="2774982" y="2434461"/>
            <a:ext cx="271804" cy="329254"/>
          </a:xfrm>
          <a:prstGeom prst="rect">
            <a:avLst/>
          </a:prstGeom>
        </p:spPr>
      </p:pic>
      <p:pic>
        <p:nvPicPr>
          <p:cNvPr id="330" name="圖片 32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78">
            <a:off x="2749027" y="2586997"/>
            <a:ext cx="283432" cy="343339"/>
          </a:xfrm>
          <a:prstGeom prst="rect">
            <a:avLst/>
          </a:prstGeom>
        </p:spPr>
      </p:pic>
      <p:pic>
        <p:nvPicPr>
          <p:cNvPr id="332" name="圖片 33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52480">
            <a:off x="2599742" y="2439517"/>
            <a:ext cx="261790" cy="317123"/>
          </a:xfrm>
          <a:prstGeom prst="rect">
            <a:avLst/>
          </a:prstGeom>
        </p:spPr>
      </p:pic>
      <p:pic>
        <p:nvPicPr>
          <p:cNvPr id="334" name="圖片 33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26">
            <a:off x="2684078" y="2267741"/>
            <a:ext cx="311853" cy="377768"/>
          </a:xfrm>
          <a:prstGeom prst="rect">
            <a:avLst/>
          </a:prstGeom>
        </p:spPr>
      </p:pic>
      <p:pic>
        <p:nvPicPr>
          <p:cNvPr id="336" name="圖片 33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525387">
            <a:off x="2766871" y="2211414"/>
            <a:ext cx="324071" cy="392568"/>
          </a:xfrm>
          <a:prstGeom prst="rect">
            <a:avLst/>
          </a:prstGeom>
        </p:spPr>
      </p:pic>
      <p:pic>
        <p:nvPicPr>
          <p:cNvPr id="338" name="圖片 33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202">
            <a:off x="2909534" y="2285617"/>
            <a:ext cx="282455" cy="342156"/>
          </a:xfrm>
          <a:prstGeom prst="rect">
            <a:avLst/>
          </a:prstGeom>
        </p:spPr>
      </p:pic>
      <p:pic>
        <p:nvPicPr>
          <p:cNvPr id="340" name="圖片 33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093">
            <a:off x="2979570" y="2544131"/>
            <a:ext cx="247033" cy="299247"/>
          </a:xfrm>
          <a:prstGeom prst="rect">
            <a:avLst/>
          </a:prstGeom>
        </p:spPr>
      </p:pic>
      <p:pic>
        <p:nvPicPr>
          <p:cNvPr id="342" name="圖片 34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119325">
            <a:off x="2981643" y="2358049"/>
            <a:ext cx="228171" cy="276398"/>
          </a:xfrm>
          <a:prstGeom prst="rect">
            <a:avLst/>
          </a:prstGeom>
        </p:spPr>
      </p:pic>
      <p:pic>
        <p:nvPicPr>
          <p:cNvPr id="344" name="圖片 34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49">
            <a:off x="3113526" y="2305873"/>
            <a:ext cx="271805" cy="329255"/>
          </a:xfrm>
          <a:prstGeom prst="rect">
            <a:avLst/>
          </a:prstGeom>
        </p:spPr>
      </p:pic>
      <p:pic>
        <p:nvPicPr>
          <p:cNvPr id="346" name="圖片 34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207">
            <a:off x="3194035" y="2320750"/>
            <a:ext cx="282455" cy="342156"/>
          </a:xfrm>
          <a:prstGeom prst="rect">
            <a:avLst/>
          </a:prstGeom>
        </p:spPr>
      </p:pic>
      <p:pic>
        <p:nvPicPr>
          <p:cNvPr id="348" name="圖片 34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4059034">
            <a:off x="3261117" y="2446199"/>
            <a:ext cx="246183" cy="298217"/>
          </a:xfrm>
          <a:prstGeom prst="rect">
            <a:avLst/>
          </a:prstGeom>
        </p:spPr>
      </p:pic>
      <p:pic>
        <p:nvPicPr>
          <p:cNvPr id="350" name="圖片 34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274795">
            <a:off x="3351940" y="2720238"/>
            <a:ext cx="295292" cy="357706"/>
          </a:xfrm>
          <a:prstGeom prst="rect">
            <a:avLst/>
          </a:prstGeom>
        </p:spPr>
      </p:pic>
      <p:pic>
        <p:nvPicPr>
          <p:cNvPr id="352" name="圖片 35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42">
            <a:off x="3272846" y="2515606"/>
            <a:ext cx="272745" cy="330394"/>
          </a:xfrm>
          <a:prstGeom prst="rect">
            <a:avLst/>
          </a:prstGeom>
        </p:spPr>
      </p:pic>
      <p:pic>
        <p:nvPicPr>
          <p:cNvPr id="354" name="圖片 35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39662">
            <a:off x="3408316" y="2391254"/>
            <a:ext cx="324903" cy="393576"/>
          </a:xfrm>
          <a:prstGeom prst="rect">
            <a:avLst/>
          </a:prstGeom>
        </p:spPr>
      </p:pic>
      <p:pic>
        <p:nvPicPr>
          <p:cNvPr id="356" name="圖片 35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15">
            <a:off x="3507012" y="2371758"/>
            <a:ext cx="337634" cy="408998"/>
          </a:xfrm>
          <a:prstGeom prst="rect">
            <a:avLst/>
          </a:prstGeom>
        </p:spPr>
      </p:pic>
      <p:pic>
        <p:nvPicPr>
          <p:cNvPr id="358" name="圖片 35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5">
            <a:off x="3626572" y="2493638"/>
            <a:ext cx="294275" cy="356474"/>
          </a:xfrm>
          <a:prstGeom prst="rect">
            <a:avLst/>
          </a:prstGeom>
        </p:spPr>
      </p:pic>
      <p:pic>
        <p:nvPicPr>
          <p:cNvPr id="360" name="圖片 35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898026">
            <a:off x="3447903" y="2259192"/>
            <a:ext cx="272744" cy="330392"/>
          </a:xfrm>
          <a:prstGeom prst="rect">
            <a:avLst/>
          </a:prstGeom>
        </p:spPr>
      </p:pic>
      <p:pic>
        <p:nvPicPr>
          <p:cNvPr id="362" name="圖片 36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21236">
            <a:off x="3302846" y="2118681"/>
            <a:ext cx="251919" cy="305166"/>
          </a:xfrm>
          <a:prstGeom prst="rect">
            <a:avLst/>
          </a:prstGeom>
        </p:spPr>
      </p:pic>
      <p:pic>
        <p:nvPicPr>
          <p:cNvPr id="364" name="圖片 36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62856">
            <a:off x="3382761" y="1952429"/>
            <a:ext cx="300094" cy="363523"/>
          </a:xfrm>
          <a:prstGeom prst="rect">
            <a:avLst/>
          </a:prstGeom>
        </p:spPr>
      </p:pic>
      <p:pic>
        <p:nvPicPr>
          <p:cNvPr id="366" name="圖片 36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22">
            <a:off x="3461999" y="1897449"/>
            <a:ext cx="311854" cy="377769"/>
          </a:xfrm>
          <a:prstGeom prst="rect">
            <a:avLst/>
          </a:prstGeom>
        </p:spPr>
      </p:pic>
      <p:pic>
        <p:nvPicPr>
          <p:cNvPr id="368" name="圖片 36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37">
            <a:off x="3599708" y="1967786"/>
            <a:ext cx="271807" cy="329257"/>
          </a:xfrm>
          <a:prstGeom prst="rect">
            <a:avLst/>
          </a:prstGeom>
        </p:spPr>
      </p:pic>
      <p:pic>
        <p:nvPicPr>
          <p:cNvPr id="370" name="圖片 36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39662">
            <a:off x="3749178" y="2066534"/>
            <a:ext cx="324903" cy="393576"/>
          </a:xfrm>
          <a:prstGeom prst="rect">
            <a:avLst/>
          </a:prstGeom>
        </p:spPr>
      </p:pic>
      <p:pic>
        <p:nvPicPr>
          <p:cNvPr id="372" name="圖片 37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62880">
            <a:off x="3851590" y="1837698"/>
            <a:ext cx="300094" cy="363523"/>
          </a:xfrm>
          <a:prstGeom prst="rect">
            <a:avLst/>
          </a:prstGeom>
        </p:spPr>
      </p:pic>
      <p:pic>
        <p:nvPicPr>
          <p:cNvPr id="374" name="圖片 37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04496">
            <a:off x="4022702" y="1848637"/>
            <a:ext cx="357483" cy="433042"/>
          </a:xfrm>
          <a:prstGeom prst="rect">
            <a:avLst/>
          </a:prstGeom>
        </p:spPr>
      </p:pic>
      <p:pic>
        <p:nvPicPr>
          <p:cNvPr id="376" name="圖片 37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5755">
            <a:off x="4109390" y="1909094"/>
            <a:ext cx="371490" cy="450010"/>
          </a:xfrm>
          <a:prstGeom prst="rect">
            <a:avLst/>
          </a:prstGeom>
        </p:spPr>
      </p:pic>
      <p:pic>
        <p:nvPicPr>
          <p:cNvPr id="378" name="圖片 37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02655">
            <a:off x="4140917" y="2088350"/>
            <a:ext cx="323784" cy="392220"/>
          </a:xfrm>
          <a:prstGeom prst="rect">
            <a:avLst/>
          </a:prstGeom>
        </p:spPr>
      </p:pic>
      <p:pic>
        <p:nvPicPr>
          <p:cNvPr id="380" name="圖片 37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31">
            <a:off x="3950872" y="2136338"/>
            <a:ext cx="337633" cy="408997"/>
          </a:xfrm>
          <a:prstGeom prst="rect">
            <a:avLst/>
          </a:prstGeom>
        </p:spPr>
      </p:pic>
      <p:pic>
        <p:nvPicPr>
          <p:cNvPr id="382" name="圖片 38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32">
            <a:off x="4059599" y="1899396"/>
            <a:ext cx="311852" cy="377766"/>
          </a:xfrm>
          <a:prstGeom prst="rect">
            <a:avLst/>
          </a:prstGeom>
        </p:spPr>
      </p:pic>
      <p:pic>
        <p:nvPicPr>
          <p:cNvPr id="384" name="圖片 38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5772">
            <a:off x="4236976" y="1912650"/>
            <a:ext cx="371490" cy="450010"/>
          </a:xfrm>
          <a:prstGeom prst="rect">
            <a:avLst/>
          </a:prstGeom>
        </p:spPr>
      </p:pic>
      <p:pic>
        <p:nvPicPr>
          <p:cNvPr id="386" name="圖片 38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7024">
            <a:off x="4326405" y="1976358"/>
            <a:ext cx="386046" cy="467642"/>
          </a:xfrm>
          <a:prstGeom prst="rect">
            <a:avLst/>
          </a:prstGeom>
        </p:spPr>
      </p:pic>
      <p:pic>
        <p:nvPicPr>
          <p:cNvPr id="388" name="圖片 38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45">
            <a:off x="4357748" y="2162701"/>
            <a:ext cx="336471" cy="407589"/>
          </a:xfrm>
          <a:prstGeom prst="rect">
            <a:avLst/>
          </a:prstGeom>
        </p:spPr>
      </p:pic>
      <p:pic>
        <p:nvPicPr>
          <p:cNvPr id="390" name="圖片 38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0">
            <a:off x="4147141" y="2361302"/>
            <a:ext cx="294275" cy="356474"/>
          </a:xfrm>
          <a:prstGeom prst="rect">
            <a:avLst/>
          </a:prstGeom>
        </p:spPr>
      </p:pic>
      <p:pic>
        <p:nvPicPr>
          <p:cNvPr id="392" name="圖片 39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34">
            <a:off x="4369187" y="2270078"/>
            <a:ext cx="271805" cy="329255"/>
          </a:xfrm>
          <a:prstGeom prst="rect">
            <a:avLst/>
          </a:prstGeom>
        </p:spPr>
      </p:pic>
      <p:pic>
        <p:nvPicPr>
          <p:cNvPr id="394" name="圖片 39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02655">
            <a:off x="4446514" y="2392837"/>
            <a:ext cx="323783" cy="392219"/>
          </a:xfrm>
          <a:prstGeom prst="rect">
            <a:avLst/>
          </a:prstGeom>
        </p:spPr>
      </p:pic>
      <p:pic>
        <p:nvPicPr>
          <p:cNvPr id="396" name="圖片 39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23">
            <a:off x="4459104" y="2488793"/>
            <a:ext cx="336470" cy="407588"/>
          </a:xfrm>
          <a:prstGeom prst="rect">
            <a:avLst/>
          </a:prstGeom>
        </p:spPr>
      </p:pic>
      <p:pic>
        <p:nvPicPr>
          <p:cNvPr id="399" name="圖片 39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00647">
            <a:off x="4392369" y="2618841"/>
            <a:ext cx="293261" cy="355246"/>
          </a:xfrm>
          <a:prstGeom prst="rect">
            <a:avLst/>
          </a:prstGeom>
        </p:spPr>
      </p:pic>
      <p:pic>
        <p:nvPicPr>
          <p:cNvPr id="402" name="圖片 40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306076">
            <a:off x="3775058" y="2750451"/>
            <a:ext cx="306861" cy="371720"/>
          </a:xfrm>
          <a:prstGeom prst="rect">
            <a:avLst/>
          </a:prstGeom>
        </p:spPr>
      </p:pic>
      <p:pic>
        <p:nvPicPr>
          <p:cNvPr id="405" name="圖片 40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86">
            <a:off x="3694931" y="2536957"/>
            <a:ext cx="283430" cy="343337"/>
          </a:xfrm>
          <a:prstGeom prst="rect">
            <a:avLst/>
          </a:prstGeom>
        </p:spPr>
      </p:pic>
      <p:pic>
        <p:nvPicPr>
          <p:cNvPr id="408" name="圖片 40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23">
            <a:off x="3836577" y="2409262"/>
            <a:ext cx="337633" cy="408997"/>
          </a:xfrm>
          <a:prstGeom prst="rect">
            <a:avLst/>
          </a:prstGeom>
        </p:spPr>
      </p:pic>
      <p:pic>
        <p:nvPicPr>
          <p:cNvPr id="411" name="圖片 41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302177">
            <a:off x="3939249" y="2389996"/>
            <a:ext cx="350862" cy="425022"/>
          </a:xfrm>
          <a:prstGeom prst="rect">
            <a:avLst/>
          </a:prstGeom>
        </p:spPr>
      </p:pic>
      <p:pic>
        <p:nvPicPr>
          <p:cNvPr id="414" name="圖片 41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96">
            <a:off x="4062584" y="2517570"/>
            <a:ext cx="305806" cy="370442"/>
          </a:xfrm>
          <a:prstGeom prst="rect">
            <a:avLst/>
          </a:prstGeom>
        </p:spPr>
      </p:pic>
      <p:pic>
        <p:nvPicPr>
          <p:cNvPr id="417" name="圖片 41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7929282">
            <a:off x="3879259" y="2272161"/>
            <a:ext cx="283432" cy="343339"/>
          </a:xfrm>
          <a:prstGeom prst="rect">
            <a:avLst/>
          </a:prstGeom>
        </p:spPr>
      </p:pic>
      <p:pic>
        <p:nvPicPr>
          <p:cNvPr id="420" name="圖片 41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6552485">
            <a:off x="3729974" y="2124681"/>
            <a:ext cx="261790" cy="317123"/>
          </a:xfrm>
          <a:prstGeom prst="rect">
            <a:avLst/>
          </a:prstGeom>
        </p:spPr>
      </p:pic>
      <p:pic>
        <p:nvPicPr>
          <p:cNvPr id="423" name="圖片 42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18">
            <a:off x="3814311" y="1952904"/>
            <a:ext cx="311853" cy="377768"/>
          </a:xfrm>
          <a:prstGeom prst="rect">
            <a:avLst/>
          </a:prstGeom>
        </p:spPr>
      </p:pic>
      <p:pic>
        <p:nvPicPr>
          <p:cNvPr id="426" name="圖片 42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525391">
            <a:off x="3897104" y="1896578"/>
            <a:ext cx="324071" cy="392568"/>
          </a:xfrm>
          <a:prstGeom prst="rect">
            <a:avLst/>
          </a:prstGeom>
        </p:spPr>
      </p:pic>
      <p:pic>
        <p:nvPicPr>
          <p:cNvPr id="429" name="圖片 42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204">
            <a:off x="4039766" y="1970781"/>
            <a:ext cx="282455" cy="342156"/>
          </a:xfrm>
          <a:prstGeom prst="rect">
            <a:avLst/>
          </a:prstGeom>
        </p:spPr>
      </p:pic>
      <p:pic>
        <p:nvPicPr>
          <p:cNvPr id="432" name="圖片 43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0931">
            <a:off x="4193847" y="2075055"/>
            <a:ext cx="337633" cy="408997"/>
          </a:xfrm>
          <a:prstGeom prst="rect">
            <a:avLst/>
          </a:prstGeom>
        </p:spPr>
      </p:pic>
      <p:pic>
        <p:nvPicPr>
          <p:cNvPr id="435" name="圖片 43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4132">
            <a:off x="4302573" y="1838113"/>
            <a:ext cx="311852" cy="377766"/>
          </a:xfrm>
          <a:prstGeom prst="rect">
            <a:avLst/>
          </a:prstGeom>
        </p:spPr>
      </p:pic>
      <p:pic>
        <p:nvPicPr>
          <p:cNvPr id="438" name="圖片 43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5772">
            <a:off x="4479950" y="1851367"/>
            <a:ext cx="371490" cy="450010"/>
          </a:xfrm>
          <a:prstGeom prst="rect">
            <a:avLst/>
          </a:prstGeom>
        </p:spPr>
      </p:pic>
      <p:pic>
        <p:nvPicPr>
          <p:cNvPr id="441" name="圖片 44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7026">
            <a:off x="4569379" y="1915075"/>
            <a:ext cx="386046" cy="467642"/>
          </a:xfrm>
          <a:prstGeom prst="rect">
            <a:avLst/>
          </a:prstGeom>
        </p:spPr>
      </p:pic>
      <p:pic>
        <p:nvPicPr>
          <p:cNvPr id="444" name="圖片 44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45">
            <a:off x="4600722" y="2101418"/>
            <a:ext cx="336471" cy="407589"/>
          </a:xfrm>
          <a:prstGeom prst="rect">
            <a:avLst/>
          </a:prstGeom>
        </p:spPr>
      </p:pic>
      <p:pic>
        <p:nvPicPr>
          <p:cNvPr id="447" name="圖片 44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302171">
            <a:off x="4402704" y="2149557"/>
            <a:ext cx="350860" cy="425019"/>
          </a:xfrm>
          <a:prstGeom prst="rect">
            <a:avLst/>
          </a:prstGeom>
        </p:spPr>
      </p:pic>
      <p:pic>
        <p:nvPicPr>
          <p:cNvPr id="450" name="圖片 44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525387">
            <a:off x="4518071" y="1904247"/>
            <a:ext cx="324070" cy="392567"/>
          </a:xfrm>
          <a:prstGeom prst="rect">
            <a:avLst/>
          </a:prstGeom>
        </p:spPr>
      </p:pic>
      <p:pic>
        <p:nvPicPr>
          <p:cNvPr id="453" name="圖片 45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7018">
            <a:off x="4701922" y="1919975"/>
            <a:ext cx="386044" cy="467640"/>
          </a:xfrm>
          <a:prstGeom prst="rect">
            <a:avLst/>
          </a:prstGeom>
        </p:spPr>
      </p:pic>
      <p:pic>
        <p:nvPicPr>
          <p:cNvPr id="456" name="圖片 45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98286">
            <a:off x="4794165" y="1987092"/>
            <a:ext cx="401170" cy="485963"/>
          </a:xfrm>
          <a:prstGeom prst="rect">
            <a:avLst/>
          </a:prstGeom>
        </p:spPr>
      </p:pic>
      <p:pic>
        <p:nvPicPr>
          <p:cNvPr id="459" name="圖片 45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65099">
            <a:off x="4825258" y="2180790"/>
            <a:ext cx="349654" cy="423558"/>
          </a:xfrm>
          <a:prstGeom prst="rect">
            <a:avLst/>
          </a:prstGeom>
        </p:spPr>
      </p:pic>
      <p:pic>
        <p:nvPicPr>
          <p:cNvPr id="462" name="圖片 46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99">
            <a:off x="4604778" y="2384973"/>
            <a:ext cx="305805" cy="370441"/>
          </a:xfrm>
          <a:prstGeom prst="rect">
            <a:avLst/>
          </a:prstGeom>
        </p:spPr>
      </p:pic>
      <p:pic>
        <p:nvPicPr>
          <p:cNvPr id="465" name="圖片 46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205">
            <a:off x="4836507" y="2292173"/>
            <a:ext cx="282455" cy="342156"/>
          </a:xfrm>
          <a:prstGeom prst="rect">
            <a:avLst/>
          </a:prstGeom>
        </p:spPr>
      </p:pic>
      <p:pic>
        <p:nvPicPr>
          <p:cNvPr id="468" name="圖片 46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45">
            <a:off x="4915402" y="2420710"/>
            <a:ext cx="336470" cy="407588"/>
          </a:xfrm>
          <a:prstGeom prst="rect">
            <a:avLst/>
          </a:prstGeom>
        </p:spPr>
      </p:pic>
      <p:pic>
        <p:nvPicPr>
          <p:cNvPr id="471" name="圖片 47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65099">
            <a:off x="4927503" y="2520603"/>
            <a:ext cx="349654" cy="423558"/>
          </a:xfrm>
          <a:prstGeom prst="rect">
            <a:avLst/>
          </a:prstGeom>
        </p:spPr>
      </p:pic>
      <p:pic>
        <p:nvPicPr>
          <p:cNvPr id="474" name="圖片 47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31914">
            <a:off x="4857175" y="2654906"/>
            <a:ext cx="304753" cy="369167"/>
          </a:xfrm>
          <a:prstGeom prst="rect">
            <a:avLst/>
          </a:prstGeom>
        </p:spPr>
      </p:pic>
      <p:pic>
        <p:nvPicPr>
          <p:cNvPr id="477" name="圖片 47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72884">
            <a:off x="4233753" y="2953129"/>
            <a:ext cx="267454" cy="323984"/>
          </a:xfrm>
          <a:prstGeom prst="rect">
            <a:avLst/>
          </a:prstGeom>
        </p:spPr>
      </p:pic>
      <p:pic>
        <p:nvPicPr>
          <p:cNvPr id="480" name="圖片 47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105">
            <a:off x="4319994" y="2765477"/>
            <a:ext cx="247035" cy="299249"/>
          </a:xfrm>
          <a:prstGeom prst="rect">
            <a:avLst/>
          </a:prstGeom>
        </p:spPr>
      </p:pic>
      <p:pic>
        <p:nvPicPr>
          <p:cNvPr id="483" name="圖片 48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3">
            <a:off x="4460480" y="2776072"/>
            <a:ext cx="294275" cy="356474"/>
          </a:xfrm>
          <a:prstGeom prst="rect">
            <a:avLst/>
          </a:prstGeom>
        </p:spPr>
      </p:pic>
      <p:pic>
        <p:nvPicPr>
          <p:cNvPr id="486" name="圖片 48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93">
            <a:off x="4531289" y="2826583"/>
            <a:ext cx="305805" cy="370441"/>
          </a:xfrm>
          <a:prstGeom prst="rect">
            <a:avLst/>
          </a:prstGeom>
        </p:spPr>
      </p:pic>
      <p:pic>
        <p:nvPicPr>
          <p:cNvPr id="489" name="圖片 48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5808">
            <a:off x="4556046" y="2974196"/>
            <a:ext cx="266535" cy="322871"/>
          </a:xfrm>
          <a:prstGeom prst="rect">
            <a:avLst/>
          </a:prstGeom>
        </p:spPr>
      </p:pic>
      <p:pic>
        <p:nvPicPr>
          <p:cNvPr id="492" name="圖片 49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0496096">
            <a:off x="4594663" y="2705201"/>
            <a:ext cx="247035" cy="299249"/>
          </a:xfrm>
          <a:prstGeom prst="rect">
            <a:avLst/>
          </a:prstGeom>
        </p:spPr>
      </p:pic>
      <p:pic>
        <p:nvPicPr>
          <p:cNvPr id="495" name="圖片 49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9119308">
            <a:off x="4596736" y="2519118"/>
            <a:ext cx="228173" cy="276401"/>
          </a:xfrm>
          <a:prstGeom prst="rect">
            <a:avLst/>
          </a:prstGeom>
        </p:spPr>
      </p:pic>
      <p:pic>
        <p:nvPicPr>
          <p:cNvPr id="498" name="圖片 49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57">
            <a:off x="4728621" y="2466943"/>
            <a:ext cx="271805" cy="329255"/>
          </a:xfrm>
          <a:prstGeom prst="rect">
            <a:avLst/>
          </a:prstGeom>
        </p:spPr>
      </p:pic>
      <p:pic>
        <p:nvPicPr>
          <p:cNvPr id="501" name="圖片 50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199">
            <a:off x="4809129" y="2481821"/>
            <a:ext cx="282456" cy="342157"/>
          </a:xfrm>
          <a:prstGeom prst="rect">
            <a:avLst/>
          </a:prstGeom>
        </p:spPr>
      </p:pic>
      <p:pic>
        <p:nvPicPr>
          <p:cNvPr id="504" name="圖片 50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4059034">
            <a:off x="4876212" y="2607269"/>
            <a:ext cx="246183" cy="298217"/>
          </a:xfrm>
          <a:prstGeom prst="rect">
            <a:avLst/>
          </a:prstGeom>
        </p:spPr>
      </p:pic>
      <p:pic>
        <p:nvPicPr>
          <p:cNvPr id="507" name="圖片 50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37745">
            <a:off x="4886868" y="2773768"/>
            <a:ext cx="294275" cy="356474"/>
          </a:xfrm>
          <a:prstGeom prst="rect">
            <a:avLst/>
          </a:prstGeom>
        </p:spPr>
      </p:pic>
      <p:pic>
        <p:nvPicPr>
          <p:cNvPr id="510" name="圖片 50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60953">
            <a:off x="5108918" y="2682546"/>
            <a:ext cx="271805" cy="329255"/>
          </a:xfrm>
          <a:prstGeom prst="rect">
            <a:avLst/>
          </a:prstGeom>
        </p:spPr>
      </p:pic>
      <p:pic>
        <p:nvPicPr>
          <p:cNvPr id="513" name="圖片 51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02655">
            <a:off x="5186244" y="2805304"/>
            <a:ext cx="323785" cy="392222"/>
          </a:xfrm>
          <a:prstGeom prst="rect">
            <a:avLst/>
          </a:prstGeom>
        </p:spPr>
      </p:pic>
      <p:pic>
        <p:nvPicPr>
          <p:cNvPr id="516" name="圖片 51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45">
            <a:off x="5198833" y="2901261"/>
            <a:ext cx="336472" cy="407590"/>
          </a:xfrm>
          <a:prstGeom prst="rect">
            <a:avLst/>
          </a:prstGeom>
        </p:spPr>
      </p:pic>
      <p:pic>
        <p:nvPicPr>
          <p:cNvPr id="519" name="圖片 51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00672">
            <a:off x="5132096" y="3031309"/>
            <a:ext cx="293262" cy="355247"/>
          </a:xfrm>
          <a:prstGeom prst="rect">
            <a:avLst/>
          </a:prstGeom>
        </p:spPr>
      </p:pic>
      <p:pic>
        <p:nvPicPr>
          <p:cNvPr id="522" name="圖片 521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2868994">
            <a:off x="4970098" y="2947124"/>
            <a:ext cx="305803" cy="370439"/>
          </a:xfrm>
          <a:prstGeom prst="rect">
            <a:avLst/>
          </a:prstGeom>
        </p:spPr>
      </p:pic>
      <p:pic>
        <p:nvPicPr>
          <p:cNvPr id="525" name="圖片 524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492193">
            <a:off x="5201827" y="2854324"/>
            <a:ext cx="282454" cy="342155"/>
          </a:xfrm>
          <a:prstGeom prst="rect">
            <a:avLst/>
          </a:prstGeom>
        </p:spPr>
      </p:pic>
      <p:pic>
        <p:nvPicPr>
          <p:cNvPr id="528" name="圖片 527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3823">
            <a:off x="5280721" y="2982859"/>
            <a:ext cx="336470" cy="407588"/>
          </a:xfrm>
          <a:prstGeom prst="rect">
            <a:avLst/>
          </a:prstGeom>
        </p:spPr>
      </p:pic>
      <p:pic>
        <p:nvPicPr>
          <p:cNvPr id="531" name="圖片 530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65099">
            <a:off x="5292823" y="3082752"/>
            <a:ext cx="349652" cy="423556"/>
          </a:xfrm>
          <a:prstGeom prst="rect">
            <a:avLst/>
          </a:prstGeom>
        </p:spPr>
      </p:pic>
      <p:pic>
        <p:nvPicPr>
          <p:cNvPr id="534" name="圖片 533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31913">
            <a:off x="5222494" y="3217056"/>
            <a:ext cx="304750" cy="369163"/>
          </a:xfrm>
          <a:prstGeom prst="rect">
            <a:avLst/>
          </a:prstGeom>
        </p:spPr>
      </p:pic>
      <p:pic>
        <p:nvPicPr>
          <p:cNvPr id="537" name="圖片 536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5435826">
            <a:off x="4981385" y="3210332"/>
            <a:ext cx="266534" cy="322870"/>
          </a:xfrm>
          <a:prstGeom prst="rect">
            <a:avLst/>
          </a:prstGeom>
        </p:spPr>
      </p:pic>
      <p:pic>
        <p:nvPicPr>
          <p:cNvPr id="540" name="圖片 539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4059030">
            <a:off x="5195638" y="3284512"/>
            <a:ext cx="246183" cy="298217"/>
          </a:xfrm>
          <a:prstGeom prst="rect">
            <a:avLst/>
          </a:prstGeom>
        </p:spPr>
      </p:pic>
      <p:pic>
        <p:nvPicPr>
          <p:cNvPr id="543" name="圖片 542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00641">
            <a:off x="5144390" y="3421842"/>
            <a:ext cx="293261" cy="355246"/>
          </a:xfrm>
          <a:prstGeom prst="rect">
            <a:avLst/>
          </a:prstGeom>
        </p:spPr>
      </p:pic>
      <p:pic>
        <p:nvPicPr>
          <p:cNvPr id="546" name="圖片 545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8031919">
            <a:off x="5086743" y="3494959"/>
            <a:ext cx="304752" cy="369166"/>
          </a:xfrm>
          <a:prstGeom prst="rect">
            <a:avLst/>
          </a:prstGeom>
        </p:spPr>
      </p:pic>
      <p:pic>
        <p:nvPicPr>
          <p:cNvPr id="549" name="圖片 548"/>
          <p:cNvPicPr>
            <a:picLocks/>
          </p:cNvPicPr>
          <p:nvPr/>
        </p:nvPicPr>
        <p:blipFill>
          <a:blip r:embed="rId85"/>
          <a:stretch>
            <a:fillRect/>
          </a:stretch>
        </p:blipFill>
        <p:spPr>
          <a:xfrm rot="10598755">
            <a:off x="4983554" y="3532257"/>
            <a:ext cx="265616" cy="321758"/>
          </a:xfrm>
          <a:prstGeom prst="rect">
            <a:avLst/>
          </a:prstGeom>
        </p:spPr>
      </p:pic>
      <p:sp>
        <p:nvSpPr>
          <p:cNvPr id="5" name="圓角矩形 4"/>
          <p:cNvSpPr/>
          <p:nvPr>
            <p:custDataLst>
              <p:tags r:id="rId2"/>
            </p:custDataLst>
          </p:nvPr>
        </p:nvSpPr>
        <p:spPr>
          <a:xfrm>
            <a:off x="4621379" y="6322377"/>
            <a:ext cx="294924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轉圖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2.PNG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310944" y="4870532"/>
            <a:ext cx="1107996" cy="67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我是圖</a:t>
            </a:r>
            <a:endParaRPr lang="en-US" altLang="zh-TW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200"/>
              </a:spcBef>
            </a:pPr>
            <a:r>
              <a:rPr lang="zh-TW" alt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不是群組</a:t>
            </a:r>
          </a:p>
        </p:txBody>
      </p:sp>
      <p:pic>
        <p:nvPicPr>
          <p:cNvPr id="167" name="圖片 166"/>
          <p:cNvPicPr>
            <a:picLocks/>
          </p:cNvPicPr>
          <p:nvPr/>
        </p:nvPicPr>
        <p:blipFill>
          <a:blip r:embed="rId86"/>
          <a:stretch>
            <a:fillRect/>
          </a:stretch>
        </p:blipFill>
        <p:spPr>
          <a:xfrm>
            <a:off x="529768" y="3677498"/>
            <a:ext cx="1561821" cy="1891934"/>
          </a:xfrm>
          <a:prstGeom prst="rect">
            <a:avLst/>
          </a:prstGeom>
        </p:spPr>
      </p:pic>
      <p:sp>
        <p:nvSpPr>
          <p:cNvPr id="168" name="Rectangle 335 792"/>
          <p:cNvSpPr>
            <a:spLocks noChangeArrowheads="1"/>
          </p:cNvSpPr>
          <p:nvPr/>
        </p:nvSpPr>
        <p:spPr bwMode="auto">
          <a:xfrm>
            <a:off x="189320" y="5565280"/>
            <a:ext cx="2242716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1F0356E-C7A4-1F27-8D03-FFC729EEB34D}"/>
              </a:ext>
            </a:extLst>
          </p:cNvPr>
          <p:cNvGrpSpPr/>
          <p:nvPr/>
        </p:nvGrpSpPr>
        <p:grpSpPr>
          <a:xfrm>
            <a:off x="7398806" y="1955061"/>
            <a:ext cx="3366126" cy="3604136"/>
            <a:chOff x="8800222" y="1796034"/>
            <a:chExt cx="3366126" cy="360413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75E379D-0111-A8EA-BC18-5E8755676F62}"/>
                </a:ext>
              </a:extLst>
            </p:cNvPr>
            <p:cNvGrpSpPr/>
            <p:nvPr/>
          </p:nvGrpSpPr>
          <p:grpSpPr>
            <a:xfrm>
              <a:off x="9114931" y="2160388"/>
              <a:ext cx="2655045" cy="3239782"/>
              <a:chOff x="9114931" y="2160388"/>
              <a:chExt cx="2655045" cy="3239782"/>
            </a:xfrm>
          </p:grpSpPr>
          <p:pic>
            <p:nvPicPr>
              <p:cNvPr id="553" name="Picture 9" descr="1">
                <a:extLst>
                  <a:ext uri="{FF2B5EF4-FFF2-40B4-BE49-F238E27FC236}">
                    <a16:creationId xmlns:a16="http://schemas.microsoft.com/office/drawing/2014/main" id="{89AF01BF-03D8-63F7-6548-523E412B18D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">
                <a:off x="10033767" y="3453258"/>
                <a:ext cx="596512" cy="1946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4" name="Picture 9" descr="1">
                <a:extLst>
                  <a:ext uri="{FF2B5EF4-FFF2-40B4-BE49-F238E27FC236}">
                    <a16:creationId xmlns:a16="http://schemas.microsoft.com/office/drawing/2014/main" id="{6C76995F-3AFD-6D84-5BD1-D257E931335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80289">
                <a:off x="9794584" y="3853514"/>
                <a:ext cx="276142" cy="901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5" name="Picture 9" descr="1">
                <a:extLst>
                  <a:ext uri="{FF2B5EF4-FFF2-40B4-BE49-F238E27FC236}">
                    <a16:creationId xmlns:a16="http://schemas.microsoft.com/office/drawing/2014/main" id="{AC1B8827-A17D-E572-1311-66A36BFB4BA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603499">
                <a:off x="9690764" y="2837064"/>
                <a:ext cx="255058" cy="832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6" name="Picture 9" descr="1">
                <a:extLst>
                  <a:ext uri="{FF2B5EF4-FFF2-40B4-BE49-F238E27FC236}">
                    <a16:creationId xmlns:a16="http://schemas.microsoft.com/office/drawing/2014/main" id="{887ECAFB-F044-E7A6-08A6-5CF5699FFF1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45130">
                <a:off x="10124935" y="2584677"/>
                <a:ext cx="303834" cy="99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7" name="Picture 9" descr="1">
                <a:extLst>
                  <a:ext uri="{FF2B5EF4-FFF2-40B4-BE49-F238E27FC236}">
                    <a16:creationId xmlns:a16="http://schemas.microsoft.com/office/drawing/2014/main" id="{24D836D8-EB78-4C23-94B4-9DA457ADB45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76390">
                <a:off x="10558212" y="2612476"/>
                <a:ext cx="315738" cy="103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8" name="Picture 9" descr="1">
                <a:extLst>
                  <a:ext uri="{FF2B5EF4-FFF2-40B4-BE49-F238E27FC236}">
                    <a16:creationId xmlns:a16="http://schemas.microsoft.com/office/drawing/2014/main" id="{3E18913F-2946-A9C6-2F14-451754A0037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543211">
                <a:off x="10789603" y="2976714"/>
                <a:ext cx="275192" cy="898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9" name="Picture 9" descr="1">
                <a:extLst>
                  <a:ext uri="{FF2B5EF4-FFF2-40B4-BE49-F238E27FC236}">
                    <a16:creationId xmlns:a16="http://schemas.microsoft.com/office/drawing/2014/main" id="{F9914DE8-68B7-258B-D26F-684C294D46F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360568">
                <a:off x="9678248" y="4128905"/>
                <a:ext cx="127834" cy="417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0" name="Picture 9" descr="1">
                <a:extLst>
                  <a:ext uri="{FF2B5EF4-FFF2-40B4-BE49-F238E27FC236}">
                    <a16:creationId xmlns:a16="http://schemas.microsoft.com/office/drawing/2014/main" id="{758BB6C1-884C-DD49-20F9-4336877E2B7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415138" y="3735398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1" name="Picture 9" descr="1">
                <a:extLst>
                  <a:ext uri="{FF2B5EF4-FFF2-40B4-BE49-F238E27FC236}">
                    <a16:creationId xmlns:a16="http://schemas.microsoft.com/office/drawing/2014/main" id="{81629467-CC38-3AD8-950D-E67632C789A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18">
                <a:off x="9556692" y="3530917"/>
                <a:ext cx="140653" cy="459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2" name="Picture 9" descr="1">
                <a:extLst>
                  <a:ext uri="{FF2B5EF4-FFF2-40B4-BE49-F238E27FC236}">
                    <a16:creationId xmlns:a16="http://schemas.microsoft.com/office/drawing/2014/main" id="{9395C0FE-D91E-B3F5-0708-2A2821A32DF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2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9745036" y="3449110"/>
                <a:ext cx="146164" cy="477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3" name="Picture 9" descr="1">
                <a:extLst>
                  <a:ext uri="{FF2B5EF4-FFF2-40B4-BE49-F238E27FC236}">
                    <a16:creationId xmlns:a16="http://schemas.microsoft.com/office/drawing/2014/main" id="{D8683659-7205-6552-12FB-C277C114730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3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9904140" y="3558328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4" name="Picture 9" descr="1">
                <a:extLst>
                  <a:ext uri="{FF2B5EF4-FFF2-40B4-BE49-F238E27FC236}">
                    <a16:creationId xmlns:a16="http://schemas.microsoft.com/office/drawing/2014/main" id="{4DEDB131-D080-8494-6ED9-FF3539022ED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4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609249" y="3157586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5" name="Picture 9" descr="1">
                <a:extLst>
                  <a:ext uri="{FF2B5EF4-FFF2-40B4-BE49-F238E27FC236}">
                    <a16:creationId xmlns:a16="http://schemas.microsoft.com/office/drawing/2014/main" id="{D8D82C28-78EE-6F44-28DC-04565A8CF0E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5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606997">
                <a:off x="9238376" y="2920553"/>
                <a:ext cx="109058" cy="355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6" name="Picture 9" descr="1">
                <a:extLst>
                  <a:ext uri="{FF2B5EF4-FFF2-40B4-BE49-F238E27FC236}">
                    <a16:creationId xmlns:a16="http://schemas.microsoft.com/office/drawing/2014/main" id="{FA3B8081-89C8-9D0F-921A-400B7737801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26">
                <a:off x="9297586" y="2688900"/>
                <a:ext cx="129913" cy="424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7" name="Picture 9" descr="1">
                <a:extLst>
                  <a:ext uri="{FF2B5EF4-FFF2-40B4-BE49-F238E27FC236}">
                    <a16:creationId xmlns:a16="http://schemas.microsoft.com/office/drawing/2014/main" id="{34F6F3AE-BD9D-E93A-F25E-9BEA0F3D9F7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5">
                <a:off x="9431360" y="2549844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8" name="Picture 9" descr="1">
                <a:extLst>
                  <a:ext uri="{FF2B5EF4-FFF2-40B4-BE49-F238E27FC236}">
                    <a16:creationId xmlns:a16="http://schemas.microsoft.com/office/drawing/2014/main" id="{3972DFE3-20E4-7552-5A3B-32EE354D7CE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699">
                <a:off x="9595672" y="2591067"/>
                <a:ext cx="117667" cy="38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9" name="Picture 9" descr="1">
                <a:extLst>
                  <a:ext uri="{FF2B5EF4-FFF2-40B4-BE49-F238E27FC236}">
                    <a16:creationId xmlns:a16="http://schemas.microsoft.com/office/drawing/2014/main" id="{5456E588-44B1-BB13-FD0C-4A8DCDBC7F9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9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28">
                <a:off x="10027694" y="2735670"/>
                <a:ext cx="140653" cy="459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0" name="Picture 9" descr="1">
                <a:extLst>
                  <a:ext uri="{FF2B5EF4-FFF2-40B4-BE49-F238E27FC236}">
                    <a16:creationId xmlns:a16="http://schemas.microsoft.com/office/drawing/2014/main" id="{5C445A78-C3DC-C18F-0647-B230F3F5677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0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32">
                <a:off x="10122308" y="2222227"/>
                <a:ext cx="129914" cy="42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1" name="Picture 9" descr="1">
                <a:extLst>
                  <a:ext uri="{FF2B5EF4-FFF2-40B4-BE49-F238E27FC236}">
                    <a16:creationId xmlns:a16="http://schemas.microsoft.com/office/drawing/2014/main" id="{7F032AC0-D959-A9B3-32F0-B25461D8B9A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1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90259">
                <a:off x="10358576" y="2160388"/>
                <a:ext cx="154757" cy="505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2" name="Picture 9" descr="1">
                <a:extLst>
                  <a:ext uri="{FF2B5EF4-FFF2-40B4-BE49-F238E27FC236}">
                    <a16:creationId xmlns:a16="http://schemas.microsoft.com/office/drawing/2014/main" id="{54EC6BBB-73C3-6D8B-64DD-B115B71EC1C3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2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17">
                <a:off x="10564333" y="2234378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3" name="Picture 9" descr="1">
                <a:extLst>
                  <a:ext uri="{FF2B5EF4-FFF2-40B4-BE49-F238E27FC236}">
                    <a16:creationId xmlns:a16="http://schemas.microsoft.com/office/drawing/2014/main" id="{9BDD3C39-AA02-42AC-38FC-83741CB2B0F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3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35">
                <a:off x="10636938" y="2443396"/>
                <a:ext cx="140169" cy="457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4" name="Picture 9" descr="1">
                <a:extLst>
                  <a:ext uri="{FF2B5EF4-FFF2-40B4-BE49-F238E27FC236}">
                    <a16:creationId xmlns:a16="http://schemas.microsoft.com/office/drawing/2014/main" id="{95AC6906-9537-A9BF-7A74-448C00EB72D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4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10458259" y="2767698"/>
                <a:ext cx="146164" cy="477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5" name="Picture 9" descr="1">
                <a:extLst>
                  <a:ext uri="{FF2B5EF4-FFF2-40B4-BE49-F238E27FC236}">
                    <a16:creationId xmlns:a16="http://schemas.microsoft.com/office/drawing/2014/main" id="{E9EC208C-5A80-45B6-B9CA-20441EB16D3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5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7">
                <a:off x="10561594" y="2235008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9" descr="1">
                <a:extLst>
                  <a:ext uri="{FF2B5EF4-FFF2-40B4-BE49-F238E27FC236}">
                    <a16:creationId xmlns:a16="http://schemas.microsoft.com/office/drawing/2014/main" id="{3811D275-495B-C46A-9AE6-3603A256B81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6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25">
                <a:off x="10807310" y="2173096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9" descr="1">
                <a:extLst>
                  <a:ext uri="{FF2B5EF4-FFF2-40B4-BE49-F238E27FC236}">
                    <a16:creationId xmlns:a16="http://schemas.microsoft.com/office/drawing/2014/main" id="{A123758A-FE24-7166-4C8F-51622DE2C26F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7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2773">
                <a:off x="11020325" y="2251956"/>
                <a:ext cx="167122" cy="54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9" descr="1">
                <a:extLst>
                  <a:ext uri="{FF2B5EF4-FFF2-40B4-BE49-F238E27FC236}">
                    <a16:creationId xmlns:a16="http://schemas.microsoft.com/office/drawing/2014/main" id="{E354114A-320B-9B4E-E5FB-B9CD37BD0B6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8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595">
                <a:off x="11094117" y="2469741"/>
                <a:ext cx="145661" cy="475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9" descr="1">
                <a:extLst>
                  <a:ext uri="{FF2B5EF4-FFF2-40B4-BE49-F238E27FC236}">
                    <a16:creationId xmlns:a16="http://schemas.microsoft.com/office/drawing/2014/main" id="{1AC36A04-56A3-0F5A-2C2C-C78665816573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9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10817251" y="3030816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9" descr="1">
                <a:extLst>
                  <a:ext uri="{FF2B5EF4-FFF2-40B4-BE49-F238E27FC236}">
                    <a16:creationId xmlns:a16="http://schemas.microsoft.com/office/drawing/2014/main" id="{56F93C2E-1E95-86E4-88FA-D5B52022B04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0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717">
                <a:off x="11210766" y="2752140"/>
                <a:ext cx="117667" cy="384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9" descr="1">
                <a:extLst>
                  <a:ext uri="{FF2B5EF4-FFF2-40B4-BE49-F238E27FC236}">
                    <a16:creationId xmlns:a16="http://schemas.microsoft.com/office/drawing/2014/main" id="{D3702B3E-C5FD-89D3-C856-CB6A5356A86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1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47">
                <a:off x="11376669" y="2855864"/>
                <a:ext cx="140169" cy="457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9" descr="1">
                <a:extLst>
                  <a:ext uri="{FF2B5EF4-FFF2-40B4-BE49-F238E27FC236}">
                    <a16:creationId xmlns:a16="http://schemas.microsoft.com/office/drawing/2014/main" id="{4DAB5DF1-7065-927C-CDDF-AE1A8D90CD1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2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600">
                <a:off x="11459440" y="3031891"/>
                <a:ext cx="145661" cy="475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9" descr="1">
                <a:extLst>
                  <a:ext uri="{FF2B5EF4-FFF2-40B4-BE49-F238E27FC236}">
                    <a16:creationId xmlns:a16="http://schemas.microsoft.com/office/drawing/2014/main" id="{BD86354B-411B-50E2-0D2E-610B30306C8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3"/>
                </p:custDataLst>
              </p:nvPr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086417">
                <a:off x="11400942" y="3216660"/>
                <a:ext cx="126955" cy="41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A49947D-B52A-F3F1-D3AC-43EEF810A6D7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6709964">
              <a:off x="9439919" y="4185826"/>
              <a:ext cx="312865" cy="35483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B779DB3-4996-7795-698B-4D53D30B87D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5333201">
              <a:off x="9256275" y="4117730"/>
              <a:ext cx="288976" cy="32774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4595C42-44EF-4086-4584-032ACED08B29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274814">
              <a:off x="9290691" y="3904132"/>
              <a:ext cx="344239" cy="39041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E0B8FEC-ED78-FCFF-F91C-273931ADA8F0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306067">
              <a:off x="9346685" y="3822865"/>
              <a:ext cx="357727" cy="40571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BB13586F-27FE-D03A-E301-B54246C387C2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2884">
              <a:off x="9510551" y="3855682"/>
              <a:ext cx="311789" cy="35361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89F2A78-4FA3-02C0-E6F4-DEC80BCA361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5333181">
              <a:off x="9214927" y="3838601"/>
              <a:ext cx="288975" cy="32774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0F26FB0-82DD-A388-42BB-12DB19DFF4F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3956408">
              <a:off x="9030198" y="3852102"/>
              <a:ext cx="266913" cy="30271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021B925-13AE-F3EA-46E7-AAFA359C2D9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898026">
              <a:off x="8991823" y="3645791"/>
              <a:ext cx="317954" cy="36060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4F4FC7D6-14D9-21A5-2431-876D5F72277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929290">
              <a:off x="9012443" y="3553518"/>
              <a:ext cx="330413" cy="374737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74D24F6-9474-2E2B-38C1-53887833BCFB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6118">
              <a:off x="9155940" y="3532598"/>
              <a:ext cx="287981" cy="32661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A2BF583B-D676-6BFF-C14F-E8382D55225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274817">
              <a:off x="9317872" y="3477128"/>
              <a:ext cx="344237" cy="390415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880EED3-606A-AF41-BAD5-40E916235AA1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898026">
              <a:off x="9233953" y="3279994"/>
              <a:ext cx="317954" cy="360606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E297B0AC-6250-3EFD-0B25-AD1056BE32F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39670">
              <a:off x="9389804" y="3144591"/>
              <a:ext cx="378758" cy="42956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63D6F3CC-B2F6-1599-AC66-C2EEB53CF2E5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0916">
              <a:off x="9488057" y="3123546"/>
              <a:ext cx="393598" cy="446398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2CAC2DE-8478-46A1-9644-6273B4E4463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7751">
              <a:off x="9622118" y="3262904"/>
              <a:ext cx="343054" cy="38907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5386708D-1DCB-8A86-1475-48C74CBB310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306080">
              <a:off x="9497698" y="3391922"/>
              <a:ext cx="357726" cy="405714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F6F2C246-3DEF-4536-2AA2-82030BB81500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929290">
              <a:off x="9412498" y="3186157"/>
              <a:ext cx="330412" cy="374736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7DABB444-4F66-F5A1-9126-8CE29B8FB8FB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0915">
              <a:off x="9575402" y="3047213"/>
              <a:ext cx="393599" cy="446399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729C5578-83E4-ADB7-8F01-CABCFDD0452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302185">
              <a:off x="9677619" y="3026344"/>
              <a:ext cx="409019" cy="463887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706B0BC9-877E-0236-B6B8-D987164576A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9000">
              <a:off x="9815881" y="3172183"/>
              <a:ext cx="356493" cy="404315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348E6EDF-DD10-6F2E-3C52-0332BA772C7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2885">
              <a:off x="9776354" y="3446218"/>
              <a:ext cx="311787" cy="353612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8A36FB6E-6A53-558D-8538-B8565B6B63F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6124">
              <a:off x="9855995" y="3259656"/>
              <a:ext cx="287983" cy="326615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7B545C4-50A3-B219-9073-9A394B344C15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7745">
              <a:off x="10013921" y="3277602"/>
              <a:ext cx="343054" cy="38907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6AB2E617-44D3-4BC4-5D01-9005E60C444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8981">
              <a:off x="10084698" y="3327295"/>
              <a:ext cx="356495" cy="404318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28E202FE-131B-5658-1E9C-85EAC432188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5826">
              <a:off x="10110536" y="3493800"/>
              <a:ext cx="310716" cy="352397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6ED09A04-567E-9DE9-60E9-8BA13F42B04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5333181">
              <a:off x="9409037" y="3260789"/>
              <a:ext cx="288975" cy="327740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C1D1BEC2-DC91-BA7F-D404-761C002947F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3956408">
              <a:off x="9224310" y="3274291"/>
              <a:ext cx="266913" cy="302718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1470488D-D312-87FA-11BE-DC8EDCE655A1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898026">
              <a:off x="9185934" y="3067980"/>
              <a:ext cx="317954" cy="360606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F8E3C5C7-C259-3886-B1B7-8A3347E9DFD1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929282">
              <a:off x="9206554" y="2975707"/>
              <a:ext cx="330413" cy="374737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5873EA46-344B-529B-D7F2-B37E4A7D1B35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6098">
              <a:off x="9350049" y="2954787"/>
              <a:ext cx="287981" cy="326613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389B97A5-C53E-56F2-7DE4-F09DFD5FF77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3956408">
              <a:off x="9088625" y="3051764"/>
              <a:ext cx="266913" cy="302718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3E65E317-EB04-B528-687B-690804A2E8F7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2579614">
              <a:off x="8932666" y="3134655"/>
              <a:ext cx="246533" cy="279605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0905B822-DF3C-83FE-209B-2C778C20045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6521243">
              <a:off x="8834292" y="2961691"/>
              <a:ext cx="293678" cy="333074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EF32D6A7-7785-1EFA-A8B1-B8881B28305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6552485">
              <a:off x="8820691" y="2873022"/>
              <a:ext cx="305185" cy="346124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8BF58DE2-C793-FDDC-7B54-DB6B2248CC0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119337">
              <a:off x="8928094" y="2812953"/>
              <a:ext cx="265993" cy="301675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B476B3CA-A33F-5CDE-4295-65887AF666F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898022">
              <a:off x="9055288" y="2695004"/>
              <a:ext cx="317954" cy="360606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9E4EAD43-82A4-1FD4-051A-0F9B72CAD570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6521248">
              <a:off x="8908513" y="2563370"/>
              <a:ext cx="293677" cy="333073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CFE0AC96-EA2A-F390-A24D-CF6B8B241C9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62873">
              <a:off x="9002510" y="2378612"/>
              <a:ext cx="349838" cy="396768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39A4D013-E92E-B398-F036-D3DCB1D60C2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4131">
              <a:off x="9080989" y="2322043"/>
              <a:ext cx="363545" cy="412313"/>
            </a:xfrm>
            <a:prstGeom prst="rect">
              <a:avLst/>
            </a:prstGeom>
          </p:spPr>
        </p:pic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8A6515D5-0753-41C7-BD17-AD37993787C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60943">
              <a:off x="9236724" y="2403495"/>
              <a:ext cx="316859" cy="359365"/>
            </a:xfrm>
            <a:prstGeom prst="rect">
              <a:avLst/>
            </a:prstGeom>
          </p:spPr>
        </p:pic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5AC8C96E-1B92-C0D6-29D1-CBD5A52D3AD6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929282">
              <a:off x="9179813" y="2554785"/>
              <a:ext cx="330414" cy="374738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D6778D3A-8C37-DAFF-86B3-9F6215FA828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6552480">
              <a:off x="9028669" y="2416501"/>
              <a:ext cx="305184" cy="346123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3E6962BC-4712-65AE-1212-AEE972C1A939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4118">
              <a:off x="9127789" y="2225662"/>
              <a:ext cx="363545" cy="412313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E10B8AB2-9196-0E1B-AAF1-05B96C49438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525399">
              <a:off x="9209800" y="2167688"/>
              <a:ext cx="377789" cy="428468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98BA8879-01DD-3EB1-416A-B04D1BA1BE1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92197">
              <a:off x="9371112" y="2253578"/>
              <a:ext cx="329275" cy="373446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65C99E90-0B1C-EBA3-C732-198B6D426C7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6098">
              <a:off x="9428680" y="2510796"/>
              <a:ext cx="287982" cy="326614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7F7B6BF8-B56E-EDB3-3686-28ADBBA551C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119342">
              <a:off x="9425246" y="2328713"/>
              <a:ext cx="265993" cy="301675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FD3B0124-587E-82AE-6FC5-ED96E6FD21C1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60953">
              <a:off x="9575265" y="2274905"/>
              <a:ext cx="316860" cy="359366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8FCB9831-0870-F359-6E6D-BA5E7736E886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92215">
              <a:off x="9655616" y="2288711"/>
              <a:ext cx="329274" cy="373445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E2A7CC92-426D-282E-0CB5-B4B4D9B392DB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4059034">
              <a:off x="9729874" y="2431166"/>
              <a:ext cx="286991" cy="325490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8F10B629-F8B3-A31F-13C5-7BB86A6D364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274819">
              <a:off x="9788871" y="2681879"/>
              <a:ext cx="344240" cy="390419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4E7E7080-2BD5-F540-8B10-E6C24996D78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898059">
              <a:off x="9704954" y="2484745"/>
              <a:ext cx="317956" cy="360609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E21C4F3E-CF30-FC63-748F-2B4771D35606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39670">
              <a:off x="9860806" y="2349342"/>
              <a:ext cx="378758" cy="429567"/>
            </a:xfrm>
            <a:prstGeom prst="rect">
              <a:avLst/>
            </a:prstGeom>
          </p:spPr>
        </p:pic>
        <p:pic>
          <p:nvPicPr>
            <p:cNvPr id="448" name="圖片 447">
              <a:extLst>
                <a:ext uri="{FF2B5EF4-FFF2-40B4-BE49-F238E27FC236}">
                  <a16:creationId xmlns:a16="http://schemas.microsoft.com/office/drawing/2014/main" id="{C8E60815-896B-B152-5B4A-2FE09BCD192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0945">
              <a:off x="9959056" y="2328299"/>
              <a:ext cx="393600" cy="446400"/>
            </a:xfrm>
            <a:prstGeom prst="rect">
              <a:avLst/>
            </a:prstGeom>
          </p:spPr>
        </p:pic>
        <p:pic>
          <p:nvPicPr>
            <p:cNvPr id="449" name="圖片 448">
              <a:extLst>
                <a:ext uri="{FF2B5EF4-FFF2-40B4-BE49-F238E27FC236}">
                  <a16:creationId xmlns:a16="http://schemas.microsoft.com/office/drawing/2014/main" id="{2F885C46-57C9-53A5-9A20-DE6CD1344B3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7758">
              <a:off x="10093120" y="2467656"/>
              <a:ext cx="343054" cy="389073"/>
            </a:xfrm>
            <a:prstGeom prst="rect">
              <a:avLst/>
            </a:prstGeom>
          </p:spPr>
        </p:pic>
        <p:pic>
          <p:nvPicPr>
            <p:cNvPr id="451" name="圖片 450">
              <a:extLst>
                <a:ext uri="{FF2B5EF4-FFF2-40B4-BE49-F238E27FC236}">
                  <a16:creationId xmlns:a16="http://schemas.microsoft.com/office/drawing/2014/main" id="{52A9CBC6-E973-60AA-837E-93A1B2CB3AF0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898030">
              <a:off x="9880009" y="2228331"/>
              <a:ext cx="317954" cy="360606"/>
            </a:xfrm>
            <a:prstGeom prst="rect">
              <a:avLst/>
            </a:prstGeom>
          </p:spPr>
        </p:pic>
        <p:pic>
          <p:nvPicPr>
            <p:cNvPr id="452" name="圖片 451">
              <a:extLst>
                <a:ext uri="{FF2B5EF4-FFF2-40B4-BE49-F238E27FC236}">
                  <a16:creationId xmlns:a16="http://schemas.microsoft.com/office/drawing/2014/main" id="{BF3A3AF5-37EF-BC1C-1904-8FFDCC603931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6521255">
              <a:off x="9733235" y="2096696"/>
              <a:ext cx="293677" cy="333073"/>
            </a:xfrm>
            <a:prstGeom prst="rect">
              <a:avLst/>
            </a:prstGeom>
          </p:spPr>
        </p:pic>
        <p:pic>
          <p:nvPicPr>
            <p:cNvPr id="454" name="圖片 453">
              <a:extLst>
                <a:ext uri="{FF2B5EF4-FFF2-40B4-BE49-F238E27FC236}">
                  <a16:creationId xmlns:a16="http://schemas.microsoft.com/office/drawing/2014/main" id="{BE4A20E4-4872-92F4-0289-212E1A7E9A0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62873">
              <a:off x="9827230" y="1911938"/>
              <a:ext cx="349838" cy="396768"/>
            </a:xfrm>
            <a:prstGeom prst="rect">
              <a:avLst/>
            </a:prstGeom>
          </p:spPr>
        </p:pic>
        <p:pic>
          <p:nvPicPr>
            <p:cNvPr id="455" name="圖片 454">
              <a:extLst>
                <a:ext uri="{FF2B5EF4-FFF2-40B4-BE49-F238E27FC236}">
                  <a16:creationId xmlns:a16="http://schemas.microsoft.com/office/drawing/2014/main" id="{BA9D6487-192E-D4E5-17B0-0FB58C1ABD6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4139">
              <a:off x="9905709" y="1855368"/>
              <a:ext cx="363547" cy="412316"/>
            </a:xfrm>
            <a:prstGeom prst="rect">
              <a:avLst/>
            </a:prstGeom>
          </p:spPr>
        </p:pic>
        <p:pic>
          <p:nvPicPr>
            <p:cNvPr id="457" name="圖片 456">
              <a:extLst>
                <a:ext uri="{FF2B5EF4-FFF2-40B4-BE49-F238E27FC236}">
                  <a16:creationId xmlns:a16="http://schemas.microsoft.com/office/drawing/2014/main" id="{4F0B8401-24A4-D2EF-4715-5A79860968B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60962">
              <a:off x="10061447" y="1936821"/>
              <a:ext cx="316862" cy="359368"/>
            </a:xfrm>
            <a:prstGeom prst="rect">
              <a:avLst/>
            </a:prstGeom>
          </p:spPr>
        </p:pic>
        <p:pic>
          <p:nvPicPr>
            <p:cNvPr id="458" name="圖片 457">
              <a:extLst>
                <a:ext uri="{FF2B5EF4-FFF2-40B4-BE49-F238E27FC236}">
                  <a16:creationId xmlns:a16="http://schemas.microsoft.com/office/drawing/2014/main" id="{F46117FB-A071-C47B-895B-337933AD19A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39654">
              <a:off x="10201665" y="2024621"/>
              <a:ext cx="378759" cy="429568"/>
            </a:xfrm>
            <a:prstGeom prst="rect">
              <a:avLst/>
            </a:prstGeom>
          </p:spPr>
        </p:pic>
        <p:pic>
          <p:nvPicPr>
            <p:cNvPr id="460" name="圖片 459">
              <a:extLst>
                <a:ext uri="{FF2B5EF4-FFF2-40B4-BE49-F238E27FC236}">
                  <a16:creationId xmlns:a16="http://schemas.microsoft.com/office/drawing/2014/main" id="{E73E2E62-4D33-FD3F-AD7C-55852B58A105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62873">
              <a:off x="10296059" y="1797209"/>
              <a:ext cx="349837" cy="396766"/>
            </a:xfrm>
            <a:prstGeom prst="rect">
              <a:avLst/>
            </a:prstGeom>
          </p:spPr>
        </p:pic>
        <p:pic>
          <p:nvPicPr>
            <p:cNvPr id="461" name="圖片 460">
              <a:extLst>
                <a:ext uri="{FF2B5EF4-FFF2-40B4-BE49-F238E27FC236}">
                  <a16:creationId xmlns:a16="http://schemas.microsoft.com/office/drawing/2014/main" id="{CE173F94-B889-4642-F6FE-3F5F6C1F6AB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04504">
              <a:off x="10488470" y="1816825"/>
              <a:ext cx="416739" cy="472643"/>
            </a:xfrm>
            <a:prstGeom prst="rect">
              <a:avLst/>
            </a:prstGeom>
          </p:spPr>
        </p:pic>
        <p:pic>
          <p:nvPicPr>
            <p:cNvPr id="463" name="圖片 462">
              <a:extLst>
                <a:ext uri="{FF2B5EF4-FFF2-40B4-BE49-F238E27FC236}">
                  <a16:creationId xmlns:a16="http://schemas.microsoft.com/office/drawing/2014/main" id="{7A7A626E-62DC-7AF0-12DF-19E0CE535AE1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5748">
              <a:off x="10575120" y="1876280"/>
              <a:ext cx="433068" cy="491163"/>
            </a:xfrm>
            <a:prstGeom prst="rect">
              <a:avLst/>
            </a:prstGeom>
          </p:spPr>
        </p:pic>
        <p:pic>
          <p:nvPicPr>
            <p:cNvPr id="464" name="圖片 463">
              <a:extLst>
                <a:ext uri="{FF2B5EF4-FFF2-40B4-BE49-F238E27FC236}">
                  <a16:creationId xmlns:a16="http://schemas.microsoft.com/office/drawing/2014/main" id="{88A633BB-0D7B-3DB1-210D-31874175BE7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02655">
              <a:off x="10608158" y="2078509"/>
              <a:ext cx="377455" cy="428089"/>
            </a:xfrm>
            <a:prstGeom prst="rect">
              <a:avLst/>
            </a:prstGeom>
          </p:spPr>
        </p:pic>
        <p:pic>
          <p:nvPicPr>
            <p:cNvPr id="466" name="圖片 465">
              <a:extLst>
                <a:ext uri="{FF2B5EF4-FFF2-40B4-BE49-F238E27FC236}">
                  <a16:creationId xmlns:a16="http://schemas.microsoft.com/office/drawing/2014/main" id="{2615077D-F043-2A78-F085-31ADC11529C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0916">
              <a:off x="10402914" y="2092877"/>
              <a:ext cx="393599" cy="446399"/>
            </a:xfrm>
            <a:prstGeom prst="rect">
              <a:avLst/>
            </a:prstGeom>
          </p:spPr>
        </p:pic>
        <p:pic>
          <p:nvPicPr>
            <p:cNvPr id="467" name="圖片 466">
              <a:extLst>
                <a:ext uri="{FF2B5EF4-FFF2-40B4-BE49-F238E27FC236}">
                  <a16:creationId xmlns:a16="http://schemas.microsoft.com/office/drawing/2014/main" id="{F0139AC7-42B3-5213-49F5-60CE04413ACA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4117">
              <a:off x="10503308" y="1857317"/>
              <a:ext cx="363545" cy="412313"/>
            </a:xfrm>
            <a:prstGeom prst="rect">
              <a:avLst/>
            </a:prstGeom>
          </p:spPr>
        </p:pic>
        <p:pic>
          <p:nvPicPr>
            <p:cNvPr id="469" name="圖片 468">
              <a:extLst>
                <a:ext uri="{FF2B5EF4-FFF2-40B4-BE49-F238E27FC236}">
                  <a16:creationId xmlns:a16="http://schemas.microsoft.com/office/drawing/2014/main" id="{76B0B176-229A-AD16-AB38-ACD1A921531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5765">
              <a:off x="10702706" y="1879834"/>
              <a:ext cx="433068" cy="491163"/>
            </a:xfrm>
            <a:prstGeom prst="rect">
              <a:avLst/>
            </a:prstGeom>
          </p:spPr>
        </p:pic>
        <p:pic>
          <p:nvPicPr>
            <p:cNvPr id="470" name="圖片 469">
              <a:extLst>
                <a:ext uri="{FF2B5EF4-FFF2-40B4-BE49-F238E27FC236}">
                  <a16:creationId xmlns:a16="http://schemas.microsoft.com/office/drawing/2014/main" id="{4A261A2F-32F1-1013-C834-64D4D374FBA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7021">
              <a:off x="10792098" y="1942511"/>
              <a:ext cx="450037" cy="510408"/>
            </a:xfrm>
            <a:prstGeom prst="rect">
              <a:avLst/>
            </a:prstGeom>
          </p:spPr>
        </p:pic>
        <p:pic>
          <p:nvPicPr>
            <p:cNvPr id="472" name="圖片 471">
              <a:extLst>
                <a:ext uri="{FF2B5EF4-FFF2-40B4-BE49-F238E27FC236}">
                  <a16:creationId xmlns:a16="http://schemas.microsoft.com/office/drawing/2014/main" id="{82A7F382-A0D5-911B-8A76-C610FA44756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3845">
              <a:off x="10824818" y="2152705"/>
              <a:ext cx="392244" cy="444862"/>
            </a:xfrm>
            <a:prstGeom prst="rect">
              <a:avLst/>
            </a:prstGeom>
          </p:spPr>
        </p:pic>
        <p:pic>
          <p:nvPicPr>
            <p:cNvPr id="473" name="圖片 472">
              <a:extLst>
                <a:ext uri="{FF2B5EF4-FFF2-40B4-BE49-F238E27FC236}">
                  <a16:creationId xmlns:a16="http://schemas.microsoft.com/office/drawing/2014/main" id="{BEF97505-610C-CB4D-4183-ECED631E0241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7758">
              <a:off x="10613687" y="2335320"/>
              <a:ext cx="343054" cy="389073"/>
            </a:xfrm>
            <a:prstGeom prst="rect">
              <a:avLst/>
            </a:prstGeom>
          </p:spPr>
        </p:pic>
        <p:pic>
          <p:nvPicPr>
            <p:cNvPr id="475" name="圖片 474">
              <a:extLst>
                <a:ext uri="{FF2B5EF4-FFF2-40B4-BE49-F238E27FC236}">
                  <a16:creationId xmlns:a16="http://schemas.microsoft.com/office/drawing/2014/main" id="{C9AB678F-0608-065B-C4E2-EE8D6779CC62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60957">
              <a:off x="10830926" y="2239115"/>
              <a:ext cx="316860" cy="359366"/>
            </a:xfrm>
            <a:prstGeom prst="rect">
              <a:avLst/>
            </a:prstGeom>
          </p:spPr>
        </p:pic>
        <p:pic>
          <p:nvPicPr>
            <p:cNvPr id="476" name="圖片 475">
              <a:extLst>
                <a:ext uri="{FF2B5EF4-FFF2-40B4-BE49-F238E27FC236}">
                  <a16:creationId xmlns:a16="http://schemas.microsoft.com/office/drawing/2014/main" id="{AF5D99B8-1D3E-7049-F5B5-62BFB16A8F1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02655">
              <a:off x="10913756" y="2382998"/>
              <a:ext cx="377453" cy="428087"/>
            </a:xfrm>
            <a:prstGeom prst="rect">
              <a:avLst/>
            </a:prstGeom>
          </p:spPr>
        </p:pic>
        <p:pic>
          <p:nvPicPr>
            <p:cNvPr id="478" name="圖片 477">
              <a:extLst>
                <a:ext uri="{FF2B5EF4-FFF2-40B4-BE49-F238E27FC236}">
                  <a16:creationId xmlns:a16="http://schemas.microsoft.com/office/drawing/2014/main" id="{04DD885C-3C84-26C9-5CD8-84AD756EBA80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3845">
              <a:off x="10926173" y="2478799"/>
              <a:ext cx="392243" cy="444861"/>
            </a:xfrm>
            <a:prstGeom prst="rect">
              <a:avLst/>
            </a:prstGeom>
          </p:spPr>
        </p:pic>
        <p:pic>
          <p:nvPicPr>
            <p:cNvPr id="479" name="圖片 478">
              <a:extLst>
                <a:ext uri="{FF2B5EF4-FFF2-40B4-BE49-F238E27FC236}">
                  <a16:creationId xmlns:a16="http://schemas.microsoft.com/office/drawing/2014/main" id="{B88CCF4F-6372-86DD-38D7-34E9024B525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8000654">
              <a:off x="10848777" y="2623121"/>
              <a:ext cx="341872" cy="387733"/>
            </a:xfrm>
            <a:prstGeom prst="rect">
              <a:avLst/>
            </a:prstGeom>
          </p:spPr>
        </p:pic>
        <p:pic>
          <p:nvPicPr>
            <p:cNvPr id="481" name="圖片 480">
              <a:extLst>
                <a:ext uri="{FF2B5EF4-FFF2-40B4-BE49-F238E27FC236}">
                  <a16:creationId xmlns:a16="http://schemas.microsoft.com/office/drawing/2014/main" id="{5429C011-3E44-8F69-D487-91BFFC6F3E6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306076">
              <a:off x="10210921" y="2710510"/>
              <a:ext cx="357726" cy="405714"/>
            </a:xfrm>
            <a:prstGeom prst="rect">
              <a:avLst/>
            </a:prstGeom>
          </p:spPr>
        </p:pic>
        <p:pic>
          <p:nvPicPr>
            <p:cNvPr id="482" name="圖片 481">
              <a:extLst>
                <a:ext uri="{FF2B5EF4-FFF2-40B4-BE49-F238E27FC236}">
                  <a16:creationId xmlns:a16="http://schemas.microsoft.com/office/drawing/2014/main" id="{2810FE07-5966-7B32-B55C-3E293425607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929290">
              <a:off x="10125719" y="2504744"/>
              <a:ext cx="330412" cy="374736"/>
            </a:xfrm>
            <a:prstGeom prst="rect">
              <a:avLst/>
            </a:prstGeom>
          </p:spPr>
        </p:pic>
        <p:pic>
          <p:nvPicPr>
            <p:cNvPr id="484" name="圖片 483">
              <a:extLst>
                <a:ext uri="{FF2B5EF4-FFF2-40B4-BE49-F238E27FC236}">
                  <a16:creationId xmlns:a16="http://schemas.microsoft.com/office/drawing/2014/main" id="{1770C8E3-62F8-D618-005E-13DFFF2F0CB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0916">
              <a:off x="10288621" y="2365798"/>
              <a:ext cx="393599" cy="446399"/>
            </a:xfrm>
            <a:prstGeom prst="rect">
              <a:avLst/>
            </a:prstGeom>
          </p:spPr>
        </p:pic>
        <p:pic>
          <p:nvPicPr>
            <p:cNvPr id="485" name="圖片 484">
              <a:extLst>
                <a:ext uri="{FF2B5EF4-FFF2-40B4-BE49-F238E27FC236}">
                  <a16:creationId xmlns:a16="http://schemas.microsoft.com/office/drawing/2014/main" id="{6DC18531-9325-6987-7DB1-C8D65B25F282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302184">
              <a:off x="10390839" y="2344928"/>
              <a:ext cx="409021" cy="463890"/>
            </a:xfrm>
            <a:prstGeom prst="rect">
              <a:avLst/>
            </a:prstGeom>
          </p:spPr>
        </p:pic>
        <p:pic>
          <p:nvPicPr>
            <p:cNvPr id="487" name="圖片 486">
              <a:extLst>
                <a:ext uri="{FF2B5EF4-FFF2-40B4-BE49-F238E27FC236}">
                  <a16:creationId xmlns:a16="http://schemas.microsoft.com/office/drawing/2014/main" id="{0C5C8984-0A1D-3404-AD26-6E1A1D941C2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9004">
              <a:off x="10529104" y="2490770"/>
              <a:ext cx="356496" cy="404319"/>
            </a:xfrm>
            <a:prstGeom prst="rect">
              <a:avLst/>
            </a:prstGeom>
          </p:spPr>
        </p:pic>
        <p:pic>
          <p:nvPicPr>
            <p:cNvPr id="488" name="圖片 487">
              <a:extLst>
                <a:ext uri="{FF2B5EF4-FFF2-40B4-BE49-F238E27FC236}">
                  <a16:creationId xmlns:a16="http://schemas.microsoft.com/office/drawing/2014/main" id="{6EBE9A9C-9D83-5899-FD95-9E0E5B04350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7929294">
              <a:off x="10310045" y="2239949"/>
              <a:ext cx="330414" cy="374738"/>
            </a:xfrm>
            <a:prstGeom prst="rect">
              <a:avLst/>
            </a:prstGeom>
          </p:spPr>
        </p:pic>
        <p:pic>
          <p:nvPicPr>
            <p:cNvPr id="490" name="圖片 489">
              <a:extLst>
                <a:ext uri="{FF2B5EF4-FFF2-40B4-BE49-F238E27FC236}">
                  <a16:creationId xmlns:a16="http://schemas.microsoft.com/office/drawing/2014/main" id="{BA63EAA3-4B2F-6371-453D-7DD062BE9B66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6552485">
              <a:off x="10158902" y="2101666"/>
              <a:ext cx="305184" cy="346123"/>
            </a:xfrm>
            <a:prstGeom prst="rect">
              <a:avLst/>
            </a:prstGeom>
          </p:spPr>
        </p:pic>
        <p:pic>
          <p:nvPicPr>
            <p:cNvPr id="491" name="圖片 490">
              <a:extLst>
                <a:ext uri="{FF2B5EF4-FFF2-40B4-BE49-F238E27FC236}">
                  <a16:creationId xmlns:a16="http://schemas.microsoft.com/office/drawing/2014/main" id="{2FCAD367-7956-162A-29AD-7138422457A6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4118">
              <a:off x="10258023" y="1910827"/>
              <a:ext cx="363545" cy="412313"/>
            </a:xfrm>
            <a:prstGeom prst="rect">
              <a:avLst/>
            </a:prstGeom>
          </p:spPr>
        </p:pic>
        <p:pic>
          <p:nvPicPr>
            <p:cNvPr id="493" name="圖片 492">
              <a:extLst>
                <a:ext uri="{FF2B5EF4-FFF2-40B4-BE49-F238E27FC236}">
                  <a16:creationId xmlns:a16="http://schemas.microsoft.com/office/drawing/2014/main" id="{2A02E9A5-E964-D1DC-C732-4C4B3CEBE68B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525399">
              <a:off x="10340034" y="1852853"/>
              <a:ext cx="377789" cy="428468"/>
            </a:xfrm>
            <a:prstGeom prst="rect">
              <a:avLst/>
            </a:prstGeom>
          </p:spPr>
        </p:pic>
        <p:pic>
          <p:nvPicPr>
            <p:cNvPr id="494" name="圖片 493">
              <a:extLst>
                <a:ext uri="{FF2B5EF4-FFF2-40B4-BE49-F238E27FC236}">
                  <a16:creationId xmlns:a16="http://schemas.microsoft.com/office/drawing/2014/main" id="{4AC5D314-0761-A073-A681-5619E67B66B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92213">
              <a:off x="10501347" y="1938741"/>
              <a:ext cx="329275" cy="373446"/>
            </a:xfrm>
            <a:prstGeom prst="rect">
              <a:avLst/>
            </a:prstGeom>
          </p:spPr>
        </p:pic>
        <p:pic>
          <p:nvPicPr>
            <p:cNvPr id="496" name="圖片 495">
              <a:extLst>
                <a:ext uri="{FF2B5EF4-FFF2-40B4-BE49-F238E27FC236}">
                  <a16:creationId xmlns:a16="http://schemas.microsoft.com/office/drawing/2014/main" id="{E15E45E9-9334-E2AB-E552-3BDB8E7AC460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0946">
              <a:off x="10645894" y="2031594"/>
              <a:ext cx="393599" cy="446399"/>
            </a:xfrm>
            <a:prstGeom prst="rect">
              <a:avLst/>
            </a:prstGeom>
          </p:spPr>
        </p:pic>
        <p:pic>
          <p:nvPicPr>
            <p:cNvPr id="497" name="圖片 496">
              <a:extLst>
                <a:ext uri="{FF2B5EF4-FFF2-40B4-BE49-F238E27FC236}">
                  <a16:creationId xmlns:a16="http://schemas.microsoft.com/office/drawing/2014/main" id="{207D0A8C-62CC-3DFE-5A1F-7529124C0322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4148">
              <a:off x="10746287" y="1796034"/>
              <a:ext cx="363545" cy="412313"/>
            </a:xfrm>
            <a:prstGeom prst="rect">
              <a:avLst/>
            </a:prstGeom>
          </p:spPr>
        </p:pic>
        <p:pic>
          <p:nvPicPr>
            <p:cNvPr id="499" name="圖片 498">
              <a:extLst>
                <a:ext uri="{FF2B5EF4-FFF2-40B4-BE49-F238E27FC236}">
                  <a16:creationId xmlns:a16="http://schemas.microsoft.com/office/drawing/2014/main" id="{9FBB7A5E-C96E-3346-BDD1-8EB3ED14FD1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5770">
              <a:off x="10945687" y="1818551"/>
              <a:ext cx="433068" cy="491163"/>
            </a:xfrm>
            <a:prstGeom prst="rect">
              <a:avLst/>
            </a:prstGeom>
          </p:spPr>
        </p:pic>
        <p:pic>
          <p:nvPicPr>
            <p:cNvPr id="500" name="圖片 499">
              <a:extLst>
                <a:ext uri="{FF2B5EF4-FFF2-40B4-BE49-F238E27FC236}">
                  <a16:creationId xmlns:a16="http://schemas.microsoft.com/office/drawing/2014/main" id="{A871D3B0-033F-3442-C06A-4B1B8B0C55B7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7029">
              <a:off x="11035076" y="1881229"/>
              <a:ext cx="450037" cy="510408"/>
            </a:xfrm>
            <a:prstGeom prst="rect">
              <a:avLst/>
            </a:prstGeom>
          </p:spPr>
        </p:pic>
        <p:pic>
          <p:nvPicPr>
            <p:cNvPr id="502" name="圖片 501">
              <a:extLst>
                <a:ext uri="{FF2B5EF4-FFF2-40B4-BE49-F238E27FC236}">
                  <a16:creationId xmlns:a16="http://schemas.microsoft.com/office/drawing/2014/main" id="{560C46E5-5D3E-BD4B-9C19-C468AF73672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3865">
              <a:off x="11067796" y="2091419"/>
              <a:ext cx="392244" cy="444862"/>
            </a:xfrm>
            <a:prstGeom prst="rect">
              <a:avLst/>
            </a:prstGeom>
          </p:spPr>
        </p:pic>
        <p:pic>
          <p:nvPicPr>
            <p:cNvPr id="503" name="圖片 502">
              <a:extLst>
                <a:ext uri="{FF2B5EF4-FFF2-40B4-BE49-F238E27FC236}">
                  <a16:creationId xmlns:a16="http://schemas.microsoft.com/office/drawing/2014/main" id="{537A76A0-DB25-5EF4-65FC-40B4C4AFB3B5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302171">
              <a:off x="10854294" y="2104494"/>
              <a:ext cx="409019" cy="463887"/>
            </a:xfrm>
            <a:prstGeom prst="rect">
              <a:avLst/>
            </a:prstGeom>
          </p:spPr>
        </p:pic>
        <p:pic>
          <p:nvPicPr>
            <p:cNvPr id="505" name="圖片 504">
              <a:extLst>
                <a:ext uri="{FF2B5EF4-FFF2-40B4-BE49-F238E27FC236}">
                  <a16:creationId xmlns:a16="http://schemas.microsoft.com/office/drawing/2014/main" id="{49BA17C7-EE02-ED23-961E-DCA5DCD7E39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525392">
              <a:off x="10961001" y="1860521"/>
              <a:ext cx="377788" cy="428467"/>
            </a:xfrm>
            <a:prstGeom prst="rect">
              <a:avLst/>
            </a:prstGeom>
          </p:spPr>
        </p:pic>
        <p:pic>
          <p:nvPicPr>
            <p:cNvPr id="506" name="圖片 505">
              <a:extLst>
                <a:ext uri="{FF2B5EF4-FFF2-40B4-BE49-F238E27FC236}">
                  <a16:creationId xmlns:a16="http://schemas.microsoft.com/office/drawing/2014/main" id="{8D66801D-2239-ADB5-8A3F-AC7A1F585B3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7011">
              <a:off x="11167617" y="1886129"/>
              <a:ext cx="450035" cy="510406"/>
            </a:xfrm>
            <a:prstGeom prst="rect">
              <a:avLst/>
            </a:prstGeom>
          </p:spPr>
        </p:pic>
        <p:pic>
          <p:nvPicPr>
            <p:cNvPr id="508" name="圖片 507">
              <a:extLst>
                <a:ext uri="{FF2B5EF4-FFF2-40B4-BE49-F238E27FC236}">
                  <a16:creationId xmlns:a16="http://schemas.microsoft.com/office/drawing/2014/main" id="{7F7E7AC9-BF07-25BA-275A-05B592AE7780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98270">
              <a:off x="11259823" y="1952185"/>
              <a:ext cx="467668" cy="530404"/>
            </a:xfrm>
            <a:prstGeom prst="rect">
              <a:avLst/>
            </a:prstGeom>
          </p:spPr>
        </p:pic>
        <p:pic>
          <p:nvPicPr>
            <p:cNvPr id="509" name="圖片 508">
              <a:extLst>
                <a:ext uri="{FF2B5EF4-FFF2-40B4-BE49-F238E27FC236}">
                  <a16:creationId xmlns:a16="http://schemas.microsoft.com/office/drawing/2014/main" id="{1C772F25-2AD0-E281-77B5-9FECA088FC6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65099">
              <a:off x="11292148" y="2170640"/>
              <a:ext cx="407612" cy="462292"/>
            </a:xfrm>
            <a:prstGeom prst="rect">
              <a:avLst/>
            </a:prstGeom>
          </p:spPr>
        </p:pic>
        <p:pic>
          <p:nvPicPr>
            <p:cNvPr id="511" name="圖片 510">
              <a:extLst>
                <a:ext uri="{FF2B5EF4-FFF2-40B4-BE49-F238E27FC236}">
                  <a16:creationId xmlns:a16="http://schemas.microsoft.com/office/drawing/2014/main" id="{A5DCBC67-8668-1711-8E13-ABCC119D56C2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9016">
              <a:off x="11071299" y="2358177"/>
              <a:ext cx="356495" cy="404318"/>
            </a:xfrm>
            <a:prstGeom prst="rect">
              <a:avLst/>
            </a:prstGeom>
          </p:spPr>
        </p:pic>
        <p:pic>
          <p:nvPicPr>
            <p:cNvPr id="512" name="圖片 511">
              <a:extLst>
                <a:ext uri="{FF2B5EF4-FFF2-40B4-BE49-F238E27FC236}">
                  <a16:creationId xmlns:a16="http://schemas.microsoft.com/office/drawing/2014/main" id="{DC7EFA9E-5298-60A1-9381-581E552C9A4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92217">
              <a:off x="11298088" y="2260135"/>
              <a:ext cx="329275" cy="373446"/>
            </a:xfrm>
            <a:prstGeom prst="rect">
              <a:avLst/>
            </a:prstGeom>
          </p:spPr>
        </p:pic>
        <p:pic>
          <p:nvPicPr>
            <p:cNvPr id="514" name="圖片 513">
              <a:extLst>
                <a:ext uri="{FF2B5EF4-FFF2-40B4-BE49-F238E27FC236}">
                  <a16:creationId xmlns:a16="http://schemas.microsoft.com/office/drawing/2014/main" id="{63079E63-5677-802A-E366-E6E5CBD25D7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3845">
              <a:off x="11382473" y="2410713"/>
              <a:ext cx="392243" cy="444861"/>
            </a:xfrm>
            <a:prstGeom prst="rect">
              <a:avLst/>
            </a:prstGeom>
          </p:spPr>
        </p:pic>
        <p:pic>
          <p:nvPicPr>
            <p:cNvPr id="515" name="圖片 514">
              <a:extLst>
                <a:ext uri="{FF2B5EF4-FFF2-40B4-BE49-F238E27FC236}">
                  <a16:creationId xmlns:a16="http://schemas.microsoft.com/office/drawing/2014/main" id="{AAECC686-7CE4-9B04-0711-02177177795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65099">
              <a:off x="11394394" y="2510451"/>
              <a:ext cx="407613" cy="462293"/>
            </a:xfrm>
            <a:prstGeom prst="rect">
              <a:avLst/>
            </a:prstGeom>
          </p:spPr>
        </p:pic>
        <p:pic>
          <p:nvPicPr>
            <p:cNvPr id="517" name="圖片 516">
              <a:extLst>
                <a:ext uri="{FF2B5EF4-FFF2-40B4-BE49-F238E27FC236}">
                  <a16:creationId xmlns:a16="http://schemas.microsoft.com/office/drawing/2014/main" id="{092D1307-C921-BDE7-2C50-5398038676B6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8031918">
              <a:off x="11312875" y="2659457"/>
              <a:ext cx="355269" cy="402927"/>
            </a:xfrm>
            <a:prstGeom prst="rect">
              <a:avLst/>
            </a:prstGeom>
          </p:spPr>
        </p:pic>
        <p:pic>
          <p:nvPicPr>
            <p:cNvPr id="518" name="圖片 517">
              <a:extLst>
                <a:ext uri="{FF2B5EF4-FFF2-40B4-BE49-F238E27FC236}">
                  <a16:creationId xmlns:a16="http://schemas.microsoft.com/office/drawing/2014/main" id="{0C247391-CD01-E4BD-0BC7-F87D89FA171C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72903">
              <a:off x="10689467" y="2918708"/>
              <a:ext cx="311787" cy="353612"/>
            </a:xfrm>
            <a:prstGeom prst="rect">
              <a:avLst/>
            </a:prstGeom>
          </p:spPr>
        </p:pic>
        <p:pic>
          <p:nvPicPr>
            <p:cNvPr id="520" name="圖片 519">
              <a:extLst>
                <a:ext uri="{FF2B5EF4-FFF2-40B4-BE49-F238E27FC236}">
                  <a16:creationId xmlns:a16="http://schemas.microsoft.com/office/drawing/2014/main" id="{8500C1BA-4023-8DD3-55D9-042D1ECC006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6126">
              <a:off x="10769106" y="2732145"/>
              <a:ext cx="287983" cy="326615"/>
            </a:xfrm>
            <a:prstGeom prst="rect">
              <a:avLst/>
            </a:prstGeom>
          </p:spPr>
        </p:pic>
        <p:pic>
          <p:nvPicPr>
            <p:cNvPr id="521" name="圖片 520">
              <a:extLst>
                <a:ext uri="{FF2B5EF4-FFF2-40B4-BE49-F238E27FC236}">
                  <a16:creationId xmlns:a16="http://schemas.microsoft.com/office/drawing/2014/main" id="{2D9C0BE9-EF90-7725-48F1-D3A39B259A1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7751">
              <a:off x="10927031" y="2750089"/>
              <a:ext cx="343054" cy="389073"/>
            </a:xfrm>
            <a:prstGeom prst="rect">
              <a:avLst/>
            </a:prstGeom>
          </p:spPr>
        </p:pic>
        <p:pic>
          <p:nvPicPr>
            <p:cNvPr id="523" name="圖片 522">
              <a:extLst>
                <a:ext uri="{FF2B5EF4-FFF2-40B4-BE49-F238E27FC236}">
                  <a16:creationId xmlns:a16="http://schemas.microsoft.com/office/drawing/2014/main" id="{B495054A-5727-37D6-6FB7-5E4E657F090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8981">
              <a:off x="10997809" y="2799782"/>
              <a:ext cx="356495" cy="404318"/>
            </a:xfrm>
            <a:prstGeom prst="rect">
              <a:avLst/>
            </a:prstGeom>
          </p:spPr>
        </p:pic>
        <p:pic>
          <p:nvPicPr>
            <p:cNvPr id="524" name="圖片 523">
              <a:extLst>
                <a:ext uri="{FF2B5EF4-FFF2-40B4-BE49-F238E27FC236}">
                  <a16:creationId xmlns:a16="http://schemas.microsoft.com/office/drawing/2014/main" id="{059932F5-0A9C-93BE-878A-A325D858538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5826">
              <a:off x="11023647" y="2966286"/>
              <a:ext cx="310716" cy="352397"/>
            </a:xfrm>
            <a:prstGeom prst="rect">
              <a:avLst/>
            </a:prstGeom>
          </p:spPr>
        </p:pic>
        <p:pic>
          <p:nvPicPr>
            <p:cNvPr id="526" name="圖片 525">
              <a:extLst>
                <a:ext uri="{FF2B5EF4-FFF2-40B4-BE49-F238E27FC236}">
                  <a16:creationId xmlns:a16="http://schemas.microsoft.com/office/drawing/2014/main" id="{00232623-5E4C-DBD8-ABD4-3F036B683E2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0496108">
              <a:off x="11043774" y="2671869"/>
              <a:ext cx="287984" cy="326616"/>
            </a:xfrm>
            <a:prstGeom prst="rect">
              <a:avLst/>
            </a:prstGeom>
          </p:spPr>
        </p:pic>
        <p:pic>
          <p:nvPicPr>
            <p:cNvPr id="527" name="圖片 526">
              <a:extLst>
                <a:ext uri="{FF2B5EF4-FFF2-40B4-BE49-F238E27FC236}">
                  <a16:creationId xmlns:a16="http://schemas.microsoft.com/office/drawing/2014/main" id="{624A7392-FAED-E07E-5809-F1316D2D39E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9119324">
              <a:off x="11040340" y="2489785"/>
              <a:ext cx="265995" cy="301677"/>
            </a:xfrm>
            <a:prstGeom prst="rect">
              <a:avLst/>
            </a:prstGeom>
          </p:spPr>
        </p:pic>
        <p:pic>
          <p:nvPicPr>
            <p:cNvPr id="529" name="圖片 528">
              <a:extLst>
                <a:ext uri="{FF2B5EF4-FFF2-40B4-BE49-F238E27FC236}">
                  <a16:creationId xmlns:a16="http://schemas.microsoft.com/office/drawing/2014/main" id="{DFE67FF1-9AAB-AA41-8388-F11B36CFFF1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60957">
              <a:off x="11190361" y="2435979"/>
              <a:ext cx="316860" cy="359366"/>
            </a:xfrm>
            <a:prstGeom prst="rect">
              <a:avLst/>
            </a:prstGeom>
          </p:spPr>
        </p:pic>
        <p:pic>
          <p:nvPicPr>
            <p:cNvPr id="530" name="圖片 529">
              <a:extLst>
                <a:ext uri="{FF2B5EF4-FFF2-40B4-BE49-F238E27FC236}">
                  <a16:creationId xmlns:a16="http://schemas.microsoft.com/office/drawing/2014/main" id="{7C8EA0D5-C7BD-8B9A-FBE0-D09791502397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92210">
              <a:off x="11270710" y="2449784"/>
              <a:ext cx="329276" cy="373447"/>
            </a:xfrm>
            <a:prstGeom prst="rect">
              <a:avLst/>
            </a:prstGeom>
          </p:spPr>
        </p:pic>
        <p:pic>
          <p:nvPicPr>
            <p:cNvPr id="532" name="圖片 531">
              <a:extLst>
                <a:ext uri="{FF2B5EF4-FFF2-40B4-BE49-F238E27FC236}">
                  <a16:creationId xmlns:a16="http://schemas.microsoft.com/office/drawing/2014/main" id="{4A72669A-78C2-198C-FA63-79BB0E117B1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4059049">
              <a:off x="11344969" y="2592243"/>
              <a:ext cx="286991" cy="325490"/>
            </a:xfrm>
            <a:prstGeom prst="rect">
              <a:avLst/>
            </a:prstGeom>
          </p:spPr>
        </p:pic>
        <p:pic>
          <p:nvPicPr>
            <p:cNvPr id="533" name="圖片 532">
              <a:extLst>
                <a:ext uri="{FF2B5EF4-FFF2-40B4-BE49-F238E27FC236}">
                  <a16:creationId xmlns:a16="http://schemas.microsoft.com/office/drawing/2014/main" id="{AC732229-ED06-628F-83AF-1A2A1D969641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37764">
              <a:off x="11353419" y="2747790"/>
              <a:ext cx="343054" cy="389073"/>
            </a:xfrm>
            <a:prstGeom prst="rect">
              <a:avLst/>
            </a:prstGeom>
          </p:spPr>
        </p:pic>
        <p:pic>
          <p:nvPicPr>
            <p:cNvPr id="535" name="圖片 534">
              <a:extLst>
                <a:ext uri="{FF2B5EF4-FFF2-40B4-BE49-F238E27FC236}">
                  <a16:creationId xmlns:a16="http://schemas.microsoft.com/office/drawing/2014/main" id="{B7485805-04CA-BFA1-50FB-FE8038AAB0D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60957">
              <a:off x="11570659" y="2651583"/>
              <a:ext cx="316860" cy="359366"/>
            </a:xfrm>
            <a:prstGeom prst="rect">
              <a:avLst/>
            </a:prstGeom>
          </p:spPr>
        </p:pic>
        <p:pic>
          <p:nvPicPr>
            <p:cNvPr id="536" name="圖片 535">
              <a:extLst>
                <a:ext uri="{FF2B5EF4-FFF2-40B4-BE49-F238E27FC236}">
                  <a16:creationId xmlns:a16="http://schemas.microsoft.com/office/drawing/2014/main" id="{3A5CA091-3B9F-89BD-B91F-E2B308550054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02655">
              <a:off x="11653488" y="2795466"/>
              <a:ext cx="377456" cy="428090"/>
            </a:xfrm>
            <a:prstGeom prst="rect">
              <a:avLst/>
            </a:prstGeom>
          </p:spPr>
        </p:pic>
        <p:pic>
          <p:nvPicPr>
            <p:cNvPr id="538" name="圖片 537">
              <a:extLst>
                <a:ext uri="{FF2B5EF4-FFF2-40B4-BE49-F238E27FC236}">
                  <a16:creationId xmlns:a16="http://schemas.microsoft.com/office/drawing/2014/main" id="{BA7C5FEC-DB0F-6EC4-012F-8CC115F42109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3845">
              <a:off x="11665905" y="2891267"/>
              <a:ext cx="392245" cy="444863"/>
            </a:xfrm>
            <a:prstGeom prst="rect">
              <a:avLst/>
            </a:prstGeom>
          </p:spPr>
        </p:pic>
        <p:pic>
          <p:nvPicPr>
            <p:cNvPr id="539" name="圖片 538">
              <a:extLst>
                <a:ext uri="{FF2B5EF4-FFF2-40B4-BE49-F238E27FC236}">
                  <a16:creationId xmlns:a16="http://schemas.microsoft.com/office/drawing/2014/main" id="{D4824071-0358-CBF4-4E28-F6A7A1AA117B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8000672">
              <a:off x="11588510" y="3035591"/>
              <a:ext cx="341873" cy="387734"/>
            </a:xfrm>
            <a:prstGeom prst="rect">
              <a:avLst/>
            </a:prstGeom>
          </p:spPr>
        </p:pic>
        <p:pic>
          <p:nvPicPr>
            <p:cNvPr id="541" name="圖片 540">
              <a:extLst>
                <a:ext uri="{FF2B5EF4-FFF2-40B4-BE49-F238E27FC236}">
                  <a16:creationId xmlns:a16="http://schemas.microsoft.com/office/drawing/2014/main" id="{426DAC03-E3B6-7EFA-7D65-89714DAF2E20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2868997">
              <a:off x="11436619" y="2920326"/>
              <a:ext cx="356493" cy="404315"/>
            </a:xfrm>
            <a:prstGeom prst="rect">
              <a:avLst/>
            </a:prstGeom>
          </p:spPr>
        </p:pic>
        <p:pic>
          <p:nvPicPr>
            <p:cNvPr id="542" name="圖片 541">
              <a:extLst>
                <a:ext uri="{FF2B5EF4-FFF2-40B4-BE49-F238E27FC236}">
                  <a16:creationId xmlns:a16="http://schemas.microsoft.com/office/drawing/2014/main" id="{C0DC6295-766A-3269-B805-4BDAADD5F3F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492205">
              <a:off x="11663410" y="2822285"/>
              <a:ext cx="329273" cy="373444"/>
            </a:xfrm>
            <a:prstGeom prst="rect">
              <a:avLst/>
            </a:prstGeom>
          </p:spPr>
        </p:pic>
        <p:pic>
          <p:nvPicPr>
            <p:cNvPr id="544" name="圖片 543">
              <a:extLst>
                <a:ext uri="{FF2B5EF4-FFF2-40B4-BE49-F238E27FC236}">
                  <a16:creationId xmlns:a16="http://schemas.microsoft.com/office/drawing/2014/main" id="{2CD44483-9D5D-EB70-5BFF-ED9FBB3B18F5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3845">
              <a:off x="11747796" y="2972863"/>
              <a:ext cx="392243" cy="444861"/>
            </a:xfrm>
            <a:prstGeom prst="rect">
              <a:avLst/>
            </a:prstGeom>
          </p:spPr>
        </p:pic>
        <p:pic>
          <p:nvPicPr>
            <p:cNvPr id="545" name="圖片 544">
              <a:extLst>
                <a:ext uri="{FF2B5EF4-FFF2-40B4-BE49-F238E27FC236}">
                  <a16:creationId xmlns:a16="http://schemas.microsoft.com/office/drawing/2014/main" id="{D086F386-7A5C-7B8D-786B-F2D0E39508B3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8031938">
              <a:off x="11678196" y="3221606"/>
              <a:ext cx="355266" cy="402924"/>
            </a:xfrm>
            <a:prstGeom prst="rect">
              <a:avLst/>
            </a:prstGeom>
          </p:spPr>
        </p:pic>
        <p:pic>
          <p:nvPicPr>
            <p:cNvPr id="547" name="圖片 546">
              <a:extLst>
                <a:ext uri="{FF2B5EF4-FFF2-40B4-BE49-F238E27FC236}">
                  <a16:creationId xmlns:a16="http://schemas.microsoft.com/office/drawing/2014/main" id="{FBDAC86E-7DE4-6CE9-28A4-D4E8AF294927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5435826">
              <a:off x="11448985" y="3202430"/>
              <a:ext cx="310715" cy="352396"/>
            </a:xfrm>
            <a:prstGeom prst="rect">
              <a:avLst/>
            </a:prstGeom>
          </p:spPr>
        </p:pic>
        <p:pic>
          <p:nvPicPr>
            <p:cNvPr id="548" name="圖片 547">
              <a:extLst>
                <a:ext uri="{FF2B5EF4-FFF2-40B4-BE49-F238E27FC236}">
                  <a16:creationId xmlns:a16="http://schemas.microsoft.com/office/drawing/2014/main" id="{D1B6E53E-B78B-E2FD-062D-73DC84DE190F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4059049">
              <a:off x="11664397" y="3269487"/>
              <a:ext cx="286990" cy="325489"/>
            </a:xfrm>
            <a:prstGeom prst="rect">
              <a:avLst/>
            </a:prstGeom>
          </p:spPr>
        </p:pic>
        <p:pic>
          <p:nvPicPr>
            <p:cNvPr id="550" name="圖片 549">
              <a:extLst>
                <a:ext uri="{FF2B5EF4-FFF2-40B4-BE49-F238E27FC236}">
                  <a16:creationId xmlns:a16="http://schemas.microsoft.com/office/drawing/2014/main" id="{DB871CCF-388D-4382-932A-A3EB4A1FCACD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8000654">
              <a:off x="11600802" y="3426123"/>
              <a:ext cx="341872" cy="387733"/>
            </a:xfrm>
            <a:prstGeom prst="rect">
              <a:avLst/>
            </a:prstGeom>
          </p:spPr>
        </p:pic>
        <p:pic>
          <p:nvPicPr>
            <p:cNvPr id="551" name="圖片 550">
              <a:extLst>
                <a:ext uri="{FF2B5EF4-FFF2-40B4-BE49-F238E27FC236}">
                  <a16:creationId xmlns:a16="http://schemas.microsoft.com/office/drawing/2014/main" id="{7B313D4C-91A1-1786-3A3D-455CACBF88DE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8031919">
              <a:off x="11542444" y="3499514"/>
              <a:ext cx="355268" cy="402926"/>
            </a:xfrm>
            <a:prstGeom prst="rect">
              <a:avLst/>
            </a:prstGeom>
          </p:spPr>
        </p:pic>
        <p:pic>
          <p:nvPicPr>
            <p:cNvPr id="552" name="圖片 551">
              <a:extLst>
                <a:ext uri="{FF2B5EF4-FFF2-40B4-BE49-F238E27FC236}">
                  <a16:creationId xmlns:a16="http://schemas.microsoft.com/office/drawing/2014/main" id="{AEFC338C-E3AD-39AB-3EB7-1724255A9418}"/>
                </a:ext>
              </a:extLst>
            </p:cNvPr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 rot="10598773">
              <a:off x="11425731" y="3537965"/>
              <a:ext cx="309645" cy="35118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0925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跳躍式疊代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endParaRPr lang="zh-TW" altLang="en-US" sz="2400" dirty="0"/>
          </a:p>
        </p:txBody>
      </p:sp>
      <p:grpSp>
        <p:nvGrpSpPr>
          <p:cNvPr id="2" name="群組 1"/>
          <p:cNvGrpSpPr/>
          <p:nvPr/>
        </p:nvGrpSpPr>
        <p:grpSpPr>
          <a:xfrm>
            <a:off x="2645304" y="2160387"/>
            <a:ext cx="2655041" cy="3239783"/>
            <a:chOff x="2645304" y="2160387"/>
            <a:chExt cx="2655041" cy="3239783"/>
          </a:xfrm>
        </p:grpSpPr>
        <p:pic>
          <p:nvPicPr>
            <p:cNvPr id="36" name="Picture 9" descr="1"/>
            <p:cNvPicPr>
              <a:picLocks noChangeArrowheads="1"/>
            </p:cNvPicPr>
            <p:nvPr>
              <p:custDataLst>
                <p:tags r:id="rId36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">
              <a:off x="3564140" y="3453258"/>
              <a:ext cx="596512" cy="194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9" descr="1"/>
            <p:cNvPicPr>
              <a:picLocks noChangeArrowheads="1"/>
            </p:cNvPicPr>
            <p:nvPr>
              <p:custDataLst>
                <p:tags r:id="rId37"/>
              </p:custDataLst>
            </p:nvPr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0285">
              <a:off x="3324956" y="3853514"/>
              <a:ext cx="276142" cy="90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9" descr="1"/>
            <p:cNvPicPr>
              <a:picLocks noChangeArrowheads="1"/>
            </p:cNvPicPr>
            <p:nvPr>
              <p:custDataLst>
                <p:tags r:id="rId38"/>
              </p:custDataLst>
            </p:nvPr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03496">
              <a:off x="3221136" y="2837066"/>
              <a:ext cx="255058" cy="83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9" descr="1"/>
            <p:cNvPicPr>
              <a:picLocks noChangeArrowheads="1"/>
            </p:cNvPicPr>
            <p:nvPr>
              <p:custDataLst>
                <p:tags r:id="rId39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128">
              <a:off x="3655309" y="2584677"/>
              <a:ext cx="303834" cy="99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9" descr="1"/>
            <p:cNvPicPr>
              <a:picLocks noChangeArrowheads="1"/>
            </p:cNvPicPr>
            <p:nvPr>
              <p:custDataLst>
                <p:tags r:id="rId40"/>
              </p:custDataLst>
            </p:nvPr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6388">
              <a:off x="4088585" y="2612477"/>
              <a:ext cx="315738" cy="103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9" descr="1"/>
            <p:cNvPicPr>
              <a:picLocks noChangeArrowheads="1"/>
            </p:cNvPicPr>
            <p:nvPr>
              <p:custDataLst>
                <p:tags r:id="rId41"/>
              </p:custDataLst>
            </p:nvPr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43207">
              <a:off x="4319974" y="2976713"/>
              <a:ext cx="275192" cy="89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9" descr="1"/>
            <p:cNvPicPr>
              <a:picLocks noChangeArrowheads="1"/>
            </p:cNvPicPr>
            <p:nvPr>
              <p:custDataLst>
                <p:tags r:id="rId42"/>
              </p:custDataLst>
            </p:nvPr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60569">
              <a:off x="3208621" y="4128905"/>
              <a:ext cx="127834" cy="41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9" descr="1"/>
            <p:cNvPicPr>
              <a:picLocks noChangeArrowheads="1"/>
            </p:cNvPicPr>
            <p:nvPr>
              <p:custDataLst>
                <p:tags r:id="rId43"/>
              </p:custDataLst>
            </p:nvPr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7">
              <a:off x="2945511" y="3735399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9" descr="1"/>
            <p:cNvPicPr>
              <a:picLocks noChangeArrowheads="1"/>
            </p:cNvPicPr>
            <p:nvPr>
              <p:custDataLst>
                <p:tags r:id="rId44"/>
              </p:custDataLst>
            </p:nvPr>
          </p:nvPicPr>
          <p:blipFill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087064" y="3530918"/>
              <a:ext cx="140653" cy="45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9" descr="1"/>
            <p:cNvPicPr>
              <a:picLocks noChangeArrowheads="1"/>
            </p:cNvPicPr>
            <p:nvPr>
              <p:custDataLst>
                <p:tags r:id="rId45"/>
              </p:custDataLst>
            </p:nvPr>
          </p:nvPicPr>
          <p:blipFill>
            <a:blip r:embed="rId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5">
              <a:off x="3275408" y="3449110"/>
              <a:ext cx="146164" cy="477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9" descr="1"/>
            <p:cNvPicPr>
              <a:picLocks noChangeArrowheads="1"/>
            </p:cNvPicPr>
            <p:nvPr>
              <p:custDataLst>
                <p:tags r:id="rId46"/>
              </p:custDataLst>
            </p:nvPr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7">
              <a:off x="3434510" y="3558328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9" descr="1"/>
            <p:cNvPicPr>
              <a:picLocks noChangeArrowheads="1"/>
            </p:cNvPicPr>
            <p:nvPr>
              <p:custDataLst>
                <p:tags r:id="rId47"/>
              </p:custDataLst>
            </p:nvPr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83784">
              <a:off x="3139623" y="3157587"/>
              <a:ext cx="118073" cy="38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9" descr="1"/>
            <p:cNvPicPr>
              <a:picLocks noChangeArrowheads="1"/>
            </p:cNvPicPr>
            <p:nvPr>
              <p:custDataLst>
                <p:tags r:id="rId48"/>
              </p:custDataLst>
            </p:nvPr>
          </p:nvPicPr>
          <p:blipFill>
            <a:blip r:embed="rId7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6992">
              <a:off x="2768749" y="2920555"/>
              <a:ext cx="109058" cy="35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9" descr="1"/>
            <p:cNvPicPr>
              <a:picLocks noChangeArrowheads="1"/>
            </p:cNvPicPr>
            <p:nvPr>
              <p:custDataLst>
                <p:tags r:id="rId49"/>
              </p:custDataLst>
            </p:nvPr>
          </p:nvPicPr>
          <p:blipFill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6">
              <a:off x="2827957" y="2688900"/>
              <a:ext cx="129913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9" descr="1"/>
            <p:cNvPicPr>
              <a:picLocks noChangeArrowheads="1"/>
            </p:cNvPicPr>
            <p:nvPr>
              <p:custDataLst>
                <p:tags r:id="rId50"/>
              </p:custDataLst>
            </p:nvPr>
          </p:nvPicPr>
          <p:blipFill>
            <a:blip r:embed="rId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0">
              <a:off x="2961734" y="2549844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9" descr="1"/>
            <p:cNvPicPr>
              <a:picLocks noChangeArrowheads="1"/>
            </p:cNvPicPr>
            <p:nvPr>
              <p:custDataLst>
                <p:tags r:id="rId51"/>
              </p:custDataLst>
            </p:nvPr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0">
              <a:off x="3126044" y="2591068"/>
              <a:ext cx="117667" cy="38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9" descr="1"/>
            <p:cNvPicPr>
              <a:picLocks noChangeArrowheads="1"/>
            </p:cNvPicPr>
            <p:nvPr>
              <p:custDataLst>
                <p:tags r:id="rId52"/>
              </p:custDataLst>
            </p:nvPr>
          </p:nvPicPr>
          <p:blipFill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5414">
              <a:off x="3558067" y="2735670"/>
              <a:ext cx="140653" cy="45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9" descr="1"/>
            <p:cNvPicPr>
              <a:picLocks noChangeArrowheads="1"/>
            </p:cNvPicPr>
            <p:nvPr>
              <p:custDataLst>
                <p:tags r:id="rId53"/>
              </p:custDataLst>
            </p:nvPr>
          </p:nvPicPr>
          <p:blipFill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8624">
              <a:off x="3652683" y="2222228"/>
              <a:ext cx="129914" cy="42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9" descr="1"/>
            <p:cNvPicPr>
              <a:picLocks noChangeArrowheads="1"/>
            </p:cNvPicPr>
            <p:nvPr>
              <p:custDataLst>
                <p:tags r:id="rId54"/>
              </p:custDataLst>
            </p:nvPr>
          </p:nvPicPr>
          <p:blipFill>
            <a:blip r:embed="rId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262">
              <a:off x="3888951" y="2160387"/>
              <a:ext cx="154757" cy="50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9" descr="1"/>
            <p:cNvPicPr>
              <a:picLocks noChangeArrowheads="1"/>
            </p:cNvPicPr>
            <p:nvPr>
              <p:custDataLst>
                <p:tags r:id="rId55"/>
              </p:custDataLst>
            </p:nvPr>
          </p:nvPicPr>
          <p:blipFill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17">
              <a:off x="4094707" y="2234379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" name="Picture 9" descr="1"/>
            <p:cNvPicPr>
              <a:picLocks noChangeArrowheads="1"/>
            </p:cNvPicPr>
            <p:nvPr>
              <p:custDataLst>
                <p:tags r:id="rId56"/>
              </p:custDataLst>
            </p:nvPr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1">
              <a:off x="4167312" y="2443394"/>
              <a:ext cx="140169" cy="457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" name="Picture 9" descr="1"/>
            <p:cNvPicPr>
              <a:picLocks noChangeArrowheads="1"/>
            </p:cNvPicPr>
            <p:nvPr>
              <p:custDataLst>
                <p:tags r:id="rId57"/>
              </p:custDataLst>
            </p:nvPr>
          </p:nvPicPr>
          <p:blipFill>
            <a:blip r:embed="rId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6676">
              <a:off x="3988630" y="2767700"/>
              <a:ext cx="146164" cy="47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3" name="Picture 9" descr="1"/>
            <p:cNvPicPr>
              <a:picLocks noChangeArrowheads="1"/>
            </p:cNvPicPr>
            <p:nvPr>
              <p:custDataLst>
                <p:tags r:id="rId58"/>
              </p:custDataLst>
            </p:nvPr>
          </p:nvPicPr>
          <p:blipFill>
            <a:blip r:embed="rId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9883">
              <a:off x="4091966" y="2235008"/>
              <a:ext cx="135004" cy="440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9" descr="1"/>
            <p:cNvPicPr>
              <a:picLocks noChangeArrowheads="1"/>
            </p:cNvPicPr>
            <p:nvPr>
              <p:custDataLst>
                <p:tags r:id="rId59"/>
              </p:custDataLst>
            </p:nvPr>
          </p:nvPicPr>
          <p:blipFill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1520">
              <a:off x="4337681" y="2173096"/>
              <a:ext cx="160821" cy="524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9" descr="1"/>
            <p:cNvPicPr>
              <a:picLocks noChangeArrowheads="1"/>
            </p:cNvPicPr>
            <p:nvPr>
              <p:custDataLst>
                <p:tags r:id="rId60"/>
              </p:custDataLst>
            </p:nvPr>
          </p:nvPicPr>
          <p:blipFill>
            <a:blip r:embed="rId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75">
              <a:off x="4550697" y="2251955"/>
              <a:ext cx="167122" cy="54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" name="Picture 9" descr="1"/>
            <p:cNvPicPr>
              <a:picLocks noChangeArrowheads="1"/>
            </p:cNvPicPr>
            <p:nvPr>
              <p:custDataLst>
                <p:tags r:id="rId61"/>
              </p:custDataLst>
            </p:nvPr>
          </p:nvPicPr>
          <p:blipFill>
            <a:blip r:embed="rId8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1">
              <a:off x="4624489" y="2469740"/>
              <a:ext cx="145661" cy="47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9" descr="1"/>
            <p:cNvPicPr>
              <a:picLocks noChangeArrowheads="1"/>
            </p:cNvPicPr>
            <p:nvPr>
              <p:custDataLst>
                <p:tags r:id="rId62"/>
              </p:custDataLst>
            </p:nvPr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3488">
              <a:off x="4347620" y="3030816"/>
              <a:ext cx="127394" cy="4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3" name="Picture 9" descr="1"/>
            <p:cNvPicPr>
              <a:picLocks noChangeArrowheads="1"/>
            </p:cNvPicPr>
            <p:nvPr>
              <p:custDataLst>
                <p:tags r:id="rId63"/>
              </p:custDataLst>
            </p:nvPr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6706">
              <a:off x="4741138" y="2752138"/>
              <a:ext cx="117667" cy="384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" name="Picture 9" descr="1"/>
            <p:cNvPicPr>
              <a:picLocks noChangeArrowheads="1"/>
            </p:cNvPicPr>
            <p:nvPr>
              <p:custDataLst>
                <p:tags r:id="rId64"/>
              </p:custDataLst>
            </p:nvPr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88339">
              <a:off x="4907040" y="2855861"/>
              <a:ext cx="140169" cy="45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9" descr="1"/>
            <p:cNvPicPr>
              <a:picLocks noChangeArrowheads="1"/>
            </p:cNvPicPr>
            <p:nvPr>
              <p:custDataLst>
                <p:tags r:id="rId65"/>
              </p:custDataLst>
            </p:nvPr>
          </p:nvPicPr>
          <p:blipFill>
            <a:blip r:embed="rId8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9593">
              <a:off x="4989809" y="3031890"/>
              <a:ext cx="145661" cy="47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" name="Picture 9" descr="1"/>
            <p:cNvPicPr>
              <a:picLocks noChangeArrowheads="1"/>
            </p:cNvPicPr>
            <p:nvPr>
              <p:custDataLst>
                <p:tags r:id="rId66"/>
              </p:custDataLst>
            </p:nvPr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6409">
              <a:off x="4931312" y="3216657"/>
              <a:ext cx="126955" cy="4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0" name="圖片 17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6709973">
            <a:off x="3011594" y="4210306"/>
            <a:ext cx="268378" cy="325103"/>
          </a:xfrm>
          <a:prstGeom prst="rect">
            <a:avLst/>
          </a:prstGeom>
        </p:spPr>
      </p:pic>
      <p:pic>
        <p:nvPicPr>
          <p:cNvPr id="204" name="圖片 20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5333189">
            <a:off x="2826865" y="4132774"/>
            <a:ext cx="247886" cy="300280"/>
          </a:xfrm>
          <a:prstGeom prst="rect">
            <a:avLst/>
          </a:prstGeom>
        </p:spPr>
      </p:pic>
      <p:pic>
        <p:nvPicPr>
          <p:cNvPr id="212" name="圖片 21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274812">
            <a:off x="2853759" y="3942491"/>
            <a:ext cx="295291" cy="357705"/>
          </a:xfrm>
          <a:prstGeom prst="rect">
            <a:avLst/>
          </a:prstGeom>
        </p:spPr>
      </p:pic>
      <p:pic>
        <p:nvPicPr>
          <p:cNvPr id="220" name="圖片 21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306073">
            <a:off x="2910824" y="3862804"/>
            <a:ext cx="306861" cy="371720"/>
          </a:xfrm>
          <a:prstGeom prst="rect">
            <a:avLst/>
          </a:prstGeom>
        </p:spPr>
      </p:pic>
      <p:pic>
        <p:nvPicPr>
          <p:cNvPr id="228" name="圖片 22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2892">
            <a:off x="3054842" y="3890105"/>
            <a:ext cx="267456" cy="323987"/>
          </a:xfrm>
          <a:prstGeom prst="rect">
            <a:avLst/>
          </a:prstGeom>
        </p:spPr>
      </p:pic>
      <p:pic>
        <p:nvPicPr>
          <p:cNvPr id="236" name="圖片 23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5333188">
            <a:off x="2785518" y="3853645"/>
            <a:ext cx="247886" cy="300280"/>
          </a:xfrm>
          <a:prstGeom prst="rect">
            <a:avLst/>
          </a:prstGeom>
        </p:spPr>
      </p:pic>
      <p:pic>
        <p:nvPicPr>
          <p:cNvPr id="244" name="圖片 24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3956400">
            <a:off x="2596753" y="3858818"/>
            <a:ext cx="228961" cy="277355"/>
          </a:xfrm>
          <a:prstGeom prst="rect">
            <a:avLst/>
          </a:prstGeom>
        </p:spPr>
      </p:pic>
      <p:pic>
        <p:nvPicPr>
          <p:cNvPr id="252" name="圖片 25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898034">
            <a:off x="2559716" y="3676653"/>
            <a:ext cx="272744" cy="330392"/>
          </a:xfrm>
          <a:prstGeom prst="rect">
            <a:avLst/>
          </a:prstGeom>
        </p:spPr>
      </p:pic>
      <p:pic>
        <p:nvPicPr>
          <p:cNvPr id="260" name="圖片 25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929278">
            <a:off x="2581659" y="3585731"/>
            <a:ext cx="283431" cy="343338"/>
          </a:xfrm>
          <a:prstGeom prst="rect">
            <a:avLst/>
          </a:prstGeom>
        </p:spPr>
      </p:pic>
      <p:pic>
        <p:nvPicPr>
          <p:cNvPr id="268" name="圖片 26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6108">
            <a:off x="2706831" y="3565932"/>
            <a:ext cx="247033" cy="299247"/>
          </a:xfrm>
          <a:prstGeom prst="rect">
            <a:avLst/>
          </a:prstGeom>
        </p:spPr>
      </p:pic>
      <p:pic>
        <p:nvPicPr>
          <p:cNvPr id="270" name="圖片 26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274814">
            <a:off x="2880937" y="3515488"/>
            <a:ext cx="295290" cy="357704"/>
          </a:xfrm>
          <a:prstGeom prst="rect">
            <a:avLst/>
          </a:prstGeom>
        </p:spPr>
      </p:pic>
      <p:pic>
        <p:nvPicPr>
          <p:cNvPr id="272" name="圖片 27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898022">
            <a:off x="2801844" y="3310856"/>
            <a:ext cx="272744" cy="330392"/>
          </a:xfrm>
          <a:prstGeom prst="rect">
            <a:avLst/>
          </a:prstGeom>
        </p:spPr>
      </p:pic>
      <p:pic>
        <p:nvPicPr>
          <p:cNvPr id="274" name="圖片 27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39659">
            <a:off x="2937312" y="3186504"/>
            <a:ext cx="324903" cy="393576"/>
          </a:xfrm>
          <a:prstGeom prst="rect">
            <a:avLst/>
          </a:prstGeom>
        </p:spPr>
      </p:pic>
      <p:pic>
        <p:nvPicPr>
          <p:cNvPr id="276" name="圖片 27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0916">
            <a:off x="3036010" y="3167009"/>
            <a:ext cx="337632" cy="408995"/>
          </a:xfrm>
          <a:prstGeom prst="rect">
            <a:avLst/>
          </a:prstGeom>
        </p:spPr>
      </p:pic>
      <p:pic>
        <p:nvPicPr>
          <p:cNvPr id="278" name="圖片 27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7745">
            <a:off x="3155569" y="3288886"/>
            <a:ext cx="294275" cy="356474"/>
          </a:xfrm>
          <a:prstGeom prst="rect">
            <a:avLst/>
          </a:prstGeom>
        </p:spPr>
      </p:pic>
      <p:pic>
        <p:nvPicPr>
          <p:cNvPr id="280" name="圖片 27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306071">
            <a:off x="3061835" y="3431861"/>
            <a:ext cx="306861" cy="371720"/>
          </a:xfrm>
          <a:prstGeom prst="rect">
            <a:avLst/>
          </a:prstGeom>
        </p:spPr>
      </p:pic>
      <p:pic>
        <p:nvPicPr>
          <p:cNvPr id="282" name="圖片 28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929290">
            <a:off x="2981709" y="3218368"/>
            <a:ext cx="283430" cy="343337"/>
          </a:xfrm>
          <a:prstGeom prst="rect">
            <a:avLst/>
          </a:prstGeom>
        </p:spPr>
      </p:pic>
      <p:pic>
        <p:nvPicPr>
          <p:cNvPr id="284" name="圖片 28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0915">
            <a:off x="3123356" y="3090673"/>
            <a:ext cx="337633" cy="408997"/>
          </a:xfrm>
          <a:prstGeom prst="rect">
            <a:avLst/>
          </a:prstGeom>
        </p:spPr>
      </p:pic>
      <p:pic>
        <p:nvPicPr>
          <p:cNvPr id="286" name="圖片 28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302179">
            <a:off x="3226027" y="3071408"/>
            <a:ext cx="350860" cy="425019"/>
          </a:xfrm>
          <a:prstGeom prst="rect">
            <a:avLst/>
          </a:prstGeom>
        </p:spPr>
      </p:pic>
      <p:pic>
        <p:nvPicPr>
          <p:cNvPr id="288" name="圖片 28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9006">
            <a:off x="3349362" y="3198982"/>
            <a:ext cx="305803" cy="370439"/>
          </a:xfrm>
          <a:prstGeom prst="rect">
            <a:avLst/>
          </a:prstGeom>
        </p:spPr>
      </p:pic>
      <p:pic>
        <p:nvPicPr>
          <p:cNvPr id="290" name="圖片 28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2884">
            <a:off x="3320643" y="3480641"/>
            <a:ext cx="267454" cy="323984"/>
          </a:xfrm>
          <a:prstGeom prst="rect">
            <a:avLst/>
          </a:prstGeom>
        </p:spPr>
      </p:pic>
      <p:pic>
        <p:nvPicPr>
          <p:cNvPr id="292" name="圖片 29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6105">
            <a:off x="3406884" y="3292989"/>
            <a:ext cx="247035" cy="299249"/>
          </a:xfrm>
          <a:prstGeom prst="rect">
            <a:avLst/>
          </a:prstGeom>
        </p:spPr>
      </p:pic>
      <p:pic>
        <p:nvPicPr>
          <p:cNvPr id="294" name="圖片 29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7739">
            <a:off x="3547370" y="3303584"/>
            <a:ext cx="294275" cy="356474"/>
          </a:xfrm>
          <a:prstGeom prst="rect">
            <a:avLst/>
          </a:prstGeom>
        </p:spPr>
      </p:pic>
      <p:pic>
        <p:nvPicPr>
          <p:cNvPr id="296" name="圖片 29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8981">
            <a:off x="3618178" y="3354095"/>
            <a:ext cx="305805" cy="370441"/>
          </a:xfrm>
          <a:prstGeom prst="rect">
            <a:avLst/>
          </a:prstGeom>
        </p:spPr>
      </p:pic>
      <p:pic>
        <p:nvPicPr>
          <p:cNvPr id="298" name="圖片 29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5826">
            <a:off x="3642936" y="3501708"/>
            <a:ext cx="266535" cy="322871"/>
          </a:xfrm>
          <a:prstGeom prst="rect">
            <a:avLst/>
          </a:prstGeom>
        </p:spPr>
      </p:pic>
      <p:pic>
        <p:nvPicPr>
          <p:cNvPr id="300" name="圖片 29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5333188">
            <a:off x="2979630" y="3275834"/>
            <a:ext cx="247886" cy="300280"/>
          </a:xfrm>
          <a:prstGeom prst="rect">
            <a:avLst/>
          </a:prstGeom>
        </p:spPr>
      </p:pic>
      <p:pic>
        <p:nvPicPr>
          <p:cNvPr id="302" name="圖片 30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3956400">
            <a:off x="2790865" y="3281007"/>
            <a:ext cx="228961" cy="277355"/>
          </a:xfrm>
          <a:prstGeom prst="rect">
            <a:avLst/>
          </a:prstGeom>
        </p:spPr>
      </p:pic>
      <p:pic>
        <p:nvPicPr>
          <p:cNvPr id="304" name="圖片 30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898039">
            <a:off x="2753828" y="3098843"/>
            <a:ext cx="272744" cy="330392"/>
          </a:xfrm>
          <a:prstGeom prst="rect">
            <a:avLst/>
          </a:prstGeom>
        </p:spPr>
      </p:pic>
      <p:pic>
        <p:nvPicPr>
          <p:cNvPr id="306" name="圖片 30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929276">
            <a:off x="2775770" y="3007920"/>
            <a:ext cx="283431" cy="343338"/>
          </a:xfrm>
          <a:prstGeom prst="rect">
            <a:avLst/>
          </a:prstGeom>
        </p:spPr>
      </p:pic>
      <p:pic>
        <p:nvPicPr>
          <p:cNvPr id="308" name="圖片 30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6100">
            <a:off x="2900942" y="2988121"/>
            <a:ext cx="247033" cy="299247"/>
          </a:xfrm>
          <a:prstGeom prst="rect">
            <a:avLst/>
          </a:prstGeom>
        </p:spPr>
      </p:pic>
      <p:pic>
        <p:nvPicPr>
          <p:cNvPr id="310" name="圖片 30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3956410">
            <a:off x="2655182" y="3058481"/>
            <a:ext cx="228960" cy="277354"/>
          </a:xfrm>
          <a:prstGeom prst="rect">
            <a:avLst/>
          </a:prstGeom>
        </p:spPr>
      </p:pic>
      <p:pic>
        <p:nvPicPr>
          <p:cNvPr id="312" name="圖片 31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2579619">
            <a:off x="2493054" y="3135102"/>
            <a:ext cx="211478" cy="256177"/>
          </a:xfrm>
          <a:prstGeom prst="rect">
            <a:avLst/>
          </a:prstGeom>
        </p:spPr>
      </p:pic>
      <p:pic>
        <p:nvPicPr>
          <p:cNvPr id="314" name="圖片 31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6521248">
            <a:off x="2403901" y="2983675"/>
            <a:ext cx="251920" cy="305167"/>
          </a:xfrm>
          <a:prstGeom prst="rect">
            <a:avLst/>
          </a:prstGeom>
        </p:spPr>
      </p:pic>
      <p:pic>
        <p:nvPicPr>
          <p:cNvPr id="316" name="圖片 31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6552494">
            <a:off x="2391763" y="2896041"/>
            <a:ext cx="261790" cy="317123"/>
          </a:xfrm>
          <a:prstGeom prst="rect">
            <a:avLst/>
          </a:prstGeom>
        </p:spPr>
      </p:pic>
      <p:pic>
        <p:nvPicPr>
          <p:cNvPr id="318" name="圖片 31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119325">
            <a:off x="2484493" y="2842291"/>
            <a:ext cx="228171" cy="276398"/>
          </a:xfrm>
          <a:prstGeom prst="rect">
            <a:avLst/>
          </a:prstGeom>
        </p:spPr>
      </p:pic>
      <p:pic>
        <p:nvPicPr>
          <p:cNvPr id="320" name="圖片 31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898029">
            <a:off x="2623177" y="2725864"/>
            <a:ext cx="272744" cy="330392"/>
          </a:xfrm>
          <a:prstGeom prst="rect">
            <a:avLst/>
          </a:prstGeom>
        </p:spPr>
      </p:pic>
      <p:pic>
        <p:nvPicPr>
          <p:cNvPr id="322" name="圖片 32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6521243">
            <a:off x="2478121" y="2585353"/>
            <a:ext cx="251919" cy="305166"/>
          </a:xfrm>
          <a:prstGeom prst="rect">
            <a:avLst/>
          </a:prstGeom>
        </p:spPr>
      </p:pic>
      <p:pic>
        <p:nvPicPr>
          <p:cNvPr id="324" name="圖片 32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62864">
            <a:off x="2558036" y="2419103"/>
            <a:ext cx="300094" cy="363523"/>
          </a:xfrm>
          <a:prstGeom prst="rect">
            <a:avLst/>
          </a:prstGeom>
        </p:spPr>
      </p:pic>
      <p:pic>
        <p:nvPicPr>
          <p:cNvPr id="326" name="圖片 32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4131">
            <a:off x="2637275" y="2364123"/>
            <a:ext cx="311852" cy="377766"/>
          </a:xfrm>
          <a:prstGeom prst="rect">
            <a:avLst/>
          </a:prstGeom>
        </p:spPr>
      </p:pic>
      <p:pic>
        <p:nvPicPr>
          <p:cNvPr id="328" name="圖片 32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60946">
            <a:off x="2774982" y="2434461"/>
            <a:ext cx="271804" cy="329254"/>
          </a:xfrm>
          <a:prstGeom prst="rect">
            <a:avLst/>
          </a:prstGeom>
        </p:spPr>
      </p:pic>
      <p:pic>
        <p:nvPicPr>
          <p:cNvPr id="330" name="圖片 32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929278">
            <a:off x="2749027" y="2586997"/>
            <a:ext cx="283432" cy="343339"/>
          </a:xfrm>
          <a:prstGeom prst="rect">
            <a:avLst/>
          </a:prstGeom>
        </p:spPr>
      </p:pic>
      <p:pic>
        <p:nvPicPr>
          <p:cNvPr id="332" name="圖片 33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6552480">
            <a:off x="2599742" y="2439517"/>
            <a:ext cx="261790" cy="317123"/>
          </a:xfrm>
          <a:prstGeom prst="rect">
            <a:avLst/>
          </a:prstGeom>
        </p:spPr>
      </p:pic>
      <p:pic>
        <p:nvPicPr>
          <p:cNvPr id="334" name="圖片 33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4126">
            <a:off x="2684078" y="2267741"/>
            <a:ext cx="311853" cy="377768"/>
          </a:xfrm>
          <a:prstGeom prst="rect">
            <a:avLst/>
          </a:prstGeom>
        </p:spPr>
      </p:pic>
      <p:pic>
        <p:nvPicPr>
          <p:cNvPr id="336" name="圖片 33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525387">
            <a:off x="2766871" y="2211414"/>
            <a:ext cx="324071" cy="392568"/>
          </a:xfrm>
          <a:prstGeom prst="rect">
            <a:avLst/>
          </a:prstGeom>
        </p:spPr>
      </p:pic>
      <p:pic>
        <p:nvPicPr>
          <p:cNvPr id="338" name="圖片 33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92202">
            <a:off x="2909534" y="2285617"/>
            <a:ext cx="282455" cy="342156"/>
          </a:xfrm>
          <a:prstGeom prst="rect">
            <a:avLst/>
          </a:prstGeom>
        </p:spPr>
      </p:pic>
      <p:pic>
        <p:nvPicPr>
          <p:cNvPr id="340" name="圖片 33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6093">
            <a:off x="2979570" y="2544131"/>
            <a:ext cx="247033" cy="299247"/>
          </a:xfrm>
          <a:prstGeom prst="rect">
            <a:avLst/>
          </a:prstGeom>
        </p:spPr>
      </p:pic>
      <p:pic>
        <p:nvPicPr>
          <p:cNvPr id="342" name="圖片 34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119325">
            <a:off x="2981643" y="2358049"/>
            <a:ext cx="228171" cy="276398"/>
          </a:xfrm>
          <a:prstGeom prst="rect">
            <a:avLst/>
          </a:prstGeom>
        </p:spPr>
      </p:pic>
      <p:pic>
        <p:nvPicPr>
          <p:cNvPr id="344" name="圖片 34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60949">
            <a:off x="3113526" y="2305873"/>
            <a:ext cx="271805" cy="329255"/>
          </a:xfrm>
          <a:prstGeom prst="rect">
            <a:avLst/>
          </a:prstGeom>
        </p:spPr>
      </p:pic>
      <p:pic>
        <p:nvPicPr>
          <p:cNvPr id="346" name="圖片 34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92207">
            <a:off x="3194035" y="2320750"/>
            <a:ext cx="282455" cy="342156"/>
          </a:xfrm>
          <a:prstGeom prst="rect">
            <a:avLst/>
          </a:prstGeom>
        </p:spPr>
      </p:pic>
      <p:pic>
        <p:nvPicPr>
          <p:cNvPr id="348" name="圖片 34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4059034">
            <a:off x="3261117" y="2446199"/>
            <a:ext cx="246183" cy="298217"/>
          </a:xfrm>
          <a:prstGeom prst="rect">
            <a:avLst/>
          </a:prstGeom>
        </p:spPr>
      </p:pic>
      <p:pic>
        <p:nvPicPr>
          <p:cNvPr id="350" name="圖片 34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274795">
            <a:off x="3351940" y="2720238"/>
            <a:ext cx="295292" cy="357706"/>
          </a:xfrm>
          <a:prstGeom prst="rect">
            <a:avLst/>
          </a:prstGeom>
        </p:spPr>
      </p:pic>
      <p:pic>
        <p:nvPicPr>
          <p:cNvPr id="352" name="圖片 35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898042">
            <a:off x="3272846" y="2515606"/>
            <a:ext cx="272745" cy="330394"/>
          </a:xfrm>
          <a:prstGeom prst="rect">
            <a:avLst/>
          </a:prstGeom>
        </p:spPr>
      </p:pic>
      <p:pic>
        <p:nvPicPr>
          <p:cNvPr id="354" name="圖片 35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39662">
            <a:off x="3408316" y="2391254"/>
            <a:ext cx="324903" cy="393576"/>
          </a:xfrm>
          <a:prstGeom prst="rect">
            <a:avLst/>
          </a:prstGeom>
        </p:spPr>
      </p:pic>
      <p:pic>
        <p:nvPicPr>
          <p:cNvPr id="356" name="圖片 35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0915">
            <a:off x="3507012" y="2371758"/>
            <a:ext cx="337634" cy="408998"/>
          </a:xfrm>
          <a:prstGeom prst="rect">
            <a:avLst/>
          </a:prstGeom>
        </p:spPr>
      </p:pic>
      <p:pic>
        <p:nvPicPr>
          <p:cNvPr id="358" name="圖片 35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7745">
            <a:off x="3626572" y="2493638"/>
            <a:ext cx="294275" cy="356474"/>
          </a:xfrm>
          <a:prstGeom prst="rect">
            <a:avLst/>
          </a:prstGeom>
        </p:spPr>
      </p:pic>
      <p:pic>
        <p:nvPicPr>
          <p:cNvPr id="360" name="圖片 35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898026">
            <a:off x="3447903" y="2259192"/>
            <a:ext cx="272744" cy="330392"/>
          </a:xfrm>
          <a:prstGeom prst="rect">
            <a:avLst/>
          </a:prstGeom>
        </p:spPr>
      </p:pic>
      <p:pic>
        <p:nvPicPr>
          <p:cNvPr id="362" name="圖片 36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6521236">
            <a:off x="3302846" y="2118681"/>
            <a:ext cx="251919" cy="305166"/>
          </a:xfrm>
          <a:prstGeom prst="rect">
            <a:avLst/>
          </a:prstGeom>
        </p:spPr>
      </p:pic>
      <p:pic>
        <p:nvPicPr>
          <p:cNvPr id="364" name="圖片 36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62856">
            <a:off x="3382761" y="1952429"/>
            <a:ext cx="300094" cy="363523"/>
          </a:xfrm>
          <a:prstGeom prst="rect">
            <a:avLst/>
          </a:prstGeom>
        </p:spPr>
      </p:pic>
      <p:pic>
        <p:nvPicPr>
          <p:cNvPr id="366" name="圖片 36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4122">
            <a:off x="3461999" y="1897449"/>
            <a:ext cx="311854" cy="377769"/>
          </a:xfrm>
          <a:prstGeom prst="rect">
            <a:avLst/>
          </a:prstGeom>
        </p:spPr>
      </p:pic>
      <p:pic>
        <p:nvPicPr>
          <p:cNvPr id="368" name="圖片 36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60937">
            <a:off x="3599708" y="1967786"/>
            <a:ext cx="271807" cy="329257"/>
          </a:xfrm>
          <a:prstGeom prst="rect">
            <a:avLst/>
          </a:prstGeom>
        </p:spPr>
      </p:pic>
      <p:pic>
        <p:nvPicPr>
          <p:cNvPr id="370" name="圖片 36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39662">
            <a:off x="3749178" y="2066534"/>
            <a:ext cx="324903" cy="393576"/>
          </a:xfrm>
          <a:prstGeom prst="rect">
            <a:avLst/>
          </a:prstGeom>
        </p:spPr>
      </p:pic>
      <p:pic>
        <p:nvPicPr>
          <p:cNvPr id="372" name="圖片 37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62880">
            <a:off x="3851590" y="1837698"/>
            <a:ext cx="300094" cy="363523"/>
          </a:xfrm>
          <a:prstGeom prst="rect">
            <a:avLst/>
          </a:prstGeom>
        </p:spPr>
      </p:pic>
      <p:pic>
        <p:nvPicPr>
          <p:cNvPr id="374" name="圖片 37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04496">
            <a:off x="4022702" y="1848637"/>
            <a:ext cx="357483" cy="433042"/>
          </a:xfrm>
          <a:prstGeom prst="rect">
            <a:avLst/>
          </a:prstGeom>
        </p:spPr>
      </p:pic>
      <p:pic>
        <p:nvPicPr>
          <p:cNvPr id="376" name="圖片 37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5755">
            <a:off x="4109390" y="1909094"/>
            <a:ext cx="371490" cy="450010"/>
          </a:xfrm>
          <a:prstGeom prst="rect">
            <a:avLst/>
          </a:prstGeom>
        </p:spPr>
      </p:pic>
      <p:pic>
        <p:nvPicPr>
          <p:cNvPr id="378" name="圖片 37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02655">
            <a:off x="4140917" y="2088350"/>
            <a:ext cx="323784" cy="392220"/>
          </a:xfrm>
          <a:prstGeom prst="rect">
            <a:avLst/>
          </a:prstGeom>
        </p:spPr>
      </p:pic>
      <p:pic>
        <p:nvPicPr>
          <p:cNvPr id="380" name="圖片 37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0931">
            <a:off x="3950872" y="2136338"/>
            <a:ext cx="337633" cy="408997"/>
          </a:xfrm>
          <a:prstGeom prst="rect">
            <a:avLst/>
          </a:prstGeom>
        </p:spPr>
      </p:pic>
      <p:pic>
        <p:nvPicPr>
          <p:cNvPr id="382" name="圖片 38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4132">
            <a:off x="4059599" y="1899396"/>
            <a:ext cx="311852" cy="377766"/>
          </a:xfrm>
          <a:prstGeom prst="rect">
            <a:avLst/>
          </a:prstGeom>
        </p:spPr>
      </p:pic>
      <p:pic>
        <p:nvPicPr>
          <p:cNvPr id="384" name="圖片 38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5772">
            <a:off x="4236976" y="1912650"/>
            <a:ext cx="371490" cy="450010"/>
          </a:xfrm>
          <a:prstGeom prst="rect">
            <a:avLst/>
          </a:prstGeom>
        </p:spPr>
      </p:pic>
      <p:pic>
        <p:nvPicPr>
          <p:cNvPr id="386" name="圖片 38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7024">
            <a:off x="4326405" y="1976358"/>
            <a:ext cx="386046" cy="467642"/>
          </a:xfrm>
          <a:prstGeom prst="rect">
            <a:avLst/>
          </a:prstGeom>
        </p:spPr>
      </p:pic>
      <p:pic>
        <p:nvPicPr>
          <p:cNvPr id="388" name="圖片 38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3845">
            <a:off x="4357748" y="2162701"/>
            <a:ext cx="336471" cy="407589"/>
          </a:xfrm>
          <a:prstGeom prst="rect">
            <a:avLst/>
          </a:prstGeom>
        </p:spPr>
      </p:pic>
      <p:pic>
        <p:nvPicPr>
          <p:cNvPr id="390" name="圖片 38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7740">
            <a:off x="4147141" y="2361302"/>
            <a:ext cx="294275" cy="356474"/>
          </a:xfrm>
          <a:prstGeom prst="rect">
            <a:avLst/>
          </a:prstGeom>
        </p:spPr>
      </p:pic>
      <p:pic>
        <p:nvPicPr>
          <p:cNvPr id="392" name="圖片 39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60934">
            <a:off x="4369187" y="2270078"/>
            <a:ext cx="271805" cy="329255"/>
          </a:xfrm>
          <a:prstGeom prst="rect">
            <a:avLst/>
          </a:prstGeom>
        </p:spPr>
      </p:pic>
      <p:pic>
        <p:nvPicPr>
          <p:cNvPr id="394" name="圖片 39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02655">
            <a:off x="4446514" y="2392837"/>
            <a:ext cx="323783" cy="392219"/>
          </a:xfrm>
          <a:prstGeom prst="rect">
            <a:avLst/>
          </a:prstGeom>
        </p:spPr>
      </p:pic>
      <p:pic>
        <p:nvPicPr>
          <p:cNvPr id="396" name="圖片 39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3823">
            <a:off x="4459104" y="2488793"/>
            <a:ext cx="336470" cy="407588"/>
          </a:xfrm>
          <a:prstGeom prst="rect">
            <a:avLst/>
          </a:prstGeom>
        </p:spPr>
      </p:pic>
      <p:pic>
        <p:nvPicPr>
          <p:cNvPr id="399" name="圖片 398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8000647">
            <a:off x="4392369" y="2618841"/>
            <a:ext cx="293261" cy="355246"/>
          </a:xfrm>
          <a:prstGeom prst="rect">
            <a:avLst/>
          </a:prstGeom>
        </p:spPr>
      </p:pic>
      <p:pic>
        <p:nvPicPr>
          <p:cNvPr id="402" name="圖片 40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306076">
            <a:off x="3775058" y="2750451"/>
            <a:ext cx="306861" cy="371720"/>
          </a:xfrm>
          <a:prstGeom prst="rect">
            <a:avLst/>
          </a:prstGeom>
        </p:spPr>
      </p:pic>
      <p:pic>
        <p:nvPicPr>
          <p:cNvPr id="405" name="圖片 404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929286">
            <a:off x="3694931" y="2536957"/>
            <a:ext cx="283430" cy="343337"/>
          </a:xfrm>
          <a:prstGeom prst="rect">
            <a:avLst/>
          </a:prstGeom>
        </p:spPr>
      </p:pic>
      <p:pic>
        <p:nvPicPr>
          <p:cNvPr id="408" name="圖片 40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0923">
            <a:off x="3836577" y="2409262"/>
            <a:ext cx="337633" cy="408997"/>
          </a:xfrm>
          <a:prstGeom prst="rect">
            <a:avLst/>
          </a:prstGeom>
        </p:spPr>
      </p:pic>
      <p:pic>
        <p:nvPicPr>
          <p:cNvPr id="411" name="圖片 410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302177">
            <a:off x="3939249" y="2389996"/>
            <a:ext cx="350862" cy="425022"/>
          </a:xfrm>
          <a:prstGeom prst="rect">
            <a:avLst/>
          </a:prstGeom>
        </p:spPr>
      </p:pic>
      <p:pic>
        <p:nvPicPr>
          <p:cNvPr id="414" name="圖片 41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8996">
            <a:off x="4062584" y="2517570"/>
            <a:ext cx="305806" cy="370442"/>
          </a:xfrm>
          <a:prstGeom prst="rect">
            <a:avLst/>
          </a:prstGeom>
        </p:spPr>
      </p:pic>
      <p:pic>
        <p:nvPicPr>
          <p:cNvPr id="417" name="圖片 416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7929282">
            <a:off x="3879259" y="2272161"/>
            <a:ext cx="283432" cy="343339"/>
          </a:xfrm>
          <a:prstGeom prst="rect">
            <a:avLst/>
          </a:prstGeom>
        </p:spPr>
      </p:pic>
      <p:pic>
        <p:nvPicPr>
          <p:cNvPr id="420" name="圖片 41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6552485">
            <a:off x="3729974" y="2124681"/>
            <a:ext cx="261790" cy="317123"/>
          </a:xfrm>
          <a:prstGeom prst="rect">
            <a:avLst/>
          </a:prstGeom>
        </p:spPr>
      </p:pic>
      <p:pic>
        <p:nvPicPr>
          <p:cNvPr id="423" name="圖片 422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4118">
            <a:off x="3814311" y="1952904"/>
            <a:ext cx="311853" cy="377768"/>
          </a:xfrm>
          <a:prstGeom prst="rect">
            <a:avLst/>
          </a:prstGeom>
        </p:spPr>
      </p:pic>
      <p:pic>
        <p:nvPicPr>
          <p:cNvPr id="426" name="圖片 42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525391">
            <a:off x="3897104" y="1896578"/>
            <a:ext cx="324071" cy="392568"/>
          </a:xfrm>
          <a:prstGeom prst="rect">
            <a:avLst/>
          </a:prstGeom>
        </p:spPr>
      </p:pic>
      <p:pic>
        <p:nvPicPr>
          <p:cNvPr id="429" name="圖片 428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92204">
            <a:off x="4039766" y="1970781"/>
            <a:ext cx="282455" cy="342156"/>
          </a:xfrm>
          <a:prstGeom prst="rect">
            <a:avLst/>
          </a:prstGeom>
        </p:spPr>
      </p:pic>
      <p:pic>
        <p:nvPicPr>
          <p:cNvPr id="432" name="圖片 43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0931">
            <a:off x="4193847" y="2075055"/>
            <a:ext cx="337633" cy="408997"/>
          </a:xfrm>
          <a:prstGeom prst="rect">
            <a:avLst/>
          </a:prstGeom>
        </p:spPr>
      </p:pic>
      <p:pic>
        <p:nvPicPr>
          <p:cNvPr id="435" name="圖片 434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4132">
            <a:off x="4302573" y="1838113"/>
            <a:ext cx="311852" cy="377766"/>
          </a:xfrm>
          <a:prstGeom prst="rect">
            <a:avLst/>
          </a:prstGeom>
        </p:spPr>
      </p:pic>
      <p:pic>
        <p:nvPicPr>
          <p:cNvPr id="438" name="圖片 43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5772">
            <a:off x="4479950" y="1851367"/>
            <a:ext cx="371490" cy="450010"/>
          </a:xfrm>
          <a:prstGeom prst="rect">
            <a:avLst/>
          </a:prstGeom>
        </p:spPr>
      </p:pic>
      <p:pic>
        <p:nvPicPr>
          <p:cNvPr id="441" name="圖片 440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7026">
            <a:off x="4569379" y="1915075"/>
            <a:ext cx="386046" cy="467642"/>
          </a:xfrm>
          <a:prstGeom prst="rect">
            <a:avLst/>
          </a:prstGeom>
        </p:spPr>
      </p:pic>
      <p:pic>
        <p:nvPicPr>
          <p:cNvPr id="444" name="圖片 44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3845">
            <a:off x="4600722" y="2101418"/>
            <a:ext cx="336471" cy="407589"/>
          </a:xfrm>
          <a:prstGeom prst="rect">
            <a:avLst/>
          </a:prstGeom>
        </p:spPr>
      </p:pic>
      <p:pic>
        <p:nvPicPr>
          <p:cNvPr id="447" name="圖片 446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302171">
            <a:off x="4402704" y="2149557"/>
            <a:ext cx="350860" cy="425019"/>
          </a:xfrm>
          <a:prstGeom prst="rect">
            <a:avLst/>
          </a:prstGeom>
        </p:spPr>
      </p:pic>
      <p:pic>
        <p:nvPicPr>
          <p:cNvPr id="450" name="圖片 44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525387">
            <a:off x="4518071" y="1904247"/>
            <a:ext cx="324070" cy="392567"/>
          </a:xfrm>
          <a:prstGeom prst="rect">
            <a:avLst/>
          </a:prstGeom>
        </p:spPr>
      </p:pic>
      <p:pic>
        <p:nvPicPr>
          <p:cNvPr id="453" name="圖片 452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7018">
            <a:off x="4701922" y="1919975"/>
            <a:ext cx="386044" cy="467640"/>
          </a:xfrm>
          <a:prstGeom prst="rect">
            <a:avLst/>
          </a:prstGeom>
        </p:spPr>
      </p:pic>
      <p:pic>
        <p:nvPicPr>
          <p:cNvPr id="456" name="圖片 45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98286">
            <a:off x="4794165" y="1987092"/>
            <a:ext cx="401170" cy="485963"/>
          </a:xfrm>
          <a:prstGeom prst="rect">
            <a:avLst/>
          </a:prstGeom>
        </p:spPr>
      </p:pic>
      <p:pic>
        <p:nvPicPr>
          <p:cNvPr id="459" name="圖片 458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65099">
            <a:off x="4825258" y="2180790"/>
            <a:ext cx="349654" cy="423558"/>
          </a:xfrm>
          <a:prstGeom prst="rect">
            <a:avLst/>
          </a:prstGeom>
        </p:spPr>
      </p:pic>
      <p:pic>
        <p:nvPicPr>
          <p:cNvPr id="462" name="圖片 46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8999">
            <a:off x="4604778" y="2384973"/>
            <a:ext cx="305805" cy="370441"/>
          </a:xfrm>
          <a:prstGeom prst="rect">
            <a:avLst/>
          </a:prstGeom>
        </p:spPr>
      </p:pic>
      <p:pic>
        <p:nvPicPr>
          <p:cNvPr id="465" name="圖片 464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92205">
            <a:off x="4836507" y="2292173"/>
            <a:ext cx="282455" cy="342156"/>
          </a:xfrm>
          <a:prstGeom prst="rect">
            <a:avLst/>
          </a:prstGeom>
        </p:spPr>
      </p:pic>
      <p:pic>
        <p:nvPicPr>
          <p:cNvPr id="468" name="圖片 46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3845">
            <a:off x="4915402" y="2420710"/>
            <a:ext cx="336470" cy="407588"/>
          </a:xfrm>
          <a:prstGeom prst="rect">
            <a:avLst/>
          </a:prstGeom>
        </p:spPr>
      </p:pic>
      <p:pic>
        <p:nvPicPr>
          <p:cNvPr id="471" name="圖片 470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65099">
            <a:off x="4927503" y="2520603"/>
            <a:ext cx="349654" cy="423558"/>
          </a:xfrm>
          <a:prstGeom prst="rect">
            <a:avLst/>
          </a:prstGeom>
        </p:spPr>
      </p:pic>
      <p:pic>
        <p:nvPicPr>
          <p:cNvPr id="474" name="圖片 47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8031914">
            <a:off x="4857175" y="2654906"/>
            <a:ext cx="304753" cy="369167"/>
          </a:xfrm>
          <a:prstGeom prst="rect">
            <a:avLst/>
          </a:prstGeom>
        </p:spPr>
      </p:pic>
      <p:pic>
        <p:nvPicPr>
          <p:cNvPr id="477" name="圖片 476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72884">
            <a:off x="4233753" y="2953129"/>
            <a:ext cx="267454" cy="323984"/>
          </a:xfrm>
          <a:prstGeom prst="rect">
            <a:avLst/>
          </a:prstGeom>
        </p:spPr>
      </p:pic>
      <p:pic>
        <p:nvPicPr>
          <p:cNvPr id="480" name="圖片 47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6105">
            <a:off x="4319994" y="2765477"/>
            <a:ext cx="247035" cy="299249"/>
          </a:xfrm>
          <a:prstGeom prst="rect">
            <a:avLst/>
          </a:prstGeom>
        </p:spPr>
      </p:pic>
      <p:pic>
        <p:nvPicPr>
          <p:cNvPr id="483" name="圖片 482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7743">
            <a:off x="4460480" y="2776072"/>
            <a:ext cx="294275" cy="356474"/>
          </a:xfrm>
          <a:prstGeom prst="rect">
            <a:avLst/>
          </a:prstGeom>
        </p:spPr>
      </p:pic>
      <p:pic>
        <p:nvPicPr>
          <p:cNvPr id="486" name="圖片 48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8993">
            <a:off x="4531289" y="2826583"/>
            <a:ext cx="305805" cy="370441"/>
          </a:xfrm>
          <a:prstGeom prst="rect">
            <a:avLst/>
          </a:prstGeom>
        </p:spPr>
      </p:pic>
      <p:pic>
        <p:nvPicPr>
          <p:cNvPr id="489" name="圖片 488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5808">
            <a:off x="4556046" y="2974196"/>
            <a:ext cx="266535" cy="322871"/>
          </a:xfrm>
          <a:prstGeom prst="rect">
            <a:avLst/>
          </a:prstGeom>
        </p:spPr>
      </p:pic>
      <p:pic>
        <p:nvPicPr>
          <p:cNvPr id="492" name="圖片 49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0496096">
            <a:off x="4594663" y="2705201"/>
            <a:ext cx="247035" cy="299249"/>
          </a:xfrm>
          <a:prstGeom prst="rect">
            <a:avLst/>
          </a:prstGeom>
        </p:spPr>
      </p:pic>
      <p:pic>
        <p:nvPicPr>
          <p:cNvPr id="495" name="圖片 494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9119308">
            <a:off x="4596736" y="2519118"/>
            <a:ext cx="228173" cy="276401"/>
          </a:xfrm>
          <a:prstGeom prst="rect">
            <a:avLst/>
          </a:prstGeom>
        </p:spPr>
      </p:pic>
      <p:pic>
        <p:nvPicPr>
          <p:cNvPr id="498" name="圖片 49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60957">
            <a:off x="4728621" y="2466943"/>
            <a:ext cx="271805" cy="329255"/>
          </a:xfrm>
          <a:prstGeom prst="rect">
            <a:avLst/>
          </a:prstGeom>
        </p:spPr>
      </p:pic>
      <p:pic>
        <p:nvPicPr>
          <p:cNvPr id="501" name="圖片 500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92199">
            <a:off x="4809129" y="2481821"/>
            <a:ext cx="282456" cy="342157"/>
          </a:xfrm>
          <a:prstGeom prst="rect">
            <a:avLst/>
          </a:prstGeom>
        </p:spPr>
      </p:pic>
      <p:pic>
        <p:nvPicPr>
          <p:cNvPr id="504" name="圖片 50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4059034">
            <a:off x="4876212" y="2607269"/>
            <a:ext cx="246183" cy="298217"/>
          </a:xfrm>
          <a:prstGeom prst="rect">
            <a:avLst/>
          </a:prstGeom>
        </p:spPr>
      </p:pic>
      <p:pic>
        <p:nvPicPr>
          <p:cNvPr id="507" name="圖片 506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37745">
            <a:off x="4886868" y="2773768"/>
            <a:ext cx="294275" cy="356474"/>
          </a:xfrm>
          <a:prstGeom prst="rect">
            <a:avLst/>
          </a:prstGeom>
        </p:spPr>
      </p:pic>
      <p:pic>
        <p:nvPicPr>
          <p:cNvPr id="510" name="圖片 50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60953">
            <a:off x="5108918" y="2682546"/>
            <a:ext cx="271805" cy="329255"/>
          </a:xfrm>
          <a:prstGeom prst="rect">
            <a:avLst/>
          </a:prstGeom>
        </p:spPr>
      </p:pic>
      <p:pic>
        <p:nvPicPr>
          <p:cNvPr id="513" name="圖片 512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02655">
            <a:off x="5186244" y="2805304"/>
            <a:ext cx="323785" cy="392222"/>
          </a:xfrm>
          <a:prstGeom prst="rect">
            <a:avLst/>
          </a:prstGeom>
        </p:spPr>
      </p:pic>
      <p:pic>
        <p:nvPicPr>
          <p:cNvPr id="516" name="圖片 51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3845">
            <a:off x="5198833" y="2901261"/>
            <a:ext cx="336472" cy="407590"/>
          </a:xfrm>
          <a:prstGeom prst="rect">
            <a:avLst/>
          </a:prstGeom>
        </p:spPr>
      </p:pic>
      <p:pic>
        <p:nvPicPr>
          <p:cNvPr id="519" name="圖片 518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8000672">
            <a:off x="5132096" y="3031309"/>
            <a:ext cx="293262" cy="355247"/>
          </a:xfrm>
          <a:prstGeom prst="rect">
            <a:avLst/>
          </a:prstGeom>
        </p:spPr>
      </p:pic>
      <p:pic>
        <p:nvPicPr>
          <p:cNvPr id="522" name="圖片 521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2868994">
            <a:off x="4970099" y="2947125"/>
            <a:ext cx="305803" cy="370439"/>
          </a:xfrm>
          <a:prstGeom prst="rect">
            <a:avLst/>
          </a:prstGeom>
        </p:spPr>
      </p:pic>
      <p:pic>
        <p:nvPicPr>
          <p:cNvPr id="525" name="圖片 524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492193">
            <a:off x="5201827" y="2854324"/>
            <a:ext cx="282454" cy="342155"/>
          </a:xfrm>
          <a:prstGeom prst="rect">
            <a:avLst/>
          </a:prstGeom>
        </p:spPr>
      </p:pic>
      <p:pic>
        <p:nvPicPr>
          <p:cNvPr id="528" name="圖片 527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3823">
            <a:off x="5280721" y="2982859"/>
            <a:ext cx="336470" cy="407588"/>
          </a:xfrm>
          <a:prstGeom prst="rect">
            <a:avLst/>
          </a:prstGeom>
        </p:spPr>
      </p:pic>
      <p:pic>
        <p:nvPicPr>
          <p:cNvPr id="531" name="圖片 530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65099">
            <a:off x="5292823" y="3082752"/>
            <a:ext cx="349652" cy="423556"/>
          </a:xfrm>
          <a:prstGeom prst="rect">
            <a:avLst/>
          </a:prstGeom>
        </p:spPr>
      </p:pic>
      <p:pic>
        <p:nvPicPr>
          <p:cNvPr id="534" name="圖片 533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8031913">
            <a:off x="5222495" y="3217057"/>
            <a:ext cx="304750" cy="369163"/>
          </a:xfrm>
          <a:prstGeom prst="rect">
            <a:avLst/>
          </a:prstGeom>
        </p:spPr>
      </p:pic>
      <p:pic>
        <p:nvPicPr>
          <p:cNvPr id="537" name="圖片 536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5435826">
            <a:off x="4981385" y="3210332"/>
            <a:ext cx="266534" cy="322870"/>
          </a:xfrm>
          <a:prstGeom prst="rect">
            <a:avLst/>
          </a:prstGeom>
        </p:spPr>
      </p:pic>
      <p:pic>
        <p:nvPicPr>
          <p:cNvPr id="540" name="圖片 539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4059030">
            <a:off x="5195638" y="3284512"/>
            <a:ext cx="246183" cy="298217"/>
          </a:xfrm>
          <a:prstGeom prst="rect">
            <a:avLst/>
          </a:prstGeom>
        </p:spPr>
      </p:pic>
      <p:pic>
        <p:nvPicPr>
          <p:cNvPr id="543" name="圖片 542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8000641">
            <a:off x="5144390" y="3421842"/>
            <a:ext cx="293261" cy="355246"/>
          </a:xfrm>
          <a:prstGeom prst="rect">
            <a:avLst/>
          </a:prstGeom>
        </p:spPr>
      </p:pic>
      <p:pic>
        <p:nvPicPr>
          <p:cNvPr id="546" name="圖片 545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8031919">
            <a:off x="5086743" y="3494959"/>
            <a:ext cx="304752" cy="369166"/>
          </a:xfrm>
          <a:prstGeom prst="rect">
            <a:avLst/>
          </a:prstGeom>
        </p:spPr>
      </p:pic>
      <p:pic>
        <p:nvPicPr>
          <p:cNvPr id="549" name="圖片 548"/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 rot="10598755">
            <a:off x="4983554" y="3532257"/>
            <a:ext cx="265616" cy="321758"/>
          </a:xfrm>
          <a:prstGeom prst="rect">
            <a:avLst/>
          </a:prstGeom>
        </p:spPr>
      </p:pic>
      <p:pic>
        <p:nvPicPr>
          <p:cNvPr id="167" name="圖片 166"/>
          <p:cNvPicPr>
            <a:picLocks/>
          </p:cNvPicPr>
          <p:nvPr/>
        </p:nvPicPr>
        <p:blipFill>
          <a:blip r:embed="rId88"/>
          <a:stretch>
            <a:fillRect/>
          </a:stretch>
        </p:blipFill>
        <p:spPr>
          <a:xfrm>
            <a:off x="529769" y="3677499"/>
            <a:ext cx="1561821" cy="1891934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89320" y="4870532"/>
            <a:ext cx="4858653" cy="1461436"/>
            <a:chOff x="189320" y="4870532"/>
            <a:chExt cx="4858653" cy="1461436"/>
          </a:xfrm>
        </p:grpSpPr>
        <p:sp>
          <p:nvSpPr>
            <p:cNvPr id="165" name="文字方塊 164"/>
            <p:cNvSpPr txBox="1"/>
            <p:nvPr/>
          </p:nvSpPr>
          <p:spPr>
            <a:xfrm>
              <a:off x="1310944" y="4870532"/>
              <a:ext cx="1107996" cy="671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我是圖</a:t>
              </a:r>
              <a:endParaRPr lang="en-US" altLang="zh-TW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spcBef>
                  <a:spcPts val="200"/>
                </a:spcBef>
              </a:pPr>
              <a:r>
                <a:rPr lang="zh-TW" altLang="en-US" b="1" dirty="0"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不是群組</a:t>
              </a: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189320" y="5565280"/>
              <a:ext cx="2242716" cy="746425"/>
              <a:chOff x="189320" y="5565280"/>
              <a:chExt cx="2242716" cy="746425"/>
            </a:xfrm>
          </p:grpSpPr>
          <p:sp>
            <p:nvSpPr>
              <p:cNvPr id="168" name="Rectangle 335 792"/>
              <p:cNvSpPr>
                <a:spLocks noChangeArrowheads="1"/>
              </p:cNvSpPr>
              <p:nvPr/>
            </p:nvSpPr>
            <p:spPr bwMode="auto">
              <a:xfrm>
                <a:off x="189320" y="5565280"/>
                <a:ext cx="2242716" cy="465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生成子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(generator)</a:t>
                </a:r>
              </a:p>
            </p:txBody>
          </p:sp>
          <p:sp>
            <p:nvSpPr>
              <p:cNvPr id="166" name="橢圓 165">
                <a:extLst>
                  <a:ext uri="{FF2B5EF4-FFF2-40B4-BE49-F238E27FC236}">
                    <a16:creationId xmlns:a16="http://schemas.microsoft.com/office/drawing/2014/main" id="{FD75A8DD-88F1-4F65-8B02-3D945FA1A19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1187512" y="6065372"/>
                <a:ext cx="246333" cy="246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2799046" y="5554014"/>
              <a:ext cx="2248927" cy="777954"/>
              <a:chOff x="2799046" y="5554014"/>
              <a:chExt cx="2248927" cy="777954"/>
            </a:xfrm>
          </p:grpSpPr>
          <p:sp>
            <p:nvSpPr>
              <p:cNvPr id="150" name="Rectangle 284 30"/>
              <p:cNvSpPr>
                <a:spLocks noChangeArrowheads="1"/>
              </p:cNvSpPr>
              <p:nvPr/>
            </p:nvSpPr>
            <p:spPr bwMode="auto">
              <a:xfrm>
                <a:off x="2799046" y="5554014"/>
                <a:ext cx="2248927" cy="487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 anchorCtr="0"/>
              <a:lstStyle/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起始標的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(initiator)</a:t>
                </a:r>
              </a:p>
            </p:txBody>
          </p:sp>
          <p:sp>
            <p:nvSpPr>
              <p:cNvPr id="169" name="橢圓 168">
                <a:extLst>
                  <a:ext uri="{FF2B5EF4-FFF2-40B4-BE49-F238E27FC236}">
                    <a16:creationId xmlns:a16="http://schemas.microsoft.com/office/drawing/2014/main" id="{FCE72EEF-1C50-4B0A-8D57-07CA295DFF19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3800343" y="6085635"/>
                <a:ext cx="246333" cy="246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圓角矩形 3"/>
          <p:cNvSpPr/>
          <p:nvPr>
            <p:custDataLst>
              <p:tags r:id="rId2"/>
            </p:custDataLst>
          </p:nvPr>
        </p:nvSpPr>
        <p:spPr>
          <a:xfrm>
            <a:off x="4962075" y="6322377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定框複製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DF8D432-7F35-45B7-0885-EA79A5AE1EA5}"/>
              </a:ext>
            </a:extLst>
          </p:cNvPr>
          <p:cNvGrpSpPr/>
          <p:nvPr/>
        </p:nvGrpSpPr>
        <p:grpSpPr>
          <a:xfrm>
            <a:off x="8054788" y="1786095"/>
            <a:ext cx="3366126" cy="3604136"/>
            <a:chOff x="8800222" y="1796034"/>
            <a:chExt cx="3366126" cy="360413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D16E7FE-64A7-70BC-4FFD-1214B675138D}"/>
                </a:ext>
              </a:extLst>
            </p:cNvPr>
            <p:cNvGrpSpPr/>
            <p:nvPr/>
          </p:nvGrpSpPr>
          <p:grpSpPr>
            <a:xfrm>
              <a:off x="9114931" y="2160388"/>
              <a:ext cx="2655045" cy="3239782"/>
              <a:chOff x="9114931" y="2160388"/>
              <a:chExt cx="2655045" cy="3239782"/>
            </a:xfrm>
          </p:grpSpPr>
          <p:pic>
            <p:nvPicPr>
              <p:cNvPr id="556" name="Picture 9" descr="1">
                <a:extLst>
                  <a:ext uri="{FF2B5EF4-FFF2-40B4-BE49-F238E27FC236}">
                    <a16:creationId xmlns:a16="http://schemas.microsoft.com/office/drawing/2014/main" id="{33A35E5E-60C9-5A8D-3925-C3849E3421E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">
                <a:off x="10033767" y="3453258"/>
                <a:ext cx="596512" cy="1946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7" name="Picture 9" descr="1">
                <a:extLst>
                  <a:ext uri="{FF2B5EF4-FFF2-40B4-BE49-F238E27FC236}">
                    <a16:creationId xmlns:a16="http://schemas.microsoft.com/office/drawing/2014/main" id="{47918062-88A6-B358-E25E-8EA98F387D8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80289">
                <a:off x="9794584" y="3853514"/>
                <a:ext cx="276142" cy="901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8" name="Picture 9" descr="1">
                <a:extLst>
                  <a:ext uri="{FF2B5EF4-FFF2-40B4-BE49-F238E27FC236}">
                    <a16:creationId xmlns:a16="http://schemas.microsoft.com/office/drawing/2014/main" id="{ADF9D477-EF1B-B9FD-DCFE-BC07A344CA8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603499">
                <a:off x="9690764" y="2837064"/>
                <a:ext cx="255058" cy="832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9" name="Picture 9" descr="1">
                <a:extLst>
                  <a:ext uri="{FF2B5EF4-FFF2-40B4-BE49-F238E27FC236}">
                    <a16:creationId xmlns:a16="http://schemas.microsoft.com/office/drawing/2014/main" id="{8816225D-600E-918C-1C0C-6A41B54C867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45130">
                <a:off x="10124935" y="2584677"/>
                <a:ext cx="303834" cy="99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0" name="Picture 9" descr="1">
                <a:extLst>
                  <a:ext uri="{FF2B5EF4-FFF2-40B4-BE49-F238E27FC236}">
                    <a16:creationId xmlns:a16="http://schemas.microsoft.com/office/drawing/2014/main" id="{5DF462BA-9823-DD79-60AF-0D0C690C1C8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76390">
                <a:off x="10558212" y="2612476"/>
                <a:ext cx="315738" cy="103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1" name="Picture 9" descr="1">
                <a:extLst>
                  <a:ext uri="{FF2B5EF4-FFF2-40B4-BE49-F238E27FC236}">
                    <a16:creationId xmlns:a16="http://schemas.microsoft.com/office/drawing/2014/main" id="{405AEA04-6B42-2F74-BC07-12C3F9F5595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543211">
                <a:off x="10789603" y="2976714"/>
                <a:ext cx="275192" cy="898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2" name="Picture 9" descr="1">
                <a:extLst>
                  <a:ext uri="{FF2B5EF4-FFF2-40B4-BE49-F238E27FC236}">
                    <a16:creationId xmlns:a16="http://schemas.microsoft.com/office/drawing/2014/main" id="{64DBF217-F4FF-C898-9534-DBFC5E4A109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360568">
                <a:off x="9678248" y="4128905"/>
                <a:ext cx="127834" cy="417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3" name="Picture 9" descr="1">
                <a:extLst>
                  <a:ext uri="{FF2B5EF4-FFF2-40B4-BE49-F238E27FC236}">
                    <a16:creationId xmlns:a16="http://schemas.microsoft.com/office/drawing/2014/main" id="{FDF1F272-DDF4-533A-A3E4-B255350EE6A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415138" y="3735398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4" name="Picture 9" descr="1">
                <a:extLst>
                  <a:ext uri="{FF2B5EF4-FFF2-40B4-BE49-F238E27FC236}">
                    <a16:creationId xmlns:a16="http://schemas.microsoft.com/office/drawing/2014/main" id="{B1E187E7-2B0C-BB7F-3277-91A6E7888AC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18">
                <a:off x="9556692" y="3530917"/>
                <a:ext cx="140653" cy="459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5" name="Picture 9" descr="1">
                <a:extLst>
                  <a:ext uri="{FF2B5EF4-FFF2-40B4-BE49-F238E27FC236}">
                    <a16:creationId xmlns:a16="http://schemas.microsoft.com/office/drawing/2014/main" id="{48967E46-A476-5D9E-B7F2-03ED7FCCB32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2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9745036" y="3449110"/>
                <a:ext cx="146164" cy="477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6" name="Picture 9" descr="1">
                <a:extLst>
                  <a:ext uri="{FF2B5EF4-FFF2-40B4-BE49-F238E27FC236}">
                    <a16:creationId xmlns:a16="http://schemas.microsoft.com/office/drawing/2014/main" id="{07CF16D2-B18A-0D70-C68E-332978DC215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3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9904140" y="3558328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7" name="Picture 9" descr="1">
                <a:extLst>
                  <a:ext uri="{FF2B5EF4-FFF2-40B4-BE49-F238E27FC236}">
                    <a16:creationId xmlns:a16="http://schemas.microsoft.com/office/drawing/2014/main" id="{376C2D9F-28AB-9375-112C-2A8B79D97771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4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609249" y="3157586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8" name="Picture 9" descr="1">
                <a:extLst>
                  <a:ext uri="{FF2B5EF4-FFF2-40B4-BE49-F238E27FC236}">
                    <a16:creationId xmlns:a16="http://schemas.microsoft.com/office/drawing/2014/main" id="{22AE409B-38EA-B900-D127-DE5E87AFA3F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5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606997">
                <a:off x="9238376" y="2920553"/>
                <a:ext cx="109058" cy="355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9" name="Picture 9" descr="1">
                <a:extLst>
                  <a:ext uri="{FF2B5EF4-FFF2-40B4-BE49-F238E27FC236}">
                    <a16:creationId xmlns:a16="http://schemas.microsoft.com/office/drawing/2014/main" id="{214C6522-E6CC-3440-497B-468E0640CF43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26">
                <a:off x="9297586" y="2688900"/>
                <a:ext cx="129913" cy="424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0" name="Picture 9" descr="1">
                <a:extLst>
                  <a:ext uri="{FF2B5EF4-FFF2-40B4-BE49-F238E27FC236}">
                    <a16:creationId xmlns:a16="http://schemas.microsoft.com/office/drawing/2014/main" id="{2EF77C02-A4C5-F1C4-B12C-71D47E48B39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5">
                <a:off x="9431360" y="2549844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1" name="Picture 9" descr="1">
                <a:extLst>
                  <a:ext uri="{FF2B5EF4-FFF2-40B4-BE49-F238E27FC236}">
                    <a16:creationId xmlns:a16="http://schemas.microsoft.com/office/drawing/2014/main" id="{158CBBD3-4E88-C753-88A2-3C63DD6FA8F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699">
                <a:off x="9595672" y="2591067"/>
                <a:ext cx="117667" cy="38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2" name="Picture 9" descr="1">
                <a:extLst>
                  <a:ext uri="{FF2B5EF4-FFF2-40B4-BE49-F238E27FC236}">
                    <a16:creationId xmlns:a16="http://schemas.microsoft.com/office/drawing/2014/main" id="{D40CE664-C5F3-6771-B902-45260C7B0C1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19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28">
                <a:off x="10027694" y="2735670"/>
                <a:ext cx="140653" cy="459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3" name="Picture 9" descr="1">
                <a:extLst>
                  <a:ext uri="{FF2B5EF4-FFF2-40B4-BE49-F238E27FC236}">
                    <a16:creationId xmlns:a16="http://schemas.microsoft.com/office/drawing/2014/main" id="{7D5A0EF2-960F-81F5-8A1F-D84ECC2A23F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0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32">
                <a:off x="10122308" y="2222227"/>
                <a:ext cx="129914" cy="42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4" name="Picture 9" descr="1">
                <a:extLst>
                  <a:ext uri="{FF2B5EF4-FFF2-40B4-BE49-F238E27FC236}">
                    <a16:creationId xmlns:a16="http://schemas.microsoft.com/office/drawing/2014/main" id="{CA797BE7-A09E-1188-17FD-D8C862FE81B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1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90259">
                <a:off x="10358576" y="2160388"/>
                <a:ext cx="154757" cy="505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5" name="Picture 9" descr="1">
                <a:extLst>
                  <a:ext uri="{FF2B5EF4-FFF2-40B4-BE49-F238E27FC236}">
                    <a16:creationId xmlns:a16="http://schemas.microsoft.com/office/drawing/2014/main" id="{C6DEF2F9-5847-75D2-325A-24A09AD054E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2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17">
                <a:off x="10564333" y="2234378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9" descr="1">
                <a:extLst>
                  <a:ext uri="{FF2B5EF4-FFF2-40B4-BE49-F238E27FC236}">
                    <a16:creationId xmlns:a16="http://schemas.microsoft.com/office/drawing/2014/main" id="{34733B26-F151-611B-E3E9-8C27C1E7A7F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3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35">
                <a:off x="10636938" y="2443396"/>
                <a:ext cx="140169" cy="457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9" descr="1">
                <a:extLst>
                  <a:ext uri="{FF2B5EF4-FFF2-40B4-BE49-F238E27FC236}">
                    <a16:creationId xmlns:a16="http://schemas.microsoft.com/office/drawing/2014/main" id="{4F6CFF0B-A5F6-69E6-9300-25E8F512BC93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4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10458259" y="2767698"/>
                <a:ext cx="146164" cy="477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9" descr="1">
                <a:extLst>
                  <a:ext uri="{FF2B5EF4-FFF2-40B4-BE49-F238E27FC236}">
                    <a16:creationId xmlns:a16="http://schemas.microsoft.com/office/drawing/2014/main" id="{EC99906A-C5E0-403F-410C-E7FDFB7B2DD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5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7">
                <a:off x="10561594" y="2235008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9" descr="1">
                <a:extLst>
                  <a:ext uri="{FF2B5EF4-FFF2-40B4-BE49-F238E27FC236}">
                    <a16:creationId xmlns:a16="http://schemas.microsoft.com/office/drawing/2014/main" id="{559DA4FC-F097-4036-DD60-89B3B4EBECB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6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25">
                <a:off x="10807310" y="2173096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9" descr="1">
                <a:extLst>
                  <a:ext uri="{FF2B5EF4-FFF2-40B4-BE49-F238E27FC236}">
                    <a16:creationId xmlns:a16="http://schemas.microsoft.com/office/drawing/2014/main" id="{34629F66-7C35-106C-C75D-D62D41826B2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7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2773">
                <a:off x="11020325" y="2251956"/>
                <a:ext cx="167122" cy="54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9" descr="1">
                <a:extLst>
                  <a:ext uri="{FF2B5EF4-FFF2-40B4-BE49-F238E27FC236}">
                    <a16:creationId xmlns:a16="http://schemas.microsoft.com/office/drawing/2014/main" id="{0C322915-6695-ED27-108B-426A06F4CD5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8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595">
                <a:off x="11094117" y="2469741"/>
                <a:ext cx="145661" cy="475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9" descr="1">
                <a:extLst>
                  <a:ext uri="{FF2B5EF4-FFF2-40B4-BE49-F238E27FC236}">
                    <a16:creationId xmlns:a16="http://schemas.microsoft.com/office/drawing/2014/main" id="{4854C08B-0D34-6754-E90E-AA26CD9389E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29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10817251" y="3030816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9" descr="1">
                <a:extLst>
                  <a:ext uri="{FF2B5EF4-FFF2-40B4-BE49-F238E27FC236}">
                    <a16:creationId xmlns:a16="http://schemas.microsoft.com/office/drawing/2014/main" id="{8DD6E467-E700-35F9-95C0-C2BD91847CB3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0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717">
                <a:off x="11210766" y="2752140"/>
                <a:ext cx="117667" cy="384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9" descr="1">
                <a:extLst>
                  <a:ext uri="{FF2B5EF4-FFF2-40B4-BE49-F238E27FC236}">
                    <a16:creationId xmlns:a16="http://schemas.microsoft.com/office/drawing/2014/main" id="{8567D3B6-AE1C-3679-112B-577E72B0023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1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47">
                <a:off x="11376669" y="2855864"/>
                <a:ext cx="140169" cy="457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9" descr="1">
                <a:extLst>
                  <a:ext uri="{FF2B5EF4-FFF2-40B4-BE49-F238E27FC236}">
                    <a16:creationId xmlns:a16="http://schemas.microsoft.com/office/drawing/2014/main" id="{4F896DD4-B528-56A2-8FE6-C84089BCC54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2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600">
                <a:off x="11459440" y="3031891"/>
                <a:ext cx="145661" cy="475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9" descr="1">
                <a:extLst>
                  <a:ext uri="{FF2B5EF4-FFF2-40B4-BE49-F238E27FC236}">
                    <a16:creationId xmlns:a16="http://schemas.microsoft.com/office/drawing/2014/main" id="{94C55DF8-7F86-B2AF-9D86-05F652C63C2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33"/>
                </p:custDataLst>
              </p:nvPr>
            </p:nvPicPr>
            <p:blipFill>
              <a:blip r:embed="rId8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086417">
                <a:off x="11400942" y="3216660"/>
                <a:ext cx="126955" cy="41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620743B-31A8-8CFE-5C9D-BC942ACD805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6709964">
              <a:off x="9439919" y="4185826"/>
              <a:ext cx="312865" cy="35483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516ECA8-8EFD-AC48-A689-4A382499937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5333201">
              <a:off x="9256275" y="4117730"/>
              <a:ext cx="288976" cy="32774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6E2D776-ED2B-6C0D-D669-401AD1C419F1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274814">
              <a:off x="9290691" y="3904132"/>
              <a:ext cx="344239" cy="39041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E1902C4-21F7-9CF2-E250-FE6250A644C2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306067">
              <a:off x="9346685" y="3822865"/>
              <a:ext cx="357727" cy="40571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00DDF50-79A7-44AF-1CBC-A03E2674E5EF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2884">
              <a:off x="9510551" y="3855682"/>
              <a:ext cx="311789" cy="353614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9CD9701-9376-030C-740D-3B49166F3082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5333181">
              <a:off x="9214927" y="3838601"/>
              <a:ext cx="288975" cy="32774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0874690-BA72-73F4-5EED-F049AB36D511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3956408">
              <a:off x="9030198" y="3852102"/>
              <a:ext cx="266913" cy="302718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34D6D04-78F3-C19D-8025-6597EE389286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898026">
              <a:off x="8991823" y="3645791"/>
              <a:ext cx="317954" cy="36060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295249CF-8885-17BD-C08E-E19DA53201F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929290">
              <a:off x="9012443" y="3553518"/>
              <a:ext cx="330413" cy="374737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E8E3E2CD-DD04-2E1C-A91A-2F0D4B820FD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6118">
              <a:off x="9155940" y="3532598"/>
              <a:ext cx="287981" cy="326613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6F006BC-FBE7-5CD7-AAB8-D6367EA24A8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274817">
              <a:off x="9317872" y="3477128"/>
              <a:ext cx="344237" cy="390415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137BCE8D-2006-26D5-42BE-C8249C6914F5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898026">
              <a:off x="9233953" y="3279994"/>
              <a:ext cx="317954" cy="360606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5C07913-732B-6F39-C0B7-61DD4A377F00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39670">
              <a:off x="9389804" y="3144591"/>
              <a:ext cx="378758" cy="429567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742BA7D-4F78-EA78-BF24-8518ED2EB20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0916">
              <a:off x="9488057" y="3123546"/>
              <a:ext cx="393598" cy="446398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80244CD5-04B5-ED94-39F7-767160D1B616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7751">
              <a:off x="9622118" y="3262904"/>
              <a:ext cx="343054" cy="389073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4AE29617-0318-28EE-E303-D2F1D4787B55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306080">
              <a:off x="9497698" y="3391922"/>
              <a:ext cx="357726" cy="405714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EA1E9A8-FC83-16DB-7EFA-1802226426D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929290">
              <a:off x="9412498" y="3186157"/>
              <a:ext cx="330412" cy="374736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6FB5753A-D10E-30CC-3B48-44B1BBC8E02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0915">
              <a:off x="9575402" y="3047213"/>
              <a:ext cx="393599" cy="446399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01D892EC-1F8B-C7FA-793A-BB29452A3A02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302185">
              <a:off x="9677619" y="3026344"/>
              <a:ext cx="409019" cy="463887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4DC1E2CA-12A2-D793-A512-DB7FD3D5D513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9000">
              <a:off x="9815881" y="3172183"/>
              <a:ext cx="356493" cy="404315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59A48AB1-9652-01F7-82C0-2CC40D90EFB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2885">
              <a:off x="9776354" y="3446218"/>
              <a:ext cx="311787" cy="353612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7236DCBB-F90E-097C-D9AE-F50CFE8F08A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6124">
              <a:off x="9855995" y="3259656"/>
              <a:ext cx="287983" cy="326615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D70D1D49-F611-35C6-0065-C02D1745FEB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7745">
              <a:off x="10013921" y="3277602"/>
              <a:ext cx="343054" cy="38907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976F797C-4339-DDA9-90C3-9E690477AF34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8981">
              <a:off x="10084698" y="3327295"/>
              <a:ext cx="356495" cy="404318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4FA8BB2B-FAB8-C757-8C93-8B37253AD25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5826">
              <a:off x="10110536" y="3493800"/>
              <a:ext cx="310716" cy="352397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DE46A15-2DBB-5C94-5A13-AEA32DE2630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5333181">
              <a:off x="9409037" y="3260789"/>
              <a:ext cx="288975" cy="327740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FBE588F5-2DCE-55E5-D468-AB0BC97AEF3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3956408">
              <a:off x="9224310" y="3274291"/>
              <a:ext cx="266913" cy="302718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A4C7EACB-89BA-A41D-BA62-4566E8246FD5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898026">
              <a:off x="9185934" y="3067980"/>
              <a:ext cx="317954" cy="360606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0E6E8510-2AF0-CC3F-3967-67A04294C153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929282">
              <a:off x="9206554" y="2975707"/>
              <a:ext cx="330413" cy="374737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19D6B23-D6F7-5F2A-60AC-D75A28E19ED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6098">
              <a:off x="9350049" y="2954787"/>
              <a:ext cx="287981" cy="326613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DA2A7B59-A90B-332F-D2A4-815CEBCA41F5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3956408">
              <a:off x="9088625" y="3051764"/>
              <a:ext cx="266913" cy="302718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860CD6FF-1FED-FDC9-A7BB-86FD6DAD613F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2579614">
              <a:off x="8932666" y="3134655"/>
              <a:ext cx="246533" cy="279605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8903C24C-3D66-8BC2-A234-2160E8193521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6521243">
              <a:off x="8834292" y="2961691"/>
              <a:ext cx="293678" cy="333074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6BDD5F07-87AF-ECD9-3D58-C63EC908A7E4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6552485">
              <a:off x="8820691" y="2873022"/>
              <a:ext cx="305185" cy="346124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230F1054-687E-FBC7-3472-22B96689477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119337">
              <a:off x="8928094" y="2812953"/>
              <a:ext cx="265993" cy="301675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3FDC062-3E3F-2989-5E2C-9CD134CC031A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898022">
              <a:off x="9055288" y="2695004"/>
              <a:ext cx="317954" cy="360606"/>
            </a:xfrm>
            <a:prstGeom prst="rect">
              <a:avLst/>
            </a:prstGeom>
          </p:spPr>
        </p:pic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C7CA2B23-419F-A488-64F0-22C15369C976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6521248">
              <a:off x="8908513" y="2563370"/>
              <a:ext cx="293677" cy="333073"/>
            </a:xfrm>
            <a:prstGeom prst="rect">
              <a:avLst/>
            </a:prstGeom>
          </p:spPr>
        </p:pic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172B33B7-2614-E8A7-7DFE-04AF790D0D6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62873">
              <a:off x="9002510" y="2378612"/>
              <a:ext cx="349838" cy="396768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DB92A109-3526-E248-142E-FA2CB45C9E2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4131">
              <a:off x="9080989" y="2322043"/>
              <a:ext cx="363545" cy="412313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B776D1E5-B914-5460-CBB2-5ED30800CC9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60943">
              <a:off x="9236724" y="2403495"/>
              <a:ext cx="316859" cy="359365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392936DB-0E1D-277A-3467-4FAE7148230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929282">
              <a:off x="9179813" y="2554785"/>
              <a:ext cx="330414" cy="374738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22109F20-F99A-77EC-D7BB-616F106CF6C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6552480">
              <a:off x="9028669" y="2416501"/>
              <a:ext cx="305184" cy="346123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C2795E7-3CDF-ED8A-00EF-6661E7F59FA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4118">
              <a:off x="9127789" y="2225662"/>
              <a:ext cx="363545" cy="412313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05AEF928-3338-7CCB-3E6B-4BE8E1880682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525399">
              <a:off x="9209800" y="2167688"/>
              <a:ext cx="377789" cy="428468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070883EC-AE8D-0AFA-F3B1-43816490AD1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92197">
              <a:off x="9371112" y="2253578"/>
              <a:ext cx="329275" cy="373446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4F195272-3546-594D-8983-7BD33FA2763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6098">
              <a:off x="9428680" y="2510796"/>
              <a:ext cx="287982" cy="326614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4605C7E5-0709-DCA3-5D5D-2E991A34457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119342">
              <a:off x="9425246" y="2328713"/>
              <a:ext cx="265993" cy="301675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2EA3F05D-891F-534E-5F58-A7C88141DE2A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60953">
              <a:off x="9575265" y="2274905"/>
              <a:ext cx="316860" cy="359366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F51D7CB-6D29-E793-E322-D3764B6A358F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92215">
              <a:off x="9655616" y="2288711"/>
              <a:ext cx="329274" cy="373445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6A54BCD8-1F56-A8A9-069D-6E96164DF05B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4059034">
              <a:off x="9729874" y="2431166"/>
              <a:ext cx="286991" cy="325490"/>
            </a:xfrm>
            <a:prstGeom prst="rect">
              <a:avLst/>
            </a:prstGeom>
          </p:spPr>
        </p:pic>
        <p:pic>
          <p:nvPicPr>
            <p:cNvPr id="448" name="圖片 447">
              <a:extLst>
                <a:ext uri="{FF2B5EF4-FFF2-40B4-BE49-F238E27FC236}">
                  <a16:creationId xmlns:a16="http://schemas.microsoft.com/office/drawing/2014/main" id="{6D9ABCB6-B28C-7DCC-3117-130687CE234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274819">
              <a:off x="9788871" y="2681879"/>
              <a:ext cx="344240" cy="390419"/>
            </a:xfrm>
            <a:prstGeom prst="rect">
              <a:avLst/>
            </a:prstGeom>
          </p:spPr>
        </p:pic>
        <p:pic>
          <p:nvPicPr>
            <p:cNvPr id="449" name="圖片 448">
              <a:extLst>
                <a:ext uri="{FF2B5EF4-FFF2-40B4-BE49-F238E27FC236}">
                  <a16:creationId xmlns:a16="http://schemas.microsoft.com/office/drawing/2014/main" id="{3530995B-3239-5499-CA8F-C6255F41A46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898059">
              <a:off x="9704954" y="2484745"/>
              <a:ext cx="317956" cy="360609"/>
            </a:xfrm>
            <a:prstGeom prst="rect">
              <a:avLst/>
            </a:prstGeom>
          </p:spPr>
        </p:pic>
        <p:pic>
          <p:nvPicPr>
            <p:cNvPr id="451" name="圖片 450">
              <a:extLst>
                <a:ext uri="{FF2B5EF4-FFF2-40B4-BE49-F238E27FC236}">
                  <a16:creationId xmlns:a16="http://schemas.microsoft.com/office/drawing/2014/main" id="{EDDDFC46-1FBF-21A6-936E-37D123540F10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39670">
              <a:off x="9860806" y="2349342"/>
              <a:ext cx="378758" cy="429567"/>
            </a:xfrm>
            <a:prstGeom prst="rect">
              <a:avLst/>
            </a:prstGeom>
          </p:spPr>
        </p:pic>
        <p:pic>
          <p:nvPicPr>
            <p:cNvPr id="452" name="圖片 451">
              <a:extLst>
                <a:ext uri="{FF2B5EF4-FFF2-40B4-BE49-F238E27FC236}">
                  <a16:creationId xmlns:a16="http://schemas.microsoft.com/office/drawing/2014/main" id="{08A2EF6B-5A44-8435-9B7B-DF13A716B265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0945">
              <a:off x="9959056" y="2328299"/>
              <a:ext cx="393600" cy="446400"/>
            </a:xfrm>
            <a:prstGeom prst="rect">
              <a:avLst/>
            </a:prstGeom>
          </p:spPr>
        </p:pic>
        <p:pic>
          <p:nvPicPr>
            <p:cNvPr id="454" name="圖片 453">
              <a:extLst>
                <a:ext uri="{FF2B5EF4-FFF2-40B4-BE49-F238E27FC236}">
                  <a16:creationId xmlns:a16="http://schemas.microsoft.com/office/drawing/2014/main" id="{2DAF3CDF-C134-DB77-1A59-AD24C68769A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7758">
              <a:off x="10093120" y="2467656"/>
              <a:ext cx="343054" cy="389073"/>
            </a:xfrm>
            <a:prstGeom prst="rect">
              <a:avLst/>
            </a:prstGeom>
          </p:spPr>
        </p:pic>
        <p:pic>
          <p:nvPicPr>
            <p:cNvPr id="455" name="圖片 454">
              <a:extLst>
                <a:ext uri="{FF2B5EF4-FFF2-40B4-BE49-F238E27FC236}">
                  <a16:creationId xmlns:a16="http://schemas.microsoft.com/office/drawing/2014/main" id="{F1543FE4-551E-61F3-8948-BB5F15DE5FB1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898030">
              <a:off x="9880009" y="2228331"/>
              <a:ext cx="317954" cy="360606"/>
            </a:xfrm>
            <a:prstGeom prst="rect">
              <a:avLst/>
            </a:prstGeom>
          </p:spPr>
        </p:pic>
        <p:pic>
          <p:nvPicPr>
            <p:cNvPr id="457" name="圖片 456">
              <a:extLst>
                <a:ext uri="{FF2B5EF4-FFF2-40B4-BE49-F238E27FC236}">
                  <a16:creationId xmlns:a16="http://schemas.microsoft.com/office/drawing/2014/main" id="{12E6449D-89D9-3976-77DD-933BA376607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6521255">
              <a:off x="9733235" y="2096696"/>
              <a:ext cx="293677" cy="333073"/>
            </a:xfrm>
            <a:prstGeom prst="rect">
              <a:avLst/>
            </a:prstGeom>
          </p:spPr>
        </p:pic>
        <p:pic>
          <p:nvPicPr>
            <p:cNvPr id="458" name="圖片 457">
              <a:extLst>
                <a:ext uri="{FF2B5EF4-FFF2-40B4-BE49-F238E27FC236}">
                  <a16:creationId xmlns:a16="http://schemas.microsoft.com/office/drawing/2014/main" id="{9C741381-010F-FAF2-5095-A5ED09E1F99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62873">
              <a:off x="9827230" y="1911938"/>
              <a:ext cx="349838" cy="396768"/>
            </a:xfrm>
            <a:prstGeom prst="rect">
              <a:avLst/>
            </a:prstGeom>
          </p:spPr>
        </p:pic>
        <p:pic>
          <p:nvPicPr>
            <p:cNvPr id="460" name="圖片 459">
              <a:extLst>
                <a:ext uri="{FF2B5EF4-FFF2-40B4-BE49-F238E27FC236}">
                  <a16:creationId xmlns:a16="http://schemas.microsoft.com/office/drawing/2014/main" id="{24C020C6-5848-CD65-48C9-430C37EC625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4139">
              <a:off x="9905709" y="1855368"/>
              <a:ext cx="363547" cy="412316"/>
            </a:xfrm>
            <a:prstGeom prst="rect">
              <a:avLst/>
            </a:prstGeom>
          </p:spPr>
        </p:pic>
        <p:pic>
          <p:nvPicPr>
            <p:cNvPr id="461" name="圖片 460">
              <a:extLst>
                <a:ext uri="{FF2B5EF4-FFF2-40B4-BE49-F238E27FC236}">
                  <a16:creationId xmlns:a16="http://schemas.microsoft.com/office/drawing/2014/main" id="{BD72CB33-6B8B-5125-6394-0B057C364B96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60962">
              <a:off x="10061447" y="1936821"/>
              <a:ext cx="316862" cy="359368"/>
            </a:xfrm>
            <a:prstGeom prst="rect">
              <a:avLst/>
            </a:prstGeom>
          </p:spPr>
        </p:pic>
        <p:pic>
          <p:nvPicPr>
            <p:cNvPr id="463" name="圖片 462">
              <a:extLst>
                <a:ext uri="{FF2B5EF4-FFF2-40B4-BE49-F238E27FC236}">
                  <a16:creationId xmlns:a16="http://schemas.microsoft.com/office/drawing/2014/main" id="{8CDEF418-E3EB-DE61-99E6-459B848353CA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39654">
              <a:off x="10201665" y="2024621"/>
              <a:ext cx="378759" cy="429568"/>
            </a:xfrm>
            <a:prstGeom prst="rect">
              <a:avLst/>
            </a:prstGeom>
          </p:spPr>
        </p:pic>
        <p:pic>
          <p:nvPicPr>
            <p:cNvPr id="464" name="圖片 463">
              <a:extLst>
                <a:ext uri="{FF2B5EF4-FFF2-40B4-BE49-F238E27FC236}">
                  <a16:creationId xmlns:a16="http://schemas.microsoft.com/office/drawing/2014/main" id="{F9A5697B-4268-A42C-1CD1-C6BE953EF7E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62873">
              <a:off x="10296059" y="1797209"/>
              <a:ext cx="349837" cy="396766"/>
            </a:xfrm>
            <a:prstGeom prst="rect">
              <a:avLst/>
            </a:prstGeom>
          </p:spPr>
        </p:pic>
        <p:pic>
          <p:nvPicPr>
            <p:cNvPr id="466" name="圖片 465">
              <a:extLst>
                <a:ext uri="{FF2B5EF4-FFF2-40B4-BE49-F238E27FC236}">
                  <a16:creationId xmlns:a16="http://schemas.microsoft.com/office/drawing/2014/main" id="{192E3653-A9DC-0851-C840-07C7E741A64B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04504">
              <a:off x="10488470" y="1816825"/>
              <a:ext cx="416739" cy="472643"/>
            </a:xfrm>
            <a:prstGeom prst="rect">
              <a:avLst/>
            </a:prstGeom>
          </p:spPr>
        </p:pic>
        <p:pic>
          <p:nvPicPr>
            <p:cNvPr id="467" name="圖片 466">
              <a:extLst>
                <a:ext uri="{FF2B5EF4-FFF2-40B4-BE49-F238E27FC236}">
                  <a16:creationId xmlns:a16="http://schemas.microsoft.com/office/drawing/2014/main" id="{EA480BAF-51D2-633B-E3C1-57E56C76102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5748">
              <a:off x="10575120" y="1876280"/>
              <a:ext cx="433068" cy="491163"/>
            </a:xfrm>
            <a:prstGeom prst="rect">
              <a:avLst/>
            </a:prstGeom>
          </p:spPr>
        </p:pic>
        <p:pic>
          <p:nvPicPr>
            <p:cNvPr id="469" name="圖片 468">
              <a:extLst>
                <a:ext uri="{FF2B5EF4-FFF2-40B4-BE49-F238E27FC236}">
                  <a16:creationId xmlns:a16="http://schemas.microsoft.com/office/drawing/2014/main" id="{1E821116-2F04-289A-9A37-E4FFECF8B633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02655">
              <a:off x="10608158" y="2078509"/>
              <a:ext cx="377455" cy="428089"/>
            </a:xfrm>
            <a:prstGeom prst="rect">
              <a:avLst/>
            </a:prstGeom>
          </p:spPr>
        </p:pic>
        <p:pic>
          <p:nvPicPr>
            <p:cNvPr id="470" name="圖片 469">
              <a:extLst>
                <a:ext uri="{FF2B5EF4-FFF2-40B4-BE49-F238E27FC236}">
                  <a16:creationId xmlns:a16="http://schemas.microsoft.com/office/drawing/2014/main" id="{49465274-0DBC-8F67-BA2A-AD9D24E50E70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0916">
              <a:off x="10402914" y="2092877"/>
              <a:ext cx="393599" cy="446399"/>
            </a:xfrm>
            <a:prstGeom prst="rect">
              <a:avLst/>
            </a:prstGeom>
          </p:spPr>
        </p:pic>
        <p:pic>
          <p:nvPicPr>
            <p:cNvPr id="472" name="圖片 471">
              <a:extLst>
                <a:ext uri="{FF2B5EF4-FFF2-40B4-BE49-F238E27FC236}">
                  <a16:creationId xmlns:a16="http://schemas.microsoft.com/office/drawing/2014/main" id="{0DEF3F6F-103A-7D66-1471-B564F65B0BB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4117">
              <a:off x="10503308" y="1857317"/>
              <a:ext cx="363545" cy="412313"/>
            </a:xfrm>
            <a:prstGeom prst="rect">
              <a:avLst/>
            </a:prstGeom>
          </p:spPr>
        </p:pic>
        <p:pic>
          <p:nvPicPr>
            <p:cNvPr id="473" name="圖片 472">
              <a:extLst>
                <a:ext uri="{FF2B5EF4-FFF2-40B4-BE49-F238E27FC236}">
                  <a16:creationId xmlns:a16="http://schemas.microsoft.com/office/drawing/2014/main" id="{B9ED559B-CE69-700E-F47B-5E925F84D69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5765">
              <a:off x="10702706" y="1879834"/>
              <a:ext cx="433068" cy="491163"/>
            </a:xfrm>
            <a:prstGeom prst="rect">
              <a:avLst/>
            </a:prstGeom>
          </p:spPr>
        </p:pic>
        <p:pic>
          <p:nvPicPr>
            <p:cNvPr id="475" name="圖片 474">
              <a:extLst>
                <a:ext uri="{FF2B5EF4-FFF2-40B4-BE49-F238E27FC236}">
                  <a16:creationId xmlns:a16="http://schemas.microsoft.com/office/drawing/2014/main" id="{71243FC2-2837-545E-6658-534E02C5DD9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7021">
              <a:off x="10792098" y="1942511"/>
              <a:ext cx="450037" cy="510408"/>
            </a:xfrm>
            <a:prstGeom prst="rect">
              <a:avLst/>
            </a:prstGeom>
          </p:spPr>
        </p:pic>
        <p:pic>
          <p:nvPicPr>
            <p:cNvPr id="476" name="圖片 475">
              <a:extLst>
                <a:ext uri="{FF2B5EF4-FFF2-40B4-BE49-F238E27FC236}">
                  <a16:creationId xmlns:a16="http://schemas.microsoft.com/office/drawing/2014/main" id="{F3441428-4EF4-AE0A-7FD4-71C53D56ADA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3845">
              <a:off x="10824818" y="2152705"/>
              <a:ext cx="392244" cy="444862"/>
            </a:xfrm>
            <a:prstGeom prst="rect">
              <a:avLst/>
            </a:prstGeom>
          </p:spPr>
        </p:pic>
        <p:pic>
          <p:nvPicPr>
            <p:cNvPr id="478" name="圖片 477">
              <a:extLst>
                <a:ext uri="{FF2B5EF4-FFF2-40B4-BE49-F238E27FC236}">
                  <a16:creationId xmlns:a16="http://schemas.microsoft.com/office/drawing/2014/main" id="{1D446E08-5D1A-94E2-C77A-3DAFA9F3301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7758">
              <a:off x="10613687" y="2335320"/>
              <a:ext cx="343054" cy="389073"/>
            </a:xfrm>
            <a:prstGeom prst="rect">
              <a:avLst/>
            </a:prstGeom>
          </p:spPr>
        </p:pic>
        <p:pic>
          <p:nvPicPr>
            <p:cNvPr id="479" name="圖片 478">
              <a:extLst>
                <a:ext uri="{FF2B5EF4-FFF2-40B4-BE49-F238E27FC236}">
                  <a16:creationId xmlns:a16="http://schemas.microsoft.com/office/drawing/2014/main" id="{B120D6CE-C27A-A705-B85E-ABA622C7321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60957">
              <a:off x="10830926" y="2239115"/>
              <a:ext cx="316860" cy="359366"/>
            </a:xfrm>
            <a:prstGeom prst="rect">
              <a:avLst/>
            </a:prstGeom>
          </p:spPr>
        </p:pic>
        <p:pic>
          <p:nvPicPr>
            <p:cNvPr id="481" name="圖片 480">
              <a:extLst>
                <a:ext uri="{FF2B5EF4-FFF2-40B4-BE49-F238E27FC236}">
                  <a16:creationId xmlns:a16="http://schemas.microsoft.com/office/drawing/2014/main" id="{C86F84A2-82D2-B274-6870-064F259CB4A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02655">
              <a:off x="10913756" y="2382998"/>
              <a:ext cx="377453" cy="428087"/>
            </a:xfrm>
            <a:prstGeom prst="rect">
              <a:avLst/>
            </a:prstGeom>
          </p:spPr>
        </p:pic>
        <p:pic>
          <p:nvPicPr>
            <p:cNvPr id="482" name="圖片 481">
              <a:extLst>
                <a:ext uri="{FF2B5EF4-FFF2-40B4-BE49-F238E27FC236}">
                  <a16:creationId xmlns:a16="http://schemas.microsoft.com/office/drawing/2014/main" id="{4EC006FC-0F4E-0199-51CE-E94FB5D43885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3845">
              <a:off x="10926173" y="2478799"/>
              <a:ext cx="392243" cy="444861"/>
            </a:xfrm>
            <a:prstGeom prst="rect">
              <a:avLst/>
            </a:prstGeom>
          </p:spPr>
        </p:pic>
        <p:pic>
          <p:nvPicPr>
            <p:cNvPr id="484" name="圖片 483">
              <a:extLst>
                <a:ext uri="{FF2B5EF4-FFF2-40B4-BE49-F238E27FC236}">
                  <a16:creationId xmlns:a16="http://schemas.microsoft.com/office/drawing/2014/main" id="{7569DE41-D5CA-62A7-135B-B1FD4BCAF16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8000654">
              <a:off x="10848777" y="2623121"/>
              <a:ext cx="341872" cy="387733"/>
            </a:xfrm>
            <a:prstGeom prst="rect">
              <a:avLst/>
            </a:prstGeom>
          </p:spPr>
        </p:pic>
        <p:pic>
          <p:nvPicPr>
            <p:cNvPr id="485" name="圖片 484">
              <a:extLst>
                <a:ext uri="{FF2B5EF4-FFF2-40B4-BE49-F238E27FC236}">
                  <a16:creationId xmlns:a16="http://schemas.microsoft.com/office/drawing/2014/main" id="{E15D6378-EACD-825B-D464-BF8156E29846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306076">
              <a:off x="10210921" y="2710510"/>
              <a:ext cx="357726" cy="405714"/>
            </a:xfrm>
            <a:prstGeom prst="rect">
              <a:avLst/>
            </a:prstGeom>
          </p:spPr>
        </p:pic>
        <p:pic>
          <p:nvPicPr>
            <p:cNvPr id="487" name="圖片 486">
              <a:extLst>
                <a:ext uri="{FF2B5EF4-FFF2-40B4-BE49-F238E27FC236}">
                  <a16:creationId xmlns:a16="http://schemas.microsoft.com/office/drawing/2014/main" id="{BFAC69E5-C3C5-7779-F7EC-145AC068C61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929290">
              <a:off x="10125719" y="2504744"/>
              <a:ext cx="330412" cy="374736"/>
            </a:xfrm>
            <a:prstGeom prst="rect">
              <a:avLst/>
            </a:prstGeom>
          </p:spPr>
        </p:pic>
        <p:pic>
          <p:nvPicPr>
            <p:cNvPr id="488" name="圖片 487">
              <a:extLst>
                <a:ext uri="{FF2B5EF4-FFF2-40B4-BE49-F238E27FC236}">
                  <a16:creationId xmlns:a16="http://schemas.microsoft.com/office/drawing/2014/main" id="{2CE84E76-4C5F-275B-815A-B95724B3E280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0916">
              <a:off x="10288621" y="2365798"/>
              <a:ext cx="393599" cy="446399"/>
            </a:xfrm>
            <a:prstGeom prst="rect">
              <a:avLst/>
            </a:prstGeom>
          </p:spPr>
        </p:pic>
        <p:pic>
          <p:nvPicPr>
            <p:cNvPr id="490" name="圖片 489">
              <a:extLst>
                <a:ext uri="{FF2B5EF4-FFF2-40B4-BE49-F238E27FC236}">
                  <a16:creationId xmlns:a16="http://schemas.microsoft.com/office/drawing/2014/main" id="{2FE28E16-C149-6431-14CB-4BE5B1C1BED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302184">
              <a:off x="10390839" y="2344928"/>
              <a:ext cx="409021" cy="463890"/>
            </a:xfrm>
            <a:prstGeom prst="rect">
              <a:avLst/>
            </a:prstGeom>
          </p:spPr>
        </p:pic>
        <p:pic>
          <p:nvPicPr>
            <p:cNvPr id="491" name="圖片 490">
              <a:extLst>
                <a:ext uri="{FF2B5EF4-FFF2-40B4-BE49-F238E27FC236}">
                  <a16:creationId xmlns:a16="http://schemas.microsoft.com/office/drawing/2014/main" id="{30A822A5-032C-FFBA-12B5-AE09F76B3C72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9004">
              <a:off x="10529104" y="2490770"/>
              <a:ext cx="356496" cy="404319"/>
            </a:xfrm>
            <a:prstGeom prst="rect">
              <a:avLst/>
            </a:prstGeom>
          </p:spPr>
        </p:pic>
        <p:pic>
          <p:nvPicPr>
            <p:cNvPr id="493" name="圖片 492">
              <a:extLst>
                <a:ext uri="{FF2B5EF4-FFF2-40B4-BE49-F238E27FC236}">
                  <a16:creationId xmlns:a16="http://schemas.microsoft.com/office/drawing/2014/main" id="{56E15A64-2177-B3D9-AF63-71973DB697B5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7929294">
              <a:off x="10310045" y="2239949"/>
              <a:ext cx="330414" cy="374738"/>
            </a:xfrm>
            <a:prstGeom prst="rect">
              <a:avLst/>
            </a:prstGeom>
          </p:spPr>
        </p:pic>
        <p:pic>
          <p:nvPicPr>
            <p:cNvPr id="494" name="圖片 493">
              <a:extLst>
                <a:ext uri="{FF2B5EF4-FFF2-40B4-BE49-F238E27FC236}">
                  <a16:creationId xmlns:a16="http://schemas.microsoft.com/office/drawing/2014/main" id="{8A9EDC41-9FD1-33ED-FBE9-5D775DE5B29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6552485">
              <a:off x="10158902" y="2101666"/>
              <a:ext cx="305184" cy="346123"/>
            </a:xfrm>
            <a:prstGeom prst="rect">
              <a:avLst/>
            </a:prstGeom>
          </p:spPr>
        </p:pic>
        <p:pic>
          <p:nvPicPr>
            <p:cNvPr id="496" name="圖片 495">
              <a:extLst>
                <a:ext uri="{FF2B5EF4-FFF2-40B4-BE49-F238E27FC236}">
                  <a16:creationId xmlns:a16="http://schemas.microsoft.com/office/drawing/2014/main" id="{F15590BE-B796-4959-8405-3C8259A7707B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4118">
              <a:off x="10258023" y="1910827"/>
              <a:ext cx="363545" cy="412313"/>
            </a:xfrm>
            <a:prstGeom prst="rect">
              <a:avLst/>
            </a:prstGeom>
          </p:spPr>
        </p:pic>
        <p:pic>
          <p:nvPicPr>
            <p:cNvPr id="497" name="圖片 496">
              <a:extLst>
                <a:ext uri="{FF2B5EF4-FFF2-40B4-BE49-F238E27FC236}">
                  <a16:creationId xmlns:a16="http://schemas.microsoft.com/office/drawing/2014/main" id="{944CAD2B-30A0-1EB4-6D26-76D1315311FF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525399">
              <a:off x="10340034" y="1852853"/>
              <a:ext cx="377789" cy="428468"/>
            </a:xfrm>
            <a:prstGeom prst="rect">
              <a:avLst/>
            </a:prstGeom>
          </p:spPr>
        </p:pic>
        <p:pic>
          <p:nvPicPr>
            <p:cNvPr id="499" name="圖片 498">
              <a:extLst>
                <a:ext uri="{FF2B5EF4-FFF2-40B4-BE49-F238E27FC236}">
                  <a16:creationId xmlns:a16="http://schemas.microsoft.com/office/drawing/2014/main" id="{CBCBC2A8-372D-06FE-CE38-35772CFDB8F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92213">
              <a:off x="10501347" y="1938741"/>
              <a:ext cx="329275" cy="373446"/>
            </a:xfrm>
            <a:prstGeom prst="rect">
              <a:avLst/>
            </a:prstGeom>
          </p:spPr>
        </p:pic>
        <p:pic>
          <p:nvPicPr>
            <p:cNvPr id="500" name="圖片 499">
              <a:extLst>
                <a:ext uri="{FF2B5EF4-FFF2-40B4-BE49-F238E27FC236}">
                  <a16:creationId xmlns:a16="http://schemas.microsoft.com/office/drawing/2014/main" id="{1DFB3D53-1F9B-E225-7AAF-7DE2E6DF7743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0946">
              <a:off x="10645894" y="2031594"/>
              <a:ext cx="393599" cy="446399"/>
            </a:xfrm>
            <a:prstGeom prst="rect">
              <a:avLst/>
            </a:prstGeom>
          </p:spPr>
        </p:pic>
        <p:pic>
          <p:nvPicPr>
            <p:cNvPr id="502" name="圖片 501">
              <a:extLst>
                <a:ext uri="{FF2B5EF4-FFF2-40B4-BE49-F238E27FC236}">
                  <a16:creationId xmlns:a16="http://schemas.microsoft.com/office/drawing/2014/main" id="{CF35FE9C-AE44-4929-A225-F4847FF55C30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4148">
              <a:off x="10746287" y="1796034"/>
              <a:ext cx="363545" cy="412313"/>
            </a:xfrm>
            <a:prstGeom prst="rect">
              <a:avLst/>
            </a:prstGeom>
          </p:spPr>
        </p:pic>
        <p:pic>
          <p:nvPicPr>
            <p:cNvPr id="503" name="圖片 502">
              <a:extLst>
                <a:ext uri="{FF2B5EF4-FFF2-40B4-BE49-F238E27FC236}">
                  <a16:creationId xmlns:a16="http://schemas.microsoft.com/office/drawing/2014/main" id="{2FDBF8E2-048E-9823-108B-22B2FC57E27F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5770">
              <a:off x="10945687" y="1818551"/>
              <a:ext cx="433068" cy="491163"/>
            </a:xfrm>
            <a:prstGeom prst="rect">
              <a:avLst/>
            </a:prstGeom>
          </p:spPr>
        </p:pic>
        <p:pic>
          <p:nvPicPr>
            <p:cNvPr id="505" name="圖片 504">
              <a:extLst>
                <a:ext uri="{FF2B5EF4-FFF2-40B4-BE49-F238E27FC236}">
                  <a16:creationId xmlns:a16="http://schemas.microsoft.com/office/drawing/2014/main" id="{04D6A535-C109-3C58-53C6-2AC6E6EF31B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7029">
              <a:off x="11035076" y="1881229"/>
              <a:ext cx="450037" cy="510408"/>
            </a:xfrm>
            <a:prstGeom prst="rect">
              <a:avLst/>
            </a:prstGeom>
          </p:spPr>
        </p:pic>
        <p:pic>
          <p:nvPicPr>
            <p:cNvPr id="506" name="圖片 505">
              <a:extLst>
                <a:ext uri="{FF2B5EF4-FFF2-40B4-BE49-F238E27FC236}">
                  <a16:creationId xmlns:a16="http://schemas.microsoft.com/office/drawing/2014/main" id="{7027FE03-19F9-F252-0615-1710D37EA262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3865">
              <a:off x="11067796" y="2091419"/>
              <a:ext cx="392244" cy="444862"/>
            </a:xfrm>
            <a:prstGeom prst="rect">
              <a:avLst/>
            </a:prstGeom>
          </p:spPr>
        </p:pic>
        <p:pic>
          <p:nvPicPr>
            <p:cNvPr id="508" name="圖片 507">
              <a:extLst>
                <a:ext uri="{FF2B5EF4-FFF2-40B4-BE49-F238E27FC236}">
                  <a16:creationId xmlns:a16="http://schemas.microsoft.com/office/drawing/2014/main" id="{64FB74F4-7783-2569-04AD-3A7A7B789EB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302171">
              <a:off x="10854294" y="2104494"/>
              <a:ext cx="409019" cy="463887"/>
            </a:xfrm>
            <a:prstGeom prst="rect">
              <a:avLst/>
            </a:prstGeom>
          </p:spPr>
        </p:pic>
        <p:pic>
          <p:nvPicPr>
            <p:cNvPr id="509" name="圖片 508">
              <a:extLst>
                <a:ext uri="{FF2B5EF4-FFF2-40B4-BE49-F238E27FC236}">
                  <a16:creationId xmlns:a16="http://schemas.microsoft.com/office/drawing/2014/main" id="{C14EFCA8-6AAB-3688-9DBD-FD78BEE031F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525392">
              <a:off x="10961001" y="1860521"/>
              <a:ext cx="377788" cy="428467"/>
            </a:xfrm>
            <a:prstGeom prst="rect">
              <a:avLst/>
            </a:prstGeom>
          </p:spPr>
        </p:pic>
        <p:pic>
          <p:nvPicPr>
            <p:cNvPr id="511" name="圖片 510">
              <a:extLst>
                <a:ext uri="{FF2B5EF4-FFF2-40B4-BE49-F238E27FC236}">
                  <a16:creationId xmlns:a16="http://schemas.microsoft.com/office/drawing/2014/main" id="{0C8BDB2B-2709-8F8E-3A23-C6C5FC90EC0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7011">
              <a:off x="11167617" y="1886129"/>
              <a:ext cx="450035" cy="510406"/>
            </a:xfrm>
            <a:prstGeom prst="rect">
              <a:avLst/>
            </a:prstGeom>
          </p:spPr>
        </p:pic>
        <p:pic>
          <p:nvPicPr>
            <p:cNvPr id="512" name="圖片 511">
              <a:extLst>
                <a:ext uri="{FF2B5EF4-FFF2-40B4-BE49-F238E27FC236}">
                  <a16:creationId xmlns:a16="http://schemas.microsoft.com/office/drawing/2014/main" id="{35CC5BCF-C9C8-4F9F-223B-F4E233E01376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98270">
              <a:off x="11259823" y="1952185"/>
              <a:ext cx="467668" cy="530404"/>
            </a:xfrm>
            <a:prstGeom prst="rect">
              <a:avLst/>
            </a:prstGeom>
          </p:spPr>
        </p:pic>
        <p:pic>
          <p:nvPicPr>
            <p:cNvPr id="514" name="圖片 513">
              <a:extLst>
                <a:ext uri="{FF2B5EF4-FFF2-40B4-BE49-F238E27FC236}">
                  <a16:creationId xmlns:a16="http://schemas.microsoft.com/office/drawing/2014/main" id="{2804DC66-FDE6-3750-3FE5-E7E79E6CCB1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65099">
              <a:off x="11292148" y="2170640"/>
              <a:ext cx="407612" cy="462292"/>
            </a:xfrm>
            <a:prstGeom prst="rect">
              <a:avLst/>
            </a:prstGeom>
          </p:spPr>
        </p:pic>
        <p:pic>
          <p:nvPicPr>
            <p:cNvPr id="515" name="圖片 514">
              <a:extLst>
                <a:ext uri="{FF2B5EF4-FFF2-40B4-BE49-F238E27FC236}">
                  <a16:creationId xmlns:a16="http://schemas.microsoft.com/office/drawing/2014/main" id="{2AAEF474-4052-3BA2-6AEC-E9A2271ED0A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9016">
              <a:off x="11071299" y="2358177"/>
              <a:ext cx="356495" cy="404318"/>
            </a:xfrm>
            <a:prstGeom prst="rect">
              <a:avLst/>
            </a:prstGeom>
          </p:spPr>
        </p:pic>
        <p:pic>
          <p:nvPicPr>
            <p:cNvPr id="517" name="圖片 516">
              <a:extLst>
                <a:ext uri="{FF2B5EF4-FFF2-40B4-BE49-F238E27FC236}">
                  <a16:creationId xmlns:a16="http://schemas.microsoft.com/office/drawing/2014/main" id="{2A3F20D2-0573-3781-D325-6944D714F57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92217">
              <a:off x="11298088" y="2260135"/>
              <a:ext cx="329275" cy="373446"/>
            </a:xfrm>
            <a:prstGeom prst="rect">
              <a:avLst/>
            </a:prstGeom>
          </p:spPr>
        </p:pic>
        <p:pic>
          <p:nvPicPr>
            <p:cNvPr id="518" name="圖片 517">
              <a:extLst>
                <a:ext uri="{FF2B5EF4-FFF2-40B4-BE49-F238E27FC236}">
                  <a16:creationId xmlns:a16="http://schemas.microsoft.com/office/drawing/2014/main" id="{29F2B34E-96CC-EAEE-D5F6-0C38CCD78731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3845">
              <a:off x="11382473" y="2410713"/>
              <a:ext cx="392243" cy="444861"/>
            </a:xfrm>
            <a:prstGeom prst="rect">
              <a:avLst/>
            </a:prstGeom>
          </p:spPr>
        </p:pic>
        <p:pic>
          <p:nvPicPr>
            <p:cNvPr id="520" name="圖片 519">
              <a:extLst>
                <a:ext uri="{FF2B5EF4-FFF2-40B4-BE49-F238E27FC236}">
                  <a16:creationId xmlns:a16="http://schemas.microsoft.com/office/drawing/2014/main" id="{B93A0C85-0128-2ADD-2B39-1FFD8E26F638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65099">
              <a:off x="11394394" y="2510451"/>
              <a:ext cx="407613" cy="462293"/>
            </a:xfrm>
            <a:prstGeom prst="rect">
              <a:avLst/>
            </a:prstGeom>
          </p:spPr>
        </p:pic>
        <p:pic>
          <p:nvPicPr>
            <p:cNvPr id="521" name="圖片 520">
              <a:extLst>
                <a:ext uri="{FF2B5EF4-FFF2-40B4-BE49-F238E27FC236}">
                  <a16:creationId xmlns:a16="http://schemas.microsoft.com/office/drawing/2014/main" id="{01ECF1D8-AD67-5926-858B-5A1A7B34C49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8031918">
              <a:off x="11312875" y="2659457"/>
              <a:ext cx="355269" cy="402927"/>
            </a:xfrm>
            <a:prstGeom prst="rect">
              <a:avLst/>
            </a:prstGeom>
          </p:spPr>
        </p:pic>
        <p:pic>
          <p:nvPicPr>
            <p:cNvPr id="523" name="圖片 522">
              <a:extLst>
                <a:ext uri="{FF2B5EF4-FFF2-40B4-BE49-F238E27FC236}">
                  <a16:creationId xmlns:a16="http://schemas.microsoft.com/office/drawing/2014/main" id="{359F6C0F-C201-7043-5149-8E327A9BC323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72903">
              <a:off x="10689467" y="2918708"/>
              <a:ext cx="311787" cy="353612"/>
            </a:xfrm>
            <a:prstGeom prst="rect">
              <a:avLst/>
            </a:prstGeom>
          </p:spPr>
        </p:pic>
        <p:pic>
          <p:nvPicPr>
            <p:cNvPr id="524" name="圖片 523">
              <a:extLst>
                <a:ext uri="{FF2B5EF4-FFF2-40B4-BE49-F238E27FC236}">
                  <a16:creationId xmlns:a16="http://schemas.microsoft.com/office/drawing/2014/main" id="{A7A2292F-1A5E-DE0D-D6BB-A5667CD5CDD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6126">
              <a:off x="10769106" y="2732145"/>
              <a:ext cx="287983" cy="326615"/>
            </a:xfrm>
            <a:prstGeom prst="rect">
              <a:avLst/>
            </a:prstGeom>
          </p:spPr>
        </p:pic>
        <p:pic>
          <p:nvPicPr>
            <p:cNvPr id="526" name="圖片 525">
              <a:extLst>
                <a:ext uri="{FF2B5EF4-FFF2-40B4-BE49-F238E27FC236}">
                  <a16:creationId xmlns:a16="http://schemas.microsoft.com/office/drawing/2014/main" id="{42EBF350-0AB9-27A3-FEC9-2D2C169B309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7751">
              <a:off x="10927031" y="2750089"/>
              <a:ext cx="343054" cy="389073"/>
            </a:xfrm>
            <a:prstGeom prst="rect">
              <a:avLst/>
            </a:prstGeom>
          </p:spPr>
        </p:pic>
        <p:pic>
          <p:nvPicPr>
            <p:cNvPr id="527" name="圖片 526">
              <a:extLst>
                <a:ext uri="{FF2B5EF4-FFF2-40B4-BE49-F238E27FC236}">
                  <a16:creationId xmlns:a16="http://schemas.microsoft.com/office/drawing/2014/main" id="{A1B2456D-BC02-3BD7-B241-751F545E3C00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8981">
              <a:off x="10997809" y="2799782"/>
              <a:ext cx="356495" cy="404318"/>
            </a:xfrm>
            <a:prstGeom prst="rect">
              <a:avLst/>
            </a:prstGeom>
          </p:spPr>
        </p:pic>
        <p:pic>
          <p:nvPicPr>
            <p:cNvPr id="529" name="圖片 528">
              <a:extLst>
                <a:ext uri="{FF2B5EF4-FFF2-40B4-BE49-F238E27FC236}">
                  <a16:creationId xmlns:a16="http://schemas.microsoft.com/office/drawing/2014/main" id="{579CF127-53C4-6545-045E-92399A692DF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5826">
              <a:off x="11023647" y="2966286"/>
              <a:ext cx="310716" cy="352397"/>
            </a:xfrm>
            <a:prstGeom prst="rect">
              <a:avLst/>
            </a:prstGeom>
          </p:spPr>
        </p:pic>
        <p:pic>
          <p:nvPicPr>
            <p:cNvPr id="530" name="圖片 529">
              <a:extLst>
                <a:ext uri="{FF2B5EF4-FFF2-40B4-BE49-F238E27FC236}">
                  <a16:creationId xmlns:a16="http://schemas.microsoft.com/office/drawing/2014/main" id="{CCEDE1DF-656D-CD8C-25F3-DF9EA9AEC0F5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0496108">
              <a:off x="11043774" y="2671869"/>
              <a:ext cx="287984" cy="326616"/>
            </a:xfrm>
            <a:prstGeom prst="rect">
              <a:avLst/>
            </a:prstGeom>
          </p:spPr>
        </p:pic>
        <p:pic>
          <p:nvPicPr>
            <p:cNvPr id="532" name="圖片 531">
              <a:extLst>
                <a:ext uri="{FF2B5EF4-FFF2-40B4-BE49-F238E27FC236}">
                  <a16:creationId xmlns:a16="http://schemas.microsoft.com/office/drawing/2014/main" id="{AA1B004B-E790-ADD2-85C7-3F7189D4CAE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9119324">
              <a:off x="11040340" y="2489785"/>
              <a:ext cx="265995" cy="301677"/>
            </a:xfrm>
            <a:prstGeom prst="rect">
              <a:avLst/>
            </a:prstGeom>
          </p:spPr>
        </p:pic>
        <p:pic>
          <p:nvPicPr>
            <p:cNvPr id="533" name="圖片 532">
              <a:extLst>
                <a:ext uri="{FF2B5EF4-FFF2-40B4-BE49-F238E27FC236}">
                  <a16:creationId xmlns:a16="http://schemas.microsoft.com/office/drawing/2014/main" id="{3ABA4B03-41A4-A28C-0742-1DB1BAE1A5B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60957">
              <a:off x="11190361" y="2435979"/>
              <a:ext cx="316860" cy="359366"/>
            </a:xfrm>
            <a:prstGeom prst="rect">
              <a:avLst/>
            </a:prstGeom>
          </p:spPr>
        </p:pic>
        <p:pic>
          <p:nvPicPr>
            <p:cNvPr id="535" name="圖片 534">
              <a:extLst>
                <a:ext uri="{FF2B5EF4-FFF2-40B4-BE49-F238E27FC236}">
                  <a16:creationId xmlns:a16="http://schemas.microsoft.com/office/drawing/2014/main" id="{6D888322-5C2F-5B97-000B-626140D26A5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92210">
              <a:off x="11270710" y="2449784"/>
              <a:ext cx="329276" cy="373447"/>
            </a:xfrm>
            <a:prstGeom prst="rect">
              <a:avLst/>
            </a:prstGeom>
          </p:spPr>
        </p:pic>
        <p:pic>
          <p:nvPicPr>
            <p:cNvPr id="536" name="圖片 535">
              <a:extLst>
                <a:ext uri="{FF2B5EF4-FFF2-40B4-BE49-F238E27FC236}">
                  <a16:creationId xmlns:a16="http://schemas.microsoft.com/office/drawing/2014/main" id="{1331D229-D7CF-1A6A-4CBE-D8CB5F904F14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4059049">
              <a:off x="11344969" y="2592243"/>
              <a:ext cx="286991" cy="325490"/>
            </a:xfrm>
            <a:prstGeom prst="rect">
              <a:avLst/>
            </a:prstGeom>
          </p:spPr>
        </p:pic>
        <p:pic>
          <p:nvPicPr>
            <p:cNvPr id="538" name="圖片 537">
              <a:extLst>
                <a:ext uri="{FF2B5EF4-FFF2-40B4-BE49-F238E27FC236}">
                  <a16:creationId xmlns:a16="http://schemas.microsoft.com/office/drawing/2014/main" id="{A843325E-84AC-DE3D-677C-E25AB4A6A753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37764">
              <a:off x="11353419" y="2747790"/>
              <a:ext cx="343054" cy="389073"/>
            </a:xfrm>
            <a:prstGeom prst="rect">
              <a:avLst/>
            </a:prstGeom>
          </p:spPr>
        </p:pic>
        <p:pic>
          <p:nvPicPr>
            <p:cNvPr id="539" name="圖片 538">
              <a:extLst>
                <a:ext uri="{FF2B5EF4-FFF2-40B4-BE49-F238E27FC236}">
                  <a16:creationId xmlns:a16="http://schemas.microsoft.com/office/drawing/2014/main" id="{D978A55D-CC09-4649-602C-E23EA657DB6D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60957">
              <a:off x="11570659" y="2651583"/>
              <a:ext cx="316860" cy="359366"/>
            </a:xfrm>
            <a:prstGeom prst="rect">
              <a:avLst/>
            </a:prstGeom>
          </p:spPr>
        </p:pic>
        <p:pic>
          <p:nvPicPr>
            <p:cNvPr id="541" name="圖片 540">
              <a:extLst>
                <a:ext uri="{FF2B5EF4-FFF2-40B4-BE49-F238E27FC236}">
                  <a16:creationId xmlns:a16="http://schemas.microsoft.com/office/drawing/2014/main" id="{439E7B4E-D11A-89DA-1BFE-69E6C90D35F0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02655">
              <a:off x="11653488" y="2795466"/>
              <a:ext cx="377456" cy="428090"/>
            </a:xfrm>
            <a:prstGeom prst="rect">
              <a:avLst/>
            </a:prstGeom>
          </p:spPr>
        </p:pic>
        <p:pic>
          <p:nvPicPr>
            <p:cNvPr id="542" name="圖片 541">
              <a:extLst>
                <a:ext uri="{FF2B5EF4-FFF2-40B4-BE49-F238E27FC236}">
                  <a16:creationId xmlns:a16="http://schemas.microsoft.com/office/drawing/2014/main" id="{FBA194D7-A1E7-C05F-785E-A6233057BC4A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3845">
              <a:off x="11665905" y="2891267"/>
              <a:ext cx="392245" cy="444863"/>
            </a:xfrm>
            <a:prstGeom prst="rect">
              <a:avLst/>
            </a:prstGeom>
          </p:spPr>
        </p:pic>
        <p:pic>
          <p:nvPicPr>
            <p:cNvPr id="544" name="圖片 543">
              <a:extLst>
                <a:ext uri="{FF2B5EF4-FFF2-40B4-BE49-F238E27FC236}">
                  <a16:creationId xmlns:a16="http://schemas.microsoft.com/office/drawing/2014/main" id="{D3A8A85F-83E1-F457-9CD3-FADE284A499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8000672">
              <a:off x="11588510" y="3035591"/>
              <a:ext cx="341873" cy="387734"/>
            </a:xfrm>
            <a:prstGeom prst="rect">
              <a:avLst/>
            </a:prstGeom>
          </p:spPr>
        </p:pic>
        <p:pic>
          <p:nvPicPr>
            <p:cNvPr id="545" name="圖片 544">
              <a:extLst>
                <a:ext uri="{FF2B5EF4-FFF2-40B4-BE49-F238E27FC236}">
                  <a16:creationId xmlns:a16="http://schemas.microsoft.com/office/drawing/2014/main" id="{093A635C-A9D3-97B1-4300-343920D5BF4A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2868997">
              <a:off x="11436619" y="2920326"/>
              <a:ext cx="356493" cy="404315"/>
            </a:xfrm>
            <a:prstGeom prst="rect">
              <a:avLst/>
            </a:prstGeom>
          </p:spPr>
        </p:pic>
        <p:pic>
          <p:nvPicPr>
            <p:cNvPr id="547" name="圖片 546">
              <a:extLst>
                <a:ext uri="{FF2B5EF4-FFF2-40B4-BE49-F238E27FC236}">
                  <a16:creationId xmlns:a16="http://schemas.microsoft.com/office/drawing/2014/main" id="{990AD819-ACF8-AD46-A7A6-7F3FE2B6E95B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492205">
              <a:off x="11663410" y="2822285"/>
              <a:ext cx="329273" cy="373444"/>
            </a:xfrm>
            <a:prstGeom prst="rect">
              <a:avLst/>
            </a:prstGeom>
          </p:spPr>
        </p:pic>
        <p:pic>
          <p:nvPicPr>
            <p:cNvPr id="548" name="圖片 547">
              <a:extLst>
                <a:ext uri="{FF2B5EF4-FFF2-40B4-BE49-F238E27FC236}">
                  <a16:creationId xmlns:a16="http://schemas.microsoft.com/office/drawing/2014/main" id="{709F2757-43BD-30E3-C637-69714A7D551B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3845">
              <a:off x="11747796" y="2972863"/>
              <a:ext cx="392243" cy="444861"/>
            </a:xfrm>
            <a:prstGeom prst="rect">
              <a:avLst/>
            </a:prstGeom>
          </p:spPr>
        </p:pic>
        <p:pic>
          <p:nvPicPr>
            <p:cNvPr id="550" name="圖片 549">
              <a:extLst>
                <a:ext uri="{FF2B5EF4-FFF2-40B4-BE49-F238E27FC236}">
                  <a16:creationId xmlns:a16="http://schemas.microsoft.com/office/drawing/2014/main" id="{E01F08E5-0AA5-2FC7-1237-08F60ACD86DC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8031938">
              <a:off x="11678196" y="3221606"/>
              <a:ext cx="355266" cy="402924"/>
            </a:xfrm>
            <a:prstGeom prst="rect">
              <a:avLst/>
            </a:prstGeom>
          </p:spPr>
        </p:pic>
        <p:pic>
          <p:nvPicPr>
            <p:cNvPr id="551" name="圖片 550">
              <a:extLst>
                <a:ext uri="{FF2B5EF4-FFF2-40B4-BE49-F238E27FC236}">
                  <a16:creationId xmlns:a16="http://schemas.microsoft.com/office/drawing/2014/main" id="{BD09A1B4-585E-B845-B380-652249DBB407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5435826">
              <a:off x="11448985" y="3202430"/>
              <a:ext cx="310715" cy="352396"/>
            </a:xfrm>
            <a:prstGeom prst="rect">
              <a:avLst/>
            </a:prstGeom>
          </p:spPr>
        </p:pic>
        <p:pic>
          <p:nvPicPr>
            <p:cNvPr id="552" name="圖片 551">
              <a:extLst>
                <a:ext uri="{FF2B5EF4-FFF2-40B4-BE49-F238E27FC236}">
                  <a16:creationId xmlns:a16="http://schemas.microsoft.com/office/drawing/2014/main" id="{B9C6C3FF-055D-3F55-B6CB-19BC11B5AB89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4059049">
              <a:off x="11664397" y="3269487"/>
              <a:ext cx="286990" cy="325489"/>
            </a:xfrm>
            <a:prstGeom prst="rect">
              <a:avLst/>
            </a:prstGeom>
          </p:spPr>
        </p:pic>
        <p:pic>
          <p:nvPicPr>
            <p:cNvPr id="553" name="圖片 552">
              <a:extLst>
                <a:ext uri="{FF2B5EF4-FFF2-40B4-BE49-F238E27FC236}">
                  <a16:creationId xmlns:a16="http://schemas.microsoft.com/office/drawing/2014/main" id="{9BBF3BF4-45CB-1FB0-D0A4-707B43FA4E86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8000654">
              <a:off x="11600802" y="3426123"/>
              <a:ext cx="341872" cy="387733"/>
            </a:xfrm>
            <a:prstGeom prst="rect">
              <a:avLst/>
            </a:prstGeom>
          </p:spPr>
        </p:pic>
        <p:pic>
          <p:nvPicPr>
            <p:cNvPr id="554" name="圖片 553">
              <a:extLst>
                <a:ext uri="{FF2B5EF4-FFF2-40B4-BE49-F238E27FC236}">
                  <a16:creationId xmlns:a16="http://schemas.microsoft.com/office/drawing/2014/main" id="{9E7DD977-BD7F-1780-CE0B-A730C0855673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8031919">
              <a:off x="11542444" y="3499514"/>
              <a:ext cx="355268" cy="402926"/>
            </a:xfrm>
            <a:prstGeom prst="rect">
              <a:avLst/>
            </a:prstGeom>
          </p:spPr>
        </p:pic>
        <p:pic>
          <p:nvPicPr>
            <p:cNvPr id="555" name="圖片 554">
              <a:extLst>
                <a:ext uri="{FF2B5EF4-FFF2-40B4-BE49-F238E27FC236}">
                  <a16:creationId xmlns:a16="http://schemas.microsoft.com/office/drawing/2014/main" id="{6669FB46-08CD-0265-5B57-7FBC0B31ECDE}"/>
                </a:ext>
              </a:extLst>
            </p:cNvPr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 rot="10598773">
              <a:off x="11425731" y="3537965"/>
              <a:ext cx="309645" cy="35118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26572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心得與回饋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35084" y="1382949"/>
            <a:ext cx="4674197" cy="1979928"/>
          </a:xfrm>
          <a:custGeom>
            <a:avLst/>
            <a:gdLst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107720 h 1979928"/>
              <a:gd name="connsiteX1" fmla="*/ 4595856 w 4595856"/>
              <a:gd name="connsiteY1" fmla="*/ 107720 h 1979928"/>
              <a:gd name="connsiteX2" fmla="*/ 4595856 w 4595856"/>
              <a:gd name="connsiteY2" fmla="*/ 1979928 h 1979928"/>
              <a:gd name="connsiteX3" fmla="*/ 0 w 4595856"/>
              <a:gd name="connsiteY3" fmla="*/ 1979928 h 1979928"/>
              <a:gd name="connsiteX4" fmla="*/ 0 w 4595856"/>
              <a:gd name="connsiteY4" fmla="*/ 107720 h 1979928"/>
              <a:gd name="connsiteX0" fmla="*/ 78341 w 4674197"/>
              <a:gd name="connsiteY0" fmla="*/ 107720 h 1979928"/>
              <a:gd name="connsiteX1" fmla="*/ 4674197 w 4674197"/>
              <a:gd name="connsiteY1" fmla="*/ 107720 h 1979928"/>
              <a:gd name="connsiteX2" fmla="*/ 4674197 w 4674197"/>
              <a:gd name="connsiteY2" fmla="*/ 1979928 h 1979928"/>
              <a:gd name="connsiteX3" fmla="*/ 78341 w 4674197"/>
              <a:gd name="connsiteY3" fmla="*/ 1979928 h 1979928"/>
              <a:gd name="connsiteX4" fmla="*/ 78341 w 4674197"/>
              <a:gd name="connsiteY4" fmla="*/ 107720 h 197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4197" h="1979928">
                <a:moveTo>
                  <a:pt x="78341" y="107720"/>
                </a:moveTo>
                <a:cubicBezTo>
                  <a:pt x="596741" y="-134651"/>
                  <a:pt x="3142245" y="107720"/>
                  <a:pt x="4674197" y="107720"/>
                </a:cubicBezTo>
                <a:lnTo>
                  <a:pt x="4674197" y="1979928"/>
                </a:lnTo>
                <a:lnTo>
                  <a:pt x="78341" y="1979928"/>
                </a:lnTo>
                <a:cubicBezTo>
                  <a:pt x="78341" y="1355859"/>
                  <a:pt x="-97928" y="269081"/>
                  <a:pt x="78341" y="10772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在課程中，教授提出了一些錯覺的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視覺效果，例如磚塊與柵欄。在課程中我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試著改變了顏色與數量，但是錯覺依然存在。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這讓我對視覺藝術的複雜性有了新的認識。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42702" y="3578901"/>
            <a:ext cx="5295390" cy="1965239"/>
          </a:xfrm>
          <a:custGeom>
            <a:avLst/>
            <a:gdLst>
              <a:gd name="connsiteX0" fmla="*/ 0 w 5158291"/>
              <a:gd name="connsiteY0" fmla="*/ 0 h 1872208"/>
              <a:gd name="connsiteX1" fmla="*/ 5158291 w 5158291"/>
              <a:gd name="connsiteY1" fmla="*/ 0 h 1872208"/>
              <a:gd name="connsiteX2" fmla="*/ 5158291 w 5158291"/>
              <a:gd name="connsiteY2" fmla="*/ 1872208 h 1872208"/>
              <a:gd name="connsiteX3" fmla="*/ 0 w 5158291"/>
              <a:gd name="connsiteY3" fmla="*/ 1872208 h 1872208"/>
              <a:gd name="connsiteX4" fmla="*/ 0 w 5158291"/>
              <a:gd name="connsiteY4" fmla="*/ 0 h 1872208"/>
              <a:gd name="connsiteX0" fmla="*/ 137099 w 5295390"/>
              <a:gd name="connsiteY0" fmla="*/ 0 h 1872208"/>
              <a:gd name="connsiteX1" fmla="*/ 5295390 w 5295390"/>
              <a:gd name="connsiteY1" fmla="*/ 0 h 1872208"/>
              <a:gd name="connsiteX2" fmla="*/ 5295390 w 5295390"/>
              <a:gd name="connsiteY2" fmla="*/ 1872208 h 1872208"/>
              <a:gd name="connsiteX3" fmla="*/ 137099 w 5295390"/>
              <a:gd name="connsiteY3" fmla="*/ 1872208 h 1872208"/>
              <a:gd name="connsiteX4" fmla="*/ 137099 w 5295390"/>
              <a:gd name="connsiteY4" fmla="*/ 0 h 1872208"/>
              <a:gd name="connsiteX0" fmla="*/ 137099 w 5295390"/>
              <a:gd name="connsiteY0" fmla="*/ 0 h 1965239"/>
              <a:gd name="connsiteX1" fmla="*/ 5295390 w 5295390"/>
              <a:gd name="connsiteY1" fmla="*/ 0 h 1965239"/>
              <a:gd name="connsiteX2" fmla="*/ 5295390 w 5295390"/>
              <a:gd name="connsiteY2" fmla="*/ 1872208 h 1965239"/>
              <a:gd name="connsiteX3" fmla="*/ 137099 w 5295390"/>
              <a:gd name="connsiteY3" fmla="*/ 1872208 h 1965239"/>
              <a:gd name="connsiteX4" fmla="*/ 137099 w 5295390"/>
              <a:gd name="connsiteY4" fmla="*/ 0 h 196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390" h="1965239">
                <a:moveTo>
                  <a:pt x="137099" y="0"/>
                </a:moveTo>
                <a:lnTo>
                  <a:pt x="5295390" y="0"/>
                </a:lnTo>
                <a:lnTo>
                  <a:pt x="5295390" y="1872208"/>
                </a:lnTo>
                <a:cubicBezTo>
                  <a:pt x="3575960" y="1872208"/>
                  <a:pt x="534505" y="2081529"/>
                  <a:pt x="137099" y="1872208"/>
                </a:cubicBezTo>
                <a:cubicBezTo>
                  <a:pt x="-171374" y="1523561"/>
                  <a:pt x="137099" y="624069"/>
                  <a:pt x="137099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利用定線複製可以創造出富有層次感的圖形。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在改變線條的排列方向後，會產生截然不同的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視覺效果。這讓我對些微改變造成的美感很有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興趣，對未來的設計創作很有啟發。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95720" y="1309503"/>
            <a:ext cx="5215012" cy="2053374"/>
          </a:xfrm>
          <a:custGeom>
            <a:avLst/>
            <a:gdLst>
              <a:gd name="connsiteX0" fmla="*/ 0 w 5112188"/>
              <a:gd name="connsiteY0" fmla="*/ 0 h 1872208"/>
              <a:gd name="connsiteX1" fmla="*/ 5112188 w 5112188"/>
              <a:gd name="connsiteY1" fmla="*/ 0 h 1872208"/>
              <a:gd name="connsiteX2" fmla="*/ 5112188 w 5112188"/>
              <a:gd name="connsiteY2" fmla="*/ 1872208 h 1872208"/>
              <a:gd name="connsiteX3" fmla="*/ 0 w 5112188"/>
              <a:gd name="connsiteY3" fmla="*/ 1872208 h 1872208"/>
              <a:gd name="connsiteX4" fmla="*/ 0 w 5112188"/>
              <a:gd name="connsiteY4" fmla="*/ 0 h 1872208"/>
              <a:gd name="connsiteX0" fmla="*/ 0 w 5112188"/>
              <a:gd name="connsiteY0" fmla="*/ 181166 h 2053374"/>
              <a:gd name="connsiteX1" fmla="*/ 5112188 w 5112188"/>
              <a:gd name="connsiteY1" fmla="*/ 181166 h 2053374"/>
              <a:gd name="connsiteX2" fmla="*/ 5112188 w 5112188"/>
              <a:gd name="connsiteY2" fmla="*/ 2053374 h 2053374"/>
              <a:gd name="connsiteX3" fmla="*/ 0 w 5112188"/>
              <a:gd name="connsiteY3" fmla="*/ 2053374 h 2053374"/>
              <a:gd name="connsiteX4" fmla="*/ 0 w 5112188"/>
              <a:gd name="connsiteY4" fmla="*/ 181166 h 2053374"/>
              <a:gd name="connsiteX0" fmla="*/ 0 w 5215012"/>
              <a:gd name="connsiteY0" fmla="*/ 181166 h 2053374"/>
              <a:gd name="connsiteX1" fmla="*/ 5112188 w 5215012"/>
              <a:gd name="connsiteY1" fmla="*/ 181166 h 2053374"/>
              <a:gd name="connsiteX2" fmla="*/ 5112188 w 5215012"/>
              <a:gd name="connsiteY2" fmla="*/ 2053374 h 2053374"/>
              <a:gd name="connsiteX3" fmla="*/ 0 w 5215012"/>
              <a:gd name="connsiteY3" fmla="*/ 2053374 h 2053374"/>
              <a:gd name="connsiteX4" fmla="*/ 0 w 5215012"/>
              <a:gd name="connsiteY4" fmla="*/ 181166 h 205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5012" h="2053374">
                <a:moveTo>
                  <a:pt x="0" y="181166"/>
                </a:moveTo>
                <a:cubicBezTo>
                  <a:pt x="1704063" y="181166"/>
                  <a:pt x="4575912" y="-226458"/>
                  <a:pt x="5112188" y="181166"/>
                </a:cubicBezTo>
                <a:cubicBezTo>
                  <a:pt x="5343542" y="452695"/>
                  <a:pt x="5112188" y="1429305"/>
                  <a:pt x="5112188" y="2053374"/>
                </a:cubicBezTo>
                <a:lnTo>
                  <a:pt x="0" y="2053374"/>
                </a:lnTo>
                <a:lnTo>
                  <a:pt x="0" y="181166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即使簡單的形狀經過不斷迭代，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也可以呈現令人驚艷的視覺效果。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在使用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AMA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繪製這些迭代的過程中，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我更加了解到數學與藝術之間的關係。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279614" y="3578901"/>
            <a:ext cx="4632506" cy="1945653"/>
          </a:xfrm>
          <a:custGeom>
            <a:avLst/>
            <a:gdLst>
              <a:gd name="connsiteX0" fmla="*/ 0 w 4514994"/>
              <a:gd name="connsiteY0" fmla="*/ 0 h 1872208"/>
              <a:gd name="connsiteX1" fmla="*/ 4514994 w 4514994"/>
              <a:gd name="connsiteY1" fmla="*/ 0 h 1872208"/>
              <a:gd name="connsiteX2" fmla="*/ 4514994 w 4514994"/>
              <a:gd name="connsiteY2" fmla="*/ 1872208 h 1872208"/>
              <a:gd name="connsiteX3" fmla="*/ 0 w 4514994"/>
              <a:gd name="connsiteY3" fmla="*/ 1872208 h 1872208"/>
              <a:gd name="connsiteX4" fmla="*/ 0 w 4514994"/>
              <a:gd name="connsiteY4" fmla="*/ 0 h 1872208"/>
              <a:gd name="connsiteX0" fmla="*/ 0 w 4632506"/>
              <a:gd name="connsiteY0" fmla="*/ 0 h 1872208"/>
              <a:gd name="connsiteX1" fmla="*/ 4514994 w 4632506"/>
              <a:gd name="connsiteY1" fmla="*/ 0 h 1872208"/>
              <a:gd name="connsiteX2" fmla="*/ 4514994 w 4632506"/>
              <a:gd name="connsiteY2" fmla="*/ 1872208 h 1872208"/>
              <a:gd name="connsiteX3" fmla="*/ 0 w 4632506"/>
              <a:gd name="connsiteY3" fmla="*/ 1872208 h 1872208"/>
              <a:gd name="connsiteX4" fmla="*/ 0 w 4632506"/>
              <a:gd name="connsiteY4" fmla="*/ 0 h 1872208"/>
              <a:gd name="connsiteX0" fmla="*/ 0 w 4632506"/>
              <a:gd name="connsiteY0" fmla="*/ 0 h 1945653"/>
              <a:gd name="connsiteX1" fmla="*/ 4514994 w 4632506"/>
              <a:gd name="connsiteY1" fmla="*/ 0 h 1945653"/>
              <a:gd name="connsiteX2" fmla="*/ 4514994 w 4632506"/>
              <a:gd name="connsiteY2" fmla="*/ 1872208 h 1945653"/>
              <a:gd name="connsiteX3" fmla="*/ 0 w 4632506"/>
              <a:gd name="connsiteY3" fmla="*/ 1872208 h 1945653"/>
              <a:gd name="connsiteX4" fmla="*/ 0 w 4632506"/>
              <a:gd name="connsiteY4" fmla="*/ 0 h 194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2506" h="1945653">
                <a:moveTo>
                  <a:pt x="0" y="0"/>
                </a:moveTo>
                <a:lnTo>
                  <a:pt x="4514994" y="0"/>
                </a:lnTo>
                <a:cubicBezTo>
                  <a:pt x="4514994" y="624069"/>
                  <a:pt x="4779398" y="1325257"/>
                  <a:pt x="4514994" y="1872208"/>
                </a:cubicBezTo>
                <a:cubicBezTo>
                  <a:pt x="4100666" y="2037461"/>
                  <a:pt x="1504998" y="1872208"/>
                  <a:pt x="0" y="187220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其實自然界中的複雜結構可以利用簡單的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規則模擬出來。利用跳躍性迭代的創作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過程不僅充滿樂趣，也讓我對自然的規律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有了新的理解。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D149C-5B91-4C78-BB82-124FB2A1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3B140A-BA02-493E-ACE6-A78F970D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平行四邊形 9">
            <a:hlinkClick r:id="rId3" action="ppaction://hlinksldjump"/>
            <a:extLst>
              <a:ext uri="{FF2B5EF4-FFF2-40B4-BE49-F238E27FC236}">
                <a16:creationId xmlns:a16="http://schemas.microsoft.com/office/drawing/2014/main" id="{74F44EDA-F83E-1208-CF44-8861614569AA}"/>
              </a:ext>
            </a:extLst>
          </p:cNvPr>
          <p:cNvSpPr/>
          <p:nvPr/>
        </p:nvSpPr>
        <p:spPr>
          <a:xfrm>
            <a:off x="711200" y="0"/>
            <a:ext cx="5080000" cy="6858000"/>
          </a:xfrm>
          <a:prstGeom prst="parallelogram">
            <a:avLst>
              <a:gd name="adj" fmla="val 4623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18" name="平行四邊形 17">
            <a:hlinkClick r:id="rId4" action="ppaction://hlinksldjump"/>
            <a:extLst>
              <a:ext uri="{FF2B5EF4-FFF2-40B4-BE49-F238E27FC236}">
                <a16:creationId xmlns:a16="http://schemas.microsoft.com/office/drawing/2014/main" id="{FF82025D-CA5E-58BC-754A-243A77BA5296}"/>
              </a:ext>
            </a:extLst>
          </p:cNvPr>
          <p:cNvSpPr/>
          <p:nvPr/>
        </p:nvSpPr>
        <p:spPr>
          <a:xfrm>
            <a:off x="4025900" y="0"/>
            <a:ext cx="5080000" cy="6858000"/>
          </a:xfrm>
          <a:prstGeom prst="parallelogram">
            <a:avLst>
              <a:gd name="adj" fmla="val 4623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19" name="平行四邊形 18">
            <a:hlinkClick r:id="rId5" action="ppaction://hlinksldjump"/>
            <a:extLst>
              <a:ext uri="{FF2B5EF4-FFF2-40B4-BE49-F238E27FC236}">
                <a16:creationId xmlns:a16="http://schemas.microsoft.com/office/drawing/2014/main" id="{D44EA228-7BA8-37EC-055C-1FE3B92CEF5B}"/>
              </a:ext>
            </a:extLst>
          </p:cNvPr>
          <p:cNvSpPr/>
          <p:nvPr/>
        </p:nvSpPr>
        <p:spPr>
          <a:xfrm>
            <a:off x="7442200" y="0"/>
            <a:ext cx="5080000" cy="6858000"/>
          </a:xfrm>
          <a:prstGeom prst="parallelogram">
            <a:avLst>
              <a:gd name="adj" fmla="val 4623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F29C85A1-35B1-5A86-21CF-7330D9F951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09" y="2129840"/>
            <a:ext cx="1365421" cy="136542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00F4083-1658-AAED-BF19-F1EB80B052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500" y="2129840"/>
            <a:ext cx="1365421" cy="136542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48F4DFA-C72A-79B9-AD53-85673CD89C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7439" y="2129840"/>
            <a:ext cx="1365421" cy="136542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D54B9C9-49BF-4BEB-FAC9-8809CDC4FDD9}"/>
              </a:ext>
            </a:extLst>
          </p:cNvPr>
          <p:cNvSpPr txBox="1"/>
          <p:nvPr/>
        </p:nvSpPr>
        <p:spPr>
          <a:xfrm>
            <a:off x="2773018" y="3597965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彙整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9FB94D-600C-CC3A-4733-AE7BB48E5D43}"/>
              </a:ext>
            </a:extLst>
          </p:cNvPr>
          <p:cNvSpPr txBox="1"/>
          <p:nvPr/>
        </p:nvSpPr>
        <p:spPr>
          <a:xfrm>
            <a:off x="5874028" y="3597965"/>
            <a:ext cx="16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步驟視覺化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F039DA-11DB-6066-7089-86C237790915}"/>
              </a:ext>
            </a:extLst>
          </p:cNvPr>
          <p:cNvSpPr txBox="1"/>
          <p:nvPr/>
        </p:nvSpPr>
        <p:spPr>
          <a:xfrm>
            <a:off x="9471991" y="3597965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心得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20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群組 333">
            <a:extLst>
              <a:ext uri="{FF2B5EF4-FFF2-40B4-BE49-F238E27FC236}">
                <a16:creationId xmlns:a16="http://schemas.microsoft.com/office/drawing/2014/main" id="{D707D927-5231-4D93-AF43-5DA713467D4F}"/>
              </a:ext>
            </a:extLst>
          </p:cNvPr>
          <p:cNvGrpSpPr/>
          <p:nvPr/>
        </p:nvGrpSpPr>
        <p:grpSpPr>
          <a:xfrm>
            <a:off x="857480" y="1120966"/>
            <a:ext cx="10477040" cy="4616069"/>
            <a:chOff x="826265" y="1299990"/>
            <a:chExt cx="7948767" cy="4616069"/>
          </a:xfrm>
        </p:grpSpPr>
        <p:sp>
          <p:nvSpPr>
            <p:cNvPr id="335" name="矩形 334">
              <a:hlinkClick r:id="rId79" action="ppaction://hlinksldjump"/>
              <a:extLst>
                <a:ext uri="{FF2B5EF4-FFF2-40B4-BE49-F238E27FC236}">
                  <a16:creationId xmlns:a16="http://schemas.microsoft.com/office/drawing/2014/main" id="{ACD384E8-C229-49FC-B234-A96CD9710369}"/>
                </a:ext>
              </a:extLst>
            </p:cNvPr>
            <p:cNvSpPr/>
            <p:nvPr/>
          </p:nvSpPr>
          <p:spPr>
            <a:xfrm>
              <a:off x="826265" y="1299990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336" name="矩形 335">
              <a:hlinkClick r:id="rId80" action="ppaction://hlinksldjump"/>
              <a:extLst>
                <a:ext uri="{FF2B5EF4-FFF2-40B4-BE49-F238E27FC236}">
                  <a16:creationId xmlns:a16="http://schemas.microsoft.com/office/drawing/2014/main" id="{626944E2-D348-4DC6-ACC9-51CF290AF115}"/>
                </a:ext>
              </a:extLst>
            </p:cNvPr>
            <p:cNvSpPr/>
            <p:nvPr/>
          </p:nvSpPr>
          <p:spPr>
            <a:xfrm>
              <a:off x="3506119" y="1299990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37" name="矩形 336">
              <a:hlinkClick r:id="rId81" action="ppaction://hlinksldjump"/>
              <a:extLst>
                <a:ext uri="{FF2B5EF4-FFF2-40B4-BE49-F238E27FC236}">
                  <a16:creationId xmlns:a16="http://schemas.microsoft.com/office/drawing/2014/main" id="{4B9B6B85-5AA6-4982-B6CA-CDC518ABE547}"/>
                </a:ext>
              </a:extLst>
            </p:cNvPr>
            <p:cNvSpPr/>
            <p:nvPr/>
          </p:nvSpPr>
          <p:spPr>
            <a:xfrm>
              <a:off x="6194330" y="1333041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38" name="矩形 337">
              <a:hlinkClick r:id="rId82" action="ppaction://hlinksldjump"/>
              <a:extLst>
                <a:ext uri="{FF2B5EF4-FFF2-40B4-BE49-F238E27FC236}">
                  <a16:creationId xmlns:a16="http://schemas.microsoft.com/office/drawing/2014/main" id="{10DFE17D-FDE7-47A7-8689-4666E0EEECEE}"/>
                </a:ext>
              </a:extLst>
            </p:cNvPr>
            <p:cNvSpPr/>
            <p:nvPr/>
          </p:nvSpPr>
          <p:spPr>
            <a:xfrm>
              <a:off x="826265" y="3668617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39" name="矩形 338">
              <a:hlinkClick r:id="rId83" action="ppaction://hlinksldjump"/>
              <a:extLst>
                <a:ext uri="{FF2B5EF4-FFF2-40B4-BE49-F238E27FC236}">
                  <a16:creationId xmlns:a16="http://schemas.microsoft.com/office/drawing/2014/main" id="{1F38F7D5-F8D6-4D05-B8CE-06AFB4F103FB}"/>
                </a:ext>
              </a:extLst>
            </p:cNvPr>
            <p:cNvSpPr/>
            <p:nvPr/>
          </p:nvSpPr>
          <p:spPr>
            <a:xfrm>
              <a:off x="3506119" y="3668617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40" name="矩形 339">
              <a:hlinkClick r:id="rId84" action="ppaction://hlinksldjump"/>
              <a:extLst>
                <a:ext uri="{FF2B5EF4-FFF2-40B4-BE49-F238E27FC236}">
                  <a16:creationId xmlns:a16="http://schemas.microsoft.com/office/drawing/2014/main" id="{E9BA71D9-2A13-4FCD-9D8A-430D2F07257D}"/>
                </a:ext>
              </a:extLst>
            </p:cNvPr>
            <p:cNvSpPr/>
            <p:nvPr/>
          </p:nvSpPr>
          <p:spPr>
            <a:xfrm>
              <a:off x="6185972" y="3668617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F2B5BC6-5322-D538-3543-7C64ACB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彙整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14856C-DCB6-4DFB-5A5F-C23AA8C7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40CAF38-E0C2-1581-3D44-AF7B8804B406}"/>
              </a:ext>
            </a:extLst>
          </p:cNvPr>
          <p:cNvGrpSpPr/>
          <p:nvPr/>
        </p:nvGrpSpPr>
        <p:grpSpPr>
          <a:xfrm>
            <a:off x="9077428" y="4100932"/>
            <a:ext cx="1305836" cy="1398168"/>
            <a:chOff x="8800222" y="1796034"/>
            <a:chExt cx="3366126" cy="360413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CCE4244-333B-AFC4-2A79-8C2D0F5A8EEB}"/>
                </a:ext>
              </a:extLst>
            </p:cNvPr>
            <p:cNvGrpSpPr/>
            <p:nvPr/>
          </p:nvGrpSpPr>
          <p:grpSpPr>
            <a:xfrm>
              <a:off x="9114931" y="2160388"/>
              <a:ext cx="2655045" cy="3239782"/>
              <a:chOff x="9114931" y="2160388"/>
              <a:chExt cx="2655045" cy="3239782"/>
            </a:xfrm>
          </p:grpSpPr>
          <p:pic>
            <p:nvPicPr>
              <p:cNvPr id="130" name="Picture 9" descr="1">
                <a:extLst>
                  <a:ext uri="{FF2B5EF4-FFF2-40B4-BE49-F238E27FC236}">
                    <a16:creationId xmlns:a16="http://schemas.microsoft.com/office/drawing/2014/main" id="{016292CF-6D8E-6043-214E-D84C57AD963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7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">
                <a:off x="10033767" y="3453258"/>
                <a:ext cx="596512" cy="1946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9" descr="1">
                <a:extLst>
                  <a:ext uri="{FF2B5EF4-FFF2-40B4-BE49-F238E27FC236}">
                    <a16:creationId xmlns:a16="http://schemas.microsoft.com/office/drawing/2014/main" id="{5F244621-DA86-B419-CAF5-D640A325837D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8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80289">
                <a:off x="9794584" y="3853514"/>
                <a:ext cx="276142" cy="901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2" name="Picture 9" descr="1">
                <a:extLst>
                  <a:ext uri="{FF2B5EF4-FFF2-40B4-BE49-F238E27FC236}">
                    <a16:creationId xmlns:a16="http://schemas.microsoft.com/office/drawing/2014/main" id="{2AA5524E-70D1-F432-1CD8-3B1B4041944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49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603499">
                <a:off x="9690764" y="2837064"/>
                <a:ext cx="255058" cy="832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" name="Picture 9" descr="1">
                <a:extLst>
                  <a:ext uri="{FF2B5EF4-FFF2-40B4-BE49-F238E27FC236}">
                    <a16:creationId xmlns:a16="http://schemas.microsoft.com/office/drawing/2014/main" id="{E0A6A432-2DC8-7EB0-E253-923EA4E41782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0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45130">
                <a:off x="10124935" y="2584677"/>
                <a:ext cx="303834" cy="99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4" name="Picture 9" descr="1">
                <a:extLst>
                  <a:ext uri="{FF2B5EF4-FFF2-40B4-BE49-F238E27FC236}">
                    <a16:creationId xmlns:a16="http://schemas.microsoft.com/office/drawing/2014/main" id="{AC19B3EF-7DF9-7334-0B98-11A724A37B3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1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76390">
                <a:off x="10558212" y="2612476"/>
                <a:ext cx="315738" cy="103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5" name="Picture 9" descr="1">
                <a:extLst>
                  <a:ext uri="{FF2B5EF4-FFF2-40B4-BE49-F238E27FC236}">
                    <a16:creationId xmlns:a16="http://schemas.microsoft.com/office/drawing/2014/main" id="{7F1B3251-CB93-9A5B-3370-51EDFF98514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2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543211">
                <a:off x="10789603" y="2976714"/>
                <a:ext cx="275192" cy="898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6" name="Picture 9" descr="1">
                <a:extLst>
                  <a:ext uri="{FF2B5EF4-FFF2-40B4-BE49-F238E27FC236}">
                    <a16:creationId xmlns:a16="http://schemas.microsoft.com/office/drawing/2014/main" id="{6CE98B4D-9226-C560-8340-6F607E52527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3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360568">
                <a:off x="9678248" y="4128905"/>
                <a:ext cx="127834" cy="417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7" name="Picture 9" descr="1">
                <a:extLst>
                  <a:ext uri="{FF2B5EF4-FFF2-40B4-BE49-F238E27FC236}">
                    <a16:creationId xmlns:a16="http://schemas.microsoft.com/office/drawing/2014/main" id="{AE5B44D1-C6DB-DFE7-40D2-CA93934827C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4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415138" y="3735398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8" name="Picture 9" descr="1">
                <a:extLst>
                  <a:ext uri="{FF2B5EF4-FFF2-40B4-BE49-F238E27FC236}">
                    <a16:creationId xmlns:a16="http://schemas.microsoft.com/office/drawing/2014/main" id="{95C1F275-FB4C-C907-1342-4401F29C322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5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18">
                <a:off x="9556692" y="3530917"/>
                <a:ext cx="140653" cy="459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9" descr="1">
                <a:extLst>
                  <a:ext uri="{FF2B5EF4-FFF2-40B4-BE49-F238E27FC236}">
                    <a16:creationId xmlns:a16="http://schemas.microsoft.com/office/drawing/2014/main" id="{35CCDF74-6EB2-0235-7C5D-99F7C2CD80D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6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9745036" y="3449110"/>
                <a:ext cx="146164" cy="477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9" descr="1">
                <a:extLst>
                  <a:ext uri="{FF2B5EF4-FFF2-40B4-BE49-F238E27FC236}">
                    <a16:creationId xmlns:a16="http://schemas.microsoft.com/office/drawing/2014/main" id="{C31172DB-19EC-0415-B0D0-93C583CABC1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7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9904140" y="3558328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9" descr="1">
                <a:extLst>
                  <a:ext uri="{FF2B5EF4-FFF2-40B4-BE49-F238E27FC236}">
                    <a16:creationId xmlns:a16="http://schemas.microsoft.com/office/drawing/2014/main" id="{6940B1F5-14E4-0687-2C5D-CFEB4A6744FA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8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983783">
                <a:off x="9609249" y="3157586"/>
                <a:ext cx="118073" cy="385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9" descr="1">
                <a:extLst>
                  <a:ext uri="{FF2B5EF4-FFF2-40B4-BE49-F238E27FC236}">
                    <a16:creationId xmlns:a16="http://schemas.microsoft.com/office/drawing/2014/main" id="{398A9D20-AA4A-97E3-B0BD-0BBEC02337DE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59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606997">
                <a:off x="9238376" y="2920553"/>
                <a:ext cx="109058" cy="355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" name="Picture 9" descr="1">
                <a:extLst>
                  <a:ext uri="{FF2B5EF4-FFF2-40B4-BE49-F238E27FC236}">
                    <a16:creationId xmlns:a16="http://schemas.microsoft.com/office/drawing/2014/main" id="{C9D81E1C-BC20-4CD0-B10C-5A8ABE77922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0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26">
                <a:off x="9297586" y="2688900"/>
                <a:ext cx="129913" cy="424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4" name="Picture 9" descr="1">
                <a:extLst>
                  <a:ext uri="{FF2B5EF4-FFF2-40B4-BE49-F238E27FC236}">
                    <a16:creationId xmlns:a16="http://schemas.microsoft.com/office/drawing/2014/main" id="{A742E022-51FD-933E-0174-D3B79D63759B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1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5">
                <a:off x="9431360" y="2549844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9" descr="1">
                <a:extLst>
                  <a:ext uri="{FF2B5EF4-FFF2-40B4-BE49-F238E27FC236}">
                    <a16:creationId xmlns:a16="http://schemas.microsoft.com/office/drawing/2014/main" id="{AB4531B2-917F-5F90-C871-C73E62F57997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2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699">
                <a:off x="9595672" y="2591067"/>
                <a:ext cx="117667" cy="38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9" descr="1">
                <a:extLst>
                  <a:ext uri="{FF2B5EF4-FFF2-40B4-BE49-F238E27FC236}">
                    <a16:creationId xmlns:a16="http://schemas.microsoft.com/office/drawing/2014/main" id="{5448083A-1735-F8B4-EDC0-C688CBDDD259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3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25428">
                <a:off x="10027694" y="2735670"/>
                <a:ext cx="140653" cy="459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9" descr="1">
                <a:extLst>
                  <a:ext uri="{FF2B5EF4-FFF2-40B4-BE49-F238E27FC236}">
                    <a16:creationId xmlns:a16="http://schemas.microsoft.com/office/drawing/2014/main" id="{D8514EDB-43C8-A69A-ADBE-7B8733349BC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4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632">
                <a:off x="10122308" y="2222227"/>
                <a:ext cx="129914" cy="42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9" descr="1">
                <a:extLst>
                  <a:ext uri="{FF2B5EF4-FFF2-40B4-BE49-F238E27FC236}">
                    <a16:creationId xmlns:a16="http://schemas.microsoft.com/office/drawing/2014/main" id="{DECB6880-68BF-8466-B16C-BD4BB306698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5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90259">
                <a:off x="10358576" y="2160388"/>
                <a:ext cx="154757" cy="505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9" name="Picture 9" descr="1">
                <a:extLst>
                  <a:ext uri="{FF2B5EF4-FFF2-40B4-BE49-F238E27FC236}">
                    <a16:creationId xmlns:a16="http://schemas.microsoft.com/office/drawing/2014/main" id="{7770159F-41B5-1530-4479-13FE9198E7D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6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17">
                <a:off x="10564333" y="2234378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0" name="Picture 9" descr="1">
                <a:extLst>
                  <a:ext uri="{FF2B5EF4-FFF2-40B4-BE49-F238E27FC236}">
                    <a16:creationId xmlns:a16="http://schemas.microsoft.com/office/drawing/2014/main" id="{1079B620-C801-3903-3245-A02E56B8B11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7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35">
                <a:off x="10636938" y="2443396"/>
                <a:ext cx="140169" cy="457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1" name="Picture 9" descr="1">
                <a:extLst>
                  <a:ext uri="{FF2B5EF4-FFF2-40B4-BE49-F238E27FC236}">
                    <a16:creationId xmlns:a16="http://schemas.microsoft.com/office/drawing/2014/main" id="{8F4371AD-A16A-AE22-5CF4-63FEDACDC26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8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6678">
                <a:off x="10458259" y="2767698"/>
                <a:ext cx="146164" cy="477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9" descr="1">
                <a:extLst>
                  <a:ext uri="{FF2B5EF4-FFF2-40B4-BE49-F238E27FC236}">
                    <a16:creationId xmlns:a16="http://schemas.microsoft.com/office/drawing/2014/main" id="{BE0B5185-526A-20AD-3A89-0BF62B1340D6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69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9887">
                <a:off x="10561594" y="2235008"/>
                <a:ext cx="135004" cy="440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" name="Picture 9" descr="1">
                <a:extLst>
                  <a:ext uri="{FF2B5EF4-FFF2-40B4-BE49-F238E27FC236}">
                    <a16:creationId xmlns:a16="http://schemas.microsoft.com/office/drawing/2014/main" id="{1AFC59BE-4874-4925-6554-759E930D0CA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0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1525">
                <a:off x="10807310" y="2173096"/>
                <a:ext cx="160821" cy="524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" name="Picture 9" descr="1">
                <a:extLst>
                  <a:ext uri="{FF2B5EF4-FFF2-40B4-BE49-F238E27FC236}">
                    <a16:creationId xmlns:a16="http://schemas.microsoft.com/office/drawing/2014/main" id="{DDCFE38D-FD01-C437-C60E-85E4E0F0A478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1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2773">
                <a:off x="11020325" y="2251956"/>
                <a:ext cx="167122" cy="54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5" name="Picture 9" descr="1">
                <a:extLst>
                  <a:ext uri="{FF2B5EF4-FFF2-40B4-BE49-F238E27FC236}">
                    <a16:creationId xmlns:a16="http://schemas.microsoft.com/office/drawing/2014/main" id="{BBF66F91-207A-F63C-4A4D-23CF46D33553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2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595">
                <a:off x="11094117" y="2469741"/>
                <a:ext cx="145661" cy="475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6" name="Picture 9" descr="1">
                <a:extLst>
                  <a:ext uri="{FF2B5EF4-FFF2-40B4-BE49-F238E27FC236}">
                    <a16:creationId xmlns:a16="http://schemas.microsoft.com/office/drawing/2014/main" id="{3739A6A5-7091-7F97-F927-2D960A8495D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3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23496">
                <a:off x="10817251" y="3030816"/>
                <a:ext cx="127394" cy="415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7" name="Picture 9" descr="1">
                <a:extLst>
                  <a:ext uri="{FF2B5EF4-FFF2-40B4-BE49-F238E27FC236}">
                    <a16:creationId xmlns:a16="http://schemas.microsoft.com/office/drawing/2014/main" id="{C014774F-F1D0-920F-DEC3-FD9A917BF5A0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4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717">
                <a:off x="11210766" y="2752140"/>
                <a:ext cx="117667" cy="384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8" name="Picture 9" descr="1">
                <a:extLst>
                  <a:ext uri="{FF2B5EF4-FFF2-40B4-BE49-F238E27FC236}">
                    <a16:creationId xmlns:a16="http://schemas.microsoft.com/office/drawing/2014/main" id="{9BA2AABC-4596-AB51-8079-7DAE81311E1C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5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488347">
                <a:off x="11376669" y="2855864"/>
                <a:ext cx="140169" cy="457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9" name="Picture 9" descr="1">
                <a:extLst>
                  <a:ext uri="{FF2B5EF4-FFF2-40B4-BE49-F238E27FC236}">
                    <a16:creationId xmlns:a16="http://schemas.microsoft.com/office/drawing/2014/main" id="{55CB18C5-D42B-BF6A-D68D-4110817E0FD5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6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19600">
                <a:off x="11459440" y="3031891"/>
                <a:ext cx="145661" cy="475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0" name="Picture 9" descr="1">
                <a:extLst>
                  <a:ext uri="{FF2B5EF4-FFF2-40B4-BE49-F238E27FC236}">
                    <a16:creationId xmlns:a16="http://schemas.microsoft.com/office/drawing/2014/main" id="{5C2168F1-F027-3E7C-A39C-7204415B0DC4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7"/>
                </p:custDataLst>
              </p:nvPr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086417">
                <a:off x="11400942" y="3216660"/>
                <a:ext cx="126955" cy="41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F793BEB-6E88-C364-07D5-A9052E8D9E46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6709964">
              <a:off x="9439919" y="4185826"/>
              <a:ext cx="312865" cy="35483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85BFA7C-DB45-2090-1E52-476B91C8E41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5333201">
              <a:off x="9256275" y="4117730"/>
              <a:ext cx="288976" cy="32774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BDE048A-CB0C-9D4D-B102-C0124A3C0FD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274814">
              <a:off x="9290691" y="3904132"/>
              <a:ext cx="344239" cy="39041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5A56D2A-1DC6-9D72-DA44-41066154630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306067">
              <a:off x="9346685" y="3822865"/>
              <a:ext cx="357727" cy="40571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1BB6B8B-92B0-A898-600B-82355A971E6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2884">
              <a:off x="9510551" y="3855682"/>
              <a:ext cx="311789" cy="35361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8D76A01F-1349-F53A-1BF2-82D1B1B9DBD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5333181">
              <a:off x="9214927" y="3838601"/>
              <a:ext cx="288975" cy="32774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E54AF76-220F-A0D9-F05F-6C73E3E7893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3956408">
              <a:off x="9030198" y="3852102"/>
              <a:ext cx="266913" cy="30271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EF5156C-5A65-8287-A3BE-59251CAC5D9C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898026">
              <a:off x="8991823" y="3645791"/>
              <a:ext cx="317954" cy="36060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5AAC27CD-E00B-E8BC-08C8-20A4ADED289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929290">
              <a:off x="9012443" y="3553518"/>
              <a:ext cx="330413" cy="374737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82292B0-3C84-B602-8B29-5EE958E8B97A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6118">
              <a:off x="9155940" y="3532598"/>
              <a:ext cx="287981" cy="32661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1C6FC34-7FC9-9060-6AB8-7027446175E3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274817">
              <a:off x="9317872" y="3477128"/>
              <a:ext cx="344237" cy="390415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0BCD62B-10AF-4B7B-05F8-7FD7E793707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898026">
              <a:off x="9233953" y="3279994"/>
              <a:ext cx="317954" cy="360606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76D4947A-5431-E526-2DD3-65BE213613E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39670">
              <a:off x="9389804" y="3144591"/>
              <a:ext cx="378758" cy="42956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95330A1-B3F1-1FF4-D940-DB7E0700921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0916">
              <a:off x="9488057" y="3123546"/>
              <a:ext cx="393598" cy="446398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80EF9B06-FC6C-88F0-A92C-2D5DBFD2C740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7751">
              <a:off x="9622118" y="3262904"/>
              <a:ext cx="343054" cy="38907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8D01EA34-F5E4-CDB8-6C5B-D973282E9754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306080">
              <a:off x="9497698" y="3391922"/>
              <a:ext cx="357726" cy="405714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F8A12F3-9028-0D5E-1526-B38F54735DAA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929290">
              <a:off x="9412498" y="3186157"/>
              <a:ext cx="330412" cy="374736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7A637EE-7C3C-105D-94AF-E6377D872123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0915">
              <a:off x="9575402" y="3047213"/>
              <a:ext cx="393599" cy="446399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C29E571-72D8-3796-AC56-4846695C7182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302185">
              <a:off x="9677619" y="3026344"/>
              <a:ext cx="409019" cy="463887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E77B0E70-018E-997F-90B0-03B74B814AAA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9000">
              <a:off x="9815881" y="3172183"/>
              <a:ext cx="356493" cy="404315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2B8ACC4-C873-DE67-26A6-73400D9F8B9E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2885">
              <a:off x="9776354" y="3446218"/>
              <a:ext cx="311787" cy="35361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7F325455-4D29-ADC9-76AF-1F9B46EE5D08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6124">
              <a:off x="9855995" y="3259656"/>
              <a:ext cx="287983" cy="326615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0130D9F9-24A3-1990-6DD8-FF8E6646CEBA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7745">
              <a:off x="10013921" y="3277602"/>
              <a:ext cx="343054" cy="389073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462D4ECD-69F1-A35F-688E-8013CF1273E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8981">
              <a:off x="10084698" y="3327295"/>
              <a:ext cx="356495" cy="404318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984DE89D-25AC-0180-B673-9441D12CE26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5826">
              <a:off x="10110536" y="3493800"/>
              <a:ext cx="310716" cy="352397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FBACA4E6-3E4B-C406-080D-12665B86B9CA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5333181">
              <a:off x="9409037" y="3260789"/>
              <a:ext cx="288975" cy="327740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56556ACB-264D-2166-C2D6-55E1D134F92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3956408">
              <a:off x="9224310" y="3274291"/>
              <a:ext cx="266913" cy="302718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4EDC02FE-CB0A-2D24-0911-61E87FD5D943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898026">
              <a:off x="9185934" y="3067980"/>
              <a:ext cx="317954" cy="360606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50362EB0-2616-5EFA-4697-0167229F7BDC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929282">
              <a:off x="9206554" y="2975707"/>
              <a:ext cx="330413" cy="374737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8BA3E72-4B6A-CE6D-13A3-9586EEAB256B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6098">
              <a:off x="9350049" y="2954787"/>
              <a:ext cx="287981" cy="326613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0BAF9D71-D9C0-9824-2C0B-C1E83CD9103A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3956408">
              <a:off x="9088625" y="3051764"/>
              <a:ext cx="266913" cy="302718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E488D209-22CC-75B1-1635-EAB4A50F9D3C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2579614">
              <a:off x="8932666" y="3134655"/>
              <a:ext cx="246533" cy="279605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A8449DA7-CE02-1337-E952-41E139737830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6521243">
              <a:off x="8834292" y="2961691"/>
              <a:ext cx="293678" cy="333074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CF90CFDC-428B-A6D8-147D-C8603AE6F1F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6552485">
              <a:off x="8820691" y="2873022"/>
              <a:ext cx="305185" cy="346124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E9A0261E-4503-0D14-00DD-4052E3A0E24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119337">
              <a:off x="8928094" y="2812953"/>
              <a:ext cx="265993" cy="301675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FD8C3732-0E1C-A3BC-2E17-B778356B7290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898022">
              <a:off x="9055288" y="2695004"/>
              <a:ext cx="317954" cy="360606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D0A0F7A2-6C4B-F1CA-176A-6160B27CF06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6521248">
              <a:off x="8908513" y="2563370"/>
              <a:ext cx="293677" cy="333073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7FF40850-AB8C-2E4C-B4CE-549408B8E547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62873">
              <a:off x="9002510" y="2378612"/>
              <a:ext cx="349838" cy="396768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99E2AD54-13DE-122D-56B8-61F6A63D83EB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4131">
              <a:off x="9080989" y="2322043"/>
              <a:ext cx="363545" cy="412313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8CC317-B6E4-2FBB-4BDF-D731BED22834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60943">
              <a:off x="9236724" y="2403495"/>
              <a:ext cx="316859" cy="359365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B9A30D68-D752-E853-EE0A-2662209ECFCE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929282">
              <a:off x="9179813" y="2554785"/>
              <a:ext cx="330414" cy="374738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ECC51E62-EA16-6887-C414-0A42ACCB248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6552480">
              <a:off x="9028669" y="2416501"/>
              <a:ext cx="305184" cy="346123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6B098988-7B6D-18BA-E1E9-DC235D4E234B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4118">
              <a:off x="9127789" y="2225662"/>
              <a:ext cx="363545" cy="412313"/>
            </a:xfrm>
            <a:prstGeom prst="rect">
              <a:avLst/>
            </a:prstGeom>
          </p:spPr>
        </p:pic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980AD8FE-0202-C193-5A9C-7B984170DC5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525399">
              <a:off x="9209800" y="2167688"/>
              <a:ext cx="377789" cy="428468"/>
            </a:xfrm>
            <a:prstGeom prst="rect">
              <a:avLst/>
            </a:prstGeom>
          </p:spPr>
        </p:pic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FC777CDE-9415-06CD-91E6-031EE90FBEB0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92197">
              <a:off x="9371112" y="2253578"/>
              <a:ext cx="329275" cy="373446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4F0B2DD3-C156-EFFE-15A3-5849EF47D3C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6098">
              <a:off x="9428680" y="2510796"/>
              <a:ext cx="287982" cy="326614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A5AAC44C-E964-B9A0-4306-2DD98DF6E5D6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119342">
              <a:off x="9425246" y="2328713"/>
              <a:ext cx="265993" cy="301675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10D0ED-5242-7297-88F9-47DB11628B66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60953">
              <a:off x="9575265" y="2274905"/>
              <a:ext cx="316860" cy="359366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487B11E3-A53E-3298-398E-0E79CA3AECF0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92215">
              <a:off x="9655616" y="2288711"/>
              <a:ext cx="329274" cy="373445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1752444E-5CDA-5B93-774F-0C295F95216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4059034">
              <a:off x="9729874" y="2431166"/>
              <a:ext cx="286991" cy="325490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C65C9352-C407-896A-2C02-25A3473385D8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274819">
              <a:off x="9788871" y="2681879"/>
              <a:ext cx="344240" cy="390419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B5D21DA9-8CA1-B526-4C8D-BCCFAC04F7F9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898059">
              <a:off x="9704954" y="2484745"/>
              <a:ext cx="317956" cy="360609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254D2096-9CDD-8117-67BE-EB93CC3212B8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39670">
              <a:off x="9860806" y="2349342"/>
              <a:ext cx="378758" cy="429567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929A9E59-E4CE-D075-CB4B-1937E44135EE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0945">
              <a:off x="9959056" y="2328299"/>
              <a:ext cx="393600" cy="446400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4D36731B-EBCB-5C17-1A51-1D7247F75646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7758">
              <a:off x="10093120" y="2467656"/>
              <a:ext cx="343054" cy="389073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62ADEB4F-8C1F-3E85-C456-CC69757F3444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898030">
              <a:off x="9880009" y="2228331"/>
              <a:ext cx="317954" cy="360606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7310B9C1-3E67-3706-F318-5A5A670ACCF3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6521255">
              <a:off x="9733235" y="2096696"/>
              <a:ext cx="293677" cy="333073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E60001D5-0899-80DF-E4F6-74DDF75E5BC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62873">
              <a:off x="9827230" y="1911938"/>
              <a:ext cx="349838" cy="396768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0B18D6E7-A857-9020-33AE-7B769AF78D3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4139">
              <a:off x="9905709" y="1855368"/>
              <a:ext cx="363547" cy="412316"/>
            </a:xfrm>
            <a:prstGeom prst="rect">
              <a:avLst/>
            </a:prstGeom>
          </p:spPr>
        </p:pic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3E10E8B3-F08E-D121-333C-7F4A1E3C10B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60962">
              <a:off x="10061447" y="1936821"/>
              <a:ext cx="316862" cy="359368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5A4CB379-5487-47EC-D9F1-7DCB9BDEAF2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39654">
              <a:off x="10201665" y="2024621"/>
              <a:ext cx="378759" cy="429568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2D47CE7A-F38E-1D64-6566-E5044390FD1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62873">
              <a:off x="10296059" y="1797209"/>
              <a:ext cx="349837" cy="396766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01B178C6-9A55-3E27-7B25-5435DCA1ECCB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04504">
              <a:off x="10488470" y="1816825"/>
              <a:ext cx="416739" cy="472643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8327C0FB-4E7C-7C08-94AB-B85C073077D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5748">
              <a:off x="10575120" y="1876280"/>
              <a:ext cx="433068" cy="491163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9C73CBEB-FC57-2ADF-60AF-30FD803EE608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02655">
              <a:off x="10608158" y="2078509"/>
              <a:ext cx="377455" cy="428089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906C8BF9-028A-DD02-8627-49D7E13022B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0916">
              <a:off x="10402914" y="2092877"/>
              <a:ext cx="393599" cy="446399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6E5C9D4D-64E8-D0B0-E21A-46B42BDA63A3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4117">
              <a:off x="10503308" y="1857317"/>
              <a:ext cx="363545" cy="412313"/>
            </a:xfrm>
            <a:prstGeom prst="rect">
              <a:avLst/>
            </a:prstGeom>
          </p:spPr>
        </p:pic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EECCF170-AEDC-8A13-5DB2-340CA0AE821C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5765">
              <a:off x="10702706" y="1879834"/>
              <a:ext cx="433068" cy="491163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71674236-38AA-0D69-4678-78ED4072A914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7021">
              <a:off x="10792098" y="1942511"/>
              <a:ext cx="450037" cy="510408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A418D909-8A66-6D68-70A0-7FCEF94EA734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3845">
              <a:off x="10824818" y="2152705"/>
              <a:ext cx="392244" cy="444862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A7FA74A7-F2A2-6260-F5A0-7CBB4748E762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7758">
              <a:off x="10613687" y="2335320"/>
              <a:ext cx="343054" cy="389073"/>
            </a:xfrm>
            <a:prstGeom prst="rect">
              <a:avLst/>
            </a:prstGeom>
          </p:spPr>
        </p:pic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2C885B3B-4936-2C18-C58C-A7A0C0B05759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60957">
              <a:off x="10830926" y="2239115"/>
              <a:ext cx="316860" cy="359366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DEC8C9EC-2253-18C3-2642-8B0484AD66A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02655">
              <a:off x="10913756" y="2382998"/>
              <a:ext cx="377453" cy="428087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0D325937-C358-C461-DD63-8338B5C1522A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3845">
              <a:off x="10926173" y="2478799"/>
              <a:ext cx="392243" cy="444861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AB05EEB3-96E3-CE44-5AE2-A8CAFF6DF18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8000654">
              <a:off x="10848777" y="2623121"/>
              <a:ext cx="341872" cy="387733"/>
            </a:xfrm>
            <a:prstGeom prst="rect">
              <a:avLst/>
            </a:prstGeom>
          </p:spPr>
        </p:pic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0719591B-FDE7-B0C1-0B74-C209C210ACB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306076">
              <a:off x="10210921" y="2710510"/>
              <a:ext cx="357726" cy="405714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1D28C218-7BEC-C4DD-57F5-E330DEC10B07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929290">
              <a:off x="10125719" y="2504744"/>
              <a:ext cx="330412" cy="374736"/>
            </a:xfrm>
            <a:prstGeom prst="rect">
              <a:avLst/>
            </a:prstGeom>
          </p:spPr>
        </p:pic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8BCD9F49-8700-96B2-724E-8B71520603DE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0916">
              <a:off x="10288621" y="2365798"/>
              <a:ext cx="393599" cy="446399"/>
            </a:xfrm>
            <a:prstGeom prst="rect">
              <a:avLst/>
            </a:prstGeom>
          </p:spPr>
        </p:pic>
        <p:pic>
          <p:nvPicPr>
            <p:cNvPr id="84" name="圖片 83">
              <a:extLst>
                <a:ext uri="{FF2B5EF4-FFF2-40B4-BE49-F238E27FC236}">
                  <a16:creationId xmlns:a16="http://schemas.microsoft.com/office/drawing/2014/main" id="{21DE1434-D91D-FE3C-58E7-4D4E6D1872C6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302184">
              <a:off x="10390839" y="2344928"/>
              <a:ext cx="409021" cy="463890"/>
            </a:xfrm>
            <a:prstGeom prst="rect">
              <a:avLst/>
            </a:prstGeom>
          </p:spPr>
        </p:pic>
        <p:pic>
          <p:nvPicPr>
            <p:cNvPr id="85" name="圖片 84">
              <a:extLst>
                <a:ext uri="{FF2B5EF4-FFF2-40B4-BE49-F238E27FC236}">
                  <a16:creationId xmlns:a16="http://schemas.microsoft.com/office/drawing/2014/main" id="{2AA264AB-70C8-4AA1-74FB-4E7CEEBF0128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9004">
              <a:off x="10529104" y="2490770"/>
              <a:ext cx="356496" cy="404319"/>
            </a:xfrm>
            <a:prstGeom prst="rect">
              <a:avLst/>
            </a:prstGeom>
          </p:spPr>
        </p:pic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38BB76B8-E0C8-52C1-663C-CA3B1E373D48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7929294">
              <a:off x="10310045" y="2239949"/>
              <a:ext cx="330414" cy="374738"/>
            </a:xfrm>
            <a:prstGeom prst="rect">
              <a:avLst/>
            </a:prstGeom>
          </p:spPr>
        </p:pic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1E26C91A-DEF2-6F80-7A8F-8D02F46C355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6552485">
              <a:off x="10158902" y="2101666"/>
              <a:ext cx="305184" cy="346123"/>
            </a:xfrm>
            <a:prstGeom prst="rect">
              <a:avLst/>
            </a:prstGeom>
          </p:spPr>
        </p:pic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97E7CDB0-F117-CB8A-9E88-56BA5D4B7D3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4118">
              <a:off x="10258023" y="1910827"/>
              <a:ext cx="363545" cy="412313"/>
            </a:xfrm>
            <a:prstGeom prst="rect">
              <a:avLst/>
            </a:prstGeom>
          </p:spPr>
        </p:pic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E0494964-BD95-1A2A-1BB0-0683CFD6A2E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525399">
              <a:off x="10340034" y="1852853"/>
              <a:ext cx="377789" cy="428468"/>
            </a:xfrm>
            <a:prstGeom prst="rect">
              <a:avLst/>
            </a:prstGeom>
          </p:spPr>
        </p:pic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id="{45D65A1B-5A0B-2A27-ED89-B9673BD7EBE8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92213">
              <a:off x="10501347" y="1938741"/>
              <a:ext cx="329275" cy="373446"/>
            </a:xfrm>
            <a:prstGeom prst="rect">
              <a:avLst/>
            </a:prstGeom>
          </p:spPr>
        </p:pic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id="{949EE057-04AE-E484-F20F-4C5F06FCF61B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0946">
              <a:off x="10645894" y="2031594"/>
              <a:ext cx="393599" cy="446399"/>
            </a:xfrm>
            <a:prstGeom prst="rect">
              <a:avLst/>
            </a:prstGeom>
          </p:spPr>
        </p:pic>
        <p:pic>
          <p:nvPicPr>
            <p:cNvPr id="92" name="圖片 91">
              <a:extLst>
                <a:ext uri="{FF2B5EF4-FFF2-40B4-BE49-F238E27FC236}">
                  <a16:creationId xmlns:a16="http://schemas.microsoft.com/office/drawing/2014/main" id="{6B09F1C3-458B-AD8F-BC2E-EA4E553C1FC6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4148">
              <a:off x="10746287" y="1796034"/>
              <a:ext cx="363545" cy="412313"/>
            </a:xfrm>
            <a:prstGeom prst="rect">
              <a:avLst/>
            </a:prstGeom>
          </p:spPr>
        </p:pic>
        <p:pic>
          <p:nvPicPr>
            <p:cNvPr id="93" name="圖片 92">
              <a:extLst>
                <a:ext uri="{FF2B5EF4-FFF2-40B4-BE49-F238E27FC236}">
                  <a16:creationId xmlns:a16="http://schemas.microsoft.com/office/drawing/2014/main" id="{6D6B583E-03DA-BF70-8E6B-3E00CECE2226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5770">
              <a:off x="10945687" y="1818551"/>
              <a:ext cx="433068" cy="491163"/>
            </a:xfrm>
            <a:prstGeom prst="rect">
              <a:avLst/>
            </a:prstGeom>
          </p:spPr>
        </p:pic>
        <p:pic>
          <p:nvPicPr>
            <p:cNvPr id="94" name="圖片 93">
              <a:extLst>
                <a:ext uri="{FF2B5EF4-FFF2-40B4-BE49-F238E27FC236}">
                  <a16:creationId xmlns:a16="http://schemas.microsoft.com/office/drawing/2014/main" id="{743A0018-C45B-23A6-ADC6-E2BBF7845179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7029">
              <a:off x="11035076" y="1881229"/>
              <a:ext cx="450037" cy="510408"/>
            </a:xfrm>
            <a:prstGeom prst="rect">
              <a:avLst/>
            </a:prstGeom>
          </p:spPr>
        </p:pic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2FB83D4C-6663-486D-F0FC-61489589B86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3865">
              <a:off x="11067796" y="2091419"/>
              <a:ext cx="392244" cy="444862"/>
            </a:xfrm>
            <a:prstGeom prst="rect">
              <a:avLst/>
            </a:prstGeom>
          </p:spPr>
        </p:pic>
        <p:pic>
          <p:nvPicPr>
            <p:cNvPr id="96" name="圖片 95">
              <a:extLst>
                <a:ext uri="{FF2B5EF4-FFF2-40B4-BE49-F238E27FC236}">
                  <a16:creationId xmlns:a16="http://schemas.microsoft.com/office/drawing/2014/main" id="{99105FAA-E2D0-E218-39EE-80190504C407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302171">
              <a:off x="10854294" y="2104494"/>
              <a:ext cx="409019" cy="463887"/>
            </a:xfrm>
            <a:prstGeom prst="rect">
              <a:avLst/>
            </a:prstGeom>
          </p:spPr>
        </p:pic>
        <p:pic>
          <p:nvPicPr>
            <p:cNvPr id="97" name="圖片 96">
              <a:extLst>
                <a:ext uri="{FF2B5EF4-FFF2-40B4-BE49-F238E27FC236}">
                  <a16:creationId xmlns:a16="http://schemas.microsoft.com/office/drawing/2014/main" id="{D5E7D1B2-0C28-3030-3C7F-2B9175DE24E4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525392">
              <a:off x="10961001" y="1860521"/>
              <a:ext cx="377788" cy="428467"/>
            </a:xfrm>
            <a:prstGeom prst="rect">
              <a:avLst/>
            </a:prstGeom>
          </p:spPr>
        </p:pic>
        <p:pic>
          <p:nvPicPr>
            <p:cNvPr id="98" name="圖片 97">
              <a:extLst>
                <a:ext uri="{FF2B5EF4-FFF2-40B4-BE49-F238E27FC236}">
                  <a16:creationId xmlns:a16="http://schemas.microsoft.com/office/drawing/2014/main" id="{DF354E63-9900-45AD-8920-B213F0B9F6BC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7011">
              <a:off x="11167617" y="1886129"/>
              <a:ext cx="450035" cy="510406"/>
            </a:xfrm>
            <a:prstGeom prst="rect">
              <a:avLst/>
            </a:prstGeom>
          </p:spPr>
        </p:pic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4C148CF2-7151-54AB-5AFA-4BD9B58F4C76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98270">
              <a:off x="11259823" y="1952185"/>
              <a:ext cx="467668" cy="530404"/>
            </a:xfrm>
            <a:prstGeom prst="rect">
              <a:avLst/>
            </a:prstGeom>
          </p:spPr>
        </p:pic>
        <p:pic>
          <p:nvPicPr>
            <p:cNvPr id="100" name="圖片 99">
              <a:extLst>
                <a:ext uri="{FF2B5EF4-FFF2-40B4-BE49-F238E27FC236}">
                  <a16:creationId xmlns:a16="http://schemas.microsoft.com/office/drawing/2014/main" id="{C12F1AEB-4512-98B1-B966-B1CF5D48DA6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65099">
              <a:off x="11292148" y="2170640"/>
              <a:ext cx="407612" cy="462292"/>
            </a:xfrm>
            <a:prstGeom prst="rect">
              <a:avLst/>
            </a:prstGeom>
          </p:spPr>
        </p:pic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433FE9ED-ECF3-A061-6127-CFF095C43667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9016">
              <a:off x="11071299" y="2358177"/>
              <a:ext cx="356495" cy="404318"/>
            </a:xfrm>
            <a:prstGeom prst="rect">
              <a:avLst/>
            </a:prstGeom>
          </p:spPr>
        </p:pic>
        <p:pic>
          <p:nvPicPr>
            <p:cNvPr id="102" name="圖片 101">
              <a:extLst>
                <a:ext uri="{FF2B5EF4-FFF2-40B4-BE49-F238E27FC236}">
                  <a16:creationId xmlns:a16="http://schemas.microsoft.com/office/drawing/2014/main" id="{F9D09F2F-FED6-3178-F9DE-CEB6C8770CF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92217">
              <a:off x="11298088" y="2260135"/>
              <a:ext cx="329275" cy="373446"/>
            </a:xfrm>
            <a:prstGeom prst="rect">
              <a:avLst/>
            </a:prstGeom>
          </p:spPr>
        </p:pic>
        <p:pic>
          <p:nvPicPr>
            <p:cNvPr id="103" name="圖片 102">
              <a:extLst>
                <a:ext uri="{FF2B5EF4-FFF2-40B4-BE49-F238E27FC236}">
                  <a16:creationId xmlns:a16="http://schemas.microsoft.com/office/drawing/2014/main" id="{D47882A1-91F6-BC04-B27B-7B8F8ECFF319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3845">
              <a:off x="11382473" y="2410713"/>
              <a:ext cx="392243" cy="444861"/>
            </a:xfrm>
            <a:prstGeom prst="rect">
              <a:avLst/>
            </a:prstGeom>
          </p:spPr>
        </p:pic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246BCEED-2911-4E25-43AF-CB2812FD0703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65099">
              <a:off x="11394394" y="2510451"/>
              <a:ext cx="407613" cy="462293"/>
            </a:xfrm>
            <a:prstGeom prst="rect">
              <a:avLst/>
            </a:prstGeom>
          </p:spPr>
        </p:pic>
        <p:pic>
          <p:nvPicPr>
            <p:cNvPr id="105" name="圖片 104">
              <a:extLst>
                <a:ext uri="{FF2B5EF4-FFF2-40B4-BE49-F238E27FC236}">
                  <a16:creationId xmlns:a16="http://schemas.microsoft.com/office/drawing/2014/main" id="{5BC4CBD1-DFA4-76F1-AFFB-B75ED72EBFEE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8031918">
              <a:off x="11312875" y="2659457"/>
              <a:ext cx="355269" cy="402927"/>
            </a:xfrm>
            <a:prstGeom prst="rect">
              <a:avLst/>
            </a:prstGeom>
          </p:spPr>
        </p:pic>
        <p:pic>
          <p:nvPicPr>
            <p:cNvPr id="106" name="圖片 105">
              <a:extLst>
                <a:ext uri="{FF2B5EF4-FFF2-40B4-BE49-F238E27FC236}">
                  <a16:creationId xmlns:a16="http://schemas.microsoft.com/office/drawing/2014/main" id="{7FF35859-E614-89F4-2BDE-FE429B493C0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72903">
              <a:off x="10689467" y="2918708"/>
              <a:ext cx="311787" cy="353612"/>
            </a:xfrm>
            <a:prstGeom prst="rect">
              <a:avLst/>
            </a:prstGeom>
          </p:spPr>
        </p:pic>
        <p:pic>
          <p:nvPicPr>
            <p:cNvPr id="107" name="圖片 106">
              <a:extLst>
                <a:ext uri="{FF2B5EF4-FFF2-40B4-BE49-F238E27FC236}">
                  <a16:creationId xmlns:a16="http://schemas.microsoft.com/office/drawing/2014/main" id="{5E93940A-26B8-662F-9555-350DF0F1DB59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6126">
              <a:off x="10769106" y="2732145"/>
              <a:ext cx="287983" cy="326615"/>
            </a:xfrm>
            <a:prstGeom prst="rect">
              <a:avLst/>
            </a:prstGeom>
          </p:spPr>
        </p:pic>
        <p:pic>
          <p:nvPicPr>
            <p:cNvPr id="108" name="圖片 107">
              <a:extLst>
                <a:ext uri="{FF2B5EF4-FFF2-40B4-BE49-F238E27FC236}">
                  <a16:creationId xmlns:a16="http://schemas.microsoft.com/office/drawing/2014/main" id="{8AD609C4-E36F-9327-A091-CB0D75A4BB19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7751">
              <a:off x="10927031" y="2750089"/>
              <a:ext cx="343054" cy="389073"/>
            </a:xfrm>
            <a:prstGeom prst="rect">
              <a:avLst/>
            </a:prstGeom>
          </p:spPr>
        </p:pic>
        <p:pic>
          <p:nvPicPr>
            <p:cNvPr id="109" name="圖片 108">
              <a:extLst>
                <a:ext uri="{FF2B5EF4-FFF2-40B4-BE49-F238E27FC236}">
                  <a16:creationId xmlns:a16="http://schemas.microsoft.com/office/drawing/2014/main" id="{1568F1E4-BE5C-2823-F752-40F269802E81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8981">
              <a:off x="10997809" y="2799782"/>
              <a:ext cx="356495" cy="404318"/>
            </a:xfrm>
            <a:prstGeom prst="rect">
              <a:avLst/>
            </a:prstGeom>
          </p:spPr>
        </p:pic>
        <p:pic>
          <p:nvPicPr>
            <p:cNvPr id="110" name="圖片 109">
              <a:extLst>
                <a:ext uri="{FF2B5EF4-FFF2-40B4-BE49-F238E27FC236}">
                  <a16:creationId xmlns:a16="http://schemas.microsoft.com/office/drawing/2014/main" id="{5A7EF524-222B-B1F7-7C94-A469308C34F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5826">
              <a:off x="11023647" y="2966286"/>
              <a:ext cx="310716" cy="352397"/>
            </a:xfrm>
            <a:prstGeom prst="rect">
              <a:avLst/>
            </a:prstGeom>
          </p:spPr>
        </p:pic>
        <p:pic>
          <p:nvPicPr>
            <p:cNvPr id="111" name="圖片 110">
              <a:extLst>
                <a:ext uri="{FF2B5EF4-FFF2-40B4-BE49-F238E27FC236}">
                  <a16:creationId xmlns:a16="http://schemas.microsoft.com/office/drawing/2014/main" id="{654F9DC3-0164-C0F2-B2AF-EC21422C36F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0496108">
              <a:off x="11043774" y="2671869"/>
              <a:ext cx="287984" cy="326616"/>
            </a:xfrm>
            <a:prstGeom prst="rect">
              <a:avLst/>
            </a:prstGeom>
          </p:spPr>
        </p:pic>
        <p:pic>
          <p:nvPicPr>
            <p:cNvPr id="112" name="圖片 111">
              <a:extLst>
                <a:ext uri="{FF2B5EF4-FFF2-40B4-BE49-F238E27FC236}">
                  <a16:creationId xmlns:a16="http://schemas.microsoft.com/office/drawing/2014/main" id="{1FD4D96F-40C3-4111-7809-8C12DD2B1230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9119324">
              <a:off x="11040340" y="2489785"/>
              <a:ext cx="265995" cy="301677"/>
            </a:xfrm>
            <a:prstGeom prst="rect">
              <a:avLst/>
            </a:prstGeom>
          </p:spPr>
        </p:pic>
        <p:pic>
          <p:nvPicPr>
            <p:cNvPr id="113" name="圖片 112">
              <a:extLst>
                <a:ext uri="{FF2B5EF4-FFF2-40B4-BE49-F238E27FC236}">
                  <a16:creationId xmlns:a16="http://schemas.microsoft.com/office/drawing/2014/main" id="{BBA3165C-D829-0780-7533-CBF7655122CC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60957">
              <a:off x="11190361" y="2435979"/>
              <a:ext cx="316860" cy="359366"/>
            </a:xfrm>
            <a:prstGeom prst="rect">
              <a:avLst/>
            </a:prstGeom>
          </p:spPr>
        </p:pic>
        <p:pic>
          <p:nvPicPr>
            <p:cNvPr id="114" name="圖片 113">
              <a:extLst>
                <a:ext uri="{FF2B5EF4-FFF2-40B4-BE49-F238E27FC236}">
                  <a16:creationId xmlns:a16="http://schemas.microsoft.com/office/drawing/2014/main" id="{DB701FF7-DC54-FCEE-CBDA-2099C042D458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92210">
              <a:off x="11270710" y="2449784"/>
              <a:ext cx="329276" cy="373447"/>
            </a:xfrm>
            <a:prstGeom prst="rect">
              <a:avLst/>
            </a:prstGeom>
          </p:spPr>
        </p:pic>
        <p:pic>
          <p:nvPicPr>
            <p:cNvPr id="115" name="圖片 114">
              <a:extLst>
                <a:ext uri="{FF2B5EF4-FFF2-40B4-BE49-F238E27FC236}">
                  <a16:creationId xmlns:a16="http://schemas.microsoft.com/office/drawing/2014/main" id="{A9FC9751-A749-365F-42AE-4E401E862B04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4059049">
              <a:off x="11344969" y="2592243"/>
              <a:ext cx="286991" cy="325490"/>
            </a:xfrm>
            <a:prstGeom prst="rect">
              <a:avLst/>
            </a:prstGeom>
          </p:spPr>
        </p:pic>
        <p:pic>
          <p:nvPicPr>
            <p:cNvPr id="116" name="圖片 115">
              <a:extLst>
                <a:ext uri="{FF2B5EF4-FFF2-40B4-BE49-F238E27FC236}">
                  <a16:creationId xmlns:a16="http://schemas.microsoft.com/office/drawing/2014/main" id="{F545C093-895A-C10C-5CA8-1A53A38A3BC3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37764">
              <a:off x="11353419" y="2747790"/>
              <a:ext cx="343054" cy="389073"/>
            </a:xfrm>
            <a:prstGeom prst="rect">
              <a:avLst/>
            </a:prstGeom>
          </p:spPr>
        </p:pic>
        <p:pic>
          <p:nvPicPr>
            <p:cNvPr id="117" name="圖片 116">
              <a:extLst>
                <a:ext uri="{FF2B5EF4-FFF2-40B4-BE49-F238E27FC236}">
                  <a16:creationId xmlns:a16="http://schemas.microsoft.com/office/drawing/2014/main" id="{FF7AC282-5D3F-1AA8-C703-D8154BCA3E22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60957">
              <a:off x="11570659" y="2651583"/>
              <a:ext cx="316860" cy="359366"/>
            </a:xfrm>
            <a:prstGeom prst="rect">
              <a:avLst/>
            </a:prstGeom>
          </p:spPr>
        </p:pic>
        <p:pic>
          <p:nvPicPr>
            <p:cNvPr id="118" name="圖片 117">
              <a:extLst>
                <a:ext uri="{FF2B5EF4-FFF2-40B4-BE49-F238E27FC236}">
                  <a16:creationId xmlns:a16="http://schemas.microsoft.com/office/drawing/2014/main" id="{6B867680-4C9E-3424-4188-5E2D4296F737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02655">
              <a:off x="11653488" y="2795466"/>
              <a:ext cx="377456" cy="428090"/>
            </a:xfrm>
            <a:prstGeom prst="rect">
              <a:avLst/>
            </a:prstGeom>
          </p:spPr>
        </p:pic>
        <p:pic>
          <p:nvPicPr>
            <p:cNvPr id="119" name="圖片 118">
              <a:extLst>
                <a:ext uri="{FF2B5EF4-FFF2-40B4-BE49-F238E27FC236}">
                  <a16:creationId xmlns:a16="http://schemas.microsoft.com/office/drawing/2014/main" id="{AE641409-B547-937A-1DD9-40D4D8DA35E7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3845">
              <a:off x="11665905" y="2891267"/>
              <a:ext cx="392245" cy="444863"/>
            </a:xfrm>
            <a:prstGeom prst="rect">
              <a:avLst/>
            </a:prstGeom>
          </p:spPr>
        </p:pic>
        <p:pic>
          <p:nvPicPr>
            <p:cNvPr id="120" name="圖片 119">
              <a:extLst>
                <a:ext uri="{FF2B5EF4-FFF2-40B4-BE49-F238E27FC236}">
                  <a16:creationId xmlns:a16="http://schemas.microsoft.com/office/drawing/2014/main" id="{63E788D3-D3A1-055C-1DD1-89AF746AA304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8000672">
              <a:off x="11588510" y="3035591"/>
              <a:ext cx="341873" cy="387734"/>
            </a:xfrm>
            <a:prstGeom prst="rect">
              <a:avLst/>
            </a:prstGeom>
          </p:spPr>
        </p:pic>
        <p:pic>
          <p:nvPicPr>
            <p:cNvPr id="121" name="圖片 120">
              <a:extLst>
                <a:ext uri="{FF2B5EF4-FFF2-40B4-BE49-F238E27FC236}">
                  <a16:creationId xmlns:a16="http://schemas.microsoft.com/office/drawing/2014/main" id="{55DD41C6-9271-9BDA-CBF5-F9F0814FF16D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2868997">
              <a:off x="11436619" y="2920326"/>
              <a:ext cx="356493" cy="404315"/>
            </a:xfrm>
            <a:prstGeom prst="rect">
              <a:avLst/>
            </a:prstGeom>
          </p:spPr>
        </p:pic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5CF589CF-F9D0-288C-59F8-A3411D728C25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492205">
              <a:off x="11663410" y="2822285"/>
              <a:ext cx="329273" cy="373444"/>
            </a:xfrm>
            <a:prstGeom prst="rect">
              <a:avLst/>
            </a:prstGeom>
          </p:spPr>
        </p:pic>
        <p:pic>
          <p:nvPicPr>
            <p:cNvPr id="123" name="圖片 122">
              <a:extLst>
                <a:ext uri="{FF2B5EF4-FFF2-40B4-BE49-F238E27FC236}">
                  <a16:creationId xmlns:a16="http://schemas.microsoft.com/office/drawing/2014/main" id="{4C5E5966-E86D-639C-BCA0-B995114B7E2E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3845">
              <a:off x="11747796" y="2972863"/>
              <a:ext cx="392243" cy="444861"/>
            </a:xfrm>
            <a:prstGeom prst="rect">
              <a:avLst/>
            </a:prstGeom>
          </p:spPr>
        </p:pic>
        <p:pic>
          <p:nvPicPr>
            <p:cNvPr id="124" name="圖片 123">
              <a:extLst>
                <a:ext uri="{FF2B5EF4-FFF2-40B4-BE49-F238E27FC236}">
                  <a16:creationId xmlns:a16="http://schemas.microsoft.com/office/drawing/2014/main" id="{DEF52B44-3A0C-0CE6-BC35-83ECC2B044C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8031938">
              <a:off x="11678196" y="3221606"/>
              <a:ext cx="355266" cy="402924"/>
            </a:xfrm>
            <a:prstGeom prst="rect">
              <a:avLst/>
            </a:prstGeom>
          </p:spPr>
        </p:pic>
        <p:pic>
          <p:nvPicPr>
            <p:cNvPr id="125" name="圖片 124">
              <a:extLst>
                <a:ext uri="{FF2B5EF4-FFF2-40B4-BE49-F238E27FC236}">
                  <a16:creationId xmlns:a16="http://schemas.microsoft.com/office/drawing/2014/main" id="{BE5BEF3A-BF67-CAE9-7FA5-268DC9A1B2D7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5435826">
              <a:off x="11448985" y="3202430"/>
              <a:ext cx="310715" cy="352396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D2E8EBCA-1375-0166-DF51-3F053B28169F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4059049">
              <a:off x="11664397" y="3269487"/>
              <a:ext cx="286990" cy="325489"/>
            </a:xfrm>
            <a:prstGeom prst="rect">
              <a:avLst/>
            </a:prstGeom>
          </p:spPr>
        </p:pic>
        <p:pic>
          <p:nvPicPr>
            <p:cNvPr id="127" name="圖片 126">
              <a:extLst>
                <a:ext uri="{FF2B5EF4-FFF2-40B4-BE49-F238E27FC236}">
                  <a16:creationId xmlns:a16="http://schemas.microsoft.com/office/drawing/2014/main" id="{FF4404C8-052D-720E-1B6E-236048338039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8000654">
              <a:off x="11600802" y="3426123"/>
              <a:ext cx="341872" cy="387733"/>
            </a:xfrm>
            <a:prstGeom prst="rect">
              <a:avLst/>
            </a:prstGeom>
          </p:spPr>
        </p:pic>
        <p:pic>
          <p:nvPicPr>
            <p:cNvPr id="128" name="圖片 127">
              <a:extLst>
                <a:ext uri="{FF2B5EF4-FFF2-40B4-BE49-F238E27FC236}">
                  <a16:creationId xmlns:a16="http://schemas.microsoft.com/office/drawing/2014/main" id="{6771E5F2-F193-43E7-AA84-4DC630A355C7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8031919">
              <a:off x="11542444" y="3499514"/>
              <a:ext cx="355268" cy="402926"/>
            </a:xfrm>
            <a:prstGeom prst="rect">
              <a:avLst/>
            </a:prstGeom>
          </p:spPr>
        </p:pic>
        <p:pic>
          <p:nvPicPr>
            <p:cNvPr id="129" name="圖片 128">
              <a:extLst>
                <a:ext uri="{FF2B5EF4-FFF2-40B4-BE49-F238E27FC236}">
                  <a16:creationId xmlns:a16="http://schemas.microsoft.com/office/drawing/2014/main" id="{1DE045B5-B850-3E36-46FD-91D0AB837220}"/>
                </a:ext>
              </a:extLst>
            </p:cNvPr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 rot="10598773">
              <a:off x="11425731" y="3537965"/>
              <a:ext cx="309645" cy="351183"/>
            </a:xfrm>
            <a:prstGeom prst="rect">
              <a:avLst/>
            </a:prstGeom>
          </p:spPr>
        </p:pic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2F03C655-7AB2-6E9F-0307-1844A661054C}"/>
              </a:ext>
            </a:extLst>
          </p:cNvPr>
          <p:cNvGrpSpPr/>
          <p:nvPr/>
        </p:nvGrpSpPr>
        <p:grpSpPr>
          <a:xfrm>
            <a:off x="1346030" y="1826763"/>
            <a:ext cx="2467212" cy="1193219"/>
            <a:chOff x="6509210" y="1150070"/>
            <a:chExt cx="5382704" cy="2603240"/>
          </a:xfrm>
        </p:grpSpPr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D5F29857-BFE7-67B5-42CB-A5D02C2FA484}"/>
                </a:ext>
              </a:extLst>
            </p:cNvPr>
            <p:cNvGrpSpPr/>
            <p:nvPr/>
          </p:nvGrpSpPr>
          <p:grpSpPr>
            <a:xfrm>
              <a:off x="6872142" y="1150070"/>
              <a:ext cx="4656841" cy="2603240"/>
              <a:chOff x="6872142" y="1150070"/>
              <a:chExt cx="4656841" cy="2603240"/>
            </a:xfrm>
          </p:grpSpPr>
          <p:grpSp>
            <p:nvGrpSpPr>
              <p:cNvPr id="174" name="群組 173">
                <a:extLst>
                  <a:ext uri="{FF2B5EF4-FFF2-40B4-BE49-F238E27FC236}">
                    <a16:creationId xmlns:a16="http://schemas.microsoft.com/office/drawing/2014/main" id="{B4237873-277F-5EF6-1F45-7053DF2ABAD2}"/>
                  </a:ext>
                </a:extLst>
              </p:cNvPr>
              <p:cNvGrpSpPr/>
              <p:nvPr/>
            </p:nvGrpSpPr>
            <p:grpSpPr>
              <a:xfrm>
                <a:off x="6872142" y="1150070"/>
                <a:ext cx="886120" cy="2603240"/>
                <a:chOff x="6872140" y="1150070"/>
                <a:chExt cx="1089687" cy="2603240"/>
              </a:xfrm>
              <a:solidFill>
                <a:schemeClr val="tx1"/>
              </a:solidFill>
            </p:grpSpPr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3150C009-D3DB-C065-FED0-FD3BAE8A4126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7FA43B93-F176-6BE5-C575-C7A0A63F0431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49F07691-0EC7-01CF-E8A0-910DB174A43D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A8124A17-F570-6D70-C4D4-717D9A7D29E0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2AD2AA0B-8FB5-281E-B6CD-8B2B5545EB3B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05B74846-1993-46E5-6271-7F620DAFF26D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482158F8-2998-2C2B-A46E-8079AA526939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0CE944A2-BFA0-225F-63B6-276674902C2C}"/>
                    </a:ext>
                  </a:extLst>
                </p:cNvPr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A80FC5F3-D40B-03CB-3313-38C6FF0EA0E0}"/>
                    </a:ext>
                  </a:extLst>
                </p:cNvPr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5" name="群組 174">
                <a:extLst>
                  <a:ext uri="{FF2B5EF4-FFF2-40B4-BE49-F238E27FC236}">
                    <a16:creationId xmlns:a16="http://schemas.microsoft.com/office/drawing/2014/main" id="{C43BA873-B8B8-F51A-D7B0-6762604A815D}"/>
                  </a:ext>
                </a:extLst>
              </p:cNvPr>
              <p:cNvGrpSpPr/>
              <p:nvPr/>
            </p:nvGrpSpPr>
            <p:grpSpPr>
              <a:xfrm>
                <a:off x="7814821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D193F9BD-1B98-68C7-5750-1013DE4A6887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059EFA07-E73D-DA24-285F-1FCC43E459F8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1E470632-EEED-63D5-2E57-21B143699A81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167123D2-A97F-E43A-031C-A556B0777921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78225D05-6C0A-E4A3-137C-07B52685EB4C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A2ABF3F4-E7AE-0F9C-214D-FB25BB811C9F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A59D3F33-0391-0677-7FB2-A10D35252863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22EFBF5B-5FB1-7BC7-E844-EDDB3599BC35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23BCBC7A-B587-5C79-C2A8-AD5643AF05B2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6" name="群組 175">
                <a:extLst>
                  <a:ext uri="{FF2B5EF4-FFF2-40B4-BE49-F238E27FC236}">
                    <a16:creationId xmlns:a16="http://schemas.microsoft.com/office/drawing/2014/main" id="{76886B0E-5784-8297-1C47-C138DBC5C68D}"/>
                  </a:ext>
                </a:extLst>
              </p:cNvPr>
              <p:cNvGrpSpPr/>
              <p:nvPr/>
            </p:nvGrpSpPr>
            <p:grpSpPr>
              <a:xfrm>
                <a:off x="8757502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CDC6117C-381C-55E6-AD2C-260173214B83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723FBE0B-CB6E-7A7E-5529-8ABBB58ABDCA}"/>
                    </a:ext>
                  </a:extLst>
                </p:cNvPr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E0C6039B-0D64-9B05-7A5B-1B77A23C00FB}"/>
                    </a:ext>
                  </a:extLst>
                </p:cNvPr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B1CE47AD-0D4A-C938-56A4-15E82949296F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7DDE8DB6-F959-E41D-5A0B-5AE6C2153C75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7875EDB2-DCA9-6118-FBD6-3CAC4AED9E71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05CFEB2D-3808-C7FD-FF6D-82F1AAA6C2B8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94D9A13B-3858-820C-08D7-92988300DF66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733F26DF-2767-C0A1-9334-23B50135B6BC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7" name="群組 176">
                <a:extLst>
                  <a:ext uri="{FF2B5EF4-FFF2-40B4-BE49-F238E27FC236}">
                    <a16:creationId xmlns:a16="http://schemas.microsoft.com/office/drawing/2014/main" id="{9A541F0F-8618-D9C3-C961-5ABD586CBB61}"/>
                  </a:ext>
                </a:extLst>
              </p:cNvPr>
              <p:cNvGrpSpPr/>
              <p:nvPr/>
            </p:nvGrpSpPr>
            <p:grpSpPr>
              <a:xfrm>
                <a:off x="9700182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6EEF54A4-5B12-9F14-C665-F5497E9509E9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41C01469-D746-0221-C254-458A8D859DD9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249BE55C-94A1-0CFE-B87E-5E0E3ABCEDD0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28DF8D5C-FC4F-6FAC-F18E-D461E48AF33B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46F5EA01-8657-C1F1-9044-6DA8E93B84D9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DAD1676D-0752-951D-D254-273BCC78A4C3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7331ECE2-D136-EA7B-0B44-A3C00038077E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31565A8D-EDCF-74C3-38FC-517E648080D2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7EF0AE11-2F27-02E9-B490-FDB8033B0F38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8" name="群組 177">
                <a:extLst>
                  <a:ext uri="{FF2B5EF4-FFF2-40B4-BE49-F238E27FC236}">
                    <a16:creationId xmlns:a16="http://schemas.microsoft.com/office/drawing/2014/main" id="{31086922-6316-84AF-8BB3-6DDEB080DDD6}"/>
                  </a:ext>
                </a:extLst>
              </p:cNvPr>
              <p:cNvGrpSpPr/>
              <p:nvPr/>
            </p:nvGrpSpPr>
            <p:grpSpPr>
              <a:xfrm>
                <a:off x="10642863" y="1150070"/>
                <a:ext cx="886120" cy="2603240"/>
                <a:chOff x="6872140" y="1150070"/>
                <a:chExt cx="1089687" cy="2603240"/>
              </a:xfrm>
              <a:solidFill>
                <a:schemeClr val="tx1"/>
              </a:solidFill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B893FE69-7310-E497-AFFD-30EB0FFB19F5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AEEE3C57-8744-28AD-8AA7-A1A8830D2A1C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A8B8053E-6C5C-477D-49EA-B6E60D866488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63E05B6C-FA31-BFB7-36CF-5A17EB91EE58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FB37080-BDC2-1B79-BC8F-81E670477CB6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68BF9143-8D97-EAEA-C1BD-80A3AD44DD55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C7BCDAD-8D89-4935-C83F-EC1A37AF105A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8389E9B-3176-0391-6414-80424480D558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0AE94675-978B-A334-ACC9-45F701C1BE1D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0B8AA5B0-0DE2-F14F-8A69-0CE311F4F729}"/>
                </a:ext>
              </a:extLst>
            </p:cNvPr>
            <p:cNvGrpSpPr/>
            <p:nvPr/>
          </p:nvGrpSpPr>
          <p:grpSpPr>
            <a:xfrm>
              <a:off x="6509210" y="1150070"/>
              <a:ext cx="5382704" cy="2603240"/>
              <a:chOff x="6636470" y="4166646"/>
              <a:chExt cx="4920793" cy="1734532"/>
            </a:xfrm>
          </p:grpSpPr>
          <p:cxnSp>
            <p:nvCxnSpPr>
              <p:cNvPr id="164" name="直線接點 163">
                <a:extLst>
                  <a:ext uri="{FF2B5EF4-FFF2-40B4-BE49-F238E27FC236}">
                    <a16:creationId xmlns:a16="http://schemas.microsoft.com/office/drawing/2014/main" id="{065A6826-CA0E-E25E-CD8C-F9798EC54E06}"/>
                  </a:ext>
                </a:extLst>
              </p:cNvPr>
              <p:cNvCxnSpPr/>
              <p:nvPr/>
            </p:nvCxnSpPr>
            <p:spPr>
              <a:xfrm>
                <a:off x="6636470" y="4166646"/>
                <a:ext cx="4920792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>
                <a:extLst>
                  <a:ext uri="{FF2B5EF4-FFF2-40B4-BE49-F238E27FC236}">
                    <a16:creationId xmlns:a16="http://schemas.microsoft.com/office/drawing/2014/main" id="{1D62769B-567C-8315-C830-1CFC6F8AA519}"/>
                  </a:ext>
                </a:extLst>
              </p:cNvPr>
              <p:cNvCxnSpPr/>
              <p:nvPr/>
            </p:nvCxnSpPr>
            <p:spPr>
              <a:xfrm>
                <a:off x="6636472" y="4359372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29889E13-D673-5EA5-B336-2C5C51F4C3C9}"/>
                  </a:ext>
                </a:extLst>
              </p:cNvPr>
              <p:cNvCxnSpPr/>
              <p:nvPr/>
            </p:nvCxnSpPr>
            <p:spPr>
              <a:xfrm>
                <a:off x="6636472" y="4552098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1CA9661F-9987-D6EA-9C6C-28A4E80EB829}"/>
                  </a:ext>
                </a:extLst>
              </p:cNvPr>
              <p:cNvCxnSpPr/>
              <p:nvPr/>
            </p:nvCxnSpPr>
            <p:spPr>
              <a:xfrm>
                <a:off x="6636472" y="4744824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3E7E20DD-5B84-5C80-1DE6-881B03B86867}"/>
                  </a:ext>
                </a:extLst>
              </p:cNvPr>
              <p:cNvCxnSpPr/>
              <p:nvPr/>
            </p:nvCxnSpPr>
            <p:spPr>
              <a:xfrm>
                <a:off x="6636472" y="4937549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D76DE2BB-7EFF-280D-75CE-670B4E5B9C51}"/>
                  </a:ext>
                </a:extLst>
              </p:cNvPr>
              <p:cNvCxnSpPr/>
              <p:nvPr/>
            </p:nvCxnSpPr>
            <p:spPr>
              <a:xfrm>
                <a:off x="6636472" y="5130274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D0124D36-3B97-5778-FED8-174F560EAA77}"/>
                  </a:ext>
                </a:extLst>
              </p:cNvPr>
              <p:cNvCxnSpPr/>
              <p:nvPr/>
            </p:nvCxnSpPr>
            <p:spPr>
              <a:xfrm>
                <a:off x="6636472" y="5323001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B2F2B69E-A67B-8D63-4CC5-4AE1C343AB7C}"/>
                  </a:ext>
                </a:extLst>
              </p:cNvPr>
              <p:cNvCxnSpPr/>
              <p:nvPr/>
            </p:nvCxnSpPr>
            <p:spPr>
              <a:xfrm>
                <a:off x="6636472" y="5515727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00329B5B-5003-39FB-50BB-F14BBCF77CAC}"/>
                  </a:ext>
                </a:extLst>
              </p:cNvPr>
              <p:cNvCxnSpPr/>
              <p:nvPr/>
            </p:nvCxnSpPr>
            <p:spPr>
              <a:xfrm>
                <a:off x="6636472" y="5708452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E532C819-6E3B-9DC7-2563-04C874A897C9}"/>
                  </a:ext>
                </a:extLst>
              </p:cNvPr>
              <p:cNvCxnSpPr/>
              <p:nvPr/>
            </p:nvCxnSpPr>
            <p:spPr>
              <a:xfrm>
                <a:off x="6636470" y="5901178"/>
                <a:ext cx="4920792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0" name="群組 289">
            <a:extLst>
              <a:ext uri="{FF2B5EF4-FFF2-40B4-BE49-F238E27FC236}">
                <a16:creationId xmlns:a16="http://schemas.microsoft.com/office/drawing/2014/main" id="{48E2BA7E-C1EC-E751-0781-D97BFEADAFA6}"/>
              </a:ext>
            </a:extLst>
          </p:cNvPr>
          <p:cNvGrpSpPr/>
          <p:nvPr/>
        </p:nvGrpSpPr>
        <p:grpSpPr>
          <a:xfrm>
            <a:off x="9059832" y="1905795"/>
            <a:ext cx="1205726" cy="1286107"/>
            <a:chOff x="7107810" y="1470581"/>
            <a:chExt cx="3157980" cy="3157980"/>
          </a:xfrm>
          <a:solidFill>
            <a:srgbClr val="7F7F7F">
              <a:alpha val="20000"/>
            </a:srgbClr>
          </a:solidFill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AE9E2E6F-AC81-C58D-683F-AD32EF975A11}"/>
                </a:ext>
              </a:extLst>
            </p:cNvPr>
            <p:cNvSpPr/>
            <p:nvPr/>
          </p:nvSpPr>
          <p:spPr>
            <a:xfrm>
              <a:off x="7107810" y="1470581"/>
              <a:ext cx="3157980" cy="3157980"/>
            </a:xfrm>
            <a:prstGeom prst="rect">
              <a:avLst/>
            </a:pr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手繪多邊形: 圖案 291">
              <a:extLst>
                <a:ext uri="{FF2B5EF4-FFF2-40B4-BE49-F238E27FC236}">
                  <a16:creationId xmlns:a16="http://schemas.microsoft.com/office/drawing/2014/main" id="{63695C34-9DDA-0BD6-3E87-A5D8658FB1E3}"/>
                </a:ext>
              </a:extLst>
            </p:cNvPr>
            <p:cNvSpPr/>
            <p:nvPr/>
          </p:nvSpPr>
          <p:spPr>
            <a:xfrm>
              <a:off x="7107810" y="1470581"/>
              <a:ext cx="3157980" cy="3157980"/>
            </a:xfrm>
            <a:custGeom>
              <a:avLst/>
              <a:gdLst>
                <a:gd name="connsiteX0" fmla="*/ 0 w 3157980"/>
                <a:gd name="connsiteY0" fmla="*/ 363168 h 3157980"/>
                <a:gd name="connsiteX1" fmla="*/ 363168 w 3157980"/>
                <a:gd name="connsiteY1" fmla="*/ 3157980 h 3157980"/>
                <a:gd name="connsiteX2" fmla="*/ 3157980 w 3157980"/>
                <a:gd name="connsiteY2" fmla="*/ 2794812 h 3157980"/>
                <a:gd name="connsiteX3" fmla="*/ 2794813 w 3157980"/>
                <a:gd name="connsiteY3" fmla="*/ 0 h 3157980"/>
                <a:gd name="connsiteX4" fmla="*/ 0 w 3157980"/>
                <a:gd name="connsiteY4" fmla="*/ 363168 h 315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7980" h="3157980">
                  <a:moveTo>
                    <a:pt x="0" y="363168"/>
                  </a:moveTo>
                  <a:lnTo>
                    <a:pt x="363168" y="3157980"/>
                  </a:lnTo>
                  <a:lnTo>
                    <a:pt x="3157980" y="2794812"/>
                  </a:lnTo>
                  <a:lnTo>
                    <a:pt x="2794813" y="0"/>
                  </a:lnTo>
                  <a:lnTo>
                    <a:pt x="0" y="363168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68184C27-49AF-1684-DB06-E9839466BBB7}"/>
                </a:ext>
              </a:extLst>
            </p:cNvPr>
            <p:cNvSpPr/>
            <p:nvPr/>
          </p:nvSpPr>
          <p:spPr>
            <a:xfrm>
              <a:off x="7149574" y="1512345"/>
              <a:ext cx="3074452" cy="3074452"/>
            </a:xfrm>
            <a:custGeom>
              <a:avLst/>
              <a:gdLst>
                <a:gd name="connsiteX0" fmla="*/ 0 w 3074452"/>
                <a:gd name="connsiteY0" fmla="*/ 642807 h 3074452"/>
                <a:gd name="connsiteX1" fmla="*/ 642808 w 3074452"/>
                <a:gd name="connsiteY1" fmla="*/ 3074452 h 3074452"/>
                <a:gd name="connsiteX2" fmla="*/ 3074452 w 3074452"/>
                <a:gd name="connsiteY2" fmla="*/ 2431645 h 3074452"/>
                <a:gd name="connsiteX3" fmla="*/ 2431646 w 3074452"/>
                <a:gd name="connsiteY3" fmla="*/ 0 h 3074452"/>
                <a:gd name="connsiteX4" fmla="*/ 0 w 3074452"/>
                <a:gd name="connsiteY4" fmla="*/ 642807 h 307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452" h="3074452">
                  <a:moveTo>
                    <a:pt x="0" y="642807"/>
                  </a:moveTo>
                  <a:lnTo>
                    <a:pt x="642808" y="3074452"/>
                  </a:lnTo>
                  <a:lnTo>
                    <a:pt x="3074452" y="2431645"/>
                  </a:lnTo>
                  <a:lnTo>
                    <a:pt x="2431646" y="0"/>
                  </a:lnTo>
                  <a:lnTo>
                    <a:pt x="0" y="642807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手繪多邊形: 圖案 293">
              <a:extLst>
                <a:ext uri="{FF2B5EF4-FFF2-40B4-BE49-F238E27FC236}">
                  <a16:creationId xmlns:a16="http://schemas.microsoft.com/office/drawing/2014/main" id="{DC1CE3BB-C9AF-BEBD-9C51-BB912517E74E}"/>
                </a:ext>
              </a:extLst>
            </p:cNvPr>
            <p:cNvSpPr/>
            <p:nvPr/>
          </p:nvSpPr>
          <p:spPr>
            <a:xfrm>
              <a:off x="7223495" y="1586268"/>
              <a:ext cx="2926607" cy="2926606"/>
            </a:xfrm>
            <a:custGeom>
              <a:avLst/>
              <a:gdLst>
                <a:gd name="connsiteX0" fmla="*/ 0 w 2926607"/>
                <a:gd name="connsiteY0" fmla="*/ 848523 h 2926606"/>
                <a:gd name="connsiteX1" fmla="*/ 848524 w 2926607"/>
                <a:gd name="connsiteY1" fmla="*/ 2926606 h 2926606"/>
                <a:gd name="connsiteX2" fmla="*/ 2926607 w 2926607"/>
                <a:gd name="connsiteY2" fmla="*/ 2078083 h 2926606"/>
                <a:gd name="connsiteX3" fmla="*/ 2078084 w 2926607"/>
                <a:gd name="connsiteY3" fmla="*/ 0 h 2926606"/>
                <a:gd name="connsiteX4" fmla="*/ 0 w 2926607"/>
                <a:gd name="connsiteY4" fmla="*/ 848523 h 292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607" h="2926606">
                  <a:moveTo>
                    <a:pt x="0" y="848523"/>
                  </a:moveTo>
                  <a:lnTo>
                    <a:pt x="848524" y="2926606"/>
                  </a:lnTo>
                  <a:lnTo>
                    <a:pt x="2926607" y="2078083"/>
                  </a:lnTo>
                  <a:lnTo>
                    <a:pt x="2078084" y="0"/>
                  </a:lnTo>
                  <a:lnTo>
                    <a:pt x="0" y="848523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989CE6D0-FC53-D7EC-5AC5-E45DBD02EAC1}"/>
                </a:ext>
              </a:extLst>
            </p:cNvPr>
            <p:cNvSpPr/>
            <p:nvPr/>
          </p:nvSpPr>
          <p:spPr>
            <a:xfrm>
              <a:off x="7321076" y="1683848"/>
              <a:ext cx="2731448" cy="2731446"/>
            </a:xfrm>
            <a:custGeom>
              <a:avLst/>
              <a:gdLst>
                <a:gd name="connsiteX0" fmla="*/ 0 w 2731448"/>
                <a:gd name="connsiteY0" fmla="*/ 989923 h 2731446"/>
                <a:gd name="connsiteX1" fmla="*/ 989924 w 2731448"/>
                <a:gd name="connsiteY1" fmla="*/ 2731446 h 2731446"/>
                <a:gd name="connsiteX2" fmla="*/ 2731448 w 2731448"/>
                <a:gd name="connsiteY2" fmla="*/ 1741524 h 2731446"/>
                <a:gd name="connsiteX3" fmla="*/ 1741524 w 2731448"/>
                <a:gd name="connsiteY3" fmla="*/ 0 h 2731446"/>
                <a:gd name="connsiteX4" fmla="*/ 0 w 2731448"/>
                <a:gd name="connsiteY4" fmla="*/ 989923 h 273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448" h="2731446">
                  <a:moveTo>
                    <a:pt x="0" y="989923"/>
                  </a:moveTo>
                  <a:lnTo>
                    <a:pt x="989924" y="2731446"/>
                  </a:lnTo>
                  <a:lnTo>
                    <a:pt x="2731448" y="1741524"/>
                  </a:lnTo>
                  <a:lnTo>
                    <a:pt x="1741524" y="0"/>
                  </a:lnTo>
                  <a:lnTo>
                    <a:pt x="0" y="989923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手繪多邊形: 圖案 295">
              <a:extLst>
                <a:ext uri="{FF2B5EF4-FFF2-40B4-BE49-F238E27FC236}">
                  <a16:creationId xmlns:a16="http://schemas.microsoft.com/office/drawing/2014/main" id="{D5872DA8-8721-FD41-07F1-D1FAD0A9650F}"/>
                </a:ext>
              </a:extLst>
            </p:cNvPr>
            <p:cNvSpPr/>
            <p:nvPr/>
          </p:nvSpPr>
          <p:spPr>
            <a:xfrm>
              <a:off x="7434917" y="1797689"/>
              <a:ext cx="2503766" cy="2503764"/>
            </a:xfrm>
            <a:custGeom>
              <a:avLst/>
              <a:gdLst>
                <a:gd name="connsiteX0" fmla="*/ 0 w 2503766"/>
                <a:gd name="connsiteY0" fmla="*/ 1076357 h 2503764"/>
                <a:gd name="connsiteX1" fmla="*/ 1076357 w 2503766"/>
                <a:gd name="connsiteY1" fmla="*/ 2503764 h 2503764"/>
                <a:gd name="connsiteX2" fmla="*/ 2503766 w 2503766"/>
                <a:gd name="connsiteY2" fmla="*/ 1427408 h 2503764"/>
                <a:gd name="connsiteX3" fmla="*/ 1427408 w 2503766"/>
                <a:gd name="connsiteY3" fmla="*/ 0 h 2503764"/>
                <a:gd name="connsiteX4" fmla="*/ 0 w 2503766"/>
                <a:gd name="connsiteY4" fmla="*/ 1076357 h 25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766" h="2503764">
                  <a:moveTo>
                    <a:pt x="0" y="1076357"/>
                  </a:moveTo>
                  <a:lnTo>
                    <a:pt x="1076357" y="2503764"/>
                  </a:lnTo>
                  <a:lnTo>
                    <a:pt x="2503766" y="1427408"/>
                  </a:lnTo>
                  <a:lnTo>
                    <a:pt x="1427408" y="0"/>
                  </a:lnTo>
                  <a:lnTo>
                    <a:pt x="0" y="1076357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8012F71F-596B-86B5-BA76-46AAFC59A062}"/>
                </a:ext>
              </a:extLst>
            </p:cNvPr>
            <p:cNvSpPr/>
            <p:nvPr/>
          </p:nvSpPr>
          <p:spPr>
            <a:xfrm>
              <a:off x="7558698" y="1921470"/>
              <a:ext cx="2256204" cy="2256202"/>
            </a:xfrm>
            <a:custGeom>
              <a:avLst/>
              <a:gdLst>
                <a:gd name="connsiteX0" fmla="*/ 0 w 2256204"/>
                <a:gd name="connsiteY0" fmla="*/ 1116728 h 2256202"/>
                <a:gd name="connsiteX1" fmla="*/ 1116728 w 2256204"/>
                <a:gd name="connsiteY1" fmla="*/ 2256202 h 2256202"/>
                <a:gd name="connsiteX2" fmla="*/ 2256204 w 2256204"/>
                <a:gd name="connsiteY2" fmla="*/ 1139475 h 2256202"/>
                <a:gd name="connsiteX3" fmla="*/ 1139474 w 2256204"/>
                <a:gd name="connsiteY3" fmla="*/ 0 h 2256202"/>
                <a:gd name="connsiteX4" fmla="*/ 0 w 2256204"/>
                <a:gd name="connsiteY4" fmla="*/ 1116728 h 22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6204" h="2256202">
                  <a:moveTo>
                    <a:pt x="0" y="1116728"/>
                  </a:moveTo>
                  <a:lnTo>
                    <a:pt x="1116728" y="2256202"/>
                  </a:lnTo>
                  <a:lnTo>
                    <a:pt x="2256204" y="1139475"/>
                  </a:lnTo>
                  <a:lnTo>
                    <a:pt x="1139474" y="0"/>
                  </a:lnTo>
                  <a:lnTo>
                    <a:pt x="0" y="1116728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225EDE39-CBD7-A596-67EE-0EDDD4BD7957}"/>
                </a:ext>
              </a:extLst>
            </p:cNvPr>
            <p:cNvSpPr/>
            <p:nvPr/>
          </p:nvSpPr>
          <p:spPr>
            <a:xfrm>
              <a:off x="7687121" y="2049893"/>
              <a:ext cx="1999357" cy="1999355"/>
            </a:xfrm>
            <a:custGeom>
              <a:avLst/>
              <a:gdLst>
                <a:gd name="connsiteX0" fmla="*/ 0 w 1999357"/>
                <a:gd name="connsiteY0" fmla="*/ 1119344 h 1999355"/>
                <a:gd name="connsiteX1" fmla="*/ 1119344 w 1999357"/>
                <a:gd name="connsiteY1" fmla="*/ 1999355 h 1999355"/>
                <a:gd name="connsiteX2" fmla="*/ 1999357 w 1999357"/>
                <a:gd name="connsiteY2" fmla="*/ 880011 h 1999355"/>
                <a:gd name="connsiteX3" fmla="*/ 880012 w 1999357"/>
                <a:gd name="connsiteY3" fmla="*/ 0 h 1999355"/>
                <a:gd name="connsiteX4" fmla="*/ 0 w 1999357"/>
                <a:gd name="connsiteY4" fmla="*/ 1119344 h 199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57" h="1999355">
                  <a:moveTo>
                    <a:pt x="0" y="1119344"/>
                  </a:moveTo>
                  <a:lnTo>
                    <a:pt x="1119344" y="1999355"/>
                  </a:lnTo>
                  <a:lnTo>
                    <a:pt x="1999357" y="880011"/>
                  </a:lnTo>
                  <a:lnTo>
                    <a:pt x="880012" y="0"/>
                  </a:lnTo>
                  <a:lnTo>
                    <a:pt x="0" y="1119344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手繪多邊形: 圖案 298">
              <a:extLst>
                <a:ext uri="{FF2B5EF4-FFF2-40B4-BE49-F238E27FC236}">
                  <a16:creationId xmlns:a16="http://schemas.microsoft.com/office/drawing/2014/main" id="{5EDBD24B-508D-F889-4E08-24E2D134F4DF}"/>
                </a:ext>
              </a:extLst>
            </p:cNvPr>
            <p:cNvSpPr/>
            <p:nvPr/>
          </p:nvSpPr>
          <p:spPr>
            <a:xfrm>
              <a:off x="7815846" y="2178618"/>
              <a:ext cx="1741907" cy="1741905"/>
            </a:xfrm>
            <a:custGeom>
              <a:avLst/>
              <a:gdLst>
                <a:gd name="connsiteX0" fmla="*/ 0 w 1741907"/>
                <a:gd name="connsiteY0" fmla="*/ 1091820 h 1741905"/>
                <a:gd name="connsiteX1" fmla="*/ 1091821 w 1741907"/>
                <a:gd name="connsiteY1" fmla="*/ 1741905 h 1741905"/>
                <a:gd name="connsiteX2" fmla="*/ 1741907 w 1741907"/>
                <a:gd name="connsiteY2" fmla="*/ 650085 h 1741905"/>
                <a:gd name="connsiteX3" fmla="*/ 650085 w 1741907"/>
                <a:gd name="connsiteY3" fmla="*/ 0 h 1741905"/>
                <a:gd name="connsiteX4" fmla="*/ 0 w 1741907"/>
                <a:gd name="connsiteY4" fmla="*/ 1091820 h 174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907" h="1741905">
                  <a:moveTo>
                    <a:pt x="0" y="1091820"/>
                  </a:moveTo>
                  <a:lnTo>
                    <a:pt x="1091821" y="1741905"/>
                  </a:lnTo>
                  <a:lnTo>
                    <a:pt x="1741907" y="650085"/>
                  </a:lnTo>
                  <a:lnTo>
                    <a:pt x="650085" y="0"/>
                  </a:lnTo>
                  <a:lnTo>
                    <a:pt x="0" y="1091820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手繪多邊形: 圖案 299">
              <a:extLst>
                <a:ext uri="{FF2B5EF4-FFF2-40B4-BE49-F238E27FC236}">
                  <a16:creationId xmlns:a16="http://schemas.microsoft.com/office/drawing/2014/main" id="{099F7A0D-00B2-2740-1754-884349E82A61}"/>
                </a:ext>
              </a:extLst>
            </p:cNvPr>
            <p:cNvSpPr/>
            <p:nvPr/>
          </p:nvSpPr>
          <p:spPr>
            <a:xfrm>
              <a:off x="7941406" y="2304177"/>
              <a:ext cx="1490787" cy="1490787"/>
            </a:xfrm>
            <a:custGeom>
              <a:avLst/>
              <a:gdLst>
                <a:gd name="connsiteX0" fmla="*/ 0 w 1490787"/>
                <a:gd name="connsiteY0" fmla="*/ 1041021 h 1490787"/>
                <a:gd name="connsiteX1" fmla="*/ 1041021 w 1490787"/>
                <a:gd name="connsiteY1" fmla="*/ 1490787 h 1490787"/>
                <a:gd name="connsiteX2" fmla="*/ 1490787 w 1490787"/>
                <a:gd name="connsiteY2" fmla="*/ 449766 h 1490787"/>
                <a:gd name="connsiteX3" fmla="*/ 449765 w 1490787"/>
                <a:gd name="connsiteY3" fmla="*/ 0 h 1490787"/>
                <a:gd name="connsiteX4" fmla="*/ 0 w 1490787"/>
                <a:gd name="connsiteY4" fmla="*/ 1041021 h 149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0787" h="1490787">
                  <a:moveTo>
                    <a:pt x="0" y="1041021"/>
                  </a:moveTo>
                  <a:lnTo>
                    <a:pt x="1041021" y="1490787"/>
                  </a:lnTo>
                  <a:lnTo>
                    <a:pt x="1490787" y="449766"/>
                  </a:lnTo>
                  <a:lnTo>
                    <a:pt x="449765" y="0"/>
                  </a:lnTo>
                  <a:lnTo>
                    <a:pt x="0" y="1041021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8E806219-146F-E9FB-C20E-3FF7AB983C00}"/>
                </a:ext>
              </a:extLst>
            </p:cNvPr>
            <p:cNvSpPr/>
            <p:nvPr/>
          </p:nvSpPr>
          <p:spPr>
            <a:xfrm>
              <a:off x="8061123" y="2423895"/>
              <a:ext cx="1251353" cy="1251352"/>
            </a:xfrm>
            <a:custGeom>
              <a:avLst/>
              <a:gdLst>
                <a:gd name="connsiteX0" fmla="*/ 0 w 1251353"/>
                <a:gd name="connsiteY0" fmla="*/ 973027 h 1251352"/>
                <a:gd name="connsiteX1" fmla="*/ 973027 w 1251353"/>
                <a:gd name="connsiteY1" fmla="*/ 1251352 h 1251352"/>
                <a:gd name="connsiteX2" fmla="*/ 1251353 w 1251353"/>
                <a:gd name="connsiteY2" fmla="*/ 278326 h 1251352"/>
                <a:gd name="connsiteX3" fmla="*/ 278324 w 1251353"/>
                <a:gd name="connsiteY3" fmla="*/ 0 h 1251352"/>
                <a:gd name="connsiteX4" fmla="*/ 0 w 1251353"/>
                <a:gd name="connsiteY4" fmla="*/ 973027 h 125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353" h="1251352">
                  <a:moveTo>
                    <a:pt x="0" y="973027"/>
                  </a:moveTo>
                  <a:lnTo>
                    <a:pt x="973027" y="1251352"/>
                  </a:lnTo>
                  <a:lnTo>
                    <a:pt x="1251353" y="278326"/>
                  </a:lnTo>
                  <a:lnTo>
                    <a:pt x="278324" y="0"/>
                  </a:lnTo>
                  <a:lnTo>
                    <a:pt x="0" y="973027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手繪多邊形: 圖案 301">
              <a:extLst>
                <a:ext uri="{FF2B5EF4-FFF2-40B4-BE49-F238E27FC236}">
                  <a16:creationId xmlns:a16="http://schemas.microsoft.com/office/drawing/2014/main" id="{D8FDD670-030D-22A3-A34B-F8527D1A6B6E}"/>
                </a:ext>
              </a:extLst>
            </p:cNvPr>
            <p:cNvSpPr/>
            <p:nvPr/>
          </p:nvSpPr>
          <p:spPr>
            <a:xfrm>
              <a:off x="8173021" y="2535793"/>
              <a:ext cx="1027557" cy="1027556"/>
            </a:xfrm>
            <a:custGeom>
              <a:avLst/>
              <a:gdLst>
                <a:gd name="connsiteX0" fmla="*/ 0 w 1027557"/>
                <a:gd name="connsiteY0" fmla="*/ 893136 h 1027556"/>
                <a:gd name="connsiteX1" fmla="*/ 893136 w 1027557"/>
                <a:gd name="connsiteY1" fmla="*/ 1027556 h 1027556"/>
                <a:gd name="connsiteX2" fmla="*/ 1027557 w 1027557"/>
                <a:gd name="connsiteY2" fmla="*/ 134421 h 1027556"/>
                <a:gd name="connsiteX3" fmla="*/ 134419 w 1027557"/>
                <a:gd name="connsiteY3" fmla="*/ 0 h 1027556"/>
                <a:gd name="connsiteX4" fmla="*/ 0 w 1027557"/>
                <a:gd name="connsiteY4" fmla="*/ 893136 h 102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557" h="1027556">
                  <a:moveTo>
                    <a:pt x="0" y="893136"/>
                  </a:moveTo>
                  <a:lnTo>
                    <a:pt x="893136" y="1027556"/>
                  </a:lnTo>
                  <a:lnTo>
                    <a:pt x="1027557" y="134421"/>
                  </a:lnTo>
                  <a:lnTo>
                    <a:pt x="134419" y="0"/>
                  </a:lnTo>
                  <a:lnTo>
                    <a:pt x="0" y="893136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手繪多邊形: 圖案 302">
              <a:extLst>
                <a:ext uri="{FF2B5EF4-FFF2-40B4-BE49-F238E27FC236}">
                  <a16:creationId xmlns:a16="http://schemas.microsoft.com/office/drawing/2014/main" id="{CA7DD9CE-C831-6872-E315-1EFAAEB48A70}"/>
                </a:ext>
              </a:extLst>
            </p:cNvPr>
            <p:cNvSpPr/>
            <p:nvPr/>
          </p:nvSpPr>
          <p:spPr>
            <a:xfrm>
              <a:off x="8275732" y="2638503"/>
              <a:ext cx="822135" cy="822135"/>
            </a:xfrm>
            <a:custGeom>
              <a:avLst/>
              <a:gdLst>
                <a:gd name="connsiteX0" fmla="*/ 0 w 822135"/>
                <a:gd name="connsiteY0" fmla="*/ 805883 h 822135"/>
                <a:gd name="connsiteX1" fmla="*/ 805884 w 822135"/>
                <a:gd name="connsiteY1" fmla="*/ 822135 h 822135"/>
                <a:gd name="connsiteX2" fmla="*/ 822135 w 822135"/>
                <a:gd name="connsiteY2" fmla="*/ 16252 h 822135"/>
                <a:gd name="connsiteX3" fmla="*/ 16251 w 822135"/>
                <a:gd name="connsiteY3" fmla="*/ 0 h 822135"/>
                <a:gd name="connsiteX4" fmla="*/ 0 w 822135"/>
                <a:gd name="connsiteY4" fmla="*/ 805883 h 82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135" h="822135">
                  <a:moveTo>
                    <a:pt x="0" y="805883"/>
                  </a:moveTo>
                  <a:lnTo>
                    <a:pt x="805884" y="822135"/>
                  </a:lnTo>
                  <a:lnTo>
                    <a:pt x="822135" y="16252"/>
                  </a:lnTo>
                  <a:lnTo>
                    <a:pt x="16251" y="0"/>
                  </a:lnTo>
                  <a:lnTo>
                    <a:pt x="0" y="805883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A321EB2B-A58D-E621-67F1-6F4098657C55}"/>
                </a:ext>
              </a:extLst>
            </p:cNvPr>
            <p:cNvSpPr/>
            <p:nvPr/>
          </p:nvSpPr>
          <p:spPr>
            <a:xfrm>
              <a:off x="8290115" y="2652886"/>
              <a:ext cx="793371" cy="793369"/>
            </a:xfrm>
            <a:custGeom>
              <a:avLst/>
              <a:gdLst>
                <a:gd name="connsiteX0" fmla="*/ 78293 w 793371"/>
                <a:gd name="connsiteY0" fmla="*/ 793369 h 793369"/>
                <a:gd name="connsiteX1" fmla="*/ 793371 w 793371"/>
                <a:gd name="connsiteY1" fmla="*/ 715076 h 793369"/>
                <a:gd name="connsiteX2" fmla="*/ 715075 w 793371"/>
                <a:gd name="connsiteY2" fmla="*/ 0 h 793369"/>
                <a:gd name="connsiteX3" fmla="*/ 0 w 793371"/>
                <a:gd name="connsiteY3" fmla="*/ 78294 h 793369"/>
                <a:gd name="connsiteX4" fmla="*/ 78293 w 793371"/>
                <a:gd name="connsiteY4" fmla="*/ 793369 h 7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371" h="793369">
                  <a:moveTo>
                    <a:pt x="78293" y="793369"/>
                  </a:moveTo>
                  <a:lnTo>
                    <a:pt x="793371" y="715076"/>
                  </a:lnTo>
                  <a:lnTo>
                    <a:pt x="715075" y="0"/>
                  </a:lnTo>
                  <a:lnTo>
                    <a:pt x="0" y="78294"/>
                  </a:lnTo>
                  <a:lnTo>
                    <a:pt x="78293" y="793369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手繪多邊形: 圖案 304">
              <a:extLst>
                <a:ext uri="{FF2B5EF4-FFF2-40B4-BE49-F238E27FC236}">
                  <a16:creationId xmlns:a16="http://schemas.microsoft.com/office/drawing/2014/main" id="{CA62079B-BD62-AF3E-BACA-AEB3BF0286F6}"/>
                </a:ext>
              </a:extLst>
            </p:cNvPr>
            <p:cNvSpPr/>
            <p:nvPr/>
          </p:nvSpPr>
          <p:spPr>
            <a:xfrm>
              <a:off x="8299119" y="2661890"/>
              <a:ext cx="775362" cy="775361"/>
            </a:xfrm>
            <a:custGeom>
              <a:avLst/>
              <a:gdLst>
                <a:gd name="connsiteX0" fmla="*/ 151524 w 775362"/>
                <a:gd name="connsiteY0" fmla="*/ 775361 h 775361"/>
                <a:gd name="connsiteX1" fmla="*/ 775362 w 775362"/>
                <a:gd name="connsiteY1" fmla="*/ 623838 h 775361"/>
                <a:gd name="connsiteX2" fmla="*/ 623838 w 775362"/>
                <a:gd name="connsiteY2" fmla="*/ 0 h 775361"/>
                <a:gd name="connsiteX3" fmla="*/ 0 w 775362"/>
                <a:gd name="connsiteY3" fmla="*/ 151524 h 775361"/>
                <a:gd name="connsiteX4" fmla="*/ 151524 w 775362"/>
                <a:gd name="connsiteY4" fmla="*/ 775361 h 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362" h="775361">
                  <a:moveTo>
                    <a:pt x="151524" y="775361"/>
                  </a:moveTo>
                  <a:lnTo>
                    <a:pt x="775362" y="623838"/>
                  </a:lnTo>
                  <a:lnTo>
                    <a:pt x="623838" y="0"/>
                  </a:lnTo>
                  <a:lnTo>
                    <a:pt x="0" y="151524"/>
                  </a:lnTo>
                  <a:lnTo>
                    <a:pt x="151524" y="775361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手繪多邊形: 圖案 305">
              <a:extLst>
                <a:ext uri="{FF2B5EF4-FFF2-40B4-BE49-F238E27FC236}">
                  <a16:creationId xmlns:a16="http://schemas.microsoft.com/office/drawing/2014/main" id="{A44B3AC9-6F3A-FA23-1AD4-8D1597E6E633}"/>
                </a:ext>
              </a:extLst>
            </p:cNvPr>
            <p:cNvSpPr/>
            <p:nvPr/>
          </p:nvSpPr>
          <p:spPr>
            <a:xfrm>
              <a:off x="8316544" y="2679315"/>
              <a:ext cx="740512" cy="740511"/>
            </a:xfrm>
            <a:custGeom>
              <a:avLst/>
              <a:gdLst>
                <a:gd name="connsiteX0" fmla="*/ 205840 w 740512"/>
                <a:gd name="connsiteY0" fmla="*/ 740511 h 740511"/>
                <a:gd name="connsiteX1" fmla="*/ 740512 w 740512"/>
                <a:gd name="connsiteY1" fmla="*/ 534672 h 740511"/>
                <a:gd name="connsiteX2" fmla="*/ 534672 w 740512"/>
                <a:gd name="connsiteY2" fmla="*/ 0 h 740511"/>
                <a:gd name="connsiteX3" fmla="*/ 0 w 740512"/>
                <a:gd name="connsiteY3" fmla="*/ 205840 h 740511"/>
                <a:gd name="connsiteX4" fmla="*/ 205840 w 740512"/>
                <a:gd name="connsiteY4" fmla="*/ 740511 h 74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512" h="740511">
                  <a:moveTo>
                    <a:pt x="205840" y="740511"/>
                  </a:moveTo>
                  <a:lnTo>
                    <a:pt x="740512" y="534672"/>
                  </a:lnTo>
                  <a:lnTo>
                    <a:pt x="534672" y="0"/>
                  </a:lnTo>
                  <a:lnTo>
                    <a:pt x="0" y="205840"/>
                  </a:lnTo>
                  <a:lnTo>
                    <a:pt x="205840" y="740511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46066E62-5C00-F930-23D0-E8509BB234C8}"/>
                </a:ext>
              </a:extLst>
            </p:cNvPr>
            <p:cNvSpPr/>
            <p:nvPr/>
          </p:nvSpPr>
          <p:spPr>
            <a:xfrm>
              <a:off x="8340216" y="2702987"/>
              <a:ext cx="693168" cy="693167"/>
            </a:xfrm>
            <a:custGeom>
              <a:avLst/>
              <a:gdLst>
                <a:gd name="connsiteX0" fmla="*/ 243655 w 693168"/>
                <a:gd name="connsiteY0" fmla="*/ 693167 h 693167"/>
                <a:gd name="connsiteX1" fmla="*/ 693168 w 693168"/>
                <a:gd name="connsiteY1" fmla="*/ 449513 h 693167"/>
                <a:gd name="connsiteX2" fmla="*/ 449514 w 693168"/>
                <a:gd name="connsiteY2" fmla="*/ 0 h 693167"/>
                <a:gd name="connsiteX3" fmla="*/ 0 w 693168"/>
                <a:gd name="connsiteY3" fmla="*/ 243655 h 693167"/>
                <a:gd name="connsiteX4" fmla="*/ 243655 w 693168"/>
                <a:gd name="connsiteY4" fmla="*/ 693167 h 69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168" h="693167">
                  <a:moveTo>
                    <a:pt x="243655" y="693167"/>
                  </a:moveTo>
                  <a:lnTo>
                    <a:pt x="693168" y="449513"/>
                  </a:lnTo>
                  <a:lnTo>
                    <a:pt x="449514" y="0"/>
                  </a:lnTo>
                  <a:lnTo>
                    <a:pt x="0" y="243655"/>
                  </a:lnTo>
                  <a:lnTo>
                    <a:pt x="243655" y="693167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手繪多邊形: 圖案 307">
              <a:extLst>
                <a:ext uri="{FF2B5EF4-FFF2-40B4-BE49-F238E27FC236}">
                  <a16:creationId xmlns:a16="http://schemas.microsoft.com/office/drawing/2014/main" id="{CEF8DD8A-CC65-46F6-B942-171FF5D2A373}"/>
                </a:ext>
              </a:extLst>
            </p:cNvPr>
            <p:cNvSpPr/>
            <p:nvPr/>
          </p:nvSpPr>
          <p:spPr>
            <a:xfrm>
              <a:off x="8368235" y="2731007"/>
              <a:ext cx="637129" cy="637127"/>
            </a:xfrm>
            <a:custGeom>
              <a:avLst/>
              <a:gdLst>
                <a:gd name="connsiteX0" fmla="*/ 267328 w 637129"/>
                <a:gd name="connsiteY0" fmla="*/ 637127 h 637127"/>
                <a:gd name="connsiteX1" fmla="*/ 637129 w 637129"/>
                <a:gd name="connsiteY1" fmla="*/ 369799 h 637127"/>
                <a:gd name="connsiteX2" fmla="*/ 369799 w 637129"/>
                <a:gd name="connsiteY2" fmla="*/ 0 h 637127"/>
                <a:gd name="connsiteX3" fmla="*/ 0 w 637129"/>
                <a:gd name="connsiteY3" fmla="*/ 267329 h 637127"/>
                <a:gd name="connsiteX4" fmla="*/ 267328 w 637129"/>
                <a:gd name="connsiteY4" fmla="*/ 637127 h 63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29" h="637127">
                  <a:moveTo>
                    <a:pt x="267328" y="637127"/>
                  </a:moveTo>
                  <a:lnTo>
                    <a:pt x="637129" y="369799"/>
                  </a:lnTo>
                  <a:lnTo>
                    <a:pt x="369799" y="0"/>
                  </a:lnTo>
                  <a:lnTo>
                    <a:pt x="0" y="267329"/>
                  </a:lnTo>
                  <a:lnTo>
                    <a:pt x="267328" y="637127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手繪多邊形: 圖案 308">
              <a:extLst>
                <a:ext uri="{FF2B5EF4-FFF2-40B4-BE49-F238E27FC236}">
                  <a16:creationId xmlns:a16="http://schemas.microsoft.com/office/drawing/2014/main" id="{BE46CFE8-ADF4-D55B-7491-60F308A2C53F}"/>
                </a:ext>
              </a:extLst>
            </p:cNvPr>
            <p:cNvSpPr/>
            <p:nvPr/>
          </p:nvSpPr>
          <p:spPr>
            <a:xfrm>
              <a:off x="8398979" y="2761750"/>
              <a:ext cx="575642" cy="575641"/>
            </a:xfrm>
            <a:custGeom>
              <a:avLst/>
              <a:gdLst>
                <a:gd name="connsiteX0" fmla="*/ 279112 w 575642"/>
                <a:gd name="connsiteY0" fmla="*/ 575641 h 575641"/>
                <a:gd name="connsiteX1" fmla="*/ 575642 w 575642"/>
                <a:gd name="connsiteY1" fmla="*/ 296529 h 575641"/>
                <a:gd name="connsiteX2" fmla="*/ 296529 w 575642"/>
                <a:gd name="connsiteY2" fmla="*/ 0 h 575641"/>
                <a:gd name="connsiteX3" fmla="*/ 0 w 575642"/>
                <a:gd name="connsiteY3" fmla="*/ 279113 h 575641"/>
                <a:gd name="connsiteX4" fmla="*/ 279112 w 575642"/>
                <a:gd name="connsiteY4" fmla="*/ 575641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642" h="575641">
                  <a:moveTo>
                    <a:pt x="279112" y="575641"/>
                  </a:moveTo>
                  <a:lnTo>
                    <a:pt x="575642" y="296529"/>
                  </a:lnTo>
                  <a:lnTo>
                    <a:pt x="296529" y="0"/>
                  </a:lnTo>
                  <a:lnTo>
                    <a:pt x="0" y="279113"/>
                  </a:lnTo>
                  <a:lnTo>
                    <a:pt x="279112" y="575641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30870882-6065-DF65-15E1-52D3C9752FAD}"/>
                </a:ext>
              </a:extLst>
            </p:cNvPr>
            <p:cNvSpPr/>
            <p:nvPr/>
          </p:nvSpPr>
          <p:spPr>
            <a:xfrm>
              <a:off x="8431077" y="2793848"/>
              <a:ext cx="511446" cy="511445"/>
            </a:xfrm>
            <a:custGeom>
              <a:avLst/>
              <a:gdLst>
                <a:gd name="connsiteX0" fmla="*/ 281115 w 511446"/>
                <a:gd name="connsiteY0" fmla="*/ 511445 h 511445"/>
                <a:gd name="connsiteX1" fmla="*/ 511446 w 511446"/>
                <a:gd name="connsiteY1" fmla="*/ 230330 h 511445"/>
                <a:gd name="connsiteX2" fmla="*/ 230330 w 511446"/>
                <a:gd name="connsiteY2" fmla="*/ 0 h 511445"/>
                <a:gd name="connsiteX3" fmla="*/ 0 w 511446"/>
                <a:gd name="connsiteY3" fmla="*/ 281116 h 511445"/>
                <a:gd name="connsiteX4" fmla="*/ 281115 w 511446"/>
                <a:gd name="connsiteY4" fmla="*/ 511445 h 51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46" h="511445">
                  <a:moveTo>
                    <a:pt x="281115" y="511445"/>
                  </a:moveTo>
                  <a:lnTo>
                    <a:pt x="511446" y="230330"/>
                  </a:lnTo>
                  <a:lnTo>
                    <a:pt x="230330" y="0"/>
                  </a:lnTo>
                  <a:lnTo>
                    <a:pt x="0" y="281116"/>
                  </a:lnTo>
                  <a:lnTo>
                    <a:pt x="281115" y="511445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手繪多邊形: 圖案 310">
              <a:extLst>
                <a:ext uri="{FF2B5EF4-FFF2-40B4-BE49-F238E27FC236}">
                  <a16:creationId xmlns:a16="http://schemas.microsoft.com/office/drawing/2014/main" id="{83594BF2-0A5B-044A-5579-99D466C3359F}"/>
                </a:ext>
              </a:extLst>
            </p:cNvPr>
            <p:cNvSpPr/>
            <p:nvPr/>
          </p:nvSpPr>
          <p:spPr>
            <a:xfrm>
              <a:off x="8463404" y="2826176"/>
              <a:ext cx="446791" cy="446789"/>
            </a:xfrm>
            <a:custGeom>
              <a:avLst/>
              <a:gdLst>
                <a:gd name="connsiteX0" fmla="*/ 275276 w 446791"/>
                <a:gd name="connsiteY0" fmla="*/ 446789 h 446789"/>
                <a:gd name="connsiteX1" fmla="*/ 446791 w 446791"/>
                <a:gd name="connsiteY1" fmla="*/ 171514 h 446789"/>
                <a:gd name="connsiteX2" fmla="*/ 171514 w 446791"/>
                <a:gd name="connsiteY2" fmla="*/ 0 h 446789"/>
                <a:gd name="connsiteX3" fmla="*/ 0 w 446791"/>
                <a:gd name="connsiteY3" fmla="*/ 275276 h 446789"/>
                <a:gd name="connsiteX4" fmla="*/ 275276 w 446791"/>
                <a:gd name="connsiteY4" fmla="*/ 446789 h 44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791" h="446789">
                  <a:moveTo>
                    <a:pt x="275276" y="446789"/>
                  </a:moveTo>
                  <a:lnTo>
                    <a:pt x="446791" y="171514"/>
                  </a:lnTo>
                  <a:lnTo>
                    <a:pt x="171514" y="0"/>
                  </a:lnTo>
                  <a:lnTo>
                    <a:pt x="0" y="275276"/>
                  </a:lnTo>
                  <a:lnTo>
                    <a:pt x="275276" y="446789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手繪多邊形: 圖案 311">
              <a:extLst>
                <a:ext uri="{FF2B5EF4-FFF2-40B4-BE49-F238E27FC236}">
                  <a16:creationId xmlns:a16="http://schemas.microsoft.com/office/drawing/2014/main" id="{8261DEFF-7AD8-37BE-CB81-2BAEF859FAD7}"/>
                </a:ext>
              </a:extLst>
            </p:cNvPr>
            <p:cNvSpPr/>
            <p:nvPr/>
          </p:nvSpPr>
          <p:spPr>
            <a:xfrm>
              <a:off x="8495062" y="2857834"/>
              <a:ext cx="383476" cy="383476"/>
            </a:xfrm>
            <a:custGeom>
              <a:avLst/>
              <a:gdLst>
                <a:gd name="connsiteX0" fmla="*/ 263344 w 383476"/>
                <a:gd name="connsiteY0" fmla="*/ 383476 h 383476"/>
                <a:gd name="connsiteX1" fmla="*/ 383476 w 383476"/>
                <a:gd name="connsiteY1" fmla="*/ 120133 h 383476"/>
                <a:gd name="connsiteX2" fmla="*/ 120133 w 383476"/>
                <a:gd name="connsiteY2" fmla="*/ 0 h 383476"/>
                <a:gd name="connsiteX3" fmla="*/ 0 w 383476"/>
                <a:gd name="connsiteY3" fmla="*/ 263343 h 383476"/>
                <a:gd name="connsiteX4" fmla="*/ 263344 w 383476"/>
                <a:gd name="connsiteY4" fmla="*/ 383476 h 3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476" h="383476">
                  <a:moveTo>
                    <a:pt x="263344" y="383476"/>
                  </a:moveTo>
                  <a:lnTo>
                    <a:pt x="383476" y="120133"/>
                  </a:lnTo>
                  <a:lnTo>
                    <a:pt x="120133" y="0"/>
                  </a:lnTo>
                  <a:lnTo>
                    <a:pt x="0" y="263343"/>
                  </a:lnTo>
                  <a:lnTo>
                    <a:pt x="263344" y="383476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07290D21-C928-595F-43E3-4BE23092498E}"/>
                </a:ext>
              </a:extLst>
            </p:cNvPr>
            <p:cNvSpPr/>
            <p:nvPr/>
          </p:nvSpPr>
          <p:spPr>
            <a:xfrm>
              <a:off x="8525346" y="2888118"/>
              <a:ext cx="322907" cy="322908"/>
            </a:xfrm>
            <a:custGeom>
              <a:avLst/>
              <a:gdLst>
                <a:gd name="connsiteX0" fmla="*/ 246874 w 322907"/>
                <a:gd name="connsiteY0" fmla="*/ 322908 h 322908"/>
                <a:gd name="connsiteX1" fmla="*/ 322907 w 322907"/>
                <a:gd name="connsiteY1" fmla="*/ 76034 h 322908"/>
                <a:gd name="connsiteX2" fmla="*/ 76033 w 322907"/>
                <a:gd name="connsiteY2" fmla="*/ 0 h 322908"/>
                <a:gd name="connsiteX3" fmla="*/ 0 w 322907"/>
                <a:gd name="connsiteY3" fmla="*/ 246874 h 322908"/>
                <a:gd name="connsiteX4" fmla="*/ 246874 w 322907"/>
                <a:gd name="connsiteY4" fmla="*/ 322908 h 32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07" h="322908">
                  <a:moveTo>
                    <a:pt x="246874" y="322908"/>
                  </a:moveTo>
                  <a:lnTo>
                    <a:pt x="322907" y="76034"/>
                  </a:lnTo>
                  <a:lnTo>
                    <a:pt x="76033" y="0"/>
                  </a:lnTo>
                  <a:lnTo>
                    <a:pt x="0" y="246874"/>
                  </a:lnTo>
                  <a:lnTo>
                    <a:pt x="246874" y="322908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手繪多邊形: 圖案 313">
              <a:extLst>
                <a:ext uri="{FF2B5EF4-FFF2-40B4-BE49-F238E27FC236}">
                  <a16:creationId xmlns:a16="http://schemas.microsoft.com/office/drawing/2014/main" id="{14E29C18-FD04-BF28-FC32-EB1938A0C50D}"/>
                </a:ext>
              </a:extLst>
            </p:cNvPr>
            <p:cNvSpPr/>
            <p:nvPr/>
          </p:nvSpPr>
          <p:spPr>
            <a:xfrm>
              <a:off x="8553738" y="2916508"/>
              <a:ext cx="266124" cy="266127"/>
            </a:xfrm>
            <a:custGeom>
              <a:avLst/>
              <a:gdLst>
                <a:gd name="connsiteX0" fmla="*/ 227227 w 266124"/>
                <a:gd name="connsiteY0" fmla="*/ 266127 h 266127"/>
                <a:gd name="connsiteX1" fmla="*/ 266124 w 266124"/>
                <a:gd name="connsiteY1" fmla="*/ 38899 h 266127"/>
                <a:gd name="connsiteX2" fmla="*/ 38899 w 266124"/>
                <a:gd name="connsiteY2" fmla="*/ 0 h 266127"/>
                <a:gd name="connsiteX3" fmla="*/ 0 w 266124"/>
                <a:gd name="connsiteY3" fmla="*/ 227227 h 266127"/>
                <a:gd name="connsiteX4" fmla="*/ 227227 w 266124"/>
                <a:gd name="connsiteY4" fmla="*/ 266127 h 2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24" h="266127">
                  <a:moveTo>
                    <a:pt x="227227" y="266127"/>
                  </a:moveTo>
                  <a:lnTo>
                    <a:pt x="266124" y="38899"/>
                  </a:lnTo>
                  <a:lnTo>
                    <a:pt x="38899" y="0"/>
                  </a:lnTo>
                  <a:lnTo>
                    <a:pt x="0" y="227227"/>
                  </a:lnTo>
                  <a:lnTo>
                    <a:pt x="227227" y="266127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手繪多邊形: 圖案 314">
              <a:extLst>
                <a:ext uri="{FF2B5EF4-FFF2-40B4-BE49-F238E27FC236}">
                  <a16:creationId xmlns:a16="http://schemas.microsoft.com/office/drawing/2014/main" id="{92C262DB-0AD5-0B9D-B50E-652B8AC06A60}"/>
                </a:ext>
              </a:extLst>
            </p:cNvPr>
            <p:cNvSpPr/>
            <p:nvPr/>
          </p:nvSpPr>
          <p:spPr>
            <a:xfrm>
              <a:off x="8579869" y="2942639"/>
              <a:ext cx="213862" cy="213865"/>
            </a:xfrm>
            <a:custGeom>
              <a:avLst/>
              <a:gdLst>
                <a:gd name="connsiteX0" fmla="*/ 205569 w 213862"/>
                <a:gd name="connsiteY0" fmla="*/ 213865 h 213865"/>
                <a:gd name="connsiteX1" fmla="*/ 213862 w 213862"/>
                <a:gd name="connsiteY1" fmla="*/ 8295 h 213865"/>
                <a:gd name="connsiteX2" fmla="*/ 8295 w 213862"/>
                <a:gd name="connsiteY2" fmla="*/ 0 h 213865"/>
                <a:gd name="connsiteX3" fmla="*/ 0 w 213862"/>
                <a:gd name="connsiteY3" fmla="*/ 205570 h 213865"/>
                <a:gd name="connsiteX4" fmla="*/ 205569 w 213862"/>
                <a:gd name="connsiteY4" fmla="*/ 213865 h 2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862" h="213865">
                  <a:moveTo>
                    <a:pt x="205569" y="213865"/>
                  </a:moveTo>
                  <a:lnTo>
                    <a:pt x="213862" y="8295"/>
                  </a:lnTo>
                  <a:lnTo>
                    <a:pt x="8295" y="0"/>
                  </a:lnTo>
                  <a:lnTo>
                    <a:pt x="0" y="205570"/>
                  </a:lnTo>
                  <a:lnTo>
                    <a:pt x="205569" y="213865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DDC51F41-14C0-872E-BBFB-B7DB68A7CDFE}"/>
                </a:ext>
              </a:extLst>
            </p:cNvPr>
            <p:cNvSpPr/>
            <p:nvPr/>
          </p:nvSpPr>
          <p:spPr>
            <a:xfrm>
              <a:off x="8587210" y="2949980"/>
              <a:ext cx="199181" cy="199183"/>
            </a:xfrm>
            <a:custGeom>
              <a:avLst/>
              <a:gdLst>
                <a:gd name="connsiteX0" fmla="*/ 199181 w 199181"/>
                <a:gd name="connsiteY0" fmla="*/ 182883 h 199183"/>
                <a:gd name="connsiteX1" fmla="*/ 182880 w 199181"/>
                <a:gd name="connsiteY1" fmla="*/ 0 h 199183"/>
                <a:gd name="connsiteX2" fmla="*/ 0 w 199181"/>
                <a:gd name="connsiteY2" fmla="*/ 16300 h 199183"/>
                <a:gd name="connsiteX3" fmla="*/ 16299 w 199181"/>
                <a:gd name="connsiteY3" fmla="*/ 199183 h 199183"/>
                <a:gd name="connsiteX4" fmla="*/ 199181 w 199181"/>
                <a:gd name="connsiteY4" fmla="*/ 182883 h 19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181" h="199183">
                  <a:moveTo>
                    <a:pt x="199181" y="182883"/>
                  </a:moveTo>
                  <a:lnTo>
                    <a:pt x="182880" y="0"/>
                  </a:lnTo>
                  <a:lnTo>
                    <a:pt x="0" y="16300"/>
                  </a:lnTo>
                  <a:lnTo>
                    <a:pt x="16299" y="199183"/>
                  </a:lnTo>
                  <a:lnTo>
                    <a:pt x="199181" y="182883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手繪多邊形: 圖案 316">
              <a:extLst>
                <a:ext uri="{FF2B5EF4-FFF2-40B4-BE49-F238E27FC236}">
                  <a16:creationId xmlns:a16="http://schemas.microsoft.com/office/drawing/2014/main" id="{DE71B973-A5A5-459C-1EEA-E5EF25190A6F}"/>
                </a:ext>
              </a:extLst>
            </p:cNvPr>
            <p:cNvSpPr/>
            <p:nvPr/>
          </p:nvSpPr>
          <p:spPr>
            <a:xfrm>
              <a:off x="8589084" y="2951855"/>
              <a:ext cx="195433" cy="195434"/>
            </a:xfrm>
            <a:custGeom>
              <a:avLst/>
              <a:gdLst>
                <a:gd name="connsiteX0" fmla="*/ 195433 w 195433"/>
                <a:gd name="connsiteY0" fmla="*/ 159978 h 195434"/>
                <a:gd name="connsiteX1" fmla="*/ 159975 w 195433"/>
                <a:gd name="connsiteY1" fmla="*/ 0 h 195434"/>
                <a:gd name="connsiteX2" fmla="*/ 0 w 195433"/>
                <a:gd name="connsiteY2" fmla="*/ 35457 h 195434"/>
                <a:gd name="connsiteX3" fmla="*/ 35456 w 195433"/>
                <a:gd name="connsiteY3" fmla="*/ 195434 h 195434"/>
                <a:gd name="connsiteX4" fmla="*/ 195433 w 195433"/>
                <a:gd name="connsiteY4" fmla="*/ 159978 h 19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433" h="195434">
                  <a:moveTo>
                    <a:pt x="195433" y="159978"/>
                  </a:moveTo>
                  <a:lnTo>
                    <a:pt x="159975" y="0"/>
                  </a:lnTo>
                  <a:lnTo>
                    <a:pt x="0" y="35457"/>
                  </a:lnTo>
                  <a:lnTo>
                    <a:pt x="35456" y="195434"/>
                  </a:lnTo>
                  <a:lnTo>
                    <a:pt x="195433" y="159978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手繪多邊形: 圖案 317">
              <a:extLst>
                <a:ext uri="{FF2B5EF4-FFF2-40B4-BE49-F238E27FC236}">
                  <a16:creationId xmlns:a16="http://schemas.microsoft.com/office/drawing/2014/main" id="{121BC5AC-BCA7-E10D-C528-92F86A204861}"/>
                </a:ext>
              </a:extLst>
            </p:cNvPr>
            <p:cNvSpPr/>
            <p:nvPr/>
          </p:nvSpPr>
          <p:spPr>
            <a:xfrm>
              <a:off x="8593162" y="2955933"/>
              <a:ext cx="187278" cy="187278"/>
            </a:xfrm>
            <a:custGeom>
              <a:avLst/>
              <a:gdLst>
                <a:gd name="connsiteX0" fmla="*/ 187278 w 187278"/>
                <a:gd name="connsiteY0" fmla="*/ 137503 h 187278"/>
                <a:gd name="connsiteX1" fmla="*/ 137500 w 187278"/>
                <a:gd name="connsiteY1" fmla="*/ 0 h 187278"/>
                <a:gd name="connsiteX2" fmla="*/ 0 w 187278"/>
                <a:gd name="connsiteY2" fmla="*/ 49776 h 187278"/>
                <a:gd name="connsiteX3" fmla="*/ 49776 w 187278"/>
                <a:gd name="connsiteY3" fmla="*/ 187278 h 187278"/>
                <a:gd name="connsiteX4" fmla="*/ 187278 w 187278"/>
                <a:gd name="connsiteY4" fmla="*/ 137503 h 18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78" h="187278">
                  <a:moveTo>
                    <a:pt x="187278" y="137503"/>
                  </a:moveTo>
                  <a:lnTo>
                    <a:pt x="137500" y="0"/>
                  </a:lnTo>
                  <a:lnTo>
                    <a:pt x="0" y="49776"/>
                  </a:lnTo>
                  <a:lnTo>
                    <a:pt x="49776" y="187278"/>
                  </a:lnTo>
                  <a:lnTo>
                    <a:pt x="187278" y="137503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F2702F49-DB2C-B7E0-5CC6-1D637C11D4B5}"/>
                </a:ext>
              </a:extLst>
            </p:cNvPr>
            <p:cNvSpPr/>
            <p:nvPr/>
          </p:nvSpPr>
          <p:spPr>
            <a:xfrm>
              <a:off x="8598886" y="2961657"/>
              <a:ext cx="175829" cy="175830"/>
            </a:xfrm>
            <a:custGeom>
              <a:avLst/>
              <a:gdLst>
                <a:gd name="connsiteX0" fmla="*/ 175829 w 175829"/>
                <a:gd name="connsiteY0" fmla="*/ 115966 h 175830"/>
                <a:gd name="connsiteX1" fmla="*/ 115963 w 175829"/>
                <a:gd name="connsiteY1" fmla="*/ 0 h 175830"/>
                <a:gd name="connsiteX2" fmla="*/ 0 w 175829"/>
                <a:gd name="connsiteY2" fmla="*/ 59865 h 175830"/>
                <a:gd name="connsiteX3" fmla="*/ 59864 w 175829"/>
                <a:gd name="connsiteY3" fmla="*/ 175830 h 175830"/>
                <a:gd name="connsiteX4" fmla="*/ 175829 w 175829"/>
                <a:gd name="connsiteY4" fmla="*/ 115966 h 17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29" h="175830">
                  <a:moveTo>
                    <a:pt x="175829" y="115966"/>
                  </a:moveTo>
                  <a:lnTo>
                    <a:pt x="115963" y="0"/>
                  </a:lnTo>
                  <a:lnTo>
                    <a:pt x="0" y="59865"/>
                  </a:lnTo>
                  <a:lnTo>
                    <a:pt x="59864" y="175830"/>
                  </a:lnTo>
                  <a:lnTo>
                    <a:pt x="175829" y="115966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手繪多邊形: 圖案 319">
              <a:extLst>
                <a:ext uri="{FF2B5EF4-FFF2-40B4-BE49-F238E27FC236}">
                  <a16:creationId xmlns:a16="http://schemas.microsoft.com/office/drawing/2014/main" id="{634590CD-E06F-24E5-E0D4-92C5DB44257C}"/>
                </a:ext>
              </a:extLst>
            </p:cNvPr>
            <p:cNvSpPr/>
            <p:nvPr/>
          </p:nvSpPr>
          <p:spPr>
            <a:xfrm>
              <a:off x="8605771" y="2968541"/>
              <a:ext cx="162060" cy="162062"/>
            </a:xfrm>
            <a:custGeom>
              <a:avLst/>
              <a:gdLst>
                <a:gd name="connsiteX0" fmla="*/ 162060 w 162060"/>
                <a:gd name="connsiteY0" fmla="*/ 95746 h 162062"/>
                <a:gd name="connsiteX1" fmla="*/ 95744 w 162060"/>
                <a:gd name="connsiteY1" fmla="*/ 0 h 162062"/>
                <a:gd name="connsiteX2" fmla="*/ 0 w 162060"/>
                <a:gd name="connsiteY2" fmla="*/ 66317 h 162062"/>
                <a:gd name="connsiteX3" fmla="*/ 66316 w 162060"/>
                <a:gd name="connsiteY3" fmla="*/ 162062 h 162062"/>
                <a:gd name="connsiteX4" fmla="*/ 162060 w 162060"/>
                <a:gd name="connsiteY4" fmla="*/ 95746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60" h="162062">
                  <a:moveTo>
                    <a:pt x="162060" y="95746"/>
                  </a:moveTo>
                  <a:lnTo>
                    <a:pt x="95744" y="0"/>
                  </a:lnTo>
                  <a:lnTo>
                    <a:pt x="0" y="66317"/>
                  </a:lnTo>
                  <a:lnTo>
                    <a:pt x="66316" y="162062"/>
                  </a:lnTo>
                  <a:lnTo>
                    <a:pt x="162060" y="95746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手繪多邊形: 圖案 320">
              <a:extLst>
                <a:ext uri="{FF2B5EF4-FFF2-40B4-BE49-F238E27FC236}">
                  <a16:creationId xmlns:a16="http://schemas.microsoft.com/office/drawing/2014/main" id="{06E7B99F-3654-F42E-34C2-2371FAD7428C}"/>
                </a:ext>
              </a:extLst>
            </p:cNvPr>
            <p:cNvSpPr/>
            <p:nvPr/>
          </p:nvSpPr>
          <p:spPr>
            <a:xfrm>
              <a:off x="8613397" y="2976167"/>
              <a:ext cx="146807" cy="146809"/>
            </a:xfrm>
            <a:custGeom>
              <a:avLst/>
              <a:gdLst>
                <a:gd name="connsiteX0" fmla="*/ 146807 w 146807"/>
                <a:gd name="connsiteY0" fmla="*/ 77108 h 146809"/>
                <a:gd name="connsiteX1" fmla="*/ 77106 w 146807"/>
                <a:gd name="connsiteY1" fmla="*/ 0 h 146809"/>
                <a:gd name="connsiteX2" fmla="*/ 0 w 146807"/>
                <a:gd name="connsiteY2" fmla="*/ 69701 h 146809"/>
                <a:gd name="connsiteX3" fmla="*/ 69699 w 146807"/>
                <a:gd name="connsiteY3" fmla="*/ 146809 h 146809"/>
                <a:gd name="connsiteX4" fmla="*/ 146807 w 146807"/>
                <a:gd name="connsiteY4" fmla="*/ 77108 h 14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07" h="146809">
                  <a:moveTo>
                    <a:pt x="146807" y="77108"/>
                  </a:moveTo>
                  <a:lnTo>
                    <a:pt x="77106" y="0"/>
                  </a:lnTo>
                  <a:lnTo>
                    <a:pt x="0" y="69701"/>
                  </a:lnTo>
                  <a:lnTo>
                    <a:pt x="69699" y="146809"/>
                  </a:lnTo>
                  <a:lnTo>
                    <a:pt x="146807" y="77108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2" name="手繪多邊形: 圖案 321">
              <a:extLst>
                <a:ext uri="{FF2B5EF4-FFF2-40B4-BE49-F238E27FC236}">
                  <a16:creationId xmlns:a16="http://schemas.microsoft.com/office/drawing/2014/main" id="{1ADC5E04-D4C8-8B14-A38C-C5B89529FEAA}"/>
                </a:ext>
              </a:extLst>
            </p:cNvPr>
            <p:cNvSpPr/>
            <p:nvPr/>
          </p:nvSpPr>
          <p:spPr>
            <a:xfrm>
              <a:off x="8621413" y="2984183"/>
              <a:ext cx="130776" cy="130777"/>
            </a:xfrm>
            <a:custGeom>
              <a:avLst/>
              <a:gdLst>
                <a:gd name="connsiteX0" fmla="*/ 130776 w 130776"/>
                <a:gd name="connsiteY0" fmla="*/ 60225 h 130777"/>
                <a:gd name="connsiteX1" fmla="*/ 60225 w 130776"/>
                <a:gd name="connsiteY1" fmla="*/ 0 h 130777"/>
                <a:gd name="connsiteX2" fmla="*/ 0 w 130776"/>
                <a:gd name="connsiteY2" fmla="*/ 70552 h 130777"/>
                <a:gd name="connsiteX3" fmla="*/ 70553 w 130776"/>
                <a:gd name="connsiteY3" fmla="*/ 130777 h 130777"/>
                <a:gd name="connsiteX4" fmla="*/ 130776 w 130776"/>
                <a:gd name="connsiteY4" fmla="*/ 60225 h 13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76" h="130777">
                  <a:moveTo>
                    <a:pt x="130776" y="60225"/>
                  </a:moveTo>
                  <a:lnTo>
                    <a:pt x="60225" y="0"/>
                  </a:lnTo>
                  <a:lnTo>
                    <a:pt x="0" y="70552"/>
                  </a:lnTo>
                  <a:lnTo>
                    <a:pt x="70553" y="130777"/>
                  </a:lnTo>
                  <a:lnTo>
                    <a:pt x="130776" y="60225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手繪多邊形: 圖案 322">
              <a:extLst>
                <a:ext uri="{FF2B5EF4-FFF2-40B4-BE49-F238E27FC236}">
                  <a16:creationId xmlns:a16="http://schemas.microsoft.com/office/drawing/2014/main" id="{5E58115A-8ECD-12AB-0855-B230075443BD}"/>
                </a:ext>
              </a:extLst>
            </p:cNvPr>
            <p:cNvSpPr/>
            <p:nvPr/>
          </p:nvSpPr>
          <p:spPr>
            <a:xfrm>
              <a:off x="8629526" y="2992296"/>
              <a:ext cx="114549" cy="114551"/>
            </a:xfrm>
            <a:custGeom>
              <a:avLst/>
              <a:gdLst>
                <a:gd name="connsiteX0" fmla="*/ 114549 w 114549"/>
                <a:gd name="connsiteY0" fmla="*/ 45186 h 114551"/>
                <a:gd name="connsiteX1" fmla="*/ 45185 w 114549"/>
                <a:gd name="connsiteY1" fmla="*/ 0 h 114551"/>
                <a:gd name="connsiteX2" fmla="*/ 0 w 114549"/>
                <a:gd name="connsiteY2" fmla="*/ 69365 h 114551"/>
                <a:gd name="connsiteX3" fmla="*/ 69364 w 114549"/>
                <a:gd name="connsiteY3" fmla="*/ 114551 h 114551"/>
                <a:gd name="connsiteX4" fmla="*/ 114549 w 114549"/>
                <a:gd name="connsiteY4" fmla="*/ 45186 h 114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49" h="114551">
                  <a:moveTo>
                    <a:pt x="114549" y="45186"/>
                  </a:moveTo>
                  <a:lnTo>
                    <a:pt x="45185" y="0"/>
                  </a:lnTo>
                  <a:lnTo>
                    <a:pt x="0" y="69365"/>
                  </a:lnTo>
                  <a:lnTo>
                    <a:pt x="69364" y="114551"/>
                  </a:lnTo>
                  <a:lnTo>
                    <a:pt x="114549" y="45186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手繪多邊形: 圖案 323">
              <a:extLst>
                <a:ext uri="{FF2B5EF4-FFF2-40B4-BE49-F238E27FC236}">
                  <a16:creationId xmlns:a16="http://schemas.microsoft.com/office/drawing/2014/main" id="{B485AC45-E639-61E8-F620-73815DE98636}"/>
                </a:ext>
              </a:extLst>
            </p:cNvPr>
            <p:cNvSpPr/>
            <p:nvPr/>
          </p:nvSpPr>
          <p:spPr>
            <a:xfrm>
              <a:off x="8637504" y="3000273"/>
              <a:ext cx="98596" cy="98597"/>
            </a:xfrm>
            <a:custGeom>
              <a:avLst/>
              <a:gdLst>
                <a:gd name="connsiteX0" fmla="*/ 98596 w 98596"/>
                <a:gd name="connsiteY0" fmla="*/ 32013 h 98597"/>
                <a:gd name="connsiteX1" fmla="*/ 32011 w 98596"/>
                <a:gd name="connsiteY1" fmla="*/ 0 h 98597"/>
                <a:gd name="connsiteX2" fmla="*/ 0 w 98596"/>
                <a:gd name="connsiteY2" fmla="*/ 66584 h 98597"/>
                <a:gd name="connsiteX3" fmla="*/ 66583 w 98596"/>
                <a:gd name="connsiteY3" fmla="*/ 98597 h 98597"/>
                <a:gd name="connsiteX4" fmla="*/ 98596 w 98596"/>
                <a:gd name="connsiteY4" fmla="*/ 32013 h 9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96" h="98597">
                  <a:moveTo>
                    <a:pt x="98596" y="32013"/>
                  </a:moveTo>
                  <a:lnTo>
                    <a:pt x="32011" y="0"/>
                  </a:lnTo>
                  <a:lnTo>
                    <a:pt x="0" y="66584"/>
                  </a:lnTo>
                  <a:lnTo>
                    <a:pt x="66583" y="98597"/>
                  </a:lnTo>
                  <a:lnTo>
                    <a:pt x="98596" y="32013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手繪多邊形: 圖案 324">
              <a:extLst>
                <a:ext uri="{FF2B5EF4-FFF2-40B4-BE49-F238E27FC236}">
                  <a16:creationId xmlns:a16="http://schemas.microsoft.com/office/drawing/2014/main" id="{D81493BD-FB96-DD2E-4F4A-A1754AFBBDB3}"/>
                </a:ext>
              </a:extLst>
            </p:cNvPr>
            <p:cNvSpPr/>
            <p:nvPr/>
          </p:nvSpPr>
          <p:spPr>
            <a:xfrm>
              <a:off x="8645160" y="3007930"/>
              <a:ext cx="83281" cy="83283"/>
            </a:xfrm>
            <a:custGeom>
              <a:avLst/>
              <a:gdLst>
                <a:gd name="connsiteX0" fmla="*/ 83281 w 83281"/>
                <a:gd name="connsiteY0" fmla="*/ 20674 h 83283"/>
                <a:gd name="connsiteX1" fmla="*/ 20672 w 83281"/>
                <a:gd name="connsiteY1" fmla="*/ 0 h 83283"/>
                <a:gd name="connsiteX2" fmla="*/ 0 w 83281"/>
                <a:gd name="connsiteY2" fmla="*/ 62609 h 83283"/>
                <a:gd name="connsiteX3" fmla="*/ 62607 w 83281"/>
                <a:gd name="connsiteY3" fmla="*/ 83283 h 83283"/>
                <a:gd name="connsiteX4" fmla="*/ 83281 w 83281"/>
                <a:gd name="connsiteY4" fmla="*/ 20674 h 8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1" h="83283">
                  <a:moveTo>
                    <a:pt x="83281" y="20674"/>
                  </a:moveTo>
                  <a:lnTo>
                    <a:pt x="20672" y="0"/>
                  </a:lnTo>
                  <a:lnTo>
                    <a:pt x="0" y="62609"/>
                  </a:lnTo>
                  <a:lnTo>
                    <a:pt x="62607" y="83283"/>
                  </a:lnTo>
                  <a:lnTo>
                    <a:pt x="83281" y="20674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手繪多邊形: 圖案 325">
              <a:extLst>
                <a:ext uri="{FF2B5EF4-FFF2-40B4-BE49-F238E27FC236}">
                  <a16:creationId xmlns:a16="http://schemas.microsoft.com/office/drawing/2014/main" id="{C6E5EF7C-338D-C819-4F0E-4C4D511B9567}"/>
                </a:ext>
              </a:extLst>
            </p:cNvPr>
            <p:cNvSpPr/>
            <p:nvPr/>
          </p:nvSpPr>
          <p:spPr>
            <a:xfrm>
              <a:off x="8652360" y="3015131"/>
              <a:ext cx="68882" cy="57786"/>
            </a:xfrm>
            <a:custGeom>
              <a:avLst/>
              <a:gdLst>
                <a:gd name="connsiteX0" fmla="*/ 68882 w 68882"/>
                <a:gd name="connsiteY0" fmla="*/ 11096 h 57786"/>
                <a:gd name="connsiteX1" fmla="*/ 11095 w 68882"/>
                <a:gd name="connsiteY1" fmla="*/ 0 h 57786"/>
                <a:gd name="connsiteX2" fmla="*/ 0 w 68882"/>
                <a:gd name="connsiteY2" fmla="*/ 57786 h 57786"/>
                <a:gd name="connsiteX3" fmla="*/ 68882 w 68882"/>
                <a:gd name="connsiteY3" fmla="*/ 11096 h 5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82" h="57786">
                  <a:moveTo>
                    <a:pt x="68882" y="11096"/>
                  </a:moveTo>
                  <a:lnTo>
                    <a:pt x="11095" y="0"/>
                  </a:lnTo>
                  <a:lnTo>
                    <a:pt x="0" y="57786"/>
                  </a:lnTo>
                  <a:lnTo>
                    <a:pt x="68882" y="11096"/>
                  </a:lnTo>
                  <a:close/>
                </a:path>
              </a:pathLst>
            </a:custGeom>
            <a:solidFill>
              <a:srgbClr val="F4B183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手繪多邊形: 圖案 326">
              <a:extLst>
                <a:ext uri="{FF2B5EF4-FFF2-40B4-BE49-F238E27FC236}">
                  <a16:creationId xmlns:a16="http://schemas.microsoft.com/office/drawing/2014/main" id="{F9DAE96E-764B-5284-C835-3C395CACE2A4}"/>
                </a:ext>
              </a:extLst>
            </p:cNvPr>
            <p:cNvSpPr/>
            <p:nvPr/>
          </p:nvSpPr>
          <p:spPr>
            <a:xfrm>
              <a:off x="8659005" y="3021775"/>
              <a:ext cx="55591" cy="52417"/>
            </a:xfrm>
            <a:custGeom>
              <a:avLst/>
              <a:gdLst>
                <a:gd name="connsiteX0" fmla="*/ 55591 w 55591"/>
                <a:gd name="connsiteY0" fmla="*/ 3175 h 52417"/>
                <a:gd name="connsiteX1" fmla="*/ 3174 w 55591"/>
                <a:gd name="connsiteY1" fmla="*/ 0 h 52417"/>
                <a:gd name="connsiteX2" fmla="*/ 0 w 55591"/>
                <a:gd name="connsiteY2" fmla="*/ 52417 h 52417"/>
                <a:gd name="connsiteX3" fmla="*/ 55591 w 55591"/>
                <a:gd name="connsiteY3" fmla="*/ 3175 h 5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91" h="52417">
                  <a:moveTo>
                    <a:pt x="55591" y="3175"/>
                  </a:moveTo>
                  <a:lnTo>
                    <a:pt x="3174" y="0"/>
                  </a:lnTo>
                  <a:lnTo>
                    <a:pt x="0" y="52417"/>
                  </a:lnTo>
                  <a:lnTo>
                    <a:pt x="55591" y="3175"/>
                  </a:lnTo>
                  <a:close/>
                </a:path>
              </a:pathLst>
            </a:custGeom>
            <a:solidFill>
              <a:srgbClr val="A9D18E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手繪多邊形: 圖案 327">
              <a:extLst>
                <a:ext uri="{FF2B5EF4-FFF2-40B4-BE49-F238E27FC236}">
                  <a16:creationId xmlns:a16="http://schemas.microsoft.com/office/drawing/2014/main" id="{5023FEFF-2085-2601-5967-884A76E28974}"/>
                </a:ext>
              </a:extLst>
            </p:cNvPr>
            <p:cNvSpPr/>
            <p:nvPr/>
          </p:nvSpPr>
          <p:spPr>
            <a:xfrm>
              <a:off x="8661814" y="3024586"/>
              <a:ext cx="46753" cy="49972"/>
            </a:xfrm>
            <a:custGeom>
              <a:avLst/>
              <a:gdLst>
                <a:gd name="connsiteX0" fmla="*/ 46753 w 46753"/>
                <a:gd name="connsiteY0" fmla="*/ 0 h 49972"/>
                <a:gd name="connsiteX1" fmla="*/ 0 w 46753"/>
                <a:gd name="connsiteY1" fmla="*/ 3218 h 49972"/>
                <a:gd name="connsiteX2" fmla="*/ 3219 w 46753"/>
                <a:gd name="connsiteY2" fmla="*/ 49972 h 49972"/>
                <a:gd name="connsiteX3" fmla="*/ 46753 w 46753"/>
                <a:gd name="connsiteY3" fmla="*/ 0 h 4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" h="49972">
                  <a:moveTo>
                    <a:pt x="46753" y="0"/>
                  </a:moveTo>
                  <a:lnTo>
                    <a:pt x="0" y="3218"/>
                  </a:lnTo>
                  <a:lnTo>
                    <a:pt x="3219" y="49972"/>
                  </a:lnTo>
                  <a:lnTo>
                    <a:pt x="46753" y="0"/>
                  </a:lnTo>
                  <a:close/>
                </a:path>
              </a:pathLst>
            </a:custGeom>
            <a:solidFill>
              <a:srgbClr val="8FAADC"/>
            </a:solidFill>
            <a:ln w="12700" cap="flat" cmpd="sng" algn="ctr">
              <a:solidFill>
                <a:srgbClr val="41719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29" name="群組 328">
              <a:extLst>
                <a:ext uri="{FF2B5EF4-FFF2-40B4-BE49-F238E27FC236}">
                  <a16:creationId xmlns:a16="http://schemas.microsoft.com/office/drawing/2014/main" id="{86CB2213-767A-2980-9830-39789AA7CD49}"/>
                </a:ext>
              </a:extLst>
            </p:cNvPr>
            <p:cNvGrpSpPr/>
            <p:nvPr/>
          </p:nvGrpSpPr>
          <p:grpSpPr>
            <a:xfrm>
              <a:off x="8662185" y="3024956"/>
              <a:ext cx="49232" cy="49233"/>
              <a:chOff x="8662185" y="3024956"/>
              <a:chExt cx="49232" cy="49233"/>
            </a:xfrm>
            <a:grpFill/>
          </p:grpSpPr>
          <p:sp>
            <p:nvSpPr>
              <p:cNvPr id="330" name="手繪多邊形: 圖案 329">
                <a:extLst>
                  <a:ext uri="{FF2B5EF4-FFF2-40B4-BE49-F238E27FC236}">
                    <a16:creationId xmlns:a16="http://schemas.microsoft.com/office/drawing/2014/main" id="{3EC9BB9E-0205-7206-283C-BCA31C79FF99}"/>
                  </a:ext>
                </a:extLst>
              </p:cNvPr>
              <p:cNvSpPr/>
              <p:nvPr/>
            </p:nvSpPr>
            <p:spPr>
              <a:xfrm>
                <a:off x="8662185" y="3024956"/>
                <a:ext cx="41007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41007" h="8226">
                    <a:moveTo>
                      <a:pt x="41006" y="0"/>
                    </a:moveTo>
                    <a:lnTo>
                      <a:pt x="0" y="8225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" name="手繪多邊形: 圖案 330">
                <a:extLst>
                  <a:ext uri="{FF2B5EF4-FFF2-40B4-BE49-F238E27FC236}">
                    <a16:creationId xmlns:a16="http://schemas.microsoft.com/office/drawing/2014/main" id="{ACE7D74B-BC87-EB81-F6E6-FB260B4A6572}"/>
                  </a:ext>
                </a:extLst>
              </p:cNvPr>
              <p:cNvSpPr/>
              <p:nvPr/>
            </p:nvSpPr>
            <p:spPr>
              <a:xfrm>
                <a:off x="8670410" y="3065963"/>
                <a:ext cx="41007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41007" h="8226">
                    <a:moveTo>
                      <a:pt x="0" y="8225"/>
                    </a:moveTo>
                    <a:lnTo>
                      <a:pt x="41006" y="0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332" name="圖片 331">
            <a:extLst>
              <a:ext uri="{FF2B5EF4-FFF2-40B4-BE49-F238E27FC236}">
                <a16:creationId xmlns:a16="http://schemas.microsoft.com/office/drawing/2014/main" id="{F28548F2-A9BC-1166-A16E-A8C8023FD7D9}"/>
              </a:ext>
            </a:extLst>
          </p:cNvPr>
          <p:cNvPicPr>
            <a:picLocks/>
          </p:cNvPicPr>
          <p:nvPr/>
        </p:nvPicPr>
        <p:blipFill>
          <a:blip r:embed="rId87"/>
          <a:stretch>
            <a:fillRect/>
          </a:stretch>
        </p:blipFill>
        <p:spPr>
          <a:xfrm>
            <a:off x="1906622" y="4078178"/>
            <a:ext cx="1433164" cy="1435899"/>
          </a:xfrm>
          <a:prstGeom prst="rect">
            <a:avLst/>
          </a:prstGeom>
        </p:spPr>
      </p:pic>
      <p:sp>
        <p:nvSpPr>
          <p:cNvPr id="341" name="文字方塊 340">
            <a:extLst>
              <a:ext uri="{FF2B5EF4-FFF2-40B4-BE49-F238E27FC236}">
                <a16:creationId xmlns:a16="http://schemas.microsoft.com/office/drawing/2014/main" id="{8C9CF7AE-6853-27CD-592C-649AA1CFA1E9}"/>
              </a:ext>
            </a:extLst>
          </p:cNvPr>
          <p:cNvSpPr txBox="1"/>
          <p:nvPr/>
        </p:nvSpPr>
        <p:spPr>
          <a:xfrm>
            <a:off x="1917700" y="13081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錯覺</a:t>
            </a:r>
            <a:r>
              <a:rPr lang="en-US" altLang="zh-TW" dirty="0"/>
              <a:t>-</a:t>
            </a:r>
            <a:r>
              <a:rPr lang="zh-TW" altLang="en-US" dirty="0"/>
              <a:t>磚</a:t>
            </a:r>
          </a:p>
        </p:txBody>
      </p:sp>
      <p:sp>
        <p:nvSpPr>
          <p:cNvPr id="342" name="文字方塊 341">
            <a:extLst>
              <a:ext uri="{FF2B5EF4-FFF2-40B4-BE49-F238E27FC236}">
                <a16:creationId xmlns:a16="http://schemas.microsoft.com/office/drawing/2014/main" id="{9F31D9FA-6672-00F7-54C9-4D4648D01D25}"/>
              </a:ext>
            </a:extLst>
          </p:cNvPr>
          <p:cNvSpPr txBox="1"/>
          <p:nvPr/>
        </p:nvSpPr>
        <p:spPr>
          <a:xfrm>
            <a:off x="9042400" y="13081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收縮圖</a:t>
            </a:r>
          </a:p>
        </p:txBody>
      </p:sp>
      <p:sp>
        <p:nvSpPr>
          <p:cNvPr id="343" name="文字方塊 342">
            <a:extLst>
              <a:ext uri="{FF2B5EF4-FFF2-40B4-BE49-F238E27FC236}">
                <a16:creationId xmlns:a16="http://schemas.microsoft.com/office/drawing/2014/main" id="{5F9C6E23-B1D6-F8A2-1EC7-A43EAA0D4BCC}"/>
              </a:ext>
            </a:extLst>
          </p:cNvPr>
          <p:cNvSpPr txBox="1"/>
          <p:nvPr/>
        </p:nvSpPr>
        <p:spPr>
          <a:xfrm>
            <a:off x="1905000" y="36068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碎形</a:t>
            </a:r>
          </a:p>
        </p:txBody>
      </p:sp>
      <p:sp>
        <p:nvSpPr>
          <p:cNvPr id="344" name="文字方塊 343">
            <a:extLst>
              <a:ext uri="{FF2B5EF4-FFF2-40B4-BE49-F238E27FC236}">
                <a16:creationId xmlns:a16="http://schemas.microsoft.com/office/drawing/2014/main" id="{EBD474C5-4550-2156-83D1-A09EBBD9103A}"/>
              </a:ext>
            </a:extLst>
          </p:cNvPr>
          <p:cNvSpPr txBox="1"/>
          <p:nvPr/>
        </p:nvSpPr>
        <p:spPr>
          <a:xfrm>
            <a:off x="5511800" y="36322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定線複製</a:t>
            </a:r>
          </a:p>
        </p:txBody>
      </p:sp>
      <p:sp>
        <p:nvSpPr>
          <p:cNvPr id="345" name="文字方塊 344">
            <a:extLst>
              <a:ext uri="{FF2B5EF4-FFF2-40B4-BE49-F238E27FC236}">
                <a16:creationId xmlns:a16="http://schemas.microsoft.com/office/drawing/2014/main" id="{6AC999D4-2C95-FFA4-926D-52B573552E9D}"/>
              </a:ext>
            </a:extLst>
          </p:cNvPr>
          <p:cNvSpPr txBox="1"/>
          <p:nvPr/>
        </p:nvSpPr>
        <p:spPr>
          <a:xfrm>
            <a:off x="8674100" y="360680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跳躍性迭代</a:t>
            </a:r>
          </a:p>
        </p:txBody>
      </p:sp>
      <p:sp>
        <p:nvSpPr>
          <p:cNvPr id="347" name="文字方塊 346">
            <a:extLst>
              <a:ext uri="{FF2B5EF4-FFF2-40B4-BE49-F238E27FC236}">
                <a16:creationId xmlns:a16="http://schemas.microsoft.com/office/drawing/2014/main" id="{C223DADB-F7ED-C8DD-47DA-D67702936D43}"/>
              </a:ext>
            </a:extLst>
          </p:cNvPr>
          <p:cNvSpPr txBox="1"/>
          <p:nvPr/>
        </p:nvSpPr>
        <p:spPr>
          <a:xfrm>
            <a:off x="5499100" y="13081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錯覺</a:t>
            </a:r>
            <a:r>
              <a:rPr lang="en-US" altLang="zh-TW" dirty="0"/>
              <a:t>-</a:t>
            </a:r>
            <a:r>
              <a:rPr lang="zh-TW" altLang="en-US" dirty="0"/>
              <a:t>柵</a:t>
            </a:r>
          </a:p>
        </p:txBody>
      </p: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45010C2D-6AA6-4A6A-2D0B-48C048835BE7}"/>
              </a:ext>
            </a:extLst>
          </p:cNvPr>
          <p:cNvGrpSpPr/>
          <p:nvPr/>
        </p:nvGrpSpPr>
        <p:grpSpPr>
          <a:xfrm>
            <a:off x="4940300" y="2056677"/>
            <a:ext cx="2460330" cy="737323"/>
            <a:chOff x="1621411" y="933253"/>
            <a:chExt cx="8964891" cy="2686641"/>
          </a:xfrm>
        </p:grpSpPr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352B8A57-89FB-44EE-1018-0A76CE7CD051}"/>
                </a:ext>
              </a:extLst>
            </p:cNvPr>
            <p:cNvSpPr/>
            <p:nvPr/>
          </p:nvSpPr>
          <p:spPr>
            <a:xfrm>
              <a:off x="1621411" y="933253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9C79D0A8-B320-9613-82E8-BE3768251BDB}"/>
                </a:ext>
              </a:extLst>
            </p:cNvPr>
            <p:cNvSpPr/>
            <p:nvPr/>
          </p:nvSpPr>
          <p:spPr>
            <a:xfrm>
              <a:off x="2058343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6AE37FD0-C9B8-AB47-E04B-9E13CA72A05A}"/>
                </a:ext>
              </a:extLst>
            </p:cNvPr>
            <p:cNvSpPr/>
            <p:nvPr/>
          </p:nvSpPr>
          <p:spPr>
            <a:xfrm>
              <a:off x="2495276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A933403D-001F-A71B-2A61-8F09462AB9CB}"/>
                </a:ext>
              </a:extLst>
            </p:cNvPr>
            <p:cNvSpPr/>
            <p:nvPr/>
          </p:nvSpPr>
          <p:spPr>
            <a:xfrm>
              <a:off x="2932208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44E0383B-A925-2821-9801-18AF73A9450B}"/>
                </a:ext>
              </a:extLst>
            </p:cNvPr>
            <p:cNvSpPr/>
            <p:nvPr/>
          </p:nvSpPr>
          <p:spPr>
            <a:xfrm>
              <a:off x="3369140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5F7848AC-1E9B-E6EE-72B5-A24818F94F6B}"/>
                </a:ext>
              </a:extLst>
            </p:cNvPr>
            <p:cNvSpPr/>
            <p:nvPr/>
          </p:nvSpPr>
          <p:spPr>
            <a:xfrm>
              <a:off x="3806073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A8A67E70-5BAA-0DD6-688C-9CB0D40DA35F}"/>
                </a:ext>
              </a:extLst>
            </p:cNvPr>
            <p:cNvSpPr/>
            <p:nvPr/>
          </p:nvSpPr>
          <p:spPr>
            <a:xfrm>
              <a:off x="4243005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348DAAEA-47F1-FA07-A453-CF2153A44336}"/>
                </a:ext>
              </a:extLst>
            </p:cNvPr>
            <p:cNvSpPr/>
            <p:nvPr/>
          </p:nvSpPr>
          <p:spPr>
            <a:xfrm>
              <a:off x="4679938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3F3DD8B5-E9E0-FF2B-6C90-98D820E36A7E}"/>
                </a:ext>
              </a:extLst>
            </p:cNvPr>
            <p:cNvSpPr/>
            <p:nvPr/>
          </p:nvSpPr>
          <p:spPr>
            <a:xfrm>
              <a:off x="5116870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81EBF3F0-373D-6D83-D869-59E46045D0EC}"/>
                </a:ext>
              </a:extLst>
            </p:cNvPr>
            <p:cNvSpPr/>
            <p:nvPr/>
          </p:nvSpPr>
          <p:spPr>
            <a:xfrm>
              <a:off x="5553802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5B965347-4D14-1D28-A0D1-63B9E264B90E}"/>
                </a:ext>
              </a:extLst>
            </p:cNvPr>
            <p:cNvSpPr/>
            <p:nvPr/>
          </p:nvSpPr>
          <p:spPr>
            <a:xfrm>
              <a:off x="5990735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7596164-42AE-9E6A-F648-084F98C2DF0D}"/>
                </a:ext>
              </a:extLst>
            </p:cNvPr>
            <p:cNvSpPr/>
            <p:nvPr/>
          </p:nvSpPr>
          <p:spPr>
            <a:xfrm>
              <a:off x="6427667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EE3878F4-5A3C-1BA0-D57F-C7FD100AA7A0}"/>
                </a:ext>
              </a:extLst>
            </p:cNvPr>
            <p:cNvSpPr/>
            <p:nvPr/>
          </p:nvSpPr>
          <p:spPr>
            <a:xfrm>
              <a:off x="6864600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AE8996D3-2BFB-7AA9-41B9-639F086A3E0E}"/>
                </a:ext>
              </a:extLst>
            </p:cNvPr>
            <p:cNvSpPr/>
            <p:nvPr/>
          </p:nvSpPr>
          <p:spPr>
            <a:xfrm>
              <a:off x="7301532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F9F4040A-7974-7FEF-C61A-A7939ADF369B}"/>
                </a:ext>
              </a:extLst>
            </p:cNvPr>
            <p:cNvSpPr/>
            <p:nvPr/>
          </p:nvSpPr>
          <p:spPr>
            <a:xfrm>
              <a:off x="7738464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0DD814F7-115F-C1A7-832A-88F78C8CC13E}"/>
                </a:ext>
              </a:extLst>
            </p:cNvPr>
            <p:cNvSpPr/>
            <p:nvPr/>
          </p:nvSpPr>
          <p:spPr>
            <a:xfrm>
              <a:off x="8175397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BD2005A-EA4A-A154-23E7-C5D26C080E7F}"/>
                </a:ext>
              </a:extLst>
            </p:cNvPr>
            <p:cNvSpPr/>
            <p:nvPr/>
          </p:nvSpPr>
          <p:spPr>
            <a:xfrm>
              <a:off x="8612329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78ECC703-B294-8AB0-E0FF-352E09A46FBD}"/>
                </a:ext>
              </a:extLst>
            </p:cNvPr>
            <p:cNvSpPr/>
            <p:nvPr/>
          </p:nvSpPr>
          <p:spPr>
            <a:xfrm>
              <a:off x="9049262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9B60CC6C-68C1-9D8A-31E9-2E4DD376CBC5}"/>
                </a:ext>
              </a:extLst>
            </p:cNvPr>
            <p:cNvSpPr/>
            <p:nvPr/>
          </p:nvSpPr>
          <p:spPr>
            <a:xfrm>
              <a:off x="9486194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9D94808B-53A1-E73A-D2FD-DEB6D5158375}"/>
                </a:ext>
              </a:extLst>
            </p:cNvPr>
            <p:cNvSpPr/>
            <p:nvPr/>
          </p:nvSpPr>
          <p:spPr>
            <a:xfrm>
              <a:off x="9923127" y="933253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5EE501C3-70F3-9741-7617-8F1EA9E3341A}"/>
                </a:ext>
              </a:extLst>
            </p:cNvPr>
            <p:cNvSpPr/>
            <p:nvPr/>
          </p:nvSpPr>
          <p:spPr>
            <a:xfrm>
              <a:off x="10360059" y="933253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FC1160D1-98EF-F169-8C1A-0604C3255304}"/>
                </a:ext>
              </a:extLst>
            </p:cNvPr>
            <p:cNvSpPr/>
            <p:nvPr/>
          </p:nvSpPr>
          <p:spPr>
            <a:xfrm>
              <a:off x="1621411" y="1828800"/>
              <a:ext cx="226243" cy="8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F49DFD80-D7F0-6EE6-5405-A88090136599}"/>
                </a:ext>
              </a:extLst>
            </p:cNvPr>
            <p:cNvSpPr/>
            <p:nvPr/>
          </p:nvSpPr>
          <p:spPr>
            <a:xfrm>
              <a:off x="1621411" y="2724347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BF22BEA1-B75E-4BF3-07C0-0A52176C03DB}"/>
                </a:ext>
              </a:extLst>
            </p:cNvPr>
            <p:cNvSpPr/>
            <p:nvPr/>
          </p:nvSpPr>
          <p:spPr>
            <a:xfrm>
              <a:off x="2058343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C69850E1-4AF3-4E5C-112A-B331E988AC03}"/>
                </a:ext>
              </a:extLst>
            </p:cNvPr>
            <p:cNvSpPr/>
            <p:nvPr/>
          </p:nvSpPr>
          <p:spPr>
            <a:xfrm>
              <a:off x="2495276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16DE5E04-CFF9-F171-8EBB-42FB9D58D2B5}"/>
                </a:ext>
              </a:extLst>
            </p:cNvPr>
            <p:cNvSpPr/>
            <p:nvPr/>
          </p:nvSpPr>
          <p:spPr>
            <a:xfrm>
              <a:off x="2932208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AE76DF4B-35A8-16D2-A267-E4388E1D83C3}"/>
                </a:ext>
              </a:extLst>
            </p:cNvPr>
            <p:cNvSpPr/>
            <p:nvPr/>
          </p:nvSpPr>
          <p:spPr>
            <a:xfrm>
              <a:off x="3369140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5A35C1DA-0AA7-FFFC-257E-0AA547528C21}"/>
                </a:ext>
              </a:extLst>
            </p:cNvPr>
            <p:cNvSpPr/>
            <p:nvPr/>
          </p:nvSpPr>
          <p:spPr>
            <a:xfrm>
              <a:off x="3806073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147F2C7A-3B53-301C-792A-20AEBCF3D5E4}"/>
                </a:ext>
              </a:extLst>
            </p:cNvPr>
            <p:cNvSpPr/>
            <p:nvPr/>
          </p:nvSpPr>
          <p:spPr>
            <a:xfrm>
              <a:off x="4243005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7814C130-7C19-214F-8AE1-2548AC21C436}"/>
                </a:ext>
              </a:extLst>
            </p:cNvPr>
            <p:cNvSpPr/>
            <p:nvPr/>
          </p:nvSpPr>
          <p:spPr>
            <a:xfrm>
              <a:off x="4679938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6D143CF0-1C8E-B754-B13B-2F93E4D05EE8}"/>
                </a:ext>
              </a:extLst>
            </p:cNvPr>
            <p:cNvSpPr/>
            <p:nvPr/>
          </p:nvSpPr>
          <p:spPr>
            <a:xfrm>
              <a:off x="5116870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5095F930-C527-F35A-FB0F-7466EB3A3A6C}"/>
                </a:ext>
              </a:extLst>
            </p:cNvPr>
            <p:cNvSpPr/>
            <p:nvPr/>
          </p:nvSpPr>
          <p:spPr>
            <a:xfrm>
              <a:off x="5553802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58FFCE79-A23D-5388-260F-39565EA0A85F}"/>
                </a:ext>
              </a:extLst>
            </p:cNvPr>
            <p:cNvSpPr/>
            <p:nvPr/>
          </p:nvSpPr>
          <p:spPr>
            <a:xfrm>
              <a:off x="5990735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C0FCEDA9-EEF9-8BB9-A395-8AC73EE01B7B}"/>
                </a:ext>
              </a:extLst>
            </p:cNvPr>
            <p:cNvSpPr/>
            <p:nvPr/>
          </p:nvSpPr>
          <p:spPr>
            <a:xfrm>
              <a:off x="6427667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41348B2-684E-B963-83FD-78B538FC5689}"/>
                </a:ext>
              </a:extLst>
            </p:cNvPr>
            <p:cNvSpPr/>
            <p:nvPr/>
          </p:nvSpPr>
          <p:spPr>
            <a:xfrm>
              <a:off x="6864600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CD891BB6-EDD0-C9DA-1BF5-706B93C9EFCF}"/>
                </a:ext>
              </a:extLst>
            </p:cNvPr>
            <p:cNvSpPr/>
            <p:nvPr/>
          </p:nvSpPr>
          <p:spPr>
            <a:xfrm>
              <a:off x="7301532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7A948FC6-7206-C542-2926-9DB41CD30A98}"/>
                </a:ext>
              </a:extLst>
            </p:cNvPr>
            <p:cNvSpPr/>
            <p:nvPr/>
          </p:nvSpPr>
          <p:spPr>
            <a:xfrm>
              <a:off x="7738464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D043059F-E6EE-C108-6ED9-F70DEE2D3FD0}"/>
                </a:ext>
              </a:extLst>
            </p:cNvPr>
            <p:cNvSpPr/>
            <p:nvPr/>
          </p:nvSpPr>
          <p:spPr>
            <a:xfrm>
              <a:off x="8175397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D59FC2B-A6B9-C82E-D93F-F95E92CFBDD0}"/>
                </a:ext>
              </a:extLst>
            </p:cNvPr>
            <p:cNvSpPr/>
            <p:nvPr/>
          </p:nvSpPr>
          <p:spPr>
            <a:xfrm>
              <a:off x="8612329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DA03796-5F4E-D1E2-0704-D7CF5C0521C5}"/>
                </a:ext>
              </a:extLst>
            </p:cNvPr>
            <p:cNvSpPr/>
            <p:nvPr/>
          </p:nvSpPr>
          <p:spPr>
            <a:xfrm>
              <a:off x="9049262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CCF13032-A313-40EA-AD82-E2813860ED66}"/>
                </a:ext>
              </a:extLst>
            </p:cNvPr>
            <p:cNvSpPr/>
            <p:nvPr/>
          </p:nvSpPr>
          <p:spPr>
            <a:xfrm>
              <a:off x="9486194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677A9CB9-B38B-BB72-2458-AF1D7C27C972}"/>
                </a:ext>
              </a:extLst>
            </p:cNvPr>
            <p:cNvSpPr/>
            <p:nvPr/>
          </p:nvSpPr>
          <p:spPr>
            <a:xfrm>
              <a:off x="9923127" y="2724347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FD151137-F035-7428-0A28-894B776D695C}"/>
                </a:ext>
              </a:extLst>
            </p:cNvPr>
            <p:cNvSpPr/>
            <p:nvPr/>
          </p:nvSpPr>
          <p:spPr>
            <a:xfrm>
              <a:off x="10360059" y="2724347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E376C474-4F43-F855-2D77-DE9CFF8B41F1}"/>
                </a:ext>
              </a:extLst>
            </p:cNvPr>
            <p:cNvSpPr/>
            <p:nvPr/>
          </p:nvSpPr>
          <p:spPr>
            <a:xfrm>
              <a:off x="4004679" y="1828800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D6874B0-7671-CEA6-6D28-131F3DC1049C}"/>
                </a:ext>
              </a:extLst>
            </p:cNvPr>
            <p:cNvSpPr/>
            <p:nvPr/>
          </p:nvSpPr>
          <p:spPr>
            <a:xfrm>
              <a:off x="8374003" y="1828800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731C55F4-5BA5-0379-E198-99210A47C240}"/>
                </a:ext>
              </a:extLst>
            </p:cNvPr>
            <p:cNvSpPr/>
            <p:nvPr/>
          </p:nvSpPr>
          <p:spPr>
            <a:xfrm>
              <a:off x="2018622" y="1828800"/>
              <a:ext cx="226243" cy="895547"/>
            </a:xfrm>
            <a:prstGeom prst="rect">
              <a:avLst/>
            </a:prstGeom>
            <a:solidFill>
              <a:srgbClr val="AEAEAE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06CDFD81-5585-4D19-9AD3-6A124F1662BA}"/>
                </a:ext>
              </a:extLst>
            </p:cNvPr>
            <p:cNvSpPr/>
            <p:nvPr/>
          </p:nvSpPr>
          <p:spPr>
            <a:xfrm>
              <a:off x="2415833" y="1828800"/>
              <a:ext cx="226243" cy="895547"/>
            </a:xfrm>
            <a:prstGeom prst="rect">
              <a:avLst/>
            </a:prstGeom>
            <a:solidFill>
              <a:srgbClr val="828282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FD933185-2815-01F3-AA16-C8E8E573CF22}"/>
                </a:ext>
              </a:extLst>
            </p:cNvPr>
            <p:cNvSpPr/>
            <p:nvPr/>
          </p:nvSpPr>
          <p:spPr>
            <a:xfrm>
              <a:off x="2813045" y="1828800"/>
              <a:ext cx="226243" cy="895547"/>
            </a:xfrm>
            <a:prstGeom prst="rect">
              <a:avLst/>
            </a:prstGeom>
            <a:solidFill>
              <a:srgbClr val="575757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75E6EC01-C762-8F30-469A-355F8C4348CF}"/>
                </a:ext>
              </a:extLst>
            </p:cNvPr>
            <p:cNvSpPr/>
            <p:nvPr/>
          </p:nvSpPr>
          <p:spPr>
            <a:xfrm>
              <a:off x="3210256" y="1828800"/>
              <a:ext cx="226243" cy="895547"/>
            </a:xfrm>
            <a:prstGeom prst="rect">
              <a:avLst/>
            </a:prstGeom>
            <a:solidFill>
              <a:srgbClr val="2B2B2B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FC821F2B-5A5A-422E-FB0F-D7652271C5E3}"/>
                </a:ext>
              </a:extLst>
            </p:cNvPr>
            <p:cNvSpPr/>
            <p:nvPr/>
          </p:nvSpPr>
          <p:spPr>
            <a:xfrm>
              <a:off x="3607467" y="1828800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BD241C00-CE44-F124-40A1-DD6A1F375DA6}"/>
                </a:ext>
              </a:extLst>
            </p:cNvPr>
            <p:cNvSpPr/>
            <p:nvPr/>
          </p:nvSpPr>
          <p:spPr>
            <a:xfrm>
              <a:off x="4401890" y="1828800"/>
              <a:ext cx="226243" cy="895547"/>
            </a:xfrm>
            <a:prstGeom prst="rect">
              <a:avLst/>
            </a:prstGeom>
            <a:solidFill>
              <a:srgbClr val="2B2B2B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49AEAF1E-9027-C8BF-10BC-EEB6AF588AAC}"/>
                </a:ext>
              </a:extLst>
            </p:cNvPr>
            <p:cNvSpPr/>
            <p:nvPr/>
          </p:nvSpPr>
          <p:spPr>
            <a:xfrm>
              <a:off x="4799101" y="1828800"/>
              <a:ext cx="226243" cy="895547"/>
            </a:xfrm>
            <a:prstGeom prst="rect">
              <a:avLst/>
            </a:prstGeom>
            <a:solidFill>
              <a:srgbClr val="575757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BF5FB2AE-2390-43C7-7383-43C336BC8797}"/>
                </a:ext>
              </a:extLst>
            </p:cNvPr>
            <p:cNvSpPr/>
            <p:nvPr/>
          </p:nvSpPr>
          <p:spPr>
            <a:xfrm>
              <a:off x="5196313" y="1828800"/>
              <a:ext cx="226243" cy="895547"/>
            </a:xfrm>
            <a:prstGeom prst="rect">
              <a:avLst/>
            </a:prstGeom>
            <a:solidFill>
              <a:srgbClr val="828282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D790C7-1564-49A8-3314-55DB26CA48A7}"/>
                </a:ext>
              </a:extLst>
            </p:cNvPr>
            <p:cNvSpPr/>
            <p:nvPr/>
          </p:nvSpPr>
          <p:spPr>
            <a:xfrm>
              <a:off x="5593524" y="1828800"/>
              <a:ext cx="226243" cy="895547"/>
            </a:xfrm>
            <a:prstGeom prst="rect">
              <a:avLst/>
            </a:prstGeom>
            <a:solidFill>
              <a:srgbClr val="AEAEAE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0E72338B-500D-08B3-B219-9F03243E8346}"/>
                </a:ext>
              </a:extLst>
            </p:cNvPr>
            <p:cNvSpPr/>
            <p:nvPr/>
          </p:nvSpPr>
          <p:spPr>
            <a:xfrm>
              <a:off x="5990735" y="1828800"/>
              <a:ext cx="226243" cy="8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2FD208BC-8093-293B-DE41-ACD1EA3D5029}"/>
                </a:ext>
              </a:extLst>
            </p:cNvPr>
            <p:cNvSpPr/>
            <p:nvPr/>
          </p:nvSpPr>
          <p:spPr>
            <a:xfrm>
              <a:off x="6387946" y="1828800"/>
              <a:ext cx="226243" cy="895547"/>
            </a:xfrm>
            <a:prstGeom prst="rect">
              <a:avLst/>
            </a:prstGeom>
            <a:solidFill>
              <a:srgbClr val="AEAEAE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520C955C-DB6E-F845-53BE-8F689A239E6B}"/>
                </a:ext>
              </a:extLst>
            </p:cNvPr>
            <p:cNvSpPr/>
            <p:nvPr/>
          </p:nvSpPr>
          <p:spPr>
            <a:xfrm>
              <a:off x="6785157" y="1828800"/>
              <a:ext cx="226243" cy="895547"/>
            </a:xfrm>
            <a:prstGeom prst="rect">
              <a:avLst/>
            </a:prstGeom>
            <a:solidFill>
              <a:srgbClr val="828282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597DBE5A-F644-1B7D-B98C-45D914F65684}"/>
                </a:ext>
              </a:extLst>
            </p:cNvPr>
            <p:cNvSpPr/>
            <p:nvPr/>
          </p:nvSpPr>
          <p:spPr>
            <a:xfrm>
              <a:off x="7182369" y="1828800"/>
              <a:ext cx="226243" cy="895547"/>
            </a:xfrm>
            <a:prstGeom prst="rect">
              <a:avLst/>
            </a:prstGeom>
            <a:solidFill>
              <a:srgbClr val="575757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4EBF1E7E-2D72-3536-18CF-192EC6074982}"/>
                </a:ext>
              </a:extLst>
            </p:cNvPr>
            <p:cNvSpPr/>
            <p:nvPr/>
          </p:nvSpPr>
          <p:spPr>
            <a:xfrm>
              <a:off x="7579579" y="1828800"/>
              <a:ext cx="226243" cy="895547"/>
            </a:xfrm>
            <a:prstGeom prst="rect">
              <a:avLst/>
            </a:prstGeom>
            <a:solidFill>
              <a:srgbClr val="2B2B2B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F43FAC38-E976-A9DA-9A5A-6C2158765984}"/>
                </a:ext>
              </a:extLst>
            </p:cNvPr>
            <p:cNvSpPr/>
            <p:nvPr/>
          </p:nvSpPr>
          <p:spPr>
            <a:xfrm>
              <a:off x="7976791" y="1828800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E47C8451-352D-B81E-0021-67648B79B89A}"/>
                </a:ext>
              </a:extLst>
            </p:cNvPr>
            <p:cNvSpPr/>
            <p:nvPr/>
          </p:nvSpPr>
          <p:spPr>
            <a:xfrm>
              <a:off x="8771214" y="1828800"/>
              <a:ext cx="226243" cy="895547"/>
            </a:xfrm>
            <a:prstGeom prst="rect">
              <a:avLst/>
            </a:prstGeom>
            <a:solidFill>
              <a:srgbClr val="2B2B2B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6D941377-336B-DA13-ED69-9B6BCBBC52BF}"/>
                </a:ext>
              </a:extLst>
            </p:cNvPr>
            <p:cNvSpPr/>
            <p:nvPr/>
          </p:nvSpPr>
          <p:spPr>
            <a:xfrm>
              <a:off x="9168426" y="1828800"/>
              <a:ext cx="226243" cy="895547"/>
            </a:xfrm>
            <a:prstGeom prst="rect">
              <a:avLst/>
            </a:prstGeom>
            <a:solidFill>
              <a:srgbClr val="575757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DEB36CE-5E93-1676-9DFA-FC5A436DDB13}"/>
                </a:ext>
              </a:extLst>
            </p:cNvPr>
            <p:cNvSpPr/>
            <p:nvPr/>
          </p:nvSpPr>
          <p:spPr>
            <a:xfrm>
              <a:off x="9565636" y="1828800"/>
              <a:ext cx="226243" cy="895547"/>
            </a:xfrm>
            <a:prstGeom prst="rect">
              <a:avLst/>
            </a:prstGeom>
            <a:solidFill>
              <a:srgbClr val="828282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80B83EAF-115C-8040-B7D9-CEDCCEA96355}"/>
                </a:ext>
              </a:extLst>
            </p:cNvPr>
            <p:cNvSpPr/>
            <p:nvPr/>
          </p:nvSpPr>
          <p:spPr>
            <a:xfrm>
              <a:off x="9962848" y="1828800"/>
              <a:ext cx="226243" cy="895547"/>
            </a:xfrm>
            <a:prstGeom prst="rect">
              <a:avLst/>
            </a:prstGeom>
            <a:solidFill>
              <a:srgbClr val="AEAEAE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1A81BB6-0C6A-6534-7AAF-B65D1E4896C7}"/>
                </a:ext>
              </a:extLst>
            </p:cNvPr>
            <p:cNvSpPr/>
            <p:nvPr/>
          </p:nvSpPr>
          <p:spPr>
            <a:xfrm>
              <a:off x="10360059" y="1828800"/>
              <a:ext cx="226243" cy="8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6" name="群組 425">
            <a:extLst>
              <a:ext uri="{FF2B5EF4-FFF2-40B4-BE49-F238E27FC236}">
                <a16:creationId xmlns:a16="http://schemas.microsoft.com/office/drawing/2014/main" id="{BC56770B-1996-1A29-5D77-E805604B1B5A}"/>
              </a:ext>
            </a:extLst>
          </p:cNvPr>
          <p:cNvGrpSpPr/>
          <p:nvPr/>
        </p:nvGrpSpPr>
        <p:grpSpPr>
          <a:xfrm>
            <a:off x="5408201" y="4089677"/>
            <a:ext cx="1477315" cy="1477314"/>
            <a:chOff x="7135401" y="1092477"/>
            <a:chExt cx="1477315" cy="1477314"/>
          </a:xfrm>
        </p:grpSpPr>
        <p:sp>
          <p:nvSpPr>
            <p:cNvPr id="414" name="Freeform 2">
              <a:extLst>
                <a:ext uri="{FF2B5EF4-FFF2-40B4-BE49-F238E27FC236}">
                  <a16:creationId xmlns:a16="http://schemas.microsoft.com/office/drawing/2014/main" id="{89474B24-3CCC-2A66-7B47-521A6E70B7DC}"/>
                </a:ext>
              </a:extLst>
            </p:cNvPr>
            <p:cNvSpPr>
              <a:spLocks/>
            </p:cNvSpPr>
            <p:nvPr/>
          </p:nvSpPr>
          <p:spPr bwMode="auto">
            <a:xfrm rot="15272329">
              <a:off x="7406850" y="1204662"/>
              <a:ext cx="732200" cy="509011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5" name="Freeform 2">
              <a:extLst>
                <a:ext uri="{FF2B5EF4-FFF2-40B4-BE49-F238E27FC236}">
                  <a16:creationId xmlns:a16="http://schemas.microsoft.com/office/drawing/2014/main" id="{52EA570D-FDFA-8E24-9205-87233F26FF62}"/>
                </a:ext>
              </a:extLst>
            </p:cNvPr>
            <p:cNvSpPr>
              <a:spLocks/>
            </p:cNvSpPr>
            <p:nvPr/>
          </p:nvSpPr>
          <p:spPr bwMode="auto">
            <a:xfrm rot="13474593">
              <a:off x="7235322" y="1305471"/>
              <a:ext cx="731364" cy="508429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6" name="Freeform 2">
              <a:extLst>
                <a:ext uri="{FF2B5EF4-FFF2-40B4-BE49-F238E27FC236}">
                  <a16:creationId xmlns:a16="http://schemas.microsoft.com/office/drawing/2014/main" id="{517552D3-D4AC-395F-A712-E88CA09A576F}"/>
                </a:ext>
              </a:extLst>
            </p:cNvPr>
            <p:cNvSpPr>
              <a:spLocks/>
            </p:cNvSpPr>
            <p:nvPr/>
          </p:nvSpPr>
          <p:spPr bwMode="auto">
            <a:xfrm rot="11676866">
              <a:off x="7135401" y="1477717"/>
              <a:ext cx="732201" cy="509011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7" name="Freeform 2">
              <a:extLst>
                <a:ext uri="{FF2B5EF4-FFF2-40B4-BE49-F238E27FC236}">
                  <a16:creationId xmlns:a16="http://schemas.microsoft.com/office/drawing/2014/main" id="{D852BB7E-368F-64F2-858A-21B514DED06A}"/>
                </a:ext>
              </a:extLst>
            </p:cNvPr>
            <p:cNvSpPr>
              <a:spLocks/>
            </p:cNvSpPr>
            <p:nvPr/>
          </p:nvSpPr>
          <p:spPr bwMode="auto">
            <a:xfrm rot="9872331">
              <a:off x="7135991" y="1677737"/>
              <a:ext cx="732201" cy="509011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8" name="Freeform 2">
              <a:extLst>
                <a:ext uri="{FF2B5EF4-FFF2-40B4-BE49-F238E27FC236}">
                  <a16:creationId xmlns:a16="http://schemas.microsoft.com/office/drawing/2014/main" id="{A54B5D51-343C-8D8B-8E19-34D8CC5D8299}"/>
                </a:ext>
              </a:extLst>
            </p:cNvPr>
            <p:cNvSpPr>
              <a:spLocks/>
            </p:cNvSpPr>
            <p:nvPr/>
          </p:nvSpPr>
          <p:spPr bwMode="auto">
            <a:xfrm rot="8074600">
              <a:off x="7236930" y="1849975"/>
              <a:ext cx="731365" cy="508430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" name="Freeform 2">
              <a:extLst>
                <a:ext uri="{FF2B5EF4-FFF2-40B4-BE49-F238E27FC236}">
                  <a16:creationId xmlns:a16="http://schemas.microsoft.com/office/drawing/2014/main" id="{BF41526C-A239-2402-D47B-67C8A26A77C5}"/>
                </a:ext>
              </a:extLst>
            </p:cNvPr>
            <p:cNvSpPr>
              <a:spLocks/>
            </p:cNvSpPr>
            <p:nvPr/>
          </p:nvSpPr>
          <p:spPr bwMode="auto">
            <a:xfrm rot="6276868">
              <a:off x="7409048" y="1949185"/>
              <a:ext cx="732201" cy="509011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" name="Freeform 2">
              <a:extLst>
                <a:ext uri="{FF2B5EF4-FFF2-40B4-BE49-F238E27FC236}">
                  <a16:creationId xmlns:a16="http://schemas.microsoft.com/office/drawing/2014/main" id="{79B75ABA-F2ED-3FC8-76FF-AFD82ACB4DEC}"/>
                </a:ext>
              </a:extLst>
            </p:cNvPr>
            <p:cNvSpPr>
              <a:spLocks/>
            </p:cNvSpPr>
            <p:nvPr/>
          </p:nvSpPr>
          <p:spPr bwMode="auto">
            <a:xfrm rot="4472330">
              <a:off x="7609069" y="1948594"/>
              <a:ext cx="732201" cy="509011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1" name="Freeform 2">
              <a:extLst>
                <a:ext uri="{FF2B5EF4-FFF2-40B4-BE49-F238E27FC236}">
                  <a16:creationId xmlns:a16="http://schemas.microsoft.com/office/drawing/2014/main" id="{006DA964-DEC3-E29E-0D15-61E3697D3020}"/>
                </a:ext>
              </a:extLst>
            </p:cNvPr>
            <p:cNvSpPr>
              <a:spLocks/>
            </p:cNvSpPr>
            <p:nvPr/>
          </p:nvSpPr>
          <p:spPr bwMode="auto">
            <a:xfrm rot="2674603">
              <a:off x="7781432" y="1848368"/>
              <a:ext cx="731364" cy="508429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2" name="Freeform 2">
              <a:extLst>
                <a:ext uri="{FF2B5EF4-FFF2-40B4-BE49-F238E27FC236}">
                  <a16:creationId xmlns:a16="http://schemas.microsoft.com/office/drawing/2014/main" id="{8FA52D30-468F-0819-322E-0B302C995B6F}"/>
                </a:ext>
              </a:extLst>
            </p:cNvPr>
            <p:cNvSpPr>
              <a:spLocks/>
            </p:cNvSpPr>
            <p:nvPr/>
          </p:nvSpPr>
          <p:spPr bwMode="auto">
            <a:xfrm rot="876868">
              <a:off x="7880516" y="1675539"/>
              <a:ext cx="732200" cy="509011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3" name="Freeform 2">
              <a:extLst>
                <a:ext uri="{FF2B5EF4-FFF2-40B4-BE49-F238E27FC236}">
                  <a16:creationId xmlns:a16="http://schemas.microsoft.com/office/drawing/2014/main" id="{198AC1E7-E5A6-C318-F3B6-580ED0385A30}"/>
                </a:ext>
              </a:extLst>
            </p:cNvPr>
            <p:cNvSpPr>
              <a:spLocks/>
            </p:cNvSpPr>
            <p:nvPr/>
          </p:nvSpPr>
          <p:spPr bwMode="auto">
            <a:xfrm rot="20672327">
              <a:off x="7879926" y="1475519"/>
              <a:ext cx="732200" cy="509011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4" name="Freeform 2">
              <a:extLst>
                <a:ext uri="{FF2B5EF4-FFF2-40B4-BE49-F238E27FC236}">
                  <a16:creationId xmlns:a16="http://schemas.microsoft.com/office/drawing/2014/main" id="{3676487D-FC0C-A804-1AB4-1DFEE0ED9108}"/>
                </a:ext>
              </a:extLst>
            </p:cNvPr>
            <p:cNvSpPr>
              <a:spLocks/>
            </p:cNvSpPr>
            <p:nvPr/>
          </p:nvSpPr>
          <p:spPr bwMode="auto">
            <a:xfrm rot="18874598">
              <a:off x="7779825" y="1303864"/>
              <a:ext cx="731363" cy="508428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5" name="Freeform 2">
              <a:extLst>
                <a:ext uri="{FF2B5EF4-FFF2-40B4-BE49-F238E27FC236}">
                  <a16:creationId xmlns:a16="http://schemas.microsoft.com/office/drawing/2014/main" id="{12401C26-E4EE-FE4C-4BBE-534B33893738}"/>
                </a:ext>
              </a:extLst>
            </p:cNvPr>
            <p:cNvSpPr>
              <a:spLocks/>
            </p:cNvSpPr>
            <p:nvPr/>
          </p:nvSpPr>
          <p:spPr bwMode="auto">
            <a:xfrm rot="17076866">
              <a:off x="7606872" y="1204071"/>
              <a:ext cx="732200" cy="509011"/>
            </a:xfrm>
            <a:custGeom>
              <a:avLst/>
              <a:gdLst>
                <a:gd name="T0" fmla="*/ 11 w 643"/>
                <a:gd name="T1" fmla="*/ 234 h 514"/>
                <a:gd name="T2" fmla="*/ 270 w 643"/>
                <a:gd name="T3" fmla="*/ 52 h 514"/>
                <a:gd name="T4" fmla="*/ 424 w 643"/>
                <a:gd name="T5" fmla="*/ 484 h 514"/>
                <a:gd name="T6" fmla="*/ 635 w 643"/>
                <a:gd name="T7" fmla="*/ 234 h 514"/>
                <a:gd name="T8" fmla="*/ 472 w 643"/>
                <a:gd name="T9" fmla="*/ 42 h 514"/>
                <a:gd name="T10" fmla="*/ 203 w 643"/>
                <a:gd name="T11" fmla="*/ 484 h 514"/>
                <a:gd name="T12" fmla="*/ 11 w 643"/>
                <a:gd name="T13" fmla="*/ 23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514">
                  <a:moveTo>
                    <a:pt x="11" y="234"/>
                  </a:moveTo>
                  <a:cubicBezTo>
                    <a:pt x="22" y="162"/>
                    <a:pt x="201" y="10"/>
                    <a:pt x="270" y="52"/>
                  </a:cubicBezTo>
                  <a:cubicBezTo>
                    <a:pt x="339" y="94"/>
                    <a:pt x="363" y="454"/>
                    <a:pt x="424" y="484"/>
                  </a:cubicBezTo>
                  <a:cubicBezTo>
                    <a:pt x="485" y="514"/>
                    <a:pt x="627" y="308"/>
                    <a:pt x="635" y="234"/>
                  </a:cubicBezTo>
                  <a:cubicBezTo>
                    <a:pt x="643" y="160"/>
                    <a:pt x="544" y="0"/>
                    <a:pt x="472" y="42"/>
                  </a:cubicBezTo>
                  <a:cubicBezTo>
                    <a:pt x="400" y="84"/>
                    <a:pt x="280" y="454"/>
                    <a:pt x="203" y="484"/>
                  </a:cubicBezTo>
                  <a:cubicBezTo>
                    <a:pt x="126" y="514"/>
                    <a:pt x="0" y="306"/>
                    <a:pt x="11" y="2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202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95890-7BD0-980F-B7B2-FE4558C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錯覺</a:t>
            </a:r>
            <a:r>
              <a:rPr lang="en-US" altLang="zh-TW" dirty="0"/>
              <a:t>-</a:t>
            </a:r>
            <a:r>
              <a:rPr lang="zh-TW" altLang="en-US" dirty="0"/>
              <a:t>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0C9E15-6E0B-618A-4802-ACADDA24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E21A9A6-00C5-2F67-BFA3-2D88E717A8A6}"/>
              </a:ext>
            </a:extLst>
          </p:cNvPr>
          <p:cNvGrpSpPr/>
          <p:nvPr/>
        </p:nvGrpSpPr>
        <p:grpSpPr>
          <a:xfrm>
            <a:off x="3677110" y="2280370"/>
            <a:ext cx="5382704" cy="2603240"/>
            <a:chOff x="6509210" y="1150070"/>
            <a:chExt cx="5382704" cy="260324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E16ED56C-01C3-7346-E0DF-BCC21F455C4A}"/>
                </a:ext>
              </a:extLst>
            </p:cNvPr>
            <p:cNvGrpSpPr/>
            <p:nvPr/>
          </p:nvGrpSpPr>
          <p:grpSpPr>
            <a:xfrm>
              <a:off x="6872142" y="1150070"/>
              <a:ext cx="4656841" cy="2603240"/>
              <a:chOff x="6872142" y="1150070"/>
              <a:chExt cx="4656841" cy="2603240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B66646FA-B104-EB5C-BC40-4B40519E38CF}"/>
                  </a:ext>
                </a:extLst>
              </p:cNvPr>
              <p:cNvGrpSpPr/>
              <p:nvPr/>
            </p:nvGrpSpPr>
            <p:grpSpPr>
              <a:xfrm>
                <a:off x="6872142" y="1150070"/>
                <a:ext cx="886120" cy="2603240"/>
                <a:chOff x="6872140" y="1150070"/>
                <a:chExt cx="1089687" cy="2603240"/>
              </a:xfrm>
              <a:solidFill>
                <a:schemeClr val="tx1"/>
              </a:solidFill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08E6812-C651-55C7-3EC9-BA2287B0B234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24ED5586-A276-9EAD-2B7B-17760E7935A3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5290B74-200C-C3CD-A32A-3BC671A55216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0334262A-6AD6-A720-9CE0-48F55269C66A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EEACB18-686D-2BB0-B256-42E1150E8A4C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D8C68C6-DDB8-142B-67A6-9E246BB96C04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9E592C0-872A-0294-3E4D-4319BD581D1E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57362386-04A7-D104-0455-05A7B2391A49}"/>
                    </a:ext>
                  </a:extLst>
                </p:cNvPr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4C0EEB2A-FA1D-B175-094C-F5F7421A1E00}"/>
                    </a:ext>
                  </a:extLst>
                </p:cNvPr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9B16A3B5-5545-3385-B062-BF693BFB41A2}"/>
                  </a:ext>
                </a:extLst>
              </p:cNvPr>
              <p:cNvGrpSpPr/>
              <p:nvPr/>
            </p:nvGrpSpPr>
            <p:grpSpPr>
              <a:xfrm>
                <a:off x="7814821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185511C4-C53F-D067-1ABC-63D9A7798893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08574E09-53E0-9D69-48C0-02FAEAD3FBC1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BBE51F18-39F4-926E-CB22-0B00BDDDFD81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D5E676D3-CEEA-E3D3-3E0D-75D45A29FC46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995E5C24-A739-9554-88CF-D5E1F45A3258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369456E-2A3C-B9FE-5949-2ED94580556F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1F4E193-1D51-AA5F-F085-8FC959BA3AF4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FEF3F88D-DB0D-FC64-D245-D02337393910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55B3460-5F75-13B7-ADDF-B6DADD4D9F68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45FDA3E9-0ACC-E481-1014-6BD600F9CEC0}"/>
                  </a:ext>
                </a:extLst>
              </p:cNvPr>
              <p:cNvGrpSpPr/>
              <p:nvPr/>
            </p:nvGrpSpPr>
            <p:grpSpPr>
              <a:xfrm>
                <a:off x="8757502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99E497B-FB0A-4D23-3B09-65EDA5F2D7EC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5CA8572-9A37-21EB-D98C-85BDCBB5468F}"/>
                    </a:ext>
                  </a:extLst>
                </p:cNvPr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AA4021F-6CB4-E048-42FB-2B7290D1FC89}"/>
                    </a:ext>
                  </a:extLst>
                </p:cNvPr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81ACD800-9677-31C4-C7B4-642D611C49F7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836C7826-4C1A-32E5-71C3-6A079E4E9BF5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8DCDB6B-0C2F-B9B9-60C6-AD8AB689BD2E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21B396F6-4C54-2216-8B33-CBCC5F137576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108581B-2CE4-1B79-F479-96DE15092265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1D5BD265-194E-5DDA-66A4-B971904D17A9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FA73103B-C9B0-3D94-00D0-B93A4B167392}"/>
                  </a:ext>
                </a:extLst>
              </p:cNvPr>
              <p:cNvGrpSpPr/>
              <p:nvPr/>
            </p:nvGrpSpPr>
            <p:grpSpPr>
              <a:xfrm>
                <a:off x="9700182" y="1150070"/>
                <a:ext cx="886120" cy="2603240"/>
                <a:chOff x="6872140" y="1150070"/>
                <a:chExt cx="1089687" cy="2603240"/>
              </a:xfrm>
              <a:solidFill>
                <a:srgbClr val="000000"/>
              </a:solidFill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156449-9709-E971-8ED4-A4501AC501BA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693E06C-E3B4-C1A3-E453-E08F041B9EC6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14DA73F9-D568-E0DE-95B4-F0F4C85FBB4F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10F3DC98-8B50-9D12-BB69-B536D5E6BF25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079F528-1E53-8945-B186-02A3805003EE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4E590D3-D515-98CB-8046-F9751189AD4B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E6DC9C6-4F67-68A7-2836-93A06ADDC446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8FF37D6-4A39-3E8E-3EFB-9B36C63B0106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DC80E40-6443-1217-12D6-52393F3362B1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46760DB6-7F3A-0629-7104-898ECDDF91AA}"/>
                  </a:ext>
                </a:extLst>
              </p:cNvPr>
              <p:cNvGrpSpPr/>
              <p:nvPr/>
            </p:nvGrpSpPr>
            <p:grpSpPr>
              <a:xfrm>
                <a:off x="10642863" y="1150070"/>
                <a:ext cx="886120" cy="2603240"/>
                <a:chOff x="6872140" y="1150070"/>
                <a:chExt cx="1089687" cy="2603240"/>
              </a:xfrm>
              <a:solidFill>
                <a:schemeClr val="tx1"/>
              </a:solidFill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07112FE-6BF3-624B-4785-53FE68222806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6872140" y="1150070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7E65E0B-5B0C-7A17-DAAC-DA5930B96F16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7117238" y="1439319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4AA0BB8-7539-FD1B-6982-DC5B425F8882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7362335" y="1728568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2FEAC3E-A101-5B8A-3BF3-8B0C0278F3E6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117238" y="2017817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D1055C1-9B1D-FC57-FB22-4E654D86EE74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872140" y="2307066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59D0A87-0C73-1786-2124-9B68C333156A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117238" y="2596314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ADD26D8-F2DC-AE35-33CA-91612B5C770B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7362335" y="2885563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74DA768-3149-7671-49DB-33B830ED0CF7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7117238" y="3174812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4A6979E-B740-FFF9-15A2-0018E82DAC92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872140" y="3464061"/>
                  <a:ext cx="599492" cy="2892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72DA645-869B-307B-1E72-4351B96AE395}"/>
                </a:ext>
              </a:extLst>
            </p:cNvPr>
            <p:cNvGrpSpPr/>
            <p:nvPr/>
          </p:nvGrpSpPr>
          <p:grpSpPr>
            <a:xfrm>
              <a:off x="6509210" y="1150070"/>
              <a:ext cx="5382704" cy="2603240"/>
              <a:chOff x="6636470" y="4166646"/>
              <a:chExt cx="4920793" cy="1734532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693C4009-F28E-1258-6438-406270BC07A2}"/>
                  </a:ext>
                </a:extLst>
              </p:cNvPr>
              <p:cNvCxnSpPr/>
              <p:nvPr/>
            </p:nvCxnSpPr>
            <p:spPr>
              <a:xfrm>
                <a:off x="6636470" y="4166646"/>
                <a:ext cx="4920792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2305ABE-26D2-C1D2-130D-7DA68B8CD47C}"/>
                  </a:ext>
                </a:extLst>
              </p:cNvPr>
              <p:cNvCxnSpPr/>
              <p:nvPr/>
            </p:nvCxnSpPr>
            <p:spPr>
              <a:xfrm>
                <a:off x="6636472" y="4359372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BADD2310-758C-3FD0-5ED3-6EC71D8ED903}"/>
                  </a:ext>
                </a:extLst>
              </p:cNvPr>
              <p:cNvCxnSpPr/>
              <p:nvPr/>
            </p:nvCxnSpPr>
            <p:spPr>
              <a:xfrm>
                <a:off x="6636472" y="4552098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105D2AA6-8DBD-248C-1632-E81C12B37D10}"/>
                  </a:ext>
                </a:extLst>
              </p:cNvPr>
              <p:cNvCxnSpPr/>
              <p:nvPr/>
            </p:nvCxnSpPr>
            <p:spPr>
              <a:xfrm>
                <a:off x="6636472" y="4744824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11E2B54B-2731-4BA4-75AB-2BAA64E03424}"/>
                  </a:ext>
                </a:extLst>
              </p:cNvPr>
              <p:cNvCxnSpPr/>
              <p:nvPr/>
            </p:nvCxnSpPr>
            <p:spPr>
              <a:xfrm>
                <a:off x="6636472" y="4937549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D9901EA8-9DB2-4015-8D6E-2D52B869FEE9}"/>
                  </a:ext>
                </a:extLst>
              </p:cNvPr>
              <p:cNvCxnSpPr/>
              <p:nvPr/>
            </p:nvCxnSpPr>
            <p:spPr>
              <a:xfrm>
                <a:off x="6636472" y="5130274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55A70A62-C686-F8EA-6276-9CA6089D8F1E}"/>
                  </a:ext>
                </a:extLst>
              </p:cNvPr>
              <p:cNvCxnSpPr/>
              <p:nvPr/>
            </p:nvCxnSpPr>
            <p:spPr>
              <a:xfrm>
                <a:off x="6636472" y="5323001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55F30B52-09F5-A7F9-29A0-24783BD4C784}"/>
                  </a:ext>
                </a:extLst>
              </p:cNvPr>
              <p:cNvCxnSpPr/>
              <p:nvPr/>
            </p:nvCxnSpPr>
            <p:spPr>
              <a:xfrm>
                <a:off x="6636472" y="5515727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9782CBA3-0B00-2EA0-A1E4-8AC869548BCE}"/>
                  </a:ext>
                </a:extLst>
              </p:cNvPr>
              <p:cNvCxnSpPr/>
              <p:nvPr/>
            </p:nvCxnSpPr>
            <p:spPr>
              <a:xfrm>
                <a:off x="6636472" y="5708452"/>
                <a:ext cx="4920791" cy="0"/>
              </a:xfrm>
              <a:prstGeom prst="line">
                <a:avLst/>
              </a:prstGeom>
              <a:ln w="28575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858D98E7-4F92-5630-55E8-3350F5F56E5F}"/>
                  </a:ext>
                </a:extLst>
              </p:cNvPr>
              <p:cNvCxnSpPr/>
              <p:nvPr/>
            </p:nvCxnSpPr>
            <p:spPr>
              <a:xfrm>
                <a:off x="6636470" y="5901178"/>
                <a:ext cx="4920792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68E04343-D371-179C-4771-EE80B26936C6}"/>
              </a:ext>
            </a:extLst>
          </p:cNvPr>
          <p:cNvSpPr txBox="1"/>
          <p:nvPr/>
        </p:nvSpPr>
        <p:spPr>
          <a:xfrm>
            <a:off x="787400" y="10033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這些線看起來平行嗎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3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910CD-397F-0C1F-91B3-3F1F801F7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60D19-A577-6F89-A108-0C2F94DC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錯覺</a:t>
            </a:r>
            <a:r>
              <a:rPr lang="en-US" altLang="zh-TW" dirty="0"/>
              <a:t>-</a:t>
            </a:r>
            <a:r>
              <a:rPr lang="zh-TW" altLang="en-US" dirty="0"/>
              <a:t>柵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894157-87EB-FCE3-D73F-D8DC3F72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429884E-D5BE-5655-0ED3-ACE44794DBEB}"/>
              </a:ext>
            </a:extLst>
          </p:cNvPr>
          <p:cNvSpPr txBox="1"/>
          <p:nvPr/>
        </p:nvSpPr>
        <p:spPr>
          <a:xfrm>
            <a:off x="787401" y="1003300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上下的柵都有</a:t>
            </a:r>
            <a:r>
              <a:rPr lang="en-US" altLang="zh-TW" dirty="0"/>
              <a:t>12</a:t>
            </a:r>
            <a:r>
              <a:rPr lang="zh-TW" altLang="en-US" dirty="0"/>
              <a:t>條，不過中間各有</a:t>
            </a:r>
            <a:r>
              <a:rPr lang="en-US" altLang="zh-TW" dirty="0"/>
              <a:t>11</a:t>
            </a:r>
            <a:r>
              <a:rPr lang="zh-TW" altLang="en-US" dirty="0"/>
              <a:t>條與</a:t>
            </a:r>
            <a:r>
              <a:rPr lang="en-US" altLang="zh-TW" dirty="0"/>
              <a:t>13</a:t>
            </a:r>
            <a:r>
              <a:rPr lang="zh-TW" altLang="en-US" dirty="0"/>
              <a:t>條。兩種看起來都會造成錯覺，所以數量較多或較少是不影響錯覺的。</a:t>
            </a:r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80F38A3-1B82-9ADC-4BDC-9C67E5818B8E}"/>
              </a:ext>
            </a:extLst>
          </p:cNvPr>
          <p:cNvGrpSpPr/>
          <p:nvPr/>
        </p:nvGrpSpPr>
        <p:grpSpPr>
          <a:xfrm>
            <a:off x="660531" y="2897171"/>
            <a:ext cx="5109328" cy="2686641"/>
            <a:chOff x="965331" y="2516171"/>
            <a:chExt cx="5109328" cy="2686641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97CB7B1-EA32-BB4F-92A3-AE60DC9ADDBA}"/>
                </a:ext>
              </a:extLst>
            </p:cNvPr>
            <p:cNvSpPr/>
            <p:nvPr/>
          </p:nvSpPr>
          <p:spPr>
            <a:xfrm>
              <a:off x="965331" y="2516171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C91EC31-FB67-5983-DF7F-185D7BEE8335}"/>
                </a:ext>
              </a:extLst>
            </p:cNvPr>
            <p:cNvSpPr/>
            <p:nvPr/>
          </p:nvSpPr>
          <p:spPr>
            <a:xfrm>
              <a:off x="1409248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4D1A6FD-53F9-83ED-29F3-FE41462B8DCD}"/>
                </a:ext>
              </a:extLst>
            </p:cNvPr>
            <p:cNvSpPr/>
            <p:nvPr/>
          </p:nvSpPr>
          <p:spPr>
            <a:xfrm>
              <a:off x="1853164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CF38F4-B15F-073F-3E07-F2F540E3F846}"/>
                </a:ext>
              </a:extLst>
            </p:cNvPr>
            <p:cNvSpPr/>
            <p:nvPr/>
          </p:nvSpPr>
          <p:spPr>
            <a:xfrm>
              <a:off x="2297081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0BE4FE6-EC5A-C2D0-FA20-B88EE2B19C2C}"/>
                </a:ext>
              </a:extLst>
            </p:cNvPr>
            <p:cNvSpPr/>
            <p:nvPr/>
          </p:nvSpPr>
          <p:spPr>
            <a:xfrm>
              <a:off x="2740999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51E5DA3-238A-A768-61FC-BCF838AB7EB0}"/>
                </a:ext>
              </a:extLst>
            </p:cNvPr>
            <p:cNvSpPr/>
            <p:nvPr/>
          </p:nvSpPr>
          <p:spPr>
            <a:xfrm>
              <a:off x="3184915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043115-BC1A-9672-9116-C4ACC79EB897}"/>
                </a:ext>
              </a:extLst>
            </p:cNvPr>
            <p:cNvSpPr/>
            <p:nvPr/>
          </p:nvSpPr>
          <p:spPr>
            <a:xfrm>
              <a:off x="3628832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86ECB5C-F1B7-0C74-E97C-D9FFBEF3211C}"/>
                </a:ext>
              </a:extLst>
            </p:cNvPr>
            <p:cNvSpPr/>
            <p:nvPr/>
          </p:nvSpPr>
          <p:spPr>
            <a:xfrm>
              <a:off x="4072748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3C5D2C3-2FFD-1B21-D0F0-D1FD9A289805}"/>
                </a:ext>
              </a:extLst>
            </p:cNvPr>
            <p:cNvSpPr/>
            <p:nvPr/>
          </p:nvSpPr>
          <p:spPr>
            <a:xfrm>
              <a:off x="4516665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53433DC-9EEB-E271-F680-ABE40631D290}"/>
                </a:ext>
              </a:extLst>
            </p:cNvPr>
            <p:cNvSpPr/>
            <p:nvPr/>
          </p:nvSpPr>
          <p:spPr>
            <a:xfrm>
              <a:off x="4960582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65D6662-F338-5EA2-CBB1-534A9FC1A903}"/>
                </a:ext>
              </a:extLst>
            </p:cNvPr>
            <p:cNvSpPr/>
            <p:nvPr/>
          </p:nvSpPr>
          <p:spPr>
            <a:xfrm>
              <a:off x="5404499" y="25161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1413657-E854-253A-9DD0-B3D6E7FC4AE1}"/>
                </a:ext>
              </a:extLst>
            </p:cNvPr>
            <p:cNvSpPr/>
            <p:nvPr/>
          </p:nvSpPr>
          <p:spPr>
            <a:xfrm>
              <a:off x="5848416" y="2516171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5F55ED4-DDD5-1774-CBC5-3FBAF54B485D}"/>
                </a:ext>
              </a:extLst>
            </p:cNvPr>
            <p:cNvSpPr/>
            <p:nvPr/>
          </p:nvSpPr>
          <p:spPr>
            <a:xfrm>
              <a:off x="965331" y="3411718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15DDEC8-D2CC-7190-27D6-591E1D12D0AB}"/>
                </a:ext>
              </a:extLst>
            </p:cNvPr>
            <p:cNvSpPr/>
            <p:nvPr/>
          </p:nvSpPr>
          <p:spPr>
            <a:xfrm>
              <a:off x="965331" y="4307265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9BFBD02-CDD0-2414-7259-F8762E501208}"/>
                </a:ext>
              </a:extLst>
            </p:cNvPr>
            <p:cNvSpPr/>
            <p:nvPr/>
          </p:nvSpPr>
          <p:spPr>
            <a:xfrm>
              <a:off x="1409248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5BD5E25-976E-F66F-0C9D-4203D88A9E89}"/>
                </a:ext>
              </a:extLst>
            </p:cNvPr>
            <p:cNvSpPr/>
            <p:nvPr/>
          </p:nvSpPr>
          <p:spPr>
            <a:xfrm>
              <a:off x="1853164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6941B2A-DB2E-77FB-B575-DB703B67B668}"/>
                </a:ext>
              </a:extLst>
            </p:cNvPr>
            <p:cNvSpPr/>
            <p:nvPr/>
          </p:nvSpPr>
          <p:spPr>
            <a:xfrm>
              <a:off x="2297081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064E5F8-F4EF-B6C8-39A0-EF2FD006D3AC}"/>
                </a:ext>
              </a:extLst>
            </p:cNvPr>
            <p:cNvSpPr/>
            <p:nvPr/>
          </p:nvSpPr>
          <p:spPr>
            <a:xfrm>
              <a:off x="2740999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0EC75F0-F1C2-B062-7776-0AB7D6D6A09B}"/>
                </a:ext>
              </a:extLst>
            </p:cNvPr>
            <p:cNvSpPr/>
            <p:nvPr/>
          </p:nvSpPr>
          <p:spPr>
            <a:xfrm>
              <a:off x="3184915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3154DA0-F980-0D7C-4BBD-21A9C2EE6393}"/>
                </a:ext>
              </a:extLst>
            </p:cNvPr>
            <p:cNvSpPr/>
            <p:nvPr/>
          </p:nvSpPr>
          <p:spPr>
            <a:xfrm>
              <a:off x="3628832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219B439-8761-BC94-88E2-E47E5EC0FA5E}"/>
                </a:ext>
              </a:extLst>
            </p:cNvPr>
            <p:cNvSpPr/>
            <p:nvPr/>
          </p:nvSpPr>
          <p:spPr>
            <a:xfrm>
              <a:off x="4072748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46FFE7E-B63D-C459-3B0D-259480A09479}"/>
                </a:ext>
              </a:extLst>
            </p:cNvPr>
            <p:cNvSpPr/>
            <p:nvPr/>
          </p:nvSpPr>
          <p:spPr>
            <a:xfrm>
              <a:off x="4516665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6209C23-734C-3376-0D6C-FC3098722F82}"/>
                </a:ext>
              </a:extLst>
            </p:cNvPr>
            <p:cNvSpPr/>
            <p:nvPr/>
          </p:nvSpPr>
          <p:spPr>
            <a:xfrm>
              <a:off x="4960582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C891CCF-47C0-BD92-62D8-D6B5521871A8}"/>
                </a:ext>
              </a:extLst>
            </p:cNvPr>
            <p:cNvSpPr/>
            <p:nvPr/>
          </p:nvSpPr>
          <p:spPr>
            <a:xfrm>
              <a:off x="5404499" y="43072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98B49DA-A881-46CE-5538-632D73920AB8}"/>
                </a:ext>
              </a:extLst>
            </p:cNvPr>
            <p:cNvSpPr/>
            <p:nvPr/>
          </p:nvSpPr>
          <p:spPr>
            <a:xfrm>
              <a:off x="5848416" y="4307265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F6285AC-B0C4-46E1-750D-7FA765D85CA6}"/>
                </a:ext>
              </a:extLst>
            </p:cNvPr>
            <p:cNvSpPr/>
            <p:nvPr/>
          </p:nvSpPr>
          <p:spPr>
            <a:xfrm>
              <a:off x="1372255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978C7BB-49D3-4497-D9EE-024DF4E4202A}"/>
                </a:ext>
              </a:extLst>
            </p:cNvPr>
            <p:cNvSpPr/>
            <p:nvPr/>
          </p:nvSpPr>
          <p:spPr>
            <a:xfrm>
              <a:off x="1779178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6FB62E8-3F0C-6E13-C6E6-6BBEC83D30EC}"/>
                </a:ext>
              </a:extLst>
            </p:cNvPr>
            <p:cNvSpPr/>
            <p:nvPr/>
          </p:nvSpPr>
          <p:spPr>
            <a:xfrm>
              <a:off x="2186102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FCF405C-93D9-9280-96B9-A28F1E4186BD}"/>
                </a:ext>
              </a:extLst>
            </p:cNvPr>
            <p:cNvSpPr/>
            <p:nvPr/>
          </p:nvSpPr>
          <p:spPr>
            <a:xfrm>
              <a:off x="2593026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0A2CCC3-5591-B76E-5557-AC2871E19039}"/>
                </a:ext>
              </a:extLst>
            </p:cNvPr>
            <p:cNvSpPr/>
            <p:nvPr/>
          </p:nvSpPr>
          <p:spPr>
            <a:xfrm>
              <a:off x="2999950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A0A9EAE-4EB1-100A-4776-671DFF143F3C}"/>
                </a:ext>
              </a:extLst>
            </p:cNvPr>
            <p:cNvSpPr/>
            <p:nvPr/>
          </p:nvSpPr>
          <p:spPr>
            <a:xfrm>
              <a:off x="3406873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A6A93E89-C3EB-3C92-13A0-E04719344152}"/>
                </a:ext>
              </a:extLst>
            </p:cNvPr>
            <p:cNvSpPr/>
            <p:nvPr/>
          </p:nvSpPr>
          <p:spPr>
            <a:xfrm>
              <a:off x="3813797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D2D2A35-71FC-FA7F-5971-4162A5BC3245}"/>
                </a:ext>
              </a:extLst>
            </p:cNvPr>
            <p:cNvSpPr/>
            <p:nvPr/>
          </p:nvSpPr>
          <p:spPr>
            <a:xfrm>
              <a:off x="4220721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6C4AED0-B041-E7BF-6615-ED58405B1F3C}"/>
                </a:ext>
              </a:extLst>
            </p:cNvPr>
            <p:cNvSpPr/>
            <p:nvPr/>
          </p:nvSpPr>
          <p:spPr>
            <a:xfrm>
              <a:off x="4627645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57E7604-0C3C-187B-159F-CECCE0CDDE56}"/>
                </a:ext>
              </a:extLst>
            </p:cNvPr>
            <p:cNvSpPr/>
            <p:nvPr/>
          </p:nvSpPr>
          <p:spPr>
            <a:xfrm>
              <a:off x="5034569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316CEC6-95F7-93ED-5596-556BAD6C6B57}"/>
                </a:ext>
              </a:extLst>
            </p:cNvPr>
            <p:cNvSpPr/>
            <p:nvPr/>
          </p:nvSpPr>
          <p:spPr>
            <a:xfrm>
              <a:off x="5441493" y="34117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DC97DEF-684C-F6FB-0F4B-E681540EBA03}"/>
                </a:ext>
              </a:extLst>
            </p:cNvPr>
            <p:cNvSpPr/>
            <p:nvPr/>
          </p:nvSpPr>
          <p:spPr>
            <a:xfrm>
              <a:off x="5848416" y="3411718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5ADE42FE-B85F-FF1E-B651-E8FA659FE6A9}"/>
              </a:ext>
            </a:extLst>
          </p:cNvPr>
          <p:cNvGrpSpPr/>
          <p:nvPr/>
        </p:nvGrpSpPr>
        <p:grpSpPr>
          <a:xfrm>
            <a:off x="6502531" y="2897171"/>
            <a:ext cx="5109328" cy="2686641"/>
            <a:chOff x="6693031" y="763571"/>
            <a:chExt cx="5109328" cy="2686641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A76CEC5-82DE-3A5F-9EFC-DBE9C0026970}"/>
                </a:ext>
              </a:extLst>
            </p:cNvPr>
            <p:cNvSpPr/>
            <p:nvPr/>
          </p:nvSpPr>
          <p:spPr>
            <a:xfrm>
              <a:off x="6693031" y="763571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28D6EB0-AF0E-D50B-EC2F-2453E1888A82}"/>
                </a:ext>
              </a:extLst>
            </p:cNvPr>
            <p:cNvSpPr/>
            <p:nvPr/>
          </p:nvSpPr>
          <p:spPr>
            <a:xfrm>
              <a:off x="7136948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87E2FED-12EF-80E3-D156-34A380A0A81B}"/>
                </a:ext>
              </a:extLst>
            </p:cNvPr>
            <p:cNvSpPr/>
            <p:nvPr/>
          </p:nvSpPr>
          <p:spPr>
            <a:xfrm>
              <a:off x="7580864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2C06E89-25B8-071F-5F50-EC1E94AFD69F}"/>
                </a:ext>
              </a:extLst>
            </p:cNvPr>
            <p:cNvSpPr/>
            <p:nvPr/>
          </p:nvSpPr>
          <p:spPr>
            <a:xfrm>
              <a:off x="8024781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98BD499-DCAF-2551-292A-F9373DC90E9D}"/>
                </a:ext>
              </a:extLst>
            </p:cNvPr>
            <p:cNvSpPr/>
            <p:nvPr/>
          </p:nvSpPr>
          <p:spPr>
            <a:xfrm>
              <a:off x="8468699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84AD826-F5EB-AE99-E6EA-68320965384C}"/>
                </a:ext>
              </a:extLst>
            </p:cNvPr>
            <p:cNvSpPr/>
            <p:nvPr/>
          </p:nvSpPr>
          <p:spPr>
            <a:xfrm>
              <a:off x="8912615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299F0DD-F07A-0CB1-FB4F-717D64179C95}"/>
                </a:ext>
              </a:extLst>
            </p:cNvPr>
            <p:cNvSpPr/>
            <p:nvPr/>
          </p:nvSpPr>
          <p:spPr>
            <a:xfrm>
              <a:off x="9356532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1D93DC8-7292-6582-C04D-A91E6A966848}"/>
                </a:ext>
              </a:extLst>
            </p:cNvPr>
            <p:cNvSpPr/>
            <p:nvPr/>
          </p:nvSpPr>
          <p:spPr>
            <a:xfrm>
              <a:off x="9800448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79F8239-DD12-4AD3-D635-2F76895E1829}"/>
                </a:ext>
              </a:extLst>
            </p:cNvPr>
            <p:cNvSpPr/>
            <p:nvPr/>
          </p:nvSpPr>
          <p:spPr>
            <a:xfrm>
              <a:off x="10244365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8EB6676-6A98-76D5-1DFF-394333D30E69}"/>
                </a:ext>
              </a:extLst>
            </p:cNvPr>
            <p:cNvSpPr/>
            <p:nvPr/>
          </p:nvSpPr>
          <p:spPr>
            <a:xfrm>
              <a:off x="10688282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7B7E58B-A5C9-7F95-D53E-76CF171833E3}"/>
                </a:ext>
              </a:extLst>
            </p:cNvPr>
            <p:cNvSpPr/>
            <p:nvPr/>
          </p:nvSpPr>
          <p:spPr>
            <a:xfrm>
              <a:off x="11132199" y="763571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3F150CB-3DAE-8A81-35D3-875246A507C5}"/>
                </a:ext>
              </a:extLst>
            </p:cNvPr>
            <p:cNvSpPr/>
            <p:nvPr/>
          </p:nvSpPr>
          <p:spPr>
            <a:xfrm>
              <a:off x="11576116" y="763571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760D407-239F-5BF0-01BE-2C4E24C118D2}"/>
                </a:ext>
              </a:extLst>
            </p:cNvPr>
            <p:cNvSpPr/>
            <p:nvPr/>
          </p:nvSpPr>
          <p:spPr>
            <a:xfrm>
              <a:off x="6693031" y="1659118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0AD144F-4F95-F94E-6517-FB0C34052BF4}"/>
                </a:ext>
              </a:extLst>
            </p:cNvPr>
            <p:cNvSpPr/>
            <p:nvPr/>
          </p:nvSpPr>
          <p:spPr>
            <a:xfrm>
              <a:off x="6693031" y="2554665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8FD8254-B289-35C3-3B18-943756D6B00E}"/>
                </a:ext>
              </a:extLst>
            </p:cNvPr>
            <p:cNvSpPr/>
            <p:nvPr/>
          </p:nvSpPr>
          <p:spPr>
            <a:xfrm>
              <a:off x="7136948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EF74F44-72AF-0FBE-53D0-FB7B1B412423}"/>
                </a:ext>
              </a:extLst>
            </p:cNvPr>
            <p:cNvSpPr/>
            <p:nvPr/>
          </p:nvSpPr>
          <p:spPr>
            <a:xfrm>
              <a:off x="7580864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702E612-874C-B641-1D99-4FAE8B7B3660}"/>
                </a:ext>
              </a:extLst>
            </p:cNvPr>
            <p:cNvSpPr/>
            <p:nvPr/>
          </p:nvSpPr>
          <p:spPr>
            <a:xfrm>
              <a:off x="8024781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5DC6024-34FE-1B05-F595-1C7561F237B9}"/>
                </a:ext>
              </a:extLst>
            </p:cNvPr>
            <p:cNvSpPr/>
            <p:nvPr/>
          </p:nvSpPr>
          <p:spPr>
            <a:xfrm>
              <a:off x="8468699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008DCD0-5144-B3DD-1B41-2A0D617C9726}"/>
                </a:ext>
              </a:extLst>
            </p:cNvPr>
            <p:cNvSpPr/>
            <p:nvPr/>
          </p:nvSpPr>
          <p:spPr>
            <a:xfrm>
              <a:off x="8912615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56734B-B624-217B-379F-F4FBB285082A}"/>
                </a:ext>
              </a:extLst>
            </p:cNvPr>
            <p:cNvSpPr/>
            <p:nvPr/>
          </p:nvSpPr>
          <p:spPr>
            <a:xfrm>
              <a:off x="9356532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8862AAA-842A-E40D-BA1B-3BD6F3CF656A}"/>
                </a:ext>
              </a:extLst>
            </p:cNvPr>
            <p:cNvSpPr/>
            <p:nvPr/>
          </p:nvSpPr>
          <p:spPr>
            <a:xfrm>
              <a:off x="9800448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EFA321A-1A4C-9757-C474-B3AF6AED9377}"/>
                </a:ext>
              </a:extLst>
            </p:cNvPr>
            <p:cNvSpPr/>
            <p:nvPr/>
          </p:nvSpPr>
          <p:spPr>
            <a:xfrm>
              <a:off x="10244365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581E007-043F-1B4F-8BA5-600FD141C11D}"/>
                </a:ext>
              </a:extLst>
            </p:cNvPr>
            <p:cNvSpPr/>
            <p:nvPr/>
          </p:nvSpPr>
          <p:spPr>
            <a:xfrm>
              <a:off x="10688282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EBF1AA3-66CE-DAA6-622D-159A348BA84C}"/>
                </a:ext>
              </a:extLst>
            </p:cNvPr>
            <p:cNvSpPr/>
            <p:nvPr/>
          </p:nvSpPr>
          <p:spPr>
            <a:xfrm>
              <a:off x="11132199" y="2554665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365479-834F-8890-DE36-9701C33B6039}"/>
                </a:ext>
              </a:extLst>
            </p:cNvPr>
            <p:cNvSpPr/>
            <p:nvPr/>
          </p:nvSpPr>
          <p:spPr>
            <a:xfrm>
              <a:off x="11576116" y="2554665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B883662-DCA3-D037-7E26-4B69D4E6D170}"/>
                </a:ext>
              </a:extLst>
            </p:cNvPr>
            <p:cNvSpPr/>
            <p:nvPr/>
          </p:nvSpPr>
          <p:spPr>
            <a:xfrm>
              <a:off x="7181339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7323A24-BBA6-4738-73CE-7D856423C45E}"/>
                </a:ext>
              </a:extLst>
            </p:cNvPr>
            <p:cNvSpPr/>
            <p:nvPr/>
          </p:nvSpPr>
          <p:spPr>
            <a:xfrm>
              <a:off x="7669648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316BFEA-6ABD-1D29-5DEB-E210CFB5F2B0}"/>
                </a:ext>
              </a:extLst>
            </p:cNvPr>
            <p:cNvSpPr/>
            <p:nvPr/>
          </p:nvSpPr>
          <p:spPr>
            <a:xfrm>
              <a:off x="8157956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F3A5E527-6ABE-94A6-E294-92865458E90D}"/>
                </a:ext>
              </a:extLst>
            </p:cNvPr>
            <p:cNvSpPr/>
            <p:nvPr/>
          </p:nvSpPr>
          <p:spPr>
            <a:xfrm>
              <a:off x="8646264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FE9D9EC-F32F-0F60-6838-4C3E5BEAB272}"/>
                </a:ext>
              </a:extLst>
            </p:cNvPr>
            <p:cNvSpPr/>
            <p:nvPr/>
          </p:nvSpPr>
          <p:spPr>
            <a:xfrm>
              <a:off x="9134573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FF2E9418-1978-37C7-4C58-B4CD234938A4}"/>
                </a:ext>
              </a:extLst>
            </p:cNvPr>
            <p:cNvSpPr/>
            <p:nvPr/>
          </p:nvSpPr>
          <p:spPr>
            <a:xfrm>
              <a:off x="9622882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2CFFFA4-20F7-289E-FB1B-B216046FC9B9}"/>
                </a:ext>
              </a:extLst>
            </p:cNvPr>
            <p:cNvSpPr/>
            <p:nvPr/>
          </p:nvSpPr>
          <p:spPr>
            <a:xfrm>
              <a:off x="10111191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5C24A77-802E-DBE8-7C1F-ABD6A13A859D}"/>
                </a:ext>
              </a:extLst>
            </p:cNvPr>
            <p:cNvSpPr/>
            <p:nvPr/>
          </p:nvSpPr>
          <p:spPr>
            <a:xfrm>
              <a:off x="10599499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DE7C7AE-E918-0E62-D606-7064510F944B}"/>
                </a:ext>
              </a:extLst>
            </p:cNvPr>
            <p:cNvSpPr/>
            <p:nvPr/>
          </p:nvSpPr>
          <p:spPr>
            <a:xfrm>
              <a:off x="11087807" y="1659118"/>
              <a:ext cx="226243" cy="89554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C6AE1B0-6F7D-7E54-BAE2-2C6285F546DD}"/>
                </a:ext>
              </a:extLst>
            </p:cNvPr>
            <p:cNvSpPr/>
            <p:nvPr/>
          </p:nvSpPr>
          <p:spPr>
            <a:xfrm>
              <a:off x="11576116" y="1659118"/>
              <a:ext cx="226243" cy="895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619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BC47D-3FE2-011E-F210-9E75F9413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E26AA-B7DA-7D98-8622-D945FBD8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錯覺</a:t>
            </a:r>
            <a:r>
              <a:rPr lang="en-US" altLang="zh-TW" dirty="0"/>
              <a:t>-</a:t>
            </a:r>
            <a:r>
              <a:rPr lang="zh-TW" altLang="en-US" dirty="0"/>
              <a:t>柵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929A32-FE82-F51A-79ED-BC0AE40C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E091753-ECC3-2953-5445-3DEA8456BD2B}"/>
              </a:ext>
            </a:extLst>
          </p:cNvPr>
          <p:cNvSpPr txBox="1"/>
          <p:nvPr/>
        </p:nvSpPr>
        <p:spPr>
          <a:xfrm>
            <a:off x="787401" y="1003300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就算加上了顏色，錯覺依然存在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C786C26-DAC3-BA0C-955B-BFF714E70C3B}"/>
              </a:ext>
            </a:extLst>
          </p:cNvPr>
          <p:cNvGrpSpPr/>
          <p:nvPr/>
        </p:nvGrpSpPr>
        <p:grpSpPr>
          <a:xfrm>
            <a:off x="3799753" y="2593639"/>
            <a:ext cx="4539509" cy="2808312"/>
            <a:chOff x="637453" y="1831639"/>
            <a:chExt cx="4539509" cy="28083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A93D78-8A65-6501-EE7F-5060E06F5B9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7453" y="1831639"/>
              <a:ext cx="208602" cy="93610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B5652A-D73B-43CC-3C0A-2E51C9700BD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544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AF9F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94BF37-4F13-172F-41FC-0F41CE21C66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503634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5F4F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5B9F55-4F79-14FE-CC4E-C8E5CA643FA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936725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0EEE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0CEF58-FF27-CEEE-11FD-EAB613DC819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69816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EBE8E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E60C9B-746D-7E9C-CDAE-7499EEEF61D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802906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E6E2D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4E29A9-E7A8-744F-3411-B44EE0E2236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235997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E1DDD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93072E2-7701-5EE4-AF2A-91808ED0836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669088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DCD7D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7BECCED-E509-0E72-22AF-7ECB5587F9A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102179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D7D1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A777FA4-3014-8980-4899-196080315D9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535269" y="1831639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D2CCC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2CD25B-392B-015F-3B1C-6BE9CF5399C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968360" y="1831639"/>
              <a:ext cx="208602" cy="93610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CDC6B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0F3D7-F2E0-F85C-6513-6BA0781AA3C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37453" y="2767743"/>
              <a:ext cx="208602" cy="936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608AD04-4FE0-BDC1-9F4D-8F58F8DD4E3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37453" y="3703847"/>
              <a:ext cx="208602" cy="93610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6D879AC-3C8F-D3E5-82E2-2292B68057C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70544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AF9F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EEC54A5-93A3-FB0D-B1B4-A86E2D6C8BB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503634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5F4F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362CC1-E194-8DDA-614A-754769369CF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936725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0EEE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BBEABA-165B-EC69-A649-0889010D65E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369816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EBE8E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41C1DB8-CCB9-5D73-B8B9-52519EDBC16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802906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E6E2D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09B6B44-1F22-F0AA-CB61-B2C2E7F0C62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235997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E1DDD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D132CA3-A75A-EDF2-E57A-A9D16B76A93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669088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DCD7D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24D411-E05A-AD34-F315-702C7639E82B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102179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D7D1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EA5D8E-382C-2A80-6A0C-FFEA883F8D5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535269" y="3703847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D2CCC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DACEA2-F6BE-E2E4-44FD-93594FABBF3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968360" y="3703847"/>
              <a:ext cx="208602" cy="93610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CDC6B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CA76ED5-5C05-9D65-EB0D-2DB61CC53D9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98362" y="2767743"/>
              <a:ext cx="208602" cy="936104"/>
            </a:xfrm>
            <a:prstGeom prst="rect">
              <a:avLst/>
            </a:prstGeom>
            <a:solidFill>
              <a:srgbClr val="6F6F6F"/>
            </a:solidFill>
            <a:ln w="12700" cap="flat" cmpd="sng" algn="ctr">
              <a:solidFill>
                <a:srgbClr val="FBFAFA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D800F1-B8C7-844C-DBE7-E1488FC6D82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359271" y="2767743"/>
              <a:ext cx="208602" cy="936104"/>
            </a:xfrm>
            <a:prstGeom prst="rect">
              <a:avLst/>
            </a:prstGeom>
            <a:solidFill>
              <a:srgbClr val="373737"/>
            </a:solidFill>
            <a:ln w="12700" cap="flat" cmpd="sng" algn="ctr">
              <a:solidFill>
                <a:srgbClr val="F6F6F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90AAC1-EFF7-7B31-2AC8-8C72FC7F292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720180" y="2767743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2F1E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D7C9C7-1CD5-B199-655A-22E6C59913F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081089" y="2767743"/>
              <a:ext cx="208602" cy="936104"/>
            </a:xfrm>
            <a:prstGeom prst="rect">
              <a:avLst/>
            </a:prstGeom>
            <a:solidFill>
              <a:srgbClr val="373737"/>
            </a:solidFill>
            <a:ln w="12700" cap="flat" cmpd="sng" algn="ctr">
              <a:solidFill>
                <a:srgbClr val="EEECEA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7013B5B-1C34-C305-0BF7-CE571465AB0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2441997" y="2767743"/>
              <a:ext cx="208602" cy="936104"/>
            </a:xfrm>
            <a:prstGeom prst="rect">
              <a:avLst/>
            </a:prstGeom>
            <a:solidFill>
              <a:srgbClr val="6F6F6F"/>
            </a:solidFill>
            <a:ln w="12700" cap="flat" cmpd="sng" algn="ctr">
              <a:solidFill>
                <a:srgbClr val="EAE7E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BA3249C-0A86-C1F8-8954-ED02D18C768B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802906" y="2767743"/>
              <a:ext cx="208602" cy="936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E6E2D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241B807-4E7A-ED0F-47DD-816AC552E4B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3163816" y="2767743"/>
              <a:ext cx="208602" cy="936104"/>
            </a:xfrm>
            <a:prstGeom prst="rect">
              <a:avLst/>
            </a:prstGeom>
            <a:solidFill>
              <a:srgbClr val="6F6F6F"/>
            </a:solidFill>
            <a:ln w="12700" cap="flat" cmpd="sng" algn="ctr">
              <a:solidFill>
                <a:srgbClr val="FBFAFA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86122EF-5A65-7222-ED8F-D242B070D7D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524725" y="2767743"/>
              <a:ext cx="208602" cy="936104"/>
            </a:xfrm>
            <a:prstGeom prst="rect">
              <a:avLst/>
            </a:prstGeom>
            <a:solidFill>
              <a:srgbClr val="373737"/>
            </a:solidFill>
            <a:ln w="12700" cap="flat" cmpd="sng" algn="ctr">
              <a:solidFill>
                <a:srgbClr val="F6F6F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E0A13A-E5F6-B0F7-E6DA-1B4823986A5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885634" y="2767743"/>
              <a:ext cx="208602" cy="936104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F2F1E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DFF96CD-5DDE-594B-3F42-0C727BDD018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4246543" y="2767743"/>
              <a:ext cx="208602" cy="936104"/>
            </a:xfrm>
            <a:prstGeom prst="rect">
              <a:avLst/>
            </a:prstGeom>
            <a:solidFill>
              <a:srgbClr val="373737"/>
            </a:solidFill>
            <a:ln w="12700" cap="flat" cmpd="sng" algn="ctr">
              <a:solidFill>
                <a:srgbClr val="EEECEA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A0A1871-7044-5257-7A5B-AC57BCD6F0D6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4607451" y="2767743"/>
              <a:ext cx="208602" cy="936104"/>
            </a:xfrm>
            <a:prstGeom prst="rect">
              <a:avLst/>
            </a:prstGeom>
            <a:solidFill>
              <a:srgbClr val="6F6F6F"/>
            </a:solidFill>
            <a:ln w="12700" cap="flat" cmpd="sng" algn="ctr">
              <a:solidFill>
                <a:srgbClr val="EAE7E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9312DF-63FF-3CAA-494D-6CA76A9143E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4968360" y="2767743"/>
              <a:ext cx="208602" cy="936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E6E2D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760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BE6C0-8A10-E49F-A00C-EDE64BE98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1E7DA-3CD1-03A2-B481-2DBE18C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收縮圖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83FEC3-F09E-F4E7-37C5-A40C5024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F8CA849-B4DA-765A-F007-BCEB9E28728F}"/>
              </a:ext>
            </a:extLst>
          </p:cNvPr>
          <p:cNvSpPr txBox="1"/>
          <p:nvPr/>
        </p:nvSpPr>
        <p:spPr>
          <a:xfrm>
            <a:off x="787401" y="1003300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上課時的範例在正中間有一個終點，不過多生成幾個正方形看起來就像收縮到一個點。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EEECBE86-6898-1282-B795-91F4EDECAD25}"/>
              </a:ext>
            </a:extLst>
          </p:cNvPr>
          <p:cNvGrpSpPr/>
          <p:nvPr/>
        </p:nvGrpSpPr>
        <p:grpSpPr>
          <a:xfrm>
            <a:off x="2815209" y="2181780"/>
            <a:ext cx="3736419" cy="3736419"/>
            <a:chOff x="7107810" y="1470581"/>
            <a:chExt cx="3157980" cy="3157980"/>
          </a:xfrm>
          <a:solidFill>
            <a:srgbClr val="7F7F7F">
              <a:alpha val="20000"/>
            </a:srgbClr>
          </a:solidFill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A172CD3-CEA8-CD64-342E-67BFE442B7E0}"/>
                </a:ext>
              </a:extLst>
            </p:cNvPr>
            <p:cNvSpPr/>
            <p:nvPr/>
          </p:nvSpPr>
          <p:spPr>
            <a:xfrm>
              <a:off x="7107810" y="1470581"/>
              <a:ext cx="3157980" cy="315798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A724EA47-09D0-50FF-759D-2C53C325A33B}"/>
                </a:ext>
              </a:extLst>
            </p:cNvPr>
            <p:cNvSpPr/>
            <p:nvPr/>
          </p:nvSpPr>
          <p:spPr>
            <a:xfrm>
              <a:off x="7107810" y="1470581"/>
              <a:ext cx="3157980" cy="3157980"/>
            </a:xfrm>
            <a:custGeom>
              <a:avLst/>
              <a:gdLst>
                <a:gd name="connsiteX0" fmla="*/ 0 w 3157980"/>
                <a:gd name="connsiteY0" fmla="*/ 363168 h 3157980"/>
                <a:gd name="connsiteX1" fmla="*/ 363168 w 3157980"/>
                <a:gd name="connsiteY1" fmla="*/ 3157980 h 3157980"/>
                <a:gd name="connsiteX2" fmla="*/ 3157980 w 3157980"/>
                <a:gd name="connsiteY2" fmla="*/ 2794812 h 3157980"/>
                <a:gd name="connsiteX3" fmla="*/ 2794813 w 3157980"/>
                <a:gd name="connsiteY3" fmla="*/ 0 h 3157980"/>
                <a:gd name="connsiteX4" fmla="*/ 0 w 3157980"/>
                <a:gd name="connsiteY4" fmla="*/ 363168 h 315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7980" h="3157980">
                  <a:moveTo>
                    <a:pt x="0" y="363168"/>
                  </a:moveTo>
                  <a:lnTo>
                    <a:pt x="363168" y="3157980"/>
                  </a:lnTo>
                  <a:lnTo>
                    <a:pt x="3157980" y="2794812"/>
                  </a:lnTo>
                  <a:lnTo>
                    <a:pt x="2794813" y="0"/>
                  </a:lnTo>
                  <a:lnTo>
                    <a:pt x="0" y="363168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E731EFF5-6A94-876C-B9E4-DE8AE0CA5873}"/>
                </a:ext>
              </a:extLst>
            </p:cNvPr>
            <p:cNvSpPr/>
            <p:nvPr/>
          </p:nvSpPr>
          <p:spPr>
            <a:xfrm>
              <a:off x="7149574" y="1512345"/>
              <a:ext cx="3074452" cy="3074452"/>
            </a:xfrm>
            <a:custGeom>
              <a:avLst/>
              <a:gdLst>
                <a:gd name="connsiteX0" fmla="*/ 0 w 3074452"/>
                <a:gd name="connsiteY0" fmla="*/ 642807 h 3074452"/>
                <a:gd name="connsiteX1" fmla="*/ 642808 w 3074452"/>
                <a:gd name="connsiteY1" fmla="*/ 3074452 h 3074452"/>
                <a:gd name="connsiteX2" fmla="*/ 3074452 w 3074452"/>
                <a:gd name="connsiteY2" fmla="*/ 2431645 h 3074452"/>
                <a:gd name="connsiteX3" fmla="*/ 2431646 w 3074452"/>
                <a:gd name="connsiteY3" fmla="*/ 0 h 3074452"/>
                <a:gd name="connsiteX4" fmla="*/ 0 w 3074452"/>
                <a:gd name="connsiteY4" fmla="*/ 642807 h 307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452" h="3074452">
                  <a:moveTo>
                    <a:pt x="0" y="642807"/>
                  </a:moveTo>
                  <a:lnTo>
                    <a:pt x="642808" y="3074452"/>
                  </a:lnTo>
                  <a:lnTo>
                    <a:pt x="3074452" y="2431645"/>
                  </a:lnTo>
                  <a:lnTo>
                    <a:pt x="2431646" y="0"/>
                  </a:lnTo>
                  <a:lnTo>
                    <a:pt x="0" y="642807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D5967D5A-A68C-D4CC-D61C-4054B26649E3}"/>
                </a:ext>
              </a:extLst>
            </p:cNvPr>
            <p:cNvSpPr/>
            <p:nvPr/>
          </p:nvSpPr>
          <p:spPr>
            <a:xfrm>
              <a:off x="7223495" y="1586268"/>
              <a:ext cx="2926607" cy="2926606"/>
            </a:xfrm>
            <a:custGeom>
              <a:avLst/>
              <a:gdLst>
                <a:gd name="connsiteX0" fmla="*/ 0 w 2926607"/>
                <a:gd name="connsiteY0" fmla="*/ 848523 h 2926606"/>
                <a:gd name="connsiteX1" fmla="*/ 848524 w 2926607"/>
                <a:gd name="connsiteY1" fmla="*/ 2926606 h 2926606"/>
                <a:gd name="connsiteX2" fmla="*/ 2926607 w 2926607"/>
                <a:gd name="connsiteY2" fmla="*/ 2078083 h 2926606"/>
                <a:gd name="connsiteX3" fmla="*/ 2078084 w 2926607"/>
                <a:gd name="connsiteY3" fmla="*/ 0 h 2926606"/>
                <a:gd name="connsiteX4" fmla="*/ 0 w 2926607"/>
                <a:gd name="connsiteY4" fmla="*/ 848523 h 292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607" h="2926606">
                  <a:moveTo>
                    <a:pt x="0" y="848523"/>
                  </a:moveTo>
                  <a:lnTo>
                    <a:pt x="848524" y="2926606"/>
                  </a:lnTo>
                  <a:lnTo>
                    <a:pt x="2926607" y="2078083"/>
                  </a:lnTo>
                  <a:lnTo>
                    <a:pt x="2078084" y="0"/>
                  </a:lnTo>
                  <a:lnTo>
                    <a:pt x="0" y="848523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A6E27A32-09D2-BD03-B86C-882DA38E51ED}"/>
                </a:ext>
              </a:extLst>
            </p:cNvPr>
            <p:cNvSpPr/>
            <p:nvPr/>
          </p:nvSpPr>
          <p:spPr>
            <a:xfrm>
              <a:off x="7321076" y="1683848"/>
              <a:ext cx="2731448" cy="2731446"/>
            </a:xfrm>
            <a:custGeom>
              <a:avLst/>
              <a:gdLst>
                <a:gd name="connsiteX0" fmla="*/ 0 w 2731448"/>
                <a:gd name="connsiteY0" fmla="*/ 989923 h 2731446"/>
                <a:gd name="connsiteX1" fmla="*/ 989924 w 2731448"/>
                <a:gd name="connsiteY1" fmla="*/ 2731446 h 2731446"/>
                <a:gd name="connsiteX2" fmla="*/ 2731448 w 2731448"/>
                <a:gd name="connsiteY2" fmla="*/ 1741524 h 2731446"/>
                <a:gd name="connsiteX3" fmla="*/ 1741524 w 2731448"/>
                <a:gd name="connsiteY3" fmla="*/ 0 h 2731446"/>
                <a:gd name="connsiteX4" fmla="*/ 0 w 2731448"/>
                <a:gd name="connsiteY4" fmla="*/ 989923 h 273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448" h="2731446">
                  <a:moveTo>
                    <a:pt x="0" y="989923"/>
                  </a:moveTo>
                  <a:lnTo>
                    <a:pt x="989924" y="2731446"/>
                  </a:lnTo>
                  <a:lnTo>
                    <a:pt x="2731448" y="1741524"/>
                  </a:lnTo>
                  <a:lnTo>
                    <a:pt x="1741524" y="0"/>
                  </a:lnTo>
                  <a:lnTo>
                    <a:pt x="0" y="989923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B97E5462-A2F0-70DE-ACDE-8A97456DBAB7}"/>
                </a:ext>
              </a:extLst>
            </p:cNvPr>
            <p:cNvSpPr/>
            <p:nvPr/>
          </p:nvSpPr>
          <p:spPr>
            <a:xfrm>
              <a:off x="7434917" y="1797689"/>
              <a:ext cx="2503766" cy="2503764"/>
            </a:xfrm>
            <a:custGeom>
              <a:avLst/>
              <a:gdLst>
                <a:gd name="connsiteX0" fmla="*/ 0 w 2503766"/>
                <a:gd name="connsiteY0" fmla="*/ 1076357 h 2503764"/>
                <a:gd name="connsiteX1" fmla="*/ 1076357 w 2503766"/>
                <a:gd name="connsiteY1" fmla="*/ 2503764 h 2503764"/>
                <a:gd name="connsiteX2" fmla="*/ 2503766 w 2503766"/>
                <a:gd name="connsiteY2" fmla="*/ 1427408 h 2503764"/>
                <a:gd name="connsiteX3" fmla="*/ 1427408 w 2503766"/>
                <a:gd name="connsiteY3" fmla="*/ 0 h 2503764"/>
                <a:gd name="connsiteX4" fmla="*/ 0 w 2503766"/>
                <a:gd name="connsiteY4" fmla="*/ 1076357 h 25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766" h="2503764">
                  <a:moveTo>
                    <a:pt x="0" y="1076357"/>
                  </a:moveTo>
                  <a:lnTo>
                    <a:pt x="1076357" y="2503764"/>
                  </a:lnTo>
                  <a:lnTo>
                    <a:pt x="2503766" y="1427408"/>
                  </a:lnTo>
                  <a:lnTo>
                    <a:pt x="1427408" y="0"/>
                  </a:lnTo>
                  <a:lnTo>
                    <a:pt x="0" y="1076357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668DC8F3-7456-A9D1-BD2D-DE7CD5596CCE}"/>
                </a:ext>
              </a:extLst>
            </p:cNvPr>
            <p:cNvSpPr/>
            <p:nvPr/>
          </p:nvSpPr>
          <p:spPr>
            <a:xfrm>
              <a:off x="7558698" y="1921470"/>
              <a:ext cx="2256204" cy="2256202"/>
            </a:xfrm>
            <a:custGeom>
              <a:avLst/>
              <a:gdLst>
                <a:gd name="connsiteX0" fmla="*/ 0 w 2256204"/>
                <a:gd name="connsiteY0" fmla="*/ 1116728 h 2256202"/>
                <a:gd name="connsiteX1" fmla="*/ 1116728 w 2256204"/>
                <a:gd name="connsiteY1" fmla="*/ 2256202 h 2256202"/>
                <a:gd name="connsiteX2" fmla="*/ 2256204 w 2256204"/>
                <a:gd name="connsiteY2" fmla="*/ 1139475 h 2256202"/>
                <a:gd name="connsiteX3" fmla="*/ 1139474 w 2256204"/>
                <a:gd name="connsiteY3" fmla="*/ 0 h 2256202"/>
                <a:gd name="connsiteX4" fmla="*/ 0 w 2256204"/>
                <a:gd name="connsiteY4" fmla="*/ 1116728 h 22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6204" h="2256202">
                  <a:moveTo>
                    <a:pt x="0" y="1116728"/>
                  </a:moveTo>
                  <a:lnTo>
                    <a:pt x="1116728" y="2256202"/>
                  </a:lnTo>
                  <a:lnTo>
                    <a:pt x="2256204" y="1139475"/>
                  </a:lnTo>
                  <a:lnTo>
                    <a:pt x="1139474" y="0"/>
                  </a:lnTo>
                  <a:lnTo>
                    <a:pt x="0" y="1116728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733A5F8F-559A-0F5F-7220-BE0A635CB308}"/>
                </a:ext>
              </a:extLst>
            </p:cNvPr>
            <p:cNvSpPr/>
            <p:nvPr/>
          </p:nvSpPr>
          <p:spPr>
            <a:xfrm>
              <a:off x="7687121" y="2049893"/>
              <a:ext cx="1999357" cy="1999355"/>
            </a:xfrm>
            <a:custGeom>
              <a:avLst/>
              <a:gdLst>
                <a:gd name="connsiteX0" fmla="*/ 0 w 1999357"/>
                <a:gd name="connsiteY0" fmla="*/ 1119344 h 1999355"/>
                <a:gd name="connsiteX1" fmla="*/ 1119344 w 1999357"/>
                <a:gd name="connsiteY1" fmla="*/ 1999355 h 1999355"/>
                <a:gd name="connsiteX2" fmla="*/ 1999357 w 1999357"/>
                <a:gd name="connsiteY2" fmla="*/ 880011 h 1999355"/>
                <a:gd name="connsiteX3" fmla="*/ 880012 w 1999357"/>
                <a:gd name="connsiteY3" fmla="*/ 0 h 1999355"/>
                <a:gd name="connsiteX4" fmla="*/ 0 w 1999357"/>
                <a:gd name="connsiteY4" fmla="*/ 1119344 h 199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57" h="1999355">
                  <a:moveTo>
                    <a:pt x="0" y="1119344"/>
                  </a:moveTo>
                  <a:lnTo>
                    <a:pt x="1119344" y="1999355"/>
                  </a:lnTo>
                  <a:lnTo>
                    <a:pt x="1999357" y="880011"/>
                  </a:lnTo>
                  <a:lnTo>
                    <a:pt x="880012" y="0"/>
                  </a:lnTo>
                  <a:lnTo>
                    <a:pt x="0" y="111934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7A05DF9E-EDF9-CC32-DA5E-9EE9FCCE2C32}"/>
                </a:ext>
              </a:extLst>
            </p:cNvPr>
            <p:cNvSpPr/>
            <p:nvPr/>
          </p:nvSpPr>
          <p:spPr>
            <a:xfrm>
              <a:off x="7815846" y="2178618"/>
              <a:ext cx="1741907" cy="1741905"/>
            </a:xfrm>
            <a:custGeom>
              <a:avLst/>
              <a:gdLst>
                <a:gd name="connsiteX0" fmla="*/ 0 w 1741907"/>
                <a:gd name="connsiteY0" fmla="*/ 1091820 h 1741905"/>
                <a:gd name="connsiteX1" fmla="*/ 1091821 w 1741907"/>
                <a:gd name="connsiteY1" fmla="*/ 1741905 h 1741905"/>
                <a:gd name="connsiteX2" fmla="*/ 1741907 w 1741907"/>
                <a:gd name="connsiteY2" fmla="*/ 650085 h 1741905"/>
                <a:gd name="connsiteX3" fmla="*/ 650085 w 1741907"/>
                <a:gd name="connsiteY3" fmla="*/ 0 h 1741905"/>
                <a:gd name="connsiteX4" fmla="*/ 0 w 1741907"/>
                <a:gd name="connsiteY4" fmla="*/ 1091820 h 174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907" h="1741905">
                  <a:moveTo>
                    <a:pt x="0" y="1091820"/>
                  </a:moveTo>
                  <a:lnTo>
                    <a:pt x="1091821" y="1741905"/>
                  </a:lnTo>
                  <a:lnTo>
                    <a:pt x="1741907" y="650085"/>
                  </a:lnTo>
                  <a:lnTo>
                    <a:pt x="650085" y="0"/>
                  </a:lnTo>
                  <a:lnTo>
                    <a:pt x="0" y="109182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73C66E0A-A3F2-1B90-B202-289F4BA81B20}"/>
                </a:ext>
              </a:extLst>
            </p:cNvPr>
            <p:cNvSpPr/>
            <p:nvPr/>
          </p:nvSpPr>
          <p:spPr>
            <a:xfrm>
              <a:off x="7941406" y="2304177"/>
              <a:ext cx="1490787" cy="1490787"/>
            </a:xfrm>
            <a:custGeom>
              <a:avLst/>
              <a:gdLst>
                <a:gd name="connsiteX0" fmla="*/ 0 w 1490787"/>
                <a:gd name="connsiteY0" fmla="*/ 1041021 h 1490787"/>
                <a:gd name="connsiteX1" fmla="*/ 1041021 w 1490787"/>
                <a:gd name="connsiteY1" fmla="*/ 1490787 h 1490787"/>
                <a:gd name="connsiteX2" fmla="*/ 1490787 w 1490787"/>
                <a:gd name="connsiteY2" fmla="*/ 449766 h 1490787"/>
                <a:gd name="connsiteX3" fmla="*/ 449765 w 1490787"/>
                <a:gd name="connsiteY3" fmla="*/ 0 h 1490787"/>
                <a:gd name="connsiteX4" fmla="*/ 0 w 1490787"/>
                <a:gd name="connsiteY4" fmla="*/ 1041021 h 149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0787" h="1490787">
                  <a:moveTo>
                    <a:pt x="0" y="1041021"/>
                  </a:moveTo>
                  <a:lnTo>
                    <a:pt x="1041021" y="1490787"/>
                  </a:lnTo>
                  <a:lnTo>
                    <a:pt x="1490787" y="449766"/>
                  </a:lnTo>
                  <a:lnTo>
                    <a:pt x="449765" y="0"/>
                  </a:lnTo>
                  <a:lnTo>
                    <a:pt x="0" y="104102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9FFC016D-E9E0-4727-6F7E-8AAAEDE62145}"/>
                </a:ext>
              </a:extLst>
            </p:cNvPr>
            <p:cNvSpPr/>
            <p:nvPr/>
          </p:nvSpPr>
          <p:spPr>
            <a:xfrm>
              <a:off x="8061123" y="2423895"/>
              <a:ext cx="1251353" cy="1251352"/>
            </a:xfrm>
            <a:custGeom>
              <a:avLst/>
              <a:gdLst>
                <a:gd name="connsiteX0" fmla="*/ 0 w 1251353"/>
                <a:gd name="connsiteY0" fmla="*/ 973027 h 1251352"/>
                <a:gd name="connsiteX1" fmla="*/ 973027 w 1251353"/>
                <a:gd name="connsiteY1" fmla="*/ 1251352 h 1251352"/>
                <a:gd name="connsiteX2" fmla="*/ 1251353 w 1251353"/>
                <a:gd name="connsiteY2" fmla="*/ 278326 h 1251352"/>
                <a:gd name="connsiteX3" fmla="*/ 278324 w 1251353"/>
                <a:gd name="connsiteY3" fmla="*/ 0 h 1251352"/>
                <a:gd name="connsiteX4" fmla="*/ 0 w 1251353"/>
                <a:gd name="connsiteY4" fmla="*/ 973027 h 125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353" h="1251352">
                  <a:moveTo>
                    <a:pt x="0" y="973027"/>
                  </a:moveTo>
                  <a:lnTo>
                    <a:pt x="973027" y="1251352"/>
                  </a:lnTo>
                  <a:lnTo>
                    <a:pt x="1251353" y="278326"/>
                  </a:lnTo>
                  <a:lnTo>
                    <a:pt x="278324" y="0"/>
                  </a:lnTo>
                  <a:lnTo>
                    <a:pt x="0" y="973027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396DF149-EAC3-511C-DA54-0195F8DEB4A0}"/>
                </a:ext>
              </a:extLst>
            </p:cNvPr>
            <p:cNvSpPr/>
            <p:nvPr/>
          </p:nvSpPr>
          <p:spPr>
            <a:xfrm>
              <a:off x="8173021" y="2535793"/>
              <a:ext cx="1027557" cy="1027556"/>
            </a:xfrm>
            <a:custGeom>
              <a:avLst/>
              <a:gdLst>
                <a:gd name="connsiteX0" fmla="*/ 0 w 1027557"/>
                <a:gd name="connsiteY0" fmla="*/ 893136 h 1027556"/>
                <a:gd name="connsiteX1" fmla="*/ 893136 w 1027557"/>
                <a:gd name="connsiteY1" fmla="*/ 1027556 h 1027556"/>
                <a:gd name="connsiteX2" fmla="*/ 1027557 w 1027557"/>
                <a:gd name="connsiteY2" fmla="*/ 134421 h 1027556"/>
                <a:gd name="connsiteX3" fmla="*/ 134419 w 1027557"/>
                <a:gd name="connsiteY3" fmla="*/ 0 h 1027556"/>
                <a:gd name="connsiteX4" fmla="*/ 0 w 1027557"/>
                <a:gd name="connsiteY4" fmla="*/ 893136 h 102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557" h="1027556">
                  <a:moveTo>
                    <a:pt x="0" y="893136"/>
                  </a:moveTo>
                  <a:lnTo>
                    <a:pt x="893136" y="1027556"/>
                  </a:lnTo>
                  <a:lnTo>
                    <a:pt x="1027557" y="134421"/>
                  </a:lnTo>
                  <a:lnTo>
                    <a:pt x="134419" y="0"/>
                  </a:lnTo>
                  <a:lnTo>
                    <a:pt x="0" y="89313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2BB05852-1D6F-BFFC-2D2B-A5B547A6A85C}"/>
                </a:ext>
              </a:extLst>
            </p:cNvPr>
            <p:cNvSpPr/>
            <p:nvPr/>
          </p:nvSpPr>
          <p:spPr>
            <a:xfrm>
              <a:off x="8275732" y="2638503"/>
              <a:ext cx="822135" cy="822135"/>
            </a:xfrm>
            <a:custGeom>
              <a:avLst/>
              <a:gdLst>
                <a:gd name="connsiteX0" fmla="*/ 0 w 822135"/>
                <a:gd name="connsiteY0" fmla="*/ 805883 h 822135"/>
                <a:gd name="connsiteX1" fmla="*/ 805884 w 822135"/>
                <a:gd name="connsiteY1" fmla="*/ 822135 h 822135"/>
                <a:gd name="connsiteX2" fmla="*/ 822135 w 822135"/>
                <a:gd name="connsiteY2" fmla="*/ 16252 h 822135"/>
                <a:gd name="connsiteX3" fmla="*/ 16251 w 822135"/>
                <a:gd name="connsiteY3" fmla="*/ 0 h 822135"/>
                <a:gd name="connsiteX4" fmla="*/ 0 w 822135"/>
                <a:gd name="connsiteY4" fmla="*/ 805883 h 82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135" h="822135">
                  <a:moveTo>
                    <a:pt x="0" y="805883"/>
                  </a:moveTo>
                  <a:lnTo>
                    <a:pt x="805884" y="822135"/>
                  </a:lnTo>
                  <a:lnTo>
                    <a:pt x="822135" y="16252"/>
                  </a:lnTo>
                  <a:lnTo>
                    <a:pt x="16251" y="0"/>
                  </a:lnTo>
                  <a:lnTo>
                    <a:pt x="0" y="805883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72C6241C-6353-12BF-29CF-76D36E9D88BD}"/>
                </a:ext>
              </a:extLst>
            </p:cNvPr>
            <p:cNvSpPr/>
            <p:nvPr/>
          </p:nvSpPr>
          <p:spPr>
            <a:xfrm>
              <a:off x="8290115" y="2652886"/>
              <a:ext cx="793371" cy="793369"/>
            </a:xfrm>
            <a:custGeom>
              <a:avLst/>
              <a:gdLst>
                <a:gd name="connsiteX0" fmla="*/ 78293 w 793371"/>
                <a:gd name="connsiteY0" fmla="*/ 793369 h 793369"/>
                <a:gd name="connsiteX1" fmla="*/ 793371 w 793371"/>
                <a:gd name="connsiteY1" fmla="*/ 715076 h 793369"/>
                <a:gd name="connsiteX2" fmla="*/ 715075 w 793371"/>
                <a:gd name="connsiteY2" fmla="*/ 0 h 793369"/>
                <a:gd name="connsiteX3" fmla="*/ 0 w 793371"/>
                <a:gd name="connsiteY3" fmla="*/ 78294 h 793369"/>
                <a:gd name="connsiteX4" fmla="*/ 78293 w 793371"/>
                <a:gd name="connsiteY4" fmla="*/ 793369 h 7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371" h="793369">
                  <a:moveTo>
                    <a:pt x="78293" y="793369"/>
                  </a:moveTo>
                  <a:lnTo>
                    <a:pt x="793371" y="715076"/>
                  </a:lnTo>
                  <a:lnTo>
                    <a:pt x="715075" y="0"/>
                  </a:lnTo>
                  <a:lnTo>
                    <a:pt x="0" y="78294"/>
                  </a:lnTo>
                  <a:lnTo>
                    <a:pt x="78293" y="793369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DEAC5F5E-A29E-A6BB-0D01-71D59FF986AB}"/>
                </a:ext>
              </a:extLst>
            </p:cNvPr>
            <p:cNvSpPr/>
            <p:nvPr/>
          </p:nvSpPr>
          <p:spPr>
            <a:xfrm>
              <a:off x="8299119" y="2661890"/>
              <a:ext cx="775362" cy="775361"/>
            </a:xfrm>
            <a:custGeom>
              <a:avLst/>
              <a:gdLst>
                <a:gd name="connsiteX0" fmla="*/ 151524 w 775362"/>
                <a:gd name="connsiteY0" fmla="*/ 775361 h 775361"/>
                <a:gd name="connsiteX1" fmla="*/ 775362 w 775362"/>
                <a:gd name="connsiteY1" fmla="*/ 623838 h 775361"/>
                <a:gd name="connsiteX2" fmla="*/ 623838 w 775362"/>
                <a:gd name="connsiteY2" fmla="*/ 0 h 775361"/>
                <a:gd name="connsiteX3" fmla="*/ 0 w 775362"/>
                <a:gd name="connsiteY3" fmla="*/ 151524 h 775361"/>
                <a:gd name="connsiteX4" fmla="*/ 151524 w 775362"/>
                <a:gd name="connsiteY4" fmla="*/ 775361 h 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362" h="775361">
                  <a:moveTo>
                    <a:pt x="151524" y="775361"/>
                  </a:moveTo>
                  <a:lnTo>
                    <a:pt x="775362" y="623838"/>
                  </a:lnTo>
                  <a:lnTo>
                    <a:pt x="623838" y="0"/>
                  </a:lnTo>
                  <a:lnTo>
                    <a:pt x="0" y="151524"/>
                  </a:lnTo>
                  <a:lnTo>
                    <a:pt x="151524" y="77536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CE3E44A2-A4BB-8BCD-668F-50AB77D05A41}"/>
                </a:ext>
              </a:extLst>
            </p:cNvPr>
            <p:cNvSpPr/>
            <p:nvPr/>
          </p:nvSpPr>
          <p:spPr>
            <a:xfrm>
              <a:off x="8316544" y="2679315"/>
              <a:ext cx="740512" cy="740511"/>
            </a:xfrm>
            <a:custGeom>
              <a:avLst/>
              <a:gdLst>
                <a:gd name="connsiteX0" fmla="*/ 205840 w 740512"/>
                <a:gd name="connsiteY0" fmla="*/ 740511 h 740511"/>
                <a:gd name="connsiteX1" fmla="*/ 740512 w 740512"/>
                <a:gd name="connsiteY1" fmla="*/ 534672 h 740511"/>
                <a:gd name="connsiteX2" fmla="*/ 534672 w 740512"/>
                <a:gd name="connsiteY2" fmla="*/ 0 h 740511"/>
                <a:gd name="connsiteX3" fmla="*/ 0 w 740512"/>
                <a:gd name="connsiteY3" fmla="*/ 205840 h 740511"/>
                <a:gd name="connsiteX4" fmla="*/ 205840 w 740512"/>
                <a:gd name="connsiteY4" fmla="*/ 740511 h 74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512" h="740511">
                  <a:moveTo>
                    <a:pt x="205840" y="740511"/>
                  </a:moveTo>
                  <a:lnTo>
                    <a:pt x="740512" y="534672"/>
                  </a:lnTo>
                  <a:lnTo>
                    <a:pt x="534672" y="0"/>
                  </a:lnTo>
                  <a:lnTo>
                    <a:pt x="0" y="205840"/>
                  </a:lnTo>
                  <a:lnTo>
                    <a:pt x="205840" y="74051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AE81774-38E1-E379-BF0A-4343463EA3C8}"/>
                </a:ext>
              </a:extLst>
            </p:cNvPr>
            <p:cNvSpPr/>
            <p:nvPr/>
          </p:nvSpPr>
          <p:spPr>
            <a:xfrm>
              <a:off x="8340216" y="2702987"/>
              <a:ext cx="693168" cy="693167"/>
            </a:xfrm>
            <a:custGeom>
              <a:avLst/>
              <a:gdLst>
                <a:gd name="connsiteX0" fmla="*/ 243655 w 693168"/>
                <a:gd name="connsiteY0" fmla="*/ 693167 h 693167"/>
                <a:gd name="connsiteX1" fmla="*/ 693168 w 693168"/>
                <a:gd name="connsiteY1" fmla="*/ 449513 h 693167"/>
                <a:gd name="connsiteX2" fmla="*/ 449514 w 693168"/>
                <a:gd name="connsiteY2" fmla="*/ 0 h 693167"/>
                <a:gd name="connsiteX3" fmla="*/ 0 w 693168"/>
                <a:gd name="connsiteY3" fmla="*/ 243655 h 693167"/>
                <a:gd name="connsiteX4" fmla="*/ 243655 w 693168"/>
                <a:gd name="connsiteY4" fmla="*/ 693167 h 69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168" h="693167">
                  <a:moveTo>
                    <a:pt x="243655" y="693167"/>
                  </a:moveTo>
                  <a:lnTo>
                    <a:pt x="693168" y="449513"/>
                  </a:lnTo>
                  <a:lnTo>
                    <a:pt x="449514" y="0"/>
                  </a:lnTo>
                  <a:lnTo>
                    <a:pt x="0" y="243655"/>
                  </a:lnTo>
                  <a:lnTo>
                    <a:pt x="243655" y="693167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38FDD91B-43CF-D93A-5395-0FEDC98EC51B}"/>
                </a:ext>
              </a:extLst>
            </p:cNvPr>
            <p:cNvSpPr/>
            <p:nvPr/>
          </p:nvSpPr>
          <p:spPr>
            <a:xfrm>
              <a:off x="8368235" y="2731007"/>
              <a:ext cx="637129" cy="637127"/>
            </a:xfrm>
            <a:custGeom>
              <a:avLst/>
              <a:gdLst>
                <a:gd name="connsiteX0" fmla="*/ 267328 w 637129"/>
                <a:gd name="connsiteY0" fmla="*/ 637127 h 637127"/>
                <a:gd name="connsiteX1" fmla="*/ 637129 w 637129"/>
                <a:gd name="connsiteY1" fmla="*/ 369799 h 637127"/>
                <a:gd name="connsiteX2" fmla="*/ 369799 w 637129"/>
                <a:gd name="connsiteY2" fmla="*/ 0 h 637127"/>
                <a:gd name="connsiteX3" fmla="*/ 0 w 637129"/>
                <a:gd name="connsiteY3" fmla="*/ 267329 h 637127"/>
                <a:gd name="connsiteX4" fmla="*/ 267328 w 637129"/>
                <a:gd name="connsiteY4" fmla="*/ 637127 h 63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29" h="637127">
                  <a:moveTo>
                    <a:pt x="267328" y="637127"/>
                  </a:moveTo>
                  <a:lnTo>
                    <a:pt x="637129" y="369799"/>
                  </a:lnTo>
                  <a:lnTo>
                    <a:pt x="369799" y="0"/>
                  </a:lnTo>
                  <a:lnTo>
                    <a:pt x="0" y="267329"/>
                  </a:lnTo>
                  <a:lnTo>
                    <a:pt x="267328" y="637127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84DACE0F-42C7-AF39-F4FF-9FCDB00453FF}"/>
                </a:ext>
              </a:extLst>
            </p:cNvPr>
            <p:cNvSpPr/>
            <p:nvPr/>
          </p:nvSpPr>
          <p:spPr>
            <a:xfrm>
              <a:off x="8398979" y="2761750"/>
              <a:ext cx="575642" cy="575641"/>
            </a:xfrm>
            <a:custGeom>
              <a:avLst/>
              <a:gdLst>
                <a:gd name="connsiteX0" fmla="*/ 279112 w 575642"/>
                <a:gd name="connsiteY0" fmla="*/ 575641 h 575641"/>
                <a:gd name="connsiteX1" fmla="*/ 575642 w 575642"/>
                <a:gd name="connsiteY1" fmla="*/ 296529 h 575641"/>
                <a:gd name="connsiteX2" fmla="*/ 296529 w 575642"/>
                <a:gd name="connsiteY2" fmla="*/ 0 h 575641"/>
                <a:gd name="connsiteX3" fmla="*/ 0 w 575642"/>
                <a:gd name="connsiteY3" fmla="*/ 279113 h 575641"/>
                <a:gd name="connsiteX4" fmla="*/ 279112 w 575642"/>
                <a:gd name="connsiteY4" fmla="*/ 575641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642" h="575641">
                  <a:moveTo>
                    <a:pt x="279112" y="575641"/>
                  </a:moveTo>
                  <a:lnTo>
                    <a:pt x="575642" y="296529"/>
                  </a:lnTo>
                  <a:lnTo>
                    <a:pt x="296529" y="0"/>
                  </a:lnTo>
                  <a:lnTo>
                    <a:pt x="0" y="279113"/>
                  </a:lnTo>
                  <a:lnTo>
                    <a:pt x="279112" y="57564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38CAC9FC-57F3-C32A-35C7-4D3215AA207D}"/>
                </a:ext>
              </a:extLst>
            </p:cNvPr>
            <p:cNvSpPr/>
            <p:nvPr/>
          </p:nvSpPr>
          <p:spPr>
            <a:xfrm>
              <a:off x="8431077" y="2793848"/>
              <a:ext cx="511446" cy="511445"/>
            </a:xfrm>
            <a:custGeom>
              <a:avLst/>
              <a:gdLst>
                <a:gd name="connsiteX0" fmla="*/ 281115 w 511446"/>
                <a:gd name="connsiteY0" fmla="*/ 511445 h 511445"/>
                <a:gd name="connsiteX1" fmla="*/ 511446 w 511446"/>
                <a:gd name="connsiteY1" fmla="*/ 230330 h 511445"/>
                <a:gd name="connsiteX2" fmla="*/ 230330 w 511446"/>
                <a:gd name="connsiteY2" fmla="*/ 0 h 511445"/>
                <a:gd name="connsiteX3" fmla="*/ 0 w 511446"/>
                <a:gd name="connsiteY3" fmla="*/ 281116 h 511445"/>
                <a:gd name="connsiteX4" fmla="*/ 281115 w 511446"/>
                <a:gd name="connsiteY4" fmla="*/ 511445 h 51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46" h="511445">
                  <a:moveTo>
                    <a:pt x="281115" y="511445"/>
                  </a:moveTo>
                  <a:lnTo>
                    <a:pt x="511446" y="230330"/>
                  </a:lnTo>
                  <a:lnTo>
                    <a:pt x="230330" y="0"/>
                  </a:lnTo>
                  <a:lnTo>
                    <a:pt x="0" y="281116"/>
                  </a:lnTo>
                  <a:lnTo>
                    <a:pt x="281115" y="511445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A76CE45F-F409-D94B-1717-C1B6F815E084}"/>
                </a:ext>
              </a:extLst>
            </p:cNvPr>
            <p:cNvSpPr/>
            <p:nvPr/>
          </p:nvSpPr>
          <p:spPr>
            <a:xfrm>
              <a:off x="8463404" y="2826176"/>
              <a:ext cx="446791" cy="446789"/>
            </a:xfrm>
            <a:custGeom>
              <a:avLst/>
              <a:gdLst>
                <a:gd name="connsiteX0" fmla="*/ 275276 w 446791"/>
                <a:gd name="connsiteY0" fmla="*/ 446789 h 446789"/>
                <a:gd name="connsiteX1" fmla="*/ 446791 w 446791"/>
                <a:gd name="connsiteY1" fmla="*/ 171514 h 446789"/>
                <a:gd name="connsiteX2" fmla="*/ 171514 w 446791"/>
                <a:gd name="connsiteY2" fmla="*/ 0 h 446789"/>
                <a:gd name="connsiteX3" fmla="*/ 0 w 446791"/>
                <a:gd name="connsiteY3" fmla="*/ 275276 h 446789"/>
                <a:gd name="connsiteX4" fmla="*/ 275276 w 446791"/>
                <a:gd name="connsiteY4" fmla="*/ 446789 h 44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791" h="446789">
                  <a:moveTo>
                    <a:pt x="275276" y="446789"/>
                  </a:moveTo>
                  <a:lnTo>
                    <a:pt x="446791" y="171514"/>
                  </a:lnTo>
                  <a:lnTo>
                    <a:pt x="171514" y="0"/>
                  </a:lnTo>
                  <a:lnTo>
                    <a:pt x="0" y="275276"/>
                  </a:lnTo>
                  <a:lnTo>
                    <a:pt x="275276" y="446789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3DF56A01-E77F-30C3-0B52-1912A6BF5A43}"/>
                </a:ext>
              </a:extLst>
            </p:cNvPr>
            <p:cNvSpPr/>
            <p:nvPr/>
          </p:nvSpPr>
          <p:spPr>
            <a:xfrm>
              <a:off x="8495062" y="2857834"/>
              <a:ext cx="383476" cy="383476"/>
            </a:xfrm>
            <a:custGeom>
              <a:avLst/>
              <a:gdLst>
                <a:gd name="connsiteX0" fmla="*/ 263344 w 383476"/>
                <a:gd name="connsiteY0" fmla="*/ 383476 h 383476"/>
                <a:gd name="connsiteX1" fmla="*/ 383476 w 383476"/>
                <a:gd name="connsiteY1" fmla="*/ 120133 h 383476"/>
                <a:gd name="connsiteX2" fmla="*/ 120133 w 383476"/>
                <a:gd name="connsiteY2" fmla="*/ 0 h 383476"/>
                <a:gd name="connsiteX3" fmla="*/ 0 w 383476"/>
                <a:gd name="connsiteY3" fmla="*/ 263343 h 383476"/>
                <a:gd name="connsiteX4" fmla="*/ 263344 w 383476"/>
                <a:gd name="connsiteY4" fmla="*/ 383476 h 3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476" h="383476">
                  <a:moveTo>
                    <a:pt x="263344" y="383476"/>
                  </a:moveTo>
                  <a:lnTo>
                    <a:pt x="383476" y="120133"/>
                  </a:lnTo>
                  <a:lnTo>
                    <a:pt x="120133" y="0"/>
                  </a:lnTo>
                  <a:lnTo>
                    <a:pt x="0" y="263343"/>
                  </a:lnTo>
                  <a:lnTo>
                    <a:pt x="263344" y="38347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C58FCB6D-4AD9-72EC-A6D2-B344839C63D1}"/>
                </a:ext>
              </a:extLst>
            </p:cNvPr>
            <p:cNvSpPr/>
            <p:nvPr/>
          </p:nvSpPr>
          <p:spPr>
            <a:xfrm>
              <a:off x="8525346" y="2888118"/>
              <a:ext cx="322907" cy="322908"/>
            </a:xfrm>
            <a:custGeom>
              <a:avLst/>
              <a:gdLst>
                <a:gd name="connsiteX0" fmla="*/ 246874 w 322907"/>
                <a:gd name="connsiteY0" fmla="*/ 322908 h 322908"/>
                <a:gd name="connsiteX1" fmla="*/ 322907 w 322907"/>
                <a:gd name="connsiteY1" fmla="*/ 76034 h 322908"/>
                <a:gd name="connsiteX2" fmla="*/ 76033 w 322907"/>
                <a:gd name="connsiteY2" fmla="*/ 0 h 322908"/>
                <a:gd name="connsiteX3" fmla="*/ 0 w 322907"/>
                <a:gd name="connsiteY3" fmla="*/ 246874 h 322908"/>
                <a:gd name="connsiteX4" fmla="*/ 246874 w 322907"/>
                <a:gd name="connsiteY4" fmla="*/ 322908 h 32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07" h="322908">
                  <a:moveTo>
                    <a:pt x="246874" y="322908"/>
                  </a:moveTo>
                  <a:lnTo>
                    <a:pt x="322907" y="76034"/>
                  </a:lnTo>
                  <a:lnTo>
                    <a:pt x="76033" y="0"/>
                  </a:lnTo>
                  <a:lnTo>
                    <a:pt x="0" y="246874"/>
                  </a:lnTo>
                  <a:lnTo>
                    <a:pt x="246874" y="322908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E6016BED-66A8-542B-6028-7E04BBB48FD1}"/>
                </a:ext>
              </a:extLst>
            </p:cNvPr>
            <p:cNvSpPr/>
            <p:nvPr/>
          </p:nvSpPr>
          <p:spPr>
            <a:xfrm>
              <a:off x="8553738" y="2916508"/>
              <a:ext cx="266124" cy="266127"/>
            </a:xfrm>
            <a:custGeom>
              <a:avLst/>
              <a:gdLst>
                <a:gd name="connsiteX0" fmla="*/ 227227 w 266124"/>
                <a:gd name="connsiteY0" fmla="*/ 266127 h 266127"/>
                <a:gd name="connsiteX1" fmla="*/ 266124 w 266124"/>
                <a:gd name="connsiteY1" fmla="*/ 38899 h 266127"/>
                <a:gd name="connsiteX2" fmla="*/ 38899 w 266124"/>
                <a:gd name="connsiteY2" fmla="*/ 0 h 266127"/>
                <a:gd name="connsiteX3" fmla="*/ 0 w 266124"/>
                <a:gd name="connsiteY3" fmla="*/ 227227 h 266127"/>
                <a:gd name="connsiteX4" fmla="*/ 227227 w 266124"/>
                <a:gd name="connsiteY4" fmla="*/ 266127 h 2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24" h="266127">
                  <a:moveTo>
                    <a:pt x="227227" y="266127"/>
                  </a:moveTo>
                  <a:lnTo>
                    <a:pt x="266124" y="38899"/>
                  </a:lnTo>
                  <a:lnTo>
                    <a:pt x="38899" y="0"/>
                  </a:lnTo>
                  <a:lnTo>
                    <a:pt x="0" y="227227"/>
                  </a:lnTo>
                  <a:lnTo>
                    <a:pt x="227227" y="266127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E68B7B3F-5E85-2BF2-62A8-B179D172B49B}"/>
                </a:ext>
              </a:extLst>
            </p:cNvPr>
            <p:cNvSpPr/>
            <p:nvPr/>
          </p:nvSpPr>
          <p:spPr>
            <a:xfrm>
              <a:off x="8579869" y="2942639"/>
              <a:ext cx="213862" cy="213865"/>
            </a:xfrm>
            <a:custGeom>
              <a:avLst/>
              <a:gdLst>
                <a:gd name="connsiteX0" fmla="*/ 205569 w 213862"/>
                <a:gd name="connsiteY0" fmla="*/ 213865 h 213865"/>
                <a:gd name="connsiteX1" fmla="*/ 213862 w 213862"/>
                <a:gd name="connsiteY1" fmla="*/ 8295 h 213865"/>
                <a:gd name="connsiteX2" fmla="*/ 8295 w 213862"/>
                <a:gd name="connsiteY2" fmla="*/ 0 h 213865"/>
                <a:gd name="connsiteX3" fmla="*/ 0 w 213862"/>
                <a:gd name="connsiteY3" fmla="*/ 205570 h 213865"/>
                <a:gd name="connsiteX4" fmla="*/ 205569 w 213862"/>
                <a:gd name="connsiteY4" fmla="*/ 213865 h 2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862" h="213865">
                  <a:moveTo>
                    <a:pt x="205569" y="213865"/>
                  </a:moveTo>
                  <a:lnTo>
                    <a:pt x="213862" y="8295"/>
                  </a:lnTo>
                  <a:lnTo>
                    <a:pt x="8295" y="0"/>
                  </a:lnTo>
                  <a:lnTo>
                    <a:pt x="0" y="205570"/>
                  </a:lnTo>
                  <a:lnTo>
                    <a:pt x="205569" y="213865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E7134C45-59B8-6462-FE36-011F543518BF}"/>
                </a:ext>
              </a:extLst>
            </p:cNvPr>
            <p:cNvSpPr/>
            <p:nvPr/>
          </p:nvSpPr>
          <p:spPr>
            <a:xfrm>
              <a:off x="8587210" y="2949980"/>
              <a:ext cx="199181" cy="199183"/>
            </a:xfrm>
            <a:custGeom>
              <a:avLst/>
              <a:gdLst>
                <a:gd name="connsiteX0" fmla="*/ 199181 w 199181"/>
                <a:gd name="connsiteY0" fmla="*/ 182883 h 199183"/>
                <a:gd name="connsiteX1" fmla="*/ 182880 w 199181"/>
                <a:gd name="connsiteY1" fmla="*/ 0 h 199183"/>
                <a:gd name="connsiteX2" fmla="*/ 0 w 199181"/>
                <a:gd name="connsiteY2" fmla="*/ 16300 h 199183"/>
                <a:gd name="connsiteX3" fmla="*/ 16299 w 199181"/>
                <a:gd name="connsiteY3" fmla="*/ 199183 h 199183"/>
                <a:gd name="connsiteX4" fmla="*/ 199181 w 199181"/>
                <a:gd name="connsiteY4" fmla="*/ 182883 h 19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181" h="199183">
                  <a:moveTo>
                    <a:pt x="199181" y="182883"/>
                  </a:moveTo>
                  <a:lnTo>
                    <a:pt x="182880" y="0"/>
                  </a:lnTo>
                  <a:lnTo>
                    <a:pt x="0" y="16300"/>
                  </a:lnTo>
                  <a:lnTo>
                    <a:pt x="16299" y="199183"/>
                  </a:lnTo>
                  <a:lnTo>
                    <a:pt x="199181" y="182883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E5D60ACE-321D-227F-D581-9C184692A589}"/>
                </a:ext>
              </a:extLst>
            </p:cNvPr>
            <p:cNvSpPr/>
            <p:nvPr/>
          </p:nvSpPr>
          <p:spPr>
            <a:xfrm>
              <a:off x="8589084" y="2951855"/>
              <a:ext cx="195433" cy="195434"/>
            </a:xfrm>
            <a:custGeom>
              <a:avLst/>
              <a:gdLst>
                <a:gd name="connsiteX0" fmla="*/ 195433 w 195433"/>
                <a:gd name="connsiteY0" fmla="*/ 159978 h 195434"/>
                <a:gd name="connsiteX1" fmla="*/ 159975 w 195433"/>
                <a:gd name="connsiteY1" fmla="*/ 0 h 195434"/>
                <a:gd name="connsiteX2" fmla="*/ 0 w 195433"/>
                <a:gd name="connsiteY2" fmla="*/ 35457 h 195434"/>
                <a:gd name="connsiteX3" fmla="*/ 35456 w 195433"/>
                <a:gd name="connsiteY3" fmla="*/ 195434 h 195434"/>
                <a:gd name="connsiteX4" fmla="*/ 195433 w 195433"/>
                <a:gd name="connsiteY4" fmla="*/ 159978 h 19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433" h="195434">
                  <a:moveTo>
                    <a:pt x="195433" y="159978"/>
                  </a:moveTo>
                  <a:lnTo>
                    <a:pt x="159975" y="0"/>
                  </a:lnTo>
                  <a:lnTo>
                    <a:pt x="0" y="35457"/>
                  </a:lnTo>
                  <a:lnTo>
                    <a:pt x="35456" y="195434"/>
                  </a:lnTo>
                  <a:lnTo>
                    <a:pt x="195433" y="159978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25D7713B-F3A0-DCFF-983C-2ECCE13DA74E}"/>
                </a:ext>
              </a:extLst>
            </p:cNvPr>
            <p:cNvSpPr/>
            <p:nvPr/>
          </p:nvSpPr>
          <p:spPr>
            <a:xfrm>
              <a:off x="8593162" y="2955933"/>
              <a:ext cx="187278" cy="187278"/>
            </a:xfrm>
            <a:custGeom>
              <a:avLst/>
              <a:gdLst>
                <a:gd name="connsiteX0" fmla="*/ 187278 w 187278"/>
                <a:gd name="connsiteY0" fmla="*/ 137503 h 187278"/>
                <a:gd name="connsiteX1" fmla="*/ 137500 w 187278"/>
                <a:gd name="connsiteY1" fmla="*/ 0 h 187278"/>
                <a:gd name="connsiteX2" fmla="*/ 0 w 187278"/>
                <a:gd name="connsiteY2" fmla="*/ 49776 h 187278"/>
                <a:gd name="connsiteX3" fmla="*/ 49776 w 187278"/>
                <a:gd name="connsiteY3" fmla="*/ 187278 h 187278"/>
                <a:gd name="connsiteX4" fmla="*/ 187278 w 187278"/>
                <a:gd name="connsiteY4" fmla="*/ 137503 h 18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78" h="187278">
                  <a:moveTo>
                    <a:pt x="187278" y="137503"/>
                  </a:moveTo>
                  <a:lnTo>
                    <a:pt x="137500" y="0"/>
                  </a:lnTo>
                  <a:lnTo>
                    <a:pt x="0" y="49776"/>
                  </a:lnTo>
                  <a:lnTo>
                    <a:pt x="49776" y="187278"/>
                  </a:lnTo>
                  <a:lnTo>
                    <a:pt x="187278" y="137503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BA51B498-77CD-E6E1-664F-89A1F2AC2750}"/>
                </a:ext>
              </a:extLst>
            </p:cNvPr>
            <p:cNvSpPr/>
            <p:nvPr/>
          </p:nvSpPr>
          <p:spPr>
            <a:xfrm>
              <a:off x="8598886" y="2961657"/>
              <a:ext cx="175829" cy="175830"/>
            </a:xfrm>
            <a:custGeom>
              <a:avLst/>
              <a:gdLst>
                <a:gd name="connsiteX0" fmla="*/ 175829 w 175829"/>
                <a:gd name="connsiteY0" fmla="*/ 115966 h 175830"/>
                <a:gd name="connsiteX1" fmla="*/ 115963 w 175829"/>
                <a:gd name="connsiteY1" fmla="*/ 0 h 175830"/>
                <a:gd name="connsiteX2" fmla="*/ 0 w 175829"/>
                <a:gd name="connsiteY2" fmla="*/ 59865 h 175830"/>
                <a:gd name="connsiteX3" fmla="*/ 59864 w 175829"/>
                <a:gd name="connsiteY3" fmla="*/ 175830 h 175830"/>
                <a:gd name="connsiteX4" fmla="*/ 175829 w 175829"/>
                <a:gd name="connsiteY4" fmla="*/ 115966 h 17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29" h="175830">
                  <a:moveTo>
                    <a:pt x="175829" y="115966"/>
                  </a:moveTo>
                  <a:lnTo>
                    <a:pt x="115963" y="0"/>
                  </a:lnTo>
                  <a:lnTo>
                    <a:pt x="0" y="59865"/>
                  </a:lnTo>
                  <a:lnTo>
                    <a:pt x="59864" y="175830"/>
                  </a:lnTo>
                  <a:lnTo>
                    <a:pt x="175829" y="11596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3F9DF21E-323E-E3D0-E45A-8882A5362BFA}"/>
                </a:ext>
              </a:extLst>
            </p:cNvPr>
            <p:cNvSpPr/>
            <p:nvPr/>
          </p:nvSpPr>
          <p:spPr>
            <a:xfrm>
              <a:off x="8605771" y="2968541"/>
              <a:ext cx="162060" cy="162062"/>
            </a:xfrm>
            <a:custGeom>
              <a:avLst/>
              <a:gdLst>
                <a:gd name="connsiteX0" fmla="*/ 162060 w 162060"/>
                <a:gd name="connsiteY0" fmla="*/ 95746 h 162062"/>
                <a:gd name="connsiteX1" fmla="*/ 95744 w 162060"/>
                <a:gd name="connsiteY1" fmla="*/ 0 h 162062"/>
                <a:gd name="connsiteX2" fmla="*/ 0 w 162060"/>
                <a:gd name="connsiteY2" fmla="*/ 66317 h 162062"/>
                <a:gd name="connsiteX3" fmla="*/ 66316 w 162060"/>
                <a:gd name="connsiteY3" fmla="*/ 162062 h 162062"/>
                <a:gd name="connsiteX4" fmla="*/ 162060 w 162060"/>
                <a:gd name="connsiteY4" fmla="*/ 95746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60" h="162062">
                  <a:moveTo>
                    <a:pt x="162060" y="95746"/>
                  </a:moveTo>
                  <a:lnTo>
                    <a:pt x="95744" y="0"/>
                  </a:lnTo>
                  <a:lnTo>
                    <a:pt x="0" y="66317"/>
                  </a:lnTo>
                  <a:lnTo>
                    <a:pt x="66316" y="162062"/>
                  </a:lnTo>
                  <a:lnTo>
                    <a:pt x="162060" y="9574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8B9891FB-E67E-DEA9-3A7F-17741C8D4C8E}"/>
                </a:ext>
              </a:extLst>
            </p:cNvPr>
            <p:cNvSpPr/>
            <p:nvPr/>
          </p:nvSpPr>
          <p:spPr>
            <a:xfrm>
              <a:off x="8613397" y="2976167"/>
              <a:ext cx="146807" cy="146809"/>
            </a:xfrm>
            <a:custGeom>
              <a:avLst/>
              <a:gdLst>
                <a:gd name="connsiteX0" fmla="*/ 146807 w 146807"/>
                <a:gd name="connsiteY0" fmla="*/ 77108 h 146809"/>
                <a:gd name="connsiteX1" fmla="*/ 77106 w 146807"/>
                <a:gd name="connsiteY1" fmla="*/ 0 h 146809"/>
                <a:gd name="connsiteX2" fmla="*/ 0 w 146807"/>
                <a:gd name="connsiteY2" fmla="*/ 69701 h 146809"/>
                <a:gd name="connsiteX3" fmla="*/ 69699 w 146807"/>
                <a:gd name="connsiteY3" fmla="*/ 146809 h 146809"/>
                <a:gd name="connsiteX4" fmla="*/ 146807 w 146807"/>
                <a:gd name="connsiteY4" fmla="*/ 77108 h 14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07" h="146809">
                  <a:moveTo>
                    <a:pt x="146807" y="77108"/>
                  </a:moveTo>
                  <a:lnTo>
                    <a:pt x="77106" y="0"/>
                  </a:lnTo>
                  <a:lnTo>
                    <a:pt x="0" y="69701"/>
                  </a:lnTo>
                  <a:lnTo>
                    <a:pt x="69699" y="146809"/>
                  </a:lnTo>
                  <a:lnTo>
                    <a:pt x="146807" y="77108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D39475E1-10E7-9B3C-0B4F-819A7A630AA3}"/>
                </a:ext>
              </a:extLst>
            </p:cNvPr>
            <p:cNvSpPr/>
            <p:nvPr/>
          </p:nvSpPr>
          <p:spPr>
            <a:xfrm>
              <a:off x="8621413" y="2984183"/>
              <a:ext cx="130776" cy="130777"/>
            </a:xfrm>
            <a:custGeom>
              <a:avLst/>
              <a:gdLst>
                <a:gd name="connsiteX0" fmla="*/ 130776 w 130776"/>
                <a:gd name="connsiteY0" fmla="*/ 60225 h 130777"/>
                <a:gd name="connsiteX1" fmla="*/ 60225 w 130776"/>
                <a:gd name="connsiteY1" fmla="*/ 0 h 130777"/>
                <a:gd name="connsiteX2" fmla="*/ 0 w 130776"/>
                <a:gd name="connsiteY2" fmla="*/ 70552 h 130777"/>
                <a:gd name="connsiteX3" fmla="*/ 70553 w 130776"/>
                <a:gd name="connsiteY3" fmla="*/ 130777 h 130777"/>
                <a:gd name="connsiteX4" fmla="*/ 130776 w 130776"/>
                <a:gd name="connsiteY4" fmla="*/ 60225 h 13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76" h="130777">
                  <a:moveTo>
                    <a:pt x="130776" y="60225"/>
                  </a:moveTo>
                  <a:lnTo>
                    <a:pt x="60225" y="0"/>
                  </a:lnTo>
                  <a:lnTo>
                    <a:pt x="0" y="70552"/>
                  </a:lnTo>
                  <a:lnTo>
                    <a:pt x="70553" y="130777"/>
                  </a:lnTo>
                  <a:lnTo>
                    <a:pt x="130776" y="60225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1F1BACC0-F89A-BE1E-4350-02FCF208D217}"/>
                </a:ext>
              </a:extLst>
            </p:cNvPr>
            <p:cNvSpPr/>
            <p:nvPr/>
          </p:nvSpPr>
          <p:spPr>
            <a:xfrm>
              <a:off x="8629526" y="2992296"/>
              <a:ext cx="114549" cy="114551"/>
            </a:xfrm>
            <a:custGeom>
              <a:avLst/>
              <a:gdLst>
                <a:gd name="connsiteX0" fmla="*/ 114549 w 114549"/>
                <a:gd name="connsiteY0" fmla="*/ 45186 h 114551"/>
                <a:gd name="connsiteX1" fmla="*/ 45185 w 114549"/>
                <a:gd name="connsiteY1" fmla="*/ 0 h 114551"/>
                <a:gd name="connsiteX2" fmla="*/ 0 w 114549"/>
                <a:gd name="connsiteY2" fmla="*/ 69365 h 114551"/>
                <a:gd name="connsiteX3" fmla="*/ 69364 w 114549"/>
                <a:gd name="connsiteY3" fmla="*/ 114551 h 114551"/>
                <a:gd name="connsiteX4" fmla="*/ 114549 w 114549"/>
                <a:gd name="connsiteY4" fmla="*/ 45186 h 114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49" h="114551">
                  <a:moveTo>
                    <a:pt x="114549" y="45186"/>
                  </a:moveTo>
                  <a:lnTo>
                    <a:pt x="45185" y="0"/>
                  </a:lnTo>
                  <a:lnTo>
                    <a:pt x="0" y="69365"/>
                  </a:lnTo>
                  <a:lnTo>
                    <a:pt x="69364" y="114551"/>
                  </a:lnTo>
                  <a:lnTo>
                    <a:pt x="114549" y="4518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F28F48CC-A2E1-6078-78B3-91B8DD1FE2AF}"/>
                </a:ext>
              </a:extLst>
            </p:cNvPr>
            <p:cNvSpPr/>
            <p:nvPr/>
          </p:nvSpPr>
          <p:spPr>
            <a:xfrm>
              <a:off x="8637504" y="3000273"/>
              <a:ext cx="98596" cy="98597"/>
            </a:xfrm>
            <a:custGeom>
              <a:avLst/>
              <a:gdLst>
                <a:gd name="connsiteX0" fmla="*/ 98596 w 98596"/>
                <a:gd name="connsiteY0" fmla="*/ 32013 h 98597"/>
                <a:gd name="connsiteX1" fmla="*/ 32011 w 98596"/>
                <a:gd name="connsiteY1" fmla="*/ 0 h 98597"/>
                <a:gd name="connsiteX2" fmla="*/ 0 w 98596"/>
                <a:gd name="connsiteY2" fmla="*/ 66584 h 98597"/>
                <a:gd name="connsiteX3" fmla="*/ 66583 w 98596"/>
                <a:gd name="connsiteY3" fmla="*/ 98597 h 98597"/>
                <a:gd name="connsiteX4" fmla="*/ 98596 w 98596"/>
                <a:gd name="connsiteY4" fmla="*/ 32013 h 9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96" h="98597">
                  <a:moveTo>
                    <a:pt x="98596" y="32013"/>
                  </a:moveTo>
                  <a:lnTo>
                    <a:pt x="32011" y="0"/>
                  </a:lnTo>
                  <a:lnTo>
                    <a:pt x="0" y="66584"/>
                  </a:lnTo>
                  <a:lnTo>
                    <a:pt x="66583" y="98597"/>
                  </a:lnTo>
                  <a:lnTo>
                    <a:pt x="98596" y="32013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0B297992-EC74-00B0-1107-B4F3884A71DE}"/>
                </a:ext>
              </a:extLst>
            </p:cNvPr>
            <p:cNvSpPr/>
            <p:nvPr/>
          </p:nvSpPr>
          <p:spPr>
            <a:xfrm>
              <a:off x="8645160" y="3007930"/>
              <a:ext cx="83281" cy="83283"/>
            </a:xfrm>
            <a:custGeom>
              <a:avLst/>
              <a:gdLst>
                <a:gd name="connsiteX0" fmla="*/ 83281 w 83281"/>
                <a:gd name="connsiteY0" fmla="*/ 20674 h 83283"/>
                <a:gd name="connsiteX1" fmla="*/ 20672 w 83281"/>
                <a:gd name="connsiteY1" fmla="*/ 0 h 83283"/>
                <a:gd name="connsiteX2" fmla="*/ 0 w 83281"/>
                <a:gd name="connsiteY2" fmla="*/ 62609 h 83283"/>
                <a:gd name="connsiteX3" fmla="*/ 62607 w 83281"/>
                <a:gd name="connsiteY3" fmla="*/ 83283 h 83283"/>
                <a:gd name="connsiteX4" fmla="*/ 83281 w 83281"/>
                <a:gd name="connsiteY4" fmla="*/ 20674 h 8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1" h="83283">
                  <a:moveTo>
                    <a:pt x="83281" y="20674"/>
                  </a:moveTo>
                  <a:lnTo>
                    <a:pt x="20672" y="0"/>
                  </a:lnTo>
                  <a:lnTo>
                    <a:pt x="0" y="62609"/>
                  </a:lnTo>
                  <a:lnTo>
                    <a:pt x="62607" y="83283"/>
                  </a:lnTo>
                  <a:lnTo>
                    <a:pt x="83281" y="2067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0341CE98-5775-D1EB-73B6-4CE7E6AE8707}"/>
                </a:ext>
              </a:extLst>
            </p:cNvPr>
            <p:cNvSpPr/>
            <p:nvPr/>
          </p:nvSpPr>
          <p:spPr>
            <a:xfrm>
              <a:off x="8652360" y="3015131"/>
              <a:ext cx="68882" cy="57786"/>
            </a:xfrm>
            <a:custGeom>
              <a:avLst/>
              <a:gdLst>
                <a:gd name="connsiteX0" fmla="*/ 68882 w 68882"/>
                <a:gd name="connsiteY0" fmla="*/ 11096 h 57786"/>
                <a:gd name="connsiteX1" fmla="*/ 11095 w 68882"/>
                <a:gd name="connsiteY1" fmla="*/ 0 h 57786"/>
                <a:gd name="connsiteX2" fmla="*/ 0 w 68882"/>
                <a:gd name="connsiteY2" fmla="*/ 57786 h 57786"/>
                <a:gd name="connsiteX3" fmla="*/ 68882 w 68882"/>
                <a:gd name="connsiteY3" fmla="*/ 11096 h 5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82" h="57786">
                  <a:moveTo>
                    <a:pt x="68882" y="11096"/>
                  </a:moveTo>
                  <a:lnTo>
                    <a:pt x="11095" y="0"/>
                  </a:lnTo>
                  <a:lnTo>
                    <a:pt x="0" y="57786"/>
                  </a:lnTo>
                  <a:lnTo>
                    <a:pt x="68882" y="1109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037C6664-3352-0C96-A3D9-B14C08C118F7}"/>
                </a:ext>
              </a:extLst>
            </p:cNvPr>
            <p:cNvSpPr/>
            <p:nvPr/>
          </p:nvSpPr>
          <p:spPr>
            <a:xfrm>
              <a:off x="8659005" y="3021775"/>
              <a:ext cx="55591" cy="52417"/>
            </a:xfrm>
            <a:custGeom>
              <a:avLst/>
              <a:gdLst>
                <a:gd name="connsiteX0" fmla="*/ 55591 w 55591"/>
                <a:gd name="connsiteY0" fmla="*/ 3175 h 52417"/>
                <a:gd name="connsiteX1" fmla="*/ 3174 w 55591"/>
                <a:gd name="connsiteY1" fmla="*/ 0 h 52417"/>
                <a:gd name="connsiteX2" fmla="*/ 0 w 55591"/>
                <a:gd name="connsiteY2" fmla="*/ 52417 h 52417"/>
                <a:gd name="connsiteX3" fmla="*/ 55591 w 55591"/>
                <a:gd name="connsiteY3" fmla="*/ 3175 h 5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91" h="52417">
                  <a:moveTo>
                    <a:pt x="55591" y="3175"/>
                  </a:moveTo>
                  <a:lnTo>
                    <a:pt x="3174" y="0"/>
                  </a:lnTo>
                  <a:lnTo>
                    <a:pt x="0" y="52417"/>
                  </a:lnTo>
                  <a:lnTo>
                    <a:pt x="55591" y="3175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C80BA8CA-3CF0-E841-6662-576F8BFAC5CA}"/>
                </a:ext>
              </a:extLst>
            </p:cNvPr>
            <p:cNvSpPr/>
            <p:nvPr/>
          </p:nvSpPr>
          <p:spPr>
            <a:xfrm>
              <a:off x="8661814" y="3024586"/>
              <a:ext cx="46753" cy="49972"/>
            </a:xfrm>
            <a:custGeom>
              <a:avLst/>
              <a:gdLst>
                <a:gd name="connsiteX0" fmla="*/ 46753 w 46753"/>
                <a:gd name="connsiteY0" fmla="*/ 0 h 49972"/>
                <a:gd name="connsiteX1" fmla="*/ 0 w 46753"/>
                <a:gd name="connsiteY1" fmla="*/ 3218 h 49972"/>
                <a:gd name="connsiteX2" fmla="*/ 3219 w 46753"/>
                <a:gd name="connsiteY2" fmla="*/ 49972 h 49972"/>
                <a:gd name="connsiteX3" fmla="*/ 46753 w 46753"/>
                <a:gd name="connsiteY3" fmla="*/ 0 h 4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" h="49972">
                  <a:moveTo>
                    <a:pt x="46753" y="0"/>
                  </a:moveTo>
                  <a:lnTo>
                    <a:pt x="0" y="3218"/>
                  </a:lnTo>
                  <a:lnTo>
                    <a:pt x="3219" y="49972"/>
                  </a:lnTo>
                  <a:lnTo>
                    <a:pt x="46753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FB80884A-CB26-50E5-76D2-E79A6DE63A9F}"/>
                </a:ext>
              </a:extLst>
            </p:cNvPr>
            <p:cNvGrpSpPr/>
            <p:nvPr/>
          </p:nvGrpSpPr>
          <p:grpSpPr>
            <a:xfrm>
              <a:off x="8662185" y="3024956"/>
              <a:ext cx="49232" cy="49233"/>
              <a:chOff x="8662185" y="3024956"/>
              <a:chExt cx="49232" cy="49233"/>
            </a:xfrm>
            <a:grpFill/>
          </p:grpSpPr>
          <p:sp>
            <p:nvSpPr>
              <p:cNvPr id="81" name="手繪多邊形: 圖案 80">
                <a:extLst>
                  <a:ext uri="{FF2B5EF4-FFF2-40B4-BE49-F238E27FC236}">
                    <a16:creationId xmlns:a16="http://schemas.microsoft.com/office/drawing/2014/main" id="{DF0D0DF9-1B91-86B5-D61B-C359E817507E}"/>
                  </a:ext>
                </a:extLst>
              </p:cNvPr>
              <p:cNvSpPr/>
              <p:nvPr/>
            </p:nvSpPr>
            <p:spPr>
              <a:xfrm>
                <a:off x="8662185" y="3024956"/>
                <a:ext cx="41007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41007" h="8226">
                    <a:moveTo>
                      <a:pt x="41006" y="0"/>
                    </a:moveTo>
                    <a:lnTo>
                      <a:pt x="0" y="8225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手繪多邊形: 圖案 81">
                <a:extLst>
                  <a:ext uri="{FF2B5EF4-FFF2-40B4-BE49-F238E27FC236}">
                    <a16:creationId xmlns:a16="http://schemas.microsoft.com/office/drawing/2014/main" id="{C121B69E-A0A3-3AEE-B70B-E23680070118}"/>
                  </a:ext>
                </a:extLst>
              </p:cNvPr>
              <p:cNvSpPr/>
              <p:nvPr/>
            </p:nvSpPr>
            <p:spPr>
              <a:xfrm>
                <a:off x="8670410" y="3065963"/>
                <a:ext cx="41007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41007" h="8226">
                    <a:moveTo>
                      <a:pt x="0" y="8225"/>
                    </a:moveTo>
                    <a:lnTo>
                      <a:pt x="41006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857A59F8-88E3-95F0-71CF-2155823563E1}"/>
              </a:ext>
            </a:extLst>
          </p:cNvPr>
          <p:cNvGrpSpPr/>
          <p:nvPr/>
        </p:nvGrpSpPr>
        <p:grpSpPr>
          <a:xfrm>
            <a:off x="6920714" y="2166722"/>
            <a:ext cx="2718586" cy="3782385"/>
            <a:chOff x="6476214" y="782423"/>
            <a:chExt cx="2384981" cy="3318238"/>
          </a:xfrm>
        </p:grpSpPr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DEF86CAA-CAED-D13E-0380-6C50EE9B454D}"/>
                </a:ext>
              </a:extLst>
            </p:cNvPr>
            <p:cNvGrpSpPr/>
            <p:nvPr/>
          </p:nvGrpSpPr>
          <p:grpSpPr>
            <a:xfrm>
              <a:off x="6551628" y="782423"/>
              <a:ext cx="2262434" cy="2413263"/>
              <a:chOff x="7107810" y="1470581"/>
              <a:chExt cx="3157980" cy="3157980"/>
            </a:xfrm>
            <a:solidFill>
              <a:srgbClr val="7F7F7F">
                <a:alpha val="20000"/>
              </a:srgbClr>
            </a:solidFill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F95CEB1-FCEF-076C-FC6A-BE8F34410206}"/>
                  </a:ext>
                </a:extLst>
              </p:cNvPr>
              <p:cNvSpPr/>
              <p:nvPr/>
            </p:nvSpPr>
            <p:spPr>
              <a:xfrm>
                <a:off x="7107810" y="1470581"/>
                <a:ext cx="3157980" cy="3157980"/>
              </a:xfrm>
              <a:prstGeom prst="rect">
                <a:avLst/>
              </a:pr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手繪多邊形: 圖案 84">
                <a:extLst>
                  <a:ext uri="{FF2B5EF4-FFF2-40B4-BE49-F238E27FC236}">
                    <a16:creationId xmlns:a16="http://schemas.microsoft.com/office/drawing/2014/main" id="{E5D767DC-26AD-F575-DECF-263E3A33A49A}"/>
                  </a:ext>
                </a:extLst>
              </p:cNvPr>
              <p:cNvSpPr/>
              <p:nvPr/>
            </p:nvSpPr>
            <p:spPr>
              <a:xfrm>
                <a:off x="7107810" y="1470581"/>
                <a:ext cx="3157980" cy="3157980"/>
              </a:xfrm>
              <a:custGeom>
                <a:avLst/>
                <a:gdLst>
                  <a:gd name="connsiteX0" fmla="*/ 0 w 3157980"/>
                  <a:gd name="connsiteY0" fmla="*/ 363168 h 3157980"/>
                  <a:gd name="connsiteX1" fmla="*/ 363168 w 3157980"/>
                  <a:gd name="connsiteY1" fmla="*/ 3157980 h 3157980"/>
                  <a:gd name="connsiteX2" fmla="*/ 3157980 w 3157980"/>
                  <a:gd name="connsiteY2" fmla="*/ 2794812 h 3157980"/>
                  <a:gd name="connsiteX3" fmla="*/ 2794813 w 3157980"/>
                  <a:gd name="connsiteY3" fmla="*/ 0 h 3157980"/>
                  <a:gd name="connsiteX4" fmla="*/ 0 w 3157980"/>
                  <a:gd name="connsiteY4" fmla="*/ 363168 h 3157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7980" h="3157980">
                    <a:moveTo>
                      <a:pt x="0" y="363168"/>
                    </a:moveTo>
                    <a:lnTo>
                      <a:pt x="363168" y="3157980"/>
                    </a:lnTo>
                    <a:lnTo>
                      <a:pt x="3157980" y="2794812"/>
                    </a:lnTo>
                    <a:lnTo>
                      <a:pt x="2794813" y="0"/>
                    </a:lnTo>
                    <a:lnTo>
                      <a:pt x="0" y="363168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手繪多邊形: 圖案 85">
                <a:extLst>
                  <a:ext uri="{FF2B5EF4-FFF2-40B4-BE49-F238E27FC236}">
                    <a16:creationId xmlns:a16="http://schemas.microsoft.com/office/drawing/2014/main" id="{F85E7F8F-13C8-10DE-092A-E388124AEE30}"/>
                  </a:ext>
                </a:extLst>
              </p:cNvPr>
              <p:cNvSpPr/>
              <p:nvPr/>
            </p:nvSpPr>
            <p:spPr>
              <a:xfrm>
                <a:off x="7149574" y="1512345"/>
                <a:ext cx="3074452" cy="3074452"/>
              </a:xfrm>
              <a:custGeom>
                <a:avLst/>
                <a:gdLst>
                  <a:gd name="connsiteX0" fmla="*/ 0 w 3074452"/>
                  <a:gd name="connsiteY0" fmla="*/ 642807 h 3074452"/>
                  <a:gd name="connsiteX1" fmla="*/ 642808 w 3074452"/>
                  <a:gd name="connsiteY1" fmla="*/ 3074452 h 3074452"/>
                  <a:gd name="connsiteX2" fmla="*/ 3074452 w 3074452"/>
                  <a:gd name="connsiteY2" fmla="*/ 2431645 h 3074452"/>
                  <a:gd name="connsiteX3" fmla="*/ 2431646 w 3074452"/>
                  <a:gd name="connsiteY3" fmla="*/ 0 h 3074452"/>
                  <a:gd name="connsiteX4" fmla="*/ 0 w 3074452"/>
                  <a:gd name="connsiteY4" fmla="*/ 642807 h 3074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4452" h="3074452">
                    <a:moveTo>
                      <a:pt x="0" y="642807"/>
                    </a:moveTo>
                    <a:lnTo>
                      <a:pt x="642808" y="3074452"/>
                    </a:lnTo>
                    <a:lnTo>
                      <a:pt x="3074452" y="2431645"/>
                    </a:lnTo>
                    <a:lnTo>
                      <a:pt x="2431646" y="0"/>
                    </a:lnTo>
                    <a:lnTo>
                      <a:pt x="0" y="642807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手繪多邊形: 圖案 86">
                <a:extLst>
                  <a:ext uri="{FF2B5EF4-FFF2-40B4-BE49-F238E27FC236}">
                    <a16:creationId xmlns:a16="http://schemas.microsoft.com/office/drawing/2014/main" id="{6D3D730B-08A5-1EE4-77DD-F28362CBB613}"/>
                  </a:ext>
                </a:extLst>
              </p:cNvPr>
              <p:cNvSpPr/>
              <p:nvPr/>
            </p:nvSpPr>
            <p:spPr>
              <a:xfrm>
                <a:off x="7223495" y="1586268"/>
                <a:ext cx="2926607" cy="2926606"/>
              </a:xfrm>
              <a:custGeom>
                <a:avLst/>
                <a:gdLst>
                  <a:gd name="connsiteX0" fmla="*/ 0 w 2926607"/>
                  <a:gd name="connsiteY0" fmla="*/ 848523 h 2926606"/>
                  <a:gd name="connsiteX1" fmla="*/ 848524 w 2926607"/>
                  <a:gd name="connsiteY1" fmla="*/ 2926606 h 2926606"/>
                  <a:gd name="connsiteX2" fmla="*/ 2926607 w 2926607"/>
                  <a:gd name="connsiteY2" fmla="*/ 2078083 h 2926606"/>
                  <a:gd name="connsiteX3" fmla="*/ 2078084 w 2926607"/>
                  <a:gd name="connsiteY3" fmla="*/ 0 h 2926606"/>
                  <a:gd name="connsiteX4" fmla="*/ 0 w 2926607"/>
                  <a:gd name="connsiteY4" fmla="*/ 848523 h 292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607" h="2926606">
                    <a:moveTo>
                      <a:pt x="0" y="848523"/>
                    </a:moveTo>
                    <a:lnTo>
                      <a:pt x="848524" y="2926606"/>
                    </a:lnTo>
                    <a:lnTo>
                      <a:pt x="2926607" y="2078083"/>
                    </a:lnTo>
                    <a:lnTo>
                      <a:pt x="2078084" y="0"/>
                    </a:lnTo>
                    <a:lnTo>
                      <a:pt x="0" y="848523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手繪多邊形: 圖案 87">
                <a:extLst>
                  <a:ext uri="{FF2B5EF4-FFF2-40B4-BE49-F238E27FC236}">
                    <a16:creationId xmlns:a16="http://schemas.microsoft.com/office/drawing/2014/main" id="{BFEAAA78-465B-5F24-B9A3-0E47EB638D7C}"/>
                  </a:ext>
                </a:extLst>
              </p:cNvPr>
              <p:cNvSpPr/>
              <p:nvPr/>
            </p:nvSpPr>
            <p:spPr>
              <a:xfrm>
                <a:off x="7321076" y="1683848"/>
                <a:ext cx="2731448" cy="2731446"/>
              </a:xfrm>
              <a:custGeom>
                <a:avLst/>
                <a:gdLst>
                  <a:gd name="connsiteX0" fmla="*/ 0 w 2731448"/>
                  <a:gd name="connsiteY0" fmla="*/ 989923 h 2731446"/>
                  <a:gd name="connsiteX1" fmla="*/ 989924 w 2731448"/>
                  <a:gd name="connsiteY1" fmla="*/ 2731446 h 2731446"/>
                  <a:gd name="connsiteX2" fmla="*/ 2731448 w 2731448"/>
                  <a:gd name="connsiteY2" fmla="*/ 1741524 h 2731446"/>
                  <a:gd name="connsiteX3" fmla="*/ 1741524 w 2731448"/>
                  <a:gd name="connsiteY3" fmla="*/ 0 h 2731446"/>
                  <a:gd name="connsiteX4" fmla="*/ 0 w 2731448"/>
                  <a:gd name="connsiteY4" fmla="*/ 989923 h 273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448" h="2731446">
                    <a:moveTo>
                      <a:pt x="0" y="989923"/>
                    </a:moveTo>
                    <a:lnTo>
                      <a:pt x="989924" y="2731446"/>
                    </a:lnTo>
                    <a:lnTo>
                      <a:pt x="2731448" y="1741524"/>
                    </a:lnTo>
                    <a:lnTo>
                      <a:pt x="1741524" y="0"/>
                    </a:lnTo>
                    <a:lnTo>
                      <a:pt x="0" y="989923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: 圖案 88">
                <a:extLst>
                  <a:ext uri="{FF2B5EF4-FFF2-40B4-BE49-F238E27FC236}">
                    <a16:creationId xmlns:a16="http://schemas.microsoft.com/office/drawing/2014/main" id="{1BE97C80-21DF-23A4-5C47-139C74A1E698}"/>
                  </a:ext>
                </a:extLst>
              </p:cNvPr>
              <p:cNvSpPr/>
              <p:nvPr/>
            </p:nvSpPr>
            <p:spPr>
              <a:xfrm>
                <a:off x="7434917" y="1797689"/>
                <a:ext cx="2503766" cy="2503764"/>
              </a:xfrm>
              <a:custGeom>
                <a:avLst/>
                <a:gdLst>
                  <a:gd name="connsiteX0" fmla="*/ 0 w 2503766"/>
                  <a:gd name="connsiteY0" fmla="*/ 1076357 h 2503764"/>
                  <a:gd name="connsiteX1" fmla="*/ 1076357 w 2503766"/>
                  <a:gd name="connsiteY1" fmla="*/ 2503764 h 2503764"/>
                  <a:gd name="connsiteX2" fmla="*/ 2503766 w 2503766"/>
                  <a:gd name="connsiteY2" fmla="*/ 1427408 h 2503764"/>
                  <a:gd name="connsiteX3" fmla="*/ 1427408 w 2503766"/>
                  <a:gd name="connsiteY3" fmla="*/ 0 h 2503764"/>
                  <a:gd name="connsiteX4" fmla="*/ 0 w 2503766"/>
                  <a:gd name="connsiteY4" fmla="*/ 1076357 h 250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766" h="2503764">
                    <a:moveTo>
                      <a:pt x="0" y="1076357"/>
                    </a:moveTo>
                    <a:lnTo>
                      <a:pt x="1076357" y="2503764"/>
                    </a:lnTo>
                    <a:lnTo>
                      <a:pt x="2503766" y="1427408"/>
                    </a:lnTo>
                    <a:lnTo>
                      <a:pt x="1427408" y="0"/>
                    </a:lnTo>
                    <a:lnTo>
                      <a:pt x="0" y="1076357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手繪多邊形: 圖案 89">
                <a:extLst>
                  <a:ext uri="{FF2B5EF4-FFF2-40B4-BE49-F238E27FC236}">
                    <a16:creationId xmlns:a16="http://schemas.microsoft.com/office/drawing/2014/main" id="{A5FC6474-8867-98A3-8A06-A47B1B2463DD}"/>
                  </a:ext>
                </a:extLst>
              </p:cNvPr>
              <p:cNvSpPr/>
              <p:nvPr/>
            </p:nvSpPr>
            <p:spPr>
              <a:xfrm>
                <a:off x="7558698" y="1921470"/>
                <a:ext cx="2256204" cy="2256202"/>
              </a:xfrm>
              <a:custGeom>
                <a:avLst/>
                <a:gdLst>
                  <a:gd name="connsiteX0" fmla="*/ 0 w 2256204"/>
                  <a:gd name="connsiteY0" fmla="*/ 1116728 h 2256202"/>
                  <a:gd name="connsiteX1" fmla="*/ 1116728 w 2256204"/>
                  <a:gd name="connsiteY1" fmla="*/ 2256202 h 2256202"/>
                  <a:gd name="connsiteX2" fmla="*/ 2256204 w 2256204"/>
                  <a:gd name="connsiteY2" fmla="*/ 1139475 h 2256202"/>
                  <a:gd name="connsiteX3" fmla="*/ 1139474 w 2256204"/>
                  <a:gd name="connsiteY3" fmla="*/ 0 h 2256202"/>
                  <a:gd name="connsiteX4" fmla="*/ 0 w 2256204"/>
                  <a:gd name="connsiteY4" fmla="*/ 1116728 h 2256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6204" h="2256202">
                    <a:moveTo>
                      <a:pt x="0" y="1116728"/>
                    </a:moveTo>
                    <a:lnTo>
                      <a:pt x="1116728" y="2256202"/>
                    </a:lnTo>
                    <a:lnTo>
                      <a:pt x="2256204" y="1139475"/>
                    </a:lnTo>
                    <a:lnTo>
                      <a:pt x="1139474" y="0"/>
                    </a:lnTo>
                    <a:lnTo>
                      <a:pt x="0" y="1116728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手繪多邊形: 圖案 90">
                <a:extLst>
                  <a:ext uri="{FF2B5EF4-FFF2-40B4-BE49-F238E27FC236}">
                    <a16:creationId xmlns:a16="http://schemas.microsoft.com/office/drawing/2014/main" id="{0EA6B33D-7963-28C6-3905-9EE644B81B41}"/>
                  </a:ext>
                </a:extLst>
              </p:cNvPr>
              <p:cNvSpPr/>
              <p:nvPr/>
            </p:nvSpPr>
            <p:spPr>
              <a:xfrm>
                <a:off x="7687121" y="2049893"/>
                <a:ext cx="1999357" cy="1999355"/>
              </a:xfrm>
              <a:custGeom>
                <a:avLst/>
                <a:gdLst>
                  <a:gd name="connsiteX0" fmla="*/ 0 w 1999357"/>
                  <a:gd name="connsiteY0" fmla="*/ 1119344 h 1999355"/>
                  <a:gd name="connsiteX1" fmla="*/ 1119344 w 1999357"/>
                  <a:gd name="connsiteY1" fmla="*/ 1999355 h 1999355"/>
                  <a:gd name="connsiteX2" fmla="*/ 1999357 w 1999357"/>
                  <a:gd name="connsiteY2" fmla="*/ 880011 h 1999355"/>
                  <a:gd name="connsiteX3" fmla="*/ 880012 w 1999357"/>
                  <a:gd name="connsiteY3" fmla="*/ 0 h 1999355"/>
                  <a:gd name="connsiteX4" fmla="*/ 0 w 1999357"/>
                  <a:gd name="connsiteY4" fmla="*/ 1119344 h 199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357" h="1999355">
                    <a:moveTo>
                      <a:pt x="0" y="1119344"/>
                    </a:moveTo>
                    <a:lnTo>
                      <a:pt x="1119344" y="1999355"/>
                    </a:lnTo>
                    <a:lnTo>
                      <a:pt x="1999357" y="880011"/>
                    </a:lnTo>
                    <a:lnTo>
                      <a:pt x="880012" y="0"/>
                    </a:lnTo>
                    <a:lnTo>
                      <a:pt x="0" y="1119344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手繪多邊形: 圖案 91">
                <a:extLst>
                  <a:ext uri="{FF2B5EF4-FFF2-40B4-BE49-F238E27FC236}">
                    <a16:creationId xmlns:a16="http://schemas.microsoft.com/office/drawing/2014/main" id="{1C17F8B9-2841-E591-18DB-2AAACA624C44}"/>
                  </a:ext>
                </a:extLst>
              </p:cNvPr>
              <p:cNvSpPr/>
              <p:nvPr/>
            </p:nvSpPr>
            <p:spPr>
              <a:xfrm>
                <a:off x="7815846" y="2178618"/>
                <a:ext cx="1741907" cy="1741905"/>
              </a:xfrm>
              <a:custGeom>
                <a:avLst/>
                <a:gdLst>
                  <a:gd name="connsiteX0" fmla="*/ 0 w 1741907"/>
                  <a:gd name="connsiteY0" fmla="*/ 1091820 h 1741905"/>
                  <a:gd name="connsiteX1" fmla="*/ 1091821 w 1741907"/>
                  <a:gd name="connsiteY1" fmla="*/ 1741905 h 1741905"/>
                  <a:gd name="connsiteX2" fmla="*/ 1741907 w 1741907"/>
                  <a:gd name="connsiteY2" fmla="*/ 650085 h 1741905"/>
                  <a:gd name="connsiteX3" fmla="*/ 650085 w 1741907"/>
                  <a:gd name="connsiteY3" fmla="*/ 0 h 1741905"/>
                  <a:gd name="connsiteX4" fmla="*/ 0 w 1741907"/>
                  <a:gd name="connsiteY4" fmla="*/ 1091820 h 174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1907" h="1741905">
                    <a:moveTo>
                      <a:pt x="0" y="1091820"/>
                    </a:moveTo>
                    <a:lnTo>
                      <a:pt x="1091821" y="1741905"/>
                    </a:lnTo>
                    <a:lnTo>
                      <a:pt x="1741907" y="650085"/>
                    </a:lnTo>
                    <a:lnTo>
                      <a:pt x="650085" y="0"/>
                    </a:lnTo>
                    <a:lnTo>
                      <a:pt x="0" y="1091820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9A56AE59-8258-0CDE-D7CC-768EF8378D9C}"/>
                  </a:ext>
                </a:extLst>
              </p:cNvPr>
              <p:cNvSpPr/>
              <p:nvPr/>
            </p:nvSpPr>
            <p:spPr>
              <a:xfrm>
                <a:off x="7941406" y="2304177"/>
                <a:ext cx="1490787" cy="1490787"/>
              </a:xfrm>
              <a:custGeom>
                <a:avLst/>
                <a:gdLst>
                  <a:gd name="connsiteX0" fmla="*/ 0 w 1490787"/>
                  <a:gd name="connsiteY0" fmla="*/ 1041021 h 1490787"/>
                  <a:gd name="connsiteX1" fmla="*/ 1041021 w 1490787"/>
                  <a:gd name="connsiteY1" fmla="*/ 1490787 h 1490787"/>
                  <a:gd name="connsiteX2" fmla="*/ 1490787 w 1490787"/>
                  <a:gd name="connsiteY2" fmla="*/ 449766 h 1490787"/>
                  <a:gd name="connsiteX3" fmla="*/ 449765 w 1490787"/>
                  <a:gd name="connsiteY3" fmla="*/ 0 h 1490787"/>
                  <a:gd name="connsiteX4" fmla="*/ 0 w 1490787"/>
                  <a:gd name="connsiteY4" fmla="*/ 1041021 h 1490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0787" h="1490787">
                    <a:moveTo>
                      <a:pt x="0" y="1041021"/>
                    </a:moveTo>
                    <a:lnTo>
                      <a:pt x="1041021" y="1490787"/>
                    </a:lnTo>
                    <a:lnTo>
                      <a:pt x="1490787" y="449766"/>
                    </a:lnTo>
                    <a:lnTo>
                      <a:pt x="449765" y="0"/>
                    </a:lnTo>
                    <a:lnTo>
                      <a:pt x="0" y="1041021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手繪多邊形: 圖案 93">
                <a:extLst>
                  <a:ext uri="{FF2B5EF4-FFF2-40B4-BE49-F238E27FC236}">
                    <a16:creationId xmlns:a16="http://schemas.microsoft.com/office/drawing/2014/main" id="{5CCEFBA8-0E41-135F-92CF-83E1164D73FD}"/>
                  </a:ext>
                </a:extLst>
              </p:cNvPr>
              <p:cNvSpPr/>
              <p:nvPr/>
            </p:nvSpPr>
            <p:spPr>
              <a:xfrm>
                <a:off x="8061123" y="2423895"/>
                <a:ext cx="1251353" cy="1251352"/>
              </a:xfrm>
              <a:custGeom>
                <a:avLst/>
                <a:gdLst>
                  <a:gd name="connsiteX0" fmla="*/ 0 w 1251353"/>
                  <a:gd name="connsiteY0" fmla="*/ 973027 h 1251352"/>
                  <a:gd name="connsiteX1" fmla="*/ 973027 w 1251353"/>
                  <a:gd name="connsiteY1" fmla="*/ 1251352 h 1251352"/>
                  <a:gd name="connsiteX2" fmla="*/ 1251353 w 1251353"/>
                  <a:gd name="connsiteY2" fmla="*/ 278326 h 1251352"/>
                  <a:gd name="connsiteX3" fmla="*/ 278324 w 1251353"/>
                  <a:gd name="connsiteY3" fmla="*/ 0 h 1251352"/>
                  <a:gd name="connsiteX4" fmla="*/ 0 w 1251353"/>
                  <a:gd name="connsiteY4" fmla="*/ 973027 h 125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53" h="1251352">
                    <a:moveTo>
                      <a:pt x="0" y="973027"/>
                    </a:moveTo>
                    <a:lnTo>
                      <a:pt x="973027" y="1251352"/>
                    </a:lnTo>
                    <a:lnTo>
                      <a:pt x="1251353" y="278326"/>
                    </a:lnTo>
                    <a:lnTo>
                      <a:pt x="278324" y="0"/>
                    </a:lnTo>
                    <a:lnTo>
                      <a:pt x="0" y="973027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手繪多邊形: 圖案 94">
                <a:extLst>
                  <a:ext uri="{FF2B5EF4-FFF2-40B4-BE49-F238E27FC236}">
                    <a16:creationId xmlns:a16="http://schemas.microsoft.com/office/drawing/2014/main" id="{30344537-10E5-50FA-B037-E0D27E00665F}"/>
                  </a:ext>
                </a:extLst>
              </p:cNvPr>
              <p:cNvSpPr/>
              <p:nvPr/>
            </p:nvSpPr>
            <p:spPr>
              <a:xfrm>
                <a:off x="8173021" y="2535793"/>
                <a:ext cx="1027557" cy="1027556"/>
              </a:xfrm>
              <a:custGeom>
                <a:avLst/>
                <a:gdLst>
                  <a:gd name="connsiteX0" fmla="*/ 0 w 1027557"/>
                  <a:gd name="connsiteY0" fmla="*/ 893136 h 1027556"/>
                  <a:gd name="connsiteX1" fmla="*/ 893136 w 1027557"/>
                  <a:gd name="connsiteY1" fmla="*/ 1027556 h 1027556"/>
                  <a:gd name="connsiteX2" fmla="*/ 1027557 w 1027557"/>
                  <a:gd name="connsiteY2" fmla="*/ 134421 h 1027556"/>
                  <a:gd name="connsiteX3" fmla="*/ 134419 w 1027557"/>
                  <a:gd name="connsiteY3" fmla="*/ 0 h 1027556"/>
                  <a:gd name="connsiteX4" fmla="*/ 0 w 1027557"/>
                  <a:gd name="connsiteY4" fmla="*/ 893136 h 1027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57" h="1027556">
                    <a:moveTo>
                      <a:pt x="0" y="893136"/>
                    </a:moveTo>
                    <a:lnTo>
                      <a:pt x="893136" y="1027556"/>
                    </a:lnTo>
                    <a:lnTo>
                      <a:pt x="1027557" y="134421"/>
                    </a:lnTo>
                    <a:lnTo>
                      <a:pt x="134419" y="0"/>
                    </a:lnTo>
                    <a:lnTo>
                      <a:pt x="0" y="893136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手繪多邊形: 圖案 95">
                <a:extLst>
                  <a:ext uri="{FF2B5EF4-FFF2-40B4-BE49-F238E27FC236}">
                    <a16:creationId xmlns:a16="http://schemas.microsoft.com/office/drawing/2014/main" id="{53BBEEBB-121C-4CC8-9074-5EE2B6DACA06}"/>
                  </a:ext>
                </a:extLst>
              </p:cNvPr>
              <p:cNvSpPr/>
              <p:nvPr/>
            </p:nvSpPr>
            <p:spPr>
              <a:xfrm>
                <a:off x="8275732" y="2638503"/>
                <a:ext cx="822135" cy="822135"/>
              </a:xfrm>
              <a:custGeom>
                <a:avLst/>
                <a:gdLst>
                  <a:gd name="connsiteX0" fmla="*/ 0 w 822135"/>
                  <a:gd name="connsiteY0" fmla="*/ 805883 h 822135"/>
                  <a:gd name="connsiteX1" fmla="*/ 805884 w 822135"/>
                  <a:gd name="connsiteY1" fmla="*/ 822135 h 822135"/>
                  <a:gd name="connsiteX2" fmla="*/ 822135 w 822135"/>
                  <a:gd name="connsiteY2" fmla="*/ 16252 h 822135"/>
                  <a:gd name="connsiteX3" fmla="*/ 16251 w 822135"/>
                  <a:gd name="connsiteY3" fmla="*/ 0 h 822135"/>
                  <a:gd name="connsiteX4" fmla="*/ 0 w 822135"/>
                  <a:gd name="connsiteY4" fmla="*/ 805883 h 82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135" h="822135">
                    <a:moveTo>
                      <a:pt x="0" y="805883"/>
                    </a:moveTo>
                    <a:lnTo>
                      <a:pt x="805884" y="822135"/>
                    </a:lnTo>
                    <a:lnTo>
                      <a:pt x="822135" y="16252"/>
                    </a:lnTo>
                    <a:lnTo>
                      <a:pt x="16251" y="0"/>
                    </a:lnTo>
                    <a:lnTo>
                      <a:pt x="0" y="805883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手繪多邊形: 圖案 96">
                <a:extLst>
                  <a:ext uri="{FF2B5EF4-FFF2-40B4-BE49-F238E27FC236}">
                    <a16:creationId xmlns:a16="http://schemas.microsoft.com/office/drawing/2014/main" id="{AAEA84FD-CF30-FEED-BC2A-BB89D84AB6F3}"/>
                  </a:ext>
                </a:extLst>
              </p:cNvPr>
              <p:cNvSpPr/>
              <p:nvPr/>
            </p:nvSpPr>
            <p:spPr>
              <a:xfrm>
                <a:off x="8290115" y="2652886"/>
                <a:ext cx="793371" cy="793369"/>
              </a:xfrm>
              <a:custGeom>
                <a:avLst/>
                <a:gdLst>
                  <a:gd name="connsiteX0" fmla="*/ 78293 w 793371"/>
                  <a:gd name="connsiteY0" fmla="*/ 793369 h 793369"/>
                  <a:gd name="connsiteX1" fmla="*/ 793371 w 793371"/>
                  <a:gd name="connsiteY1" fmla="*/ 715076 h 793369"/>
                  <a:gd name="connsiteX2" fmla="*/ 715075 w 793371"/>
                  <a:gd name="connsiteY2" fmla="*/ 0 h 793369"/>
                  <a:gd name="connsiteX3" fmla="*/ 0 w 793371"/>
                  <a:gd name="connsiteY3" fmla="*/ 78294 h 793369"/>
                  <a:gd name="connsiteX4" fmla="*/ 78293 w 793371"/>
                  <a:gd name="connsiteY4" fmla="*/ 793369 h 793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371" h="793369">
                    <a:moveTo>
                      <a:pt x="78293" y="793369"/>
                    </a:moveTo>
                    <a:lnTo>
                      <a:pt x="793371" y="715076"/>
                    </a:lnTo>
                    <a:lnTo>
                      <a:pt x="715075" y="0"/>
                    </a:lnTo>
                    <a:lnTo>
                      <a:pt x="0" y="78294"/>
                    </a:lnTo>
                    <a:lnTo>
                      <a:pt x="78293" y="793369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手繪多邊形: 圖案 97">
                <a:extLst>
                  <a:ext uri="{FF2B5EF4-FFF2-40B4-BE49-F238E27FC236}">
                    <a16:creationId xmlns:a16="http://schemas.microsoft.com/office/drawing/2014/main" id="{1F572C1C-1C94-55C4-98C2-EF5D7621182A}"/>
                  </a:ext>
                </a:extLst>
              </p:cNvPr>
              <p:cNvSpPr/>
              <p:nvPr/>
            </p:nvSpPr>
            <p:spPr>
              <a:xfrm>
                <a:off x="8299119" y="2661890"/>
                <a:ext cx="775362" cy="775361"/>
              </a:xfrm>
              <a:custGeom>
                <a:avLst/>
                <a:gdLst>
                  <a:gd name="connsiteX0" fmla="*/ 151524 w 775362"/>
                  <a:gd name="connsiteY0" fmla="*/ 775361 h 775361"/>
                  <a:gd name="connsiteX1" fmla="*/ 775362 w 775362"/>
                  <a:gd name="connsiteY1" fmla="*/ 623838 h 775361"/>
                  <a:gd name="connsiteX2" fmla="*/ 623838 w 775362"/>
                  <a:gd name="connsiteY2" fmla="*/ 0 h 775361"/>
                  <a:gd name="connsiteX3" fmla="*/ 0 w 775362"/>
                  <a:gd name="connsiteY3" fmla="*/ 151524 h 775361"/>
                  <a:gd name="connsiteX4" fmla="*/ 151524 w 775362"/>
                  <a:gd name="connsiteY4" fmla="*/ 775361 h 775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362" h="775361">
                    <a:moveTo>
                      <a:pt x="151524" y="775361"/>
                    </a:moveTo>
                    <a:lnTo>
                      <a:pt x="775362" y="623838"/>
                    </a:lnTo>
                    <a:lnTo>
                      <a:pt x="623838" y="0"/>
                    </a:lnTo>
                    <a:lnTo>
                      <a:pt x="0" y="151524"/>
                    </a:lnTo>
                    <a:lnTo>
                      <a:pt x="151524" y="775361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手繪多邊形: 圖案 98">
                <a:extLst>
                  <a:ext uri="{FF2B5EF4-FFF2-40B4-BE49-F238E27FC236}">
                    <a16:creationId xmlns:a16="http://schemas.microsoft.com/office/drawing/2014/main" id="{CAF54F1E-FE1C-374C-F2A9-98F9A199BE97}"/>
                  </a:ext>
                </a:extLst>
              </p:cNvPr>
              <p:cNvSpPr/>
              <p:nvPr/>
            </p:nvSpPr>
            <p:spPr>
              <a:xfrm>
                <a:off x="8316544" y="2679315"/>
                <a:ext cx="740512" cy="740511"/>
              </a:xfrm>
              <a:custGeom>
                <a:avLst/>
                <a:gdLst>
                  <a:gd name="connsiteX0" fmla="*/ 205840 w 740512"/>
                  <a:gd name="connsiteY0" fmla="*/ 740511 h 740511"/>
                  <a:gd name="connsiteX1" fmla="*/ 740512 w 740512"/>
                  <a:gd name="connsiteY1" fmla="*/ 534672 h 740511"/>
                  <a:gd name="connsiteX2" fmla="*/ 534672 w 740512"/>
                  <a:gd name="connsiteY2" fmla="*/ 0 h 740511"/>
                  <a:gd name="connsiteX3" fmla="*/ 0 w 740512"/>
                  <a:gd name="connsiteY3" fmla="*/ 205840 h 740511"/>
                  <a:gd name="connsiteX4" fmla="*/ 205840 w 740512"/>
                  <a:gd name="connsiteY4" fmla="*/ 740511 h 74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512" h="740511">
                    <a:moveTo>
                      <a:pt x="205840" y="740511"/>
                    </a:moveTo>
                    <a:lnTo>
                      <a:pt x="740512" y="534672"/>
                    </a:lnTo>
                    <a:lnTo>
                      <a:pt x="534672" y="0"/>
                    </a:lnTo>
                    <a:lnTo>
                      <a:pt x="0" y="205840"/>
                    </a:lnTo>
                    <a:lnTo>
                      <a:pt x="205840" y="740511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手繪多邊形: 圖案 99">
                <a:extLst>
                  <a:ext uri="{FF2B5EF4-FFF2-40B4-BE49-F238E27FC236}">
                    <a16:creationId xmlns:a16="http://schemas.microsoft.com/office/drawing/2014/main" id="{E1E386D2-AE7B-EC6E-0384-A91664AFB9EA}"/>
                  </a:ext>
                </a:extLst>
              </p:cNvPr>
              <p:cNvSpPr/>
              <p:nvPr/>
            </p:nvSpPr>
            <p:spPr>
              <a:xfrm>
                <a:off x="8340216" y="2702987"/>
                <a:ext cx="693168" cy="693167"/>
              </a:xfrm>
              <a:custGeom>
                <a:avLst/>
                <a:gdLst>
                  <a:gd name="connsiteX0" fmla="*/ 243655 w 693168"/>
                  <a:gd name="connsiteY0" fmla="*/ 693167 h 693167"/>
                  <a:gd name="connsiteX1" fmla="*/ 693168 w 693168"/>
                  <a:gd name="connsiteY1" fmla="*/ 449513 h 693167"/>
                  <a:gd name="connsiteX2" fmla="*/ 449514 w 693168"/>
                  <a:gd name="connsiteY2" fmla="*/ 0 h 693167"/>
                  <a:gd name="connsiteX3" fmla="*/ 0 w 693168"/>
                  <a:gd name="connsiteY3" fmla="*/ 243655 h 693167"/>
                  <a:gd name="connsiteX4" fmla="*/ 243655 w 693168"/>
                  <a:gd name="connsiteY4" fmla="*/ 693167 h 69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168" h="693167">
                    <a:moveTo>
                      <a:pt x="243655" y="693167"/>
                    </a:moveTo>
                    <a:lnTo>
                      <a:pt x="693168" y="449513"/>
                    </a:lnTo>
                    <a:lnTo>
                      <a:pt x="449514" y="0"/>
                    </a:lnTo>
                    <a:lnTo>
                      <a:pt x="0" y="243655"/>
                    </a:lnTo>
                    <a:lnTo>
                      <a:pt x="243655" y="693167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1A266625-0F3A-0914-5961-410B0E178C41}"/>
                  </a:ext>
                </a:extLst>
              </p:cNvPr>
              <p:cNvSpPr/>
              <p:nvPr/>
            </p:nvSpPr>
            <p:spPr>
              <a:xfrm>
                <a:off x="8368235" y="2731007"/>
                <a:ext cx="637129" cy="637127"/>
              </a:xfrm>
              <a:custGeom>
                <a:avLst/>
                <a:gdLst>
                  <a:gd name="connsiteX0" fmla="*/ 267328 w 637129"/>
                  <a:gd name="connsiteY0" fmla="*/ 637127 h 637127"/>
                  <a:gd name="connsiteX1" fmla="*/ 637129 w 637129"/>
                  <a:gd name="connsiteY1" fmla="*/ 369799 h 637127"/>
                  <a:gd name="connsiteX2" fmla="*/ 369799 w 637129"/>
                  <a:gd name="connsiteY2" fmla="*/ 0 h 637127"/>
                  <a:gd name="connsiteX3" fmla="*/ 0 w 637129"/>
                  <a:gd name="connsiteY3" fmla="*/ 267329 h 637127"/>
                  <a:gd name="connsiteX4" fmla="*/ 267328 w 637129"/>
                  <a:gd name="connsiteY4" fmla="*/ 637127 h 637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29" h="637127">
                    <a:moveTo>
                      <a:pt x="267328" y="637127"/>
                    </a:moveTo>
                    <a:lnTo>
                      <a:pt x="637129" y="369799"/>
                    </a:lnTo>
                    <a:lnTo>
                      <a:pt x="369799" y="0"/>
                    </a:lnTo>
                    <a:lnTo>
                      <a:pt x="0" y="267329"/>
                    </a:lnTo>
                    <a:lnTo>
                      <a:pt x="267328" y="637127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F8FA65D7-C085-D0C7-1B01-B769A7C4C2F3}"/>
                  </a:ext>
                </a:extLst>
              </p:cNvPr>
              <p:cNvSpPr/>
              <p:nvPr/>
            </p:nvSpPr>
            <p:spPr>
              <a:xfrm>
                <a:off x="8398979" y="2761750"/>
                <a:ext cx="575642" cy="575641"/>
              </a:xfrm>
              <a:custGeom>
                <a:avLst/>
                <a:gdLst>
                  <a:gd name="connsiteX0" fmla="*/ 279112 w 575642"/>
                  <a:gd name="connsiteY0" fmla="*/ 575641 h 575641"/>
                  <a:gd name="connsiteX1" fmla="*/ 575642 w 575642"/>
                  <a:gd name="connsiteY1" fmla="*/ 296529 h 575641"/>
                  <a:gd name="connsiteX2" fmla="*/ 296529 w 575642"/>
                  <a:gd name="connsiteY2" fmla="*/ 0 h 575641"/>
                  <a:gd name="connsiteX3" fmla="*/ 0 w 575642"/>
                  <a:gd name="connsiteY3" fmla="*/ 279113 h 575641"/>
                  <a:gd name="connsiteX4" fmla="*/ 279112 w 575642"/>
                  <a:gd name="connsiteY4" fmla="*/ 575641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642" h="575641">
                    <a:moveTo>
                      <a:pt x="279112" y="575641"/>
                    </a:moveTo>
                    <a:lnTo>
                      <a:pt x="575642" y="296529"/>
                    </a:lnTo>
                    <a:lnTo>
                      <a:pt x="296529" y="0"/>
                    </a:lnTo>
                    <a:lnTo>
                      <a:pt x="0" y="279113"/>
                    </a:lnTo>
                    <a:lnTo>
                      <a:pt x="279112" y="575641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AA9603D2-0F8F-10D7-A695-BFFB98F3A580}"/>
                  </a:ext>
                </a:extLst>
              </p:cNvPr>
              <p:cNvSpPr/>
              <p:nvPr/>
            </p:nvSpPr>
            <p:spPr>
              <a:xfrm>
                <a:off x="8431077" y="2793848"/>
                <a:ext cx="511446" cy="511445"/>
              </a:xfrm>
              <a:custGeom>
                <a:avLst/>
                <a:gdLst>
                  <a:gd name="connsiteX0" fmla="*/ 281115 w 511446"/>
                  <a:gd name="connsiteY0" fmla="*/ 511445 h 511445"/>
                  <a:gd name="connsiteX1" fmla="*/ 511446 w 511446"/>
                  <a:gd name="connsiteY1" fmla="*/ 230330 h 511445"/>
                  <a:gd name="connsiteX2" fmla="*/ 230330 w 511446"/>
                  <a:gd name="connsiteY2" fmla="*/ 0 h 511445"/>
                  <a:gd name="connsiteX3" fmla="*/ 0 w 511446"/>
                  <a:gd name="connsiteY3" fmla="*/ 281116 h 511445"/>
                  <a:gd name="connsiteX4" fmla="*/ 281115 w 511446"/>
                  <a:gd name="connsiteY4" fmla="*/ 511445 h 51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46" h="511445">
                    <a:moveTo>
                      <a:pt x="281115" y="511445"/>
                    </a:moveTo>
                    <a:lnTo>
                      <a:pt x="511446" y="230330"/>
                    </a:lnTo>
                    <a:lnTo>
                      <a:pt x="230330" y="0"/>
                    </a:lnTo>
                    <a:lnTo>
                      <a:pt x="0" y="281116"/>
                    </a:lnTo>
                    <a:lnTo>
                      <a:pt x="281115" y="511445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F1762A07-A4D8-8BB6-C60C-2AC04A309E63}"/>
                  </a:ext>
                </a:extLst>
              </p:cNvPr>
              <p:cNvSpPr/>
              <p:nvPr/>
            </p:nvSpPr>
            <p:spPr>
              <a:xfrm>
                <a:off x="8463404" y="2826176"/>
                <a:ext cx="446791" cy="446789"/>
              </a:xfrm>
              <a:custGeom>
                <a:avLst/>
                <a:gdLst>
                  <a:gd name="connsiteX0" fmla="*/ 275276 w 446791"/>
                  <a:gd name="connsiteY0" fmla="*/ 446789 h 446789"/>
                  <a:gd name="connsiteX1" fmla="*/ 446791 w 446791"/>
                  <a:gd name="connsiteY1" fmla="*/ 171514 h 446789"/>
                  <a:gd name="connsiteX2" fmla="*/ 171514 w 446791"/>
                  <a:gd name="connsiteY2" fmla="*/ 0 h 446789"/>
                  <a:gd name="connsiteX3" fmla="*/ 0 w 446791"/>
                  <a:gd name="connsiteY3" fmla="*/ 275276 h 446789"/>
                  <a:gd name="connsiteX4" fmla="*/ 275276 w 446791"/>
                  <a:gd name="connsiteY4" fmla="*/ 446789 h 44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791" h="446789">
                    <a:moveTo>
                      <a:pt x="275276" y="446789"/>
                    </a:moveTo>
                    <a:lnTo>
                      <a:pt x="446791" y="171514"/>
                    </a:lnTo>
                    <a:lnTo>
                      <a:pt x="171514" y="0"/>
                    </a:lnTo>
                    <a:lnTo>
                      <a:pt x="0" y="275276"/>
                    </a:lnTo>
                    <a:lnTo>
                      <a:pt x="275276" y="446789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手繪多邊形: 圖案 104">
                <a:extLst>
                  <a:ext uri="{FF2B5EF4-FFF2-40B4-BE49-F238E27FC236}">
                    <a16:creationId xmlns:a16="http://schemas.microsoft.com/office/drawing/2014/main" id="{8CCB5194-C09E-64EF-E425-8A2D6C518AE7}"/>
                  </a:ext>
                </a:extLst>
              </p:cNvPr>
              <p:cNvSpPr/>
              <p:nvPr/>
            </p:nvSpPr>
            <p:spPr>
              <a:xfrm>
                <a:off x="8495062" y="2857834"/>
                <a:ext cx="383476" cy="383476"/>
              </a:xfrm>
              <a:custGeom>
                <a:avLst/>
                <a:gdLst>
                  <a:gd name="connsiteX0" fmla="*/ 263344 w 383476"/>
                  <a:gd name="connsiteY0" fmla="*/ 383476 h 383476"/>
                  <a:gd name="connsiteX1" fmla="*/ 383476 w 383476"/>
                  <a:gd name="connsiteY1" fmla="*/ 120133 h 383476"/>
                  <a:gd name="connsiteX2" fmla="*/ 120133 w 383476"/>
                  <a:gd name="connsiteY2" fmla="*/ 0 h 383476"/>
                  <a:gd name="connsiteX3" fmla="*/ 0 w 383476"/>
                  <a:gd name="connsiteY3" fmla="*/ 263343 h 383476"/>
                  <a:gd name="connsiteX4" fmla="*/ 263344 w 383476"/>
                  <a:gd name="connsiteY4" fmla="*/ 383476 h 383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476" h="383476">
                    <a:moveTo>
                      <a:pt x="263344" y="383476"/>
                    </a:moveTo>
                    <a:lnTo>
                      <a:pt x="383476" y="120133"/>
                    </a:lnTo>
                    <a:lnTo>
                      <a:pt x="120133" y="0"/>
                    </a:lnTo>
                    <a:lnTo>
                      <a:pt x="0" y="263343"/>
                    </a:lnTo>
                    <a:lnTo>
                      <a:pt x="263344" y="383476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5F8475A4-023D-DBAF-F77F-284C5E4E32E2}"/>
                  </a:ext>
                </a:extLst>
              </p:cNvPr>
              <p:cNvSpPr/>
              <p:nvPr/>
            </p:nvSpPr>
            <p:spPr>
              <a:xfrm>
                <a:off x="8525346" y="2888118"/>
                <a:ext cx="322907" cy="322908"/>
              </a:xfrm>
              <a:custGeom>
                <a:avLst/>
                <a:gdLst>
                  <a:gd name="connsiteX0" fmla="*/ 246874 w 322907"/>
                  <a:gd name="connsiteY0" fmla="*/ 322908 h 322908"/>
                  <a:gd name="connsiteX1" fmla="*/ 322907 w 322907"/>
                  <a:gd name="connsiteY1" fmla="*/ 76034 h 322908"/>
                  <a:gd name="connsiteX2" fmla="*/ 76033 w 322907"/>
                  <a:gd name="connsiteY2" fmla="*/ 0 h 322908"/>
                  <a:gd name="connsiteX3" fmla="*/ 0 w 322907"/>
                  <a:gd name="connsiteY3" fmla="*/ 246874 h 322908"/>
                  <a:gd name="connsiteX4" fmla="*/ 246874 w 322907"/>
                  <a:gd name="connsiteY4" fmla="*/ 322908 h 32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907" h="322908">
                    <a:moveTo>
                      <a:pt x="246874" y="322908"/>
                    </a:moveTo>
                    <a:lnTo>
                      <a:pt x="322907" y="76034"/>
                    </a:lnTo>
                    <a:lnTo>
                      <a:pt x="76033" y="0"/>
                    </a:lnTo>
                    <a:lnTo>
                      <a:pt x="0" y="246874"/>
                    </a:lnTo>
                    <a:lnTo>
                      <a:pt x="246874" y="322908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手繪多邊形: 圖案 106">
                <a:extLst>
                  <a:ext uri="{FF2B5EF4-FFF2-40B4-BE49-F238E27FC236}">
                    <a16:creationId xmlns:a16="http://schemas.microsoft.com/office/drawing/2014/main" id="{8B7CCBAF-8BA6-1258-782F-718E21DE3D27}"/>
                  </a:ext>
                </a:extLst>
              </p:cNvPr>
              <p:cNvSpPr/>
              <p:nvPr/>
            </p:nvSpPr>
            <p:spPr>
              <a:xfrm>
                <a:off x="8553738" y="2916508"/>
                <a:ext cx="266124" cy="266127"/>
              </a:xfrm>
              <a:custGeom>
                <a:avLst/>
                <a:gdLst>
                  <a:gd name="connsiteX0" fmla="*/ 227227 w 266124"/>
                  <a:gd name="connsiteY0" fmla="*/ 266127 h 266127"/>
                  <a:gd name="connsiteX1" fmla="*/ 266124 w 266124"/>
                  <a:gd name="connsiteY1" fmla="*/ 38899 h 266127"/>
                  <a:gd name="connsiteX2" fmla="*/ 38899 w 266124"/>
                  <a:gd name="connsiteY2" fmla="*/ 0 h 266127"/>
                  <a:gd name="connsiteX3" fmla="*/ 0 w 266124"/>
                  <a:gd name="connsiteY3" fmla="*/ 227227 h 266127"/>
                  <a:gd name="connsiteX4" fmla="*/ 227227 w 266124"/>
                  <a:gd name="connsiteY4" fmla="*/ 266127 h 26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4" h="266127">
                    <a:moveTo>
                      <a:pt x="227227" y="266127"/>
                    </a:moveTo>
                    <a:lnTo>
                      <a:pt x="266124" y="38899"/>
                    </a:lnTo>
                    <a:lnTo>
                      <a:pt x="38899" y="0"/>
                    </a:lnTo>
                    <a:lnTo>
                      <a:pt x="0" y="227227"/>
                    </a:lnTo>
                    <a:lnTo>
                      <a:pt x="227227" y="266127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手繪多邊形: 圖案 107">
                <a:extLst>
                  <a:ext uri="{FF2B5EF4-FFF2-40B4-BE49-F238E27FC236}">
                    <a16:creationId xmlns:a16="http://schemas.microsoft.com/office/drawing/2014/main" id="{5132BC86-1CFC-9704-4743-AD7CF9679F51}"/>
                  </a:ext>
                </a:extLst>
              </p:cNvPr>
              <p:cNvSpPr/>
              <p:nvPr/>
            </p:nvSpPr>
            <p:spPr>
              <a:xfrm>
                <a:off x="8579869" y="2942639"/>
                <a:ext cx="213862" cy="213865"/>
              </a:xfrm>
              <a:custGeom>
                <a:avLst/>
                <a:gdLst>
                  <a:gd name="connsiteX0" fmla="*/ 205569 w 213862"/>
                  <a:gd name="connsiteY0" fmla="*/ 213865 h 213865"/>
                  <a:gd name="connsiteX1" fmla="*/ 213862 w 213862"/>
                  <a:gd name="connsiteY1" fmla="*/ 8295 h 213865"/>
                  <a:gd name="connsiteX2" fmla="*/ 8295 w 213862"/>
                  <a:gd name="connsiteY2" fmla="*/ 0 h 213865"/>
                  <a:gd name="connsiteX3" fmla="*/ 0 w 213862"/>
                  <a:gd name="connsiteY3" fmla="*/ 205570 h 213865"/>
                  <a:gd name="connsiteX4" fmla="*/ 205569 w 213862"/>
                  <a:gd name="connsiteY4" fmla="*/ 213865 h 213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862" h="213865">
                    <a:moveTo>
                      <a:pt x="205569" y="213865"/>
                    </a:moveTo>
                    <a:lnTo>
                      <a:pt x="213862" y="8295"/>
                    </a:lnTo>
                    <a:lnTo>
                      <a:pt x="8295" y="0"/>
                    </a:lnTo>
                    <a:lnTo>
                      <a:pt x="0" y="205570"/>
                    </a:lnTo>
                    <a:lnTo>
                      <a:pt x="205569" y="213865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手繪多邊形: 圖案 108">
                <a:extLst>
                  <a:ext uri="{FF2B5EF4-FFF2-40B4-BE49-F238E27FC236}">
                    <a16:creationId xmlns:a16="http://schemas.microsoft.com/office/drawing/2014/main" id="{FAA0223F-87CE-49AC-0A6D-C92EE914F579}"/>
                  </a:ext>
                </a:extLst>
              </p:cNvPr>
              <p:cNvSpPr/>
              <p:nvPr/>
            </p:nvSpPr>
            <p:spPr>
              <a:xfrm>
                <a:off x="8587210" y="2949980"/>
                <a:ext cx="199181" cy="199183"/>
              </a:xfrm>
              <a:custGeom>
                <a:avLst/>
                <a:gdLst>
                  <a:gd name="connsiteX0" fmla="*/ 199181 w 199181"/>
                  <a:gd name="connsiteY0" fmla="*/ 182883 h 199183"/>
                  <a:gd name="connsiteX1" fmla="*/ 182880 w 199181"/>
                  <a:gd name="connsiteY1" fmla="*/ 0 h 199183"/>
                  <a:gd name="connsiteX2" fmla="*/ 0 w 199181"/>
                  <a:gd name="connsiteY2" fmla="*/ 16300 h 199183"/>
                  <a:gd name="connsiteX3" fmla="*/ 16299 w 199181"/>
                  <a:gd name="connsiteY3" fmla="*/ 199183 h 199183"/>
                  <a:gd name="connsiteX4" fmla="*/ 199181 w 199181"/>
                  <a:gd name="connsiteY4" fmla="*/ 182883 h 199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181" h="199183">
                    <a:moveTo>
                      <a:pt x="199181" y="182883"/>
                    </a:moveTo>
                    <a:lnTo>
                      <a:pt x="182880" y="0"/>
                    </a:lnTo>
                    <a:lnTo>
                      <a:pt x="0" y="16300"/>
                    </a:lnTo>
                    <a:lnTo>
                      <a:pt x="16299" y="199183"/>
                    </a:lnTo>
                    <a:lnTo>
                      <a:pt x="199181" y="182883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手繪多邊形: 圖案 109">
                <a:extLst>
                  <a:ext uri="{FF2B5EF4-FFF2-40B4-BE49-F238E27FC236}">
                    <a16:creationId xmlns:a16="http://schemas.microsoft.com/office/drawing/2014/main" id="{EF0EC804-E7AD-D9F0-910D-B9B08CD7CE2E}"/>
                  </a:ext>
                </a:extLst>
              </p:cNvPr>
              <p:cNvSpPr/>
              <p:nvPr/>
            </p:nvSpPr>
            <p:spPr>
              <a:xfrm>
                <a:off x="8589084" y="2951855"/>
                <a:ext cx="195433" cy="195434"/>
              </a:xfrm>
              <a:custGeom>
                <a:avLst/>
                <a:gdLst>
                  <a:gd name="connsiteX0" fmla="*/ 195433 w 195433"/>
                  <a:gd name="connsiteY0" fmla="*/ 159978 h 195434"/>
                  <a:gd name="connsiteX1" fmla="*/ 159975 w 195433"/>
                  <a:gd name="connsiteY1" fmla="*/ 0 h 195434"/>
                  <a:gd name="connsiteX2" fmla="*/ 0 w 195433"/>
                  <a:gd name="connsiteY2" fmla="*/ 35457 h 195434"/>
                  <a:gd name="connsiteX3" fmla="*/ 35456 w 195433"/>
                  <a:gd name="connsiteY3" fmla="*/ 195434 h 195434"/>
                  <a:gd name="connsiteX4" fmla="*/ 195433 w 195433"/>
                  <a:gd name="connsiteY4" fmla="*/ 159978 h 19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33" h="195434">
                    <a:moveTo>
                      <a:pt x="195433" y="159978"/>
                    </a:moveTo>
                    <a:lnTo>
                      <a:pt x="159975" y="0"/>
                    </a:lnTo>
                    <a:lnTo>
                      <a:pt x="0" y="35457"/>
                    </a:lnTo>
                    <a:lnTo>
                      <a:pt x="35456" y="195434"/>
                    </a:lnTo>
                    <a:lnTo>
                      <a:pt x="195433" y="159978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手繪多邊形: 圖案 110">
                <a:extLst>
                  <a:ext uri="{FF2B5EF4-FFF2-40B4-BE49-F238E27FC236}">
                    <a16:creationId xmlns:a16="http://schemas.microsoft.com/office/drawing/2014/main" id="{566757D7-7522-729A-6F48-C11E3D01EB40}"/>
                  </a:ext>
                </a:extLst>
              </p:cNvPr>
              <p:cNvSpPr/>
              <p:nvPr/>
            </p:nvSpPr>
            <p:spPr>
              <a:xfrm>
                <a:off x="8593162" y="2955933"/>
                <a:ext cx="187278" cy="187278"/>
              </a:xfrm>
              <a:custGeom>
                <a:avLst/>
                <a:gdLst>
                  <a:gd name="connsiteX0" fmla="*/ 187278 w 187278"/>
                  <a:gd name="connsiteY0" fmla="*/ 137503 h 187278"/>
                  <a:gd name="connsiteX1" fmla="*/ 137500 w 187278"/>
                  <a:gd name="connsiteY1" fmla="*/ 0 h 187278"/>
                  <a:gd name="connsiteX2" fmla="*/ 0 w 187278"/>
                  <a:gd name="connsiteY2" fmla="*/ 49776 h 187278"/>
                  <a:gd name="connsiteX3" fmla="*/ 49776 w 187278"/>
                  <a:gd name="connsiteY3" fmla="*/ 187278 h 187278"/>
                  <a:gd name="connsiteX4" fmla="*/ 187278 w 187278"/>
                  <a:gd name="connsiteY4" fmla="*/ 137503 h 187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278" h="187278">
                    <a:moveTo>
                      <a:pt x="187278" y="137503"/>
                    </a:moveTo>
                    <a:lnTo>
                      <a:pt x="137500" y="0"/>
                    </a:lnTo>
                    <a:lnTo>
                      <a:pt x="0" y="49776"/>
                    </a:lnTo>
                    <a:lnTo>
                      <a:pt x="49776" y="187278"/>
                    </a:lnTo>
                    <a:lnTo>
                      <a:pt x="187278" y="137503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手繪多邊形: 圖案 111">
                <a:extLst>
                  <a:ext uri="{FF2B5EF4-FFF2-40B4-BE49-F238E27FC236}">
                    <a16:creationId xmlns:a16="http://schemas.microsoft.com/office/drawing/2014/main" id="{2903A6C8-3E69-F474-35BE-4B5FD05AC03D}"/>
                  </a:ext>
                </a:extLst>
              </p:cNvPr>
              <p:cNvSpPr/>
              <p:nvPr/>
            </p:nvSpPr>
            <p:spPr>
              <a:xfrm>
                <a:off x="8598886" y="2961657"/>
                <a:ext cx="175829" cy="175830"/>
              </a:xfrm>
              <a:custGeom>
                <a:avLst/>
                <a:gdLst>
                  <a:gd name="connsiteX0" fmla="*/ 175829 w 175829"/>
                  <a:gd name="connsiteY0" fmla="*/ 115966 h 175830"/>
                  <a:gd name="connsiteX1" fmla="*/ 115963 w 175829"/>
                  <a:gd name="connsiteY1" fmla="*/ 0 h 175830"/>
                  <a:gd name="connsiteX2" fmla="*/ 0 w 175829"/>
                  <a:gd name="connsiteY2" fmla="*/ 59865 h 175830"/>
                  <a:gd name="connsiteX3" fmla="*/ 59864 w 175829"/>
                  <a:gd name="connsiteY3" fmla="*/ 175830 h 175830"/>
                  <a:gd name="connsiteX4" fmla="*/ 175829 w 175829"/>
                  <a:gd name="connsiteY4" fmla="*/ 115966 h 17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829" h="175830">
                    <a:moveTo>
                      <a:pt x="175829" y="115966"/>
                    </a:moveTo>
                    <a:lnTo>
                      <a:pt x="115963" y="0"/>
                    </a:lnTo>
                    <a:lnTo>
                      <a:pt x="0" y="59865"/>
                    </a:lnTo>
                    <a:lnTo>
                      <a:pt x="59864" y="175830"/>
                    </a:lnTo>
                    <a:lnTo>
                      <a:pt x="175829" y="115966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手繪多邊形: 圖案 112">
                <a:extLst>
                  <a:ext uri="{FF2B5EF4-FFF2-40B4-BE49-F238E27FC236}">
                    <a16:creationId xmlns:a16="http://schemas.microsoft.com/office/drawing/2014/main" id="{0B0D5A30-589B-BD8D-AEE9-F7E483856EA3}"/>
                  </a:ext>
                </a:extLst>
              </p:cNvPr>
              <p:cNvSpPr/>
              <p:nvPr/>
            </p:nvSpPr>
            <p:spPr>
              <a:xfrm>
                <a:off x="8605771" y="2968541"/>
                <a:ext cx="162060" cy="162062"/>
              </a:xfrm>
              <a:custGeom>
                <a:avLst/>
                <a:gdLst>
                  <a:gd name="connsiteX0" fmla="*/ 162060 w 162060"/>
                  <a:gd name="connsiteY0" fmla="*/ 95746 h 162062"/>
                  <a:gd name="connsiteX1" fmla="*/ 95744 w 162060"/>
                  <a:gd name="connsiteY1" fmla="*/ 0 h 162062"/>
                  <a:gd name="connsiteX2" fmla="*/ 0 w 162060"/>
                  <a:gd name="connsiteY2" fmla="*/ 66317 h 162062"/>
                  <a:gd name="connsiteX3" fmla="*/ 66316 w 162060"/>
                  <a:gd name="connsiteY3" fmla="*/ 162062 h 162062"/>
                  <a:gd name="connsiteX4" fmla="*/ 162060 w 162060"/>
                  <a:gd name="connsiteY4" fmla="*/ 95746 h 16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060" h="162062">
                    <a:moveTo>
                      <a:pt x="162060" y="95746"/>
                    </a:moveTo>
                    <a:lnTo>
                      <a:pt x="95744" y="0"/>
                    </a:lnTo>
                    <a:lnTo>
                      <a:pt x="0" y="66317"/>
                    </a:lnTo>
                    <a:lnTo>
                      <a:pt x="66316" y="162062"/>
                    </a:lnTo>
                    <a:lnTo>
                      <a:pt x="162060" y="95746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手繪多邊形: 圖案 113">
                <a:extLst>
                  <a:ext uri="{FF2B5EF4-FFF2-40B4-BE49-F238E27FC236}">
                    <a16:creationId xmlns:a16="http://schemas.microsoft.com/office/drawing/2014/main" id="{B59E786F-8797-4C22-75A3-CAC061750E02}"/>
                  </a:ext>
                </a:extLst>
              </p:cNvPr>
              <p:cNvSpPr/>
              <p:nvPr/>
            </p:nvSpPr>
            <p:spPr>
              <a:xfrm>
                <a:off x="8613397" y="2976167"/>
                <a:ext cx="146807" cy="146809"/>
              </a:xfrm>
              <a:custGeom>
                <a:avLst/>
                <a:gdLst>
                  <a:gd name="connsiteX0" fmla="*/ 146807 w 146807"/>
                  <a:gd name="connsiteY0" fmla="*/ 77108 h 146809"/>
                  <a:gd name="connsiteX1" fmla="*/ 77106 w 146807"/>
                  <a:gd name="connsiteY1" fmla="*/ 0 h 146809"/>
                  <a:gd name="connsiteX2" fmla="*/ 0 w 146807"/>
                  <a:gd name="connsiteY2" fmla="*/ 69701 h 146809"/>
                  <a:gd name="connsiteX3" fmla="*/ 69699 w 146807"/>
                  <a:gd name="connsiteY3" fmla="*/ 146809 h 146809"/>
                  <a:gd name="connsiteX4" fmla="*/ 146807 w 146807"/>
                  <a:gd name="connsiteY4" fmla="*/ 77108 h 14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07" h="146809">
                    <a:moveTo>
                      <a:pt x="146807" y="77108"/>
                    </a:moveTo>
                    <a:lnTo>
                      <a:pt x="77106" y="0"/>
                    </a:lnTo>
                    <a:lnTo>
                      <a:pt x="0" y="69701"/>
                    </a:lnTo>
                    <a:lnTo>
                      <a:pt x="69699" y="146809"/>
                    </a:lnTo>
                    <a:lnTo>
                      <a:pt x="146807" y="77108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手繪多邊形: 圖案 114">
                <a:extLst>
                  <a:ext uri="{FF2B5EF4-FFF2-40B4-BE49-F238E27FC236}">
                    <a16:creationId xmlns:a16="http://schemas.microsoft.com/office/drawing/2014/main" id="{F413B283-2466-3FD8-157D-57A4A83A02A5}"/>
                  </a:ext>
                </a:extLst>
              </p:cNvPr>
              <p:cNvSpPr/>
              <p:nvPr/>
            </p:nvSpPr>
            <p:spPr>
              <a:xfrm>
                <a:off x="8621413" y="2984183"/>
                <a:ext cx="130776" cy="130777"/>
              </a:xfrm>
              <a:custGeom>
                <a:avLst/>
                <a:gdLst>
                  <a:gd name="connsiteX0" fmla="*/ 130776 w 130776"/>
                  <a:gd name="connsiteY0" fmla="*/ 60225 h 130777"/>
                  <a:gd name="connsiteX1" fmla="*/ 60225 w 130776"/>
                  <a:gd name="connsiteY1" fmla="*/ 0 h 130777"/>
                  <a:gd name="connsiteX2" fmla="*/ 0 w 130776"/>
                  <a:gd name="connsiteY2" fmla="*/ 70552 h 130777"/>
                  <a:gd name="connsiteX3" fmla="*/ 70553 w 130776"/>
                  <a:gd name="connsiteY3" fmla="*/ 130777 h 130777"/>
                  <a:gd name="connsiteX4" fmla="*/ 130776 w 130776"/>
                  <a:gd name="connsiteY4" fmla="*/ 60225 h 13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776" h="130777">
                    <a:moveTo>
                      <a:pt x="130776" y="60225"/>
                    </a:moveTo>
                    <a:lnTo>
                      <a:pt x="60225" y="0"/>
                    </a:lnTo>
                    <a:lnTo>
                      <a:pt x="0" y="70552"/>
                    </a:lnTo>
                    <a:lnTo>
                      <a:pt x="70553" y="130777"/>
                    </a:lnTo>
                    <a:lnTo>
                      <a:pt x="130776" y="60225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手繪多邊形: 圖案 115">
                <a:extLst>
                  <a:ext uri="{FF2B5EF4-FFF2-40B4-BE49-F238E27FC236}">
                    <a16:creationId xmlns:a16="http://schemas.microsoft.com/office/drawing/2014/main" id="{332F91DC-9E7D-4BA5-FEC1-1F688F8CDB27}"/>
                  </a:ext>
                </a:extLst>
              </p:cNvPr>
              <p:cNvSpPr/>
              <p:nvPr/>
            </p:nvSpPr>
            <p:spPr>
              <a:xfrm>
                <a:off x="8629526" y="2992296"/>
                <a:ext cx="114549" cy="114551"/>
              </a:xfrm>
              <a:custGeom>
                <a:avLst/>
                <a:gdLst>
                  <a:gd name="connsiteX0" fmla="*/ 114549 w 114549"/>
                  <a:gd name="connsiteY0" fmla="*/ 45186 h 114551"/>
                  <a:gd name="connsiteX1" fmla="*/ 45185 w 114549"/>
                  <a:gd name="connsiteY1" fmla="*/ 0 h 114551"/>
                  <a:gd name="connsiteX2" fmla="*/ 0 w 114549"/>
                  <a:gd name="connsiteY2" fmla="*/ 69365 h 114551"/>
                  <a:gd name="connsiteX3" fmla="*/ 69364 w 114549"/>
                  <a:gd name="connsiteY3" fmla="*/ 114551 h 114551"/>
                  <a:gd name="connsiteX4" fmla="*/ 114549 w 114549"/>
                  <a:gd name="connsiteY4" fmla="*/ 45186 h 11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49" h="114551">
                    <a:moveTo>
                      <a:pt x="114549" y="45186"/>
                    </a:moveTo>
                    <a:lnTo>
                      <a:pt x="45185" y="0"/>
                    </a:lnTo>
                    <a:lnTo>
                      <a:pt x="0" y="69365"/>
                    </a:lnTo>
                    <a:lnTo>
                      <a:pt x="69364" y="114551"/>
                    </a:lnTo>
                    <a:lnTo>
                      <a:pt x="114549" y="45186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手繪多邊形: 圖案 116">
                <a:extLst>
                  <a:ext uri="{FF2B5EF4-FFF2-40B4-BE49-F238E27FC236}">
                    <a16:creationId xmlns:a16="http://schemas.microsoft.com/office/drawing/2014/main" id="{CAA40E73-FF33-A63D-7C47-33EEAFE19A4D}"/>
                  </a:ext>
                </a:extLst>
              </p:cNvPr>
              <p:cNvSpPr/>
              <p:nvPr/>
            </p:nvSpPr>
            <p:spPr>
              <a:xfrm>
                <a:off x="8637504" y="3000273"/>
                <a:ext cx="98596" cy="98597"/>
              </a:xfrm>
              <a:custGeom>
                <a:avLst/>
                <a:gdLst>
                  <a:gd name="connsiteX0" fmla="*/ 98596 w 98596"/>
                  <a:gd name="connsiteY0" fmla="*/ 32013 h 98597"/>
                  <a:gd name="connsiteX1" fmla="*/ 32011 w 98596"/>
                  <a:gd name="connsiteY1" fmla="*/ 0 h 98597"/>
                  <a:gd name="connsiteX2" fmla="*/ 0 w 98596"/>
                  <a:gd name="connsiteY2" fmla="*/ 66584 h 98597"/>
                  <a:gd name="connsiteX3" fmla="*/ 66583 w 98596"/>
                  <a:gd name="connsiteY3" fmla="*/ 98597 h 98597"/>
                  <a:gd name="connsiteX4" fmla="*/ 98596 w 98596"/>
                  <a:gd name="connsiteY4" fmla="*/ 32013 h 9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596" h="98597">
                    <a:moveTo>
                      <a:pt x="98596" y="32013"/>
                    </a:moveTo>
                    <a:lnTo>
                      <a:pt x="32011" y="0"/>
                    </a:lnTo>
                    <a:lnTo>
                      <a:pt x="0" y="66584"/>
                    </a:lnTo>
                    <a:lnTo>
                      <a:pt x="66583" y="98597"/>
                    </a:lnTo>
                    <a:lnTo>
                      <a:pt x="98596" y="32013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手繪多邊形: 圖案 117">
                <a:extLst>
                  <a:ext uri="{FF2B5EF4-FFF2-40B4-BE49-F238E27FC236}">
                    <a16:creationId xmlns:a16="http://schemas.microsoft.com/office/drawing/2014/main" id="{F6DA2339-C1D4-08CC-544A-901FD06F6EC4}"/>
                  </a:ext>
                </a:extLst>
              </p:cNvPr>
              <p:cNvSpPr/>
              <p:nvPr/>
            </p:nvSpPr>
            <p:spPr>
              <a:xfrm>
                <a:off x="8645160" y="3007930"/>
                <a:ext cx="83281" cy="83283"/>
              </a:xfrm>
              <a:custGeom>
                <a:avLst/>
                <a:gdLst>
                  <a:gd name="connsiteX0" fmla="*/ 83281 w 83281"/>
                  <a:gd name="connsiteY0" fmla="*/ 20674 h 83283"/>
                  <a:gd name="connsiteX1" fmla="*/ 20672 w 83281"/>
                  <a:gd name="connsiteY1" fmla="*/ 0 h 83283"/>
                  <a:gd name="connsiteX2" fmla="*/ 0 w 83281"/>
                  <a:gd name="connsiteY2" fmla="*/ 62609 h 83283"/>
                  <a:gd name="connsiteX3" fmla="*/ 62607 w 83281"/>
                  <a:gd name="connsiteY3" fmla="*/ 83283 h 83283"/>
                  <a:gd name="connsiteX4" fmla="*/ 83281 w 83281"/>
                  <a:gd name="connsiteY4" fmla="*/ 20674 h 8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81" h="83283">
                    <a:moveTo>
                      <a:pt x="83281" y="20674"/>
                    </a:moveTo>
                    <a:lnTo>
                      <a:pt x="20672" y="0"/>
                    </a:lnTo>
                    <a:lnTo>
                      <a:pt x="0" y="62609"/>
                    </a:lnTo>
                    <a:lnTo>
                      <a:pt x="62607" y="83283"/>
                    </a:lnTo>
                    <a:lnTo>
                      <a:pt x="83281" y="20674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手繪多邊形: 圖案 118">
                <a:extLst>
                  <a:ext uri="{FF2B5EF4-FFF2-40B4-BE49-F238E27FC236}">
                    <a16:creationId xmlns:a16="http://schemas.microsoft.com/office/drawing/2014/main" id="{934653ED-91EA-B194-0813-B66C12F3FEDD}"/>
                  </a:ext>
                </a:extLst>
              </p:cNvPr>
              <p:cNvSpPr/>
              <p:nvPr/>
            </p:nvSpPr>
            <p:spPr>
              <a:xfrm>
                <a:off x="8652360" y="3015131"/>
                <a:ext cx="68882" cy="57786"/>
              </a:xfrm>
              <a:custGeom>
                <a:avLst/>
                <a:gdLst>
                  <a:gd name="connsiteX0" fmla="*/ 68882 w 68882"/>
                  <a:gd name="connsiteY0" fmla="*/ 11096 h 57786"/>
                  <a:gd name="connsiteX1" fmla="*/ 11095 w 68882"/>
                  <a:gd name="connsiteY1" fmla="*/ 0 h 57786"/>
                  <a:gd name="connsiteX2" fmla="*/ 0 w 68882"/>
                  <a:gd name="connsiteY2" fmla="*/ 57786 h 57786"/>
                  <a:gd name="connsiteX3" fmla="*/ 68882 w 68882"/>
                  <a:gd name="connsiteY3" fmla="*/ 11096 h 5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82" h="57786">
                    <a:moveTo>
                      <a:pt x="68882" y="11096"/>
                    </a:moveTo>
                    <a:lnTo>
                      <a:pt x="11095" y="0"/>
                    </a:lnTo>
                    <a:lnTo>
                      <a:pt x="0" y="57786"/>
                    </a:lnTo>
                    <a:lnTo>
                      <a:pt x="68882" y="11096"/>
                    </a:lnTo>
                    <a:close/>
                  </a:path>
                </a:pathLst>
              </a:custGeom>
              <a:solidFill>
                <a:srgbClr val="F4B183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手繪多邊形: 圖案 119">
                <a:extLst>
                  <a:ext uri="{FF2B5EF4-FFF2-40B4-BE49-F238E27FC236}">
                    <a16:creationId xmlns:a16="http://schemas.microsoft.com/office/drawing/2014/main" id="{00A8D158-7A6D-130D-7360-E85A89F83B40}"/>
                  </a:ext>
                </a:extLst>
              </p:cNvPr>
              <p:cNvSpPr/>
              <p:nvPr/>
            </p:nvSpPr>
            <p:spPr>
              <a:xfrm>
                <a:off x="8659005" y="3021775"/>
                <a:ext cx="55591" cy="52417"/>
              </a:xfrm>
              <a:custGeom>
                <a:avLst/>
                <a:gdLst>
                  <a:gd name="connsiteX0" fmla="*/ 55591 w 55591"/>
                  <a:gd name="connsiteY0" fmla="*/ 3175 h 52417"/>
                  <a:gd name="connsiteX1" fmla="*/ 3174 w 55591"/>
                  <a:gd name="connsiteY1" fmla="*/ 0 h 52417"/>
                  <a:gd name="connsiteX2" fmla="*/ 0 w 55591"/>
                  <a:gd name="connsiteY2" fmla="*/ 52417 h 52417"/>
                  <a:gd name="connsiteX3" fmla="*/ 55591 w 55591"/>
                  <a:gd name="connsiteY3" fmla="*/ 3175 h 5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91" h="52417">
                    <a:moveTo>
                      <a:pt x="55591" y="3175"/>
                    </a:moveTo>
                    <a:lnTo>
                      <a:pt x="3174" y="0"/>
                    </a:lnTo>
                    <a:lnTo>
                      <a:pt x="0" y="52417"/>
                    </a:lnTo>
                    <a:lnTo>
                      <a:pt x="55591" y="3175"/>
                    </a:lnTo>
                    <a:close/>
                  </a:path>
                </a:pathLst>
              </a:custGeom>
              <a:solidFill>
                <a:srgbClr val="A9D18E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手繪多邊形: 圖案 120">
                <a:extLst>
                  <a:ext uri="{FF2B5EF4-FFF2-40B4-BE49-F238E27FC236}">
                    <a16:creationId xmlns:a16="http://schemas.microsoft.com/office/drawing/2014/main" id="{9CF39115-1A70-9DF4-723A-139EC9B33F72}"/>
                  </a:ext>
                </a:extLst>
              </p:cNvPr>
              <p:cNvSpPr/>
              <p:nvPr/>
            </p:nvSpPr>
            <p:spPr>
              <a:xfrm>
                <a:off x="8661814" y="3024586"/>
                <a:ext cx="46753" cy="49972"/>
              </a:xfrm>
              <a:custGeom>
                <a:avLst/>
                <a:gdLst>
                  <a:gd name="connsiteX0" fmla="*/ 46753 w 46753"/>
                  <a:gd name="connsiteY0" fmla="*/ 0 h 49972"/>
                  <a:gd name="connsiteX1" fmla="*/ 0 w 46753"/>
                  <a:gd name="connsiteY1" fmla="*/ 3218 h 49972"/>
                  <a:gd name="connsiteX2" fmla="*/ 3219 w 46753"/>
                  <a:gd name="connsiteY2" fmla="*/ 49972 h 49972"/>
                  <a:gd name="connsiteX3" fmla="*/ 46753 w 46753"/>
                  <a:gd name="connsiteY3" fmla="*/ 0 h 49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753" h="49972">
                    <a:moveTo>
                      <a:pt x="46753" y="0"/>
                    </a:moveTo>
                    <a:lnTo>
                      <a:pt x="0" y="3218"/>
                    </a:lnTo>
                    <a:lnTo>
                      <a:pt x="3219" y="49972"/>
                    </a:lnTo>
                    <a:lnTo>
                      <a:pt x="46753" y="0"/>
                    </a:lnTo>
                    <a:close/>
                  </a:path>
                </a:pathLst>
              </a:custGeom>
              <a:solidFill>
                <a:srgbClr val="8FAADC"/>
              </a:solidFill>
              <a:ln w="12700" cap="flat" cmpd="sng" algn="ctr">
                <a:solidFill>
                  <a:srgbClr val="41719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2" name="群組 121">
                <a:extLst>
                  <a:ext uri="{FF2B5EF4-FFF2-40B4-BE49-F238E27FC236}">
                    <a16:creationId xmlns:a16="http://schemas.microsoft.com/office/drawing/2014/main" id="{BF035D01-2E9A-97FB-522F-98A34DBACC6C}"/>
                  </a:ext>
                </a:extLst>
              </p:cNvPr>
              <p:cNvGrpSpPr/>
              <p:nvPr/>
            </p:nvGrpSpPr>
            <p:grpSpPr>
              <a:xfrm>
                <a:off x="8662185" y="3024956"/>
                <a:ext cx="49232" cy="49233"/>
                <a:chOff x="8662185" y="3024956"/>
                <a:chExt cx="49232" cy="49233"/>
              </a:xfrm>
              <a:grpFill/>
            </p:grpSpPr>
            <p:sp>
              <p:nvSpPr>
                <p:cNvPr id="123" name="手繪多邊形: 圖案 122">
                  <a:extLst>
                    <a:ext uri="{FF2B5EF4-FFF2-40B4-BE49-F238E27FC236}">
                      <a16:creationId xmlns:a16="http://schemas.microsoft.com/office/drawing/2014/main" id="{25D52416-D507-CA33-FCB2-6792935D4BF0}"/>
                    </a:ext>
                  </a:extLst>
                </p:cNvPr>
                <p:cNvSpPr/>
                <p:nvPr/>
              </p:nvSpPr>
              <p:spPr>
                <a:xfrm>
                  <a:off x="8662185" y="3024956"/>
                  <a:ext cx="41007" cy="82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007" h="8226">
                      <a:moveTo>
                        <a:pt x="41006" y="0"/>
                      </a:moveTo>
                      <a:lnTo>
                        <a:pt x="0" y="8225"/>
                      </a:lnTo>
                      <a:close/>
                    </a:path>
                  </a:pathLst>
                </a:custGeom>
                <a:solidFill>
                  <a:srgbClr val="F4B183"/>
                </a:solidFill>
                <a:ln w="12700" cap="flat" cmpd="sng" algn="ctr">
                  <a:solidFill>
                    <a:srgbClr val="41719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4" name="手繪多邊形: 圖案 123">
                  <a:extLst>
                    <a:ext uri="{FF2B5EF4-FFF2-40B4-BE49-F238E27FC236}">
                      <a16:creationId xmlns:a16="http://schemas.microsoft.com/office/drawing/2014/main" id="{F6AEE9BE-F160-BF6D-7C03-7E8FA5004461}"/>
                    </a:ext>
                  </a:extLst>
                </p:cNvPr>
                <p:cNvSpPr/>
                <p:nvPr/>
              </p:nvSpPr>
              <p:spPr>
                <a:xfrm>
                  <a:off x="8670410" y="3065963"/>
                  <a:ext cx="41007" cy="82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007" h="8226">
                      <a:moveTo>
                        <a:pt x="0" y="8225"/>
                      </a:moveTo>
                      <a:lnTo>
                        <a:pt x="41006" y="0"/>
                      </a:lnTo>
                      <a:close/>
                    </a:path>
                  </a:pathLst>
                </a:custGeom>
                <a:solidFill>
                  <a:srgbClr val="A9D18E"/>
                </a:solidFill>
                <a:ln w="12700" cap="flat" cmpd="sng" algn="ctr">
                  <a:solidFill>
                    <a:srgbClr val="41719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A30A80C7-70D6-3F92-3218-9999823F81A6}"/>
                </a:ext>
              </a:extLst>
            </p:cNvPr>
            <p:cNvGrpSpPr/>
            <p:nvPr/>
          </p:nvGrpSpPr>
          <p:grpSpPr>
            <a:xfrm>
              <a:off x="6476214" y="3431358"/>
              <a:ext cx="2384981" cy="669303"/>
              <a:chOff x="6636470" y="4062954"/>
              <a:chExt cx="2384981" cy="669303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1F3961FA-848D-6C2F-03B0-827276F89FC7}"/>
                  </a:ext>
                </a:extLst>
              </p:cNvPr>
              <p:cNvSpPr/>
              <p:nvPr/>
            </p:nvSpPr>
            <p:spPr>
              <a:xfrm>
                <a:off x="6636470" y="4062954"/>
                <a:ext cx="669303" cy="6693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FD9E918-31F2-B4D8-B49B-42019EAE8BBB}"/>
                  </a:ext>
                </a:extLst>
              </p:cNvPr>
              <p:cNvSpPr/>
              <p:nvPr/>
            </p:nvSpPr>
            <p:spPr>
              <a:xfrm>
                <a:off x="7494309" y="4062954"/>
                <a:ext cx="669303" cy="66930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D4E756F3-E2DC-08DB-325E-F45781CF88E6}"/>
                  </a:ext>
                </a:extLst>
              </p:cNvPr>
              <p:cNvSpPr/>
              <p:nvPr/>
            </p:nvSpPr>
            <p:spPr>
              <a:xfrm>
                <a:off x="8352148" y="4062954"/>
                <a:ext cx="669303" cy="6693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251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BD84-07BF-D0AF-A2B3-B097D12B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31B-35FA-BE06-18CC-36696F69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謝爾賓斯基三角形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48A361-ACCE-B2DA-1054-D364605C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6CB4E654-2C30-3570-93F8-C0194A06F041}"/>
              </a:ext>
            </a:extLst>
          </p:cNvPr>
          <p:cNvSpPr txBox="1"/>
          <p:nvPr/>
        </p:nvSpPr>
        <p:spPr>
          <a:xfrm>
            <a:off x="787401" y="1003300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在畫了較多三角形的情況下看起來有點破碎且空洞。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8715235-DB76-F128-CE67-1D821BC7B857}"/>
              </a:ext>
            </a:extLst>
          </p:cNvPr>
          <p:cNvGrpSpPr/>
          <p:nvPr/>
        </p:nvGrpSpPr>
        <p:grpSpPr>
          <a:xfrm>
            <a:off x="3702824" y="1715554"/>
            <a:ext cx="4564876" cy="4564877"/>
            <a:chOff x="8020824" y="2299755"/>
            <a:chExt cx="3171653" cy="3171654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16732119-C5A0-F551-38C7-DD8EBB2E9798}"/>
                </a:ext>
              </a:extLst>
            </p:cNvPr>
            <p:cNvSpPr/>
            <p:nvPr/>
          </p:nvSpPr>
          <p:spPr>
            <a:xfrm>
              <a:off x="9585331" y="229975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EB989837-DAEA-3798-98BE-7827E2134A14}"/>
                </a:ext>
              </a:extLst>
            </p:cNvPr>
            <p:cNvSpPr/>
            <p:nvPr/>
          </p:nvSpPr>
          <p:spPr>
            <a:xfrm>
              <a:off x="9609860" y="234704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B48450D-29D5-BCD1-4D70-06323454AE6B}"/>
                </a:ext>
              </a:extLst>
            </p:cNvPr>
            <p:cNvSpPr/>
            <p:nvPr/>
          </p:nvSpPr>
          <p:spPr>
            <a:xfrm>
              <a:off x="9560703" y="234704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3735A7BC-B77E-0011-E8D6-6068819280AE}"/>
                </a:ext>
              </a:extLst>
            </p:cNvPr>
            <p:cNvSpPr/>
            <p:nvPr/>
          </p:nvSpPr>
          <p:spPr>
            <a:xfrm>
              <a:off x="9634488" y="239543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E80ADC2-1EBF-7530-D8F6-151E4A2A08B6}"/>
                </a:ext>
              </a:extLst>
            </p:cNvPr>
            <p:cNvSpPr/>
            <p:nvPr/>
          </p:nvSpPr>
          <p:spPr>
            <a:xfrm>
              <a:off x="9659017" y="244272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61D368A-535A-C577-D1E8-8FBEA01ECEFF}"/>
                </a:ext>
              </a:extLst>
            </p:cNvPr>
            <p:cNvSpPr/>
            <p:nvPr/>
          </p:nvSpPr>
          <p:spPr>
            <a:xfrm>
              <a:off x="9609860" y="244272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FD9C76FA-9691-7F69-966D-CF9571C53D20}"/>
                </a:ext>
              </a:extLst>
            </p:cNvPr>
            <p:cNvSpPr/>
            <p:nvPr/>
          </p:nvSpPr>
          <p:spPr>
            <a:xfrm>
              <a:off x="9535975" y="239543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44BCBD64-B11E-2DF9-7AA0-4F1F0279E200}"/>
                </a:ext>
              </a:extLst>
            </p:cNvPr>
            <p:cNvSpPr/>
            <p:nvPr/>
          </p:nvSpPr>
          <p:spPr>
            <a:xfrm>
              <a:off x="9560504" y="244272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52BADE0-89EB-93B1-0770-444D55B4B5A1}"/>
                </a:ext>
              </a:extLst>
            </p:cNvPr>
            <p:cNvSpPr/>
            <p:nvPr/>
          </p:nvSpPr>
          <p:spPr>
            <a:xfrm>
              <a:off x="9511347" y="244272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AB371E1C-E21F-F779-B9B4-09490D9449AB}"/>
                </a:ext>
              </a:extLst>
            </p:cNvPr>
            <p:cNvSpPr/>
            <p:nvPr/>
          </p:nvSpPr>
          <p:spPr>
            <a:xfrm>
              <a:off x="9683843" y="249337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E94C2BF1-AE68-A37D-B84B-F3313AB7362D}"/>
                </a:ext>
              </a:extLst>
            </p:cNvPr>
            <p:cNvSpPr/>
            <p:nvPr/>
          </p:nvSpPr>
          <p:spPr>
            <a:xfrm>
              <a:off x="9708372" y="254066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4F4D8B10-5B4C-14F7-C29F-CF402B61CF77}"/>
                </a:ext>
              </a:extLst>
            </p:cNvPr>
            <p:cNvSpPr/>
            <p:nvPr/>
          </p:nvSpPr>
          <p:spPr>
            <a:xfrm>
              <a:off x="9659215" y="254066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D55E4170-142E-2D6B-D0C2-78BF98DB7589}"/>
                </a:ext>
              </a:extLst>
            </p:cNvPr>
            <p:cNvSpPr/>
            <p:nvPr/>
          </p:nvSpPr>
          <p:spPr>
            <a:xfrm>
              <a:off x="9733000" y="258905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AB436D0E-B052-C258-167D-1723E28F5A89}"/>
                </a:ext>
              </a:extLst>
            </p:cNvPr>
            <p:cNvSpPr/>
            <p:nvPr/>
          </p:nvSpPr>
          <p:spPr>
            <a:xfrm>
              <a:off x="9757529" y="263634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6CB66708-B643-970F-7B8A-1D86F7B9C1C9}"/>
                </a:ext>
              </a:extLst>
            </p:cNvPr>
            <p:cNvSpPr/>
            <p:nvPr/>
          </p:nvSpPr>
          <p:spPr>
            <a:xfrm>
              <a:off x="9708372" y="263634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2498F642-9377-F25D-A9BE-0AC35023F603}"/>
                </a:ext>
              </a:extLst>
            </p:cNvPr>
            <p:cNvSpPr/>
            <p:nvPr/>
          </p:nvSpPr>
          <p:spPr>
            <a:xfrm>
              <a:off x="9634487" y="258905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569E6906-86BC-ADDD-4DEA-B0B71199173B}"/>
                </a:ext>
              </a:extLst>
            </p:cNvPr>
            <p:cNvSpPr/>
            <p:nvPr/>
          </p:nvSpPr>
          <p:spPr>
            <a:xfrm>
              <a:off x="9659016" y="263634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E392FFE8-C7AF-DBBB-C00F-66BB4C08C5E5}"/>
                </a:ext>
              </a:extLst>
            </p:cNvPr>
            <p:cNvSpPr/>
            <p:nvPr/>
          </p:nvSpPr>
          <p:spPr>
            <a:xfrm>
              <a:off x="9609859" y="263634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DC29B387-F4F2-9EAF-E109-84EE99643125}"/>
                </a:ext>
              </a:extLst>
            </p:cNvPr>
            <p:cNvSpPr/>
            <p:nvPr/>
          </p:nvSpPr>
          <p:spPr>
            <a:xfrm>
              <a:off x="9486417" y="249337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695CE7BE-374E-7B01-2F9E-DB624A86C3DB}"/>
                </a:ext>
              </a:extLst>
            </p:cNvPr>
            <p:cNvSpPr/>
            <p:nvPr/>
          </p:nvSpPr>
          <p:spPr>
            <a:xfrm>
              <a:off x="9510946" y="254065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5114166F-D56E-C364-71BE-3E64210D625E}"/>
                </a:ext>
              </a:extLst>
            </p:cNvPr>
            <p:cNvSpPr/>
            <p:nvPr/>
          </p:nvSpPr>
          <p:spPr>
            <a:xfrm>
              <a:off x="9461789" y="254065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1E16BFF-69FF-29B6-65EE-70032300E199}"/>
                </a:ext>
              </a:extLst>
            </p:cNvPr>
            <p:cNvSpPr/>
            <p:nvPr/>
          </p:nvSpPr>
          <p:spPr>
            <a:xfrm>
              <a:off x="9535574" y="258905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B1B91418-26E9-23CF-EEA0-F47C030A4C82}"/>
                </a:ext>
              </a:extLst>
            </p:cNvPr>
            <p:cNvSpPr/>
            <p:nvPr/>
          </p:nvSpPr>
          <p:spPr>
            <a:xfrm>
              <a:off x="9560103" y="263634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69A15A70-4784-8523-7D7D-A84BCE85BF68}"/>
                </a:ext>
              </a:extLst>
            </p:cNvPr>
            <p:cNvSpPr/>
            <p:nvPr/>
          </p:nvSpPr>
          <p:spPr>
            <a:xfrm>
              <a:off x="9510946" y="263634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6843C51-827B-4A12-9698-9097C5B0C069}"/>
                </a:ext>
              </a:extLst>
            </p:cNvPr>
            <p:cNvSpPr/>
            <p:nvPr/>
          </p:nvSpPr>
          <p:spPr>
            <a:xfrm>
              <a:off x="9437061" y="258905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2FB15DA2-79BB-EAAC-A823-BC92CD622EA4}"/>
                </a:ext>
              </a:extLst>
            </p:cNvPr>
            <p:cNvSpPr/>
            <p:nvPr/>
          </p:nvSpPr>
          <p:spPr>
            <a:xfrm>
              <a:off x="9461590" y="263634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3FF9D8B9-98FC-0D19-5915-EAD01F516E1E}"/>
                </a:ext>
              </a:extLst>
            </p:cNvPr>
            <p:cNvSpPr/>
            <p:nvPr/>
          </p:nvSpPr>
          <p:spPr>
            <a:xfrm>
              <a:off x="9412433" y="263634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5921D0F8-D320-CD57-9655-B913660B01DB}"/>
                </a:ext>
              </a:extLst>
            </p:cNvPr>
            <p:cNvSpPr/>
            <p:nvPr/>
          </p:nvSpPr>
          <p:spPr>
            <a:xfrm>
              <a:off x="9782757" y="269154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4DC5C486-F716-D498-447C-ECB424223468}"/>
                </a:ext>
              </a:extLst>
            </p:cNvPr>
            <p:cNvSpPr/>
            <p:nvPr/>
          </p:nvSpPr>
          <p:spPr>
            <a:xfrm>
              <a:off x="9807286" y="273883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092FDAD6-6380-88D6-852C-191E79DA429C}"/>
                </a:ext>
              </a:extLst>
            </p:cNvPr>
            <p:cNvSpPr/>
            <p:nvPr/>
          </p:nvSpPr>
          <p:spPr>
            <a:xfrm>
              <a:off x="9758129" y="273883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4F9CAA85-A2A0-4758-FB41-D5ED4A1660CB}"/>
                </a:ext>
              </a:extLst>
            </p:cNvPr>
            <p:cNvSpPr/>
            <p:nvPr/>
          </p:nvSpPr>
          <p:spPr>
            <a:xfrm>
              <a:off x="9831914" y="278723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B887ED83-3ECE-3C52-EEDF-70698D728F48}"/>
                </a:ext>
              </a:extLst>
            </p:cNvPr>
            <p:cNvSpPr/>
            <p:nvPr/>
          </p:nvSpPr>
          <p:spPr>
            <a:xfrm>
              <a:off x="9856443" y="283451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1CC5C88F-7AA3-DDD0-6D1D-463396430036}"/>
                </a:ext>
              </a:extLst>
            </p:cNvPr>
            <p:cNvSpPr/>
            <p:nvPr/>
          </p:nvSpPr>
          <p:spPr>
            <a:xfrm>
              <a:off x="9807286" y="283451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F97CBF48-914E-EB76-3B91-67C5193E8789}"/>
                </a:ext>
              </a:extLst>
            </p:cNvPr>
            <p:cNvSpPr/>
            <p:nvPr/>
          </p:nvSpPr>
          <p:spPr>
            <a:xfrm>
              <a:off x="9733401" y="278723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FCD4F4EE-A245-7162-597F-9A842E1DE7C7}"/>
                </a:ext>
              </a:extLst>
            </p:cNvPr>
            <p:cNvSpPr/>
            <p:nvPr/>
          </p:nvSpPr>
          <p:spPr>
            <a:xfrm>
              <a:off x="9757930" y="283451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等腰三角形 129">
              <a:extLst>
                <a:ext uri="{FF2B5EF4-FFF2-40B4-BE49-F238E27FC236}">
                  <a16:creationId xmlns:a16="http://schemas.microsoft.com/office/drawing/2014/main" id="{F812FFF4-023A-D6BB-4FD7-A1704B53974F}"/>
                </a:ext>
              </a:extLst>
            </p:cNvPr>
            <p:cNvSpPr/>
            <p:nvPr/>
          </p:nvSpPr>
          <p:spPr>
            <a:xfrm>
              <a:off x="9708773" y="283451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等腰三角形 130">
              <a:extLst>
                <a:ext uri="{FF2B5EF4-FFF2-40B4-BE49-F238E27FC236}">
                  <a16:creationId xmlns:a16="http://schemas.microsoft.com/office/drawing/2014/main" id="{E3A7C359-EF24-734F-1489-3C2600CA7B26}"/>
                </a:ext>
              </a:extLst>
            </p:cNvPr>
            <p:cNvSpPr/>
            <p:nvPr/>
          </p:nvSpPr>
          <p:spPr>
            <a:xfrm>
              <a:off x="9881269" y="288516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等腰三角形 131">
              <a:extLst>
                <a:ext uri="{FF2B5EF4-FFF2-40B4-BE49-F238E27FC236}">
                  <a16:creationId xmlns:a16="http://schemas.microsoft.com/office/drawing/2014/main" id="{ECF88064-9961-5BA0-6B70-F8ACACC14568}"/>
                </a:ext>
              </a:extLst>
            </p:cNvPr>
            <p:cNvSpPr/>
            <p:nvPr/>
          </p:nvSpPr>
          <p:spPr>
            <a:xfrm>
              <a:off x="9905798" y="293245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06DE6140-D1A1-153A-9CA3-D8247BA85312}"/>
                </a:ext>
              </a:extLst>
            </p:cNvPr>
            <p:cNvSpPr/>
            <p:nvPr/>
          </p:nvSpPr>
          <p:spPr>
            <a:xfrm>
              <a:off x="9856641" y="293245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等腰三角形 133">
              <a:extLst>
                <a:ext uri="{FF2B5EF4-FFF2-40B4-BE49-F238E27FC236}">
                  <a16:creationId xmlns:a16="http://schemas.microsoft.com/office/drawing/2014/main" id="{F86CF53A-1AA9-C450-8878-EA5345714D77}"/>
                </a:ext>
              </a:extLst>
            </p:cNvPr>
            <p:cNvSpPr/>
            <p:nvPr/>
          </p:nvSpPr>
          <p:spPr>
            <a:xfrm>
              <a:off x="9930426" y="298085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等腰三角形 134">
              <a:extLst>
                <a:ext uri="{FF2B5EF4-FFF2-40B4-BE49-F238E27FC236}">
                  <a16:creationId xmlns:a16="http://schemas.microsoft.com/office/drawing/2014/main" id="{342F658C-0E50-D864-7FB2-A4C87FB05CAD}"/>
                </a:ext>
              </a:extLst>
            </p:cNvPr>
            <p:cNvSpPr/>
            <p:nvPr/>
          </p:nvSpPr>
          <p:spPr>
            <a:xfrm>
              <a:off x="9954955" y="302813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等腰三角形 135">
              <a:extLst>
                <a:ext uri="{FF2B5EF4-FFF2-40B4-BE49-F238E27FC236}">
                  <a16:creationId xmlns:a16="http://schemas.microsoft.com/office/drawing/2014/main" id="{A204421F-5FE3-46C9-7A61-C4F5C9952AA7}"/>
                </a:ext>
              </a:extLst>
            </p:cNvPr>
            <p:cNvSpPr/>
            <p:nvPr/>
          </p:nvSpPr>
          <p:spPr>
            <a:xfrm>
              <a:off x="9905798" y="302813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等腰三角形 136">
              <a:extLst>
                <a:ext uri="{FF2B5EF4-FFF2-40B4-BE49-F238E27FC236}">
                  <a16:creationId xmlns:a16="http://schemas.microsoft.com/office/drawing/2014/main" id="{2B890536-00BA-BDCE-AE76-CC4302BBA732}"/>
                </a:ext>
              </a:extLst>
            </p:cNvPr>
            <p:cNvSpPr/>
            <p:nvPr/>
          </p:nvSpPr>
          <p:spPr>
            <a:xfrm>
              <a:off x="9831913" y="298085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等腰三角形 137">
              <a:extLst>
                <a:ext uri="{FF2B5EF4-FFF2-40B4-BE49-F238E27FC236}">
                  <a16:creationId xmlns:a16="http://schemas.microsoft.com/office/drawing/2014/main" id="{FD1350EA-06C2-DE0D-D8B7-787B5EF40C06}"/>
                </a:ext>
              </a:extLst>
            </p:cNvPr>
            <p:cNvSpPr/>
            <p:nvPr/>
          </p:nvSpPr>
          <p:spPr>
            <a:xfrm>
              <a:off x="9856442" y="302813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等腰三角形 138">
              <a:extLst>
                <a:ext uri="{FF2B5EF4-FFF2-40B4-BE49-F238E27FC236}">
                  <a16:creationId xmlns:a16="http://schemas.microsoft.com/office/drawing/2014/main" id="{0E0D0D34-0460-E27E-3EB5-C3F79D908BF2}"/>
                </a:ext>
              </a:extLst>
            </p:cNvPr>
            <p:cNvSpPr/>
            <p:nvPr/>
          </p:nvSpPr>
          <p:spPr>
            <a:xfrm>
              <a:off x="9807285" y="302813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等腰三角形 139">
              <a:extLst>
                <a:ext uri="{FF2B5EF4-FFF2-40B4-BE49-F238E27FC236}">
                  <a16:creationId xmlns:a16="http://schemas.microsoft.com/office/drawing/2014/main" id="{D6EB3C5B-FDD0-908C-CFF5-4B1FBB4C6A1E}"/>
                </a:ext>
              </a:extLst>
            </p:cNvPr>
            <p:cNvSpPr/>
            <p:nvPr/>
          </p:nvSpPr>
          <p:spPr>
            <a:xfrm>
              <a:off x="9683844" y="288516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等腰三角形 140">
              <a:extLst>
                <a:ext uri="{FF2B5EF4-FFF2-40B4-BE49-F238E27FC236}">
                  <a16:creationId xmlns:a16="http://schemas.microsoft.com/office/drawing/2014/main" id="{35516651-ABF5-21D7-F73D-ADEB4A1EFDC3}"/>
                </a:ext>
              </a:extLst>
            </p:cNvPr>
            <p:cNvSpPr/>
            <p:nvPr/>
          </p:nvSpPr>
          <p:spPr>
            <a:xfrm>
              <a:off x="9708373" y="293245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97E2E907-BEEE-F8FA-2A68-467D0929E1B8}"/>
                </a:ext>
              </a:extLst>
            </p:cNvPr>
            <p:cNvSpPr/>
            <p:nvPr/>
          </p:nvSpPr>
          <p:spPr>
            <a:xfrm>
              <a:off x="9659216" y="293245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等腰三角形 142">
              <a:extLst>
                <a:ext uri="{FF2B5EF4-FFF2-40B4-BE49-F238E27FC236}">
                  <a16:creationId xmlns:a16="http://schemas.microsoft.com/office/drawing/2014/main" id="{FA8DC970-7A26-52C5-AC23-A32657A25337}"/>
                </a:ext>
              </a:extLst>
            </p:cNvPr>
            <p:cNvSpPr/>
            <p:nvPr/>
          </p:nvSpPr>
          <p:spPr>
            <a:xfrm>
              <a:off x="9733001" y="298085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1AB03735-7F72-78F2-D9FB-F479A74A812D}"/>
                </a:ext>
              </a:extLst>
            </p:cNvPr>
            <p:cNvSpPr/>
            <p:nvPr/>
          </p:nvSpPr>
          <p:spPr>
            <a:xfrm>
              <a:off x="9757530" y="302813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等腰三角形 144">
              <a:extLst>
                <a:ext uri="{FF2B5EF4-FFF2-40B4-BE49-F238E27FC236}">
                  <a16:creationId xmlns:a16="http://schemas.microsoft.com/office/drawing/2014/main" id="{C6099BE2-2123-C6B6-96E6-255D242428CF}"/>
                </a:ext>
              </a:extLst>
            </p:cNvPr>
            <p:cNvSpPr/>
            <p:nvPr/>
          </p:nvSpPr>
          <p:spPr>
            <a:xfrm>
              <a:off x="9708373" y="302813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等腰三角形 145">
              <a:extLst>
                <a:ext uri="{FF2B5EF4-FFF2-40B4-BE49-F238E27FC236}">
                  <a16:creationId xmlns:a16="http://schemas.microsoft.com/office/drawing/2014/main" id="{5EE2211A-39D3-1896-0D4B-AA87EC2D3B8B}"/>
                </a:ext>
              </a:extLst>
            </p:cNvPr>
            <p:cNvSpPr/>
            <p:nvPr/>
          </p:nvSpPr>
          <p:spPr>
            <a:xfrm>
              <a:off x="9634488" y="298085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等腰三角形 146">
              <a:extLst>
                <a:ext uri="{FF2B5EF4-FFF2-40B4-BE49-F238E27FC236}">
                  <a16:creationId xmlns:a16="http://schemas.microsoft.com/office/drawing/2014/main" id="{463E4E8D-25EF-2BE7-1932-92216D9AA9EF}"/>
                </a:ext>
              </a:extLst>
            </p:cNvPr>
            <p:cNvSpPr/>
            <p:nvPr/>
          </p:nvSpPr>
          <p:spPr>
            <a:xfrm>
              <a:off x="9659017" y="302813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等腰三角形 147">
              <a:extLst>
                <a:ext uri="{FF2B5EF4-FFF2-40B4-BE49-F238E27FC236}">
                  <a16:creationId xmlns:a16="http://schemas.microsoft.com/office/drawing/2014/main" id="{CE7235DC-EDC2-1634-CDDA-97288F1B43F9}"/>
                </a:ext>
              </a:extLst>
            </p:cNvPr>
            <p:cNvSpPr/>
            <p:nvPr/>
          </p:nvSpPr>
          <p:spPr>
            <a:xfrm>
              <a:off x="9609860" y="302813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等腰三角形 148">
              <a:extLst>
                <a:ext uri="{FF2B5EF4-FFF2-40B4-BE49-F238E27FC236}">
                  <a16:creationId xmlns:a16="http://schemas.microsoft.com/office/drawing/2014/main" id="{28B16F30-B510-6678-1A42-6DCA9F266313}"/>
                </a:ext>
              </a:extLst>
            </p:cNvPr>
            <p:cNvSpPr/>
            <p:nvPr/>
          </p:nvSpPr>
          <p:spPr>
            <a:xfrm>
              <a:off x="9387104" y="269154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等腰三角形 149">
              <a:extLst>
                <a:ext uri="{FF2B5EF4-FFF2-40B4-BE49-F238E27FC236}">
                  <a16:creationId xmlns:a16="http://schemas.microsoft.com/office/drawing/2014/main" id="{A517F2B6-4BFB-215C-FC0C-A7221CAA9784}"/>
                </a:ext>
              </a:extLst>
            </p:cNvPr>
            <p:cNvSpPr/>
            <p:nvPr/>
          </p:nvSpPr>
          <p:spPr>
            <a:xfrm>
              <a:off x="9411633" y="273883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等腰三角形 150">
              <a:extLst>
                <a:ext uri="{FF2B5EF4-FFF2-40B4-BE49-F238E27FC236}">
                  <a16:creationId xmlns:a16="http://schemas.microsoft.com/office/drawing/2014/main" id="{E9E8190D-0B5A-3560-03A3-66080FD75B06}"/>
                </a:ext>
              </a:extLst>
            </p:cNvPr>
            <p:cNvSpPr/>
            <p:nvPr/>
          </p:nvSpPr>
          <p:spPr>
            <a:xfrm>
              <a:off x="9362476" y="273883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等腰三角形 151">
              <a:extLst>
                <a:ext uri="{FF2B5EF4-FFF2-40B4-BE49-F238E27FC236}">
                  <a16:creationId xmlns:a16="http://schemas.microsoft.com/office/drawing/2014/main" id="{185A6C44-8796-C423-CD83-6519B58839B1}"/>
                </a:ext>
              </a:extLst>
            </p:cNvPr>
            <p:cNvSpPr/>
            <p:nvPr/>
          </p:nvSpPr>
          <p:spPr>
            <a:xfrm>
              <a:off x="9436261" y="278723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99A6DE78-239F-5F0B-D30C-8EAC438A77C0}"/>
                </a:ext>
              </a:extLst>
            </p:cNvPr>
            <p:cNvSpPr/>
            <p:nvPr/>
          </p:nvSpPr>
          <p:spPr>
            <a:xfrm>
              <a:off x="9460790" y="283451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等腰三角形 153">
              <a:extLst>
                <a:ext uri="{FF2B5EF4-FFF2-40B4-BE49-F238E27FC236}">
                  <a16:creationId xmlns:a16="http://schemas.microsoft.com/office/drawing/2014/main" id="{755EC9DD-C5F7-9A20-CFC7-2233A239CDA8}"/>
                </a:ext>
              </a:extLst>
            </p:cNvPr>
            <p:cNvSpPr/>
            <p:nvPr/>
          </p:nvSpPr>
          <p:spPr>
            <a:xfrm>
              <a:off x="9411633" y="283451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等腰三角形 154">
              <a:extLst>
                <a:ext uri="{FF2B5EF4-FFF2-40B4-BE49-F238E27FC236}">
                  <a16:creationId xmlns:a16="http://schemas.microsoft.com/office/drawing/2014/main" id="{4EA0B562-A818-B882-DA62-DD4301B9A7BD}"/>
                </a:ext>
              </a:extLst>
            </p:cNvPr>
            <p:cNvSpPr/>
            <p:nvPr/>
          </p:nvSpPr>
          <p:spPr>
            <a:xfrm>
              <a:off x="9337748" y="278723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05347D78-3288-4DB6-D426-3DF246D39E9E}"/>
                </a:ext>
              </a:extLst>
            </p:cNvPr>
            <p:cNvSpPr/>
            <p:nvPr/>
          </p:nvSpPr>
          <p:spPr>
            <a:xfrm>
              <a:off x="9362277" y="283451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等腰三角形 156">
              <a:extLst>
                <a:ext uri="{FF2B5EF4-FFF2-40B4-BE49-F238E27FC236}">
                  <a16:creationId xmlns:a16="http://schemas.microsoft.com/office/drawing/2014/main" id="{DD6A19D3-CDC0-A09F-2232-C590AF26C4DD}"/>
                </a:ext>
              </a:extLst>
            </p:cNvPr>
            <p:cNvSpPr/>
            <p:nvPr/>
          </p:nvSpPr>
          <p:spPr>
            <a:xfrm>
              <a:off x="9313120" y="283451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等腰三角形 157">
              <a:extLst>
                <a:ext uri="{FF2B5EF4-FFF2-40B4-BE49-F238E27FC236}">
                  <a16:creationId xmlns:a16="http://schemas.microsoft.com/office/drawing/2014/main" id="{475FF5EA-E2AE-FCB4-6367-EAB7EED0253F}"/>
                </a:ext>
              </a:extLst>
            </p:cNvPr>
            <p:cNvSpPr/>
            <p:nvPr/>
          </p:nvSpPr>
          <p:spPr>
            <a:xfrm>
              <a:off x="9485617" y="288516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等腰三角形 158">
              <a:extLst>
                <a:ext uri="{FF2B5EF4-FFF2-40B4-BE49-F238E27FC236}">
                  <a16:creationId xmlns:a16="http://schemas.microsoft.com/office/drawing/2014/main" id="{2B6B8319-0C28-6958-D8B8-1A9BC80F5EFC}"/>
                </a:ext>
              </a:extLst>
            </p:cNvPr>
            <p:cNvSpPr/>
            <p:nvPr/>
          </p:nvSpPr>
          <p:spPr>
            <a:xfrm>
              <a:off x="9510146" y="293245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等腰三角形 159">
              <a:extLst>
                <a:ext uri="{FF2B5EF4-FFF2-40B4-BE49-F238E27FC236}">
                  <a16:creationId xmlns:a16="http://schemas.microsoft.com/office/drawing/2014/main" id="{5AEAB591-F83D-7CB7-F6EF-F75E358680CE}"/>
                </a:ext>
              </a:extLst>
            </p:cNvPr>
            <p:cNvSpPr/>
            <p:nvPr/>
          </p:nvSpPr>
          <p:spPr>
            <a:xfrm>
              <a:off x="9460989" y="293245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等腰三角形 160">
              <a:extLst>
                <a:ext uri="{FF2B5EF4-FFF2-40B4-BE49-F238E27FC236}">
                  <a16:creationId xmlns:a16="http://schemas.microsoft.com/office/drawing/2014/main" id="{48CE52AC-DA3E-1E73-1302-A0B6759FBBDC}"/>
                </a:ext>
              </a:extLst>
            </p:cNvPr>
            <p:cNvSpPr/>
            <p:nvPr/>
          </p:nvSpPr>
          <p:spPr>
            <a:xfrm>
              <a:off x="9534774" y="298084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等腰三角形 161">
              <a:extLst>
                <a:ext uri="{FF2B5EF4-FFF2-40B4-BE49-F238E27FC236}">
                  <a16:creationId xmlns:a16="http://schemas.microsoft.com/office/drawing/2014/main" id="{2E99390F-BD69-CAED-963C-6881C1D81747}"/>
                </a:ext>
              </a:extLst>
            </p:cNvPr>
            <p:cNvSpPr/>
            <p:nvPr/>
          </p:nvSpPr>
          <p:spPr>
            <a:xfrm>
              <a:off x="9559303" y="302813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19FCFA78-27F1-D106-9860-E3D050BAF285}"/>
                </a:ext>
              </a:extLst>
            </p:cNvPr>
            <p:cNvSpPr/>
            <p:nvPr/>
          </p:nvSpPr>
          <p:spPr>
            <a:xfrm>
              <a:off x="9510146" y="302813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3A7815E2-3018-1865-D10F-1F64310C53F7}"/>
                </a:ext>
              </a:extLst>
            </p:cNvPr>
            <p:cNvSpPr/>
            <p:nvPr/>
          </p:nvSpPr>
          <p:spPr>
            <a:xfrm>
              <a:off x="9436261" y="298084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等腰三角形 164">
              <a:extLst>
                <a:ext uri="{FF2B5EF4-FFF2-40B4-BE49-F238E27FC236}">
                  <a16:creationId xmlns:a16="http://schemas.microsoft.com/office/drawing/2014/main" id="{0AAA25F9-1F2D-2EDB-79B4-FFA4BBDD0807}"/>
                </a:ext>
              </a:extLst>
            </p:cNvPr>
            <p:cNvSpPr/>
            <p:nvPr/>
          </p:nvSpPr>
          <p:spPr>
            <a:xfrm>
              <a:off x="9460790" y="302813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等腰三角形 165">
              <a:extLst>
                <a:ext uri="{FF2B5EF4-FFF2-40B4-BE49-F238E27FC236}">
                  <a16:creationId xmlns:a16="http://schemas.microsoft.com/office/drawing/2014/main" id="{A284EEC3-E3F1-BFF0-C9E7-3E6A7CA8D7F7}"/>
                </a:ext>
              </a:extLst>
            </p:cNvPr>
            <p:cNvSpPr/>
            <p:nvPr/>
          </p:nvSpPr>
          <p:spPr>
            <a:xfrm>
              <a:off x="9411633" y="302813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E5993F3C-9AA4-AEF5-A6FE-1181F444EA16}"/>
                </a:ext>
              </a:extLst>
            </p:cNvPr>
            <p:cNvSpPr/>
            <p:nvPr/>
          </p:nvSpPr>
          <p:spPr>
            <a:xfrm>
              <a:off x="9288191" y="288516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等腰三角形 167">
              <a:extLst>
                <a:ext uri="{FF2B5EF4-FFF2-40B4-BE49-F238E27FC236}">
                  <a16:creationId xmlns:a16="http://schemas.microsoft.com/office/drawing/2014/main" id="{A1BD625C-D125-8C30-DFDB-F983C52FF116}"/>
                </a:ext>
              </a:extLst>
            </p:cNvPr>
            <p:cNvSpPr/>
            <p:nvPr/>
          </p:nvSpPr>
          <p:spPr>
            <a:xfrm>
              <a:off x="9312720" y="293245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等腰三角形 168">
              <a:extLst>
                <a:ext uri="{FF2B5EF4-FFF2-40B4-BE49-F238E27FC236}">
                  <a16:creationId xmlns:a16="http://schemas.microsoft.com/office/drawing/2014/main" id="{E231A6AA-BF41-5783-E700-385005EDC384}"/>
                </a:ext>
              </a:extLst>
            </p:cNvPr>
            <p:cNvSpPr/>
            <p:nvPr/>
          </p:nvSpPr>
          <p:spPr>
            <a:xfrm>
              <a:off x="9263563" y="293244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等腰三角形 169">
              <a:extLst>
                <a:ext uri="{FF2B5EF4-FFF2-40B4-BE49-F238E27FC236}">
                  <a16:creationId xmlns:a16="http://schemas.microsoft.com/office/drawing/2014/main" id="{FF820C7E-8BB7-703D-2AA4-CF6F48E6CCE2}"/>
                </a:ext>
              </a:extLst>
            </p:cNvPr>
            <p:cNvSpPr/>
            <p:nvPr/>
          </p:nvSpPr>
          <p:spPr>
            <a:xfrm>
              <a:off x="9337348" y="298084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等腰三角形 170">
              <a:extLst>
                <a:ext uri="{FF2B5EF4-FFF2-40B4-BE49-F238E27FC236}">
                  <a16:creationId xmlns:a16="http://schemas.microsoft.com/office/drawing/2014/main" id="{48F31CAA-A7CD-EFAD-5B30-36AEB1A54F9F}"/>
                </a:ext>
              </a:extLst>
            </p:cNvPr>
            <p:cNvSpPr/>
            <p:nvPr/>
          </p:nvSpPr>
          <p:spPr>
            <a:xfrm>
              <a:off x="9361877" y="302813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等腰三角形 171">
              <a:extLst>
                <a:ext uri="{FF2B5EF4-FFF2-40B4-BE49-F238E27FC236}">
                  <a16:creationId xmlns:a16="http://schemas.microsoft.com/office/drawing/2014/main" id="{7A083DF3-2B8A-9FA2-F508-A63AC8EFBD03}"/>
                </a:ext>
              </a:extLst>
            </p:cNvPr>
            <p:cNvSpPr/>
            <p:nvPr/>
          </p:nvSpPr>
          <p:spPr>
            <a:xfrm>
              <a:off x="9312720" y="302813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等腰三角形 172">
              <a:extLst>
                <a:ext uri="{FF2B5EF4-FFF2-40B4-BE49-F238E27FC236}">
                  <a16:creationId xmlns:a16="http://schemas.microsoft.com/office/drawing/2014/main" id="{F02ACEF6-F793-9FCB-E44A-934E8D02E806}"/>
                </a:ext>
              </a:extLst>
            </p:cNvPr>
            <p:cNvSpPr/>
            <p:nvPr/>
          </p:nvSpPr>
          <p:spPr>
            <a:xfrm>
              <a:off x="9238835" y="298084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等腰三角形 173">
              <a:extLst>
                <a:ext uri="{FF2B5EF4-FFF2-40B4-BE49-F238E27FC236}">
                  <a16:creationId xmlns:a16="http://schemas.microsoft.com/office/drawing/2014/main" id="{630E0F5B-5A18-C585-346B-4AC831E37A8B}"/>
                </a:ext>
              </a:extLst>
            </p:cNvPr>
            <p:cNvSpPr/>
            <p:nvPr/>
          </p:nvSpPr>
          <p:spPr>
            <a:xfrm>
              <a:off x="9263364" y="302813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等腰三角形 174">
              <a:extLst>
                <a:ext uri="{FF2B5EF4-FFF2-40B4-BE49-F238E27FC236}">
                  <a16:creationId xmlns:a16="http://schemas.microsoft.com/office/drawing/2014/main" id="{2DA2F4AC-61B0-5996-8598-36949C52F316}"/>
                </a:ext>
              </a:extLst>
            </p:cNvPr>
            <p:cNvSpPr/>
            <p:nvPr/>
          </p:nvSpPr>
          <p:spPr>
            <a:xfrm>
              <a:off x="9214207" y="302813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等腰三角形 175">
              <a:extLst>
                <a:ext uri="{FF2B5EF4-FFF2-40B4-BE49-F238E27FC236}">
                  <a16:creationId xmlns:a16="http://schemas.microsoft.com/office/drawing/2014/main" id="{F0451881-AD30-3F2E-ACB0-A07A9759B5AD}"/>
                </a:ext>
              </a:extLst>
            </p:cNvPr>
            <p:cNvSpPr/>
            <p:nvPr/>
          </p:nvSpPr>
          <p:spPr>
            <a:xfrm>
              <a:off x="9980983" y="309256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等腰三角形 176">
              <a:extLst>
                <a:ext uri="{FF2B5EF4-FFF2-40B4-BE49-F238E27FC236}">
                  <a16:creationId xmlns:a16="http://schemas.microsoft.com/office/drawing/2014/main" id="{4E8FA7F8-0881-3787-0111-042460932B17}"/>
                </a:ext>
              </a:extLst>
            </p:cNvPr>
            <p:cNvSpPr/>
            <p:nvPr/>
          </p:nvSpPr>
          <p:spPr>
            <a:xfrm>
              <a:off x="10005512" y="313984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等腰三角形 177">
              <a:extLst>
                <a:ext uri="{FF2B5EF4-FFF2-40B4-BE49-F238E27FC236}">
                  <a16:creationId xmlns:a16="http://schemas.microsoft.com/office/drawing/2014/main" id="{BEF56E16-5A11-83EC-26AA-7E82551996C1}"/>
                </a:ext>
              </a:extLst>
            </p:cNvPr>
            <p:cNvSpPr/>
            <p:nvPr/>
          </p:nvSpPr>
          <p:spPr>
            <a:xfrm>
              <a:off x="9956355" y="313984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等腰三角形 178">
              <a:extLst>
                <a:ext uri="{FF2B5EF4-FFF2-40B4-BE49-F238E27FC236}">
                  <a16:creationId xmlns:a16="http://schemas.microsoft.com/office/drawing/2014/main" id="{AB3C6EFB-2909-D886-6437-CD4246200154}"/>
                </a:ext>
              </a:extLst>
            </p:cNvPr>
            <p:cNvSpPr/>
            <p:nvPr/>
          </p:nvSpPr>
          <p:spPr>
            <a:xfrm>
              <a:off x="10030140" y="318824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等腰三角形 179">
              <a:extLst>
                <a:ext uri="{FF2B5EF4-FFF2-40B4-BE49-F238E27FC236}">
                  <a16:creationId xmlns:a16="http://schemas.microsoft.com/office/drawing/2014/main" id="{DC893BD9-6F96-219B-1510-4D65581DC5DD}"/>
                </a:ext>
              </a:extLst>
            </p:cNvPr>
            <p:cNvSpPr/>
            <p:nvPr/>
          </p:nvSpPr>
          <p:spPr>
            <a:xfrm>
              <a:off x="10054669" y="323552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等腰三角形 180">
              <a:extLst>
                <a:ext uri="{FF2B5EF4-FFF2-40B4-BE49-F238E27FC236}">
                  <a16:creationId xmlns:a16="http://schemas.microsoft.com/office/drawing/2014/main" id="{673D764D-EE79-11CC-5BC9-2CD40B0F7386}"/>
                </a:ext>
              </a:extLst>
            </p:cNvPr>
            <p:cNvSpPr/>
            <p:nvPr/>
          </p:nvSpPr>
          <p:spPr>
            <a:xfrm>
              <a:off x="10005512" y="323552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等腰三角形 181">
              <a:extLst>
                <a:ext uri="{FF2B5EF4-FFF2-40B4-BE49-F238E27FC236}">
                  <a16:creationId xmlns:a16="http://schemas.microsoft.com/office/drawing/2014/main" id="{BC1021A2-2605-CF3C-2752-BA100A7E330F}"/>
                </a:ext>
              </a:extLst>
            </p:cNvPr>
            <p:cNvSpPr/>
            <p:nvPr/>
          </p:nvSpPr>
          <p:spPr>
            <a:xfrm>
              <a:off x="9931627" y="318824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等腰三角形 182">
              <a:extLst>
                <a:ext uri="{FF2B5EF4-FFF2-40B4-BE49-F238E27FC236}">
                  <a16:creationId xmlns:a16="http://schemas.microsoft.com/office/drawing/2014/main" id="{4B36AD5A-859E-7DD9-551B-EB913EECA5CC}"/>
                </a:ext>
              </a:extLst>
            </p:cNvPr>
            <p:cNvSpPr/>
            <p:nvPr/>
          </p:nvSpPr>
          <p:spPr>
            <a:xfrm>
              <a:off x="9956156" y="323552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等腰三角形 183">
              <a:extLst>
                <a:ext uri="{FF2B5EF4-FFF2-40B4-BE49-F238E27FC236}">
                  <a16:creationId xmlns:a16="http://schemas.microsoft.com/office/drawing/2014/main" id="{1366AC33-5CC8-C770-9A35-99EE6227E994}"/>
                </a:ext>
              </a:extLst>
            </p:cNvPr>
            <p:cNvSpPr/>
            <p:nvPr/>
          </p:nvSpPr>
          <p:spPr>
            <a:xfrm>
              <a:off x="9906999" y="323552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等腰三角形 184">
              <a:extLst>
                <a:ext uri="{FF2B5EF4-FFF2-40B4-BE49-F238E27FC236}">
                  <a16:creationId xmlns:a16="http://schemas.microsoft.com/office/drawing/2014/main" id="{5105A1E6-6653-CC31-7BD3-ABF8F0C3E414}"/>
                </a:ext>
              </a:extLst>
            </p:cNvPr>
            <p:cNvSpPr/>
            <p:nvPr/>
          </p:nvSpPr>
          <p:spPr>
            <a:xfrm>
              <a:off x="10079497" y="328617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等腰三角形 185">
              <a:extLst>
                <a:ext uri="{FF2B5EF4-FFF2-40B4-BE49-F238E27FC236}">
                  <a16:creationId xmlns:a16="http://schemas.microsoft.com/office/drawing/2014/main" id="{2F6B6EBD-C596-3EDD-A1D8-DEBACC088E20}"/>
                </a:ext>
              </a:extLst>
            </p:cNvPr>
            <p:cNvSpPr/>
            <p:nvPr/>
          </p:nvSpPr>
          <p:spPr>
            <a:xfrm>
              <a:off x="10104026" y="333346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等腰三角形 186">
              <a:extLst>
                <a:ext uri="{FF2B5EF4-FFF2-40B4-BE49-F238E27FC236}">
                  <a16:creationId xmlns:a16="http://schemas.microsoft.com/office/drawing/2014/main" id="{C3BDB17D-DF19-C7E6-BCA7-2652D3776C83}"/>
                </a:ext>
              </a:extLst>
            </p:cNvPr>
            <p:cNvSpPr/>
            <p:nvPr/>
          </p:nvSpPr>
          <p:spPr>
            <a:xfrm>
              <a:off x="10054869" y="333346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1EE1E71C-2CF6-BF9C-7C13-0C122EA7DA52}"/>
                </a:ext>
              </a:extLst>
            </p:cNvPr>
            <p:cNvSpPr/>
            <p:nvPr/>
          </p:nvSpPr>
          <p:spPr>
            <a:xfrm>
              <a:off x="10128654" y="338186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等腰三角形 188">
              <a:extLst>
                <a:ext uri="{FF2B5EF4-FFF2-40B4-BE49-F238E27FC236}">
                  <a16:creationId xmlns:a16="http://schemas.microsoft.com/office/drawing/2014/main" id="{82C4940B-4941-9B6A-A0C6-2F8DBA5AFBC3}"/>
                </a:ext>
              </a:extLst>
            </p:cNvPr>
            <p:cNvSpPr/>
            <p:nvPr/>
          </p:nvSpPr>
          <p:spPr>
            <a:xfrm>
              <a:off x="10153183" y="342914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等腰三角形 189">
              <a:extLst>
                <a:ext uri="{FF2B5EF4-FFF2-40B4-BE49-F238E27FC236}">
                  <a16:creationId xmlns:a16="http://schemas.microsoft.com/office/drawing/2014/main" id="{2E313E6E-F4CA-5A68-8FE3-FE167D9E337F}"/>
                </a:ext>
              </a:extLst>
            </p:cNvPr>
            <p:cNvSpPr/>
            <p:nvPr/>
          </p:nvSpPr>
          <p:spPr>
            <a:xfrm>
              <a:off x="10104026" y="342914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等腰三角形 190">
              <a:extLst>
                <a:ext uri="{FF2B5EF4-FFF2-40B4-BE49-F238E27FC236}">
                  <a16:creationId xmlns:a16="http://schemas.microsoft.com/office/drawing/2014/main" id="{E9A8194F-EDC3-BB61-1FEA-74146E112124}"/>
                </a:ext>
              </a:extLst>
            </p:cNvPr>
            <p:cNvSpPr/>
            <p:nvPr/>
          </p:nvSpPr>
          <p:spPr>
            <a:xfrm>
              <a:off x="10030141" y="338186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0E770887-7754-09B7-63E6-22AAE909BA46}"/>
                </a:ext>
              </a:extLst>
            </p:cNvPr>
            <p:cNvSpPr/>
            <p:nvPr/>
          </p:nvSpPr>
          <p:spPr>
            <a:xfrm>
              <a:off x="10054670" y="342914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FD2C9A80-0806-CFB0-B413-8EB30A23D39E}"/>
                </a:ext>
              </a:extLst>
            </p:cNvPr>
            <p:cNvSpPr/>
            <p:nvPr/>
          </p:nvSpPr>
          <p:spPr>
            <a:xfrm>
              <a:off x="10005513" y="342914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69100932-AD75-BAC7-3F46-96A56CE8414D}"/>
                </a:ext>
              </a:extLst>
            </p:cNvPr>
            <p:cNvSpPr/>
            <p:nvPr/>
          </p:nvSpPr>
          <p:spPr>
            <a:xfrm>
              <a:off x="9882071" y="328617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等腰三角形 194">
              <a:extLst>
                <a:ext uri="{FF2B5EF4-FFF2-40B4-BE49-F238E27FC236}">
                  <a16:creationId xmlns:a16="http://schemas.microsoft.com/office/drawing/2014/main" id="{AE0E75FF-E4EE-C743-CA40-243C027C05BC}"/>
                </a:ext>
              </a:extLst>
            </p:cNvPr>
            <p:cNvSpPr/>
            <p:nvPr/>
          </p:nvSpPr>
          <p:spPr>
            <a:xfrm>
              <a:off x="9906600" y="333346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等腰三角形 195">
              <a:extLst>
                <a:ext uri="{FF2B5EF4-FFF2-40B4-BE49-F238E27FC236}">
                  <a16:creationId xmlns:a16="http://schemas.microsoft.com/office/drawing/2014/main" id="{C538EE95-8747-D3A3-3F56-1BFEF0CA610A}"/>
                </a:ext>
              </a:extLst>
            </p:cNvPr>
            <p:cNvSpPr/>
            <p:nvPr/>
          </p:nvSpPr>
          <p:spPr>
            <a:xfrm>
              <a:off x="9857443" y="333346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等腰三角形 196">
              <a:extLst>
                <a:ext uri="{FF2B5EF4-FFF2-40B4-BE49-F238E27FC236}">
                  <a16:creationId xmlns:a16="http://schemas.microsoft.com/office/drawing/2014/main" id="{2C0D2ED2-1B66-A20D-8513-9C27937715DF}"/>
                </a:ext>
              </a:extLst>
            </p:cNvPr>
            <p:cNvSpPr/>
            <p:nvPr/>
          </p:nvSpPr>
          <p:spPr>
            <a:xfrm>
              <a:off x="9931228" y="338186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等腰三角形 197">
              <a:extLst>
                <a:ext uri="{FF2B5EF4-FFF2-40B4-BE49-F238E27FC236}">
                  <a16:creationId xmlns:a16="http://schemas.microsoft.com/office/drawing/2014/main" id="{CDE2A5C7-1692-C677-ABAB-D45FD324CCE7}"/>
                </a:ext>
              </a:extLst>
            </p:cNvPr>
            <p:cNvSpPr/>
            <p:nvPr/>
          </p:nvSpPr>
          <p:spPr>
            <a:xfrm>
              <a:off x="9955757" y="342914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等腰三角形 198">
              <a:extLst>
                <a:ext uri="{FF2B5EF4-FFF2-40B4-BE49-F238E27FC236}">
                  <a16:creationId xmlns:a16="http://schemas.microsoft.com/office/drawing/2014/main" id="{46933BA2-A4CB-05DF-447D-079022E39DD6}"/>
                </a:ext>
              </a:extLst>
            </p:cNvPr>
            <p:cNvSpPr/>
            <p:nvPr/>
          </p:nvSpPr>
          <p:spPr>
            <a:xfrm>
              <a:off x="9906600" y="342914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等腰三角形 199">
              <a:extLst>
                <a:ext uri="{FF2B5EF4-FFF2-40B4-BE49-F238E27FC236}">
                  <a16:creationId xmlns:a16="http://schemas.microsoft.com/office/drawing/2014/main" id="{5DBCF508-6339-730B-D2FC-77E18958337C}"/>
                </a:ext>
              </a:extLst>
            </p:cNvPr>
            <p:cNvSpPr/>
            <p:nvPr/>
          </p:nvSpPr>
          <p:spPr>
            <a:xfrm>
              <a:off x="9832715" y="338186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等腰三角形 200">
              <a:extLst>
                <a:ext uri="{FF2B5EF4-FFF2-40B4-BE49-F238E27FC236}">
                  <a16:creationId xmlns:a16="http://schemas.microsoft.com/office/drawing/2014/main" id="{222DC458-21C3-ADE3-E180-811795CEBD5A}"/>
                </a:ext>
              </a:extLst>
            </p:cNvPr>
            <p:cNvSpPr/>
            <p:nvPr/>
          </p:nvSpPr>
          <p:spPr>
            <a:xfrm>
              <a:off x="9857244" y="342914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等腰三角形 201">
              <a:extLst>
                <a:ext uri="{FF2B5EF4-FFF2-40B4-BE49-F238E27FC236}">
                  <a16:creationId xmlns:a16="http://schemas.microsoft.com/office/drawing/2014/main" id="{161A2FEE-AB4E-E258-33C9-A2F5B1D3E2F7}"/>
                </a:ext>
              </a:extLst>
            </p:cNvPr>
            <p:cNvSpPr/>
            <p:nvPr/>
          </p:nvSpPr>
          <p:spPr>
            <a:xfrm>
              <a:off x="9808087" y="342914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等腰三角形 202">
              <a:extLst>
                <a:ext uri="{FF2B5EF4-FFF2-40B4-BE49-F238E27FC236}">
                  <a16:creationId xmlns:a16="http://schemas.microsoft.com/office/drawing/2014/main" id="{F43531B2-2D46-D7C0-9981-17F3AFFEFBB5}"/>
                </a:ext>
              </a:extLst>
            </p:cNvPr>
            <p:cNvSpPr/>
            <p:nvPr/>
          </p:nvSpPr>
          <p:spPr>
            <a:xfrm>
              <a:off x="10178410" y="348435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等腰三角形 203">
              <a:extLst>
                <a:ext uri="{FF2B5EF4-FFF2-40B4-BE49-F238E27FC236}">
                  <a16:creationId xmlns:a16="http://schemas.microsoft.com/office/drawing/2014/main" id="{D524A721-CC04-8A28-614D-AA33AA35248A}"/>
                </a:ext>
              </a:extLst>
            </p:cNvPr>
            <p:cNvSpPr/>
            <p:nvPr/>
          </p:nvSpPr>
          <p:spPr>
            <a:xfrm>
              <a:off x="10202939" y="353164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等腰三角形 204">
              <a:extLst>
                <a:ext uri="{FF2B5EF4-FFF2-40B4-BE49-F238E27FC236}">
                  <a16:creationId xmlns:a16="http://schemas.microsoft.com/office/drawing/2014/main" id="{F9FBB175-F8FC-6BA1-6E37-C5FFCAE51A7C}"/>
                </a:ext>
              </a:extLst>
            </p:cNvPr>
            <p:cNvSpPr/>
            <p:nvPr/>
          </p:nvSpPr>
          <p:spPr>
            <a:xfrm>
              <a:off x="10153782" y="353163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等腰三角形 205">
              <a:extLst>
                <a:ext uri="{FF2B5EF4-FFF2-40B4-BE49-F238E27FC236}">
                  <a16:creationId xmlns:a16="http://schemas.microsoft.com/office/drawing/2014/main" id="{897E7C48-0079-4F15-C48F-F792FCD55B6C}"/>
                </a:ext>
              </a:extLst>
            </p:cNvPr>
            <p:cNvSpPr/>
            <p:nvPr/>
          </p:nvSpPr>
          <p:spPr>
            <a:xfrm>
              <a:off x="10227567" y="358003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等腰三角形 206">
              <a:extLst>
                <a:ext uri="{FF2B5EF4-FFF2-40B4-BE49-F238E27FC236}">
                  <a16:creationId xmlns:a16="http://schemas.microsoft.com/office/drawing/2014/main" id="{8A31A78A-90A3-15BD-C03E-6B2657083971}"/>
                </a:ext>
              </a:extLst>
            </p:cNvPr>
            <p:cNvSpPr/>
            <p:nvPr/>
          </p:nvSpPr>
          <p:spPr>
            <a:xfrm>
              <a:off x="10252096" y="362732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等腰三角形 207">
              <a:extLst>
                <a:ext uri="{FF2B5EF4-FFF2-40B4-BE49-F238E27FC236}">
                  <a16:creationId xmlns:a16="http://schemas.microsoft.com/office/drawing/2014/main" id="{593E8810-0411-E7B0-A8AD-F7DF27276026}"/>
                </a:ext>
              </a:extLst>
            </p:cNvPr>
            <p:cNvSpPr/>
            <p:nvPr/>
          </p:nvSpPr>
          <p:spPr>
            <a:xfrm>
              <a:off x="10202939" y="362732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等腰三角形 208">
              <a:extLst>
                <a:ext uri="{FF2B5EF4-FFF2-40B4-BE49-F238E27FC236}">
                  <a16:creationId xmlns:a16="http://schemas.microsoft.com/office/drawing/2014/main" id="{48769AEA-7509-E63C-B1D9-F1E3A82E7111}"/>
                </a:ext>
              </a:extLst>
            </p:cNvPr>
            <p:cNvSpPr/>
            <p:nvPr/>
          </p:nvSpPr>
          <p:spPr>
            <a:xfrm>
              <a:off x="10129054" y="358003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等腰三角形 209">
              <a:extLst>
                <a:ext uri="{FF2B5EF4-FFF2-40B4-BE49-F238E27FC236}">
                  <a16:creationId xmlns:a16="http://schemas.microsoft.com/office/drawing/2014/main" id="{80F3844B-65D4-1257-EDE3-D9420A2E27D0}"/>
                </a:ext>
              </a:extLst>
            </p:cNvPr>
            <p:cNvSpPr/>
            <p:nvPr/>
          </p:nvSpPr>
          <p:spPr>
            <a:xfrm>
              <a:off x="10153583" y="362732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等腰三角形 210">
              <a:extLst>
                <a:ext uri="{FF2B5EF4-FFF2-40B4-BE49-F238E27FC236}">
                  <a16:creationId xmlns:a16="http://schemas.microsoft.com/office/drawing/2014/main" id="{46597341-7AF5-44C1-C600-E12D60BDC3A9}"/>
                </a:ext>
              </a:extLst>
            </p:cNvPr>
            <p:cNvSpPr/>
            <p:nvPr/>
          </p:nvSpPr>
          <p:spPr>
            <a:xfrm>
              <a:off x="10104426" y="362732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等腰三角形 211">
              <a:extLst>
                <a:ext uri="{FF2B5EF4-FFF2-40B4-BE49-F238E27FC236}">
                  <a16:creationId xmlns:a16="http://schemas.microsoft.com/office/drawing/2014/main" id="{94A3341E-DF89-9E7B-B47A-D52FE25CCC23}"/>
                </a:ext>
              </a:extLst>
            </p:cNvPr>
            <p:cNvSpPr/>
            <p:nvPr/>
          </p:nvSpPr>
          <p:spPr>
            <a:xfrm>
              <a:off x="10276922" y="367797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等腰三角形 212">
              <a:extLst>
                <a:ext uri="{FF2B5EF4-FFF2-40B4-BE49-F238E27FC236}">
                  <a16:creationId xmlns:a16="http://schemas.microsoft.com/office/drawing/2014/main" id="{EF853E24-EFA3-7F78-E79D-244FDA1C24E6}"/>
                </a:ext>
              </a:extLst>
            </p:cNvPr>
            <p:cNvSpPr/>
            <p:nvPr/>
          </p:nvSpPr>
          <p:spPr>
            <a:xfrm>
              <a:off x="10301451" y="372525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等腰三角形 213">
              <a:extLst>
                <a:ext uri="{FF2B5EF4-FFF2-40B4-BE49-F238E27FC236}">
                  <a16:creationId xmlns:a16="http://schemas.microsoft.com/office/drawing/2014/main" id="{4623F30E-5D03-5F42-933E-37E2A6B1162C}"/>
                </a:ext>
              </a:extLst>
            </p:cNvPr>
            <p:cNvSpPr/>
            <p:nvPr/>
          </p:nvSpPr>
          <p:spPr>
            <a:xfrm>
              <a:off x="10252294" y="372525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等腰三角形 214">
              <a:extLst>
                <a:ext uri="{FF2B5EF4-FFF2-40B4-BE49-F238E27FC236}">
                  <a16:creationId xmlns:a16="http://schemas.microsoft.com/office/drawing/2014/main" id="{AF1CCCE1-D5D1-354A-740C-F3CD05AD10ED}"/>
                </a:ext>
              </a:extLst>
            </p:cNvPr>
            <p:cNvSpPr/>
            <p:nvPr/>
          </p:nvSpPr>
          <p:spPr>
            <a:xfrm>
              <a:off x="10326079" y="377365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等腰三角形 215">
              <a:extLst>
                <a:ext uri="{FF2B5EF4-FFF2-40B4-BE49-F238E27FC236}">
                  <a16:creationId xmlns:a16="http://schemas.microsoft.com/office/drawing/2014/main" id="{04A03C35-A132-6149-6BF5-FC193B15AC3B}"/>
                </a:ext>
              </a:extLst>
            </p:cNvPr>
            <p:cNvSpPr/>
            <p:nvPr/>
          </p:nvSpPr>
          <p:spPr>
            <a:xfrm>
              <a:off x="10350608" y="382094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等腰三角形 216">
              <a:extLst>
                <a:ext uri="{FF2B5EF4-FFF2-40B4-BE49-F238E27FC236}">
                  <a16:creationId xmlns:a16="http://schemas.microsoft.com/office/drawing/2014/main" id="{FE09B49D-A5CE-6BF2-68C9-536FFE731C82}"/>
                </a:ext>
              </a:extLst>
            </p:cNvPr>
            <p:cNvSpPr/>
            <p:nvPr/>
          </p:nvSpPr>
          <p:spPr>
            <a:xfrm>
              <a:off x="10301451" y="382094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等腰三角形 217">
              <a:extLst>
                <a:ext uri="{FF2B5EF4-FFF2-40B4-BE49-F238E27FC236}">
                  <a16:creationId xmlns:a16="http://schemas.microsoft.com/office/drawing/2014/main" id="{263E75B3-7487-24E1-11A8-5069C088F525}"/>
                </a:ext>
              </a:extLst>
            </p:cNvPr>
            <p:cNvSpPr/>
            <p:nvPr/>
          </p:nvSpPr>
          <p:spPr>
            <a:xfrm>
              <a:off x="10227566" y="377365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等腰三角形 218">
              <a:extLst>
                <a:ext uri="{FF2B5EF4-FFF2-40B4-BE49-F238E27FC236}">
                  <a16:creationId xmlns:a16="http://schemas.microsoft.com/office/drawing/2014/main" id="{C595144C-BFDC-65D9-C8BE-38FE21A418DD}"/>
                </a:ext>
              </a:extLst>
            </p:cNvPr>
            <p:cNvSpPr/>
            <p:nvPr/>
          </p:nvSpPr>
          <p:spPr>
            <a:xfrm>
              <a:off x="10252095" y="382094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等腰三角形 219">
              <a:extLst>
                <a:ext uri="{FF2B5EF4-FFF2-40B4-BE49-F238E27FC236}">
                  <a16:creationId xmlns:a16="http://schemas.microsoft.com/office/drawing/2014/main" id="{F57771F7-D033-F838-D176-A201EB33EE20}"/>
                </a:ext>
              </a:extLst>
            </p:cNvPr>
            <p:cNvSpPr/>
            <p:nvPr/>
          </p:nvSpPr>
          <p:spPr>
            <a:xfrm>
              <a:off x="10202938" y="382094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等腰三角形 220">
              <a:extLst>
                <a:ext uri="{FF2B5EF4-FFF2-40B4-BE49-F238E27FC236}">
                  <a16:creationId xmlns:a16="http://schemas.microsoft.com/office/drawing/2014/main" id="{1C8867E7-E87A-6555-9766-B4BA85CAB3B1}"/>
                </a:ext>
              </a:extLst>
            </p:cNvPr>
            <p:cNvSpPr/>
            <p:nvPr/>
          </p:nvSpPr>
          <p:spPr>
            <a:xfrm>
              <a:off x="10079497" y="367797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等腰三角形 221">
              <a:extLst>
                <a:ext uri="{FF2B5EF4-FFF2-40B4-BE49-F238E27FC236}">
                  <a16:creationId xmlns:a16="http://schemas.microsoft.com/office/drawing/2014/main" id="{37CD69EC-D382-9018-3C56-4A6348A9343F}"/>
                </a:ext>
              </a:extLst>
            </p:cNvPr>
            <p:cNvSpPr/>
            <p:nvPr/>
          </p:nvSpPr>
          <p:spPr>
            <a:xfrm>
              <a:off x="10104026" y="372525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等腰三角形 222">
              <a:extLst>
                <a:ext uri="{FF2B5EF4-FFF2-40B4-BE49-F238E27FC236}">
                  <a16:creationId xmlns:a16="http://schemas.microsoft.com/office/drawing/2014/main" id="{1383D03F-E527-5096-7EE9-8EDB1A0F5CD0}"/>
                </a:ext>
              </a:extLst>
            </p:cNvPr>
            <p:cNvSpPr/>
            <p:nvPr/>
          </p:nvSpPr>
          <p:spPr>
            <a:xfrm>
              <a:off x="10054869" y="372525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等腰三角形 223">
              <a:extLst>
                <a:ext uri="{FF2B5EF4-FFF2-40B4-BE49-F238E27FC236}">
                  <a16:creationId xmlns:a16="http://schemas.microsoft.com/office/drawing/2014/main" id="{75F990DA-17B6-638F-C31B-4CDF9145F4ED}"/>
                </a:ext>
              </a:extLst>
            </p:cNvPr>
            <p:cNvSpPr/>
            <p:nvPr/>
          </p:nvSpPr>
          <p:spPr>
            <a:xfrm>
              <a:off x="10128654" y="377365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等腰三角形 224">
              <a:extLst>
                <a:ext uri="{FF2B5EF4-FFF2-40B4-BE49-F238E27FC236}">
                  <a16:creationId xmlns:a16="http://schemas.microsoft.com/office/drawing/2014/main" id="{932034A7-FA88-08B8-CCA4-DA54436BF345}"/>
                </a:ext>
              </a:extLst>
            </p:cNvPr>
            <p:cNvSpPr/>
            <p:nvPr/>
          </p:nvSpPr>
          <p:spPr>
            <a:xfrm>
              <a:off x="10153183" y="382094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等腰三角形 225">
              <a:extLst>
                <a:ext uri="{FF2B5EF4-FFF2-40B4-BE49-F238E27FC236}">
                  <a16:creationId xmlns:a16="http://schemas.microsoft.com/office/drawing/2014/main" id="{66E4E17B-9DED-96E0-20AD-1EFCE68C1541}"/>
                </a:ext>
              </a:extLst>
            </p:cNvPr>
            <p:cNvSpPr/>
            <p:nvPr/>
          </p:nvSpPr>
          <p:spPr>
            <a:xfrm>
              <a:off x="10104026" y="382094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等腰三角形 226">
              <a:extLst>
                <a:ext uri="{FF2B5EF4-FFF2-40B4-BE49-F238E27FC236}">
                  <a16:creationId xmlns:a16="http://schemas.microsoft.com/office/drawing/2014/main" id="{4D7CE590-4D8C-298D-3BFE-73E7B91C1A72}"/>
                </a:ext>
              </a:extLst>
            </p:cNvPr>
            <p:cNvSpPr/>
            <p:nvPr/>
          </p:nvSpPr>
          <p:spPr>
            <a:xfrm>
              <a:off x="10030141" y="377365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等腰三角形 227">
              <a:extLst>
                <a:ext uri="{FF2B5EF4-FFF2-40B4-BE49-F238E27FC236}">
                  <a16:creationId xmlns:a16="http://schemas.microsoft.com/office/drawing/2014/main" id="{C7CE4DC1-3525-CB0A-AE63-526D0BB786DE}"/>
                </a:ext>
              </a:extLst>
            </p:cNvPr>
            <p:cNvSpPr/>
            <p:nvPr/>
          </p:nvSpPr>
          <p:spPr>
            <a:xfrm>
              <a:off x="10054670" y="382094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等腰三角形 228">
              <a:extLst>
                <a:ext uri="{FF2B5EF4-FFF2-40B4-BE49-F238E27FC236}">
                  <a16:creationId xmlns:a16="http://schemas.microsoft.com/office/drawing/2014/main" id="{D5F8C9A3-FFE5-AD67-5553-3210A4066CC3}"/>
                </a:ext>
              </a:extLst>
            </p:cNvPr>
            <p:cNvSpPr/>
            <p:nvPr/>
          </p:nvSpPr>
          <p:spPr>
            <a:xfrm>
              <a:off x="10005513" y="382094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等腰三角形 229">
              <a:extLst>
                <a:ext uri="{FF2B5EF4-FFF2-40B4-BE49-F238E27FC236}">
                  <a16:creationId xmlns:a16="http://schemas.microsoft.com/office/drawing/2014/main" id="{767F48C5-3EF5-A84D-FFD2-C25C42D863C3}"/>
                </a:ext>
              </a:extLst>
            </p:cNvPr>
            <p:cNvSpPr/>
            <p:nvPr/>
          </p:nvSpPr>
          <p:spPr>
            <a:xfrm>
              <a:off x="9782757" y="348435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等腰三角形 230">
              <a:extLst>
                <a:ext uri="{FF2B5EF4-FFF2-40B4-BE49-F238E27FC236}">
                  <a16:creationId xmlns:a16="http://schemas.microsoft.com/office/drawing/2014/main" id="{9D059AEF-78A1-726C-D658-ACED5543B311}"/>
                </a:ext>
              </a:extLst>
            </p:cNvPr>
            <p:cNvSpPr/>
            <p:nvPr/>
          </p:nvSpPr>
          <p:spPr>
            <a:xfrm>
              <a:off x="9807286" y="353163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等腰三角形 231">
              <a:extLst>
                <a:ext uri="{FF2B5EF4-FFF2-40B4-BE49-F238E27FC236}">
                  <a16:creationId xmlns:a16="http://schemas.microsoft.com/office/drawing/2014/main" id="{D5E1EE7C-7C28-082C-EA36-24BF80F8FF45}"/>
                </a:ext>
              </a:extLst>
            </p:cNvPr>
            <p:cNvSpPr/>
            <p:nvPr/>
          </p:nvSpPr>
          <p:spPr>
            <a:xfrm>
              <a:off x="9758129" y="353163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等腰三角形 232">
              <a:extLst>
                <a:ext uri="{FF2B5EF4-FFF2-40B4-BE49-F238E27FC236}">
                  <a16:creationId xmlns:a16="http://schemas.microsoft.com/office/drawing/2014/main" id="{3E5351FF-B545-DB82-295A-221B42D5635A}"/>
                </a:ext>
              </a:extLst>
            </p:cNvPr>
            <p:cNvSpPr/>
            <p:nvPr/>
          </p:nvSpPr>
          <p:spPr>
            <a:xfrm>
              <a:off x="9831914" y="358003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等腰三角形 233">
              <a:extLst>
                <a:ext uri="{FF2B5EF4-FFF2-40B4-BE49-F238E27FC236}">
                  <a16:creationId xmlns:a16="http://schemas.microsoft.com/office/drawing/2014/main" id="{FA0260AB-5AF8-944C-5ABC-A2663949990C}"/>
                </a:ext>
              </a:extLst>
            </p:cNvPr>
            <p:cNvSpPr/>
            <p:nvPr/>
          </p:nvSpPr>
          <p:spPr>
            <a:xfrm>
              <a:off x="9856443" y="362732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等腰三角形 234">
              <a:extLst>
                <a:ext uri="{FF2B5EF4-FFF2-40B4-BE49-F238E27FC236}">
                  <a16:creationId xmlns:a16="http://schemas.microsoft.com/office/drawing/2014/main" id="{34F57CDB-BEC7-D55C-94E4-84D06F630848}"/>
                </a:ext>
              </a:extLst>
            </p:cNvPr>
            <p:cNvSpPr/>
            <p:nvPr/>
          </p:nvSpPr>
          <p:spPr>
            <a:xfrm>
              <a:off x="9807286" y="362732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等腰三角形 235">
              <a:extLst>
                <a:ext uri="{FF2B5EF4-FFF2-40B4-BE49-F238E27FC236}">
                  <a16:creationId xmlns:a16="http://schemas.microsoft.com/office/drawing/2014/main" id="{A1A5A3C2-1AF5-06EB-FDD0-EF23C1CF8FDE}"/>
                </a:ext>
              </a:extLst>
            </p:cNvPr>
            <p:cNvSpPr/>
            <p:nvPr/>
          </p:nvSpPr>
          <p:spPr>
            <a:xfrm>
              <a:off x="9733401" y="358003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等腰三角形 236">
              <a:extLst>
                <a:ext uri="{FF2B5EF4-FFF2-40B4-BE49-F238E27FC236}">
                  <a16:creationId xmlns:a16="http://schemas.microsoft.com/office/drawing/2014/main" id="{65ACE877-3BCB-3708-6AC1-C6F3955981D9}"/>
                </a:ext>
              </a:extLst>
            </p:cNvPr>
            <p:cNvSpPr/>
            <p:nvPr/>
          </p:nvSpPr>
          <p:spPr>
            <a:xfrm>
              <a:off x="9757930" y="362732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等腰三角形 237">
              <a:extLst>
                <a:ext uri="{FF2B5EF4-FFF2-40B4-BE49-F238E27FC236}">
                  <a16:creationId xmlns:a16="http://schemas.microsoft.com/office/drawing/2014/main" id="{20196CD5-AE39-46DD-3E1C-FC3AC0CA0E05}"/>
                </a:ext>
              </a:extLst>
            </p:cNvPr>
            <p:cNvSpPr/>
            <p:nvPr/>
          </p:nvSpPr>
          <p:spPr>
            <a:xfrm>
              <a:off x="9708773" y="362732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等腰三角形 238">
              <a:extLst>
                <a:ext uri="{FF2B5EF4-FFF2-40B4-BE49-F238E27FC236}">
                  <a16:creationId xmlns:a16="http://schemas.microsoft.com/office/drawing/2014/main" id="{608DB19A-6A30-9EEB-85EC-DF45B5E75143}"/>
                </a:ext>
              </a:extLst>
            </p:cNvPr>
            <p:cNvSpPr/>
            <p:nvPr/>
          </p:nvSpPr>
          <p:spPr>
            <a:xfrm>
              <a:off x="9881269" y="367797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等腰三角形 239">
              <a:extLst>
                <a:ext uri="{FF2B5EF4-FFF2-40B4-BE49-F238E27FC236}">
                  <a16:creationId xmlns:a16="http://schemas.microsoft.com/office/drawing/2014/main" id="{4C1C1940-8872-8B34-9ABE-6A9F541BDFD5}"/>
                </a:ext>
              </a:extLst>
            </p:cNvPr>
            <p:cNvSpPr/>
            <p:nvPr/>
          </p:nvSpPr>
          <p:spPr>
            <a:xfrm>
              <a:off x="9905798" y="372525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等腰三角形 240">
              <a:extLst>
                <a:ext uri="{FF2B5EF4-FFF2-40B4-BE49-F238E27FC236}">
                  <a16:creationId xmlns:a16="http://schemas.microsoft.com/office/drawing/2014/main" id="{7DD6DC0E-0B1F-9F99-33C6-9B002BD3BB2A}"/>
                </a:ext>
              </a:extLst>
            </p:cNvPr>
            <p:cNvSpPr/>
            <p:nvPr/>
          </p:nvSpPr>
          <p:spPr>
            <a:xfrm>
              <a:off x="9856641" y="372525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等腰三角形 241">
              <a:extLst>
                <a:ext uri="{FF2B5EF4-FFF2-40B4-BE49-F238E27FC236}">
                  <a16:creationId xmlns:a16="http://schemas.microsoft.com/office/drawing/2014/main" id="{7E049E44-B730-6777-7E22-FE56F24C21E1}"/>
                </a:ext>
              </a:extLst>
            </p:cNvPr>
            <p:cNvSpPr/>
            <p:nvPr/>
          </p:nvSpPr>
          <p:spPr>
            <a:xfrm>
              <a:off x="9930426" y="377365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等腰三角形 242">
              <a:extLst>
                <a:ext uri="{FF2B5EF4-FFF2-40B4-BE49-F238E27FC236}">
                  <a16:creationId xmlns:a16="http://schemas.microsoft.com/office/drawing/2014/main" id="{D3E075CD-649C-5A55-AA4D-35695D12068D}"/>
                </a:ext>
              </a:extLst>
            </p:cNvPr>
            <p:cNvSpPr/>
            <p:nvPr/>
          </p:nvSpPr>
          <p:spPr>
            <a:xfrm>
              <a:off x="9954955" y="382094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等腰三角形 243">
              <a:extLst>
                <a:ext uri="{FF2B5EF4-FFF2-40B4-BE49-F238E27FC236}">
                  <a16:creationId xmlns:a16="http://schemas.microsoft.com/office/drawing/2014/main" id="{6C78A623-ECF5-2FEB-7B02-E393CB5B6546}"/>
                </a:ext>
              </a:extLst>
            </p:cNvPr>
            <p:cNvSpPr/>
            <p:nvPr/>
          </p:nvSpPr>
          <p:spPr>
            <a:xfrm>
              <a:off x="9905798" y="382093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等腰三角形 244">
              <a:extLst>
                <a:ext uri="{FF2B5EF4-FFF2-40B4-BE49-F238E27FC236}">
                  <a16:creationId xmlns:a16="http://schemas.microsoft.com/office/drawing/2014/main" id="{D6E78A51-AB51-C43A-DF8B-9CE1AED5584D}"/>
                </a:ext>
              </a:extLst>
            </p:cNvPr>
            <p:cNvSpPr/>
            <p:nvPr/>
          </p:nvSpPr>
          <p:spPr>
            <a:xfrm>
              <a:off x="9831913" y="377365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等腰三角形 245">
              <a:extLst>
                <a:ext uri="{FF2B5EF4-FFF2-40B4-BE49-F238E27FC236}">
                  <a16:creationId xmlns:a16="http://schemas.microsoft.com/office/drawing/2014/main" id="{927EAEC4-A054-C6E9-195A-A9EA4BD8DFAD}"/>
                </a:ext>
              </a:extLst>
            </p:cNvPr>
            <p:cNvSpPr/>
            <p:nvPr/>
          </p:nvSpPr>
          <p:spPr>
            <a:xfrm>
              <a:off x="9856442" y="382094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等腰三角形 246">
              <a:extLst>
                <a:ext uri="{FF2B5EF4-FFF2-40B4-BE49-F238E27FC236}">
                  <a16:creationId xmlns:a16="http://schemas.microsoft.com/office/drawing/2014/main" id="{5AC8C166-E114-3173-2DA3-CB856B1939DE}"/>
                </a:ext>
              </a:extLst>
            </p:cNvPr>
            <p:cNvSpPr/>
            <p:nvPr/>
          </p:nvSpPr>
          <p:spPr>
            <a:xfrm>
              <a:off x="9807285" y="382093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011DE8AD-4C3C-9AF1-B6E6-DEB577D98059}"/>
                </a:ext>
              </a:extLst>
            </p:cNvPr>
            <p:cNvSpPr/>
            <p:nvPr/>
          </p:nvSpPr>
          <p:spPr>
            <a:xfrm>
              <a:off x="9683844" y="367797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等腰三角形 248">
              <a:extLst>
                <a:ext uri="{FF2B5EF4-FFF2-40B4-BE49-F238E27FC236}">
                  <a16:creationId xmlns:a16="http://schemas.microsoft.com/office/drawing/2014/main" id="{562DF7B6-4D14-5F03-06C3-A39294737ACD}"/>
                </a:ext>
              </a:extLst>
            </p:cNvPr>
            <p:cNvSpPr/>
            <p:nvPr/>
          </p:nvSpPr>
          <p:spPr>
            <a:xfrm>
              <a:off x="9708373" y="372525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等腰三角形 249">
              <a:extLst>
                <a:ext uri="{FF2B5EF4-FFF2-40B4-BE49-F238E27FC236}">
                  <a16:creationId xmlns:a16="http://schemas.microsoft.com/office/drawing/2014/main" id="{DD202F4B-A971-0966-BA99-0888FAFF0A3A}"/>
                </a:ext>
              </a:extLst>
            </p:cNvPr>
            <p:cNvSpPr/>
            <p:nvPr/>
          </p:nvSpPr>
          <p:spPr>
            <a:xfrm>
              <a:off x="9659216" y="372525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等腰三角形 250">
              <a:extLst>
                <a:ext uri="{FF2B5EF4-FFF2-40B4-BE49-F238E27FC236}">
                  <a16:creationId xmlns:a16="http://schemas.microsoft.com/office/drawing/2014/main" id="{E0E9A840-CF62-ECAD-C1CB-6A8EE74AA2EB}"/>
                </a:ext>
              </a:extLst>
            </p:cNvPr>
            <p:cNvSpPr/>
            <p:nvPr/>
          </p:nvSpPr>
          <p:spPr>
            <a:xfrm>
              <a:off x="9733001" y="377365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等腰三角形 251">
              <a:extLst>
                <a:ext uri="{FF2B5EF4-FFF2-40B4-BE49-F238E27FC236}">
                  <a16:creationId xmlns:a16="http://schemas.microsoft.com/office/drawing/2014/main" id="{8316FD43-357B-027B-03FA-849DA6F38E1F}"/>
                </a:ext>
              </a:extLst>
            </p:cNvPr>
            <p:cNvSpPr/>
            <p:nvPr/>
          </p:nvSpPr>
          <p:spPr>
            <a:xfrm>
              <a:off x="9757530" y="382093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等腰三角形 252">
              <a:extLst>
                <a:ext uri="{FF2B5EF4-FFF2-40B4-BE49-F238E27FC236}">
                  <a16:creationId xmlns:a16="http://schemas.microsoft.com/office/drawing/2014/main" id="{A8278365-B944-A961-5389-38FF44F043C8}"/>
                </a:ext>
              </a:extLst>
            </p:cNvPr>
            <p:cNvSpPr/>
            <p:nvPr/>
          </p:nvSpPr>
          <p:spPr>
            <a:xfrm>
              <a:off x="9708373" y="382093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等腰三角形 253">
              <a:extLst>
                <a:ext uri="{FF2B5EF4-FFF2-40B4-BE49-F238E27FC236}">
                  <a16:creationId xmlns:a16="http://schemas.microsoft.com/office/drawing/2014/main" id="{C8257363-F9E2-4FB4-E426-6592BC0078CB}"/>
                </a:ext>
              </a:extLst>
            </p:cNvPr>
            <p:cNvSpPr/>
            <p:nvPr/>
          </p:nvSpPr>
          <p:spPr>
            <a:xfrm>
              <a:off x="9634488" y="377365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等腰三角形 254">
              <a:extLst>
                <a:ext uri="{FF2B5EF4-FFF2-40B4-BE49-F238E27FC236}">
                  <a16:creationId xmlns:a16="http://schemas.microsoft.com/office/drawing/2014/main" id="{0E5EF9B9-4140-C441-6CA9-7D4336AD2E6E}"/>
                </a:ext>
              </a:extLst>
            </p:cNvPr>
            <p:cNvSpPr/>
            <p:nvPr/>
          </p:nvSpPr>
          <p:spPr>
            <a:xfrm>
              <a:off x="9659017" y="382093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等腰三角形 255">
              <a:extLst>
                <a:ext uri="{FF2B5EF4-FFF2-40B4-BE49-F238E27FC236}">
                  <a16:creationId xmlns:a16="http://schemas.microsoft.com/office/drawing/2014/main" id="{805243B3-3C80-4FA1-9E9C-B313DED1FADD}"/>
                </a:ext>
              </a:extLst>
            </p:cNvPr>
            <p:cNvSpPr/>
            <p:nvPr/>
          </p:nvSpPr>
          <p:spPr>
            <a:xfrm>
              <a:off x="9609860" y="382093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等腰三角形 256">
              <a:extLst>
                <a:ext uri="{FF2B5EF4-FFF2-40B4-BE49-F238E27FC236}">
                  <a16:creationId xmlns:a16="http://schemas.microsoft.com/office/drawing/2014/main" id="{2FA0B079-FAB7-3FA2-4B32-515749228C11}"/>
                </a:ext>
              </a:extLst>
            </p:cNvPr>
            <p:cNvSpPr/>
            <p:nvPr/>
          </p:nvSpPr>
          <p:spPr>
            <a:xfrm>
              <a:off x="9188073" y="309255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等腰三角形 257">
              <a:extLst>
                <a:ext uri="{FF2B5EF4-FFF2-40B4-BE49-F238E27FC236}">
                  <a16:creationId xmlns:a16="http://schemas.microsoft.com/office/drawing/2014/main" id="{BB53706D-5B83-51F7-AACB-3E3BE88A7943}"/>
                </a:ext>
              </a:extLst>
            </p:cNvPr>
            <p:cNvSpPr/>
            <p:nvPr/>
          </p:nvSpPr>
          <p:spPr>
            <a:xfrm>
              <a:off x="9212602" y="313984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等腰三角形 258">
              <a:extLst>
                <a:ext uri="{FF2B5EF4-FFF2-40B4-BE49-F238E27FC236}">
                  <a16:creationId xmlns:a16="http://schemas.microsoft.com/office/drawing/2014/main" id="{B548F4ED-E5E1-EEB6-1C38-DEDB5CE78436}"/>
                </a:ext>
              </a:extLst>
            </p:cNvPr>
            <p:cNvSpPr/>
            <p:nvPr/>
          </p:nvSpPr>
          <p:spPr>
            <a:xfrm>
              <a:off x="9163445" y="313984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等腰三角形 259">
              <a:extLst>
                <a:ext uri="{FF2B5EF4-FFF2-40B4-BE49-F238E27FC236}">
                  <a16:creationId xmlns:a16="http://schemas.microsoft.com/office/drawing/2014/main" id="{96F71D59-37BB-9F6C-6314-D96D3F6C3F26}"/>
                </a:ext>
              </a:extLst>
            </p:cNvPr>
            <p:cNvSpPr/>
            <p:nvPr/>
          </p:nvSpPr>
          <p:spPr>
            <a:xfrm>
              <a:off x="9237230" y="318824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等腰三角形 260">
              <a:extLst>
                <a:ext uri="{FF2B5EF4-FFF2-40B4-BE49-F238E27FC236}">
                  <a16:creationId xmlns:a16="http://schemas.microsoft.com/office/drawing/2014/main" id="{B70FBF46-AE5F-7C96-D441-F756B80FC143}"/>
                </a:ext>
              </a:extLst>
            </p:cNvPr>
            <p:cNvSpPr/>
            <p:nvPr/>
          </p:nvSpPr>
          <p:spPr>
            <a:xfrm>
              <a:off x="9261759" y="323552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等腰三角形 261">
              <a:extLst>
                <a:ext uri="{FF2B5EF4-FFF2-40B4-BE49-F238E27FC236}">
                  <a16:creationId xmlns:a16="http://schemas.microsoft.com/office/drawing/2014/main" id="{6BFE5029-E962-81A3-3769-8EC0627EA59D}"/>
                </a:ext>
              </a:extLst>
            </p:cNvPr>
            <p:cNvSpPr/>
            <p:nvPr/>
          </p:nvSpPr>
          <p:spPr>
            <a:xfrm>
              <a:off x="9212602" y="323552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等腰三角形 262">
              <a:extLst>
                <a:ext uri="{FF2B5EF4-FFF2-40B4-BE49-F238E27FC236}">
                  <a16:creationId xmlns:a16="http://schemas.microsoft.com/office/drawing/2014/main" id="{E30865F6-688E-66AC-ECBB-C70068D52498}"/>
                </a:ext>
              </a:extLst>
            </p:cNvPr>
            <p:cNvSpPr/>
            <p:nvPr/>
          </p:nvSpPr>
          <p:spPr>
            <a:xfrm>
              <a:off x="9138717" y="318824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等腰三角形 263">
              <a:extLst>
                <a:ext uri="{FF2B5EF4-FFF2-40B4-BE49-F238E27FC236}">
                  <a16:creationId xmlns:a16="http://schemas.microsoft.com/office/drawing/2014/main" id="{2268794E-AE5E-89E3-01B2-410FBC34C3B2}"/>
                </a:ext>
              </a:extLst>
            </p:cNvPr>
            <p:cNvSpPr/>
            <p:nvPr/>
          </p:nvSpPr>
          <p:spPr>
            <a:xfrm>
              <a:off x="9163246" y="323552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等腰三角形 264">
              <a:extLst>
                <a:ext uri="{FF2B5EF4-FFF2-40B4-BE49-F238E27FC236}">
                  <a16:creationId xmlns:a16="http://schemas.microsoft.com/office/drawing/2014/main" id="{EF202236-82CE-81AD-8CA5-0D4B125C727B}"/>
                </a:ext>
              </a:extLst>
            </p:cNvPr>
            <p:cNvSpPr/>
            <p:nvPr/>
          </p:nvSpPr>
          <p:spPr>
            <a:xfrm>
              <a:off x="9114089" y="323552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等腰三角形 265">
              <a:extLst>
                <a:ext uri="{FF2B5EF4-FFF2-40B4-BE49-F238E27FC236}">
                  <a16:creationId xmlns:a16="http://schemas.microsoft.com/office/drawing/2014/main" id="{96A107A7-D0D9-9F5F-7135-1BC999A71EC0}"/>
                </a:ext>
              </a:extLst>
            </p:cNvPr>
            <p:cNvSpPr/>
            <p:nvPr/>
          </p:nvSpPr>
          <p:spPr>
            <a:xfrm>
              <a:off x="9286585" y="328617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等腰三角形 266">
              <a:extLst>
                <a:ext uri="{FF2B5EF4-FFF2-40B4-BE49-F238E27FC236}">
                  <a16:creationId xmlns:a16="http://schemas.microsoft.com/office/drawing/2014/main" id="{78E3B3B0-0653-1E15-6424-26D14B4D7CD7}"/>
                </a:ext>
              </a:extLst>
            </p:cNvPr>
            <p:cNvSpPr/>
            <p:nvPr/>
          </p:nvSpPr>
          <p:spPr>
            <a:xfrm>
              <a:off x="9311114" y="333346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等腰三角形 267">
              <a:extLst>
                <a:ext uri="{FF2B5EF4-FFF2-40B4-BE49-F238E27FC236}">
                  <a16:creationId xmlns:a16="http://schemas.microsoft.com/office/drawing/2014/main" id="{72145DBB-C91B-468C-F759-CD9CC9D66CD3}"/>
                </a:ext>
              </a:extLst>
            </p:cNvPr>
            <p:cNvSpPr/>
            <p:nvPr/>
          </p:nvSpPr>
          <p:spPr>
            <a:xfrm>
              <a:off x="9261957" y="333346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等腰三角形 268">
              <a:extLst>
                <a:ext uri="{FF2B5EF4-FFF2-40B4-BE49-F238E27FC236}">
                  <a16:creationId xmlns:a16="http://schemas.microsoft.com/office/drawing/2014/main" id="{102A2506-ADAC-D941-1673-AF3334F45556}"/>
                </a:ext>
              </a:extLst>
            </p:cNvPr>
            <p:cNvSpPr/>
            <p:nvPr/>
          </p:nvSpPr>
          <p:spPr>
            <a:xfrm>
              <a:off x="9335742" y="338186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等腰三角形 269">
              <a:extLst>
                <a:ext uri="{FF2B5EF4-FFF2-40B4-BE49-F238E27FC236}">
                  <a16:creationId xmlns:a16="http://schemas.microsoft.com/office/drawing/2014/main" id="{307945EA-90AB-A0A3-75F7-00E3CFB64A88}"/>
                </a:ext>
              </a:extLst>
            </p:cNvPr>
            <p:cNvSpPr/>
            <p:nvPr/>
          </p:nvSpPr>
          <p:spPr>
            <a:xfrm>
              <a:off x="9360271" y="342914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等腰三角形 270">
              <a:extLst>
                <a:ext uri="{FF2B5EF4-FFF2-40B4-BE49-F238E27FC236}">
                  <a16:creationId xmlns:a16="http://schemas.microsoft.com/office/drawing/2014/main" id="{F46710B4-B0BB-BF6F-DB05-99067757AF51}"/>
                </a:ext>
              </a:extLst>
            </p:cNvPr>
            <p:cNvSpPr/>
            <p:nvPr/>
          </p:nvSpPr>
          <p:spPr>
            <a:xfrm>
              <a:off x="9311114" y="342914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等腰三角形 271">
              <a:extLst>
                <a:ext uri="{FF2B5EF4-FFF2-40B4-BE49-F238E27FC236}">
                  <a16:creationId xmlns:a16="http://schemas.microsoft.com/office/drawing/2014/main" id="{923D221E-9A63-2F04-6D58-58AAE76F4176}"/>
                </a:ext>
              </a:extLst>
            </p:cNvPr>
            <p:cNvSpPr/>
            <p:nvPr/>
          </p:nvSpPr>
          <p:spPr>
            <a:xfrm>
              <a:off x="9237229" y="338186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等腰三角形 272">
              <a:extLst>
                <a:ext uri="{FF2B5EF4-FFF2-40B4-BE49-F238E27FC236}">
                  <a16:creationId xmlns:a16="http://schemas.microsoft.com/office/drawing/2014/main" id="{5D85B919-5EFA-8CA0-B912-2FAB410252B9}"/>
                </a:ext>
              </a:extLst>
            </p:cNvPr>
            <p:cNvSpPr/>
            <p:nvPr/>
          </p:nvSpPr>
          <p:spPr>
            <a:xfrm>
              <a:off x="9261758" y="342914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等腰三角形 273">
              <a:extLst>
                <a:ext uri="{FF2B5EF4-FFF2-40B4-BE49-F238E27FC236}">
                  <a16:creationId xmlns:a16="http://schemas.microsoft.com/office/drawing/2014/main" id="{8F78A053-6D2C-D1C8-E00B-E768E129DCCE}"/>
                </a:ext>
              </a:extLst>
            </p:cNvPr>
            <p:cNvSpPr/>
            <p:nvPr/>
          </p:nvSpPr>
          <p:spPr>
            <a:xfrm>
              <a:off x="9212601" y="342914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等腰三角形 274">
              <a:extLst>
                <a:ext uri="{FF2B5EF4-FFF2-40B4-BE49-F238E27FC236}">
                  <a16:creationId xmlns:a16="http://schemas.microsoft.com/office/drawing/2014/main" id="{2A999ABF-885D-A585-3D59-10C703AF4E6A}"/>
                </a:ext>
              </a:extLst>
            </p:cNvPr>
            <p:cNvSpPr/>
            <p:nvPr/>
          </p:nvSpPr>
          <p:spPr>
            <a:xfrm>
              <a:off x="9089160" y="328617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等腰三角形 275">
              <a:extLst>
                <a:ext uri="{FF2B5EF4-FFF2-40B4-BE49-F238E27FC236}">
                  <a16:creationId xmlns:a16="http://schemas.microsoft.com/office/drawing/2014/main" id="{5280F894-EF9F-E2FA-EE80-BC5633AFB6CE}"/>
                </a:ext>
              </a:extLst>
            </p:cNvPr>
            <p:cNvSpPr/>
            <p:nvPr/>
          </p:nvSpPr>
          <p:spPr>
            <a:xfrm>
              <a:off x="9113689" y="333346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等腰三角形 276">
              <a:extLst>
                <a:ext uri="{FF2B5EF4-FFF2-40B4-BE49-F238E27FC236}">
                  <a16:creationId xmlns:a16="http://schemas.microsoft.com/office/drawing/2014/main" id="{F7F630AB-25D4-52DD-1F2E-8A9F2879B5B2}"/>
                </a:ext>
              </a:extLst>
            </p:cNvPr>
            <p:cNvSpPr/>
            <p:nvPr/>
          </p:nvSpPr>
          <p:spPr>
            <a:xfrm>
              <a:off x="9064532" y="333346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等腰三角形 277">
              <a:extLst>
                <a:ext uri="{FF2B5EF4-FFF2-40B4-BE49-F238E27FC236}">
                  <a16:creationId xmlns:a16="http://schemas.microsoft.com/office/drawing/2014/main" id="{769E2ACD-F823-5317-04A7-45CA77E4C815}"/>
                </a:ext>
              </a:extLst>
            </p:cNvPr>
            <p:cNvSpPr/>
            <p:nvPr/>
          </p:nvSpPr>
          <p:spPr>
            <a:xfrm>
              <a:off x="9138317" y="338186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等腰三角形 278">
              <a:extLst>
                <a:ext uri="{FF2B5EF4-FFF2-40B4-BE49-F238E27FC236}">
                  <a16:creationId xmlns:a16="http://schemas.microsoft.com/office/drawing/2014/main" id="{69E8DBE4-9235-37CE-9832-D35F7D20F175}"/>
                </a:ext>
              </a:extLst>
            </p:cNvPr>
            <p:cNvSpPr/>
            <p:nvPr/>
          </p:nvSpPr>
          <p:spPr>
            <a:xfrm>
              <a:off x="9162846" y="342914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等腰三角形 279">
              <a:extLst>
                <a:ext uri="{FF2B5EF4-FFF2-40B4-BE49-F238E27FC236}">
                  <a16:creationId xmlns:a16="http://schemas.microsoft.com/office/drawing/2014/main" id="{2BACD328-6F2A-AA1F-26A0-C7BD0330516E}"/>
                </a:ext>
              </a:extLst>
            </p:cNvPr>
            <p:cNvSpPr/>
            <p:nvPr/>
          </p:nvSpPr>
          <p:spPr>
            <a:xfrm>
              <a:off x="9113689" y="342914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等腰三角形 280">
              <a:extLst>
                <a:ext uri="{FF2B5EF4-FFF2-40B4-BE49-F238E27FC236}">
                  <a16:creationId xmlns:a16="http://schemas.microsoft.com/office/drawing/2014/main" id="{151D1CE5-88F4-F9D0-CC8C-593DD3B94F55}"/>
                </a:ext>
              </a:extLst>
            </p:cNvPr>
            <p:cNvSpPr/>
            <p:nvPr/>
          </p:nvSpPr>
          <p:spPr>
            <a:xfrm>
              <a:off x="9039804" y="338186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等腰三角形 281">
              <a:extLst>
                <a:ext uri="{FF2B5EF4-FFF2-40B4-BE49-F238E27FC236}">
                  <a16:creationId xmlns:a16="http://schemas.microsoft.com/office/drawing/2014/main" id="{5D03FB23-707F-EC56-2143-0CB92C780BAD}"/>
                </a:ext>
              </a:extLst>
            </p:cNvPr>
            <p:cNvSpPr/>
            <p:nvPr/>
          </p:nvSpPr>
          <p:spPr>
            <a:xfrm>
              <a:off x="9064333" y="342914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等腰三角形 282">
              <a:extLst>
                <a:ext uri="{FF2B5EF4-FFF2-40B4-BE49-F238E27FC236}">
                  <a16:creationId xmlns:a16="http://schemas.microsoft.com/office/drawing/2014/main" id="{01E01E7D-DAFB-6CD9-E053-2C351CAAD045}"/>
                </a:ext>
              </a:extLst>
            </p:cNvPr>
            <p:cNvSpPr/>
            <p:nvPr/>
          </p:nvSpPr>
          <p:spPr>
            <a:xfrm>
              <a:off x="9015176" y="342914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等腰三角形 283">
              <a:extLst>
                <a:ext uri="{FF2B5EF4-FFF2-40B4-BE49-F238E27FC236}">
                  <a16:creationId xmlns:a16="http://schemas.microsoft.com/office/drawing/2014/main" id="{1FAE865E-8E75-6030-205B-D0A1A82B838F}"/>
                </a:ext>
              </a:extLst>
            </p:cNvPr>
            <p:cNvSpPr/>
            <p:nvPr/>
          </p:nvSpPr>
          <p:spPr>
            <a:xfrm>
              <a:off x="9385499" y="348435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等腰三角形 284">
              <a:extLst>
                <a:ext uri="{FF2B5EF4-FFF2-40B4-BE49-F238E27FC236}">
                  <a16:creationId xmlns:a16="http://schemas.microsoft.com/office/drawing/2014/main" id="{03421E87-B7FC-BB63-3D26-27388AFBB5B3}"/>
                </a:ext>
              </a:extLst>
            </p:cNvPr>
            <p:cNvSpPr/>
            <p:nvPr/>
          </p:nvSpPr>
          <p:spPr>
            <a:xfrm>
              <a:off x="9410028" y="353163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等腰三角形 285">
              <a:extLst>
                <a:ext uri="{FF2B5EF4-FFF2-40B4-BE49-F238E27FC236}">
                  <a16:creationId xmlns:a16="http://schemas.microsoft.com/office/drawing/2014/main" id="{77A43F4A-D263-955E-A27A-1E76FA7827C4}"/>
                </a:ext>
              </a:extLst>
            </p:cNvPr>
            <p:cNvSpPr/>
            <p:nvPr/>
          </p:nvSpPr>
          <p:spPr>
            <a:xfrm>
              <a:off x="9360871" y="353163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等腰三角形 286">
              <a:extLst>
                <a:ext uri="{FF2B5EF4-FFF2-40B4-BE49-F238E27FC236}">
                  <a16:creationId xmlns:a16="http://schemas.microsoft.com/office/drawing/2014/main" id="{96903217-7634-BDE0-342D-691BAFCD1EEE}"/>
                </a:ext>
              </a:extLst>
            </p:cNvPr>
            <p:cNvSpPr/>
            <p:nvPr/>
          </p:nvSpPr>
          <p:spPr>
            <a:xfrm>
              <a:off x="9434656" y="358003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等腰三角形 287">
              <a:extLst>
                <a:ext uri="{FF2B5EF4-FFF2-40B4-BE49-F238E27FC236}">
                  <a16:creationId xmlns:a16="http://schemas.microsoft.com/office/drawing/2014/main" id="{5B3B2D51-AE83-0346-5085-2E36283D94D5}"/>
                </a:ext>
              </a:extLst>
            </p:cNvPr>
            <p:cNvSpPr/>
            <p:nvPr/>
          </p:nvSpPr>
          <p:spPr>
            <a:xfrm>
              <a:off x="9459185" y="362732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等腰三角形 288">
              <a:extLst>
                <a:ext uri="{FF2B5EF4-FFF2-40B4-BE49-F238E27FC236}">
                  <a16:creationId xmlns:a16="http://schemas.microsoft.com/office/drawing/2014/main" id="{74A0A7EA-1CE6-6A32-3247-02C452D6CEC4}"/>
                </a:ext>
              </a:extLst>
            </p:cNvPr>
            <p:cNvSpPr/>
            <p:nvPr/>
          </p:nvSpPr>
          <p:spPr>
            <a:xfrm>
              <a:off x="9410028" y="362732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等腰三角形 289">
              <a:extLst>
                <a:ext uri="{FF2B5EF4-FFF2-40B4-BE49-F238E27FC236}">
                  <a16:creationId xmlns:a16="http://schemas.microsoft.com/office/drawing/2014/main" id="{3A455CED-E1DC-F27C-6DEF-B2080E95B7B7}"/>
                </a:ext>
              </a:extLst>
            </p:cNvPr>
            <p:cNvSpPr/>
            <p:nvPr/>
          </p:nvSpPr>
          <p:spPr>
            <a:xfrm>
              <a:off x="9336143" y="358003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等腰三角形 290">
              <a:extLst>
                <a:ext uri="{FF2B5EF4-FFF2-40B4-BE49-F238E27FC236}">
                  <a16:creationId xmlns:a16="http://schemas.microsoft.com/office/drawing/2014/main" id="{D4635306-291E-211D-D314-3F514AF977D3}"/>
                </a:ext>
              </a:extLst>
            </p:cNvPr>
            <p:cNvSpPr/>
            <p:nvPr/>
          </p:nvSpPr>
          <p:spPr>
            <a:xfrm>
              <a:off x="9360672" y="362732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等腰三角形 291">
              <a:extLst>
                <a:ext uri="{FF2B5EF4-FFF2-40B4-BE49-F238E27FC236}">
                  <a16:creationId xmlns:a16="http://schemas.microsoft.com/office/drawing/2014/main" id="{2057F625-F804-1225-7797-1009CAF706FD}"/>
                </a:ext>
              </a:extLst>
            </p:cNvPr>
            <p:cNvSpPr/>
            <p:nvPr/>
          </p:nvSpPr>
          <p:spPr>
            <a:xfrm>
              <a:off x="9311515" y="362732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等腰三角形 292">
              <a:extLst>
                <a:ext uri="{FF2B5EF4-FFF2-40B4-BE49-F238E27FC236}">
                  <a16:creationId xmlns:a16="http://schemas.microsoft.com/office/drawing/2014/main" id="{FF8A8E21-5882-7BD2-BC2F-3FB13AEF3CA8}"/>
                </a:ext>
              </a:extLst>
            </p:cNvPr>
            <p:cNvSpPr/>
            <p:nvPr/>
          </p:nvSpPr>
          <p:spPr>
            <a:xfrm>
              <a:off x="9484011" y="367797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等腰三角形 293">
              <a:extLst>
                <a:ext uri="{FF2B5EF4-FFF2-40B4-BE49-F238E27FC236}">
                  <a16:creationId xmlns:a16="http://schemas.microsoft.com/office/drawing/2014/main" id="{7395A9F3-5830-8876-9AAA-898604A6E21E}"/>
                </a:ext>
              </a:extLst>
            </p:cNvPr>
            <p:cNvSpPr/>
            <p:nvPr/>
          </p:nvSpPr>
          <p:spPr>
            <a:xfrm>
              <a:off x="9508540" y="372525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等腰三角形 294">
              <a:extLst>
                <a:ext uri="{FF2B5EF4-FFF2-40B4-BE49-F238E27FC236}">
                  <a16:creationId xmlns:a16="http://schemas.microsoft.com/office/drawing/2014/main" id="{E1418434-D63B-CB91-D539-C6D9699EA7CF}"/>
                </a:ext>
              </a:extLst>
            </p:cNvPr>
            <p:cNvSpPr/>
            <p:nvPr/>
          </p:nvSpPr>
          <p:spPr>
            <a:xfrm>
              <a:off x="9459383" y="372525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等腰三角形 295">
              <a:extLst>
                <a:ext uri="{FF2B5EF4-FFF2-40B4-BE49-F238E27FC236}">
                  <a16:creationId xmlns:a16="http://schemas.microsoft.com/office/drawing/2014/main" id="{97B4D474-809B-64C6-4DB6-51330BCFF0CB}"/>
                </a:ext>
              </a:extLst>
            </p:cNvPr>
            <p:cNvSpPr/>
            <p:nvPr/>
          </p:nvSpPr>
          <p:spPr>
            <a:xfrm>
              <a:off x="9533168" y="377365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等腰三角形 296">
              <a:extLst>
                <a:ext uri="{FF2B5EF4-FFF2-40B4-BE49-F238E27FC236}">
                  <a16:creationId xmlns:a16="http://schemas.microsoft.com/office/drawing/2014/main" id="{89B7F312-9E9A-F702-BCB3-FE81B30E4E12}"/>
                </a:ext>
              </a:extLst>
            </p:cNvPr>
            <p:cNvSpPr/>
            <p:nvPr/>
          </p:nvSpPr>
          <p:spPr>
            <a:xfrm>
              <a:off x="9557697" y="382094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等腰三角形 297">
              <a:extLst>
                <a:ext uri="{FF2B5EF4-FFF2-40B4-BE49-F238E27FC236}">
                  <a16:creationId xmlns:a16="http://schemas.microsoft.com/office/drawing/2014/main" id="{0BB7C5EC-7CA4-5974-0E02-A5D1E56DAE88}"/>
                </a:ext>
              </a:extLst>
            </p:cNvPr>
            <p:cNvSpPr/>
            <p:nvPr/>
          </p:nvSpPr>
          <p:spPr>
            <a:xfrm>
              <a:off x="9508540" y="382094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等腰三角形 298">
              <a:extLst>
                <a:ext uri="{FF2B5EF4-FFF2-40B4-BE49-F238E27FC236}">
                  <a16:creationId xmlns:a16="http://schemas.microsoft.com/office/drawing/2014/main" id="{9B94AE05-3744-DE07-C6B4-F4381FA038A2}"/>
                </a:ext>
              </a:extLst>
            </p:cNvPr>
            <p:cNvSpPr/>
            <p:nvPr/>
          </p:nvSpPr>
          <p:spPr>
            <a:xfrm>
              <a:off x="9434655" y="377365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等腰三角形 299">
              <a:extLst>
                <a:ext uri="{FF2B5EF4-FFF2-40B4-BE49-F238E27FC236}">
                  <a16:creationId xmlns:a16="http://schemas.microsoft.com/office/drawing/2014/main" id="{5AFC78E6-EF98-B124-FB72-0622F494C767}"/>
                </a:ext>
              </a:extLst>
            </p:cNvPr>
            <p:cNvSpPr/>
            <p:nvPr/>
          </p:nvSpPr>
          <p:spPr>
            <a:xfrm>
              <a:off x="9459184" y="382094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等腰三角形 300">
              <a:extLst>
                <a:ext uri="{FF2B5EF4-FFF2-40B4-BE49-F238E27FC236}">
                  <a16:creationId xmlns:a16="http://schemas.microsoft.com/office/drawing/2014/main" id="{5521604A-F164-D1F8-EB6D-E9662A92A21F}"/>
                </a:ext>
              </a:extLst>
            </p:cNvPr>
            <p:cNvSpPr/>
            <p:nvPr/>
          </p:nvSpPr>
          <p:spPr>
            <a:xfrm>
              <a:off x="9410027" y="382094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等腰三角形 301">
              <a:extLst>
                <a:ext uri="{FF2B5EF4-FFF2-40B4-BE49-F238E27FC236}">
                  <a16:creationId xmlns:a16="http://schemas.microsoft.com/office/drawing/2014/main" id="{51C6E504-E38A-AA06-BE85-E6DEAB38B2FE}"/>
                </a:ext>
              </a:extLst>
            </p:cNvPr>
            <p:cNvSpPr/>
            <p:nvPr/>
          </p:nvSpPr>
          <p:spPr>
            <a:xfrm>
              <a:off x="9286585" y="367797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等腰三角形 302">
              <a:extLst>
                <a:ext uri="{FF2B5EF4-FFF2-40B4-BE49-F238E27FC236}">
                  <a16:creationId xmlns:a16="http://schemas.microsoft.com/office/drawing/2014/main" id="{7F3D90BC-520D-09E0-49C6-D8976396B80A}"/>
                </a:ext>
              </a:extLst>
            </p:cNvPr>
            <p:cNvSpPr/>
            <p:nvPr/>
          </p:nvSpPr>
          <p:spPr>
            <a:xfrm>
              <a:off x="9311114" y="372525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等腰三角形 303">
              <a:extLst>
                <a:ext uri="{FF2B5EF4-FFF2-40B4-BE49-F238E27FC236}">
                  <a16:creationId xmlns:a16="http://schemas.microsoft.com/office/drawing/2014/main" id="{A8A6FB52-1166-1148-C035-8CE948858FEE}"/>
                </a:ext>
              </a:extLst>
            </p:cNvPr>
            <p:cNvSpPr/>
            <p:nvPr/>
          </p:nvSpPr>
          <p:spPr>
            <a:xfrm>
              <a:off x="9261957" y="372525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等腰三角形 304">
              <a:extLst>
                <a:ext uri="{FF2B5EF4-FFF2-40B4-BE49-F238E27FC236}">
                  <a16:creationId xmlns:a16="http://schemas.microsoft.com/office/drawing/2014/main" id="{E03A350E-5247-F882-9540-69F95C8AEEE0}"/>
                </a:ext>
              </a:extLst>
            </p:cNvPr>
            <p:cNvSpPr/>
            <p:nvPr/>
          </p:nvSpPr>
          <p:spPr>
            <a:xfrm>
              <a:off x="9335742" y="377365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等腰三角形 305">
              <a:extLst>
                <a:ext uri="{FF2B5EF4-FFF2-40B4-BE49-F238E27FC236}">
                  <a16:creationId xmlns:a16="http://schemas.microsoft.com/office/drawing/2014/main" id="{A674D493-52A3-924E-1254-0D212952EC3B}"/>
                </a:ext>
              </a:extLst>
            </p:cNvPr>
            <p:cNvSpPr/>
            <p:nvPr/>
          </p:nvSpPr>
          <p:spPr>
            <a:xfrm>
              <a:off x="9360271" y="382094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等腰三角形 306">
              <a:extLst>
                <a:ext uri="{FF2B5EF4-FFF2-40B4-BE49-F238E27FC236}">
                  <a16:creationId xmlns:a16="http://schemas.microsoft.com/office/drawing/2014/main" id="{ADA4106B-0A02-2837-E4ED-BA97FCC77B0D}"/>
                </a:ext>
              </a:extLst>
            </p:cNvPr>
            <p:cNvSpPr/>
            <p:nvPr/>
          </p:nvSpPr>
          <p:spPr>
            <a:xfrm>
              <a:off x="9311114" y="382093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等腰三角形 307">
              <a:extLst>
                <a:ext uri="{FF2B5EF4-FFF2-40B4-BE49-F238E27FC236}">
                  <a16:creationId xmlns:a16="http://schemas.microsoft.com/office/drawing/2014/main" id="{401AFDD2-B5E5-BC6B-6EC0-611A5DECE9BD}"/>
                </a:ext>
              </a:extLst>
            </p:cNvPr>
            <p:cNvSpPr/>
            <p:nvPr/>
          </p:nvSpPr>
          <p:spPr>
            <a:xfrm>
              <a:off x="9237229" y="377365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等腰三角形 308">
              <a:extLst>
                <a:ext uri="{FF2B5EF4-FFF2-40B4-BE49-F238E27FC236}">
                  <a16:creationId xmlns:a16="http://schemas.microsoft.com/office/drawing/2014/main" id="{DDE97693-F72C-8D88-4410-ECB5711D50B3}"/>
                </a:ext>
              </a:extLst>
            </p:cNvPr>
            <p:cNvSpPr/>
            <p:nvPr/>
          </p:nvSpPr>
          <p:spPr>
            <a:xfrm>
              <a:off x="9261758" y="382094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等腰三角形 309">
              <a:extLst>
                <a:ext uri="{FF2B5EF4-FFF2-40B4-BE49-F238E27FC236}">
                  <a16:creationId xmlns:a16="http://schemas.microsoft.com/office/drawing/2014/main" id="{790512AB-ED38-9BAC-4967-9F5816DD5674}"/>
                </a:ext>
              </a:extLst>
            </p:cNvPr>
            <p:cNvSpPr/>
            <p:nvPr/>
          </p:nvSpPr>
          <p:spPr>
            <a:xfrm>
              <a:off x="9212601" y="382093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等腰三角形 310">
              <a:extLst>
                <a:ext uri="{FF2B5EF4-FFF2-40B4-BE49-F238E27FC236}">
                  <a16:creationId xmlns:a16="http://schemas.microsoft.com/office/drawing/2014/main" id="{D8AD3815-7B60-3B70-08D8-E4198B0F0E3E}"/>
                </a:ext>
              </a:extLst>
            </p:cNvPr>
            <p:cNvSpPr/>
            <p:nvPr/>
          </p:nvSpPr>
          <p:spPr>
            <a:xfrm>
              <a:off x="8989846" y="348435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等腰三角形 311">
              <a:extLst>
                <a:ext uri="{FF2B5EF4-FFF2-40B4-BE49-F238E27FC236}">
                  <a16:creationId xmlns:a16="http://schemas.microsoft.com/office/drawing/2014/main" id="{883F0ED5-529F-839C-35F6-80686F297A67}"/>
                </a:ext>
              </a:extLst>
            </p:cNvPr>
            <p:cNvSpPr/>
            <p:nvPr/>
          </p:nvSpPr>
          <p:spPr>
            <a:xfrm>
              <a:off x="9014375" y="353163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等腰三角形 312">
              <a:extLst>
                <a:ext uri="{FF2B5EF4-FFF2-40B4-BE49-F238E27FC236}">
                  <a16:creationId xmlns:a16="http://schemas.microsoft.com/office/drawing/2014/main" id="{65381B1D-C318-8086-08AB-B49BB6CF3C13}"/>
                </a:ext>
              </a:extLst>
            </p:cNvPr>
            <p:cNvSpPr/>
            <p:nvPr/>
          </p:nvSpPr>
          <p:spPr>
            <a:xfrm>
              <a:off x="8965218" y="353163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等腰三角形 313">
              <a:extLst>
                <a:ext uri="{FF2B5EF4-FFF2-40B4-BE49-F238E27FC236}">
                  <a16:creationId xmlns:a16="http://schemas.microsoft.com/office/drawing/2014/main" id="{6597CE71-CB5B-0F1A-C6FD-763AAE543179}"/>
                </a:ext>
              </a:extLst>
            </p:cNvPr>
            <p:cNvSpPr/>
            <p:nvPr/>
          </p:nvSpPr>
          <p:spPr>
            <a:xfrm>
              <a:off x="9039003" y="358003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等腰三角形 314">
              <a:extLst>
                <a:ext uri="{FF2B5EF4-FFF2-40B4-BE49-F238E27FC236}">
                  <a16:creationId xmlns:a16="http://schemas.microsoft.com/office/drawing/2014/main" id="{ED9451B8-6DBF-21BA-0623-B808221FA216}"/>
                </a:ext>
              </a:extLst>
            </p:cNvPr>
            <p:cNvSpPr/>
            <p:nvPr/>
          </p:nvSpPr>
          <p:spPr>
            <a:xfrm>
              <a:off x="9063532" y="362731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等腰三角形 315">
              <a:extLst>
                <a:ext uri="{FF2B5EF4-FFF2-40B4-BE49-F238E27FC236}">
                  <a16:creationId xmlns:a16="http://schemas.microsoft.com/office/drawing/2014/main" id="{743B4657-BC16-AA45-337F-5ECD08801CC6}"/>
                </a:ext>
              </a:extLst>
            </p:cNvPr>
            <p:cNvSpPr/>
            <p:nvPr/>
          </p:nvSpPr>
          <p:spPr>
            <a:xfrm>
              <a:off x="9014375" y="362731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等腰三角形 316">
              <a:extLst>
                <a:ext uri="{FF2B5EF4-FFF2-40B4-BE49-F238E27FC236}">
                  <a16:creationId xmlns:a16="http://schemas.microsoft.com/office/drawing/2014/main" id="{226CA046-7D96-2058-5017-CB1A94699E49}"/>
                </a:ext>
              </a:extLst>
            </p:cNvPr>
            <p:cNvSpPr/>
            <p:nvPr/>
          </p:nvSpPr>
          <p:spPr>
            <a:xfrm>
              <a:off x="8940490" y="358003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等腰三角形 317">
              <a:extLst>
                <a:ext uri="{FF2B5EF4-FFF2-40B4-BE49-F238E27FC236}">
                  <a16:creationId xmlns:a16="http://schemas.microsoft.com/office/drawing/2014/main" id="{3105A270-5483-81B4-7F35-A7490083F4A1}"/>
                </a:ext>
              </a:extLst>
            </p:cNvPr>
            <p:cNvSpPr/>
            <p:nvPr/>
          </p:nvSpPr>
          <p:spPr>
            <a:xfrm>
              <a:off x="8965019" y="362731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等腰三角形 318">
              <a:extLst>
                <a:ext uri="{FF2B5EF4-FFF2-40B4-BE49-F238E27FC236}">
                  <a16:creationId xmlns:a16="http://schemas.microsoft.com/office/drawing/2014/main" id="{C78469C4-7077-1BC6-F43A-D9DB8AB52F5E}"/>
                </a:ext>
              </a:extLst>
            </p:cNvPr>
            <p:cNvSpPr/>
            <p:nvPr/>
          </p:nvSpPr>
          <p:spPr>
            <a:xfrm>
              <a:off x="8915862" y="362731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等腰三角形 319">
              <a:extLst>
                <a:ext uri="{FF2B5EF4-FFF2-40B4-BE49-F238E27FC236}">
                  <a16:creationId xmlns:a16="http://schemas.microsoft.com/office/drawing/2014/main" id="{D2FCD3FE-1ECD-6A20-E954-7F59F011B017}"/>
                </a:ext>
              </a:extLst>
            </p:cNvPr>
            <p:cNvSpPr/>
            <p:nvPr/>
          </p:nvSpPr>
          <p:spPr>
            <a:xfrm>
              <a:off x="9088359" y="367797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等腰三角形 320">
              <a:extLst>
                <a:ext uri="{FF2B5EF4-FFF2-40B4-BE49-F238E27FC236}">
                  <a16:creationId xmlns:a16="http://schemas.microsoft.com/office/drawing/2014/main" id="{90632DFA-F392-3349-5507-E267BD2D53EE}"/>
                </a:ext>
              </a:extLst>
            </p:cNvPr>
            <p:cNvSpPr/>
            <p:nvPr/>
          </p:nvSpPr>
          <p:spPr>
            <a:xfrm>
              <a:off x="9112888" y="372525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2" name="等腰三角形 321">
              <a:extLst>
                <a:ext uri="{FF2B5EF4-FFF2-40B4-BE49-F238E27FC236}">
                  <a16:creationId xmlns:a16="http://schemas.microsoft.com/office/drawing/2014/main" id="{4963B407-F5F6-A213-6EE7-8B54CD1C8DEF}"/>
                </a:ext>
              </a:extLst>
            </p:cNvPr>
            <p:cNvSpPr/>
            <p:nvPr/>
          </p:nvSpPr>
          <p:spPr>
            <a:xfrm>
              <a:off x="9063731" y="372525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等腰三角形 322">
              <a:extLst>
                <a:ext uri="{FF2B5EF4-FFF2-40B4-BE49-F238E27FC236}">
                  <a16:creationId xmlns:a16="http://schemas.microsoft.com/office/drawing/2014/main" id="{9DDC2EF6-C6D5-A39B-1C59-B7E514636E2A}"/>
                </a:ext>
              </a:extLst>
            </p:cNvPr>
            <p:cNvSpPr/>
            <p:nvPr/>
          </p:nvSpPr>
          <p:spPr>
            <a:xfrm>
              <a:off x="9137516" y="377365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等腰三角形 323">
              <a:extLst>
                <a:ext uri="{FF2B5EF4-FFF2-40B4-BE49-F238E27FC236}">
                  <a16:creationId xmlns:a16="http://schemas.microsoft.com/office/drawing/2014/main" id="{B7E7F210-CB82-122D-D11D-028F5358CCD2}"/>
                </a:ext>
              </a:extLst>
            </p:cNvPr>
            <p:cNvSpPr/>
            <p:nvPr/>
          </p:nvSpPr>
          <p:spPr>
            <a:xfrm>
              <a:off x="9162045" y="382093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等腰三角形 324">
              <a:extLst>
                <a:ext uri="{FF2B5EF4-FFF2-40B4-BE49-F238E27FC236}">
                  <a16:creationId xmlns:a16="http://schemas.microsoft.com/office/drawing/2014/main" id="{6F9D2E6D-3D40-79E8-9940-C9F4CE4A4A8F}"/>
                </a:ext>
              </a:extLst>
            </p:cNvPr>
            <p:cNvSpPr/>
            <p:nvPr/>
          </p:nvSpPr>
          <p:spPr>
            <a:xfrm>
              <a:off x="9112888" y="382093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等腰三角形 325">
              <a:extLst>
                <a:ext uri="{FF2B5EF4-FFF2-40B4-BE49-F238E27FC236}">
                  <a16:creationId xmlns:a16="http://schemas.microsoft.com/office/drawing/2014/main" id="{787B4FAF-1649-5E12-236D-70154E96CCFD}"/>
                </a:ext>
              </a:extLst>
            </p:cNvPr>
            <p:cNvSpPr/>
            <p:nvPr/>
          </p:nvSpPr>
          <p:spPr>
            <a:xfrm>
              <a:off x="9039003" y="377365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等腰三角形 326">
              <a:extLst>
                <a:ext uri="{FF2B5EF4-FFF2-40B4-BE49-F238E27FC236}">
                  <a16:creationId xmlns:a16="http://schemas.microsoft.com/office/drawing/2014/main" id="{98D470C1-1545-0309-E776-018FD738BDC0}"/>
                </a:ext>
              </a:extLst>
            </p:cNvPr>
            <p:cNvSpPr/>
            <p:nvPr/>
          </p:nvSpPr>
          <p:spPr>
            <a:xfrm>
              <a:off x="9063532" y="382093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等腰三角形 327">
              <a:extLst>
                <a:ext uri="{FF2B5EF4-FFF2-40B4-BE49-F238E27FC236}">
                  <a16:creationId xmlns:a16="http://schemas.microsoft.com/office/drawing/2014/main" id="{202A819B-96D8-187D-3B22-B305A464FD0B}"/>
                </a:ext>
              </a:extLst>
            </p:cNvPr>
            <p:cNvSpPr/>
            <p:nvPr/>
          </p:nvSpPr>
          <p:spPr>
            <a:xfrm>
              <a:off x="9014375" y="382093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等腰三角形 328">
              <a:extLst>
                <a:ext uri="{FF2B5EF4-FFF2-40B4-BE49-F238E27FC236}">
                  <a16:creationId xmlns:a16="http://schemas.microsoft.com/office/drawing/2014/main" id="{F98B3CA6-2245-829C-DCD9-4487B6FDDF33}"/>
                </a:ext>
              </a:extLst>
            </p:cNvPr>
            <p:cNvSpPr/>
            <p:nvPr/>
          </p:nvSpPr>
          <p:spPr>
            <a:xfrm>
              <a:off x="8890933" y="367796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等腰三角形 329">
              <a:extLst>
                <a:ext uri="{FF2B5EF4-FFF2-40B4-BE49-F238E27FC236}">
                  <a16:creationId xmlns:a16="http://schemas.microsoft.com/office/drawing/2014/main" id="{3EAED86D-A5AA-D8FF-9A4B-5CA1F1CFEF55}"/>
                </a:ext>
              </a:extLst>
            </p:cNvPr>
            <p:cNvSpPr/>
            <p:nvPr/>
          </p:nvSpPr>
          <p:spPr>
            <a:xfrm>
              <a:off x="8915462" y="372525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等腰三角形 330">
              <a:extLst>
                <a:ext uri="{FF2B5EF4-FFF2-40B4-BE49-F238E27FC236}">
                  <a16:creationId xmlns:a16="http://schemas.microsoft.com/office/drawing/2014/main" id="{F0C893EC-4BAF-709C-A176-6F7799499FB3}"/>
                </a:ext>
              </a:extLst>
            </p:cNvPr>
            <p:cNvSpPr/>
            <p:nvPr/>
          </p:nvSpPr>
          <p:spPr>
            <a:xfrm>
              <a:off x="8866305" y="372525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等腰三角形 331">
              <a:extLst>
                <a:ext uri="{FF2B5EF4-FFF2-40B4-BE49-F238E27FC236}">
                  <a16:creationId xmlns:a16="http://schemas.microsoft.com/office/drawing/2014/main" id="{0992078A-1D32-8A57-B22C-F9E84477684F}"/>
                </a:ext>
              </a:extLst>
            </p:cNvPr>
            <p:cNvSpPr/>
            <p:nvPr/>
          </p:nvSpPr>
          <p:spPr>
            <a:xfrm>
              <a:off x="8940090" y="377365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等腰三角形 332">
              <a:extLst>
                <a:ext uri="{FF2B5EF4-FFF2-40B4-BE49-F238E27FC236}">
                  <a16:creationId xmlns:a16="http://schemas.microsoft.com/office/drawing/2014/main" id="{32D94762-7753-BFFE-B2FD-4720D5A748AD}"/>
                </a:ext>
              </a:extLst>
            </p:cNvPr>
            <p:cNvSpPr/>
            <p:nvPr/>
          </p:nvSpPr>
          <p:spPr>
            <a:xfrm>
              <a:off x="8964619" y="382093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等腰三角形 333">
              <a:extLst>
                <a:ext uri="{FF2B5EF4-FFF2-40B4-BE49-F238E27FC236}">
                  <a16:creationId xmlns:a16="http://schemas.microsoft.com/office/drawing/2014/main" id="{62E1221C-4A2A-8709-E0C4-B1E96D344C1B}"/>
                </a:ext>
              </a:extLst>
            </p:cNvPr>
            <p:cNvSpPr/>
            <p:nvPr/>
          </p:nvSpPr>
          <p:spPr>
            <a:xfrm>
              <a:off x="8915462" y="382093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等腰三角形 334">
              <a:extLst>
                <a:ext uri="{FF2B5EF4-FFF2-40B4-BE49-F238E27FC236}">
                  <a16:creationId xmlns:a16="http://schemas.microsoft.com/office/drawing/2014/main" id="{5A78FE34-67DB-8A99-8549-707C3EFFC811}"/>
                </a:ext>
              </a:extLst>
            </p:cNvPr>
            <p:cNvSpPr/>
            <p:nvPr/>
          </p:nvSpPr>
          <p:spPr>
            <a:xfrm>
              <a:off x="8841577" y="377365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等腰三角形 335">
              <a:extLst>
                <a:ext uri="{FF2B5EF4-FFF2-40B4-BE49-F238E27FC236}">
                  <a16:creationId xmlns:a16="http://schemas.microsoft.com/office/drawing/2014/main" id="{6933F2E0-0CBF-E051-1A6A-8964F4FAB03E}"/>
                </a:ext>
              </a:extLst>
            </p:cNvPr>
            <p:cNvSpPr/>
            <p:nvPr/>
          </p:nvSpPr>
          <p:spPr>
            <a:xfrm>
              <a:off x="8866106" y="382093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等腰三角形 336">
              <a:extLst>
                <a:ext uri="{FF2B5EF4-FFF2-40B4-BE49-F238E27FC236}">
                  <a16:creationId xmlns:a16="http://schemas.microsoft.com/office/drawing/2014/main" id="{BBCE770A-AE61-A13E-0A0B-8B5E43B585E7}"/>
                </a:ext>
              </a:extLst>
            </p:cNvPr>
            <p:cNvSpPr/>
            <p:nvPr/>
          </p:nvSpPr>
          <p:spPr>
            <a:xfrm>
              <a:off x="8816949" y="382093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等腰三角形 337">
              <a:extLst>
                <a:ext uri="{FF2B5EF4-FFF2-40B4-BE49-F238E27FC236}">
                  <a16:creationId xmlns:a16="http://schemas.microsoft.com/office/drawing/2014/main" id="{5FD7241A-DE9C-A68F-B078-4D6587421488}"/>
                </a:ext>
              </a:extLst>
            </p:cNvPr>
            <p:cNvSpPr/>
            <p:nvPr/>
          </p:nvSpPr>
          <p:spPr>
            <a:xfrm>
              <a:off x="8789206" y="39040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等腰三角形 338">
              <a:extLst>
                <a:ext uri="{FF2B5EF4-FFF2-40B4-BE49-F238E27FC236}">
                  <a16:creationId xmlns:a16="http://schemas.microsoft.com/office/drawing/2014/main" id="{8C03F44E-1CC8-39C0-AE39-F5CF8324B0DF}"/>
                </a:ext>
              </a:extLst>
            </p:cNvPr>
            <p:cNvSpPr/>
            <p:nvPr/>
          </p:nvSpPr>
          <p:spPr>
            <a:xfrm>
              <a:off x="8813735" y="39513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等腰三角形 339">
              <a:extLst>
                <a:ext uri="{FF2B5EF4-FFF2-40B4-BE49-F238E27FC236}">
                  <a16:creationId xmlns:a16="http://schemas.microsoft.com/office/drawing/2014/main" id="{AB1A44BD-6132-620D-BD60-2FAA3395EE59}"/>
                </a:ext>
              </a:extLst>
            </p:cNvPr>
            <p:cNvSpPr/>
            <p:nvPr/>
          </p:nvSpPr>
          <p:spPr>
            <a:xfrm>
              <a:off x="8764578" y="39513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等腰三角形 340">
              <a:extLst>
                <a:ext uri="{FF2B5EF4-FFF2-40B4-BE49-F238E27FC236}">
                  <a16:creationId xmlns:a16="http://schemas.microsoft.com/office/drawing/2014/main" id="{D3EF9F0F-93D2-D1F9-C3F2-7389032801D5}"/>
                </a:ext>
              </a:extLst>
            </p:cNvPr>
            <p:cNvSpPr/>
            <p:nvPr/>
          </p:nvSpPr>
          <p:spPr>
            <a:xfrm>
              <a:off x="8838363" y="399970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2" name="等腰三角形 341">
              <a:extLst>
                <a:ext uri="{FF2B5EF4-FFF2-40B4-BE49-F238E27FC236}">
                  <a16:creationId xmlns:a16="http://schemas.microsoft.com/office/drawing/2014/main" id="{48D23B37-A38D-47F6-BB09-803673EDD56C}"/>
                </a:ext>
              </a:extLst>
            </p:cNvPr>
            <p:cNvSpPr/>
            <p:nvPr/>
          </p:nvSpPr>
          <p:spPr>
            <a:xfrm>
              <a:off x="8862892" y="404698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等腰三角形 342">
              <a:extLst>
                <a:ext uri="{FF2B5EF4-FFF2-40B4-BE49-F238E27FC236}">
                  <a16:creationId xmlns:a16="http://schemas.microsoft.com/office/drawing/2014/main" id="{35D68791-00E4-0B58-2550-6FEF88DD94C3}"/>
                </a:ext>
              </a:extLst>
            </p:cNvPr>
            <p:cNvSpPr/>
            <p:nvPr/>
          </p:nvSpPr>
          <p:spPr>
            <a:xfrm>
              <a:off x="8813735" y="404698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等腰三角形 343">
              <a:extLst>
                <a:ext uri="{FF2B5EF4-FFF2-40B4-BE49-F238E27FC236}">
                  <a16:creationId xmlns:a16="http://schemas.microsoft.com/office/drawing/2014/main" id="{39BD18F6-C6E3-EA32-7CE8-83F037175D1F}"/>
                </a:ext>
              </a:extLst>
            </p:cNvPr>
            <p:cNvSpPr/>
            <p:nvPr/>
          </p:nvSpPr>
          <p:spPr>
            <a:xfrm>
              <a:off x="8739850" y="399970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等腰三角形 344">
              <a:extLst>
                <a:ext uri="{FF2B5EF4-FFF2-40B4-BE49-F238E27FC236}">
                  <a16:creationId xmlns:a16="http://schemas.microsoft.com/office/drawing/2014/main" id="{5C1549A8-C225-FB95-6DC8-19455CDC3A43}"/>
                </a:ext>
              </a:extLst>
            </p:cNvPr>
            <p:cNvSpPr/>
            <p:nvPr/>
          </p:nvSpPr>
          <p:spPr>
            <a:xfrm>
              <a:off x="8764379" y="404698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等腰三角形 345">
              <a:extLst>
                <a:ext uri="{FF2B5EF4-FFF2-40B4-BE49-F238E27FC236}">
                  <a16:creationId xmlns:a16="http://schemas.microsoft.com/office/drawing/2014/main" id="{287AA86A-99AC-C7B2-8583-8E7B93889A6F}"/>
                </a:ext>
              </a:extLst>
            </p:cNvPr>
            <p:cNvSpPr/>
            <p:nvPr/>
          </p:nvSpPr>
          <p:spPr>
            <a:xfrm>
              <a:off x="8715222" y="404698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等腰三角形 346">
              <a:extLst>
                <a:ext uri="{FF2B5EF4-FFF2-40B4-BE49-F238E27FC236}">
                  <a16:creationId xmlns:a16="http://schemas.microsoft.com/office/drawing/2014/main" id="{CECE4390-2784-BC25-5C08-C020A989B3E2}"/>
                </a:ext>
              </a:extLst>
            </p:cNvPr>
            <p:cNvSpPr/>
            <p:nvPr/>
          </p:nvSpPr>
          <p:spPr>
            <a:xfrm>
              <a:off x="8887719" y="409763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等腰三角形 347">
              <a:extLst>
                <a:ext uri="{FF2B5EF4-FFF2-40B4-BE49-F238E27FC236}">
                  <a16:creationId xmlns:a16="http://schemas.microsoft.com/office/drawing/2014/main" id="{0BF142D4-0F34-AE26-7B6B-0AB5B19A2283}"/>
                </a:ext>
              </a:extLst>
            </p:cNvPr>
            <p:cNvSpPr/>
            <p:nvPr/>
          </p:nvSpPr>
          <p:spPr>
            <a:xfrm>
              <a:off x="8912248" y="414492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等腰三角形 348">
              <a:extLst>
                <a:ext uri="{FF2B5EF4-FFF2-40B4-BE49-F238E27FC236}">
                  <a16:creationId xmlns:a16="http://schemas.microsoft.com/office/drawing/2014/main" id="{D5D97F29-05FF-FAE5-3F3F-5D59DC31D794}"/>
                </a:ext>
              </a:extLst>
            </p:cNvPr>
            <p:cNvSpPr/>
            <p:nvPr/>
          </p:nvSpPr>
          <p:spPr>
            <a:xfrm>
              <a:off x="8863091" y="414492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等腰三角形 349">
              <a:extLst>
                <a:ext uri="{FF2B5EF4-FFF2-40B4-BE49-F238E27FC236}">
                  <a16:creationId xmlns:a16="http://schemas.microsoft.com/office/drawing/2014/main" id="{CD8C3AE5-8789-1166-F08A-7FCF2D09B176}"/>
                </a:ext>
              </a:extLst>
            </p:cNvPr>
            <p:cNvSpPr/>
            <p:nvPr/>
          </p:nvSpPr>
          <p:spPr>
            <a:xfrm>
              <a:off x="8936876" y="419332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等腰三角形 350">
              <a:extLst>
                <a:ext uri="{FF2B5EF4-FFF2-40B4-BE49-F238E27FC236}">
                  <a16:creationId xmlns:a16="http://schemas.microsoft.com/office/drawing/2014/main" id="{DD453F07-607D-C00E-84F0-A1F23EE10BDD}"/>
                </a:ext>
              </a:extLst>
            </p:cNvPr>
            <p:cNvSpPr/>
            <p:nvPr/>
          </p:nvSpPr>
          <p:spPr>
            <a:xfrm>
              <a:off x="8961405" y="424060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等腰三角形 351">
              <a:extLst>
                <a:ext uri="{FF2B5EF4-FFF2-40B4-BE49-F238E27FC236}">
                  <a16:creationId xmlns:a16="http://schemas.microsoft.com/office/drawing/2014/main" id="{A03E9C42-2243-4D9F-E082-D53EBCB6E0BF}"/>
                </a:ext>
              </a:extLst>
            </p:cNvPr>
            <p:cNvSpPr/>
            <p:nvPr/>
          </p:nvSpPr>
          <p:spPr>
            <a:xfrm>
              <a:off x="8912248" y="424060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等腰三角形 352">
              <a:extLst>
                <a:ext uri="{FF2B5EF4-FFF2-40B4-BE49-F238E27FC236}">
                  <a16:creationId xmlns:a16="http://schemas.microsoft.com/office/drawing/2014/main" id="{87687FFC-ED4B-6DA9-1018-F530AA940097}"/>
                </a:ext>
              </a:extLst>
            </p:cNvPr>
            <p:cNvSpPr/>
            <p:nvPr/>
          </p:nvSpPr>
          <p:spPr>
            <a:xfrm>
              <a:off x="8838363" y="419332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等腰三角形 353">
              <a:extLst>
                <a:ext uri="{FF2B5EF4-FFF2-40B4-BE49-F238E27FC236}">
                  <a16:creationId xmlns:a16="http://schemas.microsoft.com/office/drawing/2014/main" id="{748E7689-E926-BBB3-B252-51A934CBB5AB}"/>
                </a:ext>
              </a:extLst>
            </p:cNvPr>
            <p:cNvSpPr/>
            <p:nvPr/>
          </p:nvSpPr>
          <p:spPr>
            <a:xfrm>
              <a:off x="8862892" y="424060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等腰三角形 354">
              <a:extLst>
                <a:ext uri="{FF2B5EF4-FFF2-40B4-BE49-F238E27FC236}">
                  <a16:creationId xmlns:a16="http://schemas.microsoft.com/office/drawing/2014/main" id="{A6DF26FC-B2BC-5761-9394-21554BA74321}"/>
                </a:ext>
              </a:extLst>
            </p:cNvPr>
            <p:cNvSpPr/>
            <p:nvPr/>
          </p:nvSpPr>
          <p:spPr>
            <a:xfrm>
              <a:off x="8813735" y="424060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等腰三角形 355">
              <a:extLst>
                <a:ext uri="{FF2B5EF4-FFF2-40B4-BE49-F238E27FC236}">
                  <a16:creationId xmlns:a16="http://schemas.microsoft.com/office/drawing/2014/main" id="{70406D32-7869-2DA5-31F9-BE201F639B70}"/>
                </a:ext>
              </a:extLst>
            </p:cNvPr>
            <p:cNvSpPr/>
            <p:nvPr/>
          </p:nvSpPr>
          <p:spPr>
            <a:xfrm>
              <a:off x="8690293" y="409763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等腰三角形 356">
              <a:extLst>
                <a:ext uri="{FF2B5EF4-FFF2-40B4-BE49-F238E27FC236}">
                  <a16:creationId xmlns:a16="http://schemas.microsoft.com/office/drawing/2014/main" id="{10750AF4-DBED-4714-CD55-20D6FAE719B6}"/>
                </a:ext>
              </a:extLst>
            </p:cNvPr>
            <p:cNvSpPr/>
            <p:nvPr/>
          </p:nvSpPr>
          <p:spPr>
            <a:xfrm>
              <a:off x="8714822" y="414492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等腰三角形 357">
              <a:extLst>
                <a:ext uri="{FF2B5EF4-FFF2-40B4-BE49-F238E27FC236}">
                  <a16:creationId xmlns:a16="http://schemas.microsoft.com/office/drawing/2014/main" id="{A15546AB-5AD1-A269-EC81-7F61E759F780}"/>
                </a:ext>
              </a:extLst>
            </p:cNvPr>
            <p:cNvSpPr/>
            <p:nvPr/>
          </p:nvSpPr>
          <p:spPr>
            <a:xfrm>
              <a:off x="8665665" y="414492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等腰三角形 358">
              <a:extLst>
                <a:ext uri="{FF2B5EF4-FFF2-40B4-BE49-F238E27FC236}">
                  <a16:creationId xmlns:a16="http://schemas.microsoft.com/office/drawing/2014/main" id="{C89E35B2-F3BB-EE8D-D77C-D2F50AC71C51}"/>
                </a:ext>
              </a:extLst>
            </p:cNvPr>
            <p:cNvSpPr/>
            <p:nvPr/>
          </p:nvSpPr>
          <p:spPr>
            <a:xfrm>
              <a:off x="8739450" y="419331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等腰三角形 359">
              <a:extLst>
                <a:ext uri="{FF2B5EF4-FFF2-40B4-BE49-F238E27FC236}">
                  <a16:creationId xmlns:a16="http://schemas.microsoft.com/office/drawing/2014/main" id="{2737623B-6515-5BB9-71C7-FEAF8D55C2CC}"/>
                </a:ext>
              </a:extLst>
            </p:cNvPr>
            <p:cNvSpPr/>
            <p:nvPr/>
          </p:nvSpPr>
          <p:spPr>
            <a:xfrm>
              <a:off x="8763979" y="424060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等腰三角形 360">
              <a:extLst>
                <a:ext uri="{FF2B5EF4-FFF2-40B4-BE49-F238E27FC236}">
                  <a16:creationId xmlns:a16="http://schemas.microsoft.com/office/drawing/2014/main" id="{9FFD24B1-507E-2610-004A-CBFA3FFF00D2}"/>
                </a:ext>
              </a:extLst>
            </p:cNvPr>
            <p:cNvSpPr/>
            <p:nvPr/>
          </p:nvSpPr>
          <p:spPr>
            <a:xfrm>
              <a:off x="8714822" y="424060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等腰三角形 361">
              <a:extLst>
                <a:ext uri="{FF2B5EF4-FFF2-40B4-BE49-F238E27FC236}">
                  <a16:creationId xmlns:a16="http://schemas.microsoft.com/office/drawing/2014/main" id="{23F96E01-6063-4547-DBD4-ADCB01504AD7}"/>
                </a:ext>
              </a:extLst>
            </p:cNvPr>
            <p:cNvSpPr/>
            <p:nvPr/>
          </p:nvSpPr>
          <p:spPr>
            <a:xfrm>
              <a:off x="8640937" y="419331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等腰三角形 362">
              <a:extLst>
                <a:ext uri="{FF2B5EF4-FFF2-40B4-BE49-F238E27FC236}">
                  <a16:creationId xmlns:a16="http://schemas.microsoft.com/office/drawing/2014/main" id="{C426A642-1F13-8CF7-1F6D-17E6C7BD23BA}"/>
                </a:ext>
              </a:extLst>
            </p:cNvPr>
            <p:cNvSpPr/>
            <p:nvPr/>
          </p:nvSpPr>
          <p:spPr>
            <a:xfrm>
              <a:off x="8665466" y="424060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等腰三角形 363">
              <a:extLst>
                <a:ext uri="{FF2B5EF4-FFF2-40B4-BE49-F238E27FC236}">
                  <a16:creationId xmlns:a16="http://schemas.microsoft.com/office/drawing/2014/main" id="{77062ACD-FD98-6F81-7BB8-830C21F5EC96}"/>
                </a:ext>
              </a:extLst>
            </p:cNvPr>
            <p:cNvSpPr/>
            <p:nvPr/>
          </p:nvSpPr>
          <p:spPr>
            <a:xfrm>
              <a:off x="8616309" y="424060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等腰三角形 364">
              <a:extLst>
                <a:ext uri="{FF2B5EF4-FFF2-40B4-BE49-F238E27FC236}">
                  <a16:creationId xmlns:a16="http://schemas.microsoft.com/office/drawing/2014/main" id="{509B190C-8919-13F4-B08F-AA6B47BD59A6}"/>
                </a:ext>
              </a:extLst>
            </p:cNvPr>
            <p:cNvSpPr/>
            <p:nvPr/>
          </p:nvSpPr>
          <p:spPr>
            <a:xfrm>
              <a:off x="8986632" y="429581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6" name="等腰三角形 365">
              <a:extLst>
                <a:ext uri="{FF2B5EF4-FFF2-40B4-BE49-F238E27FC236}">
                  <a16:creationId xmlns:a16="http://schemas.microsoft.com/office/drawing/2014/main" id="{CE8016F2-B9FD-811D-7603-B0BCF213085E}"/>
                </a:ext>
              </a:extLst>
            </p:cNvPr>
            <p:cNvSpPr/>
            <p:nvPr/>
          </p:nvSpPr>
          <p:spPr>
            <a:xfrm>
              <a:off x="9011161" y="434309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等腰三角形 366">
              <a:extLst>
                <a:ext uri="{FF2B5EF4-FFF2-40B4-BE49-F238E27FC236}">
                  <a16:creationId xmlns:a16="http://schemas.microsoft.com/office/drawing/2014/main" id="{795C176E-C066-00C0-32FA-3F8C908CD97D}"/>
                </a:ext>
              </a:extLst>
            </p:cNvPr>
            <p:cNvSpPr/>
            <p:nvPr/>
          </p:nvSpPr>
          <p:spPr>
            <a:xfrm>
              <a:off x="8962004" y="434309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等腰三角形 367">
              <a:extLst>
                <a:ext uri="{FF2B5EF4-FFF2-40B4-BE49-F238E27FC236}">
                  <a16:creationId xmlns:a16="http://schemas.microsoft.com/office/drawing/2014/main" id="{363DAAA9-445F-224A-77A1-34EC5E0384C2}"/>
                </a:ext>
              </a:extLst>
            </p:cNvPr>
            <p:cNvSpPr/>
            <p:nvPr/>
          </p:nvSpPr>
          <p:spPr>
            <a:xfrm>
              <a:off x="9035789" y="439149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等腰三角形 368">
              <a:extLst>
                <a:ext uri="{FF2B5EF4-FFF2-40B4-BE49-F238E27FC236}">
                  <a16:creationId xmlns:a16="http://schemas.microsoft.com/office/drawing/2014/main" id="{6864C466-C5BA-6F46-5E40-43857541C65C}"/>
                </a:ext>
              </a:extLst>
            </p:cNvPr>
            <p:cNvSpPr/>
            <p:nvPr/>
          </p:nvSpPr>
          <p:spPr>
            <a:xfrm>
              <a:off x="9060318" y="443878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0" name="等腰三角形 369">
              <a:extLst>
                <a:ext uri="{FF2B5EF4-FFF2-40B4-BE49-F238E27FC236}">
                  <a16:creationId xmlns:a16="http://schemas.microsoft.com/office/drawing/2014/main" id="{12541C78-69A8-6959-AAB7-6144F1F404C8}"/>
                </a:ext>
              </a:extLst>
            </p:cNvPr>
            <p:cNvSpPr/>
            <p:nvPr/>
          </p:nvSpPr>
          <p:spPr>
            <a:xfrm>
              <a:off x="9011161" y="443878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1" name="等腰三角形 370">
              <a:extLst>
                <a:ext uri="{FF2B5EF4-FFF2-40B4-BE49-F238E27FC236}">
                  <a16:creationId xmlns:a16="http://schemas.microsoft.com/office/drawing/2014/main" id="{28A71B92-5F3C-C29F-09A6-92BD846703FF}"/>
                </a:ext>
              </a:extLst>
            </p:cNvPr>
            <p:cNvSpPr/>
            <p:nvPr/>
          </p:nvSpPr>
          <p:spPr>
            <a:xfrm>
              <a:off x="8937276" y="439149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2" name="等腰三角形 371">
              <a:extLst>
                <a:ext uri="{FF2B5EF4-FFF2-40B4-BE49-F238E27FC236}">
                  <a16:creationId xmlns:a16="http://schemas.microsoft.com/office/drawing/2014/main" id="{1B11D57B-96FF-EA24-3FFC-73F6EF6146D7}"/>
                </a:ext>
              </a:extLst>
            </p:cNvPr>
            <p:cNvSpPr/>
            <p:nvPr/>
          </p:nvSpPr>
          <p:spPr>
            <a:xfrm>
              <a:off x="8961805" y="443878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等腰三角形 372">
              <a:extLst>
                <a:ext uri="{FF2B5EF4-FFF2-40B4-BE49-F238E27FC236}">
                  <a16:creationId xmlns:a16="http://schemas.microsoft.com/office/drawing/2014/main" id="{BEC2FB57-D37C-A0A8-EDDB-1DB55242A842}"/>
                </a:ext>
              </a:extLst>
            </p:cNvPr>
            <p:cNvSpPr/>
            <p:nvPr/>
          </p:nvSpPr>
          <p:spPr>
            <a:xfrm>
              <a:off x="8912648" y="443878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等腰三角形 373">
              <a:extLst>
                <a:ext uri="{FF2B5EF4-FFF2-40B4-BE49-F238E27FC236}">
                  <a16:creationId xmlns:a16="http://schemas.microsoft.com/office/drawing/2014/main" id="{02E7BA9C-D0BA-D356-4012-1B7ACD906C9C}"/>
                </a:ext>
              </a:extLst>
            </p:cNvPr>
            <p:cNvSpPr/>
            <p:nvPr/>
          </p:nvSpPr>
          <p:spPr>
            <a:xfrm>
              <a:off x="9085145" y="448943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等腰三角形 374">
              <a:extLst>
                <a:ext uri="{FF2B5EF4-FFF2-40B4-BE49-F238E27FC236}">
                  <a16:creationId xmlns:a16="http://schemas.microsoft.com/office/drawing/2014/main" id="{2F9C42A3-46EC-4CC5-AEEC-C70392FC8648}"/>
                </a:ext>
              </a:extLst>
            </p:cNvPr>
            <p:cNvSpPr/>
            <p:nvPr/>
          </p:nvSpPr>
          <p:spPr>
            <a:xfrm>
              <a:off x="9109674" y="453671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6" name="等腰三角形 375">
              <a:extLst>
                <a:ext uri="{FF2B5EF4-FFF2-40B4-BE49-F238E27FC236}">
                  <a16:creationId xmlns:a16="http://schemas.microsoft.com/office/drawing/2014/main" id="{896936D9-688E-CCA8-75D9-D1D1D458A62A}"/>
                </a:ext>
              </a:extLst>
            </p:cNvPr>
            <p:cNvSpPr/>
            <p:nvPr/>
          </p:nvSpPr>
          <p:spPr>
            <a:xfrm>
              <a:off x="9060517" y="453671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等腰三角形 376">
              <a:extLst>
                <a:ext uri="{FF2B5EF4-FFF2-40B4-BE49-F238E27FC236}">
                  <a16:creationId xmlns:a16="http://schemas.microsoft.com/office/drawing/2014/main" id="{ED88EFC6-3496-AFD1-C8B3-1194F9960CBC}"/>
                </a:ext>
              </a:extLst>
            </p:cNvPr>
            <p:cNvSpPr/>
            <p:nvPr/>
          </p:nvSpPr>
          <p:spPr>
            <a:xfrm>
              <a:off x="9134302" y="458511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等腰三角形 377">
              <a:extLst>
                <a:ext uri="{FF2B5EF4-FFF2-40B4-BE49-F238E27FC236}">
                  <a16:creationId xmlns:a16="http://schemas.microsoft.com/office/drawing/2014/main" id="{21E89B08-67D1-BFD7-4050-9B508F2F7CA6}"/>
                </a:ext>
              </a:extLst>
            </p:cNvPr>
            <p:cNvSpPr/>
            <p:nvPr/>
          </p:nvSpPr>
          <p:spPr>
            <a:xfrm>
              <a:off x="9158831" y="463240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等腰三角形 378">
              <a:extLst>
                <a:ext uri="{FF2B5EF4-FFF2-40B4-BE49-F238E27FC236}">
                  <a16:creationId xmlns:a16="http://schemas.microsoft.com/office/drawing/2014/main" id="{02A89881-478B-1BFF-FBA8-53FA46DCA69A}"/>
                </a:ext>
              </a:extLst>
            </p:cNvPr>
            <p:cNvSpPr/>
            <p:nvPr/>
          </p:nvSpPr>
          <p:spPr>
            <a:xfrm>
              <a:off x="9109674" y="463239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等腰三角形 379">
              <a:extLst>
                <a:ext uri="{FF2B5EF4-FFF2-40B4-BE49-F238E27FC236}">
                  <a16:creationId xmlns:a16="http://schemas.microsoft.com/office/drawing/2014/main" id="{8B581013-EF64-3496-BDC8-46EB4C43320D}"/>
                </a:ext>
              </a:extLst>
            </p:cNvPr>
            <p:cNvSpPr/>
            <p:nvPr/>
          </p:nvSpPr>
          <p:spPr>
            <a:xfrm>
              <a:off x="9035789" y="458511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1" name="等腰三角形 380">
              <a:extLst>
                <a:ext uri="{FF2B5EF4-FFF2-40B4-BE49-F238E27FC236}">
                  <a16:creationId xmlns:a16="http://schemas.microsoft.com/office/drawing/2014/main" id="{CB545E41-DCAA-D66A-CE6E-262DB89FEFD7}"/>
                </a:ext>
              </a:extLst>
            </p:cNvPr>
            <p:cNvSpPr/>
            <p:nvPr/>
          </p:nvSpPr>
          <p:spPr>
            <a:xfrm>
              <a:off x="9060318" y="463240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2" name="等腰三角形 381">
              <a:extLst>
                <a:ext uri="{FF2B5EF4-FFF2-40B4-BE49-F238E27FC236}">
                  <a16:creationId xmlns:a16="http://schemas.microsoft.com/office/drawing/2014/main" id="{CCD0BA33-CA7C-8276-F329-41C935644B84}"/>
                </a:ext>
              </a:extLst>
            </p:cNvPr>
            <p:cNvSpPr/>
            <p:nvPr/>
          </p:nvSpPr>
          <p:spPr>
            <a:xfrm>
              <a:off x="9011161" y="463239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等腰三角形 382">
              <a:extLst>
                <a:ext uri="{FF2B5EF4-FFF2-40B4-BE49-F238E27FC236}">
                  <a16:creationId xmlns:a16="http://schemas.microsoft.com/office/drawing/2014/main" id="{CDD8B13D-CFA4-C62E-1F84-93D086469349}"/>
                </a:ext>
              </a:extLst>
            </p:cNvPr>
            <p:cNvSpPr/>
            <p:nvPr/>
          </p:nvSpPr>
          <p:spPr>
            <a:xfrm>
              <a:off x="8887719" y="448943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4" name="等腰三角形 383">
              <a:extLst>
                <a:ext uri="{FF2B5EF4-FFF2-40B4-BE49-F238E27FC236}">
                  <a16:creationId xmlns:a16="http://schemas.microsoft.com/office/drawing/2014/main" id="{A8BC7D5F-BADD-1147-4BD0-3F6F11E05069}"/>
                </a:ext>
              </a:extLst>
            </p:cNvPr>
            <p:cNvSpPr/>
            <p:nvPr/>
          </p:nvSpPr>
          <p:spPr>
            <a:xfrm>
              <a:off x="8912248" y="453671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等腰三角形 384">
              <a:extLst>
                <a:ext uri="{FF2B5EF4-FFF2-40B4-BE49-F238E27FC236}">
                  <a16:creationId xmlns:a16="http://schemas.microsoft.com/office/drawing/2014/main" id="{34AE61C7-82C5-AA70-1B8E-5A13FAA3A23E}"/>
                </a:ext>
              </a:extLst>
            </p:cNvPr>
            <p:cNvSpPr/>
            <p:nvPr/>
          </p:nvSpPr>
          <p:spPr>
            <a:xfrm>
              <a:off x="8863091" y="453671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等腰三角形 385">
              <a:extLst>
                <a:ext uri="{FF2B5EF4-FFF2-40B4-BE49-F238E27FC236}">
                  <a16:creationId xmlns:a16="http://schemas.microsoft.com/office/drawing/2014/main" id="{61440064-174F-DF6E-EF3D-2A21F3E8E55A}"/>
                </a:ext>
              </a:extLst>
            </p:cNvPr>
            <p:cNvSpPr/>
            <p:nvPr/>
          </p:nvSpPr>
          <p:spPr>
            <a:xfrm>
              <a:off x="8936876" y="458511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等腰三角形 386">
              <a:extLst>
                <a:ext uri="{FF2B5EF4-FFF2-40B4-BE49-F238E27FC236}">
                  <a16:creationId xmlns:a16="http://schemas.microsoft.com/office/drawing/2014/main" id="{F1C38B7C-2308-F2FD-83F3-0714E13F583C}"/>
                </a:ext>
              </a:extLst>
            </p:cNvPr>
            <p:cNvSpPr/>
            <p:nvPr/>
          </p:nvSpPr>
          <p:spPr>
            <a:xfrm>
              <a:off x="8961405" y="463239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等腰三角形 387">
              <a:extLst>
                <a:ext uri="{FF2B5EF4-FFF2-40B4-BE49-F238E27FC236}">
                  <a16:creationId xmlns:a16="http://schemas.microsoft.com/office/drawing/2014/main" id="{F730A938-4C94-235C-1D05-29E0AECF97E2}"/>
                </a:ext>
              </a:extLst>
            </p:cNvPr>
            <p:cNvSpPr/>
            <p:nvPr/>
          </p:nvSpPr>
          <p:spPr>
            <a:xfrm>
              <a:off x="8912248" y="463239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等腰三角形 388">
              <a:extLst>
                <a:ext uri="{FF2B5EF4-FFF2-40B4-BE49-F238E27FC236}">
                  <a16:creationId xmlns:a16="http://schemas.microsoft.com/office/drawing/2014/main" id="{555556F4-28F9-C951-CA86-C6AF7809F515}"/>
                </a:ext>
              </a:extLst>
            </p:cNvPr>
            <p:cNvSpPr/>
            <p:nvPr/>
          </p:nvSpPr>
          <p:spPr>
            <a:xfrm>
              <a:off x="8838363" y="458511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等腰三角形 389">
              <a:extLst>
                <a:ext uri="{FF2B5EF4-FFF2-40B4-BE49-F238E27FC236}">
                  <a16:creationId xmlns:a16="http://schemas.microsoft.com/office/drawing/2014/main" id="{1A643716-D009-2981-F5A7-4FFC3CC66292}"/>
                </a:ext>
              </a:extLst>
            </p:cNvPr>
            <p:cNvSpPr/>
            <p:nvPr/>
          </p:nvSpPr>
          <p:spPr>
            <a:xfrm>
              <a:off x="8862892" y="463239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等腰三角形 390">
              <a:extLst>
                <a:ext uri="{FF2B5EF4-FFF2-40B4-BE49-F238E27FC236}">
                  <a16:creationId xmlns:a16="http://schemas.microsoft.com/office/drawing/2014/main" id="{4F736C21-BF72-B831-4639-AD6C7CE3F3A0}"/>
                </a:ext>
              </a:extLst>
            </p:cNvPr>
            <p:cNvSpPr/>
            <p:nvPr/>
          </p:nvSpPr>
          <p:spPr>
            <a:xfrm>
              <a:off x="8813735" y="463239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等腰三角形 391">
              <a:extLst>
                <a:ext uri="{FF2B5EF4-FFF2-40B4-BE49-F238E27FC236}">
                  <a16:creationId xmlns:a16="http://schemas.microsoft.com/office/drawing/2014/main" id="{D5074D86-5C1F-CF84-49C7-73E76831A283}"/>
                </a:ext>
              </a:extLst>
            </p:cNvPr>
            <p:cNvSpPr/>
            <p:nvPr/>
          </p:nvSpPr>
          <p:spPr>
            <a:xfrm>
              <a:off x="8590979" y="429580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3" name="等腰三角形 392">
              <a:extLst>
                <a:ext uri="{FF2B5EF4-FFF2-40B4-BE49-F238E27FC236}">
                  <a16:creationId xmlns:a16="http://schemas.microsoft.com/office/drawing/2014/main" id="{33D96508-9668-BCCB-1D51-479E7038AA88}"/>
                </a:ext>
              </a:extLst>
            </p:cNvPr>
            <p:cNvSpPr/>
            <p:nvPr/>
          </p:nvSpPr>
          <p:spPr>
            <a:xfrm>
              <a:off x="8615508" y="434309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4" name="等腰三角形 393">
              <a:extLst>
                <a:ext uri="{FF2B5EF4-FFF2-40B4-BE49-F238E27FC236}">
                  <a16:creationId xmlns:a16="http://schemas.microsoft.com/office/drawing/2014/main" id="{F5F4E548-90C5-DBF3-42B0-D57F77D8A360}"/>
                </a:ext>
              </a:extLst>
            </p:cNvPr>
            <p:cNvSpPr/>
            <p:nvPr/>
          </p:nvSpPr>
          <p:spPr>
            <a:xfrm>
              <a:off x="8566351" y="434309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5" name="等腰三角形 394">
              <a:extLst>
                <a:ext uri="{FF2B5EF4-FFF2-40B4-BE49-F238E27FC236}">
                  <a16:creationId xmlns:a16="http://schemas.microsoft.com/office/drawing/2014/main" id="{9A06DAD9-7496-1976-A653-B5B112F28888}"/>
                </a:ext>
              </a:extLst>
            </p:cNvPr>
            <p:cNvSpPr/>
            <p:nvPr/>
          </p:nvSpPr>
          <p:spPr>
            <a:xfrm>
              <a:off x="8640136" y="439149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6" name="等腰三角形 395">
              <a:extLst>
                <a:ext uri="{FF2B5EF4-FFF2-40B4-BE49-F238E27FC236}">
                  <a16:creationId xmlns:a16="http://schemas.microsoft.com/office/drawing/2014/main" id="{122E2DA7-5BBC-1371-0ED0-014564518945}"/>
                </a:ext>
              </a:extLst>
            </p:cNvPr>
            <p:cNvSpPr/>
            <p:nvPr/>
          </p:nvSpPr>
          <p:spPr>
            <a:xfrm>
              <a:off x="8664665" y="443877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等腰三角形 396">
              <a:extLst>
                <a:ext uri="{FF2B5EF4-FFF2-40B4-BE49-F238E27FC236}">
                  <a16:creationId xmlns:a16="http://schemas.microsoft.com/office/drawing/2014/main" id="{988B231B-992D-F021-070B-B93D7D0DDAE2}"/>
                </a:ext>
              </a:extLst>
            </p:cNvPr>
            <p:cNvSpPr/>
            <p:nvPr/>
          </p:nvSpPr>
          <p:spPr>
            <a:xfrm>
              <a:off x="8615508" y="443877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等腰三角形 397">
              <a:extLst>
                <a:ext uri="{FF2B5EF4-FFF2-40B4-BE49-F238E27FC236}">
                  <a16:creationId xmlns:a16="http://schemas.microsoft.com/office/drawing/2014/main" id="{9DEA8FE0-1D6A-CC0F-32AF-C4FF3AF5BE3B}"/>
                </a:ext>
              </a:extLst>
            </p:cNvPr>
            <p:cNvSpPr/>
            <p:nvPr/>
          </p:nvSpPr>
          <p:spPr>
            <a:xfrm>
              <a:off x="8541623" y="439149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等腰三角形 398">
              <a:extLst>
                <a:ext uri="{FF2B5EF4-FFF2-40B4-BE49-F238E27FC236}">
                  <a16:creationId xmlns:a16="http://schemas.microsoft.com/office/drawing/2014/main" id="{93537887-8DED-F80A-454C-0AA99B7CA64B}"/>
                </a:ext>
              </a:extLst>
            </p:cNvPr>
            <p:cNvSpPr/>
            <p:nvPr/>
          </p:nvSpPr>
          <p:spPr>
            <a:xfrm>
              <a:off x="8566152" y="443877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0" name="等腰三角形 399">
              <a:extLst>
                <a:ext uri="{FF2B5EF4-FFF2-40B4-BE49-F238E27FC236}">
                  <a16:creationId xmlns:a16="http://schemas.microsoft.com/office/drawing/2014/main" id="{24E787E5-E177-D4C8-7477-8D6BD4F6848A}"/>
                </a:ext>
              </a:extLst>
            </p:cNvPr>
            <p:cNvSpPr/>
            <p:nvPr/>
          </p:nvSpPr>
          <p:spPr>
            <a:xfrm>
              <a:off x="8516995" y="443877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等腰三角形 400">
              <a:extLst>
                <a:ext uri="{FF2B5EF4-FFF2-40B4-BE49-F238E27FC236}">
                  <a16:creationId xmlns:a16="http://schemas.microsoft.com/office/drawing/2014/main" id="{8BAA2BD6-0B38-9AC5-3B81-BA5329C8E638}"/>
                </a:ext>
              </a:extLst>
            </p:cNvPr>
            <p:cNvSpPr/>
            <p:nvPr/>
          </p:nvSpPr>
          <p:spPr>
            <a:xfrm>
              <a:off x="8689492" y="448942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2" name="等腰三角形 401">
              <a:extLst>
                <a:ext uri="{FF2B5EF4-FFF2-40B4-BE49-F238E27FC236}">
                  <a16:creationId xmlns:a16="http://schemas.microsoft.com/office/drawing/2014/main" id="{446AFEBC-7A30-6868-3ACD-5F98243A214E}"/>
                </a:ext>
              </a:extLst>
            </p:cNvPr>
            <p:cNvSpPr/>
            <p:nvPr/>
          </p:nvSpPr>
          <p:spPr>
            <a:xfrm>
              <a:off x="8714021" y="453671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等腰三角形 402">
              <a:extLst>
                <a:ext uri="{FF2B5EF4-FFF2-40B4-BE49-F238E27FC236}">
                  <a16:creationId xmlns:a16="http://schemas.microsoft.com/office/drawing/2014/main" id="{1D0B23C9-9581-91F3-88E3-70D796316C94}"/>
                </a:ext>
              </a:extLst>
            </p:cNvPr>
            <p:cNvSpPr/>
            <p:nvPr/>
          </p:nvSpPr>
          <p:spPr>
            <a:xfrm>
              <a:off x="8664864" y="453671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4" name="等腰三角形 403">
              <a:extLst>
                <a:ext uri="{FF2B5EF4-FFF2-40B4-BE49-F238E27FC236}">
                  <a16:creationId xmlns:a16="http://schemas.microsoft.com/office/drawing/2014/main" id="{32C1819D-E17B-2AB5-9255-202127B49957}"/>
                </a:ext>
              </a:extLst>
            </p:cNvPr>
            <p:cNvSpPr/>
            <p:nvPr/>
          </p:nvSpPr>
          <p:spPr>
            <a:xfrm>
              <a:off x="8738649" y="458511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5" name="等腰三角形 404">
              <a:extLst>
                <a:ext uri="{FF2B5EF4-FFF2-40B4-BE49-F238E27FC236}">
                  <a16:creationId xmlns:a16="http://schemas.microsoft.com/office/drawing/2014/main" id="{2248B38C-6D98-8033-32ED-9EA06346D325}"/>
                </a:ext>
              </a:extLst>
            </p:cNvPr>
            <p:cNvSpPr/>
            <p:nvPr/>
          </p:nvSpPr>
          <p:spPr>
            <a:xfrm>
              <a:off x="8763178" y="463239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6" name="等腰三角形 405">
              <a:extLst>
                <a:ext uri="{FF2B5EF4-FFF2-40B4-BE49-F238E27FC236}">
                  <a16:creationId xmlns:a16="http://schemas.microsoft.com/office/drawing/2014/main" id="{32930522-4009-648D-2C59-19707015E4F8}"/>
                </a:ext>
              </a:extLst>
            </p:cNvPr>
            <p:cNvSpPr/>
            <p:nvPr/>
          </p:nvSpPr>
          <p:spPr>
            <a:xfrm>
              <a:off x="8714021" y="463239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等腰三角形 406">
              <a:extLst>
                <a:ext uri="{FF2B5EF4-FFF2-40B4-BE49-F238E27FC236}">
                  <a16:creationId xmlns:a16="http://schemas.microsoft.com/office/drawing/2014/main" id="{D163D901-1AC8-9055-BC87-E8119167AFFC}"/>
                </a:ext>
              </a:extLst>
            </p:cNvPr>
            <p:cNvSpPr/>
            <p:nvPr/>
          </p:nvSpPr>
          <p:spPr>
            <a:xfrm>
              <a:off x="8640136" y="458511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8" name="等腰三角形 407">
              <a:extLst>
                <a:ext uri="{FF2B5EF4-FFF2-40B4-BE49-F238E27FC236}">
                  <a16:creationId xmlns:a16="http://schemas.microsoft.com/office/drawing/2014/main" id="{1D57E4D9-ED99-47EB-BA07-DF8BDF0850BF}"/>
                </a:ext>
              </a:extLst>
            </p:cNvPr>
            <p:cNvSpPr/>
            <p:nvPr/>
          </p:nvSpPr>
          <p:spPr>
            <a:xfrm>
              <a:off x="8664665" y="463239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等腰三角形 408">
              <a:extLst>
                <a:ext uri="{FF2B5EF4-FFF2-40B4-BE49-F238E27FC236}">
                  <a16:creationId xmlns:a16="http://schemas.microsoft.com/office/drawing/2014/main" id="{DEA74D30-F1C7-E129-FB9E-58DA7276ADB9}"/>
                </a:ext>
              </a:extLst>
            </p:cNvPr>
            <p:cNvSpPr/>
            <p:nvPr/>
          </p:nvSpPr>
          <p:spPr>
            <a:xfrm>
              <a:off x="8615508" y="463239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等腰三角形 409">
              <a:extLst>
                <a:ext uri="{FF2B5EF4-FFF2-40B4-BE49-F238E27FC236}">
                  <a16:creationId xmlns:a16="http://schemas.microsoft.com/office/drawing/2014/main" id="{0F2832F7-7F1C-D53F-EA0C-372CAEED8B1E}"/>
                </a:ext>
              </a:extLst>
            </p:cNvPr>
            <p:cNvSpPr/>
            <p:nvPr/>
          </p:nvSpPr>
          <p:spPr>
            <a:xfrm>
              <a:off x="8492066" y="448942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1" name="等腰三角形 410">
              <a:extLst>
                <a:ext uri="{FF2B5EF4-FFF2-40B4-BE49-F238E27FC236}">
                  <a16:creationId xmlns:a16="http://schemas.microsoft.com/office/drawing/2014/main" id="{639B76BB-33AF-6C77-6A11-D388E3878C07}"/>
                </a:ext>
              </a:extLst>
            </p:cNvPr>
            <p:cNvSpPr/>
            <p:nvPr/>
          </p:nvSpPr>
          <p:spPr>
            <a:xfrm>
              <a:off x="8516595" y="453671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2" name="等腰三角形 411">
              <a:extLst>
                <a:ext uri="{FF2B5EF4-FFF2-40B4-BE49-F238E27FC236}">
                  <a16:creationId xmlns:a16="http://schemas.microsoft.com/office/drawing/2014/main" id="{95E577D6-6970-B543-9CE5-55A89C988F01}"/>
                </a:ext>
              </a:extLst>
            </p:cNvPr>
            <p:cNvSpPr/>
            <p:nvPr/>
          </p:nvSpPr>
          <p:spPr>
            <a:xfrm>
              <a:off x="8467438" y="453671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等腰三角形 412">
              <a:extLst>
                <a:ext uri="{FF2B5EF4-FFF2-40B4-BE49-F238E27FC236}">
                  <a16:creationId xmlns:a16="http://schemas.microsoft.com/office/drawing/2014/main" id="{4419200A-119E-B3B3-723C-2AE0FECDFAA0}"/>
                </a:ext>
              </a:extLst>
            </p:cNvPr>
            <p:cNvSpPr/>
            <p:nvPr/>
          </p:nvSpPr>
          <p:spPr>
            <a:xfrm>
              <a:off x="8541223" y="458511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4" name="等腰三角形 413">
              <a:extLst>
                <a:ext uri="{FF2B5EF4-FFF2-40B4-BE49-F238E27FC236}">
                  <a16:creationId xmlns:a16="http://schemas.microsoft.com/office/drawing/2014/main" id="{D33417A7-C396-2275-8B23-C5AF4CB244DE}"/>
                </a:ext>
              </a:extLst>
            </p:cNvPr>
            <p:cNvSpPr/>
            <p:nvPr/>
          </p:nvSpPr>
          <p:spPr>
            <a:xfrm>
              <a:off x="8565752" y="463239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5" name="等腰三角形 414">
              <a:extLst>
                <a:ext uri="{FF2B5EF4-FFF2-40B4-BE49-F238E27FC236}">
                  <a16:creationId xmlns:a16="http://schemas.microsoft.com/office/drawing/2014/main" id="{9CC40D5C-C14C-F6E8-16BC-F1BFDBADF6FD}"/>
                </a:ext>
              </a:extLst>
            </p:cNvPr>
            <p:cNvSpPr/>
            <p:nvPr/>
          </p:nvSpPr>
          <p:spPr>
            <a:xfrm>
              <a:off x="8516595" y="463239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6" name="等腰三角形 415">
              <a:extLst>
                <a:ext uri="{FF2B5EF4-FFF2-40B4-BE49-F238E27FC236}">
                  <a16:creationId xmlns:a16="http://schemas.microsoft.com/office/drawing/2014/main" id="{AA316E60-0E76-DEE0-E9E7-9A3C1D5B43AD}"/>
                </a:ext>
              </a:extLst>
            </p:cNvPr>
            <p:cNvSpPr/>
            <p:nvPr/>
          </p:nvSpPr>
          <p:spPr>
            <a:xfrm>
              <a:off x="8442710" y="458511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等腰三角形 416">
              <a:extLst>
                <a:ext uri="{FF2B5EF4-FFF2-40B4-BE49-F238E27FC236}">
                  <a16:creationId xmlns:a16="http://schemas.microsoft.com/office/drawing/2014/main" id="{CCD17B38-69E7-EA97-4BAB-1A29AB9EB009}"/>
                </a:ext>
              </a:extLst>
            </p:cNvPr>
            <p:cNvSpPr/>
            <p:nvPr/>
          </p:nvSpPr>
          <p:spPr>
            <a:xfrm>
              <a:off x="8467239" y="463239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等腰三角形 417">
              <a:extLst>
                <a:ext uri="{FF2B5EF4-FFF2-40B4-BE49-F238E27FC236}">
                  <a16:creationId xmlns:a16="http://schemas.microsoft.com/office/drawing/2014/main" id="{80E908F2-E2BA-6C67-AB9C-D3FCFCF9F6E8}"/>
                </a:ext>
              </a:extLst>
            </p:cNvPr>
            <p:cNvSpPr/>
            <p:nvPr/>
          </p:nvSpPr>
          <p:spPr>
            <a:xfrm>
              <a:off x="8418082" y="463239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等腰三角形 418">
              <a:extLst>
                <a:ext uri="{FF2B5EF4-FFF2-40B4-BE49-F238E27FC236}">
                  <a16:creationId xmlns:a16="http://schemas.microsoft.com/office/drawing/2014/main" id="{D1A6C2BB-DF34-DE9D-BDD4-98F20E1B3195}"/>
                </a:ext>
              </a:extLst>
            </p:cNvPr>
            <p:cNvSpPr/>
            <p:nvPr/>
          </p:nvSpPr>
          <p:spPr>
            <a:xfrm>
              <a:off x="9184859" y="46968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0" name="等腰三角形 419">
              <a:extLst>
                <a:ext uri="{FF2B5EF4-FFF2-40B4-BE49-F238E27FC236}">
                  <a16:creationId xmlns:a16="http://schemas.microsoft.com/office/drawing/2014/main" id="{01150377-1DF1-C089-928C-E253E8DC9557}"/>
                </a:ext>
              </a:extLst>
            </p:cNvPr>
            <p:cNvSpPr/>
            <p:nvPr/>
          </p:nvSpPr>
          <p:spPr>
            <a:xfrm>
              <a:off x="9209388" y="47441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等腰三角形 420">
              <a:extLst>
                <a:ext uri="{FF2B5EF4-FFF2-40B4-BE49-F238E27FC236}">
                  <a16:creationId xmlns:a16="http://schemas.microsoft.com/office/drawing/2014/main" id="{94B5FF78-277E-F289-BA80-1CB89165FDBE}"/>
                </a:ext>
              </a:extLst>
            </p:cNvPr>
            <p:cNvSpPr/>
            <p:nvPr/>
          </p:nvSpPr>
          <p:spPr>
            <a:xfrm>
              <a:off x="9160231" y="47441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2" name="等腰三角形 421">
              <a:extLst>
                <a:ext uri="{FF2B5EF4-FFF2-40B4-BE49-F238E27FC236}">
                  <a16:creationId xmlns:a16="http://schemas.microsoft.com/office/drawing/2014/main" id="{7D17799F-BFA7-0032-1971-316B891E246B}"/>
                </a:ext>
              </a:extLst>
            </p:cNvPr>
            <p:cNvSpPr/>
            <p:nvPr/>
          </p:nvSpPr>
          <p:spPr>
            <a:xfrm>
              <a:off x="9234016" y="479250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等腰三角形 422">
              <a:extLst>
                <a:ext uri="{FF2B5EF4-FFF2-40B4-BE49-F238E27FC236}">
                  <a16:creationId xmlns:a16="http://schemas.microsoft.com/office/drawing/2014/main" id="{BA769365-C1B5-9DBE-AC08-2A638F5017BA}"/>
                </a:ext>
              </a:extLst>
            </p:cNvPr>
            <p:cNvSpPr/>
            <p:nvPr/>
          </p:nvSpPr>
          <p:spPr>
            <a:xfrm>
              <a:off x="9258545" y="483979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4" name="等腰三角形 423">
              <a:extLst>
                <a:ext uri="{FF2B5EF4-FFF2-40B4-BE49-F238E27FC236}">
                  <a16:creationId xmlns:a16="http://schemas.microsoft.com/office/drawing/2014/main" id="{96C90D2B-D45B-D338-A7D2-4C74D914618E}"/>
                </a:ext>
              </a:extLst>
            </p:cNvPr>
            <p:cNvSpPr/>
            <p:nvPr/>
          </p:nvSpPr>
          <p:spPr>
            <a:xfrm>
              <a:off x="9209388" y="483979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5" name="等腰三角形 424">
              <a:extLst>
                <a:ext uri="{FF2B5EF4-FFF2-40B4-BE49-F238E27FC236}">
                  <a16:creationId xmlns:a16="http://schemas.microsoft.com/office/drawing/2014/main" id="{0B2396A8-7A88-648B-2504-321E9B2BBACE}"/>
                </a:ext>
              </a:extLst>
            </p:cNvPr>
            <p:cNvSpPr/>
            <p:nvPr/>
          </p:nvSpPr>
          <p:spPr>
            <a:xfrm>
              <a:off x="9135503" y="479250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6" name="等腰三角形 425">
              <a:extLst>
                <a:ext uri="{FF2B5EF4-FFF2-40B4-BE49-F238E27FC236}">
                  <a16:creationId xmlns:a16="http://schemas.microsoft.com/office/drawing/2014/main" id="{EE1D63F3-B01F-954D-8BD3-818C31051AB5}"/>
                </a:ext>
              </a:extLst>
            </p:cNvPr>
            <p:cNvSpPr/>
            <p:nvPr/>
          </p:nvSpPr>
          <p:spPr>
            <a:xfrm>
              <a:off x="9160032" y="483979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7" name="等腰三角形 426">
              <a:extLst>
                <a:ext uri="{FF2B5EF4-FFF2-40B4-BE49-F238E27FC236}">
                  <a16:creationId xmlns:a16="http://schemas.microsoft.com/office/drawing/2014/main" id="{CB59C169-E85B-F47D-A099-5522B55588D4}"/>
                </a:ext>
              </a:extLst>
            </p:cNvPr>
            <p:cNvSpPr/>
            <p:nvPr/>
          </p:nvSpPr>
          <p:spPr>
            <a:xfrm>
              <a:off x="9110875" y="483979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8" name="等腰三角形 427">
              <a:extLst>
                <a:ext uri="{FF2B5EF4-FFF2-40B4-BE49-F238E27FC236}">
                  <a16:creationId xmlns:a16="http://schemas.microsoft.com/office/drawing/2014/main" id="{3D4A446F-21B3-7A2A-7917-9205F8E4D683}"/>
                </a:ext>
              </a:extLst>
            </p:cNvPr>
            <p:cNvSpPr/>
            <p:nvPr/>
          </p:nvSpPr>
          <p:spPr>
            <a:xfrm>
              <a:off x="9283372" y="489044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9" name="等腰三角形 428">
              <a:extLst>
                <a:ext uri="{FF2B5EF4-FFF2-40B4-BE49-F238E27FC236}">
                  <a16:creationId xmlns:a16="http://schemas.microsoft.com/office/drawing/2014/main" id="{A734C68F-AFF1-AF59-C96E-69132D956397}"/>
                </a:ext>
              </a:extLst>
            </p:cNvPr>
            <p:cNvSpPr/>
            <p:nvPr/>
          </p:nvSpPr>
          <p:spPr>
            <a:xfrm>
              <a:off x="9307901" y="493773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0" name="等腰三角形 429">
              <a:extLst>
                <a:ext uri="{FF2B5EF4-FFF2-40B4-BE49-F238E27FC236}">
                  <a16:creationId xmlns:a16="http://schemas.microsoft.com/office/drawing/2014/main" id="{CDD37BB0-E17E-9CEB-5045-A9503BCF0EF2}"/>
                </a:ext>
              </a:extLst>
            </p:cNvPr>
            <p:cNvSpPr/>
            <p:nvPr/>
          </p:nvSpPr>
          <p:spPr>
            <a:xfrm>
              <a:off x="9258744" y="493772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1" name="等腰三角形 430">
              <a:extLst>
                <a:ext uri="{FF2B5EF4-FFF2-40B4-BE49-F238E27FC236}">
                  <a16:creationId xmlns:a16="http://schemas.microsoft.com/office/drawing/2014/main" id="{0FBB9532-CE47-F517-8628-7FDF430E2BD8}"/>
                </a:ext>
              </a:extLst>
            </p:cNvPr>
            <p:cNvSpPr/>
            <p:nvPr/>
          </p:nvSpPr>
          <p:spPr>
            <a:xfrm>
              <a:off x="9332529" y="498612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2" name="等腰三角形 431">
              <a:extLst>
                <a:ext uri="{FF2B5EF4-FFF2-40B4-BE49-F238E27FC236}">
                  <a16:creationId xmlns:a16="http://schemas.microsoft.com/office/drawing/2014/main" id="{C7700AAF-D477-7D04-3F77-48969B0DDC3D}"/>
                </a:ext>
              </a:extLst>
            </p:cNvPr>
            <p:cNvSpPr/>
            <p:nvPr/>
          </p:nvSpPr>
          <p:spPr>
            <a:xfrm>
              <a:off x="9357058" y="503341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3" name="等腰三角形 432">
              <a:extLst>
                <a:ext uri="{FF2B5EF4-FFF2-40B4-BE49-F238E27FC236}">
                  <a16:creationId xmlns:a16="http://schemas.microsoft.com/office/drawing/2014/main" id="{12A0D0D5-9510-98C3-A44D-82B617D5647A}"/>
                </a:ext>
              </a:extLst>
            </p:cNvPr>
            <p:cNvSpPr/>
            <p:nvPr/>
          </p:nvSpPr>
          <p:spPr>
            <a:xfrm>
              <a:off x="9307901" y="503341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4" name="等腰三角形 433">
              <a:extLst>
                <a:ext uri="{FF2B5EF4-FFF2-40B4-BE49-F238E27FC236}">
                  <a16:creationId xmlns:a16="http://schemas.microsoft.com/office/drawing/2014/main" id="{ED0D3999-B330-4385-EBE4-90FB74F65E27}"/>
                </a:ext>
              </a:extLst>
            </p:cNvPr>
            <p:cNvSpPr/>
            <p:nvPr/>
          </p:nvSpPr>
          <p:spPr>
            <a:xfrm>
              <a:off x="9234016" y="498612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5" name="等腰三角形 434">
              <a:extLst>
                <a:ext uri="{FF2B5EF4-FFF2-40B4-BE49-F238E27FC236}">
                  <a16:creationId xmlns:a16="http://schemas.microsoft.com/office/drawing/2014/main" id="{1902BF36-D4BC-8D75-6B8C-CE7ED6A43586}"/>
                </a:ext>
              </a:extLst>
            </p:cNvPr>
            <p:cNvSpPr/>
            <p:nvPr/>
          </p:nvSpPr>
          <p:spPr>
            <a:xfrm>
              <a:off x="9258545" y="503341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6" name="等腰三角形 435">
              <a:extLst>
                <a:ext uri="{FF2B5EF4-FFF2-40B4-BE49-F238E27FC236}">
                  <a16:creationId xmlns:a16="http://schemas.microsoft.com/office/drawing/2014/main" id="{7CEF7E35-7887-BD90-1C73-F5F044A7910D}"/>
                </a:ext>
              </a:extLst>
            </p:cNvPr>
            <p:cNvSpPr/>
            <p:nvPr/>
          </p:nvSpPr>
          <p:spPr>
            <a:xfrm>
              <a:off x="9209388" y="503341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7" name="等腰三角形 436">
              <a:extLst>
                <a:ext uri="{FF2B5EF4-FFF2-40B4-BE49-F238E27FC236}">
                  <a16:creationId xmlns:a16="http://schemas.microsoft.com/office/drawing/2014/main" id="{A29F8E8A-DB3D-48BD-F3AA-FB11FF32E445}"/>
                </a:ext>
              </a:extLst>
            </p:cNvPr>
            <p:cNvSpPr/>
            <p:nvPr/>
          </p:nvSpPr>
          <p:spPr>
            <a:xfrm>
              <a:off x="9085946" y="489044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8" name="等腰三角形 437">
              <a:extLst>
                <a:ext uri="{FF2B5EF4-FFF2-40B4-BE49-F238E27FC236}">
                  <a16:creationId xmlns:a16="http://schemas.microsoft.com/office/drawing/2014/main" id="{852E58CF-9EB8-C4FD-3024-EDD28C23CAF1}"/>
                </a:ext>
              </a:extLst>
            </p:cNvPr>
            <p:cNvSpPr/>
            <p:nvPr/>
          </p:nvSpPr>
          <p:spPr>
            <a:xfrm>
              <a:off x="9110475" y="493772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9" name="等腰三角形 438">
              <a:extLst>
                <a:ext uri="{FF2B5EF4-FFF2-40B4-BE49-F238E27FC236}">
                  <a16:creationId xmlns:a16="http://schemas.microsoft.com/office/drawing/2014/main" id="{542361B0-F3F7-14AA-1EB6-8D368D1123BE}"/>
                </a:ext>
              </a:extLst>
            </p:cNvPr>
            <p:cNvSpPr/>
            <p:nvPr/>
          </p:nvSpPr>
          <p:spPr>
            <a:xfrm>
              <a:off x="9061318" y="493772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0" name="等腰三角形 439">
              <a:extLst>
                <a:ext uri="{FF2B5EF4-FFF2-40B4-BE49-F238E27FC236}">
                  <a16:creationId xmlns:a16="http://schemas.microsoft.com/office/drawing/2014/main" id="{3A2A913E-2D86-ED40-52A0-6F5013839601}"/>
                </a:ext>
              </a:extLst>
            </p:cNvPr>
            <p:cNvSpPr/>
            <p:nvPr/>
          </p:nvSpPr>
          <p:spPr>
            <a:xfrm>
              <a:off x="9135103" y="49861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1" name="等腰三角形 440">
              <a:extLst>
                <a:ext uri="{FF2B5EF4-FFF2-40B4-BE49-F238E27FC236}">
                  <a16:creationId xmlns:a16="http://schemas.microsoft.com/office/drawing/2014/main" id="{2EBFC7BF-F6FA-1E83-DBA4-0BD46A265B8F}"/>
                </a:ext>
              </a:extLst>
            </p:cNvPr>
            <p:cNvSpPr/>
            <p:nvPr/>
          </p:nvSpPr>
          <p:spPr>
            <a:xfrm>
              <a:off x="9159632" y="50334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2" name="等腰三角形 441">
              <a:extLst>
                <a:ext uri="{FF2B5EF4-FFF2-40B4-BE49-F238E27FC236}">
                  <a16:creationId xmlns:a16="http://schemas.microsoft.com/office/drawing/2014/main" id="{36DC219E-A09A-D7E0-E49F-8CF7F973684F}"/>
                </a:ext>
              </a:extLst>
            </p:cNvPr>
            <p:cNvSpPr/>
            <p:nvPr/>
          </p:nvSpPr>
          <p:spPr>
            <a:xfrm>
              <a:off x="9110475" y="50334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3" name="等腰三角形 442">
              <a:extLst>
                <a:ext uri="{FF2B5EF4-FFF2-40B4-BE49-F238E27FC236}">
                  <a16:creationId xmlns:a16="http://schemas.microsoft.com/office/drawing/2014/main" id="{FA76EE10-70E4-26A6-48BB-346B509AC62D}"/>
                </a:ext>
              </a:extLst>
            </p:cNvPr>
            <p:cNvSpPr/>
            <p:nvPr/>
          </p:nvSpPr>
          <p:spPr>
            <a:xfrm>
              <a:off x="9036590" y="49861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4" name="等腰三角形 443">
              <a:extLst>
                <a:ext uri="{FF2B5EF4-FFF2-40B4-BE49-F238E27FC236}">
                  <a16:creationId xmlns:a16="http://schemas.microsoft.com/office/drawing/2014/main" id="{9757458E-9BBF-C96B-910E-36279F66404E}"/>
                </a:ext>
              </a:extLst>
            </p:cNvPr>
            <p:cNvSpPr/>
            <p:nvPr/>
          </p:nvSpPr>
          <p:spPr>
            <a:xfrm>
              <a:off x="9061119" y="50334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5" name="等腰三角形 444">
              <a:extLst>
                <a:ext uri="{FF2B5EF4-FFF2-40B4-BE49-F238E27FC236}">
                  <a16:creationId xmlns:a16="http://schemas.microsoft.com/office/drawing/2014/main" id="{CA0D3A8E-0B64-4E38-78B3-01495D4C5B8C}"/>
                </a:ext>
              </a:extLst>
            </p:cNvPr>
            <p:cNvSpPr/>
            <p:nvPr/>
          </p:nvSpPr>
          <p:spPr>
            <a:xfrm>
              <a:off x="9011962" y="50334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6" name="等腰三角形 445">
              <a:extLst>
                <a:ext uri="{FF2B5EF4-FFF2-40B4-BE49-F238E27FC236}">
                  <a16:creationId xmlns:a16="http://schemas.microsoft.com/office/drawing/2014/main" id="{73C6B4BC-A652-1AC4-668E-8BF7583F375D}"/>
                </a:ext>
              </a:extLst>
            </p:cNvPr>
            <p:cNvSpPr/>
            <p:nvPr/>
          </p:nvSpPr>
          <p:spPr>
            <a:xfrm>
              <a:off x="9382285" y="50886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7" name="等腰三角形 446">
              <a:extLst>
                <a:ext uri="{FF2B5EF4-FFF2-40B4-BE49-F238E27FC236}">
                  <a16:creationId xmlns:a16="http://schemas.microsoft.com/office/drawing/2014/main" id="{806FE4E5-33C1-90D1-A1E1-62F0DB3B7A75}"/>
                </a:ext>
              </a:extLst>
            </p:cNvPr>
            <p:cNvSpPr/>
            <p:nvPr/>
          </p:nvSpPr>
          <p:spPr>
            <a:xfrm>
              <a:off x="9406814" y="51359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8" name="等腰三角形 447">
              <a:extLst>
                <a:ext uri="{FF2B5EF4-FFF2-40B4-BE49-F238E27FC236}">
                  <a16:creationId xmlns:a16="http://schemas.microsoft.com/office/drawing/2014/main" id="{D9A57C2C-3C0E-4E59-507D-86E29FC630A1}"/>
                </a:ext>
              </a:extLst>
            </p:cNvPr>
            <p:cNvSpPr/>
            <p:nvPr/>
          </p:nvSpPr>
          <p:spPr>
            <a:xfrm>
              <a:off x="9357657" y="51359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9" name="等腰三角形 448">
              <a:extLst>
                <a:ext uri="{FF2B5EF4-FFF2-40B4-BE49-F238E27FC236}">
                  <a16:creationId xmlns:a16="http://schemas.microsoft.com/office/drawing/2014/main" id="{18F46EEC-7831-8A1A-F8F0-F6AC1E6C8E13}"/>
                </a:ext>
              </a:extLst>
            </p:cNvPr>
            <p:cNvSpPr/>
            <p:nvPr/>
          </p:nvSpPr>
          <p:spPr>
            <a:xfrm>
              <a:off x="9431442" y="518430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0" name="等腰三角形 449">
              <a:extLst>
                <a:ext uri="{FF2B5EF4-FFF2-40B4-BE49-F238E27FC236}">
                  <a16:creationId xmlns:a16="http://schemas.microsoft.com/office/drawing/2014/main" id="{10C73A53-FF4C-BD70-80E4-BFEF7437F4C4}"/>
                </a:ext>
              </a:extLst>
            </p:cNvPr>
            <p:cNvSpPr/>
            <p:nvPr/>
          </p:nvSpPr>
          <p:spPr>
            <a:xfrm>
              <a:off x="9455971" y="523158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1" name="等腰三角形 450">
              <a:extLst>
                <a:ext uri="{FF2B5EF4-FFF2-40B4-BE49-F238E27FC236}">
                  <a16:creationId xmlns:a16="http://schemas.microsoft.com/office/drawing/2014/main" id="{82DB861F-8A85-A21B-18B3-57767CF04D77}"/>
                </a:ext>
              </a:extLst>
            </p:cNvPr>
            <p:cNvSpPr/>
            <p:nvPr/>
          </p:nvSpPr>
          <p:spPr>
            <a:xfrm>
              <a:off x="9406814" y="523158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2" name="等腰三角形 451">
              <a:extLst>
                <a:ext uri="{FF2B5EF4-FFF2-40B4-BE49-F238E27FC236}">
                  <a16:creationId xmlns:a16="http://schemas.microsoft.com/office/drawing/2014/main" id="{3FEFE6BF-1B71-1464-CF4F-E198B5DA2C57}"/>
                </a:ext>
              </a:extLst>
            </p:cNvPr>
            <p:cNvSpPr/>
            <p:nvPr/>
          </p:nvSpPr>
          <p:spPr>
            <a:xfrm>
              <a:off x="9332929" y="518430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3" name="等腰三角形 452">
              <a:extLst>
                <a:ext uri="{FF2B5EF4-FFF2-40B4-BE49-F238E27FC236}">
                  <a16:creationId xmlns:a16="http://schemas.microsoft.com/office/drawing/2014/main" id="{A878ED7B-372B-485C-F815-1E3F4E7631DC}"/>
                </a:ext>
              </a:extLst>
            </p:cNvPr>
            <p:cNvSpPr/>
            <p:nvPr/>
          </p:nvSpPr>
          <p:spPr>
            <a:xfrm>
              <a:off x="9357458" y="523158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4" name="等腰三角形 453">
              <a:extLst>
                <a:ext uri="{FF2B5EF4-FFF2-40B4-BE49-F238E27FC236}">
                  <a16:creationId xmlns:a16="http://schemas.microsoft.com/office/drawing/2014/main" id="{A90EB2C6-94F7-9B12-9BC6-2EB6A4455A84}"/>
                </a:ext>
              </a:extLst>
            </p:cNvPr>
            <p:cNvSpPr/>
            <p:nvPr/>
          </p:nvSpPr>
          <p:spPr>
            <a:xfrm>
              <a:off x="9308301" y="523158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5" name="等腰三角形 454">
              <a:extLst>
                <a:ext uri="{FF2B5EF4-FFF2-40B4-BE49-F238E27FC236}">
                  <a16:creationId xmlns:a16="http://schemas.microsoft.com/office/drawing/2014/main" id="{E431C4D1-AE00-963E-6CB3-710FFC986208}"/>
                </a:ext>
              </a:extLst>
            </p:cNvPr>
            <p:cNvSpPr/>
            <p:nvPr/>
          </p:nvSpPr>
          <p:spPr>
            <a:xfrm>
              <a:off x="9480797" y="528223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6" name="等腰三角形 455">
              <a:extLst>
                <a:ext uri="{FF2B5EF4-FFF2-40B4-BE49-F238E27FC236}">
                  <a16:creationId xmlns:a16="http://schemas.microsoft.com/office/drawing/2014/main" id="{06F62ADD-2B6D-EC4F-0AC6-729FCBBBCC67}"/>
                </a:ext>
              </a:extLst>
            </p:cNvPr>
            <p:cNvSpPr/>
            <p:nvPr/>
          </p:nvSpPr>
          <p:spPr>
            <a:xfrm>
              <a:off x="9505326" y="532952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7" name="等腰三角形 456">
              <a:extLst>
                <a:ext uri="{FF2B5EF4-FFF2-40B4-BE49-F238E27FC236}">
                  <a16:creationId xmlns:a16="http://schemas.microsoft.com/office/drawing/2014/main" id="{D50BA63F-35F9-E8ED-E733-18C1E3763312}"/>
                </a:ext>
              </a:extLst>
            </p:cNvPr>
            <p:cNvSpPr/>
            <p:nvPr/>
          </p:nvSpPr>
          <p:spPr>
            <a:xfrm>
              <a:off x="9456169" y="532952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8" name="等腰三角形 457">
              <a:extLst>
                <a:ext uri="{FF2B5EF4-FFF2-40B4-BE49-F238E27FC236}">
                  <a16:creationId xmlns:a16="http://schemas.microsoft.com/office/drawing/2014/main" id="{EBE77185-C1DE-98EC-A8B6-F136A7AD6548}"/>
                </a:ext>
              </a:extLst>
            </p:cNvPr>
            <p:cNvSpPr/>
            <p:nvPr/>
          </p:nvSpPr>
          <p:spPr>
            <a:xfrm>
              <a:off x="9529954" y="537792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9" name="等腰三角形 458">
              <a:extLst>
                <a:ext uri="{FF2B5EF4-FFF2-40B4-BE49-F238E27FC236}">
                  <a16:creationId xmlns:a16="http://schemas.microsoft.com/office/drawing/2014/main" id="{65A0A901-D71A-804C-5EB2-6EE54DB6D7BC}"/>
                </a:ext>
              </a:extLst>
            </p:cNvPr>
            <p:cNvSpPr/>
            <p:nvPr/>
          </p:nvSpPr>
          <p:spPr>
            <a:xfrm>
              <a:off x="9554483" y="542520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0" name="等腰三角形 459">
              <a:extLst>
                <a:ext uri="{FF2B5EF4-FFF2-40B4-BE49-F238E27FC236}">
                  <a16:creationId xmlns:a16="http://schemas.microsoft.com/office/drawing/2014/main" id="{E10667FE-BAF6-A995-A883-ACAD1DF5D688}"/>
                </a:ext>
              </a:extLst>
            </p:cNvPr>
            <p:cNvSpPr/>
            <p:nvPr/>
          </p:nvSpPr>
          <p:spPr>
            <a:xfrm>
              <a:off x="9505326" y="542520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1" name="等腰三角形 460">
              <a:extLst>
                <a:ext uri="{FF2B5EF4-FFF2-40B4-BE49-F238E27FC236}">
                  <a16:creationId xmlns:a16="http://schemas.microsoft.com/office/drawing/2014/main" id="{6793D336-4820-6933-98A8-5475480D93E8}"/>
                </a:ext>
              </a:extLst>
            </p:cNvPr>
            <p:cNvSpPr/>
            <p:nvPr/>
          </p:nvSpPr>
          <p:spPr>
            <a:xfrm>
              <a:off x="9431441" y="537792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2" name="等腰三角形 461">
              <a:extLst>
                <a:ext uri="{FF2B5EF4-FFF2-40B4-BE49-F238E27FC236}">
                  <a16:creationId xmlns:a16="http://schemas.microsoft.com/office/drawing/2014/main" id="{2F43CEA2-14BC-FACA-3ABC-C8BBD5327279}"/>
                </a:ext>
              </a:extLst>
            </p:cNvPr>
            <p:cNvSpPr/>
            <p:nvPr/>
          </p:nvSpPr>
          <p:spPr>
            <a:xfrm>
              <a:off x="9455970" y="542520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3" name="等腰三角形 462">
              <a:extLst>
                <a:ext uri="{FF2B5EF4-FFF2-40B4-BE49-F238E27FC236}">
                  <a16:creationId xmlns:a16="http://schemas.microsoft.com/office/drawing/2014/main" id="{C9EB30D1-16B2-1F2D-3AB5-BC8DF74937B1}"/>
                </a:ext>
              </a:extLst>
            </p:cNvPr>
            <p:cNvSpPr/>
            <p:nvPr/>
          </p:nvSpPr>
          <p:spPr>
            <a:xfrm>
              <a:off x="9406813" y="542520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4" name="等腰三角形 463">
              <a:extLst>
                <a:ext uri="{FF2B5EF4-FFF2-40B4-BE49-F238E27FC236}">
                  <a16:creationId xmlns:a16="http://schemas.microsoft.com/office/drawing/2014/main" id="{145C51F1-44AF-FB26-77F5-0C38A0916163}"/>
                </a:ext>
              </a:extLst>
            </p:cNvPr>
            <p:cNvSpPr/>
            <p:nvPr/>
          </p:nvSpPr>
          <p:spPr>
            <a:xfrm>
              <a:off x="9283372" y="528223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5" name="等腰三角形 464">
              <a:extLst>
                <a:ext uri="{FF2B5EF4-FFF2-40B4-BE49-F238E27FC236}">
                  <a16:creationId xmlns:a16="http://schemas.microsoft.com/office/drawing/2014/main" id="{56287369-821B-6A85-C653-FE2155FCF81E}"/>
                </a:ext>
              </a:extLst>
            </p:cNvPr>
            <p:cNvSpPr/>
            <p:nvPr/>
          </p:nvSpPr>
          <p:spPr>
            <a:xfrm>
              <a:off x="9307901" y="532952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6" name="等腰三角形 465">
              <a:extLst>
                <a:ext uri="{FF2B5EF4-FFF2-40B4-BE49-F238E27FC236}">
                  <a16:creationId xmlns:a16="http://schemas.microsoft.com/office/drawing/2014/main" id="{602AC64E-231F-85EC-DA52-F5C2E8ED8073}"/>
                </a:ext>
              </a:extLst>
            </p:cNvPr>
            <p:cNvSpPr/>
            <p:nvPr/>
          </p:nvSpPr>
          <p:spPr>
            <a:xfrm>
              <a:off x="9258744" y="532952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7" name="等腰三角形 466">
              <a:extLst>
                <a:ext uri="{FF2B5EF4-FFF2-40B4-BE49-F238E27FC236}">
                  <a16:creationId xmlns:a16="http://schemas.microsoft.com/office/drawing/2014/main" id="{7A9BC256-C3DE-93A0-C24E-43598DAF6AFD}"/>
                </a:ext>
              </a:extLst>
            </p:cNvPr>
            <p:cNvSpPr/>
            <p:nvPr/>
          </p:nvSpPr>
          <p:spPr>
            <a:xfrm>
              <a:off x="9332529" y="537791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8" name="等腰三角形 467">
              <a:extLst>
                <a:ext uri="{FF2B5EF4-FFF2-40B4-BE49-F238E27FC236}">
                  <a16:creationId xmlns:a16="http://schemas.microsoft.com/office/drawing/2014/main" id="{F067B0DA-B189-A435-497C-47AD3A68AEC7}"/>
                </a:ext>
              </a:extLst>
            </p:cNvPr>
            <p:cNvSpPr/>
            <p:nvPr/>
          </p:nvSpPr>
          <p:spPr>
            <a:xfrm>
              <a:off x="9357058" y="542520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9" name="等腰三角形 468">
              <a:extLst>
                <a:ext uri="{FF2B5EF4-FFF2-40B4-BE49-F238E27FC236}">
                  <a16:creationId xmlns:a16="http://schemas.microsoft.com/office/drawing/2014/main" id="{55C1D89B-F942-D010-6DF5-BF65279B61B6}"/>
                </a:ext>
              </a:extLst>
            </p:cNvPr>
            <p:cNvSpPr/>
            <p:nvPr/>
          </p:nvSpPr>
          <p:spPr>
            <a:xfrm>
              <a:off x="9307901" y="542520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0" name="等腰三角形 469">
              <a:extLst>
                <a:ext uri="{FF2B5EF4-FFF2-40B4-BE49-F238E27FC236}">
                  <a16:creationId xmlns:a16="http://schemas.microsoft.com/office/drawing/2014/main" id="{01682472-7BDB-EEAD-D7D2-83EEBC65D01C}"/>
                </a:ext>
              </a:extLst>
            </p:cNvPr>
            <p:cNvSpPr/>
            <p:nvPr/>
          </p:nvSpPr>
          <p:spPr>
            <a:xfrm>
              <a:off x="9234016" y="537791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1" name="等腰三角形 470">
              <a:extLst>
                <a:ext uri="{FF2B5EF4-FFF2-40B4-BE49-F238E27FC236}">
                  <a16:creationId xmlns:a16="http://schemas.microsoft.com/office/drawing/2014/main" id="{50F795B2-4D68-C907-5932-6ABAC6E323B5}"/>
                </a:ext>
              </a:extLst>
            </p:cNvPr>
            <p:cNvSpPr/>
            <p:nvPr/>
          </p:nvSpPr>
          <p:spPr>
            <a:xfrm>
              <a:off x="9258545" y="542520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2" name="等腰三角形 471">
              <a:extLst>
                <a:ext uri="{FF2B5EF4-FFF2-40B4-BE49-F238E27FC236}">
                  <a16:creationId xmlns:a16="http://schemas.microsoft.com/office/drawing/2014/main" id="{36581FF6-2C48-F1D7-2CC0-5D2E725CAC94}"/>
                </a:ext>
              </a:extLst>
            </p:cNvPr>
            <p:cNvSpPr/>
            <p:nvPr/>
          </p:nvSpPr>
          <p:spPr>
            <a:xfrm>
              <a:off x="9209388" y="542520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3" name="等腰三角形 472">
              <a:extLst>
                <a:ext uri="{FF2B5EF4-FFF2-40B4-BE49-F238E27FC236}">
                  <a16:creationId xmlns:a16="http://schemas.microsoft.com/office/drawing/2014/main" id="{951133BF-A4F6-0049-C02B-ED92EC15DFD3}"/>
                </a:ext>
              </a:extLst>
            </p:cNvPr>
            <p:cNvSpPr/>
            <p:nvPr/>
          </p:nvSpPr>
          <p:spPr>
            <a:xfrm>
              <a:off x="8986632" y="508861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4" name="等腰三角形 473">
              <a:extLst>
                <a:ext uri="{FF2B5EF4-FFF2-40B4-BE49-F238E27FC236}">
                  <a16:creationId xmlns:a16="http://schemas.microsoft.com/office/drawing/2014/main" id="{973E032B-EEC0-B6A3-E16F-63AA78ED5B36}"/>
                </a:ext>
              </a:extLst>
            </p:cNvPr>
            <p:cNvSpPr/>
            <p:nvPr/>
          </p:nvSpPr>
          <p:spPr>
            <a:xfrm>
              <a:off x="9011161" y="513590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5" name="等腰三角形 474">
              <a:extLst>
                <a:ext uri="{FF2B5EF4-FFF2-40B4-BE49-F238E27FC236}">
                  <a16:creationId xmlns:a16="http://schemas.microsoft.com/office/drawing/2014/main" id="{E4431ADA-C6FF-3CBC-FE2B-7AA643F5D1F1}"/>
                </a:ext>
              </a:extLst>
            </p:cNvPr>
            <p:cNvSpPr/>
            <p:nvPr/>
          </p:nvSpPr>
          <p:spPr>
            <a:xfrm>
              <a:off x="8962004" y="513590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6" name="等腰三角形 475">
              <a:extLst>
                <a:ext uri="{FF2B5EF4-FFF2-40B4-BE49-F238E27FC236}">
                  <a16:creationId xmlns:a16="http://schemas.microsoft.com/office/drawing/2014/main" id="{8B1D4F53-E2E4-63D6-F165-81E5A90D1EF1}"/>
                </a:ext>
              </a:extLst>
            </p:cNvPr>
            <p:cNvSpPr/>
            <p:nvPr/>
          </p:nvSpPr>
          <p:spPr>
            <a:xfrm>
              <a:off x="9035789" y="518430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7" name="等腰三角形 476">
              <a:extLst>
                <a:ext uri="{FF2B5EF4-FFF2-40B4-BE49-F238E27FC236}">
                  <a16:creationId xmlns:a16="http://schemas.microsoft.com/office/drawing/2014/main" id="{1BCF655F-D2A6-4521-DDD2-80CBE34A0A9B}"/>
                </a:ext>
              </a:extLst>
            </p:cNvPr>
            <p:cNvSpPr/>
            <p:nvPr/>
          </p:nvSpPr>
          <p:spPr>
            <a:xfrm>
              <a:off x="9060318" y="523158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8" name="等腰三角形 477">
              <a:extLst>
                <a:ext uri="{FF2B5EF4-FFF2-40B4-BE49-F238E27FC236}">
                  <a16:creationId xmlns:a16="http://schemas.microsoft.com/office/drawing/2014/main" id="{76C4D441-E730-0A2E-5DF5-0B9E51F7FE8A}"/>
                </a:ext>
              </a:extLst>
            </p:cNvPr>
            <p:cNvSpPr/>
            <p:nvPr/>
          </p:nvSpPr>
          <p:spPr>
            <a:xfrm>
              <a:off x="9011161" y="523158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9" name="等腰三角形 478">
              <a:extLst>
                <a:ext uri="{FF2B5EF4-FFF2-40B4-BE49-F238E27FC236}">
                  <a16:creationId xmlns:a16="http://schemas.microsoft.com/office/drawing/2014/main" id="{16D86DD6-1823-9D56-10EC-4F573381CB8D}"/>
                </a:ext>
              </a:extLst>
            </p:cNvPr>
            <p:cNvSpPr/>
            <p:nvPr/>
          </p:nvSpPr>
          <p:spPr>
            <a:xfrm>
              <a:off x="8937276" y="518430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0" name="等腰三角形 479">
              <a:extLst>
                <a:ext uri="{FF2B5EF4-FFF2-40B4-BE49-F238E27FC236}">
                  <a16:creationId xmlns:a16="http://schemas.microsoft.com/office/drawing/2014/main" id="{0BEE72A7-D5CF-A137-D936-E9EC2E7A7D86}"/>
                </a:ext>
              </a:extLst>
            </p:cNvPr>
            <p:cNvSpPr/>
            <p:nvPr/>
          </p:nvSpPr>
          <p:spPr>
            <a:xfrm>
              <a:off x="8961805" y="523158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1" name="等腰三角形 480">
              <a:extLst>
                <a:ext uri="{FF2B5EF4-FFF2-40B4-BE49-F238E27FC236}">
                  <a16:creationId xmlns:a16="http://schemas.microsoft.com/office/drawing/2014/main" id="{604FCEED-7A37-4B0D-4B1A-6877EADD2E73}"/>
                </a:ext>
              </a:extLst>
            </p:cNvPr>
            <p:cNvSpPr/>
            <p:nvPr/>
          </p:nvSpPr>
          <p:spPr>
            <a:xfrm>
              <a:off x="8912648" y="523158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2" name="等腰三角形 481">
              <a:extLst>
                <a:ext uri="{FF2B5EF4-FFF2-40B4-BE49-F238E27FC236}">
                  <a16:creationId xmlns:a16="http://schemas.microsoft.com/office/drawing/2014/main" id="{C003D1D7-18B1-1248-2AF4-73143D52B499}"/>
                </a:ext>
              </a:extLst>
            </p:cNvPr>
            <p:cNvSpPr/>
            <p:nvPr/>
          </p:nvSpPr>
          <p:spPr>
            <a:xfrm>
              <a:off x="9085145" y="528223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3" name="等腰三角形 482">
              <a:extLst>
                <a:ext uri="{FF2B5EF4-FFF2-40B4-BE49-F238E27FC236}">
                  <a16:creationId xmlns:a16="http://schemas.microsoft.com/office/drawing/2014/main" id="{12B73038-B6FC-42EE-3355-A729DD47381E}"/>
                </a:ext>
              </a:extLst>
            </p:cNvPr>
            <p:cNvSpPr/>
            <p:nvPr/>
          </p:nvSpPr>
          <p:spPr>
            <a:xfrm>
              <a:off x="9109674" y="532952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4" name="等腰三角形 483">
              <a:extLst>
                <a:ext uri="{FF2B5EF4-FFF2-40B4-BE49-F238E27FC236}">
                  <a16:creationId xmlns:a16="http://schemas.microsoft.com/office/drawing/2014/main" id="{33AD8D2D-B2F8-62C6-B1D9-174C03D7A5DC}"/>
                </a:ext>
              </a:extLst>
            </p:cNvPr>
            <p:cNvSpPr/>
            <p:nvPr/>
          </p:nvSpPr>
          <p:spPr>
            <a:xfrm>
              <a:off x="9060517" y="532952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5" name="等腰三角形 484">
              <a:extLst>
                <a:ext uri="{FF2B5EF4-FFF2-40B4-BE49-F238E27FC236}">
                  <a16:creationId xmlns:a16="http://schemas.microsoft.com/office/drawing/2014/main" id="{AA2A12C5-E546-3B1C-BB54-8CF6F874387F}"/>
                </a:ext>
              </a:extLst>
            </p:cNvPr>
            <p:cNvSpPr/>
            <p:nvPr/>
          </p:nvSpPr>
          <p:spPr>
            <a:xfrm>
              <a:off x="9134302" y="537791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6" name="等腰三角形 485">
              <a:extLst>
                <a:ext uri="{FF2B5EF4-FFF2-40B4-BE49-F238E27FC236}">
                  <a16:creationId xmlns:a16="http://schemas.microsoft.com/office/drawing/2014/main" id="{DE3C5456-3EFA-4C92-8760-A5207F238353}"/>
                </a:ext>
              </a:extLst>
            </p:cNvPr>
            <p:cNvSpPr/>
            <p:nvPr/>
          </p:nvSpPr>
          <p:spPr>
            <a:xfrm>
              <a:off x="9158831" y="542520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7" name="等腰三角形 486">
              <a:extLst>
                <a:ext uri="{FF2B5EF4-FFF2-40B4-BE49-F238E27FC236}">
                  <a16:creationId xmlns:a16="http://schemas.microsoft.com/office/drawing/2014/main" id="{ED75FAC5-2CA1-2BB9-1D50-5E47E8FBCA8E}"/>
                </a:ext>
              </a:extLst>
            </p:cNvPr>
            <p:cNvSpPr/>
            <p:nvPr/>
          </p:nvSpPr>
          <p:spPr>
            <a:xfrm>
              <a:off x="9109674" y="542520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8" name="等腰三角形 487">
              <a:extLst>
                <a:ext uri="{FF2B5EF4-FFF2-40B4-BE49-F238E27FC236}">
                  <a16:creationId xmlns:a16="http://schemas.microsoft.com/office/drawing/2014/main" id="{D35DDACE-1984-D01B-8207-196B754BE390}"/>
                </a:ext>
              </a:extLst>
            </p:cNvPr>
            <p:cNvSpPr/>
            <p:nvPr/>
          </p:nvSpPr>
          <p:spPr>
            <a:xfrm>
              <a:off x="9035789" y="537791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9" name="等腰三角形 488">
              <a:extLst>
                <a:ext uri="{FF2B5EF4-FFF2-40B4-BE49-F238E27FC236}">
                  <a16:creationId xmlns:a16="http://schemas.microsoft.com/office/drawing/2014/main" id="{F9EB0FEE-0204-BE06-DDEA-3235E8C266D5}"/>
                </a:ext>
              </a:extLst>
            </p:cNvPr>
            <p:cNvSpPr/>
            <p:nvPr/>
          </p:nvSpPr>
          <p:spPr>
            <a:xfrm>
              <a:off x="9060318" y="542520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0" name="等腰三角形 489">
              <a:extLst>
                <a:ext uri="{FF2B5EF4-FFF2-40B4-BE49-F238E27FC236}">
                  <a16:creationId xmlns:a16="http://schemas.microsoft.com/office/drawing/2014/main" id="{CCB44899-C21E-E6FC-6FFB-DACBB757044F}"/>
                </a:ext>
              </a:extLst>
            </p:cNvPr>
            <p:cNvSpPr/>
            <p:nvPr/>
          </p:nvSpPr>
          <p:spPr>
            <a:xfrm>
              <a:off x="9011161" y="542520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1" name="等腰三角形 490">
              <a:extLst>
                <a:ext uri="{FF2B5EF4-FFF2-40B4-BE49-F238E27FC236}">
                  <a16:creationId xmlns:a16="http://schemas.microsoft.com/office/drawing/2014/main" id="{7E7A4FFB-3A13-83DB-B4B6-AB9F632CBFE3}"/>
                </a:ext>
              </a:extLst>
            </p:cNvPr>
            <p:cNvSpPr/>
            <p:nvPr/>
          </p:nvSpPr>
          <p:spPr>
            <a:xfrm>
              <a:off x="8887719" y="528223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2" name="等腰三角形 491">
              <a:extLst>
                <a:ext uri="{FF2B5EF4-FFF2-40B4-BE49-F238E27FC236}">
                  <a16:creationId xmlns:a16="http://schemas.microsoft.com/office/drawing/2014/main" id="{3A407E92-171C-0A8B-5434-BBD0794FAF33}"/>
                </a:ext>
              </a:extLst>
            </p:cNvPr>
            <p:cNvSpPr/>
            <p:nvPr/>
          </p:nvSpPr>
          <p:spPr>
            <a:xfrm>
              <a:off x="8912248" y="532952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3" name="等腰三角形 492">
              <a:extLst>
                <a:ext uri="{FF2B5EF4-FFF2-40B4-BE49-F238E27FC236}">
                  <a16:creationId xmlns:a16="http://schemas.microsoft.com/office/drawing/2014/main" id="{35DE4BD3-A545-710F-B515-CAF44625F4A8}"/>
                </a:ext>
              </a:extLst>
            </p:cNvPr>
            <p:cNvSpPr/>
            <p:nvPr/>
          </p:nvSpPr>
          <p:spPr>
            <a:xfrm>
              <a:off x="8863091" y="532952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4" name="等腰三角形 493">
              <a:extLst>
                <a:ext uri="{FF2B5EF4-FFF2-40B4-BE49-F238E27FC236}">
                  <a16:creationId xmlns:a16="http://schemas.microsoft.com/office/drawing/2014/main" id="{4C4C7ABD-BAFB-096B-D2DC-37B2E5823245}"/>
                </a:ext>
              </a:extLst>
            </p:cNvPr>
            <p:cNvSpPr/>
            <p:nvPr/>
          </p:nvSpPr>
          <p:spPr>
            <a:xfrm>
              <a:off x="8936876" y="53779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5" name="等腰三角形 494">
              <a:extLst>
                <a:ext uri="{FF2B5EF4-FFF2-40B4-BE49-F238E27FC236}">
                  <a16:creationId xmlns:a16="http://schemas.microsoft.com/office/drawing/2014/main" id="{8318044C-8062-127D-BBBA-1AE4E189D4ED}"/>
                </a:ext>
              </a:extLst>
            </p:cNvPr>
            <p:cNvSpPr/>
            <p:nvPr/>
          </p:nvSpPr>
          <p:spPr>
            <a:xfrm>
              <a:off x="8961405" y="54252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6" name="等腰三角形 495">
              <a:extLst>
                <a:ext uri="{FF2B5EF4-FFF2-40B4-BE49-F238E27FC236}">
                  <a16:creationId xmlns:a16="http://schemas.microsoft.com/office/drawing/2014/main" id="{1FD15DD9-C53F-824D-7D67-BA24A907CCC1}"/>
                </a:ext>
              </a:extLst>
            </p:cNvPr>
            <p:cNvSpPr/>
            <p:nvPr/>
          </p:nvSpPr>
          <p:spPr>
            <a:xfrm>
              <a:off x="8912248" y="54252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7" name="等腰三角形 496">
              <a:extLst>
                <a:ext uri="{FF2B5EF4-FFF2-40B4-BE49-F238E27FC236}">
                  <a16:creationId xmlns:a16="http://schemas.microsoft.com/office/drawing/2014/main" id="{DE8DDAD0-9E9E-44D0-D9FB-F2EA57DD45D2}"/>
                </a:ext>
              </a:extLst>
            </p:cNvPr>
            <p:cNvSpPr/>
            <p:nvPr/>
          </p:nvSpPr>
          <p:spPr>
            <a:xfrm>
              <a:off x="8838363" y="53779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8" name="等腰三角形 497">
              <a:extLst>
                <a:ext uri="{FF2B5EF4-FFF2-40B4-BE49-F238E27FC236}">
                  <a16:creationId xmlns:a16="http://schemas.microsoft.com/office/drawing/2014/main" id="{1A3F5C14-A1D3-5C1B-9537-F92668FF7A45}"/>
                </a:ext>
              </a:extLst>
            </p:cNvPr>
            <p:cNvSpPr/>
            <p:nvPr/>
          </p:nvSpPr>
          <p:spPr>
            <a:xfrm>
              <a:off x="8862892" y="54252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9" name="等腰三角形 498">
              <a:extLst>
                <a:ext uri="{FF2B5EF4-FFF2-40B4-BE49-F238E27FC236}">
                  <a16:creationId xmlns:a16="http://schemas.microsoft.com/office/drawing/2014/main" id="{C5453EF4-E64C-250C-2A5B-2842682276BD}"/>
                </a:ext>
              </a:extLst>
            </p:cNvPr>
            <p:cNvSpPr/>
            <p:nvPr/>
          </p:nvSpPr>
          <p:spPr>
            <a:xfrm>
              <a:off x="8813735" y="54252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0" name="等腰三角形 499">
              <a:extLst>
                <a:ext uri="{FF2B5EF4-FFF2-40B4-BE49-F238E27FC236}">
                  <a16:creationId xmlns:a16="http://schemas.microsoft.com/office/drawing/2014/main" id="{403F74D5-9D61-E97E-EA1A-C9E76CD72FD7}"/>
                </a:ext>
              </a:extLst>
            </p:cNvPr>
            <p:cNvSpPr/>
            <p:nvPr/>
          </p:nvSpPr>
          <p:spPr>
            <a:xfrm>
              <a:off x="8391948" y="469682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1" name="等腰三角形 500">
              <a:extLst>
                <a:ext uri="{FF2B5EF4-FFF2-40B4-BE49-F238E27FC236}">
                  <a16:creationId xmlns:a16="http://schemas.microsoft.com/office/drawing/2014/main" id="{C3B0680B-DFAF-661A-0E7C-AC110C920625}"/>
                </a:ext>
              </a:extLst>
            </p:cNvPr>
            <p:cNvSpPr/>
            <p:nvPr/>
          </p:nvSpPr>
          <p:spPr>
            <a:xfrm>
              <a:off x="8416477" y="474410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2" name="等腰三角形 501">
              <a:extLst>
                <a:ext uri="{FF2B5EF4-FFF2-40B4-BE49-F238E27FC236}">
                  <a16:creationId xmlns:a16="http://schemas.microsoft.com/office/drawing/2014/main" id="{2FC73934-F052-B05D-3C6E-E21A1BF6D134}"/>
                </a:ext>
              </a:extLst>
            </p:cNvPr>
            <p:cNvSpPr/>
            <p:nvPr/>
          </p:nvSpPr>
          <p:spPr>
            <a:xfrm>
              <a:off x="8367320" y="474410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3" name="等腰三角形 502">
              <a:extLst>
                <a:ext uri="{FF2B5EF4-FFF2-40B4-BE49-F238E27FC236}">
                  <a16:creationId xmlns:a16="http://schemas.microsoft.com/office/drawing/2014/main" id="{6132B833-3A4A-854B-161E-6B11EDBD1279}"/>
                </a:ext>
              </a:extLst>
            </p:cNvPr>
            <p:cNvSpPr/>
            <p:nvPr/>
          </p:nvSpPr>
          <p:spPr>
            <a:xfrm>
              <a:off x="8441105" y="479250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4" name="等腰三角形 503">
              <a:extLst>
                <a:ext uri="{FF2B5EF4-FFF2-40B4-BE49-F238E27FC236}">
                  <a16:creationId xmlns:a16="http://schemas.microsoft.com/office/drawing/2014/main" id="{9968C372-A6CD-416F-2ED3-77B0A9F2BF34}"/>
                </a:ext>
              </a:extLst>
            </p:cNvPr>
            <p:cNvSpPr/>
            <p:nvPr/>
          </p:nvSpPr>
          <p:spPr>
            <a:xfrm>
              <a:off x="8465634" y="483979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5" name="等腰三角形 504">
              <a:extLst>
                <a:ext uri="{FF2B5EF4-FFF2-40B4-BE49-F238E27FC236}">
                  <a16:creationId xmlns:a16="http://schemas.microsoft.com/office/drawing/2014/main" id="{7A66D9F5-A1D0-0FC3-9673-6C13759C9300}"/>
                </a:ext>
              </a:extLst>
            </p:cNvPr>
            <p:cNvSpPr/>
            <p:nvPr/>
          </p:nvSpPr>
          <p:spPr>
            <a:xfrm>
              <a:off x="8416477" y="483979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6" name="等腰三角形 505">
              <a:extLst>
                <a:ext uri="{FF2B5EF4-FFF2-40B4-BE49-F238E27FC236}">
                  <a16:creationId xmlns:a16="http://schemas.microsoft.com/office/drawing/2014/main" id="{76FAD251-B521-B5CA-97B4-ADA03425B729}"/>
                </a:ext>
              </a:extLst>
            </p:cNvPr>
            <p:cNvSpPr/>
            <p:nvPr/>
          </p:nvSpPr>
          <p:spPr>
            <a:xfrm>
              <a:off x="8342592" y="479250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7" name="等腰三角形 506">
              <a:extLst>
                <a:ext uri="{FF2B5EF4-FFF2-40B4-BE49-F238E27FC236}">
                  <a16:creationId xmlns:a16="http://schemas.microsoft.com/office/drawing/2014/main" id="{C5380812-2709-DFAC-2FDC-4E37C0B60DA5}"/>
                </a:ext>
              </a:extLst>
            </p:cNvPr>
            <p:cNvSpPr/>
            <p:nvPr/>
          </p:nvSpPr>
          <p:spPr>
            <a:xfrm>
              <a:off x="8367121" y="483979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8" name="等腰三角形 507">
              <a:extLst>
                <a:ext uri="{FF2B5EF4-FFF2-40B4-BE49-F238E27FC236}">
                  <a16:creationId xmlns:a16="http://schemas.microsoft.com/office/drawing/2014/main" id="{B3EF875D-C771-D65B-150C-9300748F42C8}"/>
                </a:ext>
              </a:extLst>
            </p:cNvPr>
            <p:cNvSpPr/>
            <p:nvPr/>
          </p:nvSpPr>
          <p:spPr>
            <a:xfrm>
              <a:off x="8317964" y="483979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9" name="等腰三角形 508">
              <a:extLst>
                <a:ext uri="{FF2B5EF4-FFF2-40B4-BE49-F238E27FC236}">
                  <a16:creationId xmlns:a16="http://schemas.microsoft.com/office/drawing/2014/main" id="{AD3EB450-F534-0EF3-1FE4-2C7CA00ECCEB}"/>
                </a:ext>
              </a:extLst>
            </p:cNvPr>
            <p:cNvSpPr/>
            <p:nvPr/>
          </p:nvSpPr>
          <p:spPr>
            <a:xfrm>
              <a:off x="8490461" y="489044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0" name="等腰三角形 509">
              <a:extLst>
                <a:ext uri="{FF2B5EF4-FFF2-40B4-BE49-F238E27FC236}">
                  <a16:creationId xmlns:a16="http://schemas.microsoft.com/office/drawing/2014/main" id="{4D9F73E2-AA80-FE3B-324C-69E345616944}"/>
                </a:ext>
              </a:extLst>
            </p:cNvPr>
            <p:cNvSpPr/>
            <p:nvPr/>
          </p:nvSpPr>
          <p:spPr>
            <a:xfrm>
              <a:off x="8514990" y="493772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1" name="等腰三角形 510">
              <a:extLst>
                <a:ext uri="{FF2B5EF4-FFF2-40B4-BE49-F238E27FC236}">
                  <a16:creationId xmlns:a16="http://schemas.microsoft.com/office/drawing/2014/main" id="{B96115EB-F0A1-C232-3055-DBEA1EC76A15}"/>
                </a:ext>
              </a:extLst>
            </p:cNvPr>
            <p:cNvSpPr/>
            <p:nvPr/>
          </p:nvSpPr>
          <p:spPr>
            <a:xfrm>
              <a:off x="8465833" y="493772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2" name="等腰三角形 511">
              <a:extLst>
                <a:ext uri="{FF2B5EF4-FFF2-40B4-BE49-F238E27FC236}">
                  <a16:creationId xmlns:a16="http://schemas.microsoft.com/office/drawing/2014/main" id="{83CAAD79-60F5-EA4F-A9D8-4E31BC881CE7}"/>
                </a:ext>
              </a:extLst>
            </p:cNvPr>
            <p:cNvSpPr/>
            <p:nvPr/>
          </p:nvSpPr>
          <p:spPr>
            <a:xfrm>
              <a:off x="8539618" y="49861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3" name="等腰三角形 512">
              <a:extLst>
                <a:ext uri="{FF2B5EF4-FFF2-40B4-BE49-F238E27FC236}">
                  <a16:creationId xmlns:a16="http://schemas.microsoft.com/office/drawing/2014/main" id="{FD039548-5081-2288-23EB-0E349AFC06DA}"/>
                </a:ext>
              </a:extLst>
            </p:cNvPr>
            <p:cNvSpPr/>
            <p:nvPr/>
          </p:nvSpPr>
          <p:spPr>
            <a:xfrm>
              <a:off x="8564147" y="50334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4" name="等腰三角形 513">
              <a:extLst>
                <a:ext uri="{FF2B5EF4-FFF2-40B4-BE49-F238E27FC236}">
                  <a16:creationId xmlns:a16="http://schemas.microsoft.com/office/drawing/2014/main" id="{0BC3E066-265C-551C-6303-AC7EC557CFFB}"/>
                </a:ext>
              </a:extLst>
            </p:cNvPr>
            <p:cNvSpPr/>
            <p:nvPr/>
          </p:nvSpPr>
          <p:spPr>
            <a:xfrm>
              <a:off x="8514990" y="50334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5" name="等腰三角形 514">
              <a:extLst>
                <a:ext uri="{FF2B5EF4-FFF2-40B4-BE49-F238E27FC236}">
                  <a16:creationId xmlns:a16="http://schemas.microsoft.com/office/drawing/2014/main" id="{9D47493D-5EEC-500B-1915-6F7E7D75A15B}"/>
                </a:ext>
              </a:extLst>
            </p:cNvPr>
            <p:cNvSpPr/>
            <p:nvPr/>
          </p:nvSpPr>
          <p:spPr>
            <a:xfrm>
              <a:off x="8441105" y="49861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6" name="等腰三角形 515">
              <a:extLst>
                <a:ext uri="{FF2B5EF4-FFF2-40B4-BE49-F238E27FC236}">
                  <a16:creationId xmlns:a16="http://schemas.microsoft.com/office/drawing/2014/main" id="{4C97AA6C-F045-3169-4C3B-2CDFE3FD37BF}"/>
                </a:ext>
              </a:extLst>
            </p:cNvPr>
            <p:cNvSpPr/>
            <p:nvPr/>
          </p:nvSpPr>
          <p:spPr>
            <a:xfrm>
              <a:off x="8465634" y="50334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7" name="等腰三角形 516">
              <a:extLst>
                <a:ext uri="{FF2B5EF4-FFF2-40B4-BE49-F238E27FC236}">
                  <a16:creationId xmlns:a16="http://schemas.microsoft.com/office/drawing/2014/main" id="{3B3F9055-2C86-E2EE-396D-6A31AF18F890}"/>
                </a:ext>
              </a:extLst>
            </p:cNvPr>
            <p:cNvSpPr/>
            <p:nvPr/>
          </p:nvSpPr>
          <p:spPr>
            <a:xfrm>
              <a:off x="8416477" y="50334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8" name="等腰三角形 517">
              <a:extLst>
                <a:ext uri="{FF2B5EF4-FFF2-40B4-BE49-F238E27FC236}">
                  <a16:creationId xmlns:a16="http://schemas.microsoft.com/office/drawing/2014/main" id="{69C51313-36EC-C252-31FB-70AE3771E3F4}"/>
                </a:ext>
              </a:extLst>
            </p:cNvPr>
            <p:cNvSpPr/>
            <p:nvPr/>
          </p:nvSpPr>
          <p:spPr>
            <a:xfrm>
              <a:off x="8293035" y="489044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9" name="等腰三角形 518">
              <a:extLst>
                <a:ext uri="{FF2B5EF4-FFF2-40B4-BE49-F238E27FC236}">
                  <a16:creationId xmlns:a16="http://schemas.microsoft.com/office/drawing/2014/main" id="{9C880BB1-1415-C673-C40D-9CED543A65B1}"/>
                </a:ext>
              </a:extLst>
            </p:cNvPr>
            <p:cNvSpPr/>
            <p:nvPr/>
          </p:nvSpPr>
          <p:spPr>
            <a:xfrm>
              <a:off x="8317564" y="493772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0" name="等腰三角形 519">
              <a:extLst>
                <a:ext uri="{FF2B5EF4-FFF2-40B4-BE49-F238E27FC236}">
                  <a16:creationId xmlns:a16="http://schemas.microsoft.com/office/drawing/2014/main" id="{FF7A40DC-A1A7-F6BD-F2A6-AAFDDFB7C162}"/>
                </a:ext>
              </a:extLst>
            </p:cNvPr>
            <p:cNvSpPr/>
            <p:nvPr/>
          </p:nvSpPr>
          <p:spPr>
            <a:xfrm>
              <a:off x="8268407" y="493772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1" name="等腰三角形 520">
              <a:extLst>
                <a:ext uri="{FF2B5EF4-FFF2-40B4-BE49-F238E27FC236}">
                  <a16:creationId xmlns:a16="http://schemas.microsoft.com/office/drawing/2014/main" id="{1E4EA3A1-E880-35C7-25BE-E52F1ED49C28}"/>
                </a:ext>
              </a:extLst>
            </p:cNvPr>
            <p:cNvSpPr/>
            <p:nvPr/>
          </p:nvSpPr>
          <p:spPr>
            <a:xfrm>
              <a:off x="8342192" y="498612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2" name="等腰三角形 521">
              <a:extLst>
                <a:ext uri="{FF2B5EF4-FFF2-40B4-BE49-F238E27FC236}">
                  <a16:creationId xmlns:a16="http://schemas.microsoft.com/office/drawing/2014/main" id="{958E372D-53BF-7A43-1F21-FA171D03AB9E}"/>
                </a:ext>
              </a:extLst>
            </p:cNvPr>
            <p:cNvSpPr/>
            <p:nvPr/>
          </p:nvSpPr>
          <p:spPr>
            <a:xfrm>
              <a:off x="8366721" y="503340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3" name="等腰三角形 522">
              <a:extLst>
                <a:ext uri="{FF2B5EF4-FFF2-40B4-BE49-F238E27FC236}">
                  <a16:creationId xmlns:a16="http://schemas.microsoft.com/office/drawing/2014/main" id="{0552F575-B41D-5093-D882-B0B1327663A2}"/>
                </a:ext>
              </a:extLst>
            </p:cNvPr>
            <p:cNvSpPr/>
            <p:nvPr/>
          </p:nvSpPr>
          <p:spPr>
            <a:xfrm>
              <a:off x="8317564" y="503340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4" name="等腰三角形 523">
              <a:extLst>
                <a:ext uri="{FF2B5EF4-FFF2-40B4-BE49-F238E27FC236}">
                  <a16:creationId xmlns:a16="http://schemas.microsoft.com/office/drawing/2014/main" id="{05DF9364-2317-AD5F-1F45-B6A0C14DE028}"/>
                </a:ext>
              </a:extLst>
            </p:cNvPr>
            <p:cNvSpPr/>
            <p:nvPr/>
          </p:nvSpPr>
          <p:spPr>
            <a:xfrm>
              <a:off x="8243679" y="498612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5" name="等腰三角形 524">
              <a:extLst>
                <a:ext uri="{FF2B5EF4-FFF2-40B4-BE49-F238E27FC236}">
                  <a16:creationId xmlns:a16="http://schemas.microsoft.com/office/drawing/2014/main" id="{7B9F60F0-138E-7882-AE26-0F007DBD80A5}"/>
                </a:ext>
              </a:extLst>
            </p:cNvPr>
            <p:cNvSpPr/>
            <p:nvPr/>
          </p:nvSpPr>
          <p:spPr>
            <a:xfrm>
              <a:off x="8268208" y="503340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" name="等腰三角形 525">
              <a:extLst>
                <a:ext uri="{FF2B5EF4-FFF2-40B4-BE49-F238E27FC236}">
                  <a16:creationId xmlns:a16="http://schemas.microsoft.com/office/drawing/2014/main" id="{DE4CF0AD-4349-6A30-7F47-B80C39B382C8}"/>
                </a:ext>
              </a:extLst>
            </p:cNvPr>
            <p:cNvSpPr/>
            <p:nvPr/>
          </p:nvSpPr>
          <p:spPr>
            <a:xfrm>
              <a:off x="8219051" y="503340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7" name="等腰三角形 526">
              <a:extLst>
                <a:ext uri="{FF2B5EF4-FFF2-40B4-BE49-F238E27FC236}">
                  <a16:creationId xmlns:a16="http://schemas.microsoft.com/office/drawing/2014/main" id="{9BEB651B-1121-77C4-108D-E841C29AA965}"/>
                </a:ext>
              </a:extLst>
            </p:cNvPr>
            <p:cNvSpPr/>
            <p:nvPr/>
          </p:nvSpPr>
          <p:spPr>
            <a:xfrm>
              <a:off x="8589374" y="508861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8" name="等腰三角形 527">
              <a:extLst>
                <a:ext uri="{FF2B5EF4-FFF2-40B4-BE49-F238E27FC236}">
                  <a16:creationId xmlns:a16="http://schemas.microsoft.com/office/drawing/2014/main" id="{ED9353AA-BF28-02F7-E397-AA078317698E}"/>
                </a:ext>
              </a:extLst>
            </p:cNvPr>
            <p:cNvSpPr/>
            <p:nvPr/>
          </p:nvSpPr>
          <p:spPr>
            <a:xfrm>
              <a:off x="8613903" y="513590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9" name="等腰三角形 528">
              <a:extLst>
                <a:ext uri="{FF2B5EF4-FFF2-40B4-BE49-F238E27FC236}">
                  <a16:creationId xmlns:a16="http://schemas.microsoft.com/office/drawing/2014/main" id="{999597E8-FD9E-FED4-608E-65922E9EBE2E}"/>
                </a:ext>
              </a:extLst>
            </p:cNvPr>
            <p:cNvSpPr/>
            <p:nvPr/>
          </p:nvSpPr>
          <p:spPr>
            <a:xfrm>
              <a:off x="8564746" y="513590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0" name="等腰三角形 529">
              <a:extLst>
                <a:ext uri="{FF2B5EF4-FFF2-40B4-BE49-F238E27FC236}">
                  <a16:creationId xmlns:a16="http://schemas.microsoft.com/office/drawing/2014/main" id="{1328788E-1469-0858-A404-62AC6968D65B}"/>
                </a:ext>
              </a:extLst>
            </p:cNvPr>
            <p:cNvSpPr/>
            <p:nvPr/>
          </p:nvSpPr>
          <p:spPr>
            <a:xfrm>
              <a:off x="8638531" y="518429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1" name="等腰三角形 530">
              <a:extLst>
                <a:ext uri="{FF2B5EF4-FFF2-40B4-BE49-F238E27FC236}">
                  <a16:creationId xmlns:a16="http://schemas.microsoft.com/office/drawing/2014/main" id="{A71533F6-4142-A4CB-F5FB-CEED7A287575}"/>
                </a:ext>
              </a:extLst>
            </p:cNvPr>
            <p:cNvSpPr/>
            <p:nvPr/>
          </p:nvSpPr>
          <p:spPr>
            <a:xfrm>
              <a:off x="8663060" y="523158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2" name="等腰三角形 531">
              <a:extLst>
                <a:ext uri="{FF2B5EF4-FFF2-40B4-BE49-F238E27FC236}">
                  <a16:creationId xmlns:a16="http://schemas.microsoft.com/office/drawing/2014/main" id="{A217D120-5E81-A862-66B2-6C172A4D82EE}"/>
                </a:ext>
              </a:extLst>
            </p:cNvPr>
            <p:cNvSpPr/>
            <p:nvPr/>
          </p:nvSpPr>
          <p:spPr>
            <a:xfrm>
              <a:off x="8613903" y="523158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3" name="等腰三角形 532">
              <a:extLst>
                <a:ext uri="{FF2B5EF4-FFF2-40B4-BE49-F238E27FC236}">
                  <a16:creationId xmlns:a16="http://schemas.microsoft.com/office/drawing/2014/main" id="{5124299D-CFB6-5984-9010-5E56B9E4C0DA}"/>
                </a:ext>
              </a:extLst>
            </p:cNvPr>
            <p:cNvSpPr/>
            <p:nvPr/>
          </p:nvSpPr>
          <p:spPr>
            <a:xfrm>
              <a:off x="8540018" y="518429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4" name="等腰三角形 533">
              <a:extLst>
                <a:ext uri="{FF2B5EF4-FFF2-40B4-BE49-F238E27FC236}">
                  <a16:creationId xmlns:a16="http://schemas.microsoft.com/office/drawing/2014/main" id="{98008651-B03B-A78D-21C1-CBE6C09098B6}"/>
                </a:ext>
              </a:extLst>
            </p:cNvPr>
            <p:cNvSpPr/>
            <p:nvPr/>
          </p:nvSpPr>
          <p:spPr>
            <a:xfrm>
              <a:off x="8564547" y="523158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5" name="等腰三角形 534">
              <a:extLst>
                <a:ext uri="{FF2B5EF4-FFF2-40B4-BE49-F238E27FC236}">
                  <a16:creationId xmlns:a16="http://schemas.microsoft.com/office/drawing/2014/main" id="{9670E792-1F27-E11E-C62D-5FA720544259}"/>
                </a:ext>
              </a:extLst>
            </p:cNvPr>
            <p:cNvSpPr/>
            <p:nvPr/>
          </p:nvSpPr>
          <p:spPr>
            <a:xfrm>
              <a:off x="8515390" y="523158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6" name="等腰三角形 535">
              <a:extLst>
                <a:ext uri="{FF2B5EF4-FFF2-40B4-BE49-F238E27FC236}">
                  <a16:creationId xmlns:a16="http://schemas.microsoft.com/office/drawing/2014/main" id="{6A5B2115-93F9-FD40-698B-D334DF997E4E}"/>
                </a:ext>
              </a:extLst>
            </p:cNvPr>
            <p:cNvSpPr/>
            <p:nvPr/>
          </p:nvSpPr>
          <p:spPr>
            <a:xfrm>
              <a:off x="8687887" y="528223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7" name="等腰三角形 536">
              <a:extLst>
                <a:ext uri="{FF2B5EF4-FFF2-40B4-BE49-F238E27FC236}">
                  <a16:creationId xmlns:a16="http://schemas.microsoft.com/office/drawing/2014/main" id="{F4324766-30EF-E653-81A2-319120FA4C1D}"/>
                </a:ext>
              </a:extLst>
            </p:cNvPr>
            <p:cNvSpPr/>
            <p:nvPr/>
          </p:nvSpPr>
          <p:spPr>
            <a:xfrm>
              <a:off x="8712416" y="532952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8" name="等腰三角形 537">
              <a:extLst>
                <a:ext uri="{FF2B5EF4-FFF2-40B4-BE49-F238E27FC236}">
                  <a16:creationId xmlns:a16="http://schemas.microsoft.com/office/drawing/2014/main" id="{857B0E82-85F6-685B-E837-773882381D51}"/>
                </a:ext>
              </a:extLst>
            </p:cNvPr>
            <p:cNvSpPr/>
            <p:nvPr/>
          </p:nvSpPr>
          <p:spPr>
            <a:xfrm>
              <a:off x="8663259" y="532952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9" name="等腰三角形 538">
              <a:extLst>
                <a:ext uri="{FF2B5EF4-FFF2-40B4-BE49-F238E27FC236}">
                  <a16:creationId xmlns:a16="http://schemas.microsoft.com/office/drawing/2014/main" id="{9812DEB1-8BAB-264F-9E73-32E9C8BDB7B1}"/>
                </a:ext>
              </a:extLst>
            </p:cNvPr>
            <p:cNvSpPr/>
            <p:nvPr/>
          </p:nvSpPr>
          <p:spPr>
            <a:xfrm>
              <a:off x="8737044" y="53779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0" name="等腰三角形 539">
              <a:extLst>
                <a:ext uri="{FF2B5EF4-FFF2-40B4-BE49-F238E27FC236}">
                  <a16:creationId xmlns:a16="http://schemas.microsoft.com/office/drawing/2014/main" id="{32E5453A-5FFF-7CBE-805C-D775CBA963E7}"/>
                </a:ext>
              </a:extLst>
            </p:cNvPr>
            <p:cNvSpPr/>
            <p:nvPr/>
          </p:nvSpPr>
          <p:spPr>
            <a:xfrm>
              <a:off x="8761573" y="54252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1" name="等腰三角形 540">
              <a:extLst>
                <a:ext uri="{FF2B5EF4-FFF2-40B4-BE49-F238E27FC236}">
                  <a16:creationId xmlns:a16="http://schemas.microsoft.com/office/drawing/2014/main" id="{8F116AEA-E1C7-0544-3747-DF8EB111D454}"/>
                </a:ext>
              </a:extLst>
            </p:cNvPr>
            <p:cNvSpPr/>
            <p:nvPr/>
          </p:nvSpPr>
          <p:spPr>
            <a:xfrm>
              <a:off x="8712416" y="54252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2" name="等腰三角形 541">
              <a:extLst>
                <a:ext uri="{FF2B5EF4-FFF2-40B4-BE49-F238E27FC236}">
                  <a16:creationId xmlns:a16="http://schemas.microsoft.com/office/drawing/2014/main" id="{A4EB965F-B4F7-5E3E-A947-1A8B9FC81EF7}"/>
                </a:ext>
              </a:extLst>
            </p:cNvPr>
            <p:cNvSpPr/>
            <p:nvPr/>
          </p:nvSpPr>
          <p:spPr>
            <a:xfrm>
              <a:off x="8638531" y="53779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3" name="等腰三角形 542">
              <a:extLst>
                <a:ext uri="{FF2B5EF4-FFF2-40B4-BE49-F238E27FC236}">
                  <a16:creationId xmlns:a16="http://schemas.microsoft.com/office/drawing/2014/main" id="{C2F62085-F877-0EF0-8480-EC2C2BD53390}"/>
                </a:ext>
              </a:extLst>
            </p:cNvPr>
            <p:cNvSpPr/>
            <p:nvPr/>
          </p:nvSpPr>
          <p:spPr>
            <a:xfrm>
              <a:off x="8663060" y="54252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4" name="等腰三角形 543">
              <a:extLst>
                <a:ext uri="{FF2B5EF4-FFF2-40B4-BE49-F238E27FC236}">
                  <a16:creationId xmlns:a16="http://schemas.microsoft.com/office/drawing/2014/main" id="{DDC32541-CFC1-EC97-023C-EADA12F44000}"/>
                </a:ext>
              </a:extLst>
            </p:cNvPr>
            <p:cNvSpPr/>
            <p:nvPr/>
          </p:nvSpPr>
          <p:spPr>
            <a:xfrm>
              <a:off x="8613903" y="54252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5" name="等腰三角形 544">
              <a:extLst>
                <a:ext uri="{FF2B5EF4-FFF2-40B4-BE49-F238E27FC236}">
                  <a16:creationId xmlns:a16="http://schemas.microsoft.com/office/drawing/2014/main" id="{E5A7DFF5-1B3B-D97D-E8F6-8FFF390EAF4A}"/>
                </a:ext>
              </a:extLst>
            </p:cNvPr>
            <p:cNvSpPr/>
            <p:nvPr/>
          </p:nvSpPr>
          <p:spPr>
            <a:xfrm>
              <a:off x="8490461" y="528223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6" name="等腰三角形 545">
              <a:extLst>
                <a:ext uri="{FF2B5EF4-FFF2-40B4-BE49-F238E27FC236}">
                  <a16:creationId xmlns:a16="http://schemas.microsoft.com/office/drawing/2014/main" id="{8599587B-C490-B7DC-D8AA-3C944C2FF7B5}"/>
                </a:ext>
              </a:extLst>
            </p:cNvPr>
            <p:cNvSpPr/>
            <p:nvPr/>
          </p:nvSpPr>
          <p:spPr>
            <a:xfrm>
              <a:off x="8514990" y="532952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7" name="等腰三角形 546">
              <a:extLst>
                <a:ext uri="{FF2B5EF4-FFF2-40B4-BE49-F238E27FC236}">
                  <a16:creationId xmlns:a16="http://schemas.microsoft.com/office/drawing/2014/main" id="{3D65461A-89A7-1F86-5222-36F9D2A5F49B}"/>
                </a:ext>
              </a:extLst>
            </p:cNvPr>
            <p:cNvSpPr/>
            <p:nvPr/>
          </p:nvSpPr>
          <p:spPr>
            <a:xfrm>
              <a:off x="8465833" y="532952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8" name="等腰三角形 547">
              <a:extLst>
                <a:ext uri="{FF2B5EF4-FFF2-40B4-BE49-F238E27FC236}">
                  <a16:creationId xmlns:a16="http://schemas.microsoft.com/office/drawing/2014/main" id="{0C6D7507-78E9-71C1-E853-6B4CE13ED214}"/>
                </a:ext>
              </a:extLst>
            </p:cNvPr>
            <p:cNvSpPr/>
            <p:nvPr/>
          </p:nvSpPr>
          <p:spPr>
            <a:xfrm>
              <a:off x="8539618" y="53779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9" name="等腰三角形 548">
              <a:extLst>
                <a:ext uri="{FF2B5EF4-FFF2-40B4-BE49-F238E27FC236}">
                  <a16:creationId xmlns:a16="http://schemas.microsoft.com/office/drawing/2014/main" id="{7E17576D-85F3-2D3B-BACE-40B0FC973CD6}"/>
                </a:ext>
              </a:extLst>
            </p:cNvPr>
            <p:cNvSpPr/>
            <p:nvPr/>
          </p:nvSpPr>
          <p:spPr>
            <a:xfrm>
              <a:off x="8564147" y="54252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0" name="等腰三角形 549">
              <a:extLst>
                <a:ext uri="{FF2B5EF4-FFF2-40B4-BE49-F238E27FC236}">
                  <a16:creationId xmlns:a16="http://schemas.microsoft.com/office/drawing/2014/main" id="{C2D93FAE-CB58-A509-9F10-0E5827C410FB}"/>
                </a:ext>
              </a:extLst>
            </p:cNvPr>
            <p:cNvSpPr/>
            <p:nvPr/>
          </p:nvSpPr>
          <p:spPr>
            <a:xfrm>
              <a:off x="8514990" y="54252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1" name="等腰三角形 550">
              <a:extLst>
                <a:ext uri="{FF2B5EF4-FFF2-40B4-BE49-F238E27FC236}">
                  <a16:creationId xmlns:a16="http://schemas.microsoft.com/office/drawing/2014/main" id="{A9E56213-5CF0-927C-26DD-401728927D84}"/>
                </a:ext>
              </a:extLst>
            </p:cNvPr>
            <p:cNvSpPr/>
            <p:nvPr/>
          </p:nvSpPr>
          <p:spPr>
            <a:xfrm>
              <a:off x="8441105" y="53779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2" name="等腰三角形 551">
              <a:extLst>
                <a:ext uri="{FF2B5EF4-FFF2-40B4-BE49-F238E27FC236}">
                  <a16:creationId xmlns:a16="http://schemas.microsoft.com/office/drawing/2014/main" id="{617E719B-B711-ACD0-BD98-C5DD037F8A7B}"/>
                </a:ext>
              </a:extLst>
            </p:cNvPr>
            <p:cNvSpPr/>
            <p:nvPr/>
          </p:nvSpPr>
          <p:spPr>
            <a:xfrm>
              <a:off x="8465634" y="54252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3" name="等腰三角形 552">
              <a:extLst>
                <a:ext uri="{FF2B5EF4-FFF2-40B4-BE49-F238E27FC236}">
                  <a16:creationId xmlns:a16="http://schemas.microsoft.com/office/drawing/2014/main" id="{2C5C72F2-434D-6674-A636-958A2BD7C240}"/>
                </a:ext>
              </a:extLst>
            </p:cNvPr>
            <p:cNvSpPr/>
            <p:nvPr/>
          </p:nvSpPr>
          <p:spPr>
            <a:xfrm>
              <a:off x="8416477" y="54252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4" name="等腰三角形 553">
              <a:extLst>
                <a:ext uri="{FF2B5EF4-FFF2-40B4-BE49-F238E27FC236}">
                  <a16:creationId xmlns:a16="http://schemas.microsoft.com/office/drawing/2014/main" id="{F52B755C-6BE0-6822-2507-7BFAE5795B0F}"/>
                </a:ext>
              </a:extLst>
            </p:cNvPr>
            <p:cNvSpPr/>
            <p:nvPr/>
          </p:nvSpPr>
          <p:spPr>
            <a:xfrm>
              <a:off x="8193722" y="508861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5" name="等腰三角形 554">
              <a:extLst>
                <a:ext uri="{FF2B5EF4-FFF2-40B4-BE49-F238E27FC236}">
                  <a16:creationId xmlns:a16="http://schemas.microsoft.com/office/drawing/2014/main" id="{AC1C1E0A-E1FA-7D41-73EC-961D4F4325B9}"/>
                </a:ext>
              </a:extLst>
            </p:cNvPr>
            <p:cNvSpPr/>
            <p:nvPr/>
          </p:nvSpPr>
          <p:spPr>
            <a:xfrm>
              <a:off x="8218251" y="513590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6" name="等腰三角形 555">
              <a:extLst>
                <a:ext uri="{FF2B5EF4-FFF2-40B4-BE49-F238E27FC236}">
                  <a16:creationId xmlns:a16="http://schemas.microsoft.com/office/drawing/2014/main" id="{DA680D9B-7794-5190-54CA-9BD56D47CCAD}"/>
                </a:ext>
              </a:extLst>
            </p:cNvPr>
            <p:cNvSpPr/>
            <p:nvPr/>
          </p:nvSpPr>
          <p:spPr>
            <a:xfrm>
              <a:off x="8169094" y="513590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7" name="等腰三角形 556">
              <a:extLst>
                <a:ext uri="{FF2B5EF4-FFF2-40B4-BE49-F238E27FC236}">
                  <a16:creationId xmlns:a16="http://schemas.microsoft.com/office/drawing/2014/main" id="{7B648C4F-E342-E776-AAB0-781E3A0BEEB7}"/>
                </a:ext>
              </a:extLst>
            </p:cNvPr>
            <p:cNvSpPr/>
            <p:nvPr/>
          </p:nvSpPr>
          <p:spPr>
            <a:xfrm>
              <a:off x="8242879" y="518429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8" name="等腰三角形 557">
              <a:extLst>
                <a:ext uri="{FF2B5EF4-FFF2-40B4-BE49-F238E27FC236}">
                  <a16:creationId xmlns:a16="http://schemas.microsoft.com/office/drawing/2014/main" id="{AD3957DD-9C04-A383-2A39-7964C97AAF47}"/>
                </a:ext>
              </a:extLst>
            </p:cNvPr>
            <p:cNvSpPr/>
            <p:nvPr/>
          </p:nvSpPr>
          <p:spPr>
            <a:xfrm>
              <a:off x="8267408" y="523158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9" name="等腰三角形 558">
              <a:extLst>
                <a:ext uri="{FF2B5EF4-FFF2-40B4-BE49-F238E27FC236}">
                  <a16:creationId xmlns:a16="http://schemas.microsoft.com/office/drawing/2014/main" id="{3AC37A4B-C28B-AF52-7658-B16B9287A492}"/>
                </a:ext>
              </a:extLst>
            </p:cNvPr>
            <p:cNvSpPr/>
            <p:nvPr/>
          </p:nvSpPr>
          <p:spPr>
            <a:xfrm>
              <a:off x="8218251" y="523158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0" name="等腰三角形 559">
              <a:extLst>
                <a:ext uri="{FF2B5EF4-FFF2-40B4-BE49-F238E27FC236}">
                  <a16:creationId xmlns:a16="http://schemas.microsoft.com/office/drawing/2014/main" id="{2D755858-26C1-531C-6BF8-E22090A4AD40}"/>
                </a:ext>
              </a:extLst>
            </p:cNvPr>
            <p:cNvSpPr/>
            <p:nvPr/>
          </p:nvSpPr>
          <p:spPr>
            <a:xfrm>
              <a:off x="8144366" y="518429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1" name="等腰三角形 560">
              <a:extLst>
                <a:ext uri="{FF2B5EF4-FFF2-40B4-BE49-F238E27FC236}">
                  <a16:creationId xmlns:a16="http://schemas.microsoft.com/office/drawing/2014/main" id="{2DC41F6F-7B53-0D2F-1BA4-3E4BB4629926}"/>
                </a:ext>
              </a:extLst>
            </p:cNvPr>
            <p:cNvSpPr/>
            <p:nvPr/>
          </p:nvSpPr>
          <p:spPr>
            <a:xfrm>
              <a:off x="8168895" y="523158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2" name="等腰三角形 561">
              <a:extLst>
                <a:ext uri="{FF2B5EF4-FFF2-40B4-BE49-F238E27FC236}">
                  <a16:creationId xmlns:a16="http://schemas.microsoft.com/office/drawing/2014/main" id="{A0D3F556-952D-961C-3C56-D444C5BDEC0F}"/>
                </a:ext>
              </a:extLst>
            </p:cNvPr>
            <p:cNvSpPr/>
            <p:nvPr/>
          </p:nvSpPr>
          <p:spPr>
            <a:xfrm>
              <a:off x="8119738" y="523158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3" name="等腰三角形 562">
              <a:extLst>
                <a:ext uri="{FF2B5EF4-FFF2-40B4-BE49-F238E27FC236}">
                  <a16:creationId xmlns:a16="http://schemas.microsoft.com/office/drawing/2014/main" id="{5501C0C0-F0A3-F3D0-40D9-CE591B7D0BDA}"/>
                </a:ext>
              </a:extLst>
            </p:cNvPr>
            <p:cNvSpPr/>
            <p:nvPr/>
          </p:nvSpPr>
          <p:spPr>
            <a:xfrm>
              <a:off x="8292234" y="528223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4" name="等腰三角形 563">
              <a:extLst>
                <a:ext uri="{FF2B5EF4-FFF2-40B4-BE49-F238E27FC236}">
                  <a16:creationId xmlns:a16="http://schemas.microsoft.com/office/drawing/2014/main" id="{000C6829-D418-6A28-9725-F03F4AD1E88A}"/>
                </a:ext>
              </a:extLst>
            </p:cNvPr>
            <p:cNvSpPr/>
            <p:nvPr/>
          </p:nvSpPr>
          <p:spPr>
            <a:xfrm>
              <a:off x="8316763" y="532952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等腰三角形 564">
              <a:extLst>
                <a:ext uri="{FF2B5EF4-FFF2-40B4-BE49-F238E27FC236}">
                  <a16:creationId xmlns:a16="http://schemas.microsoft.com/office/drawing/2014/main" id="{DB7C653C-8998-E9ED-C21F-52319812A838}"/>
                </a:ext>
              </a:extLst>
            </p:cNvPr>
            <p:cNvSpPr/>
            <p:nvPr/>
          </p:nvSpPr>
          <p:spPr>
            <a:xfrm>
              <a:off x="8267606" y="532952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6" name="等腰三角形 565">
              <a:extLst>
                <a:ext uri="{FF2B5EF4-FFF2-40B4-BE49-F238E27FC236}">
                  <a16:creationId xmlns:a16="http://schemas.microsoft.com/office/drawing/2014/main" id="{E67ED886-3A12-E643-E68B-91609DAD0129}"/>
                </a:ext>
              </a:extLst>
            </p:cNvPr>
            <p:cNvSpPr/>
            <p:nvPr/>
          </p:nvSpPr>
          <p:spPr>
            <a:xfrm>
              <a:off x="8341391" y="53779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7" name="等腰三角形 566">
              <a:extLst>
                <a:ext uri="{FF2B5EF4-FFF2-40B4-BE49-F238E27FC236}">
                  <a16:creationId xmlns:a16="http://schemas.microsoft.com/office/drawing/2014/main" id="{11D94731-A66E-32A5-FF7E-57417B61EB08}"/>
                </a:ext>
              </a:extLst>
            </p:cNvPr>
            <p:cNvSpPr/>
            <p:nvPr/>
          </p:nvSpPr>
          <p:spPr>
            <a:xfrm>
              <a:off x="8365920" y="54252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等腰三角形 567">
              <a:extLst>
                <a:ext uri="{FF2B5EF4-FFF2-40B4-BE49-F238E27FC236}">
                  <a16:creationId xmlns:a16="http://schemas.microsoft.com/office/drawing/2014/main" id="{DDF4149A-8848-5AD3-DEAF-C5C4A19C1C78}"/>
                </a:ext>
              </a:extLst>
            </p:cNvPr>
            <p:cNvSpPr/>
            <p:nvPr/>
          </p:nvSpPr>
          <p:spPr>
            <a:xfrm>
              <a:off x="8316763" y="54252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9" name="等腰三角形 568">
              <a:extLst>
                <a:ext uri="{FF2B5EF4-FFF2-40B4-BE49-F238E27FC236}">
                  <a16:creationId xmlns:a16="http://schemas.microsoft.com/office/drawing/2014/main" id="{20EFF30C-3CA9-EB8F-B7DB-EC61D86773E9}"/>
                </a:ext>
              </a:extLst>
            </p:cNvPr>
            <p:cNvSpPr/>
            <p:nvPr/>
          </p:nvSpPr>
          <p:spPr>
            <a:xfrm>
              <a:off x="8242878" y="53779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0" name="等腰三角形 569">
              <a:extLst>
                <a:ext uri="{FF2B5EF4-FFF2-40B4-BE49-F238E27FC236}">
                  <a16:creationId xmlns:a16="http://schemas.microsoft.com/office/drawing/2014/main" id="{16420345-006A-3CD7-BC47-260B023B44B7}"/>
                </a:ext>
              </a:extLst>
            </p:cNvPr>
            <p:cNvSpPr/>
            <p:nvPr/>
          </p:nvSpPr>
          <p:spPr>
            <a:xfrm>
              <a:off x="8267407" y="54252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等腰三角形 570">
              <a:extLst>
                <a:ext uri="{FF2B5EF4-FFF2-40B4-BE49-F238E27FC236}">
                  <a16:creationId xmlns:a16="http://schemas.microsoft.com/office/drawing/2014/main" id="{A1A7E9A5-4D44-0AC8-A59B-8EF9C7707EC0}"/>
                </a:ext>
              </a:extLst>
            </p:cNvPr>
            <p:cNvSpPr/>
            <p:nvPr/>
          </p:nvSpPr>
          <p:spPr>
            <a:xfrm>
              <a:off x="8218250" y="54252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等腰三角形 571">
              <a:extLst>
                <a:ext uri="{FF2B5EF4-FFF2-40B4-BE49-F238E27FC236}">
                  <a16:creationId xmlns:a16="http://schemas.microsoft.com/office/drawing/2014/main" id="{2B212EB7-095E-3755-1516-A7E4FF170406}"/>
                </a:ext>
              </a:extLst>
            </p:cNvPr>
            <p:cNvSpPr/>
            <p:nvPr/>
          </p:nvSpPr>
          <p:spPr>
            <a:xfrm>
              <a:off x="8094808" y="528223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等腰三角形 572">
              <a:extLst>
                <a:ext uri="{FF2B5EF4-FFF2-40B4-BE49-F238E27FC236}">
                  <a16:creationId xmlns:a16="http://schemas.microsoft.com/office/drawing/2014/main" id="{524B26DC-B920-EBED-D85A-B39A7D4D776B}"/>
                </a:ext>
              </a:extLst>
            </p:cNvPr>
            <p:cNvSpPr/>
            <p:nvPr/>
          </p:nvSpPr>
          <p:spPr>
            <a:xfrm>
              <a:off x="8119337" y="532951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4" name="等腰三角形 573">
              <a:extLst>
                <a:ext uri="{FF2B5EF4-FFF2-40B4-BE49-F238E27FC236}">
                  <a16:creationId xmlns:a16="http://schemas.microsoft.com/office/drawing/2014/main" id="{65F81B0D-FCD8-7E01-5DFC-30CD1AC02E52}"/>
                </a:ext>
              </a:extLst>
            </p:cNvPr>
            <p:cNvSpPr/>
            <p:nvPr/>
          </p:nvSpPr>
          <p:spPr>
            <a:xfrm>
              <a:off x="8070180" y="532951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等腰三角形 574">
              <a:extLst>
                <a:ext uri="{FF2B5EF4-FFF2-40B4-BE49-F238E27FC236}">
                  <a16:creationId xmlns:a16="http://schemas.microsoft.com/office/drawing/2014/main" id="{5B17763E-3822-AC5B-802F-0742BD0986A0}"/>
                </a:ext>
              </a:extLst>
            </p:cNvPr>
            <p:cNvSpPr/>
            <p:nvPr/>
          </p:nvSpPr>
          <p:spPr>
            <a:xfrm>
              <a:off x="8143965" y="537791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6" name="等腰三角形 575">
              <a:extLst>
                <a:ext uri="{FF2B5EF4-FFF2-40B4-BE49-F238E27FC236}">
                  <a16:creationId xmlns:a16="http://schemas.microsoft.com/office/drawing/2014/main" id="{8CE6723B-9614-B640-7E20-DE2182EE9AB5}"/>
                </a:ext>
              </a:extLst>
            </p:cNvPr>
            <p:cNvSpPr/>
            <p:nvPr/>
          </p:nvSpPr>
          <p:spPr>
            <a:xfrm>
              <a:off x="8168494" y="542520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7" name="等腰三角形 576">
              <a:extLst>
                <a:ext uri="{FF2B5EF4-FFF2-40B4-BE49-F238E27FC236}">
                  <a16:creationId xmlns:a16="http://schemas.microsoft.com/office/drawing/2014/main" id="{52A5523D-AFAB-FAE3-B532-CDFBDD72E2E8}"/>
                </a:ext>
              </a:extLst>
            </p:cNvPr>
            <p:cNvSpPr/>
            <p:nvPr/>
          </p:nvSpPr>
          <p:spPr>
            <a:xfrm>
              <a:off x="8119337" y="542520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8" name="等腰三角形 577">
              <a:extLst>
                <a:ext uri="{FF2B5EF4-FFF2-40B4-BE49-F238E27FC236}">
                  <a16:creationId xmlns:a16="http://schemas.microsoft.com/office/drawing/2014/main" id="{BCAAB3BC-A736-8BB8-EAFD-84E12236FF3E}"/>
                </a:ext>
              </a:extLst>
            </p:cNvPr>
            <p:cNvSpPr/>
            <p:nvPr/>
          </p:nvSpPr>
          <p:spPr>
            <a:xfrm>
              <a:off x="8045452" y="537791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9" name="等腰三角形 578">
              <a:extLst>
                <a:ext uri="{FF2B5EF4-FFF2-40B4-BE49-F238E27FC236}">
                  <a16:creationId xmlns:a16="http://schemas.microsoft.com/office/drawing/2014/main" id="{4BA5733E-B56C-9B44-CFB9-B6D9BDE00B28}"/>
                </a:ext>
              </a:extLst>
            </p:cNvPr>
            <p:cNvSpPr/>
            <p:nvPr/>
          </p:nvSpPr>
          <p:spPr>
            <a:xfrm>
              <a:off x="8069981" y="542520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等腰三角形 579">
              <a:extLst>
                <a:ext uri="{FF2B5EF4-FFF2-40B4-BE49-F238E27FC236}">
                  <a16:creationId xmlns:a16="http://schemas.microsoft.com/office/drawing/2014/main" id="{C31B1485-544B-D010-7908-3A6A2D993E23}"/>
                </a:ext>
              </a:extLst>
            </p:cNvPr>
            <p:cNvSpPr/>
            <p:nvPr/>
          </p:nvSpPr>
          <p:spPr>
            <a:xfrm>
              <a:off x="8020824" y="542520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等腰三角形 580">
              <a:extLst>
                <a:ext uri="{FF2B5EF4-FFF2-40B4-BE49-F238E27FC236}">
                  <a16:creationId xmlns:a16="http://schemas.microsoft.com/office/drawing/2014/main" id="{A1A74194-4CC4-A3E0-8FCF-7D01DB19F494}"/>
                </a:ext>
              </a:extLst>
            </p:cNvPr>
            <p:cNvSpPr/>
            <p:nvPr/>
          </p:nvSpPr>
          <p:spPr>
            <a:xfrm>
              <a:off x="10378241" y="39040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等腰三角形 581">
              <a:extLst>
                <a:ext uri="{FF2B5EF4-FFF2-40B4-BE49-F238E27FC236}">
                  <a16:creationId xmlns:a16="http://schemas.microsoft.com/office/drawing/2014/main" id="{0359D94A-0729-0540-38DE-EBD82E1BCF9D}"/>
                </a:ext>
              </a:extLst>
            </p:cNvPr>
            <p:cNvSpPr/>
            <p:nvPr/>
          </p:nvSpPr>
          <p:spPr>
            <a:xfrm>
              <a:off x="10402770" y="39513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等腰三角形 582">
              <a:extLst>
                <a:ext uri="{FF2B5EF4-FFF2-40B4-BE49-F238E27FC236}">
                  <a16:creationId xmlns:a16="http://schemas.microsoft.com/office/drawing/2014/main" id="{E947CBBD-2880-FDC7-B7D3-0276810A342B}"/>
                </a:ext>
              </a:extLst>
            </p:cNvPr>
            <p:cNvSpPr/>
            <p:nvPr/>
          </p:nvSpPr>
          <p:spPr>
            <a:xfrm>
              <a:off x="10353613" y="39513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4" name="等腰三角形 583">
              <a:extLst>
                <a:ext uri="{FF2B5EF4-FFF2-40B4-BE49-F238E27FC236}">
                  <a16:creationId xmlns:a16="http://schemas.microsoft.com/office/drawing/2014/main" id="{8D04F30F-DA69-3DF5-F0CD-0D9393DF2114}"/>
                </a:ext>
              </a:extLst>
            </p:cNvPr>
            <p:cNvSpPr/>
            <p:nvPr/>
          </p:nvSpPr>
          <p:spPr>
            <a:xfrm>
              <a:off x="10427398" y="399970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等腰三角形 584">
              <a:extLst>
                <a:ext uri="{FF2B5EF4-FFF2-40B4-BE49-F238E27FC236}">
                  <a16:creationId xmlns:a16="http://schemas.microsoft.com/office/drawing/2014/main" id="{3ED04C7F-D1EA-7A48-2844-E5BD42D328AC}"/>
                </a:ext>
              </a:extLst>
            </p:cNvPr>
            <p:cNvSpPr/>
            <p:nvPr/>
          </p:nvSpPr>
          <p:spPr>
            <a:xfrm>
              <a:off x="10451927" y="404699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等腰三角形 585">
              <a:extLst>
                <a:ext uri="{FF2B5EF4-FFF2-40B4-BE49-F238E27FC236}">
                  <a16:creationId xmlns:a16="http://schemas.microsoft.com/office/drawing/2014/main" id="{7CB3ADF6-026F-2FE2-CF1D-0E7EEFE12924}"/>
                </a:ext>
              </a:extLst>
            </p:cNvPr>
            <p:cNvSpPr/>
            <p:nvPr/>
          </p:nvSpPr>
          <p:spPr>
            <a:xfrm>
              <a:off x="10402770" y="404699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等腰三角形 586">
              <a:extLst>
                <a:ext uri="{FF2B5EF4-FFF2-40B4-BE49-F238E27FC236}">
                  <a16:creationId xmlns:a16="http://schemas.microsoft.com/office/drawing/2014/main" id="{13B7C285-9CEE-C9B9-D5EF-21A0A7E5BF62}"/>
                </a:ext>
              </a:extLst>
            </p:cNvPr>
            <p:cNvSpPr/>
            <p:nvPr/>
          </p:nvSpPr>
          <p:spPr>
            <a:xfrm>
              <a:off x="10328885" y="399970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等腰三角形 587">
              <a:extLst>
                <a:ext uri="{FF2B5EF4-FFF2-40B4-BE49-F238E27FC236}">
                  <a16:creationId xmlns:a16="http://schemas.microsoft.com/office/drawing/2014/main" id="{1F44147C-562F-0256-1D40-6C09DD926572}"/>
                </a:ext>
              </a:extLst>
            </p:cNvPr>
            <p:cNvSpPr/>
            <p:nvPr/>
          </p:nvSpPr>
          <p:spPr>
            <a:xfrm>
              <a:off x="10353414" y="404699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9" name="等腰三角形 588">
              <a:extLst>
                <a:ext uri="{FF2B5EF4-FFF2-40B4-BE49-F238E27FC236}">
                  <a16:creationId xmlns:a16="http://schemas.microsoft.com/office/drawing/2014/main" id="{93A58E60-30AA-3CBB-C1F8-ABDBA423C6CA}"/>
                </a:ext>
              </a:extLst>
            </p:cNvPr>
            <p:cNvSpPr/>
            <p:nvPr/>
          </p:nvSpPr>
          <p:spPr>
            <a:xfrm>
              <a:off x="10304257" y="404699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等腰三角形 589">
              <a:extLst>
                <a:ext uri="{FF2B5EF4-FFF2-40B4-BE49-F238E27FC236}">
                  <a16:creationId xmlns:a16="http://schemas.microsoft.com/office/drawing/2014/main" id="{02593CC6-03F3-165F-81D5-7A3DE1A662A1}"/>
                </a:ext>
              </a:extLst>
            </p:cNvPr>
            <p:cNvSpPr/>
            <p:nvPr/>
          </p:nvSpPr>
          <p:spPr>
            <a:xfrm>
              <a:off x="10476754" y="409764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等腰三角形 590">
              <a:extLst>
                <a:ext uri="{FF2B5EF4-FFF2-40B4-BE49-F238E27FC236}">
                  <a16:creationId xmlns:a16="http://schemas.microsoft.com/office/drawing/2014/main" id="{A88BEE2A-8E7C-5914-32E4-8CE703A15F58}"/>
                </a:ext>
              </a:extLst>
            </p:cNvPr>
            <p:cNvSpPr/>
            <p:nvPr/>
          </p:nvSpPr>
          <p:spPr>
            <a:xfrm>
              <a:off x="10501283" y="414492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等腰三角形 591">
              <a:extLst>
                <a:ext uri="{FF2B5EF4-FFF2-40B4-BE49-F238E27FC236}">
                  <a16:creationId xmlns:a16="http://schemas.microsoft.com/office/drawing/2014/main" id="{B66DDBB1-518D-055C-6261-EA984491F6FA}"/>
                </a:ext>
              </a:extLst>
            </p:cNvPr>
            <p:cNvSpPr/>
            <p:nvPr/>
          </p:nvSpPr>
          <p:spPr>
            <a:xfrm>
              <a:off x="10452126" y="414492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等腰三角形 592">
              <a:extLst>
                <a:ext uri="{FF2B5EF4-FFF2-40B4-BE49-F238E27FC236}">
                  <a16:creationId xmlns:a16="http://schemas.microsoft.com/office/drawing/2014/main" id="{7F54C7AB-1FD3-64CE-4212-7F61D4DBB8A4}"/>
                </a:ext>
              </a:extLst>
            </p:cNvPr>
            <p:cNvSpPr/>
            <p:nvPr/>
          </p:nvSpPr>
          <p:spPr>
            <a:xfrm>
              <a:off x="10525911" y="41933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4" name="等腰三角形 593">
              <a:extLst>
                <a:ext uri="{FF2B5EF4-FFF2-40B4-BE49-F238E27FC236}">
                  <a16:creationId xmlns:a16="http://schemas.microsoft.com/office/drawing/2014/main" id="{498032A8-20CB-2865-16E8-B3EDA1B121E4}"/>
                </a:ext>
              </a:extLst>
            </p:cNvPr>
            <p:cNvSpPr/>
            <p:nvPr/>
          </p:nvSpPr>
          <p:spPr>
            <a:xfrm>
              <a:off x="10550440" y="42406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5" name="等腰三角形 594">
              <a:extLst>
                <a:ext uri="{FF2B5EF4-FFF2-40B4-BE49-F238E27FC236}">
                  <a16:creationId xmlns:a16="http://schemas.microsoft.com/office/drawing/2014/main" id="{CB7D9C7E-21E4-D52A-B2EA-227D8303825F}"/>
                </a:ext>
              </a:extLst>
            </p:cNvPr>
            <p:cNvSpPr/>
            <p:nvPr/>
          </p:nvSpPr>
          <p:spPr>
            <a:xfrm>
              <a:off x="10501283" y="42406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6" name="等腰三角形 595">
              <a:extLst>
                <a:ext uri="{FF2B5EF4-FFF2-40B4-BE49-F238E27FC236}">
                  <a16:creationId xmlns:a16="http://schemas.microsoft.com/office/drawing/2014/main" id="{EF82F81A-B71E-6EE5-86BE-1C5BA6C917EE}"/>
                </a:ext>
              </a:extLst>
            </p:cNvPr>
            <p:cNvSpPr/>
            <p:nvPr/>
          </p:nvSpPr>
          <p:spPr>
            <a:xfrm>
              <a:off x="10427398" y="41933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7" name="等腰三角形 596">
              <a:extLst>
                <a:ext uri="{FF2B5EF4-FFF2-40B4-BE49-F238E27FC236}">
                  <a16:creationId xmlns:a16="http://schemas.microsoft.com/office/drawing/2014/main" id="{DFECE037-253B-5DED-EA74-ECE4A396ED1F}"/>
                </a:ext>
              </a:extLst>
            </p:cNvPr>
            <p:cNvSpPr/>
            <p:nvPr/>
          </p:nvSpPr>
          <p:spPr>
            <a:xfrm>
              <a:off x="10451927" y="42406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等腰三角形 597">
              <a:extLst>
                <a:ext uri="{FF2B5EF4-FFF2-40B4-BE49-F238E27FC236}">
                  <a16:creationId xmlns:a16="http://schemas.microsoft.com/office/drawing/2014/main" id="{32BE4B8A-1E7B-6D1A-F0F5-81D2EC8EF7D9}"/>
                </a:ext>
              </a:extLst>
            </p:cNvPr>
            <p:cNvSpPr/>
            <p:nvPr/>
          </p:nvSpPr>
          <p:spPr>
            <a:xfrm>
              <a:off x="10402770" y="42406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9" name="等腰三角形 598">
              <a:extLst>
                <a:ext uri="{FF2B5EF4-FFF2-40B4-BE49-F238E27FC236}">
                  <a16:creationId xmlns:a16="http://schemas.microsoft.com/office/drawing/2014/main" id="{4A2AF3ED-4BC4-65C0-70D4-B6CF88B0969F}"/>
                </a:ext>
              </a:extLst>
            </p:cNvPr>
            <p:cNvSpPr/>
            <p:nvPr/>
          </p:nvSpPr>
          <p:spPr>
            <a:xfrm>
              <a:off x="10279328" y="409764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等腰三角形 599">
              <a:extLst>
                <a:ext uri="{FF2B5EF4-FFF2-40B4-BE49-F238E27FC236}">
                  <a16:creationId xmlns:a16="http://schemas.microsoft.com/office/drawing/2014/main" id="{4638596D-D0B4-1C7B-7B45-EF16D69F20A3}"/>
                </a:ext>
              </a:extLst>
            </p:cNvPr>
            <p:cNvSpPr/>
            <p:nvPr/>
          </p:nvSpPr>
          <p:spPr>
            <a:xfrm>
              <a:off x="10303857" y="414492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等腰三角形 600">
              <a:extLst>
                <a:ext uri="{FF2B5EF4-FFF2-40B4-BE49-F238E27FC236}">
                  <a16:creationId xmlns:a16="http://schemas.microsoft.com/office/drawing/2014/main" id="{6E288A62-82AD-5173-09EC-16B6978E3C3F}"/>
                </a:ext>
              </a:extLst>
            </p:cNvPr>
            <p:cNvSpPr/>
            <p:nvPr/>
          </p:nvSpPr>
          <p:spPr>
            <a:xfrm>
              <a:off x="10254700" y="414492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2" name="等腰三角形 601">
              <a:extLst>
                <a:ext uri="{FF2B5EF4-FFF2-40B4-BE49-F238E27FC236}">
                  <a16:creationId xmlns:a16="http://schemas.microsoft.com/office/drawing/2014/main" id="{D29B0DC9-9122-7F01-F71A-BF47CF1283F2}"/>
                </a:ext>
              </a:extLst>
            </p:cNvPr>
            <p:cNvSpPr/>
            <p:nvPr/>
          </p:nvSpPr>
          <p:spPr>
            <a:xfrm>
              <a:off x="10328485" y="41933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等腰三角形 602">
              <a:extLst>
                <a:ext uri="{FF2B5EF4-FFF2-40B4-BE49-F238E27FC236}">
                  <a16:creationId xmlns:a16="http://schemas.microsoft.com/office/drawing/2014/main" id="{7C1F4BB9-527F-1D36-D7A5-94721CC74955}"/>
                </a:ext>
              </a:extLst>
            </p:cNvPr>
            <p:cNvSpPr/>
            <p:nvPr/>
          </p:nvSpPr>
          <p:spPr>
            <a:xfrm>
              <a:off x="10353014" y="42406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4" name="等腰三角形 603">
              <a:extLst>
                <a:ext uri="{FF2B5EF4-FFF2-40B4-BE49-F238E27FC236}">
                  <a16:creationId xmlns:a16="http://schemas.microsoft.com/office/drawing/2014/main" id="{48858DD1-4557-2DC5-36C2-936427E378A8}"/>
                </a:ext>
              </a:extLst>
            </p:cNvPr>
            <p:cNvSpPr/>
            <p:nvPr/>
          </p:nvSpPr>
          <p:spPr>
            <a:xfrm>
              <a:off x="10303857" y="42406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等腰三角形 604">
              <a:extLst>
                <a:ext uri="{FF2B5EF4-FFF2-40B4-BE49-F238E27FC236}">
                  <a16:creationId xmlns:a16="http://schemas.microsoft.com/office/drawing/2014/main" id="{C70DF0AF-3B92-04CF-B07F-ED67289CBFCE}"/>
                </a:ext>
              </a:extLst>
            </p:cNvPr>
            <p:cNvSpPr/>
            <p:nvPr/>
          </p:nvSpPr>
          <p:spPr>
            <a:xfrm>
              <a:off x="10229972" y="41933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等腰三角形 605">
              <a:extLst>
                <a:ext uri="{FF2B5EF4-FFF2-40B4-BE49-F238E27FC236}">
                  <a16:creationId xmlns:a16="http://schemas.microsoft.com/office/drawing/2014/main" id="{E1D0B414-3E97-0BCF-BFDE-B6BC73CB4E3E}"/>
                </a:ext>
              </a:extLst>
            </p:cNvPr>
            <p:cNvSpPr/>
            <p:nvPr/>
          </p:nvSpPr>
          <p:spPr>
            <a:xfrm>
              <a:off x="10254501" y="42406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等腰三角形 606">
              <a:extLst>
                <a:ext uri="{FF2B5EF4-FFF2-40B4-BE49-F238E27FC236}">
                  <a16:creationId xmlns:a16="http://schemas.microsoft.com/office/drawing/2014/main" id="{EA6F22D4-9636-A314-24C0-158127733B5D}"/>
                </a:ext>
              </a:extLst>
            </p:cNvPr>
            <p:cNvSpPr/>
            <p:nvPr/>
          </p:nvSpPr>
          <p:spPr>
            <a:xfrm>
              <a:off x="10205344" y="42406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等腰三角形 607">
              <a:extLst>
                <a:ext uri="{FF2B5EF4-FFF2-40B4-BE49-F238E27FC236}">
                  <a16:creationId xmlns:a16="http://schemas.microsoft.com/office/drawing/2014/main" id="{4FFC0B8B-4786-74AA-2F39-581FEE00E389}"/>
                </a:ext>
              </a:extLst>
            </p:cNvPr>
            <p:cNvSpPr/>
            <p:nvPr/>
          </p:nvSpPr>
          <p:spPr>
            <a:xfrm>
              <a:off x="10575667" y="42958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9" name="等腰三角形 608">
              <a:extLst>
                <a:ext uri="{FF2B5EF4-FFF2-40B4-BE49-F238E27FC236}">
                  <a16:creationId xmlns:a16="http://schemas.microsoft.com/office/drawing/2014/main" id="{5BD57D74-E9AB-0581-3C7F-D2BA15D65841}"/>
                </a:ext>
              </a:extLst>
            </p:cNvPr>
            <p:cNvSpPr/>
            <p:nvPr/>
          </p:nvSpPr>
          <p:spPr>
            <a:xfrm>
              <a:off x="10600196" y="43431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等腰三角形 609">
              <a:extLst>
                <a:ext uri="{FF2B5EF4-FFF2-40B4-BE49-F238E27FC236}">
                  <a16:creationId xmlns:a16="http://schemas.microsoft.com/office/drawing/2014/main" id="{1FE97ABC-DBCE-A70B-0F52-5B5E543E0D7E}"/>
                </a:ext>
              </a:extLst>
            </p:cNvPr>
            <p:cNvSpPr/>
            <p:nvPr/>
          </p:nvSpPr>
          <p:spPr>
            <a:xfrm>
              <a:off x="10551039" y="43431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等腰三角形 610">
              <a:extLst>
                <a:ext uri="{FF2B5EF4-FFF2-40B4-BE49-F238E27FC236}">
                  <a16:creationId xmlns:a16="http://schemas.microsoft.com/office/drawing/2014/main" id="{67421043-A581-4EE1-094B-3E8B0D70E265}"/>
                </a:ext>
              </a:extLst>
            </p:cNvPr>
            <p:cNvSpPr/>
            <p:nvPr/>
          </p:nvSpPr>
          <p:spPr>
            <a:xfrm>
              <a:off x="10624824" y="439150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2" name="等腰三角形 611">
              <a:extLst>
                <a:ext uri="{FF2B5EF4-FFF2-40B4-BE49-F238E27FC236}">
                  <a16:creationId xmlns:a16="http://schemas.microsoft.com/office/drawing/2014/main" id="{BC5D7139-AF17-465A-1254-33D3604CC395}"/>
                </a:ext>
              </a:extLst>
            </p:cNvPr>
            <p:cNvSpPr/>
            <p:nvPr/>
          </p:nvSpPr>
          <p:spPr>
            <a:xfrm>
              <a:off x="10649353" y="443878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3" name="等腰三角形 612">
              <a:extLst>
                <a:ext uri="{FF2B5EF4-FFF2-40B4-BE49-F238E27FC236}">
                  <a16:creationId xmlns:a16="http://schemas.microsoft.com/office/drawing/2014/main" id="{81D1151C-38DF-36FD-C105-912565F03938}"/>
                </a:ext>
              </a:extLst>
            </p:cNvPr>
            <p:cNvSpPr/>
            <p:nvPr/>
          </p:nvSpPr>
          <p:spPr>
            <a:xfrm>
              <a:off x="10600196" y="443878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4" name="等腰三角形 613">
              <a:extLst>
                <a:ext uri="{FF2B5EF4-FFF2-40B4-BE49-F238E27FC236}">
                  <a16:creationId xmlns:a16="http://schemas.microsoft.com/office/drawing/2014/main" id="{8FCC4050-C6BD-F485-8ECB-1D6DB30B871E}"/>
                </a:ext>
              </a:extLst>
            </p:cNvPr>
            <p:cNvSpPr/>
            <p:nvPr/>
          </p:nvSpPr>
          <p:spPr>
            <a:xfrm>
              <a:off x="10526311" y="439150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5" name="等腰三角形 614">
              <a:extLst>
                <a:ext uri="{FF2B5EF4-FFF2-40B4-BE49-F238E27FC236}">
                  <a16:creationId xmlns:a16="http://schemas.microsoft.com/office/drawing/2014/main" id="{35176946-E591-CD67-0347-7094F2371307}"/>
                </a:ext>
              </a:extLst>
            </p:cNvPr>
            <p:cNvSpPr/>
            <p:nvPr/>
          </p:nvSpPr>
          <p:spPr>
            <a:xfrm>
              <a:off x="10550840" y="443878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等腰三角形 615">
              <a:extLst>
                <a:ext uri="{FF2B5EF4-FFF2-40B4-BE49-F238E27FC236}">
                  <a16:creationId xmlns:a16="http://schemas.microsoft.com/office/drawing/2014/main" id="{912DDB12-E625-9D92-B46E-96A0C501E755}"/>
                </a:ext>
              </a:extLst>
            </p:cNvPr>
            <p:cNvSpPr/>
            <p:nvPr/>
          </p:nvSpPr>
          <p:spPr>
            <a:xfrm>
              <a:off x="10501683" y="443878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7" name="等腰三角形 616">
              <a:extLst>
                <a:ext uri="{FF2B5EF4-FFF2-40B4-BE49-F238E27FC236}">
                  <a16:creationId xmlns:a16="http://schemas.microsoft.com/office/drawing/2014/main" id="{735A3BB3-682E-E024-138F-73633594E700}"/>
                </a:ext>
              </a:extLst>
            </p:cNvPr>
            <p:cNvSpPr/>
            <p:nvPr/>
          </p:nvSpPr>
          <p:spPr>
            <a:xfrm>
              <a:off x="10674180" y="448943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8" name="等腰三角形 617">
              <a:extLst>
                <a:ext uri="{FF2B5EF4-FFF2-40B4-BE49-F238E27FC236}">
                  <a16:creationId xmlns:a16="http://schemas.microsoft.com/office/drawing/2014/main" id="{09CEF345-BDD5-6F0E-AF59-CCEDAFDB02A7}"/>
                </a:ext>
              </a:extLst>
            </p:cNvPr>
            <p:cNvSpPr/>
            <p:nvPr/>
          </p:nvSpPr>
          <p:spPr>
            <a:xfrm>
              <a:off x="10698709" y="453672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9" name="等腰三角形 618">
              <a:extLst>
                <a:ext uri="{FF2B5EF4-FFF2-40B4-BE49-F238E27FC236}">
                  <a16:creationId xmlns:a16="http://schemas.microsoft.com/office/drawing/2014/main" id="{89F735CB-F34F-78E0-B3D3-85637CEFF973}"/>
                </a:ext>
              </a:extLst>
            </p:cNvPr>
            <p:cNvSpPr/>
            <p:nvPr/>
          </p:nvSpPr>
          <p:spPr>
            <a:xfrm>
              <a:off x="10649552" y="453672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0" name="等腰三角形 619">
              <a:extLst>
                <a:ext uri="{FF2B5EF4-FFF2-40B4-BE49-F238E27FC236}">
                  <a16:creationId xmlns:a16="http://schemas.microsoft.com/office/drawing/2014/main" id="{2A9EEB9E-906F-742F-9588-DC0C35C36B36}"/>
                </a:ext>
              </a:extLst>
            </p:cNvPr>
            <p:cNvSpPr/>
            <p:nvPr/>
          </p:nvSpPr>
          <p:spPr>
            <a:xfrm>
              <a:off x="10723337" y="458512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1" name="等腰三角形 620">
              <a:extLst>
                <a:ext uri="{FF2B5EF4-FFF2-40B4-BE49-F238E27FC236}">
                  <a16:creationId xmlns:a16="http://schemas.microsoft.com/office/drawing/2014/main" id="{CC257DF1-ACBB-A876-514F-E95B0B04D6BE}"/>
                </a:ext>
              </a:extLst>
            </p:cNvPr>
            <p:cNvSpPr/>
            <p:nvPr/>
          </p:nvSpPr>
          <p:spPr>
            <a:xfrm>
              <a:off x="10747866" y="463240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等腰三角形 621">
              <a:extLst>
                <a:ext uri="{FF2B5EF4-FFF2-40B4-BE49-F238E27FC236}">
                  <a16:creationId xmlns:a16="http://schemas.microsoft.com/office/drawing/2014/main" id="{F48F0C28-FE49-5907-3430-8B139BA35470}"/>
                </a:ext>
              </a:extLst>
            </p:cNvPr>
            <p:cNvSpPr/>
            <p:nvPr/>
          </p:nvSpPr>
          <p:spPr>
            <a:xfrm>
              <a:off x="10698709" y="463240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等腰三角形 622">
              <a:extLst>
                <a:ext uri="{FF2B5EF4-FFF2-40B4-BE49-F238E27FC236}">
                  <a16:creationId xmlns:a16="http://schemas.microsoft.com/office/drawing/2014/main" id="{287B42C2-BA49-B816-147C-9AEFC6915FFF}"/>
                </a:ext>
              </a:extLst>
            </p:cNvPr>
            <p:cNvSpPr/>
            <p:nvPr/>
          </p:nvSpPr>
          <p:spPr>
            <a:xfrm>
              <a:off x="10624824" y="458512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等腰三角形 623">
              <a:extLst>
                <a:ext uri="{FF2B5EF4-FFF2-40B4-BE49-F238E27FC236}">
                  <a16:creationId xmlns:a16="http://schemas.microsoft.com/office/drawing/2014/main" id="{45657C3B-1237-5D6E-FF9F-686873807BE5}"/>
                </a:ext>
              </a:extLst>
            </p:cNvPr>
            <p:cNvSpPr/>
            <p:nvPr/>
          </p:nvSpPr>
          <p:spPr>
            <a:xfrm>
              <a:off x="10649353" y="463240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等腰三角形 624">
              <a:extLst>
                <a:ext uri="{FF2B5EF4-FFF2-40B4-BE49-F238E27FC236}">
                  <a16:creationId xmlns:a16="http://schemas.microsoft.com/office/drawing/2014/main" id="{67A30F07-7E70-0397-0DAA-D7BA2F5E5C73}"/>
                </a:ext>
              </a:extLst>
            </p:cNvPr>
            <p:cNvSpPr/>
            <p:nvPr/>
          </p:nvSpPr>
          <p:spPr>
            <a:xfrm>
              <a:off x="10600196" y="463240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等腰三角形 625">
              <a:extLst>
                <a:ext uri="{FF2B5EF4-FFF2-40B4-BE49-F238E27FC236}">
                  <a16:creationId xmlns:a16="http://schemas.microsoft.com/office/drawing/2014/main" id="{F877883C-6A20-6A0F-169F-58C6C6D702BC}"/>
                </a:ext>
              </a:extLst>
            </p:cNvPr>
            <p:cNvSpPr/>
            <p:nvPr/>
          </p:nvSpPr>
          <p:spPr>
            <a:xfrm>
              <a:off x="10476754" y="448943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等腰三角形 626">
              <a:extLst>
                <a:ext uri="{FF2B5EF4-FFF2-40B4-BE49-F238E27FC236}">
                  <a16:creationId xmlns:a16="http://schemas.microsoft.com/office/drawing/2014/main" id="{22FBE061-D0AD-B21D-9C9B-4C66620C65F0}"/>
                </a:ext>
              </a:extLst>
            </p:cNvPr>
            <p:cNvSpPr/>
            <p:nvPr/>
          </p:nvSpPr>
          <p:spPr>
            <a:xfrm>
              <a:off x="10501283" y="453672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等腰三角形 627">
              <a:extLst>
                <a:ext uri="{FF2B5EF4-FFF2-40B4-BE49-F238E27FC236}">
                  <a16:creationId xmlns:a16="http://schemas.microsoft.com/office/drawing/2014/main" id="{A6876B0D-9638-C33A-B13D-C31EB818EB00}"/>
                </a:ext>
              </a:extLst>
            </p:cNvPr>
            <p:cNvSpPr/>
            <p:nvPr/>
          </p:nvSpPr>
          <p:spPr>
            <a:xfrm>
              <a:off x="10452126" y="453672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等腰三角形 628">
              <a:extLst>
                <a:ext uri="{FF2B5EF4-FFF2-40B4-BE49-F238E27FC236}">
                  <a16:creationId xmlns:a16="http://schemas.microsoft.com/office/drawing/2014/main" id="{3150DAD7-9807-B340-0652-691511F313ED}"/>
                </a:ext>
              </a:extLst>
            </p:cNvPr>
            <p:cNvSpPr/>
            <p:nvPr/>
          </p:nvSpPr>
          <p:spPr>
            <a:xfrm>
              <a:off x="10525911" y="458511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等腰三角形 629">
              <a:extLst>
                <a:ext uri="{FF2B5EF4-FFF2-40B4-BE49-F238E27FC236}">
                  <a16:creationId xmlns:a16="http://schemas.microsoft.com/office/drawing/2014/main" id="{15CE316C-BA3E-7884-B6B2-CA5F9A14F111}"/>
                </a:ext>
              </a:extLst>
            </p:cNvPr>
            <p:cNvSpPr/>
            <p:nvPr/>
          </p:nvSpPr>
          <p:spPr>
            <a:xfrm>
              <a:off x="10550440" y="463240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1" name="等腰三角形 630">
              <a:extLst>
                <a:ext uri="{FF2B5EF4-FFF2-40B4-BE49-F238E27FC236}">
                  <a16:creationId xmlns:a16="http://schemas.microsoft.com/office/drawing/2014/main" id="{204E9A4F-72BA-C22F-90A6-7DEE1E6B5BE4}"/>
                </a:ext>
              </a:extLst>
            </p:cNvPr>
            <p:cNvSpPr/>
            <p:nvPr/>
          </p:nvSpPr>
          <p:spPr>
            <a:xfrm>
              <a:off x="10501283" y="463240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2" name="等腰三角形 631">
              <a:extLst>
                <a:ext uri="{FF2B5EF4-FFF2-40B4-BE49-F238E27FC236}">
                  <a16:creationId xmlns:a16="http://schemas.microsoft.com/office/drawing/2014/main" id="{98E22F35-870F-C350-D261-6E5F80C87AB4}"/>
                </a:ext>
              </a:extLst>
            </p:cNvPr>
            <p:cNvSpPr/>
            <p:nvPr/>
          </p:nvSpPr>
          <p:spPr>
            <a:xfrm>
              <a:off x="10427398" y="458511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3" name="等腰三角形 632">
              <a:extLst>
                <a:ext uri="{FF2B5EF4-FFF2-40B4-BE49-F238E27FC236}">
                  <a16:creationId xmlns:a16="http://schemas.microsoft.com/office/drawing/2014/main" id="{B6CDA9D5-B0FA-A985-6314-5A941643ABB1}"/>
                </a:ext>
              </a:extLst>
            </p:cNvPr>
            <p:cNvSpPr/>
            <p:nvPr/>
          </p:nvSpPr>
          <p:spPr>
            <a:xfrm>
              <a:off x="10451927" y="463240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等腰三角形 633">
              <a:extLst>
                <a:ext uri="{FF2B5EF4-FFF2-40B4-BE49-F238E27FC236}">
                  <a16:creationId xmlns:a16="http://schemas.microsoft.com/office/drawing/2014/main" id="{3413B74F-4345-5425-33F0-2CB2AFC558F8}"/>
                </a:ext>
              </a:extLst>
            </p:cNvPr>
            <p:cNvSpPr/>
            <p:nvPr/>
          </p:nvSpPr>
          <p:spPr>
            <a:xfrm>
              <a:off x="10402770" y="463240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5" name="等腰三角形 634">
              <a:extLst>
                <a:ext uri="{FF2B5EF4-FFF2-40B4-BE49-F238E27FC236}">
                  <a16:creationId xmlns:a16="http://schemas.microsoft.com/office/drawing/2014/main" id="{9745BD09-9A66-DF3E-218C-1B21ADAB11D3}"/>
                </a:ext>
              </a:extLst>
            </p:cNvPr>
            <p:cNvSpPr/>
            <p:nvPr/>
          </p:nvSpPr>
          <p:spPr>
            <a:xfrm>
              <a:off x="10180014" y="429581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6" name="等腰三角形 635">
              <a:extLst>
                <a:ext uri="{FF2B5EF4-FFF2-40B4-BE49-F238E27FC236}">
                  <a16:creationId xmlns:a16="http://schemas.microsoft.com/office/drawing/2014/main" id="{6A94424E-AC7D-906F-5A7F-74EB8C6ECAF8}"/>
                </a:ext>
              </a:extLst>
            </p:cNvPr>
            <p:cNvSpPr/>
            <p:nvPr/>
          </p:nvSpPr>
          <p:spPr>
            <a:xfrm>
              <a:off x="10204543" y="434310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7" name="等腰三角形 636">
              <a:extLst>
                <a:ext uri="{FF2B5EF4-FFF2-40B4-BE49-F238E27FC236}">
                  <a16:creationId xmlns:a16="http://schemas.microsoft.com/office/drawing/2014/main" id="{AB5B2BC4-2E32-F89B-C928-9D6A0C4C590C}"/>
                </a:ext>
              </a:extLst>
            </p:cNvPr>
            <p:cNvSpPr/>
            <p:nvPr/>
          </p:nvSpPr>
          <p:spPr>
            <a:xfrm>
              <a:off x="10155386" y="434310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8" name="等腰三角形 637">
              <a:extLst>
                <a:ext uri="{FF2B5EF4-FFF2-40B4-BE49-F238E27FC236}">
                  <a16:creationId xmlns:a16="http://schemas.microsoft.com/office/drawing/2014/main" id="{B6BA9659-A6FF-CF7F-100C-6B19BEDE3563}"/>
                </a:ext>
              </a:extLst>
            </p:cNvPr>
            <p:cNvSpPr/>
            <p:nvPr/>
          </p:nvSpPr>
          <p:spPr>
            <a:xfrm>
              <a:off x="10229171" y="439149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9" name="等腰三角形 638">
              <a:extLst>
                <a:ext uri="{FF2B5EF4-FFF2-40B4-BE49-F238E27FC236}">
                  <a16:creationId xmlns:a16="http://schemas.microsoft.com/office/drawing/2014/main" id="{B8E7E51A-23DF-C01C-84B8-1BB286E05D6C}"/>
                </a:ext>
              </a:extLst>
            </p:cNvPr>
            <p:cNvSpPr/>
            <p:nvPr/>
          </p:nvSpPr>
          <p:spPr>
            <a:xfrm>
              <a:off x="10253700" y="443878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0" name="等腰三角形 639">
              <a:extLst>
                <a:ext uri="{FF2B5EF4-FFF2-40B4-BE49-F238E27FC236}">
                  <a16:creationId xmlns:a16="http://schemas.microsoft.com/office/drawing/2014/main" id="{B4E10B33-3613-EC90-42AD-46E5CE967A4D}"/>
                </a:ext>
              </a:extLst>
            </p:cNvPr>
            <p:cNvSpPr/>
            <p:nvPr/>
          </p:nvSpPr>
          <p:spPr>
            <a:xfrm>
              <a:off x="10204543" y="443878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1" name="等腰三角形 640">
              <a:extLst>
                <a:ext uri="{FF2B5EF4-FFF2-40B4-BE49-F238E27FC236}">
                  <a16:creationId xmlns:a16="http://schemas.microsoft.com/office/drawing/2014/main" id="{68207893-63C4-B642-7FB3-842B47D28CE4}"/>
                </a:ext>
              </a:extLst>
            </p:cNvPr>
            <p:cNvSpPr/>
            <p:nvPr/>
          </p:nvSpPr>
          <p:spPr>
            <a:xfrm>
              <a:off x="10130658" y="439149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2" name="等腰三角形 641">
              <a:extLst>
                <a:ext uri="{FF2B5EF4-FFF2-40B4-BE49-F238E27FC236}">
                  <a16:creationId xmlns:a16="http://schemas.microsoft.com/office/drawing/2014/main" id="{6F89474A-FFAD-90E5-566D-09EE98E278AD}"/>
                </a:ext>
              </a:extLst>
            </p:cNvPr>
            <p:cNvSpPr/>
            <p:nvPr/>
          </p:nvSpPr>
          <p:spPr>
            <a:xfrm>
              <a:off x="10155187" y="443878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3" name="等腰三角形 642">
              <a:extLst>
                <a:ext uri="{FF2B5EF4-FFF2-40B4-BE49-F238E27FC236}">
                  <a16:creationId xmlns:a16="http://schemas.microsoft.com/office/drawing/2014/main" id="{7DE50C04-F490-300D-F6D0-846A41E0BA4B}"/>
                </a:ext>
              </a:extLst>
            </p:cNvPr>
            <p:cNvSpPr/>
            <p:nvPr/>
          </p:nvSpPr>
          <p:spPr>
            <a:xfrm>
              <a:off x="10106030" y="443878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4" name="等腰三角形 643">
              <a:extLst>
                <a:ext uri="{FF2B5EF4-FFF2-40B4-BE49-F238E27FC236}">
                  <a16:creationId xmlns:a16="http://schemas.microsoft.com/office/drawing/2014/main" id="{C6D55F93-6180-28A3-240A-820AE36964BD}"/>
                </a:ext>
              </a:extLst>
            </p:cNvPr>
            <p:cNvSpPr/>
            <p:nvPr/>
          </p:nvSpPr>
          <p:spPr>
            <a:xfrm>
              <a:off x="10278527" y="448943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5" name="等腰三角形 644">
              <a:extLst>
                <a:ext uri="{FF2B5EF4-FFF2-40B4-BE49-F238E27FC236}">
                  <a16:creationId xmlns:a16="http://schemas.microsoft.com/office/drawing/2014/main" id="{BC6AE227-4CF4-9F5A-C2CA-72F721E7413C}"/>
                </a:ext>
              </a:extLst>
            </p:cNvPr>
            <p:cNvSpPr/>
            <p:nvPr/>
          </p:nvSpPr>
          <p:spPr>
            <a:xfrm>
              <a:off x="10303056" y="453672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6" name="等腰三角形 645">
              <a:extLst>
                <a:ext uri="{FF2B5EF4-FFF2-40B4-BE49-F238E27FC236}">
                  <a16:creationId xmlns:a16="http://schemas.microsoft.com/office/drawing/2014/main" id="{28FADFCB-8D32-26C0-B767-679F2704FC72}"/>
                </a:ext>
              </a:extLst>
            </p:cNvPr>
            <p:cNvSpPr/>
            <p:nvPr/>
          </p:nvSpPr>
          <p:spPr>
            <a:xfrm>
              <a:off x="10253899" y="453672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7" name="等腰三角形 646">
              <a:extLst>
                <a:ext uri="{FF2B5EF4-FFF2-40B4-BE49-F238E27FC236}">
                  <a16:creationId xmlns:a16="http://schemas.microsoft.com/office/drawing/2014/main" id="{737BE451-7634-8484-5AEB-38D8BFF8EF81}"/>
                </a:ext>
              </a:extLst>
            </p:cNvPr>
            <p:cNvSpPr/>
            <p:nvPr/>
          </p:nvSpPr>
          <p:spPr>
            <a:xfrm>
              <a:off x="10327684" y="45851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8" name="等腰三角形 647">
              <a:extLst>
                <a:ext uri="{FF2B5EF4-FFF2-40B4-BE49-F238E27FC236}">
                  <a16:creationId xmlns:a16="http://schemas.microsoft.com/office/drawing/2014/main" id="{37AB7854-3102-333D-C36A-AD1E26BFF5C4}"/>
                </a:ext>
              </a:extLst>
            </p:cNvPr>
            <p:cNvSpPr/>
            <p:nvPr/>
          </p:nvSpPr>
          <p:spPr>
            <a:xfrm>
              <a:off x="10352213" y="46324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9" name="等腰三角形 648">
              <a:extLst>
                <a:ext uri="{FF2B5EF4-FFF2-40B4-BE49-F238E27FC236}">
                  <a16:creationId xmlns:a16="http://schemas.microsoft.com/office/drawing/2014/main" id="{854A1AD3-4A62-DD93-1482-B21523CAB26B}"/>
                </a:ext>
              </a:extLst>
            </p:cNvPr>
            <p:cNvSpPr/>
            <p:nvPr/>
          </p:nvSpPr>
          <p:spPr>
            <a:xfrm>
              <a:off x="10303056" y="46324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0" name="等腰三角形 649">
              <a:extLst>
                <a:ext uri="{FF2B5EF4-FFF2-40B4-BE49-F238E27FC236}">
                  <a16:creationId xmlns:a16="http://schemas.microsoft.com/office/drawing/2014/main" id="{A5688029-696E-69F6-85C4-F73F3EADE7C0}"/>
                </a:ext>
              </a:extLst>
            </p:cNvPr>
            <p:cNvSpPr/>
            <p:nvPr/>
          </p:nvSpPr>
          <p:spPr>
            <a:xfrm>
              <a:off x="10229171" y="458511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1" name="等腰三角形 650">
              <a:extLst>
                <a:ext uri="{FF2B5EF4-FFF2-40B4-BE49-F238E27FC236}">
                  <a16:creationId xmlns:a16="http://schemas.microsoft.com/office/drawing/2014/main" id="{319FBD76-269D-2C20-249F-0898AD911124}"/>
                </a:ext>
              </a:extLst>
            </p:cNvPr>
            <p:cNvSpPr/>
            <p:nvPr/>
          </p:nvSpPr>
          <p:spPr>
            <a:xfrm>
              <a:off x="10253700" y="463240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2" name="等腰三角形 651">
              <a:extLst>
                <a:ext uri="{FF2B5EF4-FFF2-40B4-BE49-F238E27FC236}">
                  <a16:creationId xmlns:a16="http://schemas.microsoft.com/office/drawing/2014/main" id="{F41BB9B6-8072-3743-D229-A3B7CDA324D7}"/>
                </a:ext>
              </a:extLst>
            </p:cNvPr>
            <p:cNvSpPr/>
            <p:nvPr/>
          </p:nvSpPr>
          <p:spPr>
            <a:xfrm>
              <a:off x="10204543" y="463240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3" name="等腰三角形 652">
              <a:extLst>
                <a:ext uri="{FF2B5EF4-FFF2-40B4-BE49-F238E27FC236}">
                  <a16:creationId xmlns:a16="http://schemas.microsoft.com/office/drawing/2014/main" id="{4DF8EE6F-A1B4-1B8E-F80F-4573FCA2A45D}"/>
                </a:ext>
              </a:extLst>
            </p:cNvPr>
            <p:cNvSpPr/>
            <p:nvPr/>
          </p:nvSpPr>
          <p:spPr>
            <a:xfrm>
              <a:off x="10081101" y="448943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4" name="等腰三角形 653">
              <a:extLst>
                <a:ext uri="{FF2B5EF4-FFF2-40B4-BE49-F238E27FC236}">
                  <a16:creationId xmlns:a16="http://schemas.microsoft.com/office/drawing/2014/main" id="{117065C8-0761-8EBA-2FAC-594653475840}"/>
                </a:ext>
              </a:extLst>
            </p:cNvPr>
            <p:cNvSpPr/>
            <p:nvPr/>
          </p:nvSpPr>
          <p:spPr>
            <a:xfrm>
              <a:off x="10105630" y="453671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5" name="等腰三角形 654">
              <a:extLst>
                <a:ext uri="{FF2B5EF4-FFF2-40B4-BE49-F238E27FC236}">
                  <a16:creationId xmlns:a16="http://schemas.microsoft.com/office/drawing/2014/main" id="{12BAA180-4D1E-9152-7B22-D4017CC39C14}"/>
                </a:ext>
              </a:extLst>
            </p:cNvPr>
            <p:cNvSpPr/>
            <p:nvPr/>
          </p:nvSpPr>
          <p:spPr>
            <a:xfrm>
              <a:off x="10056473" y="453671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6" name="等腰三角形 655">
              <a:extLst>
                <a:ext uri="{FF2B5EF4-FFF2-40B4-BE49-F238E27FC236}">
                  <a16:creationId xmlns:a16="http://schemas.microsoft.com/office/drawing/2014/main" id="{73AC4BB1-B144-4ED1-2661-860971CBC853}"/>
                </a:ext>
              </a:extLst>
            </p:cNvPr>
            <p:cNvSpPr/>
            <p:nvPr/>
          </p:nvSpPr>
          <p:spPr>
            <a:xfrm>
              <a:off x="10130258" y="458511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7" name="等腰三角形 656">
              <a:extLst>
                <a:ext uri="{FF2B5EF4-FFF2-40B4-BE49-F238E27FC236}">
                  <a16:creationId xmlns:a16="http://schemas.microsoft.com/office/drawing/2014/main" id="{C3BE6512-A272-76E0-8B49-D2272B608B7E}"/>
                </a:ext>
              </a:extLst>
            </p:cNvPr>
            <p:cNvSpPr/>
            <p:nvPr/>
          </p:nvSpPr>
          <p:spPr>
            <a:xfrm>
              <a:off x="10154787" y="463240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8" name="等腰三角形 657">
              <a:extLst>
                <a:ext uri="{FF2B5EF4-FFF2-40B4-BE49-F238E27FC236}">
                  <a16:creationId xmlns:a16="http://schemas.microsoft.com/office/drawing/2014/main" id="{D6358C03-32B1-8B78-0D96-CE21ED05C1E2}"/>
                </a:ext>
              </a:extLst>
            </p:cNvPr>
            <p:cNvSpPr/>
            <p:nvPr/>
          </p:nvSpPr>
          <p:spPr>
            <a:xfrm>
              <a:off x="10105630" y="463240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9" name="等腰三角形 658">
              <a:extLst>
                <a:ext uri="{FF2B5EF4-FFF2-40B4-BE49-F238E27FC236}">
                  <a16:creationId xmlns:a16="http://schemas.microsoft.com/office/drawing/2014/main" id="{BDBEA790-7D99-01AA-5768-B7787442AC85}"/>
                </a:ext>
              </a:extLst>
            </p:cNvPr>
            <p:cNvSpPr/>
            <p:nvPr/>
          </p:nvSpPr>
          <p:spPr>
            <a:xfrm>
              <a:off x="10031745" y="458511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0" name="等腰三角形 659">
              <a:extLst>
                <a:ext uri="{FF2B5EF4-FFF2-40B4-BE49-F238E27FC236}">
                  <a16:creationId xmlns:a16="http://schemas.microsoft.com/office/drawing/2014/main" id="{14DB771A-85D5-7388-99BC-DDE7D4E26817}"/>
                </a:ext>
              </a:extLst>
            </p:cNvPr>
            <p:cNvSpPr/>
            <p:nvPr/>
          </p:nvSpPr>
          <p:spPr>
            <a:xfrm>
              <a:off x="10056274" y="463240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1" name="等腰三角形 660">
              <a:extLst>
                <a:ext uri="{FF2B5EF4-FFF2-40B4-BE49-F238E27FC236}">
                  <a16:creationId xmlns:a16="http://schemas.microsoft.com/office/drawing/2014/main" id="{F39FFA5A-79CC-4192-D488-93FE05DC87E0}"/>
                </a:ext>
              </a:extLst>
            </p:cNvPr>
            <p:cNvSpPr/>
            <p:nvPr/>
          </p:nvSpPr>
          <p:spPr>
            <a:xfrm>
              <a:off x="10007117" y="463240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2" name="等腰三角形 661">
              <a:extLst>
                <a:ext uri="{FF2B5EF4-FFF2-40B4-BE49-F238E27FC236}">
                  <a16:creationId xmlns:a16="http://schemas.microsoft.com/office/drawing/2014/main" id="{E83A2C6B-9405-E211-734B-78360ED164D3}"/>
                </a:ext>
              </a:extLst>
            </p:cNvPr>
            <p:cNvSpPr/>
            <p:nvPr/>
          </p:nvSpPr>
          <p:spPr>
            <a:xfrm>
              <a:off x="10773894" y="469683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3" name="等腰三角形 662">
              <a:extLst>
                <a:ext uri="{FF2B5EF4-FFF2-40B4-BE49-F238E27FC236}">
                  <a16:creationId xmlns:a16="http://schemas.microsoft.com/office/drawing/2014/main" id="{80DC3937-3492-9EC9-BD77-973E3DDA2658}"/>
                </a:ext>
              </a:extLst>
            </p:cNvPr>
            <p:cNvSpPr/>
            <p:nvPr/>
          </p:nvSpPr>
          <p:spPr>
            <a:xfrm>
              <a:off x="10798423" y="474411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4" name="等腰三角形 663">
              <a:extLst>
                <a:ext uri="{FF2B5EF4-FFF2-40B4-BE49-F238E27FC236}">
                  <a16:creationId xmlns:a16="http://schemas.microsoft.com/office/drawing/2014/main" id="{52335140-36F0-345D-7C15-8851C64E26B2}"/>
                </a:ext>
              </a:extLst>
            </p:cNvPr>
            <p:cNvSpPr/>
            <p:nvPr/>
          </p:nvSpPr>
          <p:spPr>
            <a:xfrm>
              <a:off x="10749266" y="474411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5" name="等腰三角形 664">
              <a:extLst>
                <a:ext uri="{FF2B5EF4-FFF2-40B4-BE49-F238E27FC236}">
                  <a16:creationId xmlns:a16="http://schemas.microsoft.com/office/drawing/2014/main" id="{4EC03DB4-5644-FFE5-67AB-9535439880E6}"/>
                </a:ext>
              </a:extLst>
            </p:cNvPr>
            <p:cNvSpPr/>
            <p:nvPr/>
          </p:nvSpPr>
          <p:spPr>
            <a:xfrm>
              <a:off x="10823051" y="479251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6" name="等腰三角形 665">
              <a:extLst>
                <a:ext uri="{FF2B5EF4-FFF2-40B4-BE49-F238E27FC236}">
                  <a16:creationId xmlns:a16="http://schemas.microsoft.com/office/drawing/2014/main" id="{0935722C-9EB6-92BD-1694-6620247ECBC2}"/>
                </a:ext>
              </a:extLst>
            </p:cNvPr>
            <p:cNvSpPr/>
            <p:nvPr/>
          </p:nvSpPr>
          <p:spPr>
            <a:xfrm>
              <a:off x="10847580" y="483979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7" name="等腰三角形 666">
              <a:extLst>
                <a:ext uri="{FF2B5EF4-FFF2-40B4-BE49-F238E27FC236}">
                  <a16:creationId xmlns:a16="http://schemas.microsoft.com/office/drawing/2014/main" id="{D7FEDA63-7005-3DBA-9373-5F4E48221FEC}"/>
                </a:ext>
              </a:extLst>
            </p:cNvPr>
            <p:cNvSpPr/>
            <p:nvPr/>
          </p:nvSpPr>
          <p:spPr>
            <a:xfrm>
              <a:off x="10798423" y="483979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8" name="等腰三角形 667">
              <a:extLst>
                <a:ext uri="{FF2B5EF4-FFF2-40B4-BE49-F238E27FC236}">
                  <a16:creationId xmlns:a16="http://schemas.microsoft.com/office/drawing/2014/main" id="{4CF4151C-7665-7159-DE3C-1B8F5386A914}"/>
                </a:ext>
              </a:extLst>
            </p:cNvPr>
            <p:cNvSpPr/>
            <p:nvPr/>
          </p:nvSpPr>
          <p:spPr>
            <a:xfrm>
              <a:off x="10724538" y="479251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9" name="等腰三角形 668">
              <a:extLst>
                <a:ext uri="{FF2B5EF4-FFF2-40B4-BE49-F238E27FC236}">
                  <a16:creationId xmlns:a16="http://schemas.microsoft.com/office/drawing/2014/main" id="{332C5859-7F29-B727-0BE4-2373CFD875D2}"/>
                </a:ext>
              </a:extLst>
            </p:cNvPr>
            <p:cNvSpPr/>
            <p:nvPr/>
          </p:nvSpPr>
          <p:spPr>
            <a:xfrm>
              <a:off x="10749067" y="483979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0" name="等腰三角形 669">
              <a:extLst>
                <a:ext uri="{FF2B5EF4-FFF2-40B4-BE49-F238E27FC236}">
                  <a16:creationId xmlns:a16="http://schemas.microsoft.com/office/drawing/2014/main" id="{1DB466DA-5250-CD1D-9E22-EBD3C8DE2B58}"/>
                </a:ext>
              </a:extLst>
            </p:cNvPr>
            <p:cNvSpPr/>
            <p:nvPr/>
          </p:nvSpPr>
          <p:spPr>
            <a:xfrm>
              <a:off x="10699910" y="483979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1" name="等腰三角形 670">
              <a:extLst>
                <a:ext uri="{FF2B5EF4-FFF2-40B4-BE49-F238E27FC236}">
                  <a16:creationId xmlns:a16="http://schemas.microsoft.com/office/drawing/2014/main" id="{E80102A4-3F44-5822-DC63-75FA052B0919}"/>
                </a:ext>
              </a:extLst>
            </p:cNvPr>
            <p:cNvSpPr/>
            <p:nvPr/>
          </p:nvSpPr>
          <p:spPr>
            <a:xfrm>
              <a:off x="10872406" y="489044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2" name="等腰三角形 671">
              <a:extLst>
                <a:ext uri="{FF2B5EF4-FFF2-40B4-BE49-F238E27FC236}">
                  <a16:creationId xmlns:a16="http://schemas.microsoft.com/office/drawing/2014/main" id="{ED437621-B710-A806-C6B6-87DDBF90402F}"/>
                </a:ext>
              </a:extLst>
            </p:cNvPr>
            <p:cNvSpPr/>
            <p:nvPr/>
          </p:nvSpPr>
          <p:spPr>
            <a:xfrm>
              <a:off x="10896935" y="493773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3" name="等腰三角形 672">
              <a:extLst>
                <a:ext uri="{FF2B5EF4-FFF2-40B4-BE49-F238E27FC236}">
                  <a16:creationId xmlns:a16="http://schemas.microsoft.com/office/drawing/2014/main" id="{8E73063F-391E-AD63-D39D-91CEE95D68CC}"/>
                </a:ext>
              </a:extLst>
            </p:cNvPr>
            <p:cNvSpPr/>
            <p:nvPr/>
          </p:nvSpPr>
          <p:spPr>
            <a:xfrm>
              <a:off x="10847778" y="493773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4" name="等腰三角形 673">
              <a:extLst>
                <a:ext uri="{FF2B5EF4-FFF2-40B4-BE49-F238E27FC236}">
                  <a16:creationId xmlns:a16="http://schemas.microsoft.com/office/drawing/2014/main" id="{43EA090B-B97D-CFF8-B11E-C427BDFF682D}"/>
                </a:ext>
              </a:extLst>
            </p:cNvPr>
            <p:cNvSpPr/>
            <p:nvPr/>
          </p:nvSpPr>
          <p:spPr>
            <a:xfrm>
              <a:off x="10921563" y="498613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5" name="等腰三角形 674">
              <a:extLst>
                <a:ext uri="{FF2B5EF4-FFF2-40B4-BE49-F238E27FC236}">
                  <a16:creationId xmlns:a16="http://schemas.microsoft.com/office/drawing/2014/main" id="{E68713CE-C7C9-DA7E-3CA8-66A53FCE4E06}"/>
                </a:ext>
              </a:extLst>
            </p:cNvPr>
            <p:cNvSpPr/>
            <p:nvPr/>
          </p:nvSpPr>
          <p:spPr>
            <a:xfrm>
              <a:off x="10946092" y="503341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6" name="等腰三角形 675">
              <a:extLst>
                <a:ext uri="{FF2B5EF4-FFF2-40B4-BE49-F238E27FC236}">
                  <a16:creationId xmlns:a16="http://schemas.microsoft.com/office/drawing/2014/main" id="{2AB79DBD-7D40-1E7B-6FF1-50D14F415B83}"/>
                </a:ext>
              </a:extLst>
            </p:cNvPr>
            <p:cNvSpPr/>
            <p:nvPr/>
          </p:nvSpPr>
          <p:spPr>
            <a:xfrm>
              <a:off x="10896935" y="503341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7" name="等腰三角形 676">
              <a:extLst>
                <a:ext uri="{FF2B5EF4-FFF2-40B4-BE49-F238E27FC236}">
                  <a16:creationId xmlns:a16="http://schemas.microsoft.com/office/drawing/2014/main" id="{00EF5119-95AA-7AF1-F72B-75718D594007}"/>
                </a:ext>
              </a:extLst>
            </p:cNvPr>
            <p:cNvSpPr/>
            <p:nvPr/>
          </p:nvSpPr>
          <p:spPr>
            <a:xfrm>
              <a:off x="10823050" y="498613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8" name="等腰三角形 677">
              <a:extLst>
                <a:ext uri="{FF2B5EF4-FFF2-40B4-BE49-F238E27FC236}">
                  <a16:creationId xmlns:a16="http://schemas.microsoft.com/office/drawing/2014/main" id="{DF7202B1-AD1D-5F16-CCDA-B11BD9C394C0}"/>
                </a:ext>
              </a:extLst>
            </p:cNvPr>
            <p:cNvSpPr/>
            <p:nvPr/>
          </p:nvSpPr>
          <p:spPr>
            <a:xfrm>
              <a:off x="10847579" y="503341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9" name="等腰三角形 678">
              <a:extLst>
                <a:ext uri="{FF2B5EF4-FFF2-40B4-BE49-F238E27FC236}">
                  <a16:creationId xmlns:a16="http://schemas.microsoft.com/office/drawing/2014/main" id="{E452E691-E4C3-8B85-E3BB-AD70C21BA858}"/>
                </a:ext>
              </a:extLst>
            </p:cNvPr>
            <p:cNvSpPr/>
            <p:nvPr/>
          </p:nvSpPr>
          <p:spPr>
            <a:xfrm>
              <a:off x="10798422" y="503341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0" name="等腰三角形 679">
              <a:extLst>
                <a:ext uri="{FF2B5EF4-FFF2-40B4-BE49-F238E27FC236}">
                  <a16:creationId xmlns:a16="http://schemas.microsoft.com/office/drawing/2014/main" id="{D2017594-946A-C122-500C-EDB85D625BB7}"/>
                </a:ext>
              </a:extLst>
            </p:cNvPr>
            <p:cNvSpPr/>
            <p:nvPr/>
          </p:nvSpPr>
          <p:spPr>
            <a:xfrm>
              <a:off x="10674981" y="489044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1" name="等腰三角形 680">
              <a:extLst>
                <a:ext uri="{FF2B5EF4-FFF2-40B4-BE49-F238E27FC236}">
                  <a16:creationId xmlns:a16="http://schemas.microsoft.com/office/drawing/2014/main" id="{9B2E7D93-2902-6A50-9462-EE494D1EA2AA}"/>
                </a:ext>
              </a:extLst>
            </p:cNvPr>
            <p:cNvSpPr/>
            <p:nvPr/>
          </p:nvSpPr>
          <p:spPr>
            <a:xfrm>
              <a:off x="10699510" y="493773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2" name="等腰三角形 681">
              <a:extLst>
                <a:ext uri="{FF2B5EF4-FFF2-40B4-BE49-F238E27FC236}">
                  <a16:creationId xmlns:a16="http://schemas.microsoft.com/office/drawing/2014/main" id="{130F8F9B-7991-F24A-2A2B-3BE78247F613}"/>
                </a:ext>
              </a:extLst>
            </p:cNvPr>
            <p:cNvSpPr/>
            <p:nvPr/>
          </p:nvSpPr>
          <p:spPr>
            <a:xfrm>
              <a:off x="10650353" y="493773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3" name="等腰三角形 682">
              <a:extLst>
                <a:ext uri="{FF2B5EF4-FFF2-40B4-BE49-F238E27FC236}">
                  <a16:creationId xmlns:a16="http://schemas.microsoft.com/office/drawing/2014/main" id="{8CDABB3B-CCC0-C14B-9F49-1A66DEC5E8FA}"/>
                </a:ext>
              </a:extLst>
            </p:cNvPr>
            <p:cNvSpPr/>
            <p:nvPr/>
          </p:nvSpPr>
          <p:spPr>
            <a:xfrm>
              <a:off x="10724138" y="498613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4" name="等腰三角形 683">
              <a:extLst>
                <a:ext uri="{FF2B5EF4-FFF2-40B4-BE49-F238E27FC236}">
                  <a16:creationId xmlns:a16="http://schemas.microsoft.com/office/drawing/2014/main" id="{BC5AA2CF-5641-732A-1D4E-28DA69D39384}"/>
                </a:ext>
              </a:extLst>
            </p:cNvPr>
            <p:cNvSpPr/>
            <p:nvPr/>
          </p:nvSpPr>
          <p:spPr>
            <a:xfrm>
              <a:off x="10748667" y="503341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5" name="等腰三角形 684">
              <a:extLst>
                <a:ext uri="{FF2B5EF4-FFF2-40B4-BE49-F238E27FC236}">
                  <a16:creationId xmlns:a16="http://schemas.microsoft.com/office/drawing/2014/main" id="{E4F99C00-E18D-50C9-17A0-FE4552334FF9}"/>
                </a:ext>
              </a:extLst>
            </p:cNvPr>
            <p:cNvSpPr/>
            <p:nvPr/>
          </p:nvSpPr>
          <p:spPr>
            <a:xfrm>
              <a:off x="10699510" y="503341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6" name="等腰三角形 685">
              <a:extLst>
                <a:ext uri="{FF2B5EF4-FFF2-40B4-BE49-F238E27FC236}">
                  <a16:creationId xmlns:a16="http://schemas.microsoft.com/office/drawing/2014/main" id="{C8F36605-C6B0-3D55-D83A-99F28C2C06B8}"/>
                </a:ext>
              </a:extLst>
            </p:cNvPr>
            <p:cNvSpPr/>
            <p:nvPr/>
          </p:nvSpPr>
          <p:spPr>
            <a:xfrm>
              <a:off x="10625625" y="498613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7" name="等腰三角形 686">
              <a:extLst>
                <a:ext uri="{FF2B5EF4-FFF2-40B4-BE49-F238E27FC236}">
                  <a16:creationId xmlns:a16="http://schemas.microsoft.com/office/drawing/2014/main" id="{EB102A5C-3D83-AEFC-876D-265C906D738B}"/>
                </a:ext>
              </a:extLst>
            </p:cNvPr>
            <p:cNvSpPr/>
            <p:nvPr/>
          </p:nvSpPr>
          <p:spPr>
            <a:xfrm>
              <a:off x="10650154" y="503341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8" name="等腰三角形 687">
              <a:extLst>
                <a:ext uri="{FF2B5EF4-FFF2-40B4-BE49-F238E27FC236}">
                  <a16:creationId xmlns:a16="http://schemas.microsoft.com/office/drawing/2014/main" id="{AB7F5489-2507-9B6C-E44D-8D37C3EAB38F}"/>
                </a:ext>
              </a:extLst>
            </p:cNvPr>
            <p:cNvSpPr/>
            <p:nvPr/>
          </p:nvSpPr>
          <p:spPr>
            <a:xfrm>
              <a:off x="10600997" y="503341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9" name="等腰三角形 688">
              <a:extLst>
                <a:ext uri="{FF2B5EF4-FFF2-40B4-BE49-F238E27FC236}">
                  <a16:creationId xmlns:a16="http://schemas.microsoft.com/office/drawing/2014/main" id="{CDC42D79-9F7E-8D5C-04EB-ADF1BF59DAC2}"/>
                </a:ext>
              </a:extLst>
            </p:cNvPr>
            <p:cNvSpPr/>
            <p:nvPr/>
          </p:nvSpPr>
          <p:spPr>
            <a:xfrm>
              <a:off x="10971320" y="508862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0" name="等腰三角形 689">
              <a:extLst>
                <a:ext uri="{FF2B5EF4-FFF2-40B4-BE49-F238E27FC236}">
                  <a16:creationId xmlns:a16="http://schemas.microsoft.com/office/drawing/2014/main" id="{73193BA6-6D50-BC7F-41F6-2081400EDC5A}"/>
                </a:ext>
              </a:extLst>
            </p:cNvPr>
            <p:cNvSpPr/>
            <p:nvPr/>
          </p:nvSpPr>
          <p:spPr>
            <a:xfrm>
              <a:off x="10995849" y="513590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1" name="等腰三角形 690">
              <a:extLst>
                <a:ext uri="{FF2B5EF4-FFF2-40B4-BE49-F238E27FC236}">
                  <a16:creationId xmlns:a16="http://schemas.microsoft.com/office/drawing/2014/main" id="{45618230-D3D3-CE62-4F4F-78F5B51F2BDB}"/>
                </a:ext>
              </a:extLst>
            </p:cNvPr>
            <p:cNvSpPr/>
            <p:nvPr/>
          </p:nvSpPr>
          <p:spPr>
            <a:xfrm>
              <a:off x="10946692" y="513590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2" name="等腰三角形 691">
              <a:extLst>
                <a:ext uri="{FF2B5EF4-FFF2-40B4-BE49-F238E27FC236}">
                  <a16:creationId xmlns:a16="http://schemas.microsoft.com/office/drawing/2014/main" id="{E2C4D5D4-E0A6-2BBC-D3B9-1E6FBD0C4C51}"/>
                </a:ext>
              </a:extLst>
            </p:cNvPr>
            <p:cNvSpPr/>
            <p:nvPr/>
          </p:nvSpPr>
          <p:spPr>
            <a:xfrm>
              <a:off x="11020477" y="518430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3" name="等腰三角形 692">
              <a:extLst>
                <a:ext uri="{FF2B5EF4-FFF2-40B4-BE49-F238E27FC236}">
                  <a16:creationId xmlns:a16="http://schemas.microsoft.com/office/drawing/2014/main" id="{F2D3D528-99AC-1A55-57C3-BF2E8150C42A}"/>
                </a:ext>
              </a:extLst>
            </p:cNvPr>
            <p:cNvSpPr/>
            <p:nvPr/>
          </p:nvSpPr>
          <p:spPr>
            <a:xfrm>
              <a:off x="11045006" y="523159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4" name="等腰三角形 693">
              <a:extLst>
                <a:ext uri="{FF2B5EF4-FFF2-40B4-BE49-F238E27FC236}">
                  <a16:creationId xmlns:a16="http://schemas.microsoft.com/office/drawing/2014/main" id="{B26ACF5A-9D85-CF9A-2D42-9FD9D30FFCA5}"/>
                </a:ext>
              </a:extLst>
            </p:cNvPr>
            <p:cNvSpPr/>
            <p:nvPr/>
          </p:nvSpPr>
          <p:spPr>
            <a:xfrm>
              <a:off x="10995849" y="523159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5" name="等腰三角形 694">
              <a:extLst>
                <a:ext uri="{FF2B5EF4-FFF2-40B4-BE49-F238E27FC236}">
                  <a16:creationId xmlns:a16="http://schemas.microsoft.com/office/drawing/2014/main" id="{05BCBBF4-7623-71A4-B770-695BAD163D3E}"/>
                </a:ext>
              </a:extLst>
            </p:cNvPr>
            <p:cNvSpPr/>
            <p:nvPr/>
          </p:nvSpPr>
          <p:spPr>
            <a:xfrm>
              <a:off x="10921964" y="518430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6" name="等腰三角形 695">
              <a:extLst>
                <a:ext uri="{FF2B5EF4-FFF2-40B4-BE49-F238E27FC236}">
                  <a16:creationId xmlns:a16="http://schemas.microsoft.com/office/drawing/2014/main" id="{FB102113-09BD-490E-1FC6-7AF6F8EB6B10}"/>
                </a:ext>
              </a:extLst>
            </p:cNvPr>
            <p:cNvSpPr/>
            <p:nvPr/>
          </p:nvSpPr>
          <p:spPr>
            <a:xfrm>
              <a:off x="10946493" y="523159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7" name="等腰三角形 696">
              <a:extLst>
                <a:ext uri="{FF2B5EF4-FFF2-40B4-BE49-F238E27FC236}">
                  <a16:creationId xmlns:a16="http://schemas.microsoft.com/office/drawing/2014/main" id="{3D877F3C-C2EB-F754-8EF3-92A035F2DECB}"/>
                </a:ext>
              </a:extLst>
            </p:cNvPr>
            <p:cNvSpPr/>
            <p:nvPr/>
          </p:nvSpPr>
          <p:spPr>
            <a:xfrm>
              <a:off x="10897336" y="523159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8" name="等腰三角形 697">
              <a:extLst>
                <a:ext uri="{FF2B5EF4-FFF2-40B4-BE49-F238E27FC236}">
                  <a16:creationId xmlns:a16="http://schemas.microsoft.com/office/drawing/2014/main" id="{77FA1AC6-8EF8-A2ED-9EEF-6081FD0B2DAA}"/>
                </a:ext>
              </a:extLst>
            </p:cNvPr>
            <p:cNvSpPr/>
            <p:nvPr/>
          </p:nvSpPr>
          <p:spPr>
            <a:xfrm>
              <a:off x="11069832" y="528224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9" name="等腰三角形 698">
              <a:extLst>
                <a:ext uri="{FF2B5EF4-FFF2-40B4-BE49-F238E27FC236}">
                  <a16:creationId xmlns:a16="http://schemas.microsoft.com/office/drawing/2014/main" id="{F916C266-ACAB-0A87-55B6-BA5497CE1830}"/>
                </a:ext>
              </a:extLst>
            </p:cNvPr>
            <p:cNvSpPr/>
            <p:nvPr/>
          </p:nvSpPr>
          <p:spPr>
            <a:xfrm>
              <a:off x="11094361" y="532952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0" name="等腰三角形 699">
              <a:extLst>
                <a:ext uri="{FF2B5EF4-FFF2-40B4-BE49-F238E27FC236}">
                  <a16:creationId xmlns:a16="http://schemas.microsoft.com/office/drawing/2014/main" id="{EAC73EA0-2B5D-96F4-CBE6-19F59DF68979}"/>
                </a:ext>
              </a:extLst>
            </p:cNvPr>
            <p:cNvSpPr/>
            <p:nvPr/>
          </p:nvSpPr>
          <p:spPr>
            <a:xfrm>
              <a:off x="11045204" y="532952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1" name="等腰三角形 700">
              <a:extLst>
                <a:ext uri="{FF2B5EF4-FFF2-40B4-BE49-F238E27FC236}">
                  <a16:creationId xmlns:a16="http://schemas.microsoft.com/office/drawing/2014/main" id="{A588F8A5-0A4E-40E4-423A-3CDC701E9270}"/>
                </a:ext>
              </a:extLst>
            </p:cNvPr>
            <p:cNvSpPr/>
            <p:nvPr/>
          </p:nvSpPr>
          <p:spPr>
            <a:xfrm>
              <a:off x="11118989" y="53779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2" name="等腰三角形 701">
              <a:extLst>
                <a:ext uri="{FF2B5EF4-FFF2-40B4-BE49-F238E27FC236}">
                  <a16:creationId xmlns:a16="http://schemas.microsoft.com/office/drawing/2014/main" id="{08E81FE6-37B4-B51E-695A-F1F572B74B72}"/>
                </a:ext>
              </a:extLst>
            </p:cNvPr>
            <p:cNvSpPr/>
            <p:nvPr/>
          </p:nvSpPr>
          <p:spPr>
            <a:xfrm>
              <a:off x="11143518" y="54252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等腰三角形 702">
              <a:extLst>
                <a:ext uri="{FF2B5EF4-FFF2-40B4-BE49-F238E27FC236}">
                  <a16:creationId xmlns:a16="http://schemas.microsoft.com/office/drawing/2014/main" id="{73CE0DCB-3294-A468-E560-1ABC5CE745C9}"/>
                </a:ext>
              </a:extLst>
            </p:cNvPr>
            <p:cNvSpPr/>
            <p:nvPr/>
          </p:nvSpPr>
          <p:spPr>
            <a:xfrm>
              <a:off x="11094361" y="54252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4" name="等腰三角形 703">
              <a:extLst>
                <a:ext uri="{FF2B5EF4-FFF2-40B4-BE49-F238E27FC236}">
                  <a16:creationId xmlns:a16="http://schemas.microsoft.com/office/drawing/2014/main" id="{6CB9AF63-3698-F2B6-3D0C-3B80187C07D8}"/>
                </a:ext>
              </a:extLst>
            </p:cNvPr>
            <p:cNvSpPr/>
            <p:nvPr/>
          </p:nvSpPr>
          <p:spPr>
            <a:xfrm>
              <a:off x="11020476" y="537792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5" name="等腰三角形 704">
              <a:extLst>
                <a:ext uri="{FF2B5EF4-FFF2-40B4-BE49-F238E27FC236}">
                  <a16:creationId xmlns:a16="http://schemas.microsoft.com/office/drawing/2014/main" id="{C7379452-7B25-96F3-9287-BBE134D0B3B2}"/>
                </a:ext>
              </a:extLst>
            </p:cNvPr>
            <p:cNvSpPr/>
            <p:nvPr/>
          </p:nvSpPr>
          <p:spPr>
            <a:xfrm>
              <a:off x="11045005" y="542521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6" name="等腰三角形 705">
              <a:extLst>
                <a:ext uri="{FF2B5EF4-FFF2-40B4-BE49-F238E27FC236}">
                  <a16:creationId xmlns:a16="http://schemas.microsoft.com/office/drawing/2014/main" id="{FCBA56CC-8F21-3D05-DBC7-1401D3111F45}"/>
                </a:ext>
              </a:extLst>
            </p:cNvPr>
            <p:cNvSpPr/>
            <p:nvPr/>
          </p:nvSpPr>
          <p:spPr>
            <a:xfrm>
              <a:off x="10995848" y="542521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7" name="等腰三角形 706">
              <a:extLst>
                <a:ext uri="{FF2B5EF4-FFF2-40B4-BE49-F238E27FC236}">
                  <a16:creationId xmlns:a16="http://schemas.microsoft.com/office/drawing/2014/main" id="{F4ADCA5E-C51B-6C54-1716-1EECEA315C74}"/>
                </a:ext>
              </a:extLst>
            </p:cNvPr>
            <p:cNvSpPr/>
            <p:nvPr/>
          </p:nvSpPr>
          <p:spPr>
            <a:xfrm>
              <a:off x="10872406" y="528224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8" name="等腰三角形 707">
              <a:extLst>
                <a:ext uri="{FF2B5EF4-FFF2-40B4-BE49-F238E27FC236}">
                  <a16:creationId xmlns:a16="http://schemas.microsoft.com/office/drawing/2014/main" id="{7DFFF7FF-A96C-CF27-4B6B-AD19B900886A}"/>
                </a:ext>
              </a:extLst>
            </p:cNvPr>
            <p:cNvSpPr/>
            <p:nvPr/>
          </p:nvSpPr>
          <p:spPr>
            <a:xfrm>
              <a:off x="10896935" y="532952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9" name="等腰三角形 708">
              <a:extLst>
                <a:ext uri="{FF2B5EF4-FFF2-40B4-BE49-F238E27FC236}">
                  <a16:creationId xmlns:a16="http://schemas.microsoft.com/office/drawing/2014/main" id="{89F037E8-426F-DEA0-9CBE-163E31C331C0}"/>
                </a:ext>
              </a:extLst>
            </p:cNvPr>
            <p:cNvSpPr/>
            <p:nvPr/>
          </p:nvSpPr>
          <p:spPr>
            <a:xfrm>
              <a:off x="10847778" y="532952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0" name="等腰三角形 709">
              <a:extLst>
                <a:ext uri="{FF2B5EF4-FFF2-40B4-BE49-F238E27FC236}">
                  <a16:creationId xmlns:a16="http://schemas.microsoft.com/office/drawing/2014/main" id="{29238129-1E70-EDEE-8CAA-40A5DBF62FEA}"/>
                </a:ext>
              </a:extLst>
            </p:cNvPr>
            <p:cNvSpPr/>
            <p:nvPr/>
          </p:nvSpPr>
          <p:spPr>
            <a:xfrm>
              <a:off x="10921563" y="53779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1" name="等腰三角形 710">
              <a:extLst>
                <a:ext uri="{FF2B5EF4-FFF2-40B4-BE49-F238E27FC236}">
                  <a16:creationId xmlns:a16="http://schemas.microsoft.com/office/drawing/2014/main" id="{C5952144-7398-584D-A4AD-608E9110BD1E}"/>
                </a:ext>
              </a:extLst>
            </p:cNvPr>
            <p:cNvSpPr/>
            <p:nvPr/>
          </p:nvSpPr>
          <p:spPr>
            <a:xfrm>
              <a:off x="10946092" y="54252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2" name="等腰三角形 711">
              <a:extLst>
                <a:ext uri="{FF2B5EF4-FFF2-40B4-BE49-F238E27FC236}">
                  <a16:creationId xmlns:a16="http://schemas.microsoft.com/office/drawing/2014/main" id="{225F7DE1-CFA6-3918-324B-4D6B46AF4D92}"/>
                </a:ext>
              </a:extLst>
            </p:cNvPr>
            <p:cNvSpPr/>
            <p:nvPr/>
          </p:nvSpPr>
          <p:spPr>
            <a:xfrm>
              <a:off x="10896935" y="54252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3" name="等腰三角形 712">
              <a:extLst>
                <a:ext uri="{FF2B5EF4-FFF2-40B4-BE49-F238E27FC236}">
                  <a16:creationId xmlns:a16="http://schemas.microsoft.com/office/drawing/2014/main" id="{11FC1F61-AAC8-E383-20FC-F2B62C1420A7}"/>
                </a:ext>
              </a:extLst>
            </p:cNvPr>
            <p:cNvSpPr/>
            <p:nvPr/>
          </p:nvSpPr>
          <p:spPr>
            <a:xfrm>
              <a:off x="10823050" y="53779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4" name="等腰三角形 713">
              <a:extLst>
                <a:ext uri="{FF2B5EF4-FFF2-40B4-BE49-F238E27FC236}">
                  <a16:creationId xmlns:a16="http://schemas.microsoft.com/office/drawing/2014/main" id="{02263E21-33AE-B347-B552-71443EE8FBF4}"/>
                </a:ext>
              </a:extLst>
            </p:cNvPr>
            <p:cNvSpPr/>
            <p:nvPr/>
          </p:nvSpPr>
          <p:spPr>
            <a:xfrm>
              <a:off x="10847579" y="54252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5" name="等腰三角形 714">
              <a:extLst>
                <a:ext uri="{FF2B5EF4-FFF2-40B4-BE49-F238E27FC236}">
                  <a16:creationId xmlns:a16="http://schemas.microsoft.com/office/drawing/2014/main" id="{C3332160-8D09-138E-9B4A-125088EF56E7}"/>
                </a:ext>
              </a:extLst>
            </p:cNvPr>
            <p:cNvSpPr/>
            <p:nvPr/>
          </p:nvSpPr>
          <p:spPr>
            <a:xfrm>
              <a:off x="10798422" y="54252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6" name="等腰三角形 715">
              <a:extLst>
                <a:ext uri="{FF2B5EF4-FFF2-40B4-BE49-F238E27FC236}">
                  <a16:creationId xmlns:a16="http://schemas.microsoft.com/office/drawing/2014/main" id="{909B63CD-3A17-89C6-3FA6-71F8775C5363}"/>
                </a:ext>
              </a:extLst>
            </p:cNvPr>
            <p:cNvSpPr/>
            <p:nvPr/>
          </p:nvSpPr>
          <p:spPr>
            <a:xfrm>
              <a:off x="10575667" y="508862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7" name="等腰三角形 716">
              <a:extLst>
                <a:ext uri="{FF2B5EF4-FFF2-40B4-BE49-F238E27FC236}">
                  <a16:creationId xmlns:a16="http://schemas.microsoft.com/office/drawing/2014/main" id="{EEFA3284-B2BE-6C23-7099-DEAB35AC6169}"/>
                </a:ext>
              </a:extLst>
            </p:cNvPr>
            <p:cNvSpPr/>
            <p:nvPr/>
          </p:nvSpPr>
          <p:spPr>
            <a:xfrm>
              <a:off x="10600196" y="513590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8" name="等腰三角形 717">
              <a:extLst>
                <a:ext uri="{FF2B5EF4-FFF2-40B4-BE49-F238E27FC236}">
                  <a16:creationId xmlns:a16="http://schemas.microsoft.com/office/drawing/2014/main" id="{EFD6B59A-7A74-FF5A-7BD6-C94B8E6B629A}"/>
                </a:ext>
              </a:extLst>
            </p:cNvPr>
            <p:cNvSpPr/>
            <p:nvPr/>
          </p:nvSpPr>
          <p:spPr>
            <a:xfrm>
              <a:off x="10551039" y="513590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9" name="等腰三角形 718">
              <a:extLst>
                <a:ext uri="{FF2B5EF4-FFF2-40B4-BE49-F238E27FC236}">
                  <a16:creationId xmlns:a16="http://schemas.microsoft.com/office/drawing/2014/main" id="{9D4531AC-3E4E-96D5-5A34-DFCE9051ECE3}"/>
                </a:ext>
              </a:extLst>
            </p:cNvPr>
            <p:cNvSpPr/>
            <p:nvPr/>
          </p:nvSpPr>
          <p:spPr>
            <a:xfrm>
              <a:off x="10624824" y="518430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0" name="等腰三角形 719">
              <a:extLst>
                <a:ext uri="{FF2B5EF4-FFF2-40B4-BE49-F238E27FC236}">
                  <a16:creationId xmlns:a16="http://schemas.microsoft.com/office/drawing/2014/main" id="{B1D2E419-EDF7-C319-1A3D-9E147ADCBB47}"/>
                </a:ext>
              </a:extLst>
            </p:cNvPr>
            <p:cNvSpPr/>
            <p:nvPr/>
          </p:nvSpPr>
          <p:spPr>
            <a:xfrm>
              <a:off x="10649353" y="523159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1" name="等腰三角形 720">
              <a:extLst>
                <a:ext uri="{FF2B5EF4-FFF2-40B4-BE49-F238E27FC236}">
                  <a16:creationId xmlns:a16="http://schemas.microsoft.com/office/drawing/2014/main" id="{B748228F-253B-5C5C-33FB-7C8D94BC0454}"/>
                </a:ext>
              </a:extLst>
            </p:cNvPr>
            <p:cNvSpPr/>
            <p:nvPr/>
          </p:nvSpPr>
          <p:spPr>
            <a:xfrm>
              <a:off x="10600196" y="523159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2" name="等腰三角形 721">
              <a:extLst>
                <a:ext uri="{FF2B5EF4-FFF2-40B4-BE49-F238E27FC236}">
                  <a16:creationId xmlns:a16="http://schemas.microsoft.com/office/drawing/2014/main" id="{7EFC2269-4BA9-1B19-FE3A-B69B8099A924}"/>
                </a:ext>
              </a:extLst>
            </p:cNvPr>
            <p:cNvSpPr/>
            <p:nvPr/>
          </p:nvSpPr>
          <p:spPr>
            <a:xfrm>
              <a:off x="10526311" y="518430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3" name="等腰三角形 722">
              <a:extLst>
                <a:ext uri="{FF2B5EF4-FFF2-40B4-BE49-F238E27FC236}">
                  <a16:creationId xmlns:a16="http://schemas.microsoft.com/office/drawing/2014/main" id="{AD37FFFA-00ED-B16C-6BD6-8F81DD30B252}"/>
                </a:ext>
              </a:extLst>
            </p:cNvPr>
            <p:cNvSpPr/>
            <p:nvPr/>
          </p:nvSpPr>
          <p:spPr>
            <a:xfrm>
              <a:off x="10550840" y="523159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4" name="等腰三角形 723">
              <a:extLst>
                <a:ext uri="{FF2B5EF4-FFF2-40B4-BE49-F238E27FC236}">
                  <a16:creationId xmlns:a16="http://schemas.microsoft.com/office/drawing/2014/main" id="{56A8747D-A03F-0C13-BBCC-AD420F1CB2F1}"/>
                </a:ext>
              </a:extLst>
            </p:cNvPr>
            <p:cNvSpPr/>
            <p:nvPr/>
          </p:nvSpPr>
          <p:spPr>
            <a:xfrm>
              <a:off x="10501683" y="523159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5" name="等腰三角形 724">
              <a:extLst>
                <a:ext uri="{FF2B5EF4-FFF2-40B4-BE49-F238E27FC236}">
                  <a16:creationId xmlns:a16="http://schemas.microsoft.com/office/drawing/2014/main" id="{53B79B0A-0A52-7537-063B-5D96A550ACC0}"/>
                </a:ext>
              </a:extLst>
            </p:cNvPr>
            <p:cNvSpPr/>
            <p:nvPr/>
          </p:nvSpPr>
          <p:spPr>
            <a:xfrm>
              <a:off x="10674180" y="528224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6" name="等腰三角形 725">
              <a:extLst>
                <a:ext uri="{FF2B5EF4-FFF2-40B4-BE49-F238E27FC236}">
                  <a16:creationId xmlns:a16="http://schemas.microsoft.com/office/drawing/2014/main" id="{120F08E2-6BEA-7D26-7AC0-B1FE88B54A15}"/>
                </a:ext>
              </a:extLst>
            </p:cNvPr>
            <p:cNvSpPr/>
            <p:nvPr/>
          </p:nvSpPr>
          <p:spPr>
            <a:xfrm>
              <a:off x="10698709" y="532952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7" name="等腰三角形 726">
              <a:extLst>
                <a:ext uri="{FF2B5EF4-FFF2-40B4-BE49-F238E27FC236}">
                  <a16:creationId xmlns:a16="http://schemas.microsoft.com/office/drawing/2014/main" id="{6618FDD5-DF66-0CD6-B261-DE7F49A3221B}"/>
                </a:ext>
              </a:extLst>
            </p:cNvPr>
            <p:cNvSpPr/>
            <p:nvPr/>
          </p:nvSpPr>
          <p:spPr>
            <a:xfrm>
              <a:off x="10649552" y="532952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8" name="等腰三角形 727">
              <a:extLst>
                <a:ext uri="{FF2B5EF4-FFF2-40B4-BE49-F238E27FC236}">
                  <a16:creationId xmlns:a16="http://schemas.microsoft.com/office/drawing/2014/main" id="{50026F99-6BE6-23B3-1424-D752ABBEAF4D}"/>
                </a:ext>
              </a:extLst>
            </p:cNvPr>
            <p:cNvSpPr/>
            <p:nvPr/>
          </p:nvSpPr>
          <p:spPr>
            <a:xfrm>
              <a:off x="10723337" y="53779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9" name="等腰三角形 728">
              <a:extLst>
                <a:ext uri="{FF2B5EF4-FFF2-40B4-BE49-F238E27FC236}">
                  <a16:creationId xmlns:a16="http://schemas.microsoft.com/office/drawing/2014/main" id="{AAF7B9E6-923D-C7E5-C8F6-3C3D7E4D3C41}"/>
                </a:ext>
              </a:extLst>
            </p:cNvPr>
            <p:cNvSpPr/>
            <p:nvPr/>
          </p:nvSpPr>
          <p:spPr>
            <a:xfrm>
              <a:off x="10747866" y="54252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0" name="等腰三角形 729">
              <a:extLst>
                <a:ext uri="{FF2B5EF4-FFF2-40B4-BE49-F238E27FC236}">
                  <a16:creationId xmlns:a16="http://schemas.microsoft.com/office/drawing/2014/main" id="{DFA53035-0CE9-2FCF-6581-B0987D7D9A0F}"/>
                </a:ext>
              </a:extLst>
            </p:cNvPr>
            <p:cNvSpPr/>
            <p:nvPr/>
          </p:nvSpPr>
          <p:spPr>
            <a:xfrm>
              <a:off x="10698709" y="54252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1" name="等腰三角形 730">
              <a:extLst>
                <a:ext uri="{FF2B5EF4-FFF2-40B4-BE49-F238E27FC236}">
                  <a16:creationId xmlns:a16="http://schemas.microsoft.com/office/drawing/2014/main" id="{E1AF956D-F0F8-F1ED-309E-5D830C185F49}"/>
                </a:ext>
              </a:extLst>
            </p:cNvPr>
            <p:cNvSpPr/>
            <p:nvPr/>
          </p:nvSpPr>
          <p:spPr>
            <a:xfrm>
              <a:off x="10624824" y="53779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2" name="等腰三角形 731">
              <a:extLst>
                <a:ext uri="{FF2B5EF4-FFF2-40B4-BE49-F238E27FC236}">
                  <a16:creationId xmlns:a16="http://schemas.microsoft.com/office/drawing/2014/main" id="{42181DF9-E0FD-B485-7945-88B2D8CAA8ED}"/>
                </a:ext>
              </a:extLst>
            </p:cNvPr>
            <p:cNvSpPr/>
            <p:nvPr/>
          </p:nvSpPr>
          <p:spPr>
            <a:xfrm>
              <a:off x="10649353" y="54252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3" name="等腰三角形 732">
              <a:extLst>
                <a:ext uri="{FF2B5EF4-FFF2-40B4-BE49-F238E27FC236}">
                  <a16:creationId xmlns:a16="http://schemas.microsoft.com/office/drawing/2014/main" id="{2C956310-A785-3307-4881-F89588318B4A}"/>
                </a:ext>
              </a:extLst>
            </p:cNvPr>
            <p:cNvSpPr/>
            <p:nvPr/>
          </p:nvSpPr>
          <p:spPr>
            <a:xfrm>
              <a:off x="10600196" y="54252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4" name="等腰三角形 733">
              <a:extLst>
                <a:ext uri="{FF2B5EF4-FFF2-40B4-BE49-F238E27FC236}">
                  <a16:creationId xmlns:a16="http://schemas.microsoft.com/office/drawing/2014/main" id="{C266A047-FDB7-8BC4-A841-FF3661C36246}"/>
                </a:ext>
              </a:extLst>
            </p:cNvPr>
            <p:cNvSpPr/>
            <p:nvPr/>
          </p:nvSpPr>
          <p:spPr>
            <a:xfrm>
              <a:off x="10476754" y="528224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5" name="等腰三角形 734">
              <a:extLst>
                <a:ext uri="{FF2B5EF4-FFF2-40B4-BE49-F238E27FC236}">
                  <a16:creationId xmlns:a16="http://schemas.microsoft.com/office/drawing/2014/main" id="{1E2D635B-0148-E7CE-3768-8820D6BD1919}"/>
                </a:ext>
              </a:extLst>
            </p:cNvPr>
            <p:cNvSpPr/>
            <p:nvPr/>
          </p:nvSpPr>
          <p:spPr>
            <a:xfrm>
              <a:off x="10501283" y="532952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6" name="等腰三角形 735">
              <a:extLst>
                <a:ext uri="{FF2B5EF4-FFF2-40B4-BE49-F238E27FC236}">
                  <a16:creationId xmlns:a16="http://schemas.microsoft.com/office/drawing/2014/main" id="{1A5EE87A-71E6-ADC3-89F1-E6D60C2EA5A2}"/>
                </a:ext>
              </a:extLst>
            </p:cNvPr>
            <p:cNvSpPr/>
            <p:nvPr/>
          </p:nvSpPr>
          <p:spPr>
            <a:xfrm>
              <a:off x="10452126" y="532952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7" name="等腰三角形 736">
              <a:extLst>
                <a:ext uri="{FF2B5EF4-FFF2-40B4-BE49-F238E27FC236}">
                  <a16:creationId xmlns:a16="http://schemas.microsoft.com/office/drawing/2014/main" id="{941DC576-0456-C6A0-6D17-C0E60C7E3944}"/>
                </a:ext>
              </a:extLst>
            </p:cNvPr>
            <p:cNvSpPr/>
            <p:nvPr/>
          </p:nvSpPr>
          <p:spPr>
            <a:xfrm>
              <a:off x="10525911" y="537792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8" name="等腰三角形 737">
              <a:extLst>
                <a:ext uri="{FF2B5EF4-FFF2-40B4-BE49-F238E27FC236}">
                  <a16:creationId xmlns:a16="http://schemas.microsoft.com/office/drawing/2014/main" id="{E99E889D-5430-9A81-7482-396F892F93A1}"/>
                </a:ext>
              </a:extLst>
            </p:cNvPr>
            <p:cNvSpPr/>
            <p:nvPr/>
          </p:nvSpPr>
          <p:spPr>
            <a:xfrm>
              <a:off x="10550440" y="542520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9" name="等腰三角形 738">
              <a:extLst>
                <a:ext uri="{FF2B5EF4-FFF2-40B4-BE49-F238E27FC236}">
                  <a16:creationId xmlns:a16="http://schemas.microsoft.com/office/drawing/2014/main" id="{A6514563-12E7-D3A5-7ECA-3D07B0635A07}"/>
                </a:ext>
              </a:extLst>
            </p:cNvPr>
            <p:cNvSpPr/>
            <p:nvPr/>
          </p:nvSpPr>
          <p:spPr>
            <a:xfrm>
              <a:off x="10501283" y="542520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0" name="等腰三角形 739">
              <a:extLst>
                <a:ext uri="{FF2B5EF4-FFF2-40B4-BE49-F238E27FC236}">
                  <a16:creationId xmlns:a16="http://schemas.microsoft.com/office/drawing/2014/main" id="{2203C0E3-20C6-440E-BAB5-8E9ADBF47C9C}"/>
                </a:ext>
              </a:extLst>
            </p:cNvPr>
            <p:cNvSpPr/>
            <p:nvPr/>
          </p:nvSpPr>
          <p:spPr>
            <a:xfrm>
              <a:off x="10427398" y="537792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1" name="等腰三角形 740">
              <a:extLst>
                <a:ext uri="{FF2B5EF4-FFF2-40B4-BE49-F238E27FC236}">
                  <a16:creationId xmlns:a16="http://schemas.microsoft.com/office/drawing/2014/main" id="{89F3088F-9282-50B1-3142-4F7DA4CF1C48}"/>
                </a:ext>
              </a:extLst>
            </p:cNvPr>
            <p:cNvSpPr/>
            <p:nvPr/>
          </p:nvSpPr>
          <p:spPr>
            <a:xfrm>
              <a:off x="10451927" y="542520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2" name="等腰三角形 741">
              <a:extLst>
                <a:ext uri="{FF2B5EF4-FFF2-40B4-BE49-F238E27FC236}">
                  <a16:creationId xmlns:a16="http://schemas.microsoft.com/office/drawing/2014/main" id="{5122A067-2F6C-986A-E4DC-6196E93D0640}"/>
                </a:ext>
              </a:extLst>
            </p:cNvPr>
            <p:cNvSpPr/>
            <p:nvPr/>
          </p:nvSpPr>
          <p:spPr>
            <a:xfrm>
              <a:off x="10402770" y="542520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3" name="等腰三角形 742">
              <a:extLst>
                <a:ext uri="{FF2B5EF4-FFF2-40B4-BE49-F238E27FC236}">
                  <a16:creationId xmlns:a16="http://schemas.microsoft.com/office/drawing/2014/main" id="{3732EFDB-0B63-AAE7-52BE-19EC72141576}"/>
                </a:ext>
              </a:extLst>
            </p:cNvPr>
            <p:cNvSpPr/>
            <p:nvPr/>
          </p:nvSpPr>
          <p:spPr>
            <a:xfrm>
              <a:off x="9980983" y="469682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4" name="等腰三角形 743">
              <a:extLst>
                <a:ext uri="{FF2B5EF4-FFF2-40B4-BE49-F238E27FC236}">
                  <a16:creationId xmlns:a16="http://schemas.microsoft.com/office/drawing/2014/main" id="{4B5FE40C-3E39-7F50-29B3-A3B65F494197}"/>
                </a:ext>
              </a:extLst>
            </p:cNvPr>
            <p:cNvSpPr/>
            <p:nvPr/>
          </p:nvSpPr>
          <p:spPr>
            <a:xfrm>
              <a:off x="10005512" y="474411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5" name="等腰三角形 744">
              <a:extLst>
                <a:ext uri="{FF2B5EF4-FFF2-40B4-BE49-F238E27FC236}">
                  <a16:creationId xmlns:a16="http://schemas.microsoft.com/office/drawing/2014/main" id="{39B940CE-1833-2549-F689-832DA7DDB6DE}"/>
                </a:ext>
              </a:extLst>
            </p:cNvPr>
            <p:cNvSpPr/>
            <p:nvPr/>
          </p:nvSpPr>
          <p:spPr>
            <a:xfrm>
              <a:off x="9956355" y="474411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6" name="等腰三角形 745">
              <a:extLst>
                <a:ext uri="{FF2B5EF4-FFF2-40B4-BE49-F238E27FC236}">
                  <a16:creationId xmlns:a16="http://schemas.microsoft.com/office/drawing/2014/main" id="{632D14D6-6AB7-395E-0989-AC61D5085485}"/>
                </a:ext>
              </a:extLst>
            </p:cNvPr>
            <p:cNvSpPr/>
            <p:nvPr/>
          </p:nvSpPr>
          <p:spPr>
            <a:xfrm>
              <a:off x="10030140" y="479251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7" name="等腰三角形 746">
              <a:extLst>
                <a:ext uri="{FF2B5EF4-FFF2-40B4-BE49-F238E27FC236}">
                  <a16:creationId xmlns:a16="http://schemas.microsoft.com/office/drawing/2014/main" id="{6691CF56-95E5-F68B-2B54-892C7530803C}"/>
                </a:ext>
              </a:extLst>
            </p:cNvPr>
            <p:cNvSpPr/>
            <p:nvPr/>
          </p:nvSpPr>
          <p:spPr>
            <a:xfrm>
              <a:off x="10054669" y="483979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8" name="等腰三角形 747">
              <a:extLst>
                <a:ext uri="{FF2B5EF4-FFF2-40B4-BE49-F238E27FC236}">
                  <a16:creationId xmlns:a16="http://schemas.microsoft.com/office/drawing/2014/main" id="{6A8B299F-FEB7-C53B-5944-6D8003B62CE6}"/>
                </a:ext>
              </a:extLst>
            </p:cNvPr>
            <p:cNvSpPr/>
            <p:nvPr/>
          </p:nvSpPr>
          <p:spPr>
            <a:xfrm>
              <a:off x="10005512" y="483979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9" name="等腰三角形 748">
              <a:extLst>
                <a:ext uri="{FF2B5EF4-FFF2-40B4-BE49-F238E27FC236}">
                  <a16:creationId xmlns:a16="http://schemas.microsoft.com/office/drawing/2014/main" id="{C42F0C37-0071-5580-8271-36DE56023390}"/>
                </a:ext>
              </a:extLst>
            </p:cNvPr>
            <p:cNvSpPr/>
            <p:nvPr/>
          </p:nvSpPr>
          <p:spPr>
            <a:xfrm>
              <a:off x="9931627" y="479251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0" name="等腰三角形 749">
              <a:extLst>
                <a:ext uri="{FF2B5EF4-FFF2-40B4-BE49-F238E27FC236}">
                  <a16:creationId xmlns:a16="http://schemas.microsoft.com/office/drawing/2014/main" id="{7FE1A668-2D00-0E87-AC33-0F08862D541E}"/>
                </a:ext>
              </a:extLst>
            </p:cNvPr>
            <p:cNvSpPr/>
            <p:nvPr/>
          </p:nvSpPr>
          <p:spPr>
            <a:xfrm>
              <a:off x="9956156" y="483979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1" name="等腰三角形 750">
              <a:extLst>
                <a:ext uri="{FF2B5EF4-FFF2-40B4-BE49-F238E27FC236}">
                  <a16:creationId xmlns:a16="http://schemas.microsoft.com/office/drawing/2014/main" id="{0F091716-1486-3AF4-CE86-247C2825277E}"/>
                </a:ext>
              </a:extLst>
            </p:cNvPr>
            <p:cNvSpPr/>
            <p:nvPr/>
          </p:nvSpPr>
          <p:spPr>
            <a:xfrm>
              <a:off x="9906999" y="483979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2" name="等腰三角形 751">
              <a:extLst>
                <a:ext uri="{FF2B5EF4-FFF2-40B4-BE49-F238E27FC236}">
                  <a16:creationId xmlns:a16="http://schemas.microsoft.com/office/drawing/2014/main" id="{F5E48F6A-EDEC-9F93-B812-AA77358D787A}"/>
                </a:ext>
              </a:extLst>
            </p:cNvPr>
            <p:cNvSpPr/>
            <p:nvPr/>
          </p:nvSpPr>
          <p:spPr>
            <a:xfrm>
              <a:off x="10079496" y="4890447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3" name="等腰三角形 752">
              <a:extLst>
                <a:ext uri="{FF2B5EF4-FFF2-40B4-BE49-F238E27FC236}">
                  <a16:creationId xmlns:a16="http://schemas.microsoft.com/office/drawing/2014/main" id="{A7C487A7-27C5-58E5-8E1F-F896B2D78DA9}"/>
                </a:ext>
              </a:extLst>
            </p:cNvPr>
            <p:cNvSpPr/>
            <p:nvPr/>
          </p:nvSpPr>
          <p:spPr>
            <a:xfrm>
              <a:off x="10104025" y="4937733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4" name="等腰三角形 753">
              <a:extLst>
                <a:ext uri="{FF2B5EF4-FFF2-40B4-BE49-F238E27FC236}">
                  <a16:creationId xmlns:a16="http://schemas.microsoft.com/office/drawing/2014/main" id="{46C9CDB5-A7A7-CC5F-6EE1-4E91DC36785F}"/>
                </a:ext>
              </a:extLst>
            </p:cNvPr>
            <p:cNvSpPr/>
            <p:nvPr/>
          </p:nvSpPr>
          <p:spPr>
            <a:xfrm>
              <a:off x="10054868" y="4937732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5" name="等腰三角形 754">
              <a:extLst>
                <a:ext uri="{FF2B5EF4-FFF2-40B4-BE49-F238E27FC236}">
                  <a16:creationId xmlns:a16="http://schemas.microsoft.com/office/drawing/2014/main" id="{FB35D1CE-BB83-ADD0-BC9F-AE69EE55BC9D}"/>
                </a:ext>
              </a:extLst>
            </p:cNvPr>
            <p:cNvSpPr/>
            <p:nvPr/>
          </p:nvSpPr>
          <p:spPr>
            <a:xfrm>
              <a:off x="10128653" y="498613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6" name="等腰三角形 755">
              <a:extLst>
                <a:ext uri="{FF2B5EF4-FFF2-40B4-BE49-F238E27FC236}">
                  <a16:creationId xmlns:a16="http://schemas.microsoft.com/office/drawing/2014/main" id="{3022D65B-F60E-7CD1-1E2E-BE3978F631F4}"/>
                </a:ext>
              </a:extLst>
            </p:cNvPr>
            <p:cNvSpPr/>
            <p:nvPr/>
          </p:nvSpPr>
          <p:spPr>
            <a:xfrm>
              <a:off x="10153182" y="503341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7" name="等腰三角形 756">
              <a:extLst>
                <a:ext uri="{FF2B5EF4-FFF2-40B4-BE49-F238E27FC236}">
                  <a16:creationId xmlns:a16="http://schemas.microsoft.com/office/drawing/2014/main" id="{046C4D97-D76F-5688-0037-8F94ED4F602B}"/>
                </a:ext>
              </a:extLst>
            </p:cNvPr>
            <p:cNvSpPr/>
            <p:nvPr/>
          </p:nvSpPr>
          <p:spPr>
            <a:xfrm>
              <a:off x="10104025" y="503341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8" name="等腰三角形 757">
              <a:extLst>
                <a:ext uri="{FF2B5EF4-FFF2-40B4-BE49-F238E27FC236}">
                  <a16:creationId xmlns:a16="http://schemas.microsoft.com/office/drawing/2014/main" id="{FE0C958C-A066-6381-130F-9932616D5911}"/>
                </a:ext>
              </a:extLst>
            </p:cNvPr>
            <p:cNvSpPr/>
            <p:nvPr/>
          </p:nvSpPr>
          <p:spPr>
            <a:xfrm>
              <a:off x="10030140" y="498613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9" name="等腰三角形 758">
              <a:extLst>
                <a:ext uri="{FF2B5EF4-FFF2-40B4-BE49-F238E27FC236}">
                  <a16:creationId xmlns:a16="http://schemas.microsoft.com/office/drawing/2014/main" id="{D43B90B3-A401-0C35-4107-BBE0B86120AC}"/>
                </a:ext>
              </a:extLst>
            </p:cNvPr>
            <p:cNvSpPr/>
            <p:nvPr/>
          </p:nvSpPr>
          <p:spPr>
            <a:xfrm>
              <a:off x="10054669" y="503341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0" name="等腰三角形 759">
              <a:extLst>
                <a:ext uri="{FF2B5EF4-FFF2-40B4-BE49-F238E27FC236}">
                  <a16:creationId xmlns:a16="http://schemas.microsoft.com/office/drawing/2014/main" id="{D161F18A-E9A4-A206-D6F8-B1440AC6933A}"/>
                </a:ext>
              </a:extLst>
            </p:cNvPr>
            <p:cNvSpPr/>
            <p:nvPr/>
          </p:nvSpPr>
          <p:spPr>
            <a:xfrm>
              <a:off x="10005512" y="503341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1" name="等腰三角形 760">
              <a:extLst>
                <a:ext uri="{FF2B5EF4-FFF2-40B4-BE49-F238E27FC236}">
                  <a16:creationId xmlns:a16="http://schemas.microsoft.com/office/drawing/2014/main" id="{B69C14E7-074E-2809-FE4B-8DA7CC56A8F6}"/>
                </a:ext>
              </a:extLst>
            </p:cNvPr>
            <p:cNvSpPr/>
            <p:nvPr/>
          </p:nvSpPr>
          <p:spPr>
            <a:xfrm>
              <a:off x="9882070" y="4890446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2" name="等腰三角形 761">
              <a:extLst>
                <a:ext uri="{FF2B5EF4-FFF2-40B4-BE49-F238E27FC236}">
                  <a16:creationId xmlns:a16="http://schemas.microsoft.com/office/drawing/2014/main" id="{3066BE22-4D8F-4EFF-0EBF-EF89DF2BBDE8}"/>
                </a:ext>
              </a:extLst>
            </p:cNvPr>
            <p:cNvSpPr/>
            <p:nvPr/>
          </p:nvSpPr>
          <p:spPr>
            <a:xfrm>
              <a:off x="9906599" y="4937732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08B1AB41-8EC8-DC9A-81D5-68D2B1DFBCC5}"/>
                </a:ext>
              </a:extLst>
            </p:cNvPr>
            <p:cNvSpPr/>
            <p:nvPr/>
          </p:nvSpPr>
          <p:spPr>
            <a:xfrm>
              <a:off x="9857442" y="4937731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4" name="等腰三角形 763">
              <a:extLst>
                <a:ext uri="{FF2B5EF4-FFF2-40B4-BE49-F238E27FC236}">
                  <a16:creationId xmlns:a16="http://schemas.microsoft.com/office/drawing/2014/main" id="{DF958D23-7700-C1A6-CC31-BD9A8CBA13CB}"/>
                </a:ext>
              </a:extLst>
            </p:cNvPr>
            <p:cNvSpPr/>
            <p:nvPr/>
          </p:nvSpPr>
          <p:spPr>
            <a:xfrm>
              <a:off x="9931227" y="498612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5" name="等腰三角形 764">
              <a:extLst>
                <a:ext uri="{FF2B5EF4-FFF2-40B4-BE49-F238E27FC236}">
                  <a16:creationId xmlns:a16="http://schemas.microsoft.com/office/drawing/2014/main" id="{C1D149F3-CCC9-4716-88E9-32D1A1B15120}"/>
                </a:ext>
              </a:extLst>
            </p:cNvPr>
            <p:cNvSpPr/>
            <p:nvPr/>
          </p:nvSpPr>
          <p:spPr>
            <a:xfrm>
              <a:off x="9955756" y="503341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6" name="等腰三角形 765">
              <a:extLst>
                <a:ext uri="{FF2B5EF4-FFF2-40B4-BE49-F238E27FC236}">
                  <a16:creationId xmlns:a16="http://schemas.microsoft.com/office/drawing/2014/main" id="{764918C3-86DE-9467-5C82-2EEC64B269EF}"/>
                </a:ext>
              </a:extLst>
            </p:cNvPr>
            <p:cNvSpPr/>
            <p:nvPr/>
          </p:nvSpPr>
          <p:spPr>
            <a:xfrm>
              <a:off x="9906599" y="503341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7" name="等腰三角形 766">
              <a:extLst>
                <a:ext uri="{FF2B5EF4-FFF2-40B4-BE49-F238E27FC236}">
                  <a16:creationId xmlns:a16="http://schemas.microsoft.com/office/drawing/2014/main" id="{4D3A283C-7126-A878-D623-42F51F65DA19}"/>
                </a:ext>
              </a:extLst>
            </p:cNvPr>
            <p:cNvSpPr/>
            <p:nvPr/>
          </p:nvSpPr>
          <p:spPr>
            <a:xfrm>
              <a:off x="9832714" y="4986129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8" name="等腰三角形 767">
              <a:extLst>
                <a:ext uri="{FF2B5EF4-FFF2-40B4-BE49-F238E27FC236}">
                  <a16:creationId xmlns:a16="http://schemas.microsoft.com/office/drawing/2014/main" id="{1AD9AA76-7F22-6D73-C2DA-5DF3FCBA6B6C}"/>
                </a:ext>
              </a:extLst>
            </p:cNvPr>
            <p:cNvSpPr/>
            <p:nvPr/>
          </p:nvSpPr>
          <p:spPr>
            <a:xfrm>
              <a:off x="9857243" y="5033415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9" name="等腰三角形 768">
              <a:extLst>
                <a:ext uri="{FF2B5EF4-FFF2-40B4-BE49-F238E27FC236}">
                  <a16:creationId xmlns:a16="http://schemas.microsoft.com/office/drawing/2014/main" id="{EFA8A393-477C-4976-FBEF-4D631A3ED3D4}"/>
                </a:ext>
              </a:extLst>
            </p:cNvPr>
            <p:cNvSpPr/>
            <p:nvPr/>
          </p:nvSpPr>
          <p:spPr>
            <a:xfrm>
              <a:off x="9808086" y="5033414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0" name="等腰三角形 769">
              <a:extLst>
                <a:ext uri="{FF2B5EF4-FFF2-40B4-BE49-F238E27FC236}">
                  <a16:creationId xmlns:a16="http://schemas.microsoft.com/office/drawing/2014/main" id="{161F3044-8EC0-0865-53E4-E3B5A4239168}"/>
                </a:ext>
              </a:extLst>
            </p:cNvPr>
            <p:cNvSpPr/>
            <p:nvPr/>
          </p:nvSpPr>
          <p:spPr>
            <a:xfrm>
              <a:off x="10178409" y="5088622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1" name="等腰三角形 770">
              <a:extLst>
                <a:ext uri="{FF2B5EF4-FFF2-40B4-BE49-F238E27FC236}">
                  <a16:creationId xmlns:a16="http://schemas.microsoft.com/office/drawing/2014/main" id="{0996E7BC-D8C8-DF65-444D-0E931191D416}"/>
                </a:ext>
              </a:extLst>
            </p:cNvPr>
            <p:cNvSpPr/>
            <p:nvPr/>
          </p:nvSpPr>
          <p:spPr>
            <a:xfrm>
              <a:off x="10202938" y="5135908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2" name="等腰三角形 771">
              <a:extLst>
                <a:ext uri="{FF2B5EF4-FFF2-40B4-BE49-F238E27FC236}">
                  <a16:creationId xmlns:a16="http://schemas.microsoft.com/office/drawing/2014/main" id="{9C8C04FD-E37D-C67A-4DAD-508E7172CE92}"/>
                </a:ext>
              </a:extLst>
            </p:cNvPr>
            <p:cNvSpPr/>
            <p:nvPr/>
          </p:nvSpPr>
          <p:spPr>
            <a:xfrm>
              <a:off x="10153781" y="5135907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16B0E0D7-048E-2A76-5533-4ACDC371E436}"/>
                </a:ext>
              </a:extLst>
            </p:cNvPr>
            <p:cNvSpPr/>
            <p:nvPr/>
          </p:nvSpPr>
          <p:spPr>
            <a:xfrm>
              <a:off x="10227566" y="518430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4" name="等腰三角形 773">
              <a:extLst>
                <a:ext uri="{FF2B5EF4-FFF2-40B4-BE49-F238E27FC236}">
                  <a16:creationId xmlns:a16="http://schemas.microsoft.com/office/drawing/2014/main" id="{B2E6CF4C-4D4F-BEF8-F148-1589DA0A620B}"/>
                </a:ext>
              </a:extLst>
            </p:cNvPr>
            <p:cNvSpPr/>
            <p:nvPr/>
          </p:nvSpPr>
          <p:spPr>
            <a:xfrm>
              <a:off x="10252095" y="523159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6A4DCB04-EC2A-8541-9959-7789691DBF6E}"/>
                </a:ext>
              </a:extLst>
            </p:cNvPr>
            <p:cNvSpPr/>
            <p:nvPr/>
          </p:nvSpPr>
          <p:spPr>
            <a:xfrm>
              <a:off x="10202938" y="523159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6" name="等腰三角形 775">
              <a:extLst>
                <a:ext uri="{FF2B5EF4-FFF2-40B4-BE49-F238E27FC236}">
                  <a16:creationId xmlns:a16="http://schemas.microsoft.com/office/drawing/2014/main" id="{D3B41EBB-E165-948E-D6BC-C760A2D2DA69}"/>
                </a:ext>
              </a:extLst>
            </p:cNvPr>
            <p:cNvSpPr/>
            <p:nvPr/>
          </p:nvSpPr>
          <p:spPr>
            <a:xfrm>
              <a:off x="10129053" y="5184305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7" name="等腰三角形 776">
              <a:extLst>
                <a:ext uri="{FF2B5EF4-FFF2-40B4-BE49-F238E27FC236}">
                  <a16:creationId xmlns:a16="http://schemas.microsoft.com/office/drawing/2014/main" id="{50B8A04F-5263-EB86-819A-FF1463FC9A4C}"/>
                </a:ext>
              </a:extLst>
            </p:cNvPr>
            <p:cNvSpPr/>
            <p:nvPr/>
          </p:nvSpPr>
          <p:spPr>
            <a:xfrm>
              <a:off x="10153582" y="5231591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8" name="等腰三角形 777">
              <a:extLst>
                <a:ext uri="{FF2B5EF4-FFF2-40B4-BE49-F238E27FC236}">
                  <a16:creationId xmlns:a16="http://schemas.microsoft.com/office/drawing/2014/main" id="{E12B54E1-A37C-60B8-89D9-EE049FF83257}"/>
                </a:ext>
              </a:extLst>
            </p:cNvPr>
            <p:cNvSpPr/>
            <p:nvPr/>
          </p:nvSpPr>
          <p:spPr>
            <a:xfrm>
              <a:off x="10104425" y="5231590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9" name="等腰三角形 778">
              <a:extLst>
                <a:ext uri="{FF2B5EF4-FFF2-40B4-BE49-F238E27FC236}">
                  <a16:creationId xmlns:a16="http://schemas.microsoft.com/office/drawing/2014/main" id="{62F0E642-D631-63C8-9000-4B8E8E8C0E0A}"/>
                </a:ext>
              </a:extLst>
            </p:cNvPr>
            <p:cNvSpPr/>
            <p:nvPr/>
          </p:nvSpPr>
          <p:spPr>
            <a:xfrm>
              <a:off x="10276922" y="528224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0" name="等腰三角形 779">
              <a:extLst>
                <a:ext uri="{FF2B5EF4-FFF2-40B4-BE49-F238E27FC236}">
                  <a16:creationId xmlns:a16="http://schemas.microsoft.com/office/drawing/2014/main" id="{7114C964-2738-FF13-5E01-C26343B30836}"/>
                </a:ext>
              </a:extLst>
            </p:cNvPr>
            <p:cNvSpPr/>
            <p:nvPr/>
          </p:nvSpPr>
          <p:spPr>
            <a:xfrm>
              <a:off x="10301451" y="532952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1" name="等腰三角形 780">
              <a:extLst>
                <a:ext uri="{FF2B5EF4-FFF2-40B4-BE49-F238E27FC236}">
                  <a16:creationId xmlns:a16="http://schemas.microsoft.com/office/drawing/2014/main" id="{B8FFCE6A-431B-2F73-7978-B41DD9AEC541}"/>
                </a:ext>
              </a:extLst>
            </p:cNvPr>
            <p:cNvSpPr/>
            <p:nvPr/>
          </p:nvSpPr>
          <p:spPr>
            <a:xfrm>
              <a:off x="10252294" y="532952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2" name="等腰三角形 781">
              <a:extLst>
                <a:ext uri="{FF2B5EF4-FFF2-40B4-BE49-F238E27FC236}">
                  <a16:creationId xmlns:a16="http://schemas.microsoft.com/office/drawing/2014/main" id="{AB1817D4-131B-EDB2-5D3F-1AECE1F14737}"/>
                </a:ext>
              </a:extLst>
            </p:cNvPr>
            <p:cNvSpPr/>
            <p:nvPr/>
          </p:nvSpPr>
          <p:spPr>
            <a:xfrm>
              <a:off x="10326079" y="53779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3" name="等腰三角形 782">
              <a:extLst>
                <a:ext uri="{FF2B5EF4-FFF2-40B4-BE49-F238E27FC236}">
                  <a16:creationId xmlns:a16="http://schemas.microsoft.com/office/drawing/2014/main" id="{50A6F31D-125A-B63D-098B-98AC66FCC82C}"/>
                </a:ext>
              </a:extLst>
            </p:cNvPr>
            <p:cNvSpPr/>
            <p:nvPr/>
          </p:nvSpPr>
          <p:spPr>
            <a:xfrm>
              <a:off x="10350608" y="54252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4" name="等腰三角形 783">
              <a:extLst>
                <a:ext uri="{FF2B5EF4-FFF2-40B4-BE49-F238E27FC236}">
                  <a16:creationId xmlns:a16="http://schemas.microsoft.com/office/drawing/2014/main" id="{ADA2E08E-D865-32AA-60ED-03BF29DBE102}"/>
                </a:ext>
              </a:extLst>
            </p:cNvPr>
            <p:cNvSpPr/>
            <p:nvPr/>
          </p:nvSpPr>
          <p:spPr>
            <a:xfrm>
              <a:off x="10301451" y="54252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5" name="等腰三角形 784">
              <a:extLst>
                <a:ext uri="{FF2B5EF4-FFF2-40B4-BE49-F238E27FC236}">
                  <a16:creationId xmlns:a16="http://schemas.microsoft.com/office/drawing/2014/main" id="{3886DBB0-5DE4-9460-57FF-66280D44DF0F}"/>
                </a:ext>
              </a:extLst>
            </p:cNvPr>
            <p:cNvSpPr/>
            <p:nvPr/>
          </p:nvSpPr>
          <p:spPr>
            <a:xfrm>
              <a:off x="10227566" y="5377924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6" name="等腰三角形 785">
              <a:extLst>
                <a:ext uri="{FF2B5EF4-FFF2-40B4-BE49-F238E27FC236}">
                  <a16:creationId xmlns:a16="http://schemas.microsoft.com/office/drawing/2014/main" id="{01740341-7D4E-D556-C423-F8F78051D06C}"/>
                </a:ext>
              </a:extLst>
            </p:cNvPr>
            <p:cNvSpPr/>
            <p:nvPr/>
          </p:nvSpPr>
          <p:spPr>
            <a:xfrm>
              <a:off x="10252095" y="5425210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7" name="等腰三角形 786">
              <a:extLst>
                <a:ext uri="{FF2B5EF4-FFF2-40B4-BE49-F238E27FC236}">
                  <a16:creationId xmlns:a16="http://schemas.microsoft.com/office/drawing/2014/main" id="{36D59224-7A77-434A-4CB9-15D157B88813}"/>
                </a:ext>
              </a:extLst>
            </p:cNvPr>
            <p:cNvSpPr/>
            <p:nvPr/>
          </p:nvSpPr>
          <p:spPr>
            <a:xfrm>
              <a:off x="10202938" y="5425209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8" name="等腰三角形 787">
              <a:extLst>
                <a:ext uri="{FF2B5EF4-FFF2-40B4-BE49-F238E27FC236}">
                  <a16:creationId xmlns:a16="http://schemas.microsoft.com/office/drawing/2014/main" id="{A532DCE8-C718-077A-8E50-C4C8DE8E0C1B}"/>
                </a:ext>
              </a:extLst>
            </p:cNvPr>
            <p:cNvSpPr/>
            <p:nvPr/>
          </p:nvSpPr>
          <p:spPr>
            <a:xfrm>
              <a:off x="10079496" y="528224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9" name="等腰三角形 788">
              <a:extLst>
                <a:ext uri="{FF2B5EF4-FFF2-40B4-BE49-F238E27FC236}">
                  <a16:creationId xmlns:a16="http://schemas.microsoft.com/office/drawing/2014/main" id="{3530AB7B-801F-F6E3-1948-DF8C4582FE09}"/>
                </a:ext>
              </a:extLst>
            </p:cNvPr>
            <p:cNvSpPr/>
            <p:nvPr/>
          </p:nvSpPr>
          <p:spPr>
            <a:xfrm>
              <a:off x="10104025" y="532952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0" name="等腰三角形 789">
              <a:extLst>
                <a:ext uri="{FF2B5EF4-FFF2-40B4-BE49-F238E27FC236}">
                  <a16:creationId xmlns:a16="http://schemas.microsoft.com/office/drawing/2014/main" id="{73F0B582-4005-7975-6590-A487DB8636E8}"/>
                </a:ext>
              </a:extLst>
            </p:cNvPr>
            <p:cNvSpPr/>
            <p:nvPr/>
          </p:nvSpPr>
          <p:spPr>
            <a:xfrm>
              <a:off x="10054868" y="532952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1" name="等腰三角形 790">
              <a:extLst>
                <a:ext uri="{FF2B5EF4-FFF2-40B4-BE49-F238E27FC236}">
                  <a16:creationId xmlns:a16="http://schemas.microsoft.com/office/drawing/2014/main" id="{B12EDD53-7FE0-3ADA-161E-0D85D40C7DF9}"/>
                </a:ext>
              </a:extLst>
            </p:cNvPr>
            <p:cNvSpPr/>
            <p:nvPr/>
          </p:nvSpPr>
          <p:spPr>
            <a:xfrm>
              <a:off x="10128653" y="537792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2" name="等腰三角形 791">
              <a:extLst>
                <a:ext uri="{FF2B5EF4-FFF2-40B4-BE49-F238E27FC236}">
                  <a16:creationId xmlns:a16="http://schemas.microsoft.com/office/drawing/2014/main" id="{6980CEA2-4B29-0953-BEA8-37ECB3F62694}"/>
                </a:ext>
              </a:extLst>
            </p:cNvPr>
            <p:cNvSpPr/>
            <p:nvPr/>
          </p:nvSpPr>
          <p:spPr>
            <a:xfrm>
              <a:off x="10153182" y="542520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3" name="等腰三角形 792">
              <a:extLst>
                <a:ext uri="{FF2B5EF4-FFF2-40B4-BE49-F238E27FC236}">
                  <a16:creationId xmlns:a16="http://schemas.microsoft.com/office/drawing/2014/main" id="{3CB23278-0F69-3ABA-8B75-F3AA3C8E182F}"/>
                </a:ext>
              </a:extLst>
            </p:cNvPr>
            <p:cNvSpPr/>
            <p:nvPr/>
          </p:nvSpPr>
          <p:spPr>
            <a:xfrm>
              <a:off x="10104025" y="542520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4" name="等腰三角形 793">
              <a:extLst>
                <a:ext uri="{FF2B5EF4-FFF2-40B4-BE49-F238E27FC236}">
                  <a16:creationId xmlns:a16="http://schemas.microsoft.com/office/drawing/2014/main" id="{3273298B-1B0C-55C5-7761-9E7E5E8E2380}"/>
                </a:ext>
              </a:extLst>
            </p:cNvPr>
            <p:cNvSpPr/>
            <p:nvPr/>
          </p:nvSpPr>
          <p:spPr>
            <a:xfrm>
              <a:off x="10030140" y="537792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5" name="等腰三角形 794">
              <a:extLst>
                <a:ext uri="{FF2B5EF4-FFF2-40B4-BE49-F238E27FC236}">
                  <a16:creationId xmlns:a16="http://schemas.microsoft.com/office/drawing/2014/main" id="{7B08CFE7-5C07-F3F0-7D91-254744E7C62E}"/>
                </a:ext>
              </a:extLst>
            </p:cNvPr>
            <p:cNvSpPr/>
            <p:nvPr/>
          </p:nvSpPr>
          <p:spPr>
            <a:xfrm>
              <a:off x="10054669" y="542520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6" name="等腰三角形 795">
              <a:extLst>
                <a:ext uri="{FF2B5EF4-FFF2-40B4-BE49-F238E27FC236}">
                  <a16:creationId xmlns:a16="http://schemas.microsoft.com/office/drawing/2014/main" id="{FE3DA0E0-A385-A615-A95A-38BF2DC5D1AC}"/>
                </a:ext>
              </a:extLst>
            </p:cNvPr>
            <p:cNvSpPr/>
            <p:nvPr/>
          </p:nvSpPr>
          <p:spPr>
            <a:xfrm>
              <a:off x="10005512" y="542520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7" name="等腰三角形 796">
              <a:extLst>
                <a:ext uri="{FF2B5EF4-FFF2-40B4-BE49-F238E27FC236}">
                  <a16:creationId xmlns:a16="http://schemas.microsoft.com/office/drawing/2014/main" id="{7D3721A4-132F-63B8-7909-5DC620B49C9E}"/>
                </a:ext>
              </a:extLst>
            </p:cNvPr>
            <p:cNvSpPr/>
            <p:nvPr/>
          </p:nvSpPr>
          <p:spPr>
            <a:xfrm>
              <a:off x="9782756" y="5088620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8" name="等腰三角形 797">
              <a:extLst>
                <a:ext uri="{FF2B5EF4-FFF2-40B4-BE49-F238E27FC236}">
                  <a16:creationId xmlns:a16="http://schemas.microsoft.com/office/drawing/2014/main" id="{9624E317-2C1E-35EC-0B61-F05FD0947427}"/>
                </a:ext>
              </a:extLst>
            </p:cNvPr>
            <p:cNvSpPr/>
            <p:nvPr/>
          </p:nvSpPr>
          <p:spPr>
            <a:xfrm>
              <a:off x="9807285" y="5135906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9" name="等腰三角形 798">
              <a:extLst>
                <a:ext uri="{FF2B5EF4-FFF2-40B4-BE49-F238E27FC236}">
                  <a16:creationId xmlns:a16="http://schemas.microsoft.com/office/drawing/2014/main" id="{47523393-E3DF-FA5D-7782-CE608B1AF551}"/>
                </a:ext>
              </a:extLst>
            </p:cNvPr>
            <p:cNvSpPr/>
            <p:nvPr/>
          </p:nvSpPr>
          <p:spPr>
            <a:xfrm>
              <a:off x="9758128" y="5135905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0" name="等腰三角形 799">
              <a:extLst>
                <a:ext uri="{FF2B5EF4-FFF2-40B4-BE49-F238E27FC236}">
                  <a16:creationId xmlns:a16="http://schemas.microsoft.com/office/drawing/2014/main" id="{9352F201-D04B-1B70-8639-7091A39E031A}"/>
                </a:ext>
              </a:extLst>
            </p:cNvPr>
            <p:cNvSpPr/>
            <p:nvPr/>
          </p:nvSpPr>
          <p:spPr>
            <a:xfrm>
              <a:off x="9831913" y="518430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1" name="等腰三角形 800">
              <a:extLst>
                <a:ext uri="{FF2B5EF4-FFF2-40B4-BE49-F238E27FC236}">
                  <a16:creationId xmlns:a16="http://schemas.microsoft.com/office/drawing/2014/main" id="{D8A6092E-5EC3-7580-B46F-5849AA52DCFA}"/>
                </a:ext>
              </a:extLst>
            </p:cNvPr>
            <p:cNvSpPr/>
            <p:nvPr/>
          </p:nvSpPr>
          <p:spPr>
            <a:xfrm>
              <a:off x="9856442" y="523158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2" name="等腰三角形 801">
              <a:extLst>
                <a:ext uri="{FF2B5EF4-FFF2-40B4-BE49-F238E27FC236}">
                  <a16:creationId xmlns:a16="http://schemas.microsoft.com/office/drawing/2014/main" id="{048C9DDF-D855-F5DE-C788-97A2E26630F1}"/>
                </a:ext>
              </a:extLst>
            </p:cNvPr>
            <p:cNvSpPr/>
            <p:nvPr/>
          </p:nvSpPr>
          <p:spPr>
            <a:xfrm>
              <a:off x="9807285" y="523158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3" name="等腰三角形 802">
              <a:extLst>
                <a:ext uri="{FF2B5EF4-FFF2-40B4-BE49-F238E27FC236}">
                  <a16:creationId xmlns:a16="http://schemas.microsoft.com/office/drawing/2014/main" id="{8317CF38-1FDB-783E-9775-98024EBC0001}"/>
                </a:ext>
              </a:extLst>
            </p:cNvPr>
            <p:cNvSpPr/>
            <p:nvPr/>
          </p:nvSpPr>
          <p:spPr>
            <a:xfrm>
              <a:off x="9733400" y="5184303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4" name="等腰三角形 803">
              <a:extLst>
                <a:ext uri="{FF2B5EF4-FFF2-40B4-BE49-F238E27FC236}">
                  <a16:creationId xmlns:a16="http://schemas.microsoft.com/office/drawing/2014/main" id="{2B166BC4-4345-6316-F757-49682ED1BE92}"/>
                </a:ext>
              </a:extLst>
            </p:cNvPr>
            <p:cNvSpPr/>
            <p:nvPr/>
          </p:nvSpPr>
          <p:spPr>
            <a:xfrm>
              <a:off x="9757929" y="5231589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5" name="等腰三角形 804">
              <a:extLst>
                <a:ext uri="{FF2B5EF4-FFF2-40B4-BE49-F238E27FC236}">
                  <a16:creationId xmlns:a16="http://schemas.microsoft.com/office/drawing/2014/main" id="{99DEF120-CCE8-F8E0-7E59-66FD3A7C20DD}"/>
                </a:ext>
              </a:extLst>
            </p:cNvPr>
            <p:cNvSpPr/>
            <p:nvPr/>
          </p:nvSpPr>
          <p:spPr>
            <a:xfrm>
              <a:off x="9708772" y="5231588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6" name="等腰三角形 805">
              <a:extLst>
                <a:ext uri="{FF2B5EF4-FFF2-40B4-BE49-F238E27FC236}">
                  <a16:creationId xmlns:a16="http://schemas.microsoft.com/office/drawing/2014/main" id="{69BDE9A6-5D99-FAA6-1460-3E10726B19B1}"/>
                </a:ext>
              </a:extLst>
            </p:cNvPr>
            <p:cNvSpPr/>
            <p:nvPr/>
          </p:nvSpPr>
          <p:spPr>
            <a:xfrm>
              <a:off x="9881269" y="528223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7" name="等腰三角形 806">
              <a:extLst>
                <a:ext uri="{FF2B5EF4-FFF2-40B4-BE49-F238E27FC236}">
                  <a16:creationId xmlns:a16="http://schemas.microsoft.com/office/drawing/2014/main" id="{72D2DD62-284E-5571-F251-D13154EF7BD8}"/>
                </a:ext>
              </a:extLst>
            </p:cNvPr>
            <p:cNvSpPr/>
            <p:nvPr/>
          </p:nvSpPr>
          <p:spPr>
            <a:xfrm>
              <a:off x="9905798" y="532952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8" name="等腰三角形 807">
              <a:extLst>
                <a:ext uri="{FF2B5EF4-FFF2-40B4-BE49-F238E27FC236}">
                  <a16:creationId xmlns:a16="http://schemas.microsoft.com/office/drawing/2014/main" id="{3D0EFC32-C053-3378-C901-30454E9A71B8}"/>
                </a:ext>
              </a:extLst>
            </p:cNvPr>
            <p:cNvSpPr/>
            <p:nvPr/>
          </p:nvSpPr>
          <p:spPr>
            <a:xfrm>
              <a:off x="9856641" y="532952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9" name="等腰三角形 808">
              <a:extLst>
                <a:ext uri="{FF2B5EF4-FFF2-40B4-BE49-F238E27FC236}">
                  <a16:creationId xmlns:a16="http://schemas.microsoft.com/office/drawing/2014/main" id="{AB6E74AF-4C76-6E8E-D985-6D868A3C41F2}"/>
                </a:ext>
              </a:extLst>
            </p:cNvPr>
            <p:cNvSpPr/>
            <p:nvPr/>
          </p:nvSpPr>
          <p:spPr>
            <a:xfrm>
              <a:off x="9930426" y="537792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0" name="等腰三角形 809">
              <a:extLst>
                <a:ext uri="{FF2B5EF4-FFF2-40B4-BE49-F238E27FC236}">
                  <a16:creationId xmlns:a16="http://schemas.microsoft.com/office/drawing/2014/main" id="{047C6933-ADBE-56D7-E8EB-6DA1EE1E2B67}"/>
                </a:ext>
              </a:extLst>
            </p:cNvPr>
            <p:cNvSpPr/>
            <p:nvPr/>
          </p:nvSpPr>
          <p:spPr>
            <a:xfrm>
              <a:off x="9954955" y="542520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1" name="等腰三角形 810">
              <a:extLst>
                <a:ext uri="{FF2B5EF4-FFF2-40B4-BE49-F238E27FC236}">
                  <a16:creationId xmlns:a16="http://schemas.microsoft.com/office/drawing/2014/main" id="{2230E15C-5EE3-F365-E853-3D5BB4811E80}"/>
                </a:ext>
              </a:extLst>
            </p:cNvPr>
            <p:cNvSpPr/>
            <p:nvPr/>
          </p:nvSpPr>
          <p:spPr>
            <a:xfrm>
              <a:off x="9905798" y="542520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2" name="等腰三角形 811">
              <a:extLst>
                <a:ext uri="{FF2B5EF4-FFF2-40B4-BE49-F238E27FC236}">
                  <a16:creationId xmlns:a16="http://schemas.microsoft.com/office/drawing/2014/main" id="{6F0677DF-B4A3-8A4C-86B9-D55E97819758}"/>
                </a:ext>
              </a:extLst>
            </p:cNvPr>
            <p:cNvSpPr/>
            <p:nvPr/>
          </p:nvSpPr>
          <p:spPr>
            <a:xfrm>
              <a:off x="9831913" y="537792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3" name="等腰三角形 812">
              <a:extLst>
                <a:ext uri="{FF2B5EF4-FFF2-40B4-BE49-F238E27FC236}">
                  <a16:creationId xmlns:a16="http://schemas.microsoft.com/office/drawing/2014/main" id="{0DA068F7-B2AC-DB47-4B2A-0703F4019C1F}"/>
                </a:ext>
              </a:extLst>
            </p:cNvPr>
            <p:cNvSpPr/>
            <p:nvPr/>
          </p:nvSpPr>
          <p:spPr>
            <a:xfrm>
              <a:off x="9856442" y="542520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4" name="等腰三角形 813">
              <a:extLst>
                <a:ext uri="{FF2B5EF4-FFF2-40B4-BE49-F238E27FC236}">
                  <a16:creationId xmlns:a16="http://schemas.microsoft.com/office/drawing/2014/main" id="{74A1DD48-0765-6278-9F1B-F412B6366506}"/>
                </a:ext>
              </a:extLst>
            </p:cNvPr>
            <p:cNvSpPr/>
            <p:nvPr/>
          </p:nvSpPr>
          <p:spPr>
            <a:xfrm>
              <a:off x="9807285" y="542520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5" name="等腰三角形 814">
              <a:extLst>
                <a:ext uri="{FF2B5EF4-FFF2-40B4-BE49-F238E27FC236}">
                  <a16:creationId xmlns:a16="http://schemas.microsoft.com/office/drawing/2014/main" id="{E19D8501-CF08-1705-B452-534CDB059014}"/>
                </a:ext>
              </a:extLst>
            </p:cNvPr>
            <p:cNvSpPr/>
            <p:nvPr/>
          </p:nvSpPr>
          <p:spPr>
            <a:xfrm>
              <a:off x="9683843" y="5282238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6" name="等腰三角形 815">
              <a:extLst>
                <a:ext uri="{FF2B5EF4-FFF2-40B4-BE49-F238E27FC236}">
                  <a16:creationId xmlns:a16="http://schemas.microsoft.com/office/drawing/2014/main" id="{1F829451-7491-AD29-FD5B-7868EA2BCF8D}"/>
                </a:ext>
              </a:extLst>
            </p:cNvPr>
            <p:cNvSpPr/>
            <p:nvPr/>
          </p:nvSpPr>
          <p:spPr>
            <a:xfrm>
              <a:off x="9708372" y="5329524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7" name="等腰三角形 816">
              <a:extLst>
                <a:ext uri="{FF2B5EF4-FFF2-40B4-BE49-F238E27FC236}">
                  <a16:creationId xmlns:a16="http://schemas.microsoft.com/office/drawing/2014/main" id="{BC42FB04-9496-A227-2824-18EA4E41763A}"/>
                </a:ext>
              </a:extLst>
            </p:cNvPr>
            <p:cNvSpPr/>
            <p:nvPr/>
          </p:nvSpPr>
          <p:spPr>
            <a:xfrm>
              <a:off x="9659215" y="5329523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8" name="等腰三角形 817">
              <a:extLst>
                <a:ext uri="{FF2B5EF4-FFF2-40B4-BE49-F238E27FC236}">
                  <a16:creationId xmlns:a16="http://schemas.microsoft.com/office/drawing/2014/main" id="{B17A7510-3E61-AF5B-9443-D2EB5B9271F7}"/>
                </a:ext>
              </a:extLst>
            </p:cNvPr>
            <p:cNvSpPr/>
            <p:nvPr/>
          </p:nvSpPr>
          <p:spPr>
            <a:xfrm>
              <a:off x="9733000" y="537792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9" name="等腰三角形 818">
              <a:extLst>
                <a:ext uri="{FF2B5EF4-FFF2-40B4-BE49-F238E27FC236}">
                  <a16:creationId xmlns:a16="http://schemas.microsoft.com/office/drawing/2014/main" id="{ACD685AB-5F96-AF79-CD20-D878BF5C3A04}"/>
                </a:ext>
              </a:extLst>
            </p:cNvPr>
            <p:cNvSpPr/>
            <p:nvPr/>
          </p:nvSpPr>
          <p:spPr>
            <a:xfrm>
              <a:off x="9757529" y="542520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0" name="等腰三角形 819">
              <a:extLst>
                <a:ext uri="{FF2B5EF4-FFF2-40B4-BE49-F238E27FC236}">
                  <a16:creationId xmlns:a16="http://schemas.microsoft.com/office/drawing/2014/main" id="{046D4D44-3957-D47E-4CCA-A398F9647306}"/>
                </a:ext>
              </a:extLst>
            </p:cNvPr>
            <p:cNvSpPr/>
            <p:nvPr/>
          </p:nvSpPr>
          <p:spPr>
            <a:xfrm>
              <a:off x="9708372" y="542520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1" name="等腰三角形 820">
              <a:extLst>
                <a:ext uri="{FF2B5EF4-FFF2-40B4-BE49-F238E27FC236}">
                  <a16:creationId xmlns:a16="http://schemas.microsoft.com/office/drawing/2014/main" id="{008B0C93-606E-8F43-68FC-FAF5078A5EC0}"/>
                </a:ext>
              </a:extLst>
            </p:cNvPr>
            <p:cNvSpPr/>
            <p:nvPr/>
          </p:nvSpPr>
          <p:spPr>
            <a:xfrm>
              <a:off x="9634487" y="5377921"/>
              <a:ext cx="48959" cy="46198"/>
            </a:xfrm>
            <a:prstGeom prst="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2" name="等腰三角形 821">
              <a:extLst>
                <a:ext uri="{FF2B5EF4-FFF2-40B4-BE49-F238E27FC236}">
                  <a16:creationId xmlns:a16="http://schemas.microsoft.com/office/drawing/2014/main" id="{54EBBC4D-442A-8335-8CFF-F3D1803E9C9D}"/>
                </a:ext>
              </a:extLst>
            </p:cNvPr>
            <p:cNvSpPr/>
            <p:nvPr/>
          </p:nvSpPr>
          <p:spPr>
            <a:xfrm>
              <a:off x="9659016" y="5425207"/>
              <a:ext cx="48959" cy="46198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3" name="等腰三角形 822">
              <a:extLst>
                <a:ext uri="{FF2B5EF4-FFF2-40B4-BE49-F238E27FC236}">
                  <a16:creationId xmlns:a16="http://schemas.microsoft.com/office/drawing/2014/main" id="{E46CAC2D-5817-DDF9-3A5D-5152AD06B1D8}"/>
                </a:ext>
              </a:extLst>
            </p:cNvPr>
            <p:cNvSpPr/>
            <p:nvPr/>
          </p:nvSpPr>
          <p:spPr>
            <a:xfrm>
              <a:off x="9609859" y="5425206"/>
              <a:ext cx="48959" cy="46198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1190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3"/>
  <p:tag name="INSTRUCTIONPATH" val="SelectionMenu~SelectButton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3"/>
  <p:tag name="INSTRUCTIONPATH" val="ConverterMenu~splitButtonToImage~ImgFmtPNGButton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2"/>
  <p:tag name="INSTRUCTIONPATH" val="ConverterMenu~splitButtonToImage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3"/>
  <p:tag name="INSTRUCTIONPATH" val="CloneMenu~LineBasedSplitButton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2"/>
  <p:tag name="INSTRUCTIONPATH" val="CloneMenu~FrameBasedSplitButton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3"/>
  <p:tag name="INSTRUCTIONPATH" val="ConverterMenu~splitButtonToImage~ImgFmtPNGButton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2261"/>
  <p:tag name="RMOST" val="893.6721"/>
  <p:tag name="TMOST" val="144.2235"/>
  <p:tag name="BMOST" val="217.9325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3"/>
  <p:tag name="INSTRUCTIONPATH" val="CloneMenu~FrameBasedSplitButton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T" val="2019"/>
  <p:tag name="AMA" val="3.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2261"/>
  <p:tag name="RMOST" val="893.6721"/>
  <p:tag name="TMOST" val="144.2235"/>
  <p:tag name="BMOST" val="217.932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4.022"/>
  <p:tag name="RMOST" val="531.468"/>
  <p:tag name="TMOST" val="144.2235"/>
  <p:tag name="BMOST" val="217.932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-81"/>
  <p:tag name="RMOST" val="148"/>
  <p:tag name="TMOST" val="0"/>
  <p:tag name="BMOST" val="54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-81"/>
  <p:tag name="RMOST" val="148"/>
  <p:tag name="TMOST" val="0"/>
  <p:tag name="BMOST" val="54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-81"/>
  <p:tag name="RMOST" val="148"/>
  <p:tag name="TMOST" val="0"/>
  <p:tag name="BMOST" val="54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-81"/>
  <p:tag name="RMOST" val="148"/>
  <p:tag name="TMOST" val="0"/>
  <p:tag name="BMOST" val="54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3"/>
  <p:tag name="INSTRUCTIONPATH" val="SelectionMenu~AliasButton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  <p:tag name="SELECTED" val="N"/>
  <p:tag name="SHAPE" val="CIRC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  <p:tag name="SELECTED" val="N"/>
  <p:tag name="SHAPE" val="CIRC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3"/>
  <p:tag name="INSTRUCTIONPATH" val="CloneMenu~LineBasedSplitButto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3"/>
  <p:tag name="INSTRUCTIONPATH" val="CloneMenu~LineBasedSplitButt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T" val="2019"/>
  <p:tag name="AMA" val="3.0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227.2097"/>
  <p:tag name="BMOST" val="249.9852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49.9852"/>
  <p:tag name="BMOST" val="272.7607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272.7607"/>
  <p:tag name="BMOST" val="295.5362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90.55669"/>
  <p:tag name="BMOST" val="113.3322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13.3322"/>
  <p:tag name="BMOST" val="136.1077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9.7114"/>
  <p:tag name="RMOST" val="626.9155"/>
  <p:tag name="TMOST" val="136.1077"/>
  <p:tag name="BMOST" val="158.8832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158.8832"/>
  <p:tag name="BMOST" val="181.6587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41.1134"/>
  <p:tag name="RMOST" val="588.3175"/>
  <p:tag name="TMOST" val="181.6587"/>
  <p:tag name="BMOST" val="204.4342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0.4124"/>
  <p:tag name="RMOST" val="607.6165"/>
  <p:tag name="TMOST" val="204.4342"/>
  <p:tag name="BMOST" val="227.2097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Y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906</Words>
  <Application>Microsoft Office PowerPoint</Application>
  <PresentationFormat>寬螢幕</PresentationFormat>
  <Paragraphs>163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微軟正黑體</vt:lpstr>
      <vt:lpstr>Arial</vt:lpstr>
      <vt:lpstr>Calibri</vt:lpstr>
      <vt:lpstr>AMA-2Colum</vt:lpstr>
      <vt:lpstr>PowerPoint 簡報</vt:lpstr>
      <vt:lpstr>自我評量</vt:lpstr>
      <vt:lpstr>目錄</vt:lpstr>
      <vt:lpstr>彙整</vt:lpstr>
      <vt:lpstr>錯覺-磚</vt:lpstr>
      <vt:lpstr>錯覺-柵</vt:lpstr>
      <vt:lpstr>錯覺-柵</vt:lpstr>
      <vt:lpstr>收縮圖</vt:lpstr>
      <vt:lpstr>謝爾賓斯基三角形</vt:lpstr>
      <vt:lpstr>碎形</vt:lpstr>
      <vt:lpstr>碎形</vt:lpstr>
      <vt:lpstr>定線複製</vt:lpstr>
      <vt:lpstr>環狀定線</vt:lpstr>
      <vt:lpstr>定線複製</vt:lpstr>
      <vt:lpstr>跳躍性迭代</vt:lpstr>
      <vt:lpstr>步驟視覺化</vt:lpstr>
      <vt:lpstr>跳躍式疊代 – 樹</vt:lpstr>
      <vt:lpstr>跳躍式疊代 – 樹</vt:lpstr>
      <vt:lpstr>跳躍式疊代 – 樹</vt:lpstr>
      <vt:lpstr>跳躍式疊代 – 樹</vt:lpstr>
      <vt:lpstr>跳躍式疊代 – 樹</vt:lpstr>
      <vt:lpstr>跳躍式疊代 – 樹</vt:lpstr>
      <vt:lpstr>跳躍式疊代 – 樹</vt:lpstr>
      <vt:lpstr>跳躍式疊代 – 樹</vt:lpstr>
      <vt:lpstr>跳躍式疊代 – 樹</vt:lpstr>
      <vt:lpstr>跳躍式疊代 – 樹</vt:lpstr>
      <vt:lpstr>跳躍式疊代 – 樹</vt:lpstr>
      <vt:lpstr>跳躍式疊代 – 樹</vt:lpstr>
      <vt:lpstr>心得與回饋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典謀 吳</cp:lastModifiedBy>
  <cp:revision>156</cp:revision>
  <dcterms:created xsi:type="dcterms:W3CDTF">2021-07-03T07:04:28Z</dcterms:created>
  <dcterms:modified xsi:type="dcterms:W3CDTF">2024-10-07T14:24:22Z</dcterms:modified>
</cp:coreProperties>
</file>