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558" r:id="rId2"/>
    <p:sldId id="601" r:id="rId3"/>
    <p:sldId id="256" r:id="rId4"/>
    <p:sldId id="559" r:id="rId5"/>
    <p:sldId id="579" r:id="rId6"/>
    <p:sldId id="560" r:id="rId7"/>
    <p:sldId id="561" r:id="rId8"/>
    <p:sldId id="562" r:id="rId9"/>
    <p:sldId id="563" r:id="rId10"/>
    <p:sldId id="564" r:id="rId11"/>
    <p:sldId id="580" r:id="rId12"/>
    <p:sldId id="565" r:id="rId13"/>
    <p:sldId id="566" r:id="rId14"/>
    <p:sldId id="604" r:id="rId15"/>
    <p:sldId id="581" r:id="rId16"/>
    <p:sldId id="582" r:id="rId17"/>
    <p:sldId id="567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78" r:id="rId26"/>
    <p:sldId id="583" r:id="rId27"/>
    <p:sldId id="599" r:id="rId28"/>
    <p:sldId id="577" r:id="rId29"/>
    <p:sldId id="584" r:id="rId30"/>
    <p:sldId id="586" r:id="rId31"/>
    <p:sldId id="587" r:id="rId32"/>
    <p:sldId id="603" r:id="rId33"/>
    <p:sldId id="588" r:id="rId34"/>
    <p:sldId id="600" r:id="rId35"/>
    <p:sldId id="605" r:id="rId36"/>
    <p:sldId id="589" r:id="rId37"/>
    <p:sldId id="590" r:id="rId38"/>
    <p:sldId id="591" r:id="rId39"/>
    <p:sldId id="592" r:id="rId40"/>
    <p:sldId id="593" r:id="rId41"/>
    <p:sldId id="594" r:id="rId42"/>
    <p:sldId id="595" r:id="rId43"/>
    <p:sldId id="596" r:id="rId44"/>
    <p:sldId id="597" r:id="rId45"/>
    <p:sldId id="602" r:id="rId46"/>
    <p:sldId id="598" r:id="rId47"/>
    <p:sldId id="607" r:id="rId48"/>
    <p:sldId id="608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B4C7E7"/>
    <a:srgbClr val="FD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8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6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1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6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725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59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0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06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90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1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71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7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58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42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26" Type="http://schemas.openxmlformats.org/officeDocument/2006/relationships/tags" Target="../tags/tag151.xml"/><Relationship Id="rId39" Type="http://schemas.openxmlformats.org/officeDocument/2006/relationships/slideLayout" Target="../slideLayouts/slideLayout7.xml"/><Relationship Id="rId21" Type="http://schemas.openxmlformats.org/officeDocument/2006/relationships/tags" Target="../tags/tag146.xml"/><Relationship Id="rId34" Type="http://schemas.openxmlformats.org/officeDocument/2006/relationships/tags" Target="../tags/tag159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tags" Target="../tags/tag150.xml"/><Relationship Id="rId33" Type="http://schemas.openxmlformats.org/officeDocument/2006/relationships/tags" Target="../tags/tag158.xml"/><Relationship Id="rId38" Type="http://schemas.openxmlformats.org/officeDocument/2006/relationships/tags" Target="../tags/tag163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29" Type="http://schemas.openxmlformats.org/officeDocument/2006/relationships/tags" Target="../tags/tag154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tags" Target="../tags/tag149.xml"/><Relationship Id="rId32" Type="http://schemas.openxmlformats.org/officeDocument/2006/relationships/tags" Target="../tags/tag157.xml"/><Relationship Id="rId37" Type="http://schemas.openxmlformats.org/officeDocument/2006/relationships/tags" Target="../tags/tag162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28" Type="http://schemas.openxmlformats.org/officeDocument/2006/relationships/tags" Target="../tags/tag153.xml"/><Relationship Id="rId36" Type="http://schemas.openxmlformats.org/officeDocument/2006/relationships/tags" Target="../tags/tag161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31" Type="http://schemas.openxmlformats.org/officeDocument/2006/relationships/tags" Target="../tags/tag156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Relationship Id="rId27" Type="http://schemas.openxmlformats.org/officeDocument/2006/relationships/tags" Target="../tags/tag152.xml"/><Relationship Id="rId30" Type="http://schemas.openxmlformats.org/officeDocument/2006/relationships/tags" Target="../tags/tag155.xml"/><Relationship Id="rId35" Type="http://schemas.openxmlformats.org/officeDocument/2006/relationships/tags" Target="../tags/tag160.xml"/><Relationship Id="rId8" Type="http://schemas.openxmlformats.org/officeDocument/2006/relationships/tags" Target="../tags/tag133.xml"/><Relationship Id="rId3" Type="http://schemas.openxmlformats.org/officeDocument/2006/relationships/tags" Target="../tags/tag12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數學與藝術</a:t>
            </a:r>
            <a:br>
              <a:rPr lang="en-US" altLang="zh-TW" dirty="0"/>
            </a:br>
            <a:r>
              <a:rPr lang="en-US" altLang="zh-TW" dirty="0"/>
              <a:t>1-</a:t>
            </a:r>
            <a:r>
              <a:rPr lang="zh-TW" altLang="en-US" dirty="0"/>
              <a:t>基礎篇</a:t>
            </a:r>
            <a:r>
              <a:rPr lang="en-US" altLang="zh-TW" dirty="0"/>
              <a:t>-</a:t>
            </a:r>
            <a:r>
              <a:rPr lang="zh-TW" altLang="en-US" dirty="0"/>
              <a:t>進階</a:t>
            </a:r>
            <a:br>
              <a:rPr lang="en-US" altLang="zh-TW" dirty="0"/>
            </a:br>
            <a:r>
              <a:rPr lang="zh-TW" altLang="en-US" sz="3200" dirty="0"/>
              <a:t>綜合運用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AMA</a:t>
            </a:r>
            <a:r>
              <a:rPr lang="zh-TW" altLang="en-US" sz="2800" dirty="0"/>
              <a:t>認知與教學工作坊</a:t>
            </a:r>
            <a:br>
              <a:rPr lang="en-US" altLang="zh-TW" sz="2800" dirty="0"/>
            </a:br>
            <a:r>
              <a:rPr lang="zh-TW" altLang="en-US" sz="2800" dirty="0"/>
              <a:t>陽明交通大學</a:t>
            </a:r>
          </a:p>
          <a:p>
            <a:pPr marL="0" indent="0">
              <a:buNone/>
            </a:pPr>
            <a:r>
              <a:rPr lang="en-US" altLang="zh-TW" sz="2800" dirty="0"/>
              <a:t>2024/09/12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344145-D3A3-4528-964F-CF89E6CADF2A}"/>
              </a:ext>
            </a:extLst>
          </p:cNvPr>
          <p:cNvSpPr/>
          <p:nvPr/>
        </p:nvSpPr>
        <p:spPr>
          <a:xfrm>
            <a:off x="7072245" y="1199129"/>
            <a:ext cx="27318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/>
              <a:t>選取</a:t>
            </a:r>
            <a:r>
              <a:rPr lang="en-US" altLang="zh-TW" sz="2400" dirty="0"/>
              <a:t>/</a:t>
            </a:r>
            <a:r>
              <a:rPr lang="zh-TW" altLang="en-US" sz="2400" dirty="0"/>
              <a:t>複製</a:t>
            </a:r>
            <a:r>
              <a:rPr lang="en-US" altLang="zh-TW" sz="2400" dirty="0"/>
              <a:t>/</a:t>
            </a:r>
            <a:r>
              <a:rPr lang="zh-TW" altLang="en-US" sz="2400" dirty="0"/>
              <a:t>旋轉</a:t>
            </a:r>
            <a:endParaRPr lang="en-US" altLang="zh-TW" sz="2400" dirty="0"/>
          </a:p>
          <a:p>
            <a:pPr algn="ctr"/>
            <a:r>
              <a:rPr lang="zh-TW" altLang="en-US" sz="2400" dirty="0"/>
              <a:t>聚集</a:t>
            </a:r>
            <a:r>
              <a:rPr lang="en-US" altLang="zh-TW" sz="2400" dirty="0"/>
              <a:t>/</a:t>
            </a:r>
            <a:r>
              <a:rPr lang="zh-TW" altLang="en-US" sz="2400" dirty="0"/>
              <a:t>指向</a:t>
            </a:r>
            <a:endParaRPr lang="en-US" altLang="zh-TW" sz="2400" dirty="0"/>
          </a:p>
          <a:p>
            <a:pPr algn="ctr"/>
            <a:r>
              <a:rPr lang="zh-TW" altLang="en-US" sz="2400" dirty="0"/>
              <a:t>轉圖</a:t>
            </a:r>
            <a:r>
              <a:rPr lang="en-US" altLang="zh-TW" sz="2400" dirty="0"/>
              <a:t>/</a:t>
            </a:r>
            <a:r>
              <a:rPr lang="zh-TW" altLang="en-US" sz="2400" dirty="0"/>
              <a:t>格式</a:t>
            </a:r>
            <a:r>
              <a:rPr lang="en-US" altLang="zh-TW" sz="2400" dirty="0"/>
              <a:t>/</a:t>
            </a:r>
            <a:r>
              <a:rPr lang="zh-TW" altLang="en-US" sz="2400" dirty="0"/>
              <a:t>圖調色</a:t>
            </a:r>
            <a:endParaRPr lang="en-US" altLang="zh-TW" sz="2400" dirty="0"/>
          </a:p>
          <a:p>
            <a:pPr algn="ctr"/>
            <a:r>
              <a:rPr lang="zh-TW" altLang="en-US" sz="2400" dirty="0"/>
              <a:t>自動別名</a:t>
            </a:r>
            <a:r>
              <a:rPr lang="en-US" altLang="zh-TW" sz="2400" dirty="0"/>
              <a:t>/</a:t>
            </a:r>
            <a:r>
              <a:rPr lang="zh-TW" altLang="en-US" sz="2400" dirty="0"/>
              <a:t>自動分組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A1399A-19EC-4277-90CF-DC8A7BF388E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40" y="3000038"/>
            <a:ext cx="2499984" cy="26010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6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355692-9181-44E0-A0B3-34BD65859136}"/>
              </a:ext>
            </a:extLst>
          </p:cNvPr>
          <p:cNvSpPr/>
          <p:nvPr/>
        </p:nvSpPr>
        <p:spPr>
          <a:xfrm>
            <a:off x="2229491" y="3184988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EFED65D-8A14-47BA-84B4-082DE456F83B}"/>
              </a:ext>
            </a:extLst>
          </p:cNvPr>
          <p:cNvSpPr/>
          <p:nvPr/>
        </p:nvSpPr>
        <p:spPr>
          <a:xfrm rot="18000000">
            <a:off x="2642541" y="2946513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8AA4C36-765B-496F-BFAD-797B0043012A}"/>
              </a:ext>
            </a:extLst>
          </p:cNvPr>
          <p:cNvSpPr/>
          <p:nvPr/>
        </p:nvSpPr>
        <p:spPr>
          <a:xfrm rot="14400000">
            <a:off x="2642541" y="2469563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367F5E-2EB2-41B2-9651-0E5EC27D7C2B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群組；</a:t>
            </a:r>
            <a:r>
              <a:rPr lang="en-US" altLang="zh-TW" dirty="0" err="1">
                <a:solidFill>
                  <a:schemeClr val="tx1"/>
                </a:solidFill>
              </a:rPr>
              <a:t>ctrl+G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0" name="群組 19" descr="PLACEHOLDER">
            <a:extLst>
              <a:ext uri="{FF2B5EF4-FFF2-40B4-BE49-F238E27FC236}">
                <a16:creationId xmlns:a16="http://schemas.microsoft.com/office/drawing/2014/main" id="{931740BE-C9B8-4110-B365-C5CFE5FC077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193931" y="2847168"/>
            <a:ext cx="1167579" cy="1318603"/>
            <a:chOff x="2193931" y="2847168"/>
            <a:chExt cx="1167579" cy="1318603"/>
          </a:xfrm>
        </p:grpSpPr>
        <p:sp>
          <p:nvSpPr>
            <p:cNvPr id="9" name="矩形 8" descr="PLACEHOLDER">
              <a:extLst>
                <a:ext uri="{FF2B5EF4-FFF2-40B4-BE49-F238E27FC236}">
                  <a16:creationId xmlns:a16="http://schemas.microsoft.com/office/drawing/2014/main" id="{C7EABF76-99DD-41B6-BE37-020CDD27FA81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21296117-8ED6-460D-B02D-F2E7727D6FD0}"/>
                </a:ext>
              </a:extLst>
            </p:cNvPr>
            <p:cNvSpPr/>
            <p:nvPr/>
          </p:nvSpPr>
          <p:spPr>
            <a:xfrm>
              <a:off x="2193931" y="314942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CBC3D3EE-44E0-4D11-9882-34F777F89BA2}"/>
                </a:ext>
              </a:extLst>
            </p:cNvPr>
            <p:cNvSpPr/>
            <p:nvPr/>
          </p:nvSpPr>
          <p:spPr>
            <a:xfrm>
              <a:off x="3290390" y="314942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E2B7A022-25E6-4124-AD0F-D0EFB72009B4}"/>
                </a:ext>
              </a:extLst>
            </p:cNvPr>
            <p:cNvSpPr/>
            <p:nvPr/>
          </p:nvSpPr>
          <p:spPr>
            <a:xfrm>
              <a:off x="2193931" y="409465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FAC255C9-C487-4183-AE70-906A6837A27B}"/>
                </a:ext>
              </a:extLst>
            </p:cNvPr>
            <p:cNvSpPr/>
            <p:nvPr/>
          </p:nvSpPr>
          <p:spPr>
            <a:xfrm>
              <a:off x="3290390" y="409465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ADB1B29B-52E3-4F76-9524-8259CD18E433}"/>
                </a:ext>
              </a:extLst>
            </p:cNvPr>
            <p:cNvSpPr/>
            <p:nvPr/>
          </p:nvSpPr>
          <p:spPr>
            <a:xfrm>
              <a:off x="2742161" y="314942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996588BF-D120-443D-BB44-98F0A4E8E58E}"/>
                </a:ext>
              </a:extLst>
            </p:cNvPr>
            <p:cNvSpPr/>
            <p:nvPr/>
          </p:nvSpPr>
          <p:spPr>
            <a:xfrm>
              <a:off x="2742161" y="409465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0644B393-8697-40C4-828E-55B6E4CFFE51}"/>
                </a:ext>
              </a:extLst>
            </p:cNvPr>
            <p:cNvSpPr/>
            <p:nvPr/>
          </p:nvSpPr>
          <p:spPr>
            <a:xfrm>
              <a:off x="2193931" y="362204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DB58F4F6-7C83-48DC-999E-F4C28B8A791D}"/>
                </a:ext>
              </a:extLst>
            </p:cNvPr>
            <p:cNvSpPr/>
            <p:nvPr/>
          </p:nvSpPr>
          <p:spPr>
            <a:xfrm>
              <a:off x="3290390" y="362204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 descr="PLACEHOLDER">
              <a:extLst>
                <a:ext uri="{FF2B5EF4-FFF2-40B4-BE49-F238E27FC236}">
                  <a16:creationId xmlns:a16="http://schemas.microsoft.com/office/drawing/2014/main" id="{F3E183B0-68B4-4594-9B1D-02E9225AC5D3}"/>
                </a:ext>
              </a:extLst>
            </p:cNvPr>
            <p:cNvCxnSpPr/>
            <p:nvPr/>
          </p:nvCxnSpPr>
          <p:spPr>
            <a:xfrm flipV="1">
              <a:off x="2777721" y="2971628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箭號: 圓形 18" descr="PLACEHOLDER">
              <a:extLst>
                <a:ext uri="{FF2B5EF4-FFF2-40B4-BE49-F238E27FC236}">
                  <a16:creationId xmlns:a16="http://schemas.microsoft.com/office/drawing/2014/main" id="{7930F255-30B5-431D-B2F2-C9E3B8C5BFA8}"/>
                </a:ext>
              </a:extLst>
            </p:cNvPr>
            <p:cNvSpPr/>
            <p:nvPr/>
          </p:nvSpPr>
          <p:spPr>
            <a:xfrm>
              <a:off x="2688821" y="2847168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>
            <a:extLst>
              <a:ext uri="{FF2B5EF4-FFF2-40B4-BE49-F238E27FC236}">
                <a16:creationId xmlns:a16="http://schemas.microsoft.com/office/drawing/2014/main" id="{85E1372D-48AB-4EB3-A4C0-30C47EB08E4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8000000">
            <a:off x="2476099" y="2684258"/>
            <a:ext cx="1167579" cy="1318603"/>
            <a:chOff x="2606981" y="2608693"/>
            <a:chExt cx="1167579" cy="1318603"/>
          </a:xfrm>
        </p:grpSpPr>
        <p:sp>
          <p:nvSpPr>
            <p:cNvPr id="21" name="矩形 20" descr="PLACEHOLDER">
              <a:extLst>
                <a:ext uri="{FF2B5EF4-FFF2-40B4-BE49-F238E27FC236}">
                  <a16:creationId xmlns:a16="http://schemas.microsoft.com/office/drawing/2014/main" id="{A7121E7E-4DFF-441E-9911-6BFC6150DDA6}"/>
                </a:ext>
              </a:extLst>
            </p:cNvPr>
            <p:cNvSpPr/>
            <p:nvPr/>
          </p:nvSpPr>
          <p:spPr>
            <a:xfrm>
              <a:off x="2642541" y="2946513"/>
              <a:ext cx="1096459" cy="94522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EE4E92A9-52D9-4521-BF92-4E6F1DBE90E3}"/>
                </a:ext>
              </a:extLst>
            </p:cNvPr>
            <p:cNvSpPr/>
            <p:nvPr/>
          </p:nvSpPr>
          <p:spPr>
            <a:xfrm>
              <a:off x="2606981" y="291095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CBB30C2C-33DB-4216-BA75-54BC41BF7901}"/>
                </a:ext>
              </a:extLst>
            </p:cNvPr>
            <p:cNvSpPr/>
            <p:nvPr/>
          </p:nvSpPr>
          <p:spPr>
            <a:xfrm>
              <a:off x="3703440" y="291095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B526CC0C-C3D2-4EB6-8E2D-CDF16900CC7C}"/>
                </a:ext>
              </a:extLst>
            </p:cNvPr>
            <p:cNvSpPr/>
            <p:nvPr/>
          </p:nvSpPr>
          <p:spPr>
            <a:xfrm>
              <a:off x="2606981" y="385617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3579FCB7-2632-4C8B-91F3-7D7B96DA390D}"/>
                </a:ext>
              </a:extLst>
            </p:cNvPr>
            <p:cNvSpPr/>
            <p:nvPr/>
          </p:nvSpPr>
          <p:spPr>
            <a:xfrm>
              <a:off x="3703440" y="385617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BBC095BE-3136-42B2-B89C-C517F6E5C51F}"/>
                </a:ext>
              </a:extLst>
            </p:cNvPr>
            <p:cNvSpPr/>
            <p:nvPr/>
          </p:nvSpPr>
          <p:spPr>
            <a:xfrm>
              <a:off x="3155211" y="291095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95348FAC-BAAF-4D46-A4F6-DD88BDD4E453}"/>
                </a:ext>
              </a:extLst>
            </p:cNvPr>
            <p:cNvSpPr/>
            <p:nvPr/>
          </p:nvSpPr>
          <p:spPr>
            <a:xfrm>
              <a:off x="3155211" y="385617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>
              <a:extLst>
                <a:ext uri="{FF2B5EF4-FFF2-40B4-BE49-F238E27FC236}">
                  <a16:creationId xmlns:a16="http://schemas.microsoft.com/office/drawing/2014/main" id="{26601769-87C4-46A3-B4B7-8283211E55AC}"/>
                </a:ext>
              </a:extLst>
            </p:cNvPr>
            <p:cNvSpPr/>
            <p:nvPr/>
          </p:nvSpPr>
          <p:spPr>
            <a:xfrm>
              <a:off x="2606981" y="33835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>
              <a:extLst>
                <a:ext uri="{FF2B5EF4-FFF2-40B4-BE49-F238E27FC236}">
                  <a16:creationId xmlns:a16="http://schemas.microsoft.com/office/drawing/2014/main" id="{E99853E4-A54D-409A-A70D-911E556D3301}"/>
                </a:ext>
              </a:extLst>
            </p:cNvPr>
            <p:cNvSpPr/>
            <p:nvPr/>
          </p:nvSpPr>
          <p:spPr>
            <a:xfrm>
              <a:off x="3703440" y="33835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>
              <a:extLst>
                <a:ext uri="{FF2B5EF4-FFF2-40B4-BE49-F238E27FC236}">
                  <a16:creationId xmlns:a16="http://schemas.microsoft.com/office/drawing/2014/main" id="{867F66C9-815C-4F58-BFD4-55859BDE6232}"/>
                </a:ext>
              </a:extLst>
            </p:cNvPr>
            <p:cNvCxnSpPr/>
            <p:nvPr/>
          </p:nvCxnSpPr>
          <p:spPr>
            <a:xfrm flipV="1">
              <a:off x="3190771" y="2733153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箭號: 圓形 30" descr="PLACEHOLDER">
              <a:extLst>
                <a:ext uri="{FF2B5EF4-FFF2-40B4-BE49-F238E27FC236}">
                  <a16:creationId xmlns:a16="http://schemas.microsoft.com/office/drawing/2014/main" id="{F5E09E6D-6CD4-435D-B4F5-3D7D5972BFE1}"/>
                </a:ext>
              </a:extLst>
            </p:cNvPr>
            <p:cNvSpPr/>
            <p:nvPr/>
          </p:nvSpPr>
          <p:spPr>
            <a:xfrm>
              <a:off x="3101871" y="2608693"/>
              <a:ext cx="177799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 descr="PLACEHOLDER">
            <a:extLst>
              <a:ext uri="{FF2B5EF4-FFF2-40B4-BE49-F238E27FC236}">
                <a16:creationId xmlns:a16="http://schemas.microsoft.com/office/drawing/2014/main" id="{D27583E7-4966-43D1-B3BA-E314857012E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4400000">
            <a:off x="2476098" y="2358438"/>
            <a:ext cx="1167579" cy="1318603"/>
            <a:chOff x="2606981" y="2131743"/>
            <a:chExt cx="1167579" cy="1318603"/>
          </a:xfrm>
        </p:grpSpPr>
        <p:sp>
          <p:nvSpPr>
            <p:cNvPr id="33" name="矩形 32" descr="PLACEHOLDER">
              <a:extLst>
                <a:ext uri="{FF2B5EF4-FFF2-40B4-BE49-F238E27FC236}">
                  <a16:creationId xmlns:a16="http://schemas.microsoft.com/office/drawing/2014/main" id="{9E1C646C-EF02-439F-B43C-593C94659008}"/>
                </a:ext>
              </a:extLst>
            </p:cNvPr>
            <p:cNvSpPr/>
            <p:nvPr/>
          </p:nvSpPr>
          <p:spPr>
            <a:xfrm>
              <a:off x="2642541" y="2469563"/>
              <a:ext cx="1096459" cy="94522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510ED350-3682-4EE7-AD35-DBBD0A30279C}"/>
                </a:ext>
              </a:extLst>
            </p:cNvPr>
            <p:cNvSpPr/>
            <p:nvPr/>
          </p:nvSpPr>
          <p:spPr>
            <a:xfrm>
              <a:off x="2606981" y="243400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9DD912C1-14C2-49B7-9570-B26E27F1D526}"/>
                </a:ext>
              </a:extLst>
            </p:cNvPr>
            <p:cNvSpPr/>
            <p:nvPr/>
          </p:nvSpPr>
          <p:spPr>
            <a:xfrm>
              <a:off x="3703440" y="243400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C5F2FD82-18FC-46BB-9B6A-349708A3DF5E}"/>
                </a:ext>
              </a:extLst>
            </p:cNvPr>
            <p:cNvSpPr/>
            <p:nvPr/>
          </p:nvSpPr>
          <p:spPr>
            <a:xfrm>
              <a:off x="2606981" y="33792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437E5215-C52A-4298-B834-828E12EE8754}"/>
                </a:ext>
              </a:extLst>
            </p:cNvPr>
            <p:cNvSpPr/>
            <p:nvPr/>
          </p:nvSpPr>
          <p:spPr>
            <a:xfrm>
              <a:off x="3703440" y="33792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1896ED5F-012D-4E75-B8B6-3AECC75E965B}"/>
                </a:ext>
              </a:extLst>
            </p:cNvPr>
            <p:cNvSpPr/>
            <p:nvPr/>
          </p:nvSpPr>
          <p:spPr>
            <a:xfrm>
              <a:off x="3155211" y="243400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3C50998A-46C8-4E53-B4D1-8D4A600FEA24}"/>
                </a:ext>
              </a:extLst>
            </p:cNvPr>
            <p:cNvSpPr/>
            <p:nvPr/>
          </p:nvSpPr>
          <p:spPr>
            <a:xfrm>
              <a:off x="3155211" y="33792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>
              <a:extLst>
                <a:ext uri="{FF2B5EF4-FFF2-40B4-BE49-F238E27FC236}">
                  <a16:creationId xmlns:a16="http://schemas.microsoft.com/office/drawing/2014/main" id="{6214617A-BD47-45CB-8AA7-7E42F761DE58}"/>
                </a:ext>
              </a:extLst>
            </p:cNvPr>
            <p:cNvSpPr/>
            <p:nvPr/>
          </p:nvSpPr>
          <p:spPr>
            <a:xfrm>
              <a:off x="2606981" y="290661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>
              <a:extLst>
                <a:ext uri="{FF2B5EF4-FFF2-40B4-BE49-F238E27FC236}">
                  <a16:creationId xmlns:a16="http://schemas.microsoft.com/office/drawing/2014/main" id="{EBEC95FC-A399-4D6A-93A1-57D17C5DEF6D}"/>
                </a:ext>
              </a:extLst>
            </p:cNvPr>
            <p:cNvSpPr/>
            <p:nvPr/>
          </p:nvSpPr>
          <p:spPr>
            <a:xfrm>
              <a:off x="3703440" y="290661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 descr="PLACEHOLDER">
              <a:extLst>
                <a:ext uri="{FF2B5EF4-FFF2-40B4-BE49-F238E27FC236}">
                  <a16:creationId xmlns:a16="http://schemas.microsoft.com/office/drawing/2014/main" id="{A80280AF-5A84-41BB-8862-8FEDD05B14DE}"/>
                </a:ext>
              </a:extLst>
            </p:cNvPr>
            <p:cNvCxnSpPr/>
            <p:nvPr/>
          </p:nvCxnSpPr>
          <p:spPr>
            <a:xfrm flipV="1">
              <a:off x="3190771" y="2256203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箭號: 圓形 42" descr="PLACEHOLDER">
              <a:extLst>
                <a:ext uri="{FF2B5EF4-FFF2-40B4-BE49-F238E27FC236}">
                  <a16:creationId xmlns:a16="http://schemas.microsoft.com/office/drawing/2014/main" id="{5F0179AF-AFE1-450E-944E-51660105BFBF}"/>
                </a:ext>
              </a:extLst>
            </p:cNvPr>
            <p:cNvSpPr/>
            <p:nvPr/>
          </p:nvSpPr>
          <p:spPr>
            <a:xfrm>
              <a:off x="3101871" y="2131743"/>
              <a:ext cx="177799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783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4F9D86A-4108-4899-9688-AD9A3E94CF22}"/>
              </a:ext>
            </a:extLst>
          </p:cNvPr>
          <p:cNvGrpSpPr/>
          <p:nvPr/>
        </p:nvGrpSpPr>
        <p:grpSpPr>
          <a:xfrm>
            <a:off x="2229491" y="2393945"/>
            <a:ext cx="1433891" cy="1736266"/>
            <a:chOff x="2229491" y="2393945"/>
            <a:chExt cx="1433891" cy="1736266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D367F5E-2EB2-41B2-9651-0E5EC27D7C2B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群組；</a:t>
            </a:r>
            <a:r>
              <a:rPr lang="en-US" altLang="zh-TW" dirty="0" err="1">
                <a:solidFill>
                  <a:schemeClr val="tx1"/>
                </a:solidFill>
              </a:rPr>
              <a:t>ctrl+G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56" name="群組 55" descr="PLACEHOLDER">
            <a:extLst>
              <a:ext uri="{FF2B5EF4-FFF2-40B4-BE49-F238E27FC236}">
                <a16:creationId xmlns:a16="http://schemas.microsoft.com/office/drawing/2014/main" id="{570E6EFF-DC38-4D99-91FD-26E5D88F6F1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122811" y="1985005"/>
            <a:ext cx="1647251" cy="2251886"/>
            <a:chOff x="2122811" y="1985005"/>
            <a:chExt cx="1647251" cy="2251886"/>
          </a:xfrm>
        </p:grpSpPr>
        <p:sp>
          <p:nvSpPr>
            <p:cNvPr id="45" name="矩形 44" descr="PLACEHOLDER">
              <a:extLst>
                <a:ext uri="{FF2B5EF4-FFF2-40B4-BE49-F238E27FC236}">
                  <a16:creationId xmlns:a16="http://schemas.microsoft.com/office/drawing/2014/main" id="{D9A9549D-E280-4386-AE89-25BE9D2DD796}"/>
                </a:ext>
              </a:extLst>
            </p:cNvPr>
            <p:cNvSpPr/>
            <p:nvPr/>
          </p:nvSpPr>
          <p:spPr>
            <a:xfrm>
              <a:off x="2158371" y="2322825"/>
              <a:ext cx="1576131" cy="187850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>
              <a:extLst>
                <a:ext uri="{FF2B5EF4-FFF2-40B4-BE49-F238E27FC236}">
                  <a16:creationId xmlns:a16="http://schemas.microsoft.com/office/drawing/2014/main" id="{E2D16C74-5E24-462B-9118-C32DB852B789}"/>
                </a:ext>
              </a:extLst>
            </p:cNvPr>
            <p:cNvSpPr/>
            <p:nvPr/>
          </p:nvSpPr>
          <p:spPr>
            <a:xfrm>
              <a:off x="2122811" y="22872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>
              <a:extLst>
                <a:ext uri="{FF2B5EF4-FFF2-40B4-BE49-F238E27FC236}">
                  <a16:creationId xmlns:a16="http://schemas.microsoft.com/office/drawing/2014/main" id="{D61FE1A6-00EC-401C-BD8D-3B1B36A8A6BA}"/>
                </a:ext>
              </a:extLst>
            </p:cNvPr>
            <p:cNvSpPr/>
            <p:nvPr/>
          </p:nvSpPr>
          <p:spPr>
            <a:xfrm>
              <a:off x="3698942" y="22872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>
              <a:extLst>
                <a:ext uri="{FF2B5EF4-FFF2-40B4-BE49-F238E27FC236}">
                  <a16:creationId xmlns:a16="http://schemas.microsoft.com/office/drawing/2014/main" id="{27A2A954-A3AA-40F9-912C-85B48BEFF2D1}"/>
                </a:ext>
              </a:extLst>
            </p:cNvPr>
            <p:cNvSpPr/>
            <p:nvPr/>
          </p:nvSpPr>
          <p:spPr>
            <a:xfrm>
              <a:off x="2122811" y="416577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>
              <a:extLst>
                <a:ext uri="{FF2B5EF4-FFF2-40B4-BE49-F238E27FC236}">
                  <a16:creationId xmlns:a16="http://schemas.microsoft.com/office/drawing/2014/main" id="{5C298640-9A08-43EE-83D5-639DD4770E65}"/>
                </a:ext>
              </a:extLst>
            </p:cNvPr>
            <p:cNvSpPr/>
            <p:nvPr/>
          </p:nvSpPr>
          <p:spPr>
            <a:xfrm>
              <a:off x="3698942" y="416577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 descr="PLACEHOLDER">
              <a:extLst>
                <a:ext uri="{FF2B5EF4-FFF2-40B4-BE49-F238E27FC236}">
                  <a16:creationId xmlns:a16="http://schemas.microsoft.com/office/drawing/2014/main" id="{7F0A64BC-3F24-4597-AE01-DB750CC7F5EA}"/>
                </a:ext>
              </a:extLst>
            </p:cNvPr>
            <p:cNvSpPr/>
            <p:nvPr/>
          </p:nvSpPr>
          <p:spPr>
            <a:xfrm>
              <a:off x="2910876" y="22872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>
              <a:extLst>
                <a:ext uri="{FF2B5EF4-FFF2-40B4-BE49-F238E27FC236}">
                  <a16:creationId xmlns:a16="http://schemas.microsoft.com/office/drawing/2014/main" id="{48FD31AB-1965-4E6C-A332-EC6C91AF2A48}"/>
                </a:ext>
              </a:extLst>
            </p:cNvPr>
            <p:cNvSpPr/>
            <p:nvPr/>
          </p:nvSpPr>
          <p:spPr>
            <a:xfrm>
              <a:off x="2910876" y="416577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>
              <a:extLst>
                <a:ext uri="{FF2B5EF4-FFF2-40B4-BE49-F238E27FC236}">
                  <a16:creationId xmlns:a16="http://schemas.microsoft.com/office/drawing/2014/main" id="{3E443BFB-9979-4026-A1C6-C5635444FC05}"/>
                </a:ext>
              </a:extLst>
            </p:cNvPr>
            <p:cNvSpPr/>
            <p:nvPr/>
          </p:nvSpPr>
          <p:spPr>
            <a:xfrm>
              <a:off x="2122811" y="3226518"/>
              <a:ext cx="71120" cy="711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>
              <a:extLst>
                <a:ext uri="{FF2B5EF4-FFF2-40B4-BE49-F238E27FC236}">
                  <a16:creationId xmlns:a16="http://schemas.microsoft.com/office/drawing/2014/main" id="{E6407682-719E-47A1-BE96-CCF5FB5DF1ED}"/>
                </a:ext>
              </a:extLst>
            </p:cNvPr>
            <p:cNvSpPr/>
            <p:nvPr/>
          </p:nvSpPr>
          <p:spPr>
            <a:xfrm>
              <a:off x="3698942" y="3226518"/>
              <a:ext cx="71120" cy="711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 descr="PLACEHOLDER">
              <a:extLst>
                <a:ext uri="{FF2B5EF4-FFF2-40B4-BE49-F238E27FC236}">
                  <a16:creationId xmlns:a16="http://schemas.microsoft.com/office/drawing/2014/main" id="{7FBDD40B-BD22-42ED-906A-1392C59DE130}"/>
                </a:ext>
              </a:extLst>
            </p:cNvPr>
            <p:cNvCxnSpPr/>
            <p:nvPr/>
          </p:nvCxnSpPr>
          <p:spPr>
            <a:xfrm flipV="1">
              <a:off x="2946436" y="2109465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箭號: 圓形 54" descr="PLACEHOLDER">
              <a:extLst>
                <a:ext uri="{FF2B5EF4-FFF2-40B4-BE49-F238E27FC236}">
                  <a16:creationId xmlns:a16="http://schemas.microsoft.com/office/drawing/2014/main" id="{4435B7F1-585E-49AE-BAE9-2AB5A84EC795}"/>
                </a:ext>
              </a:extLst>
            </p:cNvPr>
            <p:cNvSpPr/>
            <p:nvPr/>
          </p:nvSpPr>
          <p:spPr>
            <a:xfrm>
              <a:off x="2857536" y="1985005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076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5D75943-571E-493F-87DF-A7CFB88FB840}"/>
              </a:ext>
            </a:extLst>
          </p:cNvPr>
          <p:cNvGrpSpPr/>
          <p:nvPr/>
        </p:nvGrpSpPr>
        <p:grpSpPr>
          <a:xfrm>
            <a:off x="2229491" y="2393945"/>
            <a:ext cx="1433891" cy="1736266"/>
            <a:chOff x="2229491" y="2393945"/>
            <a:chExt cx="1433891" cy="1736266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16FA14C-3212-46AF-9C98-F571F4FE512E}"/>
              </a:ext>
            </a:extLst>
          </p:cNvPr>
          <p:cNvGrpSpPr/>
          <p:nvPr/>
        </p:nvGrpSpPr>
        <p:grpSpPr>
          <a:xfrm>
            <a:off x="1547480" y="2076582"/>
            <a:ext cx="1433891" cy="1736266"/>
            <a:chOff x="2229491" y="2393945"/>
            <a:chExt cx="1433891" cy="1736266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9EBEDA3-F4E3-4C4E-8C67-8E90C2D6A286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複製平移；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79BD776-5AA7-4C3B-88B4-58510528A7B1}"/>
              </a:ext>
            </a:extLst>
          </p:cNvPr>
          <p:cNvCxnSpPr>
            <a:cxnSpLocks/>
          </p:cNvCxnSpPr>
          <p:nvPr/>
        </p:nvCxnSpPr>
        <p:spPr>
          <a:xfrm flipH="1" flipV="1">
            <a:off x="2705100" y="3181350"/>
            <a:ext cx="495300" cy="241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 descr="PLACEHOLDER">
            <a:extLst>
              <a:ext uri="{FF2B5EF4-FFF2-40B4-BE49-F238E27FC236}">
                <a16:creationId xmlns:a16="http://schemas.microsoft.com/office/drawing/2014/main" id="{3169201E-CD30-4B71-AC5D-89A886DA1D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458580" y="1735799"/>
            <a:ext cx="1611691" cy="2165949"/>
            <a:chOff x="1458580" y="1735799"/>
            <a:chExt cx="1611691" cy="2165949"/>
          </a:xfrm>
        </p:grpSpPr>
        <p:sp>
          <p:nvSpPr>
            <p:cNvPr id="17" name="矩形 16" descr="PLACEHOLDER">
              <a:extLst>
                <a:ext uri="{FF2B5EF4-FFF2-40B4-BE49-F238E27FC236}">
                  <a16:creationId xmlns:a16="http://schemas.microsoft.com/office/drawing/2014/main" id="{5AA0896A-C246-44A3-A001-A8959CA1950F}"/>
                </a:ext>
              </a:extLst>
            </p:cNvPr>
            <p:cNvSpPr/>
            <p:nvPr/>
          </p:nvSpPr>
          <p:spPr>
            <a:xfrm>
              <a:off x="1488213" y="2017315"/>
              <a:ext cx="1552425" cy="185479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>
              <a:extLst>
                <a:ext uri="{FF2B5EF4-FFF2-40B4-BE49-F238E27FC236}">
                  <a16:creationId xmlns:a16="http://schemas.microsoft.com/office/drawing/2014/main" id="{7DF85B4C-BF81-45B5-83E0-ED7705E398A7}"/>
                </a:ext>
              </a:extLst>
            </p:cNvPr>
            <p:cNvSpPr/>
            <p:nvPr/>
          </p:nvSpPr>
          <p:spPr>
            <a:xfrm>
              <a:off x="1458580" y="1987682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>
              <a:extLst>
                <a:ext uri="{FF2B5EF4-FFF2-40B4-BE49-F238E27FC236}">
                  <a16:creationId xmlns:a16="http://schemas.microsoft.com/office/drawing/2014/main" id="{FB3A8533-68D0-4D15-9FFA-991DA715619A}"/>
                </a:ext>
              </a:extLst>
            </p:cNvPr>
            <p:cNvSpPr/>
            <p:nvPr/>
          </p:nvSpPr>
          <p:spPr>
            <a:xfrm>
              <a:off x="3011004" y="1987682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13D4363A-D877-45D8-BFF5-993EFD3F7618}"/>
                </a:ext>
              </a:extLst>
            </p:cNvPr>
            <p:cNvSpPr/>
            <p:nvPr/>
          </p:nvSpPr>
          <p:spPr>
            <a:xfrm>
              <a:off x="1458580" y="3842481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8C44FB49-8071-4C4B-984E-EA57095CE841}"/>
                </a:ext>
              </a:extLst>
            </p:cNvPr>
            <p:cNvSpPr/>
            <p:nvPr/>
          </p:nvSpPr>
          <p:spPr>
            <a:xfrm>
              <a:off x="3011004" y="3842481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0E787858-A5E0-4D85-A8A9-87A34B993B00}"/>
                </a:ext>
              </a:extLst>
            </p:cNvPr>
            <p:cNvSpPr/>
            <p:nvPr/>
          </p:nvSpPr>
          <p:spPr>
            <a:xfrm>
              <a:off x="2234792" y="1987682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D94A1E3F-7928-4EEC-8450-A249AEF67B94}"/>
                </a:ext>
              </a:extLst>
            </p:cNvPr>
            <p:cNvSpPr/>
            <p:nvPr/>
          </p:nvSpPr>
          <p:spPr>
            <a:xfrm>
              <a:off x="2234792" y="3842481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4F44DE5D-EE84-4C72-BE8B-01CF2CB98110}"/>
                </a:ext>
              </a:extLst>
            </p:cNvPr>
            <p:cNvSpPr/>
            <p:nvPr/>
          </p:nvSpPr>
          <p:spPr>
            <a:xfrm>
              <a:off x="1458580" y="2915082"/>
              <a:ext cx="59267" cy="59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B669136F-55B6-4CF6-996B-28579157F793}"/>
                </a:ext>
              </a:extLst>
            </p:cNvPr>
            <p:cNvSpPr/>
            <p:nvPr/>
          </p:nvSpPr>
          <p:spPr>
            <a:xfrm>
              <a:off x="3011004" y="2915082"/>
              <a:ext cx="59267" cy="59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 descr="PLACEHOLDER">
              <a:extLst>
                <a:ext uri="{FF2B5EF4-FFF2-40B4-BE49-F238E27FC236}">
                  <a16:creationId xmlns:a16="http://schemas.microsoft.com/office/drawing/2014/main" id="{6B3A9197-03AE-49F2-A001-6CFA681F0F2C}"/>
                </a:ext>
              </a:extLst>
            </p:cNvPr>
            <p:cNvCxnSpPr/>
            <p:nvPr/>
          </p:nvCxnSpPr>
          <p:spPr>
            <a:xfrm flipV="1">
              <a:off x="2264426" y="1839515"/>
              <a:ext cx="0" cy="148167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箭號: 圓形 26" descr="PLACEHOLDER">
              <a:extLst>
                <a:ext uri="{FF2B5EF4-FFF2-40B4-BE49-F238E27FC236}">
                  <a16:creationId xmlns:a16="http://schemas.microsoft.com/office/drawing/2014/main" id="{95CDD8B9-CD0D-466B-826E-3EA2E9F7307F}"/>
                </a:ext>
              </a:extLst>
            </p:cNvPr>
            <p:cNvSpPr/>
            <p:nvPr/>
          </p:nvSpPr>
          <p:spPr>
            <a:xfrm>
              <a:off x="2190342" y="1735799"/>
              <a:ext cx="148167" cy="1481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496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5D75943-571E-493F-87DF-A7CFB88FB840}"/>
              </a:ext>
            </a:extLst>
          </p:cNvPr>
          <p:cNvGrpSpPr/>
          <p:nvPr/>
        </p:nvGrpSpPr>
        <p:grpSpPr>
          <a:xfrm>
            <a:off x="2229491" y="2393945"/>
            <a:ext cx="1433891" cy="1736266"/>
            <a:chOff x="2229491" y="2393945"/>
            <a:chExt cx="1433891" cy="1736266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16FA14C-3212-46AF-9C98-F571F4FE512E}"/>
              </a:ext>
            </a:extLst>
          </p:cNvPr>
          <p:cNvGrpSpPr/>
          <p:nvPr/>
        </p:nvGrpSpPr>
        <p:grpSpPr>
          <a:xfrm rot="10800000">
            <a:off x="1726057" y="2178188"/>
            <a:ext cx="1433891" cy="1736266"/>
            <a:chOff x="2229491" y="2393945"/>
            <a:chExt cx="1433891" cy="1736266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D7A6BC37-7C6A-41BE-BD46-48814E848076}"/>
              </a:ext>
            </a:extLst>
          </p:cNvPr>
          <p:cNvSpPr/>
          <p:nvPr/>
        </p:nvSpPr>
        <p:spPr>
          <a:xfrm>
            <a:off x="1849348" y="6318607"/>
            <a:ext cx="3893907" cy="339047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旋轉</a:t>
            </a:r>
            <a:r>
              <a:rPr lang="en-US" altLang="zh-TW" dirty="0">
                <a:solidFill>
                  <a:schemeClr val="tx1"/>
                </a:solidFill>
              </a:rPr>
              <a:t>180</a:t>
            </a:r>
            <a:r>
              <a:rPr lang="zh-TW" altLang="en-US" dirty="0">
                <a:solidFill>
                  <a:schemeClr val="tx1"/>
                </a:solidFill>
              </a:rPr>
              <a:t>度；</a:t>
            </a:r>
            <a:r>
              <a:rPr lang="en-US" altLang="zh-TW" dirty="0">
                <a:solidFill>
                  <a:schemeClr val="tx1"/>
                </a:solidFill>
              </a:rPr>
              <a:t>shift+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選轉</a:t>
            </a:r>
            <a:r>
              <a:rPr lang="en-US" altLang="zh-TW" dirty="0">
                <a:solidFill>
                  <a:schemeClr val="tx1"/>
                </a:solidFill>
              </a:rPr>
              <a:t>12 </a:t>
            </a:r>
            <a:r>
              <a:rPr lang="zh-TW" altLang="en-US" dirty="0">
                <a:solidFill>
                  <a:schemeClr val="tx1"/>
                </a:solidFill>
              </a:rPr>
              <a:t>刻度</a:t>
            </a:r>
          </a:p>
        </p:txBody>
      </p:sp>
      <p:grpSp>
        <p:nvGrpSpPr>
          <p:cNvPr id="24" name="群組 23" descr="PLACEHOLDER">
            <a:extLst>
              <a:ext uri="{FF2B5EF4-FFF2-40B4-BE49-F238E27FC236}">
                <a16:creationId xmlns:a16="http://schemas.microsoft.com/office/drawing/2014/main" id="{D12ABD0B-ED8F-4685-8408-7A34C40A460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0800000">
            <a:off x="1592707" y="2044838"/>
            <a:ext cx="1700591" cy="2380791"/>
            <a:chOff x="1592707" y="1667013"/>
            <a:chExt cx="1700591" cy="2380791"/>
          </a:xfrm>
        </p:grpSpPr>
        <p:sp>
          <p:nvSpPr>
            <p:cNvPr id="13" name="矩形 12" descr="PLACEHOLDER">
              <a:extLst>
                <a:ext uri="{FF2B5EF4-FFF2-40B4-BE49-F238E27FC236}">
                  <a16:creationId xmlns:a16="http://schemas.microsoft.com/office/drawing/2014/main" id="{DD53213B-6167-4C7A-A641-0B7516EE1F42}"/>
                </a:ext>
              </a:extLst>
            </p:cNvPr>
            <p:cNvSpPr/>
            <p:nvPr/>
          </p:nvSpPr>
          <p:spPr>
            <a:xfrm>
              <a:off x="1637157" y="2089288"/>
              <a:ext cx="1611691" cy="191406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92268ABF-921D-42DE-B73E-ADCE9F5A9581}"/>
                </a:ext>
              </a:extLst>
            </p:cNvPr>
            <p:cNvSpPr/>
            <p:nvPr/>
          </p:nvSpPr>
          <p:spPr>
            <a:xfrm>
              <a:off x="1592707" y="204483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141A84A2-D0F8-479D-8589-E6AE3972CF4E}"/>
                </a:ext>
              </a:extLst>
            </p:cNvPr>
            <p:cNvSpPr/>
            <p:nvPr/>
          </p:nvSpPr>
          <p:spPr>
            <a:xfrm>
              <a:off x="3204398" y="204483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90B52F84-41DE-4FB0-91B0-24F78CD4B568}"/>
                </a:ext>
              </a:extLst>
            </p:cNvPr>
            <p:cNvSpPr/>
            <p:nvPr/>
          </p:nvSpPr>
          <p:spPr>
            <a:xfrm>
              <a:off x="1592707" y="395890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9CD8B826-6853-4282-B5B8-CAD2CB63DCB3}"/>
                </a:ext>
              </a:extLst>
            </p:cNvPr>
            <p:cNvSpPr/>
            <p:nvPr/>
          </p:nvSpPr>
          <p:spPr>
            <a:xfrm>
              <a:off x="3204398" y="395890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>
              <a:extLst>
                <a:ext uri="{FF2B5EF4-FFF2-40B4-BE49-F238E27FC236}">
                  <a16:creationId xmlns:a16="http://schemas.microsoft.com/office/drawing/2014/main" id="{50D3F1EC-CA11-4405-9B8F-3AEB9A469FE9}"/>
                </a:ext>
              </a:extLst>
            </p:cNvPr>
            <p:cNvSpPr/>
            <p:nvPr/>
          </p:nvSpPr>
          <p:spPr>
            <a:xfrm>
              <a:off x="2398552" y="204483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>
              <a:extLst>
                <a:ext uri="{FF2B5EF4-FFF2-40B4-BE49-F238E27FC236}">
                  <a16:creationId xmlns:a16="http://schemas.microsoft.com/office/drawing/2014/main" id="{2ECA8E18-0582-4751-8C36-36C89A5AAE57}"/>
                </a:ext>
              </a:extLst>
            </p:cNvPr>
            <p:cNvSpPr/>
            <p:nvPr/>
          </p:nvSpPr>
          <p:spPr>
            <a:xfrm>
              <a:off x="2398552" y="395890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FB76DC4B-808E-4C11-9CE7-B9DF28407707}"/>
                </a:ext>
              </a:extLst>
            </p:cNvPr>
            <p:cNvSpPr/>
            <p:nvPr/>
          </p:nvSpPr>
          <p:spPr>
            <a:xfrm>
              <a:off x="1592707" y="300187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D0D4C96D-90E6-4DEF-9871-90D1660BD6FB}"/>
                </a:ext>
              </a:extLst>
            </p:cNvPr>
            <p:cNvSpPr/>
            <p:nvPr/>
          </p:nvSpPr>
          <p:spPr>
            <a:xfrm>
              <a:off x="3204398" y="300187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 descr="PLACEHOLDER">
              <a:extLst>
                <a:ext uri="{FF2B5EF4-FFF2-40B4-BE49-F238E27FC236}">
                  <a16:creationId xmlns:a16="http://schemas.microsoft.com/office/drawing/2014/main" id="{D2564AA3-695E-4060-AC05-DD62D69E85E0}"/>
                </a:ext>
              </a:extLst>
            </p:cNvPr>
            <p:cNvCxnSpPr/>
            <p:nvPr/>
          </p:nvCxnSpPr>
          <p:spPr>
            <a:xfrm flipV="1">
              <a:off x="2443002" y="1822588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箭號: 圓形 22" descr="PLACEHOLDER">
              <a:extLst>
                <a:ext uri="{FF2B5EF4-FFF2-40B4-BE49-F238E27FC236}">
                  <a16:creationId xmlns:a16="http://schemas.microsoft.com/office/drawing/2014/main" id="{6135DA42-B7F6-46E0-8CE7-9694E6FD4695}"/>
                </a:ext>
              </a:extLst>
            </p:cNvPr>
            <p:cNvSpPr/>
            <p:nvPr/>
          </p:nvSpPr>
          <p:spPr>
            <a:xfrm>
              <a:off x="2331877" y="1667013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049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5D75943-571E-493F-87DF-A7CFB88FB840}"/>
              </a:ext>
            </a:extLst>
          </p:cNvPr>
          <p:cNvGrpSpPr/>
          <p:nvPr/>
        </p:nvGrpSpPr>
        <p:grpSpPr>
          <a:xfrm>
            <a:off x="2229491" y="2393945"/>
            <a:ext cx="1433891" cy="1736266"/>
            <a:chOff x="2229491" y="2393945"/>
            <a:chExt cx="1433891" cy="1736266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16FA14C-3212-46AF-9C98-F571F4FE512E}"/>
              </a:ext>
            </a:extLst>
          </p:cNvPr>
          <p:cNvGrpSpPr/>
          <p:nvPr/>
        </p:nvGrpSpPr>
        <p:grpSpPr>
          <a:xfrm rot="10800000">
            <a:off x="1726057" y="2178188"/>
            <a:ext cx="1433891" cy="1736266"/>
            <a:chOff x="2229491" y="2393945"/>
            <a:chExt cx="1433891" cy="1736266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359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5D75943-571E-493F-87DF-A7CFB88FB84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229491" y="2393945"/>
            <a:ext cx="1433891" cy="1736266"/>
            <a:chOff x="2229491" y="2393945"/>
            <a:chExt cx="1433891" cy="1736266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16FA14C-3212-46AF-9C98-F571F4FE51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0800000">
            <a:off x="1726057" y="2178188"/>
            <a:ext cx="1433891" cy="1736266"/>
            <a:chOff x="2229491" y="2393945"/>
            <a:chExt cx="1433891" cy="1736266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93F98AC-996F-4072-9C85-6183799327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32073" y="6322377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依序累積選取；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14" name="文字方塊 13" descr="LABELING">
            <a:extLst>
              <a:ext uri="{FF2B5EF4-FFF2-40B4-BE49-F238E27FC236}">
                <a16:creationId xmlns:a16="http://schemas.microsoft.com/office/drawing/2014/main" id="{FEDAFCDD-1126-4038-85FC-CC3EB494793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685740" y="3551155"/>
            <a:ext cx="360000" cy="3600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rtlCol="0" anchor="ctr" anchorCtr="1">
            <a:noAutofit/>
          </a:bodyPr>
          <a:lstStyle/>
          <a:p>
            <a:pPr algn="ctr"/>
            <a:r>
              <a:rPr lang="en-US" altLang="zh-TW" sz="1400">
                <a:solidFill>
                  <a:srgbClr val="000000"/>
                </a:solidFill>
              </a:rPr>
              <a:t>1</a:t>
            </a:r>
            <a:endParaRPr lang="zh-TW" altLang="en-US" sz="1400">
              <a:solidFill>
                <a:srgbClr val="000000"/>
              </a:solidFill>
            </a:endParaRPr>
          </a:p>
        </p:txBody>
      </p:sp>
      <p:sp>
        <p:nvSpPr>
          <p:cNvPr id="15" name="文字方塊 14" descr="LABELING">
            <a:extLst>
              <a:ext uri="{FF2B5EF4-FFF2-40B4-BE49-F238E27FC236}">
                <a16:creationId xmlns:a16="http://schemas.microsoft.com/office/drawing/2014/main" id="{3BED3F75-B52B-4EDC-8715-F441F8B0A0B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72756" y="2334371"/>
            <a:ext cx="360000" cy="3600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rtlCol="0" anchor="ctr" anchorCtr="1">
            <a:noAutofit/>
          </a:bodyPr>
          <a:lstStyle/>
          <a:p>
            <a:pPr algn="ctr"/>
            <a:r>
              <a:rPr lang="en-US" altLang="zh-TW" sz="1400">
                <a:solidFill>
                  <a:srgbClr val="000000"/>
                </a:solidFill>
              </a:rPr>
              <a:t>2</a:t>
            </a:r>
            <a:endParaRPr lang="zh-TW" altLang="en-US" sz="1400">
              <a:solidFill>
                <a:srgbClr val="000000"/>
              </a:solidFill>
            </a:endParaRPr>
          </a:p>
        </p:txBody>
      </p:sp>
      <p:grpSp>
        <p:nvGrpSpPr>
          <p:cNvPr id="51" name="群組 50" descr="PLACEHOLDER">
            <a:extLst>
              <a:ext uri="{FF2B5EF4-FFF2-40B4-BE49-F238E27FC236}">
                <a16:creationId xmlns:a16="http://schemas.microsoft.com/office/drawing/2014/main" id="{D863E43B-B2AB-4106-B96A-C38A76951BA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2140591" y="2053162"/>
            <a:ext cx="1611690" cy="2165948"/>
            <a:chOff x="2140591" y="2053162"/>
            <a:chExt cx="1611690" cy="2165948"/>
          </a:xfrm>
        </p:grpSpPr>
        <p:sp>
          <p:nvSpPr>
            <p:cNvPr id="40" name="矩形 39" descr="PLACEHOLDER">
              <a:extLst>
                <a:ext uri="{FF2B5EF4-FFF2-40B4-BE49-F238E27FC236}">
                  <a16:creationId xmlns:a16="http://schemas.microsoft.com/office/drawing/2014/main" id="{176279A0-B5B3-4D70-8AFE-3819AFAEAA17}"/>
                </a:ext>
              </a:extLst>
            </p:cNvPr>
            <p:cNvSpPr/>
            <p:nvPr/>
          </p:nvSpPr>
          <p:spPr>
            <a:xfrm>
              <a:off x="2170224" y="2334678"/>
              <a:ext cx="1552424" cy="185479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>
              <a:extLst>
                <a:ext uri="{FF2B5EF4-FFF2-40B4-BE49-F238E27FC236}">
                  <a16:creationId xmlns:a16="http://schemas.microsoft.com/office/drawing/2014/main" id="{77780776-B81D-4599-A411-95A8FE8B8B31}"/>
                </a:ext>
              </a:extLst>
            </p:cNvPr>
            <p:cNvSpPr/>
            <p:nvPr/>
          </p:nvSpPr>
          <p:spPr>
            <a:xfrm>
              <a:off x="2140591" y="2305045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>
              <a:extLst>
                <a:ext uri="{FF2B5EF4-FFF2-40B4-BE49-F238E27FC236}">
                  <a16:creationId xmlns:a16="http://schemas.microsoft.com/office/drawing/2014/main" id="{B5A07A9E-BC70-485B-8722-D989FA7FA3A4}"/>
                </a:ext>
              </a:extLst>
            </p:cNvPr>
            <p:cNvSpPr/>
            <p:nvPr/>
          </p:nvSpPr>
          <p:spPr>
            <a:xfrm>
              <a:off x="3693015" y="2305045"/>
              <a:ext cx="59266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>
              <a:extLst>
                <a:ext uri="{FF2B5EF4-FFF2-40B4-BE49-F238E27FC236}">
                  <a16:creationId xmlns:a16="http://schemas.microsoft.com/office/drawing/2014/main" id="{8C4E0BD3-6E42-420D-AD3B-C58174B17615}"/>
                </a:ext>
              </a:extLst>
            </p:cNvPr>
            <p:cNvSpPr/>
            <p:nvPr/>
          </p:nvSpPr>
          <p:spPr>
            <a:xfrm>
              <a:off x="2140591" y="4159844"/>
              <a:ext cx="59267" cy="59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>
              <a:extLst>
                <a:ext uri="{FF2B5EF4-FFF2-40B4-BE49-F238E27FC236}">
                  <a16:creationId xmlns:a16="http://schemas.microsoft.com/office/drawing/2014/main" id="{E68773BA-34CE-4279-B3C1-B4576410CA00}"/>
                </a:ext>
              </a:extLst>
            </p:cNvPr>
            <p:cNvSpPr/>
            <p:nvPr/>
          </p:nvSpPr>
          <p:spPr>
            <a:xfrm>
              <a:off x="3693015" y="4159844"/>
              <a:ext cx="59266" cy="59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 descr="PLACEHOLDER">
              <a:extLst>
                <a:ext uri="{FF2B5EF4-FFF2-40B4-BE49-F238E27FC236}">
                  <a16:creationId xmlns:a16="http://schemas.microsoft.com/office/drawing/2014/main" id="{00244250-A101-447D-BD09-6134DC74ACD4}"/>
                </a:ext>
              </a:extLst>
            </p:cNvPr>
            <p:cNvSpPr/>
            <p:nvPr/>
          </p:nvSpPr>
          <p:spPr>
            <a:xfrm>
              <a:off x="2916803" y="2305045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>
              <a:extLst>
                <a:ext uri="{FF2B5EF4-FFF2-40B4-BE49-F238E27FC236}">
                  <a16:creationId xmlns:a16="http://schemas.microsoft.com/office/drawing/2014/main" id="{41E4D7CD-0EDD-4309-998F-7787B32026BF}"/>
                </a:ext>
              </a:extLst>
            </p:cNvPr>
            <p:cNvSpPr/>
            <p:nvPr/>
          </p:nvSpPr>
          <p:spPr>
            <a:xfrm>
              <a:off x="2916803" y="4159844"/>
              <a:ext cx="59267" cy="59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>
              <a:extLst>
                <a:ext uri="{FF2B5EF4-FFF2-40B4-BE49-F238E27FC236}">
                  <a16:creationId xmlns:a16="http://schemas.microsoft.com/office/drawing/2014/main" id="{8B56FEF9-F4AA-4CBA-BFC0-E1AC716DEB2B}"/>
                </a:ext>
              </a:extLst>
            </p:cNvPr>
            <p:cNvSpPr/>
            <p:nvPr/>
          </p:nvSpPr>
          <p:spPr>
            <a:xfrm>
              <a:off x="2140591" y="3232444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>
              <a:extLst>
                <a:ext uri="{FF2B5EF4-FFF2-40B4-BE49-F238E27FC236}">
                  <a16:creationId xmlns:a16="http://schemas.microsoft.com/office/drawing/2014/main" id="{FBEED3E8-4AB5-4E91-A6FB-8C6DA672D378}"/>
                </a:ext>
              </a:extLst>
            </p:cNvPr>
            <p:cNvSpPr/>
            <p:nvPr/>
          </p:nvSpPr>
          <p:spPr>
            <a:xfrm>
              <a:off x="3693015" y="3232444"/>
              <a:ext cx="59266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 descr="PLACEHOLDER">
              <a:extLst>
                <a:ext uri="{FF2B5EF4-FFF2-40B4-BE49-F238E27FC236}">
                  <a16:creationId xmlns:a16="http://schemas.microsoft.com/office/drawing/2014/main" id="{650E85DF-AB73-4CCB-B602-8C80EA2715FC}"/>
                </a:ext>
              </a:extLst>
            </p:cNvPr>
            <p:cNvCxnSpPr/>
            <p:nvPr/>
          </p:nvCxnSpPr>
          <p:spPr>
            <a:xfrm flipV="1">
              <a:off x="2946436" y="2156878"/>
              <a:ext cx="0" cy="148167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箭號: 圓形 49" descr="PLACEHOLDER">
              <a:extLst>
                <a:ext uri="{FF2B5EF4-FFF2-40B4-BE49-F238E27FC236}">
                  <a16:creationId xmlns:a16="http://schemas.microsoft.com/office/drawing/2014/main" id="{591BB192-5369-47C5-AC16-72F2F8795288}"/>
                </a:ext>
              </a:extLst>
            </p:cNvPr>
            <p:cNvSpPr/>
            <p:nvPr/>
          </p:nvSpPr>
          <p:spPr>
            <a:xfrm>
              <a:off x="2872353" y="2053162"/>
              <a:ext cx="148167" cy="1481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 descr="PLACEHOLDER">
            <a:extLst>
              <a:ext uri="{FF2B5EF4-FFF2-40B4-BE49-F238E27FC236}">
                <a16:creationId xmlns:a16="http://schemas.microsoft.com/office/drawing/2014/main" id="{EC5E92CC-B9B2-4DBC-808D-FC7FE530151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 rot="10800000">
            <a:off x="1637157" y="2089288"/>
            <a:ext cx="1611691" cy="2165949"/>
            <a:chOff x="1637157" y="1837405"/>
            <a:chExt cx="1611691" cy="2165949"/>
          </a:xfrm>
        </p:grpSpPr>
        <p:sp>
          <p:nvSpPr>
            <p:cNvPr id="52" name="矩形 51" descr="PLACEHOLDER">
              <a:extLst>
                <a:ext uri="{FF2B5EF4-FFF2-40B4-BE49-F238E27FC236}">
                  <a16:creationId xmlns:a16="http://schemas.microsoft.com/office/drawing/2014/main" id="{FB271ABA-6F14-405D-9746-42EC068BBD28}"/>
                </a:ext>
              </a:extLst>
            </p:cNvPr>
            <p:cNvSpPr/>
            <p:nvPr/>
          </p:nvSpPr>
          <p:spPr>
            <a:xfrm>
              <a:off x="1666790" y="2118921"/>
              <a:ext cx="1552425" cy="185480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>
              <a:extLst>
                <a:ext uri="{FF2B5EF4-FFF2-40B4-BE49-F238E27FC236}">
                  <a16:creationId xmlns:a16="http://schemas.microsoft.com/office/drawing/2014/main" id="{9A0F90F6-3836-49E8-B4E5-5D95B389D41B}"/>
                </a:ext>
              </a:extLst>
            </p:cNvPr>
            <p:cNvSpPr/>
            <p:nvPr/>
          </p:nvSpPr>
          <p:spPr>
            <a:xfrm>
              <a:off x="1637157" y="2089288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>
              <a:extLst>
                <a:ext uri="{FF2B5EF4-FFF2-40B4-BE49-F238E27FC236}">
                  <a16:creationId xmlns:a16="http://schemas.microsoft.com/office/drawing/2014/main" id="{B5DEC24E-5631-4E87-8543-708410D4EC54}"/>
                </a:ext>
              </a:extLst>
            </p:cNvPr>
            <p:cNvSpPr/>
            <p:nvPr/>
          </p:nvSpPr>
          <p:spPr>
            <a:xfrm>
              <a:off x="3189581" y="2089288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>
              <a:extLst>
                <a:ext uri="{FF2B5EF4-FFF2-40B4-BE49-F238E27FC236}">
                  <a16:creationId xmlns:a16="http://schemas.microsoft.com/office/drawing/2014/main" id="{E7CBC498-7B69-4320-BF62-67A18F5FAB50}"/>
                </a:ext>
              </a:extLst>
            </p:cNvPr>
            <p:cNvSpPr/>
            <p:nvPr/>
          </p:nvSpPr>
          <p:spPr>
            <a:xfrm>
              <a:off x="1637157" y="3944087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>
              <a:extLst>
                <a:ext uri="{FF2B5EF4-FFF2-40B4-BE49-F238E27FC236}">
                  <a16:creationId xmlns:a16="http://schemas.microsoft.com/office/drawing/2014/main" id="{E2FA57AF-CCFF-4E06-84D1-B1C8541D14AD}"/>
                </a:ext>
              </a:extLst>
            </p:cNvPr>
            <p:cNvSpPr/>
            <p:nvPr/>
          </p:nvSpPr>
          <p:spPr>
            <a:xfrm>
              <a:off x="3189581" y="3944087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>
              <a:extLst>
                <a:ext uri="{FF2B5EF4-FFF2-40B4-BE49-F238E27FC236}">
                  <a16:creationId xmlns:a16="http://schemas.microsoft.com/office/drawing/2014/main" id="{099E860D-7C45-4C39-A8FD-CD4EA9F7B3E1}"/>
                </a:ext>
              </a:extLst>
            </p:cNvPr>
            <p:cNvSpPr/>
            <p:nvPr/>
          </p:nvSpPr>
          <p:spPr>
            <a:xfrm>
              <a:off x="2413369" y="2089288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>
              <a:extLst>
                <a:ext uri="{FF2B5EF4-FFF2-40B4-BE49-F238E27FC236}">
                  <a16:creationId xmlns:a16="http://schemas.microsoft.com/office/drawing/2014/main" id="{89B6937C-E6F9-4938-8F27-DE368E53E994}"/>
                </a:ext>
              </a:extLst>
            </p:cNvPr>
            <p:cNvSpPr/>
            <p:nvPr/>
          </p:nvSpPr>
          <p:spPr>
            <a:xfrm>
              <a:off x="2413369" y="3944087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 descr="PLACEHOLDER">
              <a:extLst>
                <a:ext uri="{FF2B5EF4-FFF2-40B4-BE49-F238E27FC236}">
                  <a16:creationId xmlns:a16="http://schemas.microsoft.com/office/drawing/2014/main" id="{33412DC2-1225-4882-ABD3-4A788AE73D5D}"/>
                </a:ext>
              </a:extLst>
            </p:cNvPr>
            <p:cNvSpPr/>
            <p:nvPr/>
          </p:nvSpPr>
          <p:spPr>
            <a:xfrm>
              <a:off x="1637157" y="3016688"/>
              <a:ext cx="59267" cy="59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 descr="PLACEHOLDER">
              <a:extLst>
                <a:ext uri="{FF2B5EF4-FFF2-40B4-BE49-F238E27FC236}">
                  <a16:creationId xmlns:a16="http://schemas.microsoft.com/office/drawing/2014/main" id="{C48E023C-B258-447E-9123-210EF74A6443}"/>
                </a:ext>
              </a:extLst>
            </p:cNvPr>
            <p:cNvSpPr/>
            <p:nvPr/>
          </p:nvSpPr>
          <p:spPr>
            <a:xfrm>
              <a:off x="3189581" y="3016688"/>
              <a:ext cx="59267" cy="5926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 descr="PLACEHOLDER">
              <a:extLst>
                <a:ext uri="{FF2B5EF4-FFF2-40B4-BE49-F238E27FC236}">
                  <a16:creationId xmlns:a16="http://schemas.microsoft.com/office/drawing/2014/main" id="{DD622FE2-E6DF-471F-BC8A-129550EC2FA5}"/>
                </a:ext>
              </a:extLst>
            </p:cNvPr>
            <p:cNvCxnSpPr/>
            <p:nvPr/>
          </p:nvCxnSpPr>
          <p:spPr>
            <a:xfrm flipV="1">
              <a:off x="2443002" y="1941121"/>
              <a:ext cx="0" cy="148167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箭號: 圓形 61" descr="PLACEHOLDER">
              <a:extLst>
                <a:ext uri="{FF2B5EF4-FFF2-40B4-BE49-F238E27FC236}">
                  <a16:creationId xmlns:a16="http://schemas.microsoft.com/office/drawing/2014/main" id="{93A78D7F-7900-4469-AB5F-2C3EAE219808}"/>
                </a:ext>
              </a:extLst>
            </p:cNvPr>
            <p:cNvSpPr/>
            <p:nvPr/>
          </p:nvSpPr>
          <p:spPr>
            <a:xfrm>
              <a:off x="2368919" y="1837405"/>
              <a:ext cx="148167" cy="1481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55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5D75943-571E-493F-87DF-A7CFB88FB84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229491" y="2393945"/>
            <a:ext cx="1433891" cy="1736266"/>
            <a:chOff x="2229491" y="2393945"/>
            <a:chExt cx="1433891" cy="1736266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16FA14C-3212-46AF-9C98-F571F4FE51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0800000">
            <a:off x="1892058" y="2231088"/>
            <a:ext cx="1433891" cy="1736266"/>
            <a:chOff x="2229491" y="2393945"/>
            <a:chExt cx="1433891" cy="1736266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93F98AC-996F-4072-9C85-6183799327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32073" y="6322377"/>
            <a:ext cx="346392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依序累積選取；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14" name="文字方塊 13" descr="LABELING">
            <a:extLst>
              <a:ext uri="{FF2B5EF4-FFF2-40B4-BE49-F238E27FC236}">
                <a16:creationId xmlns:a16="http://schemas.microsoft.com/office/drawing/2014/main" id="{FEDAFCDD-1126-4038-85FC-CC3EB494793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685740" y="3551155"/>
            <a:ext cx="360000" cy="3600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rtlCol="0" anchor="ctr" anchorCtr="1">
            <a:noAutofit/>
          </a:bodyPr>
          <a:lstStyle/>
          <a:p>
            <a:pPr algn="ctr"/>
            <a:r>
              <a:rPr lang="en-US" altLang="zh-TW" sz="1400">
                <a:solidFill>
                  <a:srgbClr val="000000"/>
                </a:solidFill>
              </a:rPr>
              <a:t>1</a:t>
            </a:r>
            <a:endParaRPr lang="zh-TW" altLang="en-US" sz="1400">
              <a:solidFill>
                <a:srgbClr val="000000"/>
              </a:solidFill>
            </a:endParaRPr>
          </a:p>
        </p:txBody>
      </p:sp>
      <p:sp>
        <p:nvSpPr>
          <p:cNvPr id="15" name="文字方塊 14" descr="LABELING">
            <a:extLst>
              <a:ext uri="{FF2B5EF4-FFF2-40B4-BE49-F238E27FC236}">
                <a16:creationId xmlns:a16="http://schemas.microsoft.com/office/drawing/2014/main" id="{3BED3F75-B52B-4EDC-8715-F441F8B0A0B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72756" y="2334371"/>
            <a:ext cx="360000" cy="3600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none" rtlCol="0" anchor="ctr" anchorCtr="1">
            <a:noAutofit/>
          </a:bodyPr>
          <a:lstStyle/>
          <a:p>
            <a:pPr algn="ctr"/>
            <a:r>
              <a:rPr lang="en-US" altLang="zh-TW" sz="1400">
                <a:solidFill>
                  <a:srgbClr val="000000"/>
                </a:solidFill>
              </a:rPr>
              <a:t>2</a:t>
            </a:r>
            <a:endParaRPr lang="zh-TW" altLang="en-US" sz="1400">
              <a:solidFill>
                <a:srgbClr val="000000"/>
              </a:solidFill>
            </a:endParaRPr>
          </a:p>
        </p:txBody>
      </p:sp>
      <p:grpSp>
        <p:nvGrpSpPr>
          <p:cNvPr id="26" name="群組 25" descr="PLACEHOLDER">
            <a:extLst>
              <a:ext uri="{FF2B5EF4-FFF2-40B4-BE49-F238E27FC236}">
                <a16:creationId xmlns:a16="http://schemas.microsoft.com/office/drawing/2014/main" id="{877C9388-0B04-42FF-A0F6-36376D27BD3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 rot="10800000">
            <a:off x="1785378" y="2124408"/>
            <a:ext cx="1647251" cy="2251886"/>
            <a:chOff x="1785378" y="1822148"/>
            <a:chExt cx="1647251" cy="2251886"/>
          </a:xfrm>
        </p:grpSpPr>
        <p:sp>
          <p:nvSpPr>
            <p:cNvPr id="12" name="矩形 11" descr="PLACEHOLDER">
              <a:extLst>
                <a:ext uri="{FF2B5EF4-FFF2-40B4-BE49-F238E27FC236}">
                  <a16:creationId xmlns:a16="http://schemas.microsoft.com/office/drawing/2014/main" id="{A1DDA1C8-4004-4D0F-B9C8-DDB74F0D42A9}"/>
                </a:ext>
              </a:extLst>
            </p:cNvPr>
            <p:cNvSpPr/>
            <p:nvPr/>
          </p:nvSpPr>
          <p:spPr>
            <a:xfrm>
              <a:off x="1820938" y="2159968"/>
              <a:ext cx="1576131" cy="187850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2E54C590-8168-4079-9F3A-CC2A308E8811}"/>
                </a:ext>
              </a:extLst>
            </p:cNvPr>
            <p:cNvSpPr/>
            <p:nvPr/>
          </p:nvSpPr>
          <p:spPr>
            <a:xfrm>
              <a:off x="1785378" y="212440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2EA82FB6-EDF8-474D-9E8F-41E81CB7DF2C}"/>
                </a:ext>
              </a:extLst>
            </p:cNvPr>
            <p:cNvSpPr/>
            <p:nvPr/>
          </p:nvSpPr>
          <p:spPr>
            <a:xfrm>
              <a:off x="3361509" y="212440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>
              <a:extLst>
                <a:ext uri="{FF2B5EF4-FFF2-40B4-BE49-F238E27FC236}">
                  <a16:creationId xmlns:a16="http://schemas.microsoft.com/office/drawing/2014/main" id="{50F6F737-1D03-442C-BA24-3210976B9A78}"/>
                </a:ext>
              </a:extLst>
            </p:cNvPr>
            <p:cNvSpPr/>
            <p:nvPr/>
          </p:nvSpPr>
          <p:spPr>
            <a:xfrm>
              <a:off x="1785378" y="400291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>
              <a:extLst>
                <a:ext uri="{FF2B5EF4-FFF2-40B4-BE49-F238E27FC236}">
                  <a16:creationId xmlns:a16="http://schemas.microsoft.com/office/drawing/2014/main" id="{2E820741-2D45-4E22-995D-B92506729C51}"/>
                </a:ext>
              </a:extLst>
            </p:cNvPr>
            <p:cNvSpPr/>
            <p:nvPr/>
          </p:nvSpPr>
          <p:spPr>
            <a:xfrm>
              <a:off x="3361509" y="400291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B529A9D8-90A0-44D3-8C62-728AE038D2AF}"/>
                </a:ext>
              </a:extLst>
            </p:cNvPr>
            <p:cNvSpPr/>
            <p:nvPr/>
          </p:nvSpPr>
          <p:spPr>
            <a:xfrm>
              <a:off x="2573444" y="212440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5ECABB1D-CC1A-4ABA-9E22-1394B3937F3A}"/>
                </a:ext>
              </a:extLst>
            </p:cNvPr>
            <p:cNvSpPr/>
            <p:nvPr/>
          </p:nvSpPr>
          <p:spPr>
            <a:xfrm>
              <a:off x="2573444" y="400291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B7C661C3-5372-49EB-81EE-52949F360C1D}"/>
                </a:ext>
              </a:extLst>
            </p:cNvPr>
            <p:cNvSpPr/>
            <p:nvPr/>
          </p:nvSpPr>
          <p:spPr>
            <a:xfrm>
              <a:off x="1785378" y="306366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1EA4B05E-43E5-450F-8B05-170A856EA5F5}"/>
                </a:ext>
              </a:extLst>
            </p:cNvPr>
            <p:cNvSpPr/>
            <p:nvPr/>
          </p:nvSpPr>
          <p:spPr>
            <a:xfrm>
              <a:off x="3361509" y="306366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 descr="PLACEHOLDER">
              <a:extLst>
                <a:ext uri="{FF2B5EF4-FFF2-40B4-BE49-F238E27FC236}">
                  <a16:creationId xmlns:a16="http://schemas.microsoft.com/office/drawing/2014/main" id="{DD85D516-6802-4A43-B2D1-6BB4EAF7867B}"/>
                </a:ext>
              </a:extLst>
            </p:cNvPr>
            <p:cNvCxnSpPr/>
            <p:nvPr/>
          </p:nvCxnSpPr>
          <p:spPr>
            <a:xfrm flipV="1">
              <a:off x="2609004" y="1946608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號: 圓形 24" descr="PLACEHOLDER">
              <a:extLst>
                <a:ext uri="{FF2B5EF4-FFF2-40B4-BE49-F238E27FC236}">
                  <a16:creationId xmlns:a16="http://schemas.microsoft.com/office/drawing/2014/main" id="{D2B23907-600F-4A7E-B856-FCBC9DA7BF9F}"/>
                </a:ext>
              </a:extLst>
            </p:cNvPr>
            <p:cNvSpPr/>
            <p:nvPr/>
          </p:nvSpPr>
          <p:spPr>
            <a:xfrm>
              <a:off x="2520104" y="1822148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 descr="PLACEHOLDER">
            <a:extLst>
              <a:ext uri="{FF2B5EF4-FFF2-40B4-BE49-F238E27FC236}">
                <a16:creationId xmlns:a16="http://schemas.microsoft.com/office/drawing/2014/main" id="{C0CF4AC2-5FB1-42A9-A77C-709B32AC9322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122811" y="1985005"/>
            <a:ext cx="1647251" cy="2251886"/>
            <a:chOff x="2122811" y="1985005"/>
            <a:chExt cx="1647251" cy="2251886"/>
          </a:xfrm>
        </p:grpSpPr>
        <p:sp>
          <p:nvSpPr>
            <p:cNvPr id="27" name="矩形 26" descr="PLACEHOLDER">
              <a:extLst>
                <a:ext uri="{FF2B5EF4-FFF2-40B4-BE49-F238E27FC236}">
                  <a16:creationId xmlns:a16="http://schemas.microsoft.com/office/drawing/2014/main" id="{22F2F768-8FBF-48C0-BA90-78891E0ED72A}"/>
                </a:ext>
              </a:extLst>
            </p:cNvPr>
            <p:cNvSpPr/>
            <p:nvPr/>
          </p:nvSpPr>
          <p:spPr>
            <a:xfrm>
              <a:off x="2158371" y="2322825"/>
              <a:ext cx="1576131" cy="187850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>
              <a:extLst>
                <a:ext uri="{FF2B5EF4-FFF2-40B4-BE49-F238E27FC236}">
                  <a16:creationId xmlns:a16="http://schemas.microsoft.com/office/drawing/2014/main" id="{64DC952B-550E-4911-800A-1CC06603EA7D}"/>
                </a:ext>
              </a:extLst>
            </p:cNvPr>
            <p:cNvSpPr/>
            <p:nvPr/>
          </p:nvSpPr>
          <p:spPr>
            <a:xfrm>
              <a:off x="2122811" y="22872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>
              <a:extLst>
                <a:ext uri="{FF2B5EF4-FFF2-40B4-BE49-F238E27FC236}">
                  <a16:creationId xmlns:a16="http://schemas.microsoft.com/office/drawing/2014/main" id="{850A3E49-82FF-4088-80F8-A5ED37340D3D}"/>
                </a:ext>
              </a:extLst>
            </p:cNvPr>
            <p:cNvSpPr/>
            <p:nvPr/>
          </p:nvSpPr>
          <p:spPr>
            <a:xfrm>
              <a:off x="3698942" y="22872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>
              <a:extLst>
                <a:ext uri="{FF2B5EF4-FFF2-40B4-BE49-F238E27FC236}">
                  <a16:creationId xmlns:a16="http://schemas.microsoft.com/office/drawing/2014/main" id="{00AD8BE2-A897-45EA-819B-C05AB2557CA8}"/>
                </a:ext>
              </a:extLst>
            </p:cNvPr>
            <p:cNvSpPr/>
            <p:nvPr/>
          </p:nvSpPr>
          <p:spPr>
            <a:xfrm>
              <a:off x="2122811" y="416577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>
              <a:extLst>
                <a:ext uri="{FF2B5EF4-FFF2-40B4-BE49-F238E27FC236}">
                  <a16:creationId xmlns:a16="http://schemas.microsoft.com/office/drawing/2014/main" id="{AFD88E3F-436C-4373-9AB8-638B6CD76AD9}"/>
                </a:ext>
              </a:extLst>
            </p:cNvPr>
            <p:cNvSpPr/>
            <p:nvPr/>
          </p:nvSpPr>
          <p:spPr>
            <a:xfrm>
              <a:off x="3698942" y="416577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>
              <a:extLst>
                <a:ext uri="{FF2B5EF4-FFF2-40B4-BE49-F238E27FC236}">
                  <a16:creationId xmlns:a16="http://schemas.microsoft.com/office/drawing/2014/main" id="{0D73CBF5-C04F-43B7-A46F-A9CBB5ADAF1A}"/>
                </a:ext>
              </a:extLst>
            </p:cNvPr>
            <p:cNvSpPr/>
            <p:nvPr/>
          </p:nvSpPr>
          <p:spPr>
            <a:xfrm>
              <a:off x="2910876" y="22872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>
              <a:extLst>
                <a:ext uri="{FF2B5EF4-FFF2-40B4-BE49-F238E27FC236}">
                  <a16:creationId xmlns:a16="http://schemas.microsoft.com/office/drawing/2014/main" id="{9C51EBEA-ACD8-4867-826B-09EA38ACA025}"/>
                </a:ext>
              </a:extLst>
            </p:cNvPr>
            <p:cNvSpPr/>
            <p:nvPr/>
          </p:nvSpPr>
          <p:spPr>
            <a:xfrm>
              <a:off x="2910876" y="416577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7F38975D-F45B-4AD1-91C0-6396288B11BD}"/>
                </a:ext>
              </a:extLst>
            </p:cNvPr>
            <p:cNvSpPr/>
            <p:nvPr/>
          </p:nvSpPr>
          <p:spPr>
            <a:xfrm>
              <a:off x="2122811" y="3226518"/>
              <a:ext cx="71120" cy="711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923BD07F-2F95-41E3-AF15-048CFD4C9655}"/>
                </a:ext>
              </a:extLst>
            </p:cNvPr>
            <p:cNvSpPr/>
            <p:nvPr/>
          </p:nvSpPr>
          <p:spPr>
            <a:xfrm>
              <a:off x="3698942" y="3226518"/>
              <a:ext cx="71120" cy="711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 descr="PLACEHOLDER">
              <a:extLst>
                <a:ext uri="{FF2B5EF4-FFF2-40B4-BE49-F238E27FC236}">
                  <a16:creationId xmlns:a16="http://schemas.microsoft.com/office/drawing/2014/main" id="{0745D1AD-2E6D-4238-B897-440BAA0F4B88}"/>
                </a:ext>
              </a:extLst>
            </p:cNvPr>
            <p:cNvCxnSpPr/>
            <p:nvPr/>
          </p:nvCxnSpPr>
          <p:spPr>
            <a:xfrm flipV="1">
              <a:off x="2946436" y="2109465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箭號: 圓形 36" descr="PLACEHOLDER">
              <a:extLst>
                <a:ext uri="{FF2B5EF4-FFF2-40B4-BE49-F238E27FC236}">
                  <a16:creationId xmlns:a16="http://schemas.microsoft.com/office/drawing/2014/main" id="{87869FC8-1DD0-403F-8041-A131053C25DA}"/>
                </a:ext>
              </a:extLst>
            </p:cNvPr>
            <p:cNvSpPr/>
            <p:nvPr/>
          </p:nvSpPr>
          <p:spPr>
            <a:xfrm>
              <a:off x="2857536" y="1985005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544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671F94A-B3F1-4FE5-B23A-643C80B276E5}"/>
              </a:ext>
            </a:extLst>
          </p:cNvPr>
          <p:cNvGrpSpPr/>
          <p:nvPr/>
        </p:nvGrpSpPr>
        <p:grpSpPr>
          <a:xfrm>
            <a:off x="1892058" y="2231088"/>
            <a:ext cx="1771324" cy="1899123"/>
            <a:chOff x="1892058" y="2231088"/>
            <a:chExt cx="1771324" cy="1899123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91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6752118-F358-4319-8E3D-92535EB708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18462" y="381000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全群組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4432E3-74DF-4E2D-BE2D-39EF9E54EB6D}"/>
              </a:ext>
            </a:extLst>
          </p:cNvPr>
          <p:cNvSpPr/>
          <p:nvPr/>
        </p:nvSpPr>
        <p:spPr>
          <a:xfrm>
            <a:off x="3390472" y="6318606"/>
            <a:ext cx="2352782" cy="369869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等比縮小；</a:t>
            </a:r>
            <a:r>
              <a:rPr lang="en-US" altLang="zh-TW" dirty="0">
                <a:solidFill>
                  <a:schemeClr val="tx1"/>
                </a:solidFill>
              </a:rPr>
              <a:t>shift+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97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6752118-F358-4319-8E3D-92535EB708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18462" y="381000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全群組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>
            <a:off x="3335682" y="3248230"/>
            <a:ext cx="1062198" cy="1138836"/>
            <a:chOff x="1892058" y="2231088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855F146-96FA-4734-B8B6-CDD4DC831BA7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複製平移；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52BB914B-6E4A-4274-ABE9-8C2C49CAF6F9}"/>
              </a:ext>
            </a:extLst>
          </p:cNvPr>
          <p:cNvCxnSpPr>
            <a:cxnSpLocks/>
          </p:cNvCxnSpPr>
          <p:nvPr/>
        </p:nvCxnSpPr>
        <p:spPr>
          <a:xfrm>
            <a:off x="3133690" y="3409479"/>
            <a:ext cx="412150" cy="2176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5009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B17E27E-6541-45DD-808D-D4719773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2C716A-28B4-41A2-9041-A4CB8FD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5D3C85F-6537-49C5-8DD1-C2D2FCAF70AB}"/>
              </a:ext>
            </a:extLst>
          </p:cNvPr>
          <p:cNvSpPr/>
          <p:nvPr/>
        </p:nvSpPr>
        <p:spPr>
          <a:xfrm>
            <a:off x="1175197" y="2998186"/>
            <a:ext cx="579113" cy="49923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089F25D-010F-415C-9474-A43FCCE12E3E}"/>
              </a:ext>
            </a:extLst>
          </p:cNvPr>
          <p:cNvGrpSpPr/>
          <p:nvPr/>
        </p:nvGrpSpPr>
        <p:grpSpPr>
          <a:xfrm>
            <a:off x="2445262" y="2824381"/>
            <a:ext cx="935554" cy="1003053"/>
            <a:chOff x="1892058" y="2231088"/>
            <a:chExt cx="1771324" cy="1899123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4AD2659-17B7-4F96-B5C1-B00F47E078C1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ABC91BF-DDE4-4513-9FB2-686A220F7A47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24D3748-2842-471B-AE35-D41CE923A797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D9CA36C1-31B2-4AB6-A2BA-ECC529E0AA9E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3E2877F5-25A2-4105-B005-6388653179BB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673ABC2A-5416-46E1-B1D1-191173541999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BEEDF8F-3EEC-4D0F-839D-8419D60CA0B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60" y="2414653"/>
            <a:ext cx="1751670" cy="182251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60AF8E7-9664-4478-869D-2D65D094F78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38882" y="1125674"/>
            <a:ext cx="1751670" cy="182251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BAEF12D-7F7E-4E2B-B3C5-AD0F386CABC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137043" y="3672810"/>
            <a:ext cx="1751670" cy="1822510"/>
          </a:xfrm>
          <a:prstGeom prst="rect">
            <a:avLst/>
          </a:prstGeom>
        </p:spPr>
      </p:pic>
      <p:grpSp>
        <p:nvGrpSpPr>
          <p:cNvPr id="35" name="群組 34">
            <a:extLst>
              <a:ext uri="{FF2B5EF4-FFF2-40B4-BE49-F238E27FC236}">
                <a16:creationId xmlns:a16="http://schemas.microsoft.com/office/drawing/2014/main" id="{74F2A946-7DEC-4C7F-B56A-2E11903458C8}"/>
              </a:ext>
            </a:extLst>
          </p:cNvPr>
          <p:cNvGrpSpPr/>
          <p:nvPr/>
        </p:nvGrpSpPr>
        <p:grpSpPr>
          <a:xfrm>
            <a:off x="8263182" y="1696985"/>
            <a:ext cx="2931267" cy="2929072"/>
            <a:chOff x="8191263" y="1696985"/>
            <a:chExt cx="2931267" cy="2929072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59FF0EA7-8321-4BD9-8169-7F1386EF32E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4325" y="2610986"/>
              <a:ext cx="1065041" cy="1108113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5E22E79-11FC-433B-8813-6835ACC67FF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57489" y="2423945"/>
              <a:ext cx="1065041" cy="1108113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3CCFA1F-049F-4E4F-9634-02BC991E12A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7553" y="1696985"/>
              <a:ext cx="1065041" cy="110811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49768F2C-802C-4053-9899-2593B124A8F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029" y="1903614"/>
              <a:ext cx="1065041" cy="1108113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5A0AF062-4991-44CF-9B1D-9F92D0F9889B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1263" y="2816111"/>
              <a:ext cx="1065041" cy="110811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BB2BE55B-30F2-4EE7-AE29-3872E77AC51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3168" y="3517944"/>
              <a:ext cx="1065041" cy="1108113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C25D2630-2034-4CF5-8BAD-74246378976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3836" y="3332921"/>
              <a:ext cx="1065041" cy="1108113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DFD86F3-6175-4920-BFDB-D8002A789E90}"/>
              </a:ext>
            </a:extLst>
          </p:cNvPr>
          <p:cNvSpPr/>
          <p:nvPr/>
        </p:nvSpPr>
        <p:spPr>
          <a:xfrm>
            <a:off x="6341759" y="3115288"/>
            <a:ext cx="1345916" cy="42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快速塗色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F26DFE-B0D1-4777-99D9-0DAC105D7277}"/>
              </a:ext>
            </a:extLst>
          </p:cNvPr>
          <p:cNvSpPr/>
          <p:nvPr/>
        </p:nvSpPr>
        <p:spPr>
          <a:xfrm>
            <a:off x="4181582" y="4520629"/>
            <a:ext cx="1345916" cy="42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精準密鋪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AC4E70-730B-4506-B421-7806EF6AFAB0}"/>
              </a:ext>
            </a:extLst>
          </p:cNvPr>
          <p:cNvSpPr/>
          <p:nvPr/>
        </p:nvSpPr>
        <p:spPr>
          <a:xfrm>
            <a:off x="9072081" y="4913265"/>
            <a:ext cx="1345916" cy="42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擴增密鋪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D0357A-4806-4C4E-A8F8-2D08D00A14C7}"/>
              </a:ext>
            </a:extLst>
          </p:cNvPr>
          <p:cNvSpPr/>
          <p:nvPr/>
        </p:nvSpPr>
        <p:spPr>
          <a:xfrm>
            <a:off x="2260315" y="4161032"/>
            <a:ext cx="1345916" cy="53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正六邊形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密鋪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63D436-29C4-496D-903D-DC91AE896605}"/>
              </a:ext>
            </a:extLst>
          </p:cNvPr>
          <p:cNvSpPr/>
          <p:nvPr/>
        </p:nvSpPr>
        <p:spPr>
          <a:xfrm>
            <a:off x="852756" y="4161032"/>
            <a:ext cx="1345916" cy="53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正三邊形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F8A729-CCF8-4B14-AFE3-859DA75DDD3C}"/>
              </a:ext>
            </a:extLst>
          </p:cNvPr>
          <p:cNvSpPr/>
          <p:nvPr/>
        </p:nvSpPr>
        <p:spPr>
          <a:xfrm>
            <a:off x="9084959" y="5283135"/>
            <a:ext cx="1345916" cy="42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快速塗色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275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6752118-F358-4319-8E3D-92535EB708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18462" y="381000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全群組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>
            <a:off x="3335682" y="3248230"/>
            <a:ext cx="1062198" cy="1138836"/>
            <a:chOff x="1892058" y="2231088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>
            <a:off x="3458972" y="1974234"/>
            <a:ext cx="1062198" cy="1138836"/>
            <a:chOff x="1892058" y="2231088"/>
            <a:chExt cx="1771324" cy="1899123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169B6D51-2735-4E44-905D-12B52A0A97D2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複製平移；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5B7BB2C-3B0C-417B-8514-4C90C6BA91A7}"/>
              </a:ext>
            </a:extLst>
          </p:cNvPr>
          <p:cNvCxnSpPr>
            <a:cxnSpLocks/>
          </p:cNvCxnSpPr>
          <p:nvPr/>
        </p:nvCxnSpPr>
        <p:spPr>
          <a:xfrm flipV="1">
            <a:off x="3844891" y="2946400"/>
            <a:ext cx="185243" cy="45461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6875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6752118-F358-4319-8E3D-92535EB708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18462" y="381000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全群組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>
            <a:off x="3335682" y="3248230"/>
            <a:ext cx="1062198" cy="1138836"/>
            <a:chOff x="1892058" y="2231088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>
            <a:off x="3458972" y="1974234"/>
            <a:ext cx="1062198" cy="1138836"/>
            <a:chOff x="1892058" y="2231088"/>
            <a:chExt cx="1771324" cy="1899123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>
            <a:off x="2215799" y="1378333"/>
            <a:ext cx="1062198" cy="1138836"/>
            <a:chOff x="1892058" y="2231088"/>
            <a:chExt cx="1771324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1F45E07B-5E97-4000-8A40-B47DAE7C8687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複製平移；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2D48B70-B3DE-4309-8E43-441822314DF2}"/>
              </a:ext>
            </a:extLst>
          </p:cNvPr>
          <p:cNvCxnSpPr>
            <a:cxnSpLocks/>
          </p:cNvCxnSpPr>
          <p:nvPr/>
        </p:nvCxnSpPr>
        <p:spPr>
          <a:xfrm flipH="1" flipV="1">
            <a:off x="3115733" y="2150533"/>
            <a:ext cx="500558" cy="1836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40113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6752118-F358-4319-8E3D-92535EB708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18462" y="381000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全群組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>
            <a:off x="3335682" y="3248230"/>
            <a:ext cx="1062198" cy="1138836"/>
            <a:chOff x="1892058" y="2231088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>
            <a:off x="3458972" y="1974234"/>
            <a:ext cx="1062198" cy="1138836"/>
            <a:chOff x="1892058" y="2231088"/>
            <a:chExt cx="1771324" cy="1899123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>
            <a:off x="2215799" y="1378333"/>
            <a:ext cx="1062198" cy="1138836"/>
            <a:chOff x="1892058" y="2231088"/>
            <a:chExt cx="1771324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>
            <a:off x="1075368" y="2046153"/>
            <a:ext cx="1062198" cy="1138836"/>
            <a:chOff x="1892058" y="2231088"/>
            <a:chExt cx="1771324" cy="1899123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9C53A0A8-FDD6-416A-AB05-D30DBFDC7A5C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複製平移；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E755C0A-CB8E-4A53-A28A-B9EA17CEB9AD}"/>
              </a:ext>
            </a:extLst>
          </p:cNvPr>
          <p:cNvCxnSpPr>
            <a:cxnSpLocks/>
          </p:cNvCxnSpPr>
          <p:nvPr/>
        </p:nvCxnSpPr>
        <p:spPr>
          <a:xfrm flipH="1">
            <a:off x="1972733" y="2139481"/>
            <a:ext cx="441292" cy="29045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456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6752118-F358-4319-8E3D-92535EB708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18462" y="381000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全群組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>
            <a:off x="3335682" y="3248230"/>
            <a:ext cx="1062198" cy="1138836"/>
            <a:chOff x="1892058" y="2231088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>
            <a:off x="3458972" y="1974234"/>
            <a:ext cx="1062198" cy="1138836"/>
            <a:chOff x="1892058" y="2231088"/>
            <a:chExt cx="1771324" cy="1899123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>
            <a:off x="2215799" y="1378333"/>
            <a:ext cx="1062198" cy="1138836"/>
            <a:chOff x="1892058" y="2231088"/>
            <a:chExt cx="1771324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>
            <a:off x="1075368" y="2046153"/>
            <a:ext cx="1062198" cy="1138836"/>
            <a:chOff x="1892058" y="2231088"/>
            <a:chExt cx="1771324" cy="1899123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>
            <a:off x="1085642" y="3237955"/>
            <a:ext cx="1062198" cy="1138836"/>
            <a:chOff x="1892058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CCB61777-6119-4D66-B3A0-A2B2A392ECBB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複製平移；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AD68399D-AEB9-46C4-B515-F407FB79998C}"/>
              </a:ext>
            </a:extLst>
          </p:cNvPr>
          <p:cNvCxnSpPr>
            <a:cxnSpLocks/>
          </p:cNvCxnSpPr>
          <p:nvPr/>
        </p:nvCxnSpPr>
        <p:spPr>
          <a:xfrm>
            <a:off x="1600200" y="2997200"/>
            <a:ext cx="1" cy="37253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33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>
            <a:off x="3335682" y="3248230"/>
            <a:ext cx="1062198" cy="1138836"/>
            <a:chOff x="1892058" y="2231088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>
            <a:off x="3458972" y="1974234"/>
            <a:ext cx="1062198" cy="1138836"/>
            <a:chOff x="1892058" y="2231088"/>
            <a:chExt cx="1771324" cy="1899123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>
            <a:off x="2215799" y="1378333"/>
            <a:ext cx="1062198" cy="1138836"/>
            <a:chOff x="1892058" y="2231088"/>
            <a:chExt cx="1771324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>
            <a:off x="1075368" y="2046153"/>
            <a:ext cx="1062198" cy="1138836"/>
            <a:chOff x="1892058" y="2231088"/>
            <a:chExt cx="1771324" cy="1899123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>
            <a:off x="1085642" y="3237955"/>
            <a:ext cx="1062198" cy="1138836"/>
            <a:chOff x="1892058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ACB887-A64C-4805-A4A9-2D98E064129A}"/>
              </a:ext>
            </a:extLst>
          </p:cNvPr>
          <p:cNvGrpSpPr/>
          <p:nvPr/>
        </p:nvGrpSpPr>
        <p:grpSpPr>
          <a:xfrm>
            <a:off x="2174703" y="3916049"/>
            <a:ext cx="1062198" cy="1138836"/>
            <a:chOff x="1892058" y="2231088"/>
            <a:chExt cx="1771324" cy="1899123"/>
          </a:xfrm>
        </p:grpSpPr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EA4F93C5-E6E9-41C3-8627-E388EDC7F11D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複製平移；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4443769-BE41-4C2B-B59F-7D181DD50477}"/>
              </a:ext>
            </a:extLst>
          </p:cNvPr>
          <p:cNvCxnSpPr>
            <a:cxnSpLocks/>
          </p:cNvCxnSpPr>
          <p:nvPr/>
        </p:nvCxnSpPr>
        <p:spPr>
          <a:xfrm>
            <a:off x="1930400" y="4021667"/>
            <a:ext cx="457200" cy="30480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1635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>
            <a:off x="3335682" y="3248230"/>
            <a:ext cx="1062198" cy="1138836"/>
            <a:chOff x="1892058" y="2231088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>
            <a:off x="3458972" y="1974234"/>
            <a:ext cx="1062198" cy="1138836"/>
            <a:chOff x="1892058" y="2231088"/>
            <a:chExt cx="1771324" cy="1899123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>
            <a:off x="2215799" y="1378333"/>
            <a:ext cx="1062198" cy="1138836"/>
            <a:chOff x="1892058" y="2231088"/>
            <a:chExt cx="1771324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>
            <a:off x="1075368" y="2046153"/>
            <a:ext cx="1062198" cy="1138836"/>
            <a:chOff x="1892058" y="2231088"/>
            <a:chExt cx="1771324" cy="1899123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>
            <a:off x="1085642" y="3237955"/>
            <a:ext cx="1062198" cy="1138836"/>
            <a:chOff x="1892058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ACB887-A64C-4805-A4A9-2D98E064129A}"/>
              </a:ext>
            </a:extLst>
          </p:cNvPr>
          <p:cNvGrpSpPr/>
          <p:nvPr/>
        </p:nvGrpSpPr>
        <p:grpSpPr>
          <a:xfrm>
            <a:off x="2174703" y="3916049"/>
            <a:ext cx="1062198" cy="1138836"/>
            <a:chOff x="1892058" y="2231088"/>
            <a:chExt cx="1771324" cy="1899123"/>
          </a:xfrm>
        </p:grpSpPr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橢圓 2">
            <a:extLst>
              <a:ext uri="{FF2B5EF4-FFF2-40B4-BE49-F238E27FC236}">
                <a16:creationId xmlns:a16="http://schemas.microsoft.com/office/drawing/2014/main" id="{7AA0331D-51AF-4068-BB31-537172257F53}"/>
              </a:ext>
            </a:extLst>
          </p:cNvPr>
          <p:cNvSpPr/>
          <p:nvPr/>
        </p:nvSpPr>
        <p:spPr>
          <a:xfrm>
            <a:off x="2565400" y="2988733"/>
            <a:ext cx="397934" cy="3979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27F5654-461C-4A6D-93D9-DD75544CA319}"/>
              </a:ext>
            </a:extLst>
          </p:cNvPr>
          <p:cNvSpPr/>
          <p:nvPr/>
        </p:nvSpPr>
        <p:spPr>
          <a:xfrm>
            <a:off x="1520792" y="6318607"/>
            <a:ext cx="4222463" cy="27469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 移至最下層</a:t>
            </a:r>
          </a:p>
        </p:txBody>
      </p:sp>
      <p:grpSp>
        <p:nvGrpSpPr>
          <p:cNvPr id="151" name="群組 150" descr="PLACEHOLDER">
            <a:extLst>
              <a:ext uri="{FF2B5EF4-FFF2-40B4-BE49-F238E27FC236}">
                <a16:creationId xmlns:a16="http://schemas.microsoft.com/office/drawing/2014/main" id="{2DB5D9EC-5B02-4B37-B50F-218A10EC5EC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68821" y="1929665"/>
            <a:ext cx="1417798" cy="1998203"/>
            <a:chOff x="2068821" y="1929665"/>
            <a:chExt cx="1417798" cy="1998203"/>
          </a:xfrm>
        </p:grpSpPr>
        <p:sp>
          <p:nvSpPr>
            <p:cNvPr id="140" name="矩形 139" descr="PLACEHOLDER">
              <a:extLst>
                <a:ext uri="{FF2B5EF4-FFF2-40B4-BE49-F238E27FC236}">
                  <a16:creationId xmlns:a16="http://schemas.microsoft.com/office/drawing/2014/main" id="{4C59A3A9-3E93-4C39-AB7E-60CDD1996835}"/>
                </a:ext>
              </a:extLst>
            </p:cNvPr>
            <p:cNvSpPr/>
            <p:nvPr/>
          </p:nvSpPr>
          <p:spPr>
            <a:xfrm>
              <a:off x="2128088" y="2492699"/>
              <a:ext cx="1299264" cy="1375902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 descr="PLACEHOLDER">
              <a:extLst>
                <a:ext uri="{FF2B5EF4-FFF2-40B4-BE49-F238E27FC236}">
                  <a16:creationId xmlns:a16="http://schemas.microsoft.com/office/drawing/2014/main" id="{A467F9BB-8A9F-4E78-84FD-E21C0CC2912E}"/>
                </a:ext>
              </a:extLst>
            </p:cNvPr>
            <p:cNvSpPr/>
            <p:nvPr/>
          </p:nvSpPr>
          <p:spPr>
            <a:xfrm>
              <a:off x="2068821" y="2433432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 descr="PLACEHOLDER">
              <a:extLst>
                <a:ext uri="{FF2B5EF4-FFF2-40B4-BE49-F238E27FC236}">
                  <a16:creationId xmlns:a16="http://schemas.microsoft.com/office/drawing/2014/main" id="{B1D07686-D8CB-4DED-A542-7E016EFA11BE}"/>
                </a:ext>
              </a:extLst>
            </p:cNvPr>
            <p:cNvSpPr/>
            <p:nvPr/>
          </p:nvSpPr>
          <p:spPr>
            <a:xfrm>
              <a:off x="3368086" y="2433432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橢圓 142" descr="PLACEHOLDER">
              <a:extLst>
                <a:ext uri="{FF2B5EF4-FFF2-40B4-BE49-F238E27FC236}">
                  <a16:creationId xmlns:a16="http://schemas.microsoft.com/office/drawing/2014/main" id="{75998F89-991F-4B2D-A8B6-FC564CA0B224}"/>
                </a:ext>
              </a:extLst>
            </p:cNvPr>
            <p:cNvSpPr/>
            <p:nvPr/>
          </p:nvSpPr>
          <p:spPr>
            <a:xfrm>
              <a:off x="2068821" y="3809335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橢圓 143" descr="PLACEHOLDER">
              <a:extLst>
                <a:ext uri="{FF2B5EF4-FFF2-40B4-BE49-F238E27FC236}">
                  <a16:creationId xmlns:a16="http://schemas.microsoft.com/office/drawing/2014/main" id="{274B8987-180C-45B7-916E-ED61F87778CA}"/>
                </a:ext>
              </a:extLst>
            </p:cNvPr>
            <p:cNvSpPr/>
            <p:nvPr/>
          </p:nvSpPr>
          <p:spPr>
            <a:xfrm>
              <a:off x="3368086" y="3809335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橢圓 144" descr="PLACEHOLDER">
              <a:extLst>
                <a:ext uri="{FF2B5EF4-FFF2-40B4-BE49-F238E27FC236}">
                  <a16:creationId xmlns:a16="http://schemas.microsoft.com/office/drawing/2014/main" id="{BA94C754-A7F4-4321-83C7-80D3FC21CDBC}"/>
                </a:ext>
              </a:extLst>
            </p:cNvPr>
            <p:cNvSpPr/>
            <p:nvPr/>
          </p:nvSpPr>
          <p:spPr>
            <a:xfrm>
              <a:off x="2718453" y="2433432"/>
              <a:ext cx="118534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 descr="PLACEHOLDER">
              <a:extLst>
                <a:ext uri="{FF2B5EF4-FFF2-40B4-BE49-F238E27FC236}">
                  <a16:creationId xmlns:a16="http://schemas.microsoft.com/office/drawing/2014/main" id="{12543DF6-DB4F-41F5-86EA-83F35032435E}"/>
                </a:ext>
              </a:extLst>
            </p:cNvPr>
            <p:cNvSpPr/>
            <p:nvPr/>
          </p:nvSpPr>
          <p:spPr>
            <a:xfrm>
              <a:off x="2718453" y="3809335"/>
              <a:ext cx="118534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 descr="PLACEHOLDER">
              <a:extLst>
                <a:ext uri="{FF2B5EF4-FFF2-40B4-BE49-F238E27FC236}">
                  <a16:creationId xmlns:a16="http://schemas.microsoft.com/office/drawing/2014/main" id="{4D18FA5B-611A-4852-913D-C1BE3D3101C5}"/>
                </a:ext>
              </a:extLst>
            </p:cNvPr>
            <p:cNvSpPr/>
            <p:nvPr/>
          </p:nvSpPr>
          <p:spPr>
            <a:xfrm>
              <a:off x="2068821" y="3121383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橢圓 147" descr="PLACEHOLDER">
              <a:extLst>
                <a:ext uri="{FF2B5EF4-FFF2-40B4-BE49-F238E27FC236}">
                  <a16:creationId xmlns:a16="http://schemas.microsoft.com/office/drawing/2014/main" id="{82401893-3EC7-4FC6-B91E-E466120348E1}"/>
                </a:ext>
              </a:extLst>
            </p:cNvPr>
            <p:cNvSpPr/>
            <p:nvPr/>
          </p:nvSpPr>
          <p:spPr>
            <a:xfrm>
              <a:off x="3368086" y="3121383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9" name="直線接點 148" descr="PLACEHOLDER">
              <a:extLst>
                <a:ext uri="{FF2B5EF4-FFF2-40B4-BE49-F238E27FC236}">
                  <a16:creationId xmlns:a16="http://schemas.microsoft.com/office/drawing/2014/main" id="{950C7B9C-4786-498E-A72D-B20CA5F62D8F}"/>
                </a:ext>
              </a:extLst>
            </p:cNvPr>
            <p:cNvCxnSpPr/>
            <p:nvPr/>
          </p:nvCxnSpPr>
          <p:spPr>
            <a:xfrm flipV="1">
              <a:off x="2777720" y="2137099"/>
              <a:ext cx="0" cy="29633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箭號: 圓形 149" descr="PLACEHOLDER">
              <a:extLst>
                <a:ext uri="{FF2B5EF4-FFF2-40B4-BE49-F238E27FC236}">
                  <a16:creationId xmlns:a16="http://schemas.microsoft.com/office/drawing/2014/main" id="{4D19C9A5-9915-45D5-9AB3-9A2CBF502AD6}"/>
                </a:ext>
              </a:extLst>
            </p:cNvPr>
            <p:cNvSpPr/>
            <p:nvPr/>
          </p:nvSpPr>
          <p:spPr>
            <a:xfrm>
              <a:off x="2629553" y="1929665"/>
              <a:ext cx="296334" cy="296334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011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>
            <a:off x="3335682" y="3248230"/>
            <a:ext cx="1062198" cy="1138836"/>
            <a:chOff x="1892058" y="2231088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>
            <a:off x="3458972" y="1974234"/>
            <a:ext cx="1062198" cy="1138836"/>
            <a:chOff x="1892058" y="2231088"/>
            <a:chExt cx="1771324" cy="1899123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>
            <a:off x="2215799" y="1378333"/>
            <a:ext cx="1062198" cy="1138836"/>
            <a:chOff x="1892058" y="2231088"/>
            <a:chExt cx="1771324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>
            <a:off x="1075368" y="2046153"/>
            <a:ext cx="1062198" cy="1138836"/>
            <a:chOff x="1892058" y="2231088"/>
            <a:chExt cx="1771324" cy="1899123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>
            <a:off x="1085642" y="3237955"/>
            <a:ext cx="1062198" cy="1138836"/>
            <a:chOff x="1892058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ACB887-A64C-4805-A4A9-2D98E064129A}"/>
              </a:ext>
            </a:extLst>
          </p:cNvPr>
          <p:cNvGrpSpPr/>
          <p:nvPr/>
        </p:nvGrpSpPr>
        <p:grpSpPr>
          <a:xfrm>
            <a:off x="2174703" y="3916049"/>
            <a:ext cx="1062198" cy="1138836"/>
            <a:chOff x="1892058" y="2231088"/>
            <a:chExt cx="1771324" cy="1899123"/>
          </a:xfrm>
        </p:grpSpPr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 descr="PLACEHOLDER">
            <a:extLst>
              <a:ext uri="{FF2B5EF4-FFF2-40B4-BE49-F238E27FC236}">
                <a16:creationId xmlns:a16="http://schemas.microsoft.com/office/drawing/2014/main" id="{1413C878-D78F-457D-A6B9-75633741D2A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229002" y="2839290"/>
            <a:ext cx="1275558" cy="1654456"/>
            <a:chOff x="3229002" y="2839290"/>
            <a:chExt cx="1275558" cy="1654456"/>
          </a:xfrm>
        </p:grpSpPr>
        <p:sp>
          <p:nvSpPr>
            <p:cNvPr id="8" name="矩形 7" descr="PLACEHOLDER">
              <a:extLst>
                <a:ext uri="{FF2B5EF4-FFF2-40B4-BE49-F238E27FC236}">
                  <a16:creationId xmlns:a16="http://schemas.microsoft.com/office/drawing/2014/main" id="{5795989D-EFB9-445F-9406-CEEE78A384C7}"/>
                </a:ext>
              </a:extLst>
            </p:cNvPr>
            <p:cNvSpPr/>
            <p:nvPr/>
          </p:nvSpPr>
          <p:spPr>
            <a:xfrm>
              <a:off x="3264562" y="3177110"/>
              <a:ext cx="1204438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90EB70DF-0766-4092-AB64-4F5CB43D3CEB}"/>
                </a:ext>
              </a:extLst>
            </p:cNvPr>
            <p:cNvSpPr/>
            <p:nvPr/>
          </p:nvSpPr>
          <p:spPr>
            <a:xfrm>
              <a:off x="3229002" y="314155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>
              <a:extLst>
                <a:ext uri="{FF2B5EF4-FFF2-40B4-BE49-F238E27FC236}">
                  <a16:creationId xmlns:a16="http://schemas.microsoft.com/office/drawing/2014/main" id="{B5BED7F1-9639-427E-935F-B384713BBA3D}"/>
                </a:ext>
              </a:extLst>
            </p:cNvPr>
            <p:cNvSpPr/>
            <p:nvPr/>
          </p:nvSpPr>
          <p:spPr>
            <a:xfrm>
              <a:off x="4433440" y="314155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>
              <a:extLst>
                <a:ext uri="{FF2B5EF4-FFF2-40B4-BE49-F238E27FC236}">
                  <a16:creationId xmlns:a16="http://schemas.microsoft.com/office/drawing/2014/main" id="{9C4B7C40-20AD-4657-BA44-B21ED75A7652}"/>
                </a:ext>
              </a:extLst>
            </p:cNvPr>
            <p:cNvSpPr/>
            <p:nvPr/>
          </p:nvSpPr>
          <p:spPr>
            <a:xfrm>
              <a:off x="3229002" y="44226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 descr="PLACEHOLDER">
              <a:extLst>
                <a:ext uri="{FF2B5EF4-FFF2-40B4-BE49-F238E27FC236}">
                  <a16:creationId xmlns:a16="http://schemas.microsoft.com/office/drawing/2014/main" id="{847E09FB-5D01-4438-A857-B344680EAFA0}"/>
                </a:ext>
              </a:extLst>
            </p:cNvPr>
            <p:cNvSpPr/>
            <p:nvPr/>
          </p:nvSpPr>
          <p:spPr>
            <a:xfrm>
              <a:off x="4433440" y="44226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 descr="PLACEHOLDER">
              <a:extLst>
                <a:ext uri="{FF2B5EF4-FFF2-40B4-BE49-F238E27FC236}">
                  <a16:creationId xmlns:a16="http://schemas.microsoft.com/office/drawing/2014/main" id="{AD11C66B-2665-4A70-BFF5-9A1BA24A6C9B}"/>
                </a:ext>
              </a:extLst>
            </p:cNvPr>
            <p:cNvSpPr/>
            <p:nvPr/>
          </p:nvSpPr>
          <p:spPr>
            <a:xfrm>
              <a:off x="3831221" y="314155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>
              <a:extLst>
                <a:ext uri="{FF2B5EF4-FFF2-40B4-BE49-F238E27FC236}">
                  <a16:creationId xmlns:a16="http://schemas.microsoft.com/office/drawing/2014/main" id="{828A6BC0-29F7-42FC-8BBB-6A0D86BA7170}"/>
                </a:ext>
              </a:extLst>
            </p:cNvPr>
            <p:cNvSpPr/>
            <p:nvPr/>
          </p:nvSpPr>
          <p:spPr>
            <a:xfrm>
              <a:off x="3831221" y="44226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>
              <a:extLst>
                <a:ext uri="{FF2B5EF4-FFF2-40B4-BE49-F238E27FC236}">
                  <a16:creationId xmlns:a16="http://schemas.microsoft.com/office/drawing/2014/main" id="{55644417-C253-4273-9EAB-3BABA93929DC}"/>
                </a:ext>
              </a:extLst>
            </p:cNvPr>
            <p:cNvSpPr/>
            <p:nvPr/>
          </p:nvSpPr>
          <p:spPr>
            <a:xfrm>
              <a:off x="3229002" y="378208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>
              <a:extLst>
                <a:ext uri="{FF2B5EF4-FFF2-40B4-BE49-F238E27FC236}">
                  <a16:creationId xmlns:a16="http://schemas.microsoft.com/office/drawing/2014/main" id="{C5779D52-3728-47AE-8A7D-CBA7E8388889}"/>
                </a:ext>
              </a:extLst>
            </p:cNvPr>
            <p:cNvSpPr/>
            <p:nvPr/>
          </p:nvSpPr>
          <p:spPr>
            <a:xfrm>
              <a:off x="4433440" y="378208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接點 63" descr="PLACEHOLDER">
              <a:extLst>
                <a:ext uri="{FF2B5EF4-FFF2-40B4-BE49-F238E27FC236}">
                  <a16:creationId xmlns:a16="http://schemas.microsoft.com/office/drawing/2014/main" id="{8EE6B520-E3DB-4F0B-A000-12E0A0C1C6DE}"/>
                </a:ext>
              </a:extLst>
            </p:cNvPr>
            <p:cNvCxnSpPr/>
            <p:nvPr/>
          </p:nvCxnSpPr>
          <p:spPr>
            <a:xfrm flipV="1">
              <a:off x="3866781" y="2963750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箭號: 圓形 64" descr="PLACEHOLDER">
              <a:extLst>
                <a:ext uri="{FF2B5EF4-FFF2-40B4-BE49-F238E27FC236}">
                  <a16:creationId xmlns:a16="http://schemas.microsoft.com/office/drawing/2014/main" id="{ADC62617-2FA3-4552-A759-2C145BFF44AA}"/>
                </a:ext>
              </a:extLst>
            </p:cNvPr>
            <p:cNvSpPr/>
            <p:nvPr/>
          </p:nvSpPr>
          <p:spPr>
            <a:xfrm>
              <a:off x="3777881" y="2839290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群組 77" descr="PLACEHOLDER">
            <a:extLst>
              <a:ext uri="{FF2B5EF4-FFF2-40B4-BE49-F238E27FC236}">
                <a16:creationId xmlns:a16="http://schemas.microsoft.com/office/drawing/2014/main" id="{45D920AF-80DF-4C37-BF88-99E3A5501DB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52292" y="1565294"/>
            <a:ext cx="1275558" cy="1654456"/>
            <a:chOff x="3352292" y="1565294"/>
            <a:chExt cx="1275558" cy="1654456"/>
          </a:xfrm>
        </p:grpSpPr>
        <p:sp>
          <p:nvSpPr>
            <p:cNvPr id="67" name="矩形 66" descr="PLACEHOLDER">
              <a:extLst>
                <a:ext uri="{FF2B5EF4-FFF2-40B4-BE49-F238E27FC236}">
                  <a16:creationId xmlns:a16="http://schemas.microsoft.com/office/drawing/2014/main" id="{CB744348-965E-44AE-9BB8-940DA742434A}"/>
                </a:ext>
              </a:extLst>
            </p:cNvPr>
            <p:cNvSpPr/>
            <p:nvPr/>
          </p:nvSpPr>
          <p:spPr>
            <a:xfrm>
              <a:off x="3387852" y="1903114"/>
              <a:ext cx="1204438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 descr="PLACEHOLDER">
              <a:extLst>
                <a:ext uri="{FF2B5EF4-FFF2-40B4-BE49-F238E27FC236}">
                  <a16:creationId xmlns:a16="http://schemas.microsoft.com/office/drawing/2014/main" id="{523501AC-C6DE-4BE3-96E4-D271853A6C3F}"/>
                </a:ext>
              </a:extLst>
            </p:cNvPr>
            <p:cNvSpPr/>
            <p:nvPr/>
          </p:nvSpPr>
          <p:spPr>
            <a:xfrm>
              <a:off x="3352292" y="186755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 descr="PLACEHOLDER">
              <a:extLst>
                <a:ext uri="{FF2B5EF4-FFF2-40B4-BE49-F238E27FC236}">
                  <a16:creationId xmlns:a16="http://schemas.microsoft.com/office/drawing/2014/main" id="{1E199772-C507-4123-B26C-88F481C3EE4C}"/>
                </a:ext>
              </a:extLst>
            </p:cNvPr>
            <p:cNvSpPr/>
            <p:nvPr/>
          </p:nvSpPr>
          <p:spPr>
            <a:xfrm>
              <a:off x="4556730" y="186755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 descr="PLACEHOLDER">
              <a:extLst>
                <a:ext uri="{FF2B5EF4-FFF2-40B4-BE49-F238E27FC236}">
                  <a16:creationId xmlns:a16="http://schemas.microsoft.com/office/drawing/2014/main" id="{A66AB9F7-058B-4BA0-9248-A08EEC6BDA42}"/>
                </a:ext>
              </a:extLst>
            </p:cNvPr>
            <p:cNvSpPr/>
            <p:nvPr/>
          </p:nvSpPr>
          <p:spPr>
            <a:xfrm>
              <a:off x="3352292" y="314863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 descr="PLACEHOLDER">
              <a:extLst>
                <a:ext uri="{FF2B5EF4-FFF2-40B4-BE49-F238E27FC236}">
                  <a16:creationId xmlns:a16="http://schemas.microsoft.com/office/drawing/2014/main" id="{D009BD4C-75AF-4531-8ECE-3CB27EF870CC}"/>
                </a:ext>
              </a:extLst>
            </p:cNvPr>
            <p:cNvSpPr/>
            <p:nvPr/>
          </p:nvSpPr>
          <p:spPr>
            <a:xfrm>
              <a:off x="4556730" y="314863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 descr="PLACEHOLDER">
              <a:extLst>
                <a:ext uri="{FF2B5EF4-FFF2-40B4-BE49-F238E27FC236}">
                  <a16:creationId xmlns:a16="http://schemas.microsoft.com/office/drawing/2014/main" id="{7F7A48C3-4A68-499B-9B77-1E462DAA9A6B}"/>
                </a:ext>
              </a:extLst>
            </p:cNvPr>
            <p:cNvSpPr/>
            <p:nvPr/>
          </p:nvSpPr>
          <p:spPr>
            <a:xfrm>
              <a:off x="3954511" y="186755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 descr="PLACEHOLDER">
              <a:extLst>
                <a:ext uri="{FF2B5EF4-FFF2-40B4-BE49-F238E27FC236}">
                  <a16:creationId xmlns:a16="http://schemas.microsoft.com/office/drawing/2014/main" id="{55EB3B00-32E6-4711-B1CB-114DB68D0BB5}"/>
                </a:ext>
              </a:extLst>
            </p:cNvPr>
            <p:cNvSpPr/>
            <p:nvPr/>
          </p:nvSpPr>
          <p:spPr>
            <a:xfrm>
              <a:off x="3954511" y="314863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 descr="PLACEHOLDER">
              <a:extLst>
                <a:ext uri="{FF2B5EF4-FFF2-40B4-BE49-F238E27FC236}">
                  <a16:creationId xmlns:a16="http://schemas.microsoft.com/office/drawing/2014/main" id="{EB754E35-B7C9-4835-B73C-1E7383B42FCF}"/>
                </a:ext>
              </a:extLst>
            </p:cNvPr>
            <p:cNvSpPr/>
            <p:nvPr/>
          </p:nvSpPr>
          <p:spPr>
            <a:xfrm>
              <a:off x="3352292" y="2508092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 descr="PLACEHOLDER">
              <a:extLst>
                <a:ext uri="{FF2B5EF4-FFF2-40B4-BE49-F238E27FC236}">
                  <a16:creationId xmlns:a16="http://schemas.microsoft.com/office/drawing/2014/main" id="{FFCD7D27-4834-46B8-A298-2B637A204732}"/>
                </a:ext>
              </a:extLst>
            </p:cNvPr>
            <p:cNvSpPr/>
            <p:nvPr/>
          </p:nvSpPr>
          <p:spPr>
            <a:xfrm>
              <a:off x="4556730" y="2508092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接點 75" descr="PLACEHOLDER">
              <a:extLst>
                <a:ext uri="{FF2B5EF4-FFF2-40B4-BE49-F238E27FC236}">
                  <a16:creationId xmlns:a16="http://schemas.microsoft.com/office/drawing/2014/main" id="{BA211F0A-6F29-4F94-93FB-148840D36095}"/>
                </a:ext>
              </a:extLst>
            </p:cNvPr>
            <p:cNvCxnSpPr/>
            <p:nvPr/>
          </p:nvCxnSpPr>
          <p:spPr>
            <a:xfrm flipV="1">
              <a:off x="3990071" y="1689754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箭號: 圓形 76" descr="PLACEHOLDER">
              <a:extLst>
                <a:ext uri="{FF2B5EF4-FFF2-40B4-BE49-F238E27FC236}">
                  <a16:creationId xmlns:a16="http://schemas.microsoft.com/office/drawing/2014/main" id="{D7B435C0-C664-4AD8-A670-802E532C565D}"/>
                </a:ext>
              </a:extLst>
            </p:cNvPr>
            <p:cNvSpPr/>
            <p:nvPr/>
          </p:nvSpPr>
          <p:spPr>
            <a:xfrm>
              <a:off x="3901171" y="1565294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群組 89" descr="PLACEHOLDER">
            <a:extLst>
              <a:ext uri="{FF2B5EF4-FFF2-40B4-BE49-F238E27FC236}">
                <a16:creationId xmlns:a16="http://schemas.microsoft.com/office/drawing/2014/main" id="{DBBC7541-E1E6-4038-B526-2204BDF7294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09119" y="969393"/>
            <a:ext cx="1275558" cy="1654456"/>
            <a:chOff x="2109119" y="969393"/>
            <a:chExt cx="1275558" cy="1654456"/>
          </a:xfrm>
        </p:grpSpPr>
        <p:sp>
          <p:nvSpPr>
            <p:cNvPr id="79" name="矩形 78" descr="PLACEHOLDER">
              <a:extLst>
                <a:ext uri="{FF2B5EF4-FFF2-40B4-BE49-F238E27FC236}">
                  <a16:creationId xmlns:a16="http://schemas.microsoft.com/office/drawing/2014/main" id="{2EE343B6-9EC9-4325-A58B-35E5BF79DB58}"/>
                </a:ext>
              </a:extLst>
            </p:cNvPr>
            <p:cNvSpPr/>
            <p:nvPr/>
          </p:nvSpPr>
          <p:spPr>
            <a:xfrm>
              <a:off x="2144679" y="1307213"/>
              <a:ext cx="1204438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 descr="PLACEHOLDER">
              <a:extLst>
                <a:ext uri="{FF2B5EF4-FFF2-40B4-BE49-F238E27FC236}">
                  <a16:creationId xmlns:a16="http://schemas.microsoft.com/office/drawing/2014/main" id="{5BCF7B58-B1D3-4ED3-A573-0CEA6803AB2A}"/>
                </a:ext>
              </a:extLst>
            </p:cNvPr>
            <p:cNvSpPr/>
            <p:nvPr/>
          </p:nvSpPr>
          <p:spPr>
            <a:xfrm>
              <a:off x="2109119" y="127165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 descr="PLACEHOLDER">
              <a:extLst>
                <a:ext uri="{FF2B5EF4-FFF2-40B4-BE49-F238E27FC236}">
                  <a16:creationId xmlns:a16="http://schemas.microsoft.com/office/drawing/2014/main" id="{2A4537A8-4750-4212-9901-F393CAE04F90}"/>
                </a:ext>
              </a:extLst>
            </p:cNvPr>
            <p:cNvSpPr/>
            <p:nvPr/>
          </p:nvSpPr>
          <p:spPr>
            <a:xfrm>
              <a:off x="3313557" y="127165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 descr="PLACEHOLDER">
              <a:extLst>
                <a:ext uri="{FF2B5EF4-FFF2-40B4-BE49-F238E27FC236}">
                  <a16:creationId xmlns:a16="http://schemas.microsoft.com/office/drawing/2014/main" id="{F33A89DC-5453-4179-89CF-DCEEEC0CDA06}"/>
                </a:ext>
              </a:extLst>
            </p:cNvPr>
            <p:cNvSpPr/>
            <p:nvPr/>
          </p:nvSpPr>
          <p:spPr>
            <a:xfrm>
              <a:off x="2109119" y="255272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 descr="PLACEHOLDER">
              <a:extLst>
                <a:ext uri="{FF2B5EF4-FFF2-40B4-BE49-F238E27FC236}">
                  <a16:creationId xmlns:a16="http://schemas.microsoft.com/office/drawing/2014/main" id="{BAD3689B-E6B5-4046-984B-38E42DCA5B20}"/>
                </a:ext>
              </a:extLst>
            </p:cNvPr>
            <p:cNvSpPr/>
            <p:nvPr/>
          </p:nvSpPr>
          <p:spPr>
            <a:xfrm>
              <a:off x="3313557" y="255272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 descr="PLACEHOLDER">
              <a:extLst>
                <a:ext uri="{FF2B5EF4-FFF2-40B4-BE49-F238E27FC236}">
                  <a16:creationId xmlns:a16="http://schemas.microsoft.com/office/drawing/2014/main" id="{325DF6FE-B2C2-48DC-ADDE-FC306455C787}"/>
                </a:ext>
              </a:extLst>
            </p:cNvPr>
            <p:cNvSpPr/>
            <p:nvPr/>
          </p:nvSpPr>
          <p:spPr>
            <a:xfrm>
              <a:off x="2711338" y="127165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 descr="PLACEHOLDER">
              <a:extLst>
                <a:ext uri="{FF2B5EF4-FFF2-40B4-BE49-F238E27FC236}">
                  <a16:creationId xmlns:a16="http://schemas.microsoft.com/office/drawing/2014/main" id="{073FB829-51C9-4B00-87B5-4C9F6C9338A9}"/>
                </a:ext>
              </a:extLst>
            </p:cNvPr>
            <p:cNvSpPr/>
            <p:nvPr/>
          </p:nvSpPr>
          <p:spPr>
            <a:xfrm>
              <a:off x="2711338" y="255272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 descr="PLACEHOLDER">
              <a:extLst>
                <a:ext uri="{FF2B5EF4-FFF2-40B4-BE49-F238E27FC236}">
                  <a16:creationId xmlns:a16="http://schemas.microsoft.com/office/drawing/2014/main" id="{F6EFCB8A-4F61-4221-B8E4-7C097B81A1F5}"/>
                </a:ext>
              </a:extLst>
            </p:cNvPr>
            <p:cNvSpPr/>
            <p:nvPr/>
          </p:nvSpPr>
          <p:spPr>
            <a:xfrm>
              <a:off x="2109119" y="191219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 descr="PLACEHOLDER">
              <a:extLst>
                <a:ext uri="{FF2B5EF4-FFF2-40B4-BE49-F238E27FC236}">
                  <a16:creationId xmlns:a16="http://schemas.microsoft.com/office/drawing/2014/main" id="{B0C67CBE-BED5-446C-A3F2-220EA414CF4A}"/>
                </a:ext>
              </a:extLst>
            </p:cNvPr>
            <p:cNvSpPr/>
            <p:nvPr/>
          </p:nvSpPr>
          <p:spPr>
            <a:xfrm>
              <a:off x="3313557" y="191219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 descr="PLACEHOLDER">
              <a:extLst>
                <a:ext uri="{FF2B5EF4-FFF2-40B4-BE49-F238E27FC236}">
                  <a16:creationId xmlns:a16="http://schemas.microsoft.com/office/drawing/2014/main" id="{BC9AD613-CD4D-47C0-97FC-106B9C778C6B}"/>
                </a:ext>
              </a:extLst>
            </p:cNvPr>
            <p:cNvCxnSpPr/>
            <p:nvPr/>
          </p:nvCxnSpPr>
          <p:spPr>
            <a:xfrm flipV="1">
              <a:off x="2746898" y="1093853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箭號: 圓形 88" descr="PLACEHOLDER">
              <a:extLst>
                <a:ext uri="{FF2B5EF4-FFF2-40B4-BE49-F238E27FC236}">
                  <a16:creationId xmlns:a16="http://schemas.microsoft.com/office/drawing/2014/main" id="{372D96E2-2778-4994-8838-2A94C1CDFADE}"/>
                </a:ext>
              </a:extLst>
            </p:cNvPr>
            <p:cNvSpPr/>
            <p:nvPr/>
          </p:nvSpPr>
          <p:spPr>
            <a:xfrm>
              <a:off x="2657998" y="969393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群組 101" descr="PLACEHOLDER">
            <a:extLst>
              <a:ext uri="{FF2B5EF4-FFF2-40B4-BE49-F238E27FC236}">
                <a16:creationId xmlns:a16="http://schemas.microsoft.com/office/drawing/2014/main" id="{947105EC-2FE4-4AB1-BA70-40A7665FAD1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68688" y="1637213"/>
            <a:ext cx="1275558" cy="1654456"/>
            <a:chOff x="968688" y="1637213"/>
            <a:chExt cx="1275558" cy="1654456"/>
          </a:xfrm>
        </p:grpSpPr>
        <p:sp>
          <p:nvSpPr>
            <p:cNvPr id="91" name="矩形 90" descr="PLACEHOLDER">
              <a:extLst>
                <a:ext uri="{FF2B5EF4-FFF2-40B4-BE49-F238E27FC236}">
                  <a16:creationId xmlns:a16="http://schemas.microsoft.com/office/drawing/2014/main" id="{3F0512BA-6EEC-4440-A792-376F856CE74C}"/>
                </a:ext>
              </a:extLst>
            </p:cNvPr>
            <p:cNvSpPr/>
            <p:nvPr/>
          </p:nvSpPr>
          <p:spPr>
            <a:xfrm>
              <a:off x="1004248" y="1975033"/>
              <a:ext cx="1204438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 descr="PLACEHOLDER">
              <a:extLst>
                <a:ext uri="{FF2B5EF4-FFF2-40B4-BE49-F238E27FC236}">
                  <a16:creationId xmlns:a16="http://schemas.microsoft.com/office/drawing/2014/main" id="{E3396A0F-7939-4076-BC6D-66BA521AFBD0}"/>
                </a:ext>
              </a:extLst>
            </p:cNvPr>
            <p:cNvSpPr/>
            <p:nvPr/>
          </p:nvSpPr>
          <p:spPr>
            <a:xfrm>
              <a:off x="968688" y="193947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 descr="PLACEHOLDER">
              <a:extLst>
                <a:ext uri="{FF2B5EF4-FFF2-40B4-BE49-F238E27FC236}">
                  <a16:creationId xmlns:a16="http://schemas.microsoft.com/office/drawing/2014/main" id="{C2FE89B0-49A3-48EA-B44B-DD649B61A298}"/>
                </a:ext>
              </a:extLst>
            </p:cNvPr>
            <p:cNvSpPr/>
            <p:nvPr/>
          </p:nvSpPr>
          <p:spPr>
            <a:xfrm>
              <a:off x="2173126" y="193947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 descr="PLACEHOLDER">
              <a:extLst>
                <a:ext uri="{FF2B5EF4-FFF2-40B4-BE49-F238E27FC236}">
                  <a16:creationId xmlns:a16="http://schemas.microsoft.com/office/drawing/2014/main" id="{9F19A72E-8FF4-40D9-93B7-9AE682BFBE08}"/>
                </a:ext>
              </a:extLst>
            </p:cNvPr>
            <p:cNvSpPr/>
            <p:nvPr/>
          </p:nvSpPr>
          <p:spPr>
            <a:xfrm>
              <a:off x="968688" y="322054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 descr="PLACEHOLDER">
              <a:extLst>
                <a:ext uri="{FF2B5EF4-FFF2-40B4-BE49-F238E27FC236}">
                  <a16:creationId xmlns:a16="http://schemas.microsoft.com/office/drawing/2014/main" id="{62047189-1E2F-4EF1-ACE9-310213AD95CB}"/>
                </a:ext>
              </a:extLst>
            </p:cNvPr>
            <p:cNvSpPr/>
            <p:nvPr/>
          </p:nvSpPr>
          <p:spPr>
            <a:xfrm>
              <a:off x="2173126" y="322054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 descr="PLACEHOLDER">
              <a:extLst>
                <a:ext uri="{FF2B5EF4-FFF2-40B4-BE49-F238E27FC236}">
                  <a16:creationId xmlns:a16="http://schemas.microsoft.com/office/drawing/2014/main" id="{A4451344-DD1D-4CBB-8CF3-EAA4EAD068FE}"/>
                </a:ext>
              </a:extLst>
            </p:cNvPr>
            <p:cNvSpPr/>
            <p:nvPr/>
          </p:nvSpPr>
          <p:spPr>
            <a:xfrm>
              <a:off x="1570907" y="193947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 descr="PLACEHOLDER">
              <a:extLst>
                <a:ext uri="{FF2B5EF4-FFF2-40B4-BE49-F238E27FC236}">
                  <a16:creationId xmlns:a16="http://schemas.microsoft.com/office/drawing/2014/main" id="{037D6A51-A783-4C3F-BF74-CD31C0D959CE}"/>
                </a:ext>
              </a:extLst>
            </p:cNvPr>
            <p:cNvSpPr/>
            <p:nvPr/>
          </p:nvSpPr>
          <p:spPr>
            <a:xfrm>
              <a:off x="1570907" y="322054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 descr="PLACEHOLDER">
              <a:extLst>
                <a:ext uri="{FF2B5EF4-FFF2-40B4-BE49-F238E27FC236}">
                  <a16:creationId xmlns:a16="http://schemas.microsoft.com/office/drawing/2014/main" id="{4C6D0EB7-723D-472C-8134-154F0C8787AF}"/>
                </a:ext>
              </a:extLst>
            </p:cNvPr>
            <p:cNvSpPr/>
            <p:nvPr/>
          </p:nvSpPr>
          <p:spPr>
            <a:xfrm>
              <a:off x="968688" y="258001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>
              <a:extLst>
                <a:ext uri="{FF2B5EF4-FFF2-40B4-BE49-F238E27FC236}">
                  <a16:creationId xmlns:a16="http://schemas.microsoft.com/office/drawing/2014/main" id="{ADB9BDEE-52A2-4911-8B3C-F55E22C98623}"/>
                </a:ext>
              </a:extLst>
            </p:cNvPr>
            <p:cNvSpPr/>
            <p:nvPr/>
          </p:nvSpPr>
          <p:spPr>
            <a:xfrm>
              <a:off x="2173126" y="258001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 descr="PLACEHOLDER">
              <a:extLst>
                <a:ext uri="{FF2B5EF4-FFF2-40B4-BE49-F238E27FC236}">
                  <a16:creationId xmlns:a16="http://schemas.microsoft.com/office/drawing/2014/main" id="{7698B794-A04C-4199-AA09-7109EA2E8D11}"/>
                </a:ext>
              </a:extLst>
            </p:cNvPr>
            <p:cNvCxnSpPr/>
            <p:nvPr/>
          </p:nvCxnSpPr>
          <p:spPr>
            <a:xfrm flipV="1">
              <a:off x="1606467" y="1761673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箭號: 圓形 100" descr="PLACEHOLDER">
              <a:extLst>
                <a:ext uri="{FF2B5EF4-FFF2-40B4-BE49-F238E27FC236}">
                  <a16:creationId xmlns:a16="http://schemas.microsoft.com/office/drawing/2014/main" id="{1CAB69F4-4B14-4894-B546-3EE90E595180}"/>
                </a:ext>
              </a:extLst>
            </p:cNvPr>
            <p:cNvSpPr/>
            <p:nvPr/>
          </p:nvSpPr>
          <p:spPr>
            <a:xfrm>
              <a:off x="1517567" y="1637213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群組 113" descr="PLACEHOLDER">
            <a:extLst>
              <a:ext uri="{FF2B5EF4-FFF2-40B4-BE49-F238E27FC236}">
                <a16:creationId xmlns:a16="http://schemas.microsoft.com/office/drawing/2014/main" id="{7990AAC0-1BC9-4022-ADA4-A8680F24F80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78962" y="2829015"/>
            <a:ext cx="1275558" cy="1654456"/>
            <a:chOff x="978962" y="2829015"/>
            <a:chExt cx="1275558" cy="1654456"/>
          </a:xfrm>
        </p:grpSpPr>
        <p:sp>
          <p:nvSpPr>
            <p:cNvPr id="103" name="矩形 102" descr="PLACEHOLDER">
              <a:extLst>
                <a:ext uri="{FF2B5EF4-FFF2-40B4-BE49-F238E27FC236}">
                  <a16:creationId xmlns:a16="http://schemas.microsoft.com/office/drawing/2014/main" id="{ABA6F667-B782-4FCC-9995-3AFB787C4489}"/>
                </a:ext>
              </a:extLst>
            </p:cNvPr>
            <p:cNvSpPr/>
            <p:nvPr/>
          </p:nvSpPr>
          <p:spPr>
            <a:xfrm>
              <a:off x="1014522" y="3166835"/>
              <a:ext cx="1204438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 descr="PLACEHOLDER">
              <a:extLst>
                <a:ext uri="{FF2B5EF4-FFF2-40B4-BE49-F238E27FC236}">
                  <a16:creationId xmlns:a16="http://schemas.microsoft.com/office/drawing/2014/main" id="{B535BE12-4389-4DCD-81D2-095C5F1BEBB3}"/>
                </a:ext>
              </a:extLst>
            </p:cNvPr>
            <p:cNvSpPr/>
            <p:nvPr/>
          </p:nvSpPr>
          <p:spPr>
            <a:xfrm>
              <a:off x="978962" y="313127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 descr="PLACEHOLDER">
              <a:extLst>
                <a:ext uri="{FF2B5EF4-FFF2-40B4-BE49-F238E27FC236}">
                  <a16:creationId xmlns:a16="http://schemas.microsoft.com/office/drawing/2014/main" id="{513A85FE-8E5D-4A04-B433-B086489A20B9}"/>
                </a:ext>
              </a:extLst>
            </p:cNvPr>
            <p:cNvSpPr/>
            <p:nvPr/>
          </p:nvSpPr>
          <p:spPr>
            <a:xfrm>
              <a:off x="2183400" y="313127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 descr="PLACEHOLDER">
              <a:extLst>
                <a:ext uri="{FF2B5EF4-FFF2-40B4-BE49-F238E27FC236}">
                  <a16:creationId xmlns:a16="http://schemas.microsoft.com/office/drawing/2014/main" id="{5A979B5B-5896-4995-A20C-AF0436F53A6F}"/>
                </a:ext>
              </a:extLst>
            </p:cNvPr>
            <p:cNvSpPr/>
            <p:nvPr/>
          </p:nvSpPr>
          <p:spPr>
            <a:xfrm>
              <a:off x="978962" y="441235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 descr="PLACEHOLDER">
              <a:extLst>
                <a:ext uri="{FF2B5EF4-FFF2-40B4-BE49-F238E27FC236}">
                  <a16:creationId xmlns:a16="http://schemas.microsoft.com/office/drawing/2014/main" id="{86DB45C5-0FD4-4D62-89EE-ED4219E97C9D}"/>
                </a:ext>
              </a:extLst>
            </p:cNvPr>
            <p:cNvSpPr/>
            <p:nvPr/>
          </p:nvSpPr>
          <p:spPr>
            <a:xfrm>
              <a:off x="2183400" y="441235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 descr="PLACEHOLDER">
              <a:extLst>
                <a:ext uri="{FF2B5EF4-FFF2-40B4-BE49-F238E27FC236}">
                  <a16:creationId xmlns:a16="http://schemas.microsoft.com/office/drawing/2014/main" id="{39B37FFE-8C26-4F19-8840-1E81A75A85D3}"/>
                </a:ext>
              </a:extLst>
            </p:cNvPr>
            <p:cNvSpPr/>
            <p:nvPr/>
          </p:nvSpPr>
          <p:spPr>
            <a:xfrm>
              <a:off x="1581181" y="313127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 descr="PLACEHOLDER">
              <a:extLst>
                <a:ext uri="{FF2B5EF4-FFF2-40B4-BE49-F238E27FC236}">
                  <a16:creationId xmlns:a16="http://schemas.microsoft.com/office/drawing/2014/main" id="{97CE59C2-3DD8-45E7-A611-CCA6EDCE49C2}"/>
                </a:ext>
              </a:extLst>
            </p:cNvPr>
            <p:cNvSpPr/>
            <p:nvPr/>
          </p:nvSpPr>
          <p:spPr>
            <a:xfrm>
              <a:off x="1581181" y="441235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 descr="PLACEHOLDER">
              <a:extLst>
                <a:ext uri="{FF2B5EF4-FFF2-40B4-BE49-F238E27FC236}">
                  <a16:creationId xmlns:a16="http://schemas.microsoft.com/office/drawing/2014/main" id="{0182B57E-A325-456C-BA92-5C28752B2B0E}"/>
                </a:ext>
              </a:extLst>
            </p:cNvPr>
            <p:cNvSpPr/>
            <p:nvPr/>
          </p:nvSpPr>
          <p:spPr>
            <a:xfrm>
              <a:off x="978962" y="377181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 descr="PLACEHOLDER">
              <a:extLst>
                <a:ext uri="{FF2B5EF4-FFF2-40B4-BE49-F238E27FC236}">
                  <a16:creationId xmlns:a16="http://schemas.microsoft.com/office/drawing/2014/main" id="{13705CBC-EE3A-45E8-86C3-61F022AEA1D2}"/>
                </a:ext>
              </a:extLst>
            </p:cNvPr>
            <p:cNvSpPr/>
            <p:nvPr/>
          </p:nvSpPr>
          <p:spPr>
            <a:xfrm>
              <a:off x="2183400" y="3771813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" name="直線接點 111" descr="PLACEHOLDER">
              <a:extLst>
                <a:ext uri="{FF2B5EF4-FFF2-40B4-BE49-F238E27FC236}">
                  <a16:creationId xmlns:a16="http://schemas.microsoft.com/office/drawing/2014/main" id="{CE7AD6A4-323E-47E2-9305-C68CAA396AF3}"/>
                </a:ext>
              </a:extLst>
            </p:cNvPr>
            <p:cNvCxnSpPr/>
            <p:nvPr/>
          </p:nvCxnSpPr>
          <p:spPr>
            <a:xfrm flipV="1">
              <a:off x="1616741" y="2953475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箭號: 圓形 112" descr="PLACEHOLDER">
              <a:extLst>
                <a:ext uri="{FF2B5EF4-FFF2-40B4-BE49-F238E27FC236}">
                  <a16:creationId xmlns:a16="http://schemas.microsoft.com/office/drawing/2014/main" id="{805CB8E0-ACFB-4306-A4EA-49546A7E4174}"/>
                </a:ext>
              </a:extLst>
            </p:cNvPr>
            <p:cNvSpPr/>
            <p:nvPr/>
          </p:nvSpPr>
          <p:spPr>
            <a:xfrm>
              <a:off x="1527841" y="2829015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群組 125" descr="PLACEHOLDER">
            <a:extLst>
              <a:ext uri="{FF2B5EF4-FFF2-40B4-BE49-F238E27FC236}">
                <a16:creationId xmlns:a16="http://schemas.microsoft.com/office/drawing/2014/main" id="{932365A0-0FDE-4EBD-87B4-214639995C1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068023" y="3507109"/>
            <a:ext cx="1275558" cy="1654456"/>
            <a:chOff x="2068023" y="3507109"/>
            <a:chExt cx="1275558" cy="1654456"/>
          </a:xfrm>
        </p:grpSpPr>
        <p:sp>
          <p:nvSpPr>
            <p:cNvPr id="115" name="矩形 114" descr="PLACEHOLDER">
              <a:extLst>
                <a:ext uri="{FF2B5EF4-FFF2-40B4-BE49-F238E27FC236}">
                  <a16:creationId xmlns:a16="http://schemas.microsoft.com/office/drawing/2014/main" id="{007FA45B-B348-465A-BE7A-649920C9A060}"/>
                </a:ext>
              </a:extLst>
            </p:cNvPr>
            <p:cNvSpPr/>
            <p:nvPr/>
          </p:nvSpPr>
          <p:spPr>
            <a:xfrm>
              <a:off x="2103583" y="3844929"/>
              <a:ext cx="1204438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 descr="PLACEHOLDER">
              <a:extLst>
                <a:ext uri="{FF2B5EF4-FFF2-40B4-BE49-F238E27FC236}">
                  <a16:creationId xmlns:a16="http://schemas.microsoft.com/office/drawing/2014/main" id="{1F0D87E2-A2A7-413F-B420-32742A3CA937}"/>
                </a:ext>
              </a:extLst>
            </p:cNvPr>
            <p:cNvSpPr/>
            <p:nvPr/>
          </p:nvSpPr>
          <p:spPr>
            <a:xfrm>
              <a:off x="2068023" y="380936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 descr="PLACEHOLDER">
              <a:extLst>
                <a:ext uri="{FF2B5EF4-FFF2-40B4-BE49-F238E27FC236}">
                  <a16:creationId xmlns:a16="http://schemas.microsoft.com/office/drawing/2014/main" id="{DCE1333E-5E33-49B4-9C92-339E8117E623}"/>
                </a:ext>
              </a:extLst>
            </p:cNvPr>
            <p:cNvSpPr/>
            <p:nvPr/>
          </p:nvSpPr>
          <p:spPr>
            <a:xfrm>
              <a:off x="3272461" y="380936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 descr="PLACEHOLDER">
              <a:extLst>
                <a:ext uri="{FF2B5EF4-FFF2-40B4-BE49-F238E27FC236}">
                  <a16:creationId xmlns:a16="http://schemas.microsoft.com/office/drawing/2014/main" id="{38A22CB8-95E5-433E-AD18-8CA61DB4E219}"/>
                </a:ext>
              </a:extLst>
            </p:cNvPr>
            <p:cNvSpPr/>
            <p:nvPr/>
          </p:nvSpPr>
          <p:spPr>
            <a:xfrm>
              <a:off x="2068023" y="509044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 descr="PLACEHOLDER">
              <a:extLst>
                <a:ext uri="{FF2B5EF4-FFF2-40B4-BE49-F238E27FC236}">
                  <a16:creationId xmlns:a16="http://schemas.microsoft.com/office/drawing/2014/main" id="{DCF9A1E2-EFC3-4016-AF8A-CE68DCE0C209}"/>
                </a:ext>
              </a:extLst>
            </p:cNvPr>
            <p:cNvSpPr/>
            <p:nvPr/>
          </p:nvSpPr>
          <p:spPr>
            <a:xfrm>
              <a:off x="3272461" y="509044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 descr="PLACEHOLDER">
              <a:extLst>
                <a:ext uri="{FF2B5EF4-FFF2-40B4-BE49-F238E27FC236}">
                  <a16:creationId xmlns:a16="http://schemas.microsoft.com/office/drawing/2014/main" id="{F31B8857-EC61-40BD-B72E-93CB79AEC106}"/>
                </a:ext>
              </a:extLst>
            </p:cNvPr>
            <p:cNvSpPr/>
            <p:nvPr/>
          </p:nvSpPr>
          <p:spPr>
            <a:xfrm>
              <a:off x="2670242" y="380936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 descr="PLACEHOLDER">
              <a:extLst>
                <a:ext uri="{FF2B5EF4-FFF2-40B4-BE49-F238E27FC236}">
                  <a16:creationId xmlns:a16="http://schemas.microsoft.com/office/drawing/2014/main" id="{D482CA89-1AE2-454B-B053-7A1FFBE4EE11}"/>
                </a:ext>
              </a:extLst>
            </p:cNvPr>
            <p:cNvSpPr/>
            <p:nvPr/>
          </p:nvSpPr>
          <p:spPr>
            <a:xfrm>
              <a:off x="2670242" y="509044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 descr="PLACEHOLDER">
              <a:extLst>
                <a:ext uri="{FF2B5EF4-FFF2-40B4-BE49-F238E27FC236}">
                  <a16:creationId xmlns:a16="http://schemas.microsoft.com/office/drawing/2014/main" id="{8CB3BCA1-AF53-496C-AB21-5AE9ED9910BF}"/>
                </a:ext>
              </a:extLst>
            </p:cNvPr>
            <p:cNvSpPr/>
            <p:nvPr/>
          </p:nvSpPr>
          <p:spPr>
            <a:xfrm>
              <a:off x="2068023" y="444990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 descr="PLACEHOLDER">
              <a:extLst>
                <a:ext uri="{FF2B5EF4-FFF2-40B4-BE49-F238E27FC236}">
                  <a16:creationId xmlns:a16="http://schemas.microsoft.com/office/drawing/2014/main" id="{3A71EE34-1F01-4DB6-BA3D-B978EE27CDBF}"/>
                </a:ext>
              </a:extLst>
            </p:cNvPr>
            <p:cNvSpPr/>
            <p:nvPr/>
          </p:nvSpPr>
          <p:spPr>
            <a:xfrm>
              <a:off x="3272461" y="444990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4" name="直線接點 123" descr="PLACEHOLDER">
              <a:extLst>
                <a:ext uri="{FF2B5EF4-FFF2-40B4-BE49-F238E27FC236}">
                  <a16:creationId xmlns:a16="http://schemas.microsoft.com/office/drawing/2014/main" id="{270B4BA7-33AB-4D8F-93F9-E3EFAB9AD6F1}"/>
                </a:ext>
              </a:extLst>
            </p:cNvPr>
            <p:cNvCxnSpPr/>
            <p:nvPr/>
          </p:nvCxnSpPr>
          <p:spPr>
            <a:xfrm flipV="1">
              <a:off x="2705802" y="3631569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箭號: 圓形 124" descr="PLACEHOLDER">
              <a:extLst>
                <a:ext uri="{FF2B5EF4-FFF2-40B4-BE49-F238E27FC236}">
                  <a16:creationId xmlns:a16="http://schemas.microsoft.com/office/drawing/2014/main" id="{63CC803D-BCDF-4821-B8FF-B80320CAEA1F}"/>
                </a:ext>
              </a:extLst>
            </p:cNvPr>
            <p:cNvSpPr/>
            <p:nvPr/>
          </p:nvSpPr>
          <p:spPr>
            <a:xfrm>
              <a:off x="2616902" y="3507109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群組 137" descr="PLACEHOLDER">
            <a:extLst>
              <a:ext uri="{FF2B5EF4-FFF2-40B4-BE49-F238E27FC236}">
                <a16:creationId xmlns:a16="http://schemas.microsoft.com/office/drawing/2014/main" id="{9BE1A3BC-CDFE-4E34-826B-0DB270DBFFC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2157721" y="2270449"/>
            <a:ext cx="1239998" cy="1568519"/>
            <a:chOff x="2157721" y="2270449"/>
            <a:chExt cx="1239998" cy="1568519"/>
          </a:xfrm>
        </p:grpSpPr>
        <p:sp>
          <p:nvSpPr>
            <p:cNvPr id="127" name="矩形 126" descr="PLACEHOLDER">
              <a:extLst>
                <a:ext uri="{FF2B5EF4-FFF2-40B4-BE49-F238E27FC236}">
                  <a16:creationId xmlns:a16="http://schemas.microsoft.com/office/drawing/2014/main" id="{C719F1B5-0B30-4C2D-BB23-8D4B911ECCC8}"/>
                </a:ext>
              </a:extLst>
            </p:cNvPr>
            <p:cNvSpPr/>
            <p:nvPr/>
          </p:nvSpPr>
          <p:spPr>
            <a:xfrm>
              <a:off x="2187354" y="2551965"/>
              <a:ext cx="1180732" cy="12573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 descr="PLACEHOLDER">
              <a:extLst>
                <a:ext uri="{FF2B5EF4-FFF2-40B4-BE49-F238E27FC236}">
                  <a16:creationId xmlns:a16="http://schemas.microsoft.com/office/drawing/2014/main" id="{E37B1BF7-587E-424D-BC3B-5612B81EF3D7}"/>
                </a:ext>
              </a:extLst>
            </p:cNvPr>
            <p:cNvSpPr/>
            <p:nvPr/>
          </p:nvSpPr>
          <p:spPr>
            <a:xfrm>
              <a:off x="2157721" y="2522332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 descr="PLACEHOLDER">
              <a:extLst>
                <a:ext uri="{FF2B5EF4-FFF2-40B4-BE49-F238E27FC236}">
                  <a16:creationId xmlns:a16="http://schemas.microsoft.com/office/drawing/2014/main" id="{599A3FA5-42BA-4BBF-A0CB-76F47C85962B}"/>
                </a:ext>
              </a:extLst>
            </p:cNvPr>
            <p:cNvSpPr/>
            <p:nvPr/>
          </p:nvSpPr>
          <p:spPr>
            <a:xfrm>
              <a:off x="3338452" y="2522332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 descr="PLACEHOLDER">
              <a:extLst>
                <a:ext uri="{FF2B5EF4-FFF2-40B4-BE49-F238E27FC236}">
                  <a16:creationId xmlns:a16="http://schemas.microsoft.com/office/drawing/2014/main" id="{57A38617-9DE4-4A6B-9F7F-F6BAA1849061}"/>
                </a:ext>
              </a:extLst>
            </p:cNvPr>
            <p:cNvSpPr/>
            <p:nvPr/>
          </p:nvSpPr>
          <p:spPr>
            <a:xfrm>
              <a:off x="2157721" y="3779701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橢圓 130" descr="PLACEHOLDER">
              <a:extLst>
                <a:ext uri="{FF2B5EF4-FFF2-40B4-BE49-F238E27FC236}">
                  <a16:creationId xmlns:a16="http://schemas.microsoft.com/office/drawing/2014/main" id="{69222991-429D-4AB1-AF30-4E3FE9102169}"/>
                </a:ext>
              </a:extLst>
            </p:cNvPr>
            <p:cNvSpPr/>
            <p:nvPr/>
          </p:nvSpPr>
          <p:spPr>
            <a:xfrm>
              <a:off x="3338452" y="3779701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 descr="PLACEHOLDER">
              <a:extLst>
                <a:ext uri="{FF2B5EF4-FFF2-40B4-BE49-F238E27FC236}">
                  <a16:creationId xmlns:a16="http://schemas.microsoft.com/office/drawing/2014/main" id="{72CFB7DA-8DF6-4458-9159-82A37BD33BC0}"/>
                </a:ext>
              </a:extLst>
            </p:cNvPr>
            <p:cNvSpPr/>
            <p:nvPr/>
          </p:nvSpPr>
          <p:spPr>
            <a:xfrm>
              <a:off x="2748087" y="2522332"/>
              <a:ext cx="59266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 descr="PLACEHOLDER">
              <a:extLst>
                <a:ext uri="{FF2B5EF4-FFF2-40B4-BE49-F238E27FC236}">
                  <a16:creationId xmlns:a16="http://schemas.microsoft.com/office/drawing/2014/main" id="{5B5E8F29-3A54-4F08-9286-CE9A4B41735E}"/>
                </a:ext>
              </a:extLst>
            </p:cNvPr>
            <p:cNvSpPr/>
            <p:nvPr/>
          </p:nvSpPr>
          <p:spPr>
            <a:xfrm>
              <a:off x="2748087" y="3779701"/>
              <a:ext cx="59266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 descr="PLACEHOLDER">
              <a:extLst>
                <a:ext uri="{FF2B5EF4-FFF2-40B4-BE49-F238E27FC236}">
                  <a16:creationId xmlns:a16="http://schemas.microsoft.com/office/drawing/2014/main" id="{9E30A2F2-0795-431D-8796-27CD18E7623C}"/>
                </a:ext>
              </a:extLst>
            </p:cNvPr>
            <p:cNvSpPr/>
            <p:nvPr/>
          </p:nvSpPr>
          <p:spPr>
            <a:xfrm>
              <a:off x="2157721" y="3151017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 descr="PLACEHOLDER">
              <a:extLst>
                <a:ext uri="{FF2B5EF4-FFF2-40B4-BE49-F238E27FC236}">
                  <a16:creationId xmlns:a16="http://schemas.microsoft.com/office/drawing/2014/main" id="{E447898A-30DC-4FB0-8CD5-D0C0334C1350}"/>
                </a:ext>
              </a:extLst>
            </p:cNvPr>
            <p:cNvSpPr/>
            <p:nvPr/>
          </p:nvSpPr>
          <p:spPr>
            <a:xfrm>
              <a:off x="3338452" y="3151017"/>
              <a:ext cx="59267" cy="5926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6" name="直線接點 135" descr="PLACEHOLDER">
              <a:extLst>
                <a:ext uri="{FF2B5EF4-FFF2-40B4-BE49-F238E27FC236}">
                  <a16:creationId xmlns:a16="http://schemas.microsoft.com/office/drawing/2014/main" id="{64D4FC13-2DE0-4FD1-9D16-010EFD1DD3AC}"/>
                </a:ext>
              </a:extLst>
            </p:cNvPr>
            <p:cNvCxnSpPr/>
            <p:nvPr/>
          </p:nvCxnSpPr>
          <p:spPr>
            <a:xfrm flipV="1">
              <a:off x="2777720" y="2374165"/>
              <a:ext cx="0" cy="148167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箭號: 圓形 136" descr="PLACEHOLDER">
              <a:extLst>
                <a:ext uri="{FF2B5EF4-FFF2-40B4-BE49-F238E27FC236}">
                  <a16:creationId xmlns:a16="http://schemas.microsoft.com/office/drawing/2014/main" id="{EC0DD2D1-ADC3-4209-8F65-123C6772BF92}"/>
                </a:ext>
              </a:extLst>
            </p:cNvPr>
            <p:cNvSpPr/>
            <p:nvPr/>
          </p:nvSpPr>
          <p:spPr>
            <a:xfrm>
              <a:off x="2703637" y="2270449"/>
              <a:ext cx="148166" cy="148167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A27F5654-461C-4A6D-93D9-DD75544CA319}"/>
              </a:ext>
            </a:extLst>
          </p:cNvPr>
          <p:cNvSpPr/>
          <p:nvPr/>
        </p:nvSpPr>
        <p:spPr>
          <a:xfrm>
            <a:off x="1076932" y="5871410"/>
            <a:ext cx="4666324" cy="847023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全選；</a:t>
            </a:r>
            <a:endParaRPr lang="en-US" altLang="zh-TW" dirty="0">
              <a:solidFill>
                <a:schemeClr val="tx1"/>
              </a:solidFill>
            </a:endParaRPr>
          </a:p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聚集；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f.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指向；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4A25685-8F8C-4887-A68C-2600B558D84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45546" y="5996209"/>
            <a:ext cx="204382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7AD93BA6-9A30-4A1E-A97D-ECF403853B2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383533" y="5649699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21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>
            <a:off x="3232881" y="3180650"/>
            <a:ext cx="1062198" cy="1138836"/>
            <a:chOff x="1892058" y="2231088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>
            <a:off x="3232881" y="2041814"/>
            <a:ext cx="1062198" cy="1138836"/>
            <a:chOff x="1892058" y="2231088"/>
            <a:chExt cx="1771324" cy="1899123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>
            <a:off x="2246621" y="1472396"/>
            <a:ext cx="1062198" cy="1138836"/>
            <a:chOff x="1892058" y="2231088"/>
            <a:chExt cx="1771324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>
            <a:off x="1260361" y="2041814"/>
            <a:ext cx="1062198" cy="1138836"/>
            <a:chOff x="1892058" y="2231088"/>
            <a:chExt cx="1771324" cy="1899123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>
            <a:off x="1260361" y="3180650"/>
            <a:ext cx="1062198" cy="1138836"/>
            <a:chOff x="1892058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ACB887-A64C-4805-A4A9-2D98E064129A}"/>
              </a:ext>
            </a:extLst>
          </p:cNvPr>
          <p:cNvGrpSpPr/>
          <p:nvPr/>
        </p:nvGrpSpPr>
        <p:grpSpPr>
          <a:xfrm>
            <a:off x="2246621" y="3750068"/>
            <a:ext cx="1062198" cy="1138836"/>
            <a:chOff x="1892058" y="2231088"/>
            <a:chExt cx="1771324" cy="1899123"/>
          </a:xfrm>
        </p:grpSpPr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A27F5654-461C-4A6D-93D9-DD75544CA319}"/>
              </a:ext>
            </a:extLst>
          </p:cNvPr>
          <p:cNvSpPr/>
          <p:nvPr/>
        </p:nvSpPr>
        <p:spPr>
          <a:xfrm>
            <a:off x="1076932" y="5871410"/>
            <a:ext cx="4666324" cy="847023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全選；</a:t>
            </a:r>
            <a:endParaRPr lang="en-US" altLang="zh-TW" dirty="0">
              <a:solidFill>
                <a:schemeClr val="tx1"/>
              </a:solidFill>
            </a:endParaRPr>
          </a:p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聚集；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f.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指向；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4A25685-8F8C-4887-A68C-2600B558D8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845546" y="5996209"/>
            <a:ext cx="204382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7AD93BA6-9A30-4A1E-A97D-ECF403853B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83533" y="5649699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199" name="群組 198" descr="PLACEHOLDER">
            <a:extLst>
              <a:ext uri="{FF2B5EF4-FFF2-40B4-BE49-F238E27FC236}">
                <a16:creationId xmlns:a16="http://schemas.microsoft.com/office/drawing/2014/main" id="{838AE8E1-6C64-4EE4-90D3-7AE021A4C70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113271" y="2100057"/>
            <a:ext cx="1328898" cy="1783361"/>
            <a:chOff x="2113271" y="2100057"/>
            <a:chExt cx="1328898" cy="1783361"/>
          </a:xfrm>
        </p:grpSpPr>
        <p:sp>
          <p:nvSpPr>
            <p:cNvPr id="3" name="矩形 2" descr="PLACEHOLDER">
              <a:extLst>
                <a:ext uri="{FF2B5EF4-FFF2-40B4-BE49-F238E27FC236}">
                  <a16:creationId xmlns:a16="http://schemas.microsoft.com/office/drawing/2014/main" id="{8B5C7ED2-D4D1-4678-B912-B4AB7876CA3A}"/>
                </a:ext>
              </a:extLst>
            </p:cNvPr>
            <p:cNvSpPr/>
            <p:nvPr/>
          </p:nvSpPr>
          <p:spPr>
            <a:xfrm>
              <a:off x="2157721" y="2522332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 descr="PLACEHOLDER">
              <a:extLst>
                <a:ext uri="{FF2B5EF4-FFF2-40B4-BE49-F238E27FC236}">
                  <a16:creationId xmlns:a16="http://schemas.microsoft.com/office/drawing/2014/main" id="{EFBFCC60-EC9C-44AE-84E1-AFAD306A256A}"/>
                </a:ext>
              </a:extLst>
            </p:cNvPr>
            <p:cNvSpPr/>
            <p:nvPr/>
          </p:nvSpPr>
          <p:spPr>
            <a:xfrm>
              <a:off x="2113271" y="24778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 descr="PLACEHOLDER">
              <a:extLst>
                <a:ext uri="{FF2B5EF4-FFF2-40B4-BE49-F238E27FC236}">
                  <a16:creationId xmlns:a16="http://schemas.microsoft.com/office/drawing/2014/main" id="{70CD8159-5D66-4F23-8ED4-C1B41FF86E9C}"/>
                </a:ext>
              </a:extLst>
            </p:cNvPr>
            <p:cNvSpPr/>
            <p:nvPr/>
          </p:nvSpPr>
          <p:spPr>
            <a:xfrm>
              <a:off x="3353269" y="24778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 descr="PLACEHOLDER">
              <a:extLst>
                <a:ext uri="{FF2B5EF4-FFF2-40B4-BE49-F238E27FC236}">
                  <a16:creationId xmlns:a16="http://schemas.microsoft.com/office/drawing/2014/main" id="{062CF9F3-D2A2-4F70-AD7E-94FCB455DDFF}"/>
                </a:ext>
              </a:extLst>
            </p:cNvPr>
            <p:cNvSpPr/>
            <p:nvPr/>
          </p:nvSpPr>
          <p:spPr>
            <a:xfrm>
              <a:off x="2113271" y="37945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 descr="PLACEHOLDER">
              <a:extLst>
                <a:ext uri="{FF2B5EF4-FFF2-40B4-BE49-F238E27FC236}">
                  <a16:creationId xmlns:a16="http://schemas.microsoft.com/office/drawing/2014/main" id="{4C6217F1-4EA6-48A4-9CAD-298741575818}"/>
                </a:ext>
              </a:extLst>
            </p:cNvPr>
            <p:cNvSpPr/>
            <p:nvPr/>
          </p:nvSpPr>
          <p:spPr>
            <a:xfrm>
              <a:off x="3353269" y="37945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 descr="PLACEHOLDER">
              <a:extLst>
                <a:ext uri="{FF2B5EF4-FFF2-40B4-BE49-F238E27FC236}">
                  <a16:creationId xmlns:a16="http://schemas.microsoft.com/office/drawing/2014/main" id="{0F423112-C75C-4ECA-8C18-FFE6F4D23E25}"/>
                </a:ext>
              </a:extLst>
            </p:cNvPr>
            <p:cNvSpPr/>
            <p:nvPr/>
          </p:nvSpPr>
          <p:spPr>
            <a:xfrm>
              <a:off x="2733270" y="24778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 descr="PLACEHOLDER">
              <a:extLst>
                <a:ext uri="{FF2B5EF4-FFF2-40B4-BE49-F238E27FC236}">
                  <a16:creationId xmlns:a16="http://schemas.microsoft.com/office/drawing/2014/main" id="{1F21E5C4-8F7E-46DC-B7BF-BC1C03FAF00F}"/>
                </a:ext>
              </a:extLst>
            </p:cNvPr>
            <p:cNvSpPr/>
            <p:nvPr/>
          </p:nvSpPr>
          <p:spPr>
            <a:xfrm>
              <a:off x="2733270" y="37945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 descr="PLACEHOLDER">
              <a:extLst>
                <a:ext uri="{FF2B5EF4-FFF2-40B4-BE49-F238E27FC236}">
                  <a16:creationId xmlns:a16="http://schemas.microsoft.com/office/drawing/2014/main" id="{565C20C0-D3B0-4EF7-86A5-A7E669C91601}"/>
                </a:ext>
              </a:extLst>
            </p:cNvPr>
            <p:cNvSpPr/>
            <p:nvPr/>
          </p:nvSpPr>
          <p:spPr>
            <a:xfrm>
              <a:off x="2113271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 descr="PLACEHOLDER">
              <a:extLst>
                <a:ext uri="{FF2B5EF4-FFF2-40B4-BE49-F238E27FC236}">
                  <a16:creationId xmlns:a16="http://schemas.microsoft.com/office/drawing/2014/main" id="{2E378CAC-49F9-4011-810A-187EE437EA4B}"/>
                </a:ext>
              </a:extLst>
            </p:cNvPr>
            <p:cNvSpPr/>
            <p:nvPr/>
          </p:nvSpPr>
          <p:spPr>
            <a:xfrm>
              <a:off x="3353269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7" name="直線接點 196" descr="PLACEHOLDER">
              <a:extLst>
                <a:ext uri="{FF2B5EF4-FFF2-40B4-BE49-F238E27FC236}">
                  <a16:creationId xmlns:a16="http://schemas.microsoft.com/office/drawing/2014/main" id="{654E0C8A-0018-4DC9-B5B2-ADAFD4D8FE2C}"/>
                </a:ext>
              </a:extLst>
            </p:cNvPr>
            <p:cNvCxnSpPr/>
            <p:nvPr/>
          </p:nvCxnSpPr>
          <p:spPr>
            <a:xfrm flipV="1">
              <a:off x="2777720" y="2255632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箭號: 圓形 197" descr="PLACEHOLDER">
              <a:extLst>
                <a:ext uri="{FF2B5EF4-FFF2-40B4-BE49-F238E27FC236}">
                  <a16:creationId xmlns:a16="http://schemas.microsoft.com/office/drawing/2014/main" id="{E8E83F44-0B49-480E-9169-D70DAD1ABD3B}"/>
                </a:ext>
              </a:extLst>
            </p:cNvPr>
            <p:cNvSpPr/>
            <p:nvPr/>
          </p:nvSpPr>
          <p:spPr>
            <a:xfrm>
              <a:off x="2666595" y="2100057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1" name="群組 210" descr="PLACEHOLDER">
            <a:extLst>
              <a:ext uri="{FF2B5EF4-FFF2-40B4-BE49-F238E27FC236}">
                <a16:creationId xmlns:a16="http://schemas.microsoft.com/office/drawing/2014/main" id="{CBBA8BEE-5DCC-419D-AF6F-AA95CB09D11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099531" y="2669475"/>
            <a:ext cx="1328898" cy="1783361"/>
            <a:chOff x="3099531" y="2669475"/>
            <a:chExt cx="1328898" cy="1783361"/>
          </a:xfrm>
        </p:grpSpPr>
        <p:sp>
          <p:nvSpPr>
            <p:cNvPr id="200" name="矩形 199" descr="PLACEHOLDER">
              <a:extLst>
                <a:ext uri="{FF2B5EF4-FFF2-40B4-BE49-F238E27FC236}">
                  <a16:creationId xmlns:a16="http://schemas.microsoft.com/office/drawing/2014/main" id="{BCE92674-E038-4638-883C-DDFB7E7C1E31}"/>
                </a:ext>
              </a:extLst>
            </p:cNvPr>
            <p:cNvSpPr/>
            <p:nvPr/>
          </p:nvSpPr>
          <p:spPr>
            <a:xfrm>
              <a:off x="3143981" y="3091750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 descr="PLACEHOLDER">
              <a:extLst>
                <a:ext uri="{FF2B5EF4-FFF2-40B4-BE49-F238E27FC236}">
                  <a16:creationId xmlns:a16="http://schemas.microsoft.com/office/drawing/2014/main" id="{CF644E2D-CF77-4D3F-B71F-A5760B94D2C7}"/>
                </a:ext>
              </a:extLst>
            </p:cNvPr>
            <p:cNvSpPr/>
            <p:nvPr/>
          </p:nvSpPr>
          <p:spPr>
            <a:xfrm>
              <a:off x="3099531" y="30473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 descr="PLACEHOLDER">
              <a:extLst>
                <a:ext uri="{FF2B5EF4-FFF2-40B4-BE49-F238E27FC236}">
                  <a16:creationId xmlns:a16="http://schemas.microsoft.com/office/drawing/2014/main" id="{DEF8442A-CC6E-4EC8-BE11-8B27F3E57F3C}"/>
                </a:ext>
              </a:extLst>
            </p:cNvPr>
            <p:cNvSpPr/>
            <p:nvPr/>
          </p:nvSpPr>
          <p:spPr>
            <a:xfrm>
              <a:off x="4339529" y="30473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 descr="PLACEHOLDER">
              <a:extLst>
                <a:ext uri="{FF2B5EF4-FFF2-40B4-BE49-F238E27FC236}">
                  <a16:creationId xmlns:a16="http://schemas.microsoft.com/office/drawing/2014/main" id="{17FE2B4E-5E25-4DD9-AEFF-B01C063BA9F5}"/>
                </a:ext>
              </a:extLst>
            </p:cNvPr>
            <p:cNvSpPr/>
            <p:nvPr/>
          </p:nvSpPr>
          <p:spPr>
            <a:xfrm>
              <a:off x="3099531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 descr="PLACEHOLDER">
              <a:extLst>
                <a:ext uri="{FF2B5EF4-FFF2-40B4-BE49-F238E27FC236}">
                  <a16:creationId xmlns:a16="http://schemas.microsoft.com/office/drawing/2014/main" id="{14B9BF08-75B9-4C8F-B77F-A69C3C9506A0}"/>
                </a:ext>
              </a:extLst>
            </p:cNvPr>
            <p:cNvSpPr/>
            <p:nvPr/>
          </p:nvSpPr>
          <p:spPr>
            <a:xfrm>
              <a:off x="4339529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 descr="PLACEHOLDER">
              <a:extLst>
                <a:ext uri="{FF2B5EF4-FFF2-40B4-BE49-F238E27FC236}">
                  <a16:creationId xmlns:a16="http://schemas.microsoft.com/office/drawing/2014/main" id="{08BB6450-3AEF-4421-A69F-37578480C677}"/>
                </a:ext>
              </a:extLst>
            </p:cNvPr>
            <p:cNvSpPr/>
            <p:nvPr/>
          </p:nvSpPr>
          <p:spPr>
            <a:xfrm>
              <a:off x="3719530" y="30473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 descr="PLACEHOLDER">
              <a:extLst>
                <a:ext uri="{FF2B5EF4-FFF2-40B4-BE49-F238E27FC236}">
                  <a16:creationId xmlns:a16="http://schemas.microsoft.com/office/drawing/2014/main" id="{36626B8D-9EC2-4A2C-975A-DF8FC45DB46A}"/>
                </a:ext>
              </a:extLst>
            </p:cNvPr>
            <p:cNvSpPr/>
            <p:nvPr/>
          </p:nvSpPr>
          <p:spPr>
            <a:xfrm>
              <a:off x="3719530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 descr="PLACEHOLDER">
              <a:extLst>
                <a:ext uri="{FF2B5EF4-FFF2-40B4-BE49-F238E27FC236}">
                  <a16:creationId xmlns:a16="http://schemas.microsoft.com/office/drawing/2014/main" id="{D5E59FC0-F8E7-4711-92A8-E88E6945DC22}"/>
                </a:ext>
              </a:extLst>
            </p:cNvPr>
            <p:cNvSpPr/>
            <p:nvPr/>
          </p:nvSpPr>
          <p:spPr>
            <a:xfrm>
              <a:off x="3099531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 descr="PLACEHOLDER">
              <a:extLst>
                <a:ext uri="{FF2B5EF4-FFF2-40B4-BE49-F238E27FC236}">
                  <a16:creationId xmlns:a16="http://schemas.microsoft.com/office/drawing/2014/main" id="{6E2926CA-AFC8-481F-BD50-19A044B372A2}"/>
                </a:ext>
              </a:extLst>
            </p:cNvPr>
            <p:cNvSpPr/>
            <p:nvPr/>
          </p:nvSpPr>
          <p:spPr>
            <a:xfrm>
              <a:off x="4339529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9" name="直線接點 208" descr="PLACEHOLDER">
              <a:extLst>
                <a:ext uri="{FF2B5EF4-FFF2-40B4-BE49-F238E27FC236}">
                  <a16:creationId xmlns:a16="http://schemas.microsoft.com/office/drawing/2014/main" id="{07048B35-4A64-4AE2-BFF4-08F32631CEE8}"/>
                </a:ext>
              </a:extLst>
            </p:cNvPr>
            <p:cNvCxnSpPr/>
            <p:nvPr/>
          </p:nvCxnSpPr>
          <p:spPr>
            <a:xfrm flipV="1">
              <a:off x="3763980" y="282505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箭號: 圓形 209" descr="PLACEHOLDER">
              <a:extLst>
                <a:ext uri="{FF2B5EF4-FFF2-40B4-BE49-F238E27FC236}">
                  <a16:creationId xmlns:a16="http://schemas.microsoft.com/office/drawing/2014/main" id="{E5F41B70-3AFA-4090-8815-93B2571C7220}"/>
                </a:ext>
              </a:extLst>
            </p:cNvPr>
            <p:cNvSpPr/>
            <p:nvPr/>
          </p:nvSpPr>
          <p:spPr>
            <a:xfrm>
              <a:off x="3652855" y="266947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群組 222" descr="PLACEHOLDER">
            <a:extLst>
              <a:ext uri="{FF2B5EF4-FFF2-40B4-BE49-F238E27FC236}">
                <a16:creationId xmlns:a16="http://schemas.microsoft.com/office/drawing/2014/main" id="{D93B82BC-6C15-482A-9804-9BA38E8CF8F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099531" y="1530639"/>
            <a:ext cx="1328898" cy="1783361"/>
            <a:chOff x="3099531" y="1530639"/>
            <a:chExt cx="1328898" cy="1783361"/>
          </a:xfrm>
        </p:grpSpPr>
        <p:sp>
          <p:nvSpPr>
            <p:cNvPr id="212" name="矩形 211" descr="PLACEHOLDER">
              <a:extLst>
                <a:ext uri="{FF2B5EF4-FFF2-40B4-BE49-F238E27FC236}">
                  <a16:creationId xmlns:a16="http://schemas.microsoft.com/office/drawing/2014/main" id="{851B8B4E-1B6A-42DA-81D3-14472343AB13}"/>
                </a:ext>
              </a:extLst>
            </p:cNvPr>
            <p:cNvSpPr/>
            <p:nvPr/>
          </p:nvSpPr>
          <p:spPr>
            <a:xfrm>
              <a:off x="3143981" y="1952914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 descr="PLACEHOLDER">
              <a:extLst>
                <a:ext uri="{FF2B5EF4-FFF2-40B4-BE49-F238E27FC236}">
                  <a16:creationId xmlns:a16="http://schemas.microsoft.com/office/drawing/2014/main" id="{661BA00D-6F86-4AAB-A8AE-10FE9673CE2E}"/>
                </a:ext>
              </a:extLst>
            </p:cNvPr>
            <p:cNvSpPr/>
            <p:nvPr/>
          </p:nvSpPr>
          <p:spPr>
            <a:xfrm>
              <a:off x="3099531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橢圓 213" descr="PLACEHOLDER">
              <a:extLst>
                <a:ext uri="{FF2B5EF4-FFF2-40B4-BE49-F238E27FC236}">
                  <a16:creationId xmlns:a16="http://schemas.microsoft.com/office/drawing/2014/main" id="{A8EA8294-0D1B-4D0D-9926-AF3D14A94ACB}"/>
                </a:ext>
              </a:extLst>
            </p:cNvPr>
            <p:cNvSpPr/>
            <p:nvPr/>
          </p:nvSpPr>
          <p:spPr>
            <a:xfrm>
              <a:off x="4339529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橢圓 214" descr="PLACEHOLDER">
              <a:extLst>
                <a:ext uri="{FF2B5EF4-FFF2-40B4-BE49-F238E27FC236}">
                  <a16:creationId xmlns:a16="http://schemas.microsoft.com/office/drawing/2014/main" id="{FB197BCF-92FF-4E9F-A046-D0C9429D6786}"/>
                </a:ext>
              </a:extLst>
            </p:cNvPr>
            <p:cNvSpPr/>
            <p:nvPr/>
          </p:nvSpPr>
          <p:spPr>
            <a:xfrm>
              <a:off x="3099531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橢圓 215" descr="PLACEHOLDER">
              <a:extLst>
                <a:ext uri="{FF2B5EF4-FFF2-40B4-BE49-F238E27FC236}">
                  <a16:creationId xmlns:a16="http://schemas.microsoft.com/office/drawing/2014/main" id="{6C5890EE-73AB-4D0B-86D6-EE6B409B0878}"/>
                </a:ext>
              </a:extLst>
            </p:cNvPr>
            <p:cNvSpPr/>
            <p:nvPr/>
          </p:nvSpPr>
          <p:spPr>
            <a:xfrm>
              <a:off x="4339529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 descr="PLACEHOLDER">
              <a:extLst>
                <a:ext uri="{FF2B5EF4-FFF2-40B4-BE49-F238E27FC236}">
                  <a16:creationId xmlns:a16="http://schemas.microsoft.com/office/drawing/2014/main" id="{A394F286-25B0-4E0B-8BE7-93A3D22FE8AB}"/>
                </a:ext>
              </a:extLst>
            </p:cNvPr>
            <p:cNvSpPr/>
            <p:nvPr/>
          </p:nvSpPr>
          <p:spPr>
            <a:xfrm>
              <a:off x="3719530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 descr="PLACEHOLDER">
              <a:extLst>
                <a:ext uri="{FF2B5EF4-FFF2-40B4-BE49-F238E27FC236}">
                  <a16:creationId xmlns:a16="http://schemas.microsoft.com/office/drawing/2014/main" id="{30C7B115-522E-4E37-8EB6-A14AB8498D6E}"/>
                </a:ext>
              </a:extLst>
            </p:cNvPr>
            <p:cNvSpPr/>
            <p:nvPr/>
          </p:nvSpPr>
          <p:spPr>
            <a:xfrm>
              <a:off x="3719530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橢圓 218" descr="PLACEHOLDER">
              <a:extLst>
                <a:ext uri="{FF2B5EF4-FFF2-40B4-BE49-F238E27FC236}">
                  <a16:creationId xmlns:a16="http://schemas.microsoft.com/office/drawing/2014/main" id="{1AF9DB32-FF80-4A89-ACED-0095FF53E25C}"/>
                </a:ext>
              </a:extLst>
            </p:cNvPr>
            <p:cNvSpPr/>
            <p:nvPr/>
          </p:nvSpPr>
          <p:spPr>
            <a:xfrm>
              <a:off x="3099531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橢圓 219" descr="PLACEHOLDER">
              <a:extLst>
                <a:ext uri="{FF2B5EF4-FFF2-40B4-BE49-F238E27FC236}">
                  <a16:creationId xmlns:a16="http://schemas.microsoft.com/office/drawing/2014/main" id="{C666A710-4B67-452B-92FE-585FC48674C7}"/>
                </a:ext>
              </a:extLst>
            </p:cNvPr>
            <p:cNvSpPr/>
            <p:nvPr/>
          </p:nvSpPr>
          <p:spPr>
            <a:xfrm>
              <a:off x="4339529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1" name="直線接點 220" descr="PLACEHOLDER">
              <a:extLst>
                <a:ext uri="{FF2B5EF4-FFF2-40B4-BE49-F238E27FC236}">
                  <a16:creationId xmlns:a16="http://schemas.microsoft.com/office/drawing/2014/main" id="{3E3AEB38-3456-4F03-B442-E82440B4394E}"/>
                </a:ext>
              </a:extLst>
            </p:cNvPr>
            <p:cNvCxnSpPr/>
            <p:nvPr/>
          </p:nvCxnSpPr>
          <p:spPr>
            <a:xfrm flipV="1">
              <a:off x="3763980" y="1686214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箭號: 圓形 221" descr="PLACEHOLDER">
              <a:extLst>
                <a:ext uri="{FF2B5EF4-FFF2-40B4-BE49-F238E27FC236}">
                  <a16:creationId xmlns:a16="http://schemas.microsoft.com/office/drawing/2014/main" id="{1D209023-CEBB-4615-AF11-2A8F82625D19}"/>
                </a:ext>
              </a:extLst>
            </p:cNvPr>
            <p:cNvSpPr/>
            <p:nvPr/>
          </p:nvSpPr>
          <p:spPr>
            <a:xfrm>
              <a:off x="3652855" y="1530639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群組 234" descr="PLACEHOLDER">
            <a:extLst>
              <a:ext uri="{FF2B5EF4-FFF2-40B4-BE49-F238E27FC236}">
                <a16:creationId xmlns:a16="http://schemas.microsoft.com/office/drawing/2014/main" id="{7410B41A-A8E6-4007-A28E-439E720A254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113271" y="961221"/>
            <a:ext cx="1328898" cy="1783361"/>
            <a:chOff x="2113271" y="961221"/>
            <a:chExt cx="1328898" cy="1783361"/>
          </a:xfrm>
        </p:grpSpPr>
        <p:sp>
          <p:nvSpPr>
            <p:cNvPr id="224" name="矩形 223" descr="PLACEHOLDER">
              <a:extLst>
                <a:ext uri="{FF2B5EF4-FFF2-40B4-BE49-F238E27FC236}">
                  <a16:creationId xmlns:a16="http://schemas.microsoft.com/office/drawing/2014/main" id="{7F9E5A12-1CE0-49FE-B120-E91F9B72B7FB}"/>
                </a:ext>
              </a:extLst>
            </p:cNvPr>
            <p:cNvSpPr/>
            <p:nvPr/>
          </p:nvSpPr>
          <p:spPr>
            <a:xfrm>
              <a:off x="2157721" y="1383496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橢圓 224" descr="PLACEHOLDER">
              <a:extLst>
                <a:ext uri="{FF2B5EF4-FFF2-40B4-BE49-F238E27FC236}">
                  <a16:creationId xmlns:a16="http://schemas.microsoft.com/office/drawing/2014/main" id="{D6018C82-100D-4999-81BF-B2E43A6D893E}"/>
                </a:ext>
              </a:extLst>
            </p:cNvPr>
            <p:cNvSpPr/>
            <p:nvPr/>
          </p:nvSpPr>
          <p:spPr>
            <a:xfrm>
              <a:off x="2113271" y="1339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橢圓 225" descr="PLACEHOLDER">
              <a:extLst>
                <a:ext uri="{FF2B5EF4-FFF2-40B4-BE49-F238E27FC236}">
                  <a16:creationId xmlns:a16="http://schemas.microsoft.com/office/drawing/2014/main" id="{6668C09D-CE97-4CE3-8CC5-9C33AA179843}"/>
                </a:ext>
              </a:extLst>
            </p:cNvPr>
            <p:cNvSpPr/>
            <p:nvPr/>
          </p:nvSpPr>
          <p:spPr>
            <a:xfrm>
              <a:off x="3353269" y="1339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 descr="PLACEHOLDER">
              <a:extLst>
                <a:ext uri="{FF2B5EF4-FFF2-40B4-BE49-F238E27FC236}">
                  <a16:creationId xmlns:a16="http://schemas.microsoft.com/office/drawing/2014/main" id="{148DCCC8-1739-4E01-8ECB-60EFE2BA0E07}"/>
                </a:ext>
              </a:extLst>
            </p:cNvPr>
            <p:cNvSpPr/>
            <p:nvPr/>
          </p:nvSpPr>
          <p:spPr>
            <a:xfrm>
              <a:off x="2113271" y="26556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 descr="PLACEHOLDER">
              <a:extLst>
                <a:ext uri="{FF2B5EF4-FFF2-40B4-BE49-F238E27FC236}">
                  <a16:creationId xmlns:a16="http://schemas.microsoft.com/office/drawing/2014/main" id="{D4B18F50-00A9-463D-B58E-FF72EFEC9634}"/>
                </a:ext>
              </a:extLst>
            </p:cNvPr>
            <p:cNvSpPr/>
            <p:nvPr/>
          </p:nvSpPr>
          <p:spPr>
            <a:xfrm>
              <a:off x="3353269" y="26556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橢圓 228" descr="PLACEHOLDER">
              <a:extLst>
                <a:ext uri="{FF2B5EF4-FFF2-40B4-BE49-F238E27FC236}">
                  <a16:creationId xmlns:a16="http://schemas.microsoft.com/office/drawing/2014/main" id="{15DC3EC2-53F0-4B1A-8432-81D531F1FDE6}"/>
                </a:ext>
              </a:extLst>
            </p:cNvPr>
            <p:cNvSpPr/>
            <p:nvPr/>
          </p:nvSpPr>
          <p:spPr>
            <a:xfrm>
              <a:off x="2733270" y="1339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橢圓 229" descr="PLACEHOLDER">
              <a:extLst>
                <a:ext uri="{FF2B5EF4-FFF2-40B4-BE49-F238E27FC236}">
                  <a16:creationId xmlns:a16="http://schemas.microsoft.com/office/drawing/2014/main" id="{CE6E0AC9-CDA1-4777-BF2F-F4EF9123389B}"/>
                </a:ext>
              </a:extLst>
            </p:cNvPr>
            <p:cNvSpPr/>
            <p:nvPr/>
          </p:nvSpPr>
          <p:spPr>
            <a:xfrm>
              <a:off x="2733270" y="26556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橢圓 230" descr="PLACEHOLDER">
              <a:extLst>
                <a:ext uri="{FF2B5EF4-FFF2-40B4-BE49-F238E27FC236}">
                  <a16:creationId xmlns:a16="http://schemas.microsoft.com/office/drawing/2014/main" id="{8E223FD3-6385-4767-8E85-AE5C93879EBE}"/>
                </a:ext>
              </a:extLst>
            </p:cNvPr>
            <p:cNvSpPr/>
            <p:nvPr/>
          </p:nvSpPr>
          <p:spPr>
            <a:xfrm>
              <a:off x="2113271" y="19973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 descr="PLACEHOLDER">
              <a:extLst>
                <a:ext uri="{FF2B5EF4-FFF2-40B4-BE49-F238E27FC236}">
                  <a16:creationId xmlns:a16="http://schemas.microsoft.com/office/drawing/2014/main" id="{5D2771EA-2873-44F5-A4E4-E75CC1307F1F}"/>
                </a:ext>
              </a:extLst>
            </p:cNvPr>
            <p:cNvSpPr/>
            <p:nvPr/>
          </p:nvSpPr>
          <p:spPr>
            <a:xfrm>
              <a:off x="3353269" y="19973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3" name="直線接點 232" descr="PLACEHOLDER">
              <a:extLst>
                <a:ext uri="{FF2B5EF4-FFF2-40B4-BE49-F238E27FC236}">
                  <a16:creationId xmlns:a16="http://schemas.microsoft.com/office/drawing/2014/main" id="{1651CF24-5D27-4FD3-B4EB-13802FF5E315}"/>
                </a:ext>
              </a:extLst>
            </p:cNvPr>
            <p:cNvCxnSpPr/>
            <p:nvPr/>
          </p:nvCxnSpPr>
          <p:spPr>
            <a:xfrm flipV="1">
              <a:off x="2777720" y="1116796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箭號: 圓形 233" descr="PLACEHOLDER">
              <a:extLst>
                <a:ext uri="{FF2B5EF4-FFF2-40B4-BE49-F238E27FC236}">
                  <a16:creationId xmlns:a16="http://schemas.microsoft.com/office/drawing/2014/main" id="{CB4ABFA8-0DFB-4D23-BB54-46EF3231AFCB}"/>
                </a:ext>
              </a:extLst>
            </p:cNvPr>
            <p:cNvSpPr/>
            <p:nvPr/>
          </p:nvSpPr>
          <p:spPr>
            <a:xfrm>
              <a:off x="2666595" y="961221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群組 246" descr="PLACEHOLDER">
            <a:extLst>
              <a:ext uri="{FF2B5EF4-FFF2-40B4-BE49-F238E27FC236}">
                <a16:creationId xmlns:a16="http://schemas.microsoft.com/office/drawing/2014/main" id="{B75EB8E3-BD47-4356-B847-ECF8D2B05D9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27011" y="1530639"/>
            <a:ext cx="1328898" cy="1783361"/>
            <a:chOff x="1127011" y="1530639"/>
            <a:chExt cx="1328898" cy="1783361"/>
          </a:xfrm>
        </p:grpSpPr>
        <p:sp>
          <p:nvSpPr>
            <p:cNvPr id="236" name="矩形 235" descr="PLACEHOLDER">
              <a:extLst>
                <a:ext uri="{FF2B5EF4-FFF2-40B4-BE49-F238E27FC236}">
                  <a16:creationId xmlns:a16="http://schemas.microsoft.com/office/drawing/2014/main" id="{4E3F9938-FF6B-46A8-B92F-46911378D424}"/>
                </a:ext>
              </a:extLst>
            </p:cNvPr>
            <p:cNvSpPr/>
            <p:nvPr/>
          </p:nvSpPr>
          <p:spPr>
            <a:xfrm>
              <a:off x="1171461" y="1952914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 descr="PLACEHOLDER">
              <a:extLst>
                <a:ext uri="{FF2B5EF4-FFF2-40B4-BE49-F238E27FC236}">
                  <a16:creationId xmlns:a16="http://schemas.microsoft.com/office/drawing/2014/main" id="{51B4E101-F172-4749-890C-892343689171}"/>
                </a:ext>
              </a:extLst>
            </p:cNvPr>
            <p:cNvSpPr/>
            <p:nvPr/>
          </p:nvSpPr>
          <p:spPr>
            <a:xfrm>
              <a:off x="1127011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 descr="PLACEHOLDER">
              <a:extLst>
                <a:ext uri="{FF2B5EF4-FFF2-40B4-BE49-F238E27FC236}">
                  <a16:creationId xmlns:a16="http://schemas.microsoft.com/office/drawing/2014/main" id="{0DCC39A2-CB78-4D95-B961-2026EA670185}"/>
                </a:ext>
              </a:extLst>
            </p:cNvPr>
            <p:cNvSpPr/>
            <p:nvPr/>
          </p:nvSpPr>
          <p:spPr>
            <a:xfrm>
              <a:off x="2367009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橢圓 238" descr="PLACEHOLDER">
              <a:extLst>
                <a:ext uri="{FF2B5EF4-FFF2-40B4-BE49-F238E27FC236}">
                  <a16:creationId xmlns:a16="http://schemas.microsoft.com/office/drawing/2014/main" id="{DFCEE2B4-E4D1-46B1-9383-6423BB305278}"/>
                </a:ext>
              </a:extLst>
            </p:cNvPr>
            <p:cNvSpPr/>
            <p:nvPr/>
          </p:nvSpPr>
          <p:spPr>
            <a:xfrm>
              <a:off x="1127011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橢圓 239" descr="PLACEHOLDER">
              <a:extLst>
                <a:ext uri="{FF2B5EF4-FFF2-40B4-BE49-F238E27FC236}">
                  <a16:creationId xmlns:a16="http://schemas.microsoft.com/office/drawing/2014/main" id="{8C4ED0AB-0C87-46D2-A6F4-2DDEE4BBF896}"/>
                </a:ext>
              </a:extLst>
            </p:cNvPr>
            <p:cNvSpPr/>
            <p:nvPr/>
          </p:nvSpPr>
          <p:spPr>
            <a:xfrm>
              <a:off x="2367009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橢圓 240" descr="PLACEHOLDER">
              <a:extLst>
                <a:ext uri="{FF2B5EF4-FFF2-40B4-BE49-F238E27FC236}">
                  <a16:creationId xmlns:a16="http://schemas.microsoft.com/office/drawing/2014/main" id="{7C60683E-6837-4FEE-93C1-3160724CAF57}"/>
                </a:ext>
              </a:extLst>
            </p:cNvPr>
            <p:cNvSpPr/>
            <p:nvPr/>
          </p:nvSpPr>
          <p:spPr>
            <a:xfrm>
              <a:off x="1747010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 descr="PLACEHOLDER">
              <a:extLst>
                <a:ext uri="{FF2B5EF4-FFF2-40B4-BE49-F238E27FC236}">
                  <a16:creationId xmlns:a16="http://schemas.microsoft.com/office/drawing/2014/main" id="{AAEEAE15-3485-4853-AA45-88575E600709}"/>
                </a:ext>
              </a:extLst>
            </p:cNvPr>
            <p:cNvSpPr/>
            <p:nvPr/>
          </p:nvSpPr>
          <p:spPr>
            <a:xfrm>
              <a:off x="1747010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 descr="PLACEHOLDER">
              <a:extLst>
                <a:ext uri="{FF2B5EF4-FFF2-40B4-BE49-F238E27FC236}">
                  <a16:creationId xmlns:a16="http://schemas.microsoft.com/office/drawing/2014/main" id="{C69B2120-9A70-45BD-A3D8-301E2317B296}"/>
                </a:ext>
              </a:extLst>
            </p:cNvPr>
            <p:cNvSpPr/>
            <p:nvPr/>
          </p:nvSpPr>
          <p:spPr>
            <a:xfrm>
              <a:off x="1127011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橢圓 243" descr="PLACEHOLDER">
              <a:extLst>
                <a:ext uri="{FF2B5EF4-FFF2-40B4-BE49-F238E27FC236}">
                  <a16:creationId xmlns:a16="http://schemas.microsoft.com/office/drawing/2014/main" id="{1579BF18-8A67-4283-962B-BD5A7A8CB0A6}"/>
                </a:ext>
              </a:extLst>
            </p:cNvPr>
            <p:cNvSpPr/>
            <p:nvPr/>
          </p:nvSpPr>
          <p:spPr>
            <a:xfrm>
              <a:off x="2367009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5" name="直線接點 244" descr="PLACEHOLDER">
              <a:extLst>
                <a:ext uri="{FF2B5EF4-FFF2-40B4-BE49-F238E27FC236}">
                  <a16:creationId xmlns:a16="http://schemas.microsoft.com/office/drawing/2014/main" id="{5FFDD47F-7648-4F00-9C29-2EED27170E97}"/>
                </a:ext>
              </a:extLst>
            </p:cNvPr>
            <p:cNvCxnSpPr/>
            <p:nvPr/>
          </p:nvCxnSpPr>
          <p:spPr>
            <a:xfrm flipV="1">
              <a:off x="1791460" y="1686214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箭號: 圓形 245" descr="PLACEHOLDER">
              <a:extLst>
                <a:ext uri="{FF2B5EF4-FFF2-40B4-BE49-F238E27FC236}">
                  <a16:creationId xmlns:a16="http://schemas.microsoft.com/office/drawing/2014/main" id="{172B249F-594D-456E-B9D6-19903CDC6172}"/>
                </a:ext>
              </a:extLst>
            </p:cNvPr>
            <p:cNvSpPr/>
            <p:nvPr/>
          </p:nvSpPr>
          <p:spPr>
            <a:xfrm>
              <a:off x="1680335" y="1530639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群組 258" descr="PLACEHOLDER">
            <a:extLst>
              <a:ext uri="{FF2B5EF4-FFF2-40B4-BE49-F238E27FC236}">
                <a16:creationId xmlns:a16="http://schemas.microsoft.com/office/drawing/2014/main" id="{08C9C250-18E9-4D06-BAD9-0205F459CBE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127011" y="2669475"/>
            <a:ext cx="1328898" cy="1783361"/>
            <a:chOff x="1127011" y="2669475"/>
            <a:chExt cx="1328898" cy="1783361"/>
          </a:xfrm>
        </p:grpSpPr>
        <p:sp>
          <p:nvSpPr>
            <p:cNvPr id="248" name="矩形 247" descr="PLACEHOLDER">
              <a:extLst>
                <a:ext uri="{FF2B5EF4-FFF2-40B4-BE49-F238E27FC236}">
                  <a16:creationId xmlns:a16="http://schemas.microsoft.com/office/drawing/2014/main" id="{27E12825-4682-49D4-9AB8-92EB026190F7}"/>
                </a:ext>
              </a:extLst>
            </p:cNvPr>
            <p:cNvSpPr/>
            <p:nvPr/>
          </p:nvSpPr>
          <p:spPr>
            <a:xfrm>
              <a:off x="1171461" y="3091750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橢圓 248" descr="PLACEHOLDER">
              <a:extLst>
                <a:ext uri="{FF2B5EF4-FFF2-40B4-BE49-F238E27FC236}">
                  <a16:creationId xmlns:a16="http://schemas.microsoft.com/office/drawing/2014/main" id="{2A4CFA60-8C99-4CCE-B9C5-48FAFAFDFF0C}"/>
                </a:ext>
              </a:extLst>
            </p:cNvPr>
            <p:cNvSpPr/>
            <p:nvPr/>
          </p:nvSpPr>
          <p:spPr>
            <a:xfrm>
              <a:off x="1127011" y="30473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橢圓 249" descr="PLACEHOLDER">
              <a:extLst>
                <a:ext uri="{FF2B5EF4-FFF2-40B4-BE49-F238E27FC236}">
                  <a16:creationId xmlns:a16="http://schemas.microsoft.com/office/drawing/2014/main" id="{2CB5E63D-A8FC-4EBB-9621-A261966508A6}"/>
                </a:ext>
              </a:extLst>
            </p:cNvPr>
            <p:cNvSpPr/>
            <p:nvPr/>
          </p:nvSpPr>
          <p:spPr>
            <a:xfrm>
              <a:off x="2367009" y="30473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橢圓 250" descr="PLACEHOLDER">
              <a:extLst>
                <a:ext uri="{FF2B5EF4-FFF2-40B4-BE49-F238E27FC236}">
                  <a16:creationId xmlns:a16="http://schemas.microsoft.com/office/drawing/2014/main" id="{588158FA-77CD-4704-9887-F9A66E6F7F0C}"/>
                </a:ext>
              </a:extLst>
            </p:cNvPr>
            <p:cNvSpPr/>
            <p:nvPr/>
          </p:nvSpPr>
          <p:spPr>
            <a:xfrm>
              <a:off x="1127011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 descr="PLACEHOLDER">
              <a:extLst>
                <a:ext uri="{FF2B5EF4-FFF2-40B4-BE49-F238E27FC236}">
                  <a16:creationId xmlns:a16="http://schemas.microsoft.com/office/drawing/2014/main" id="{AFCC270A-6DFB-4240-A7B1-2D89C307C95F}"/>
                </a:ext>
              </a:extLst>
            </p:cNvPr>
            <p:cNvSpPr/>
            <p:nvPr/>
          </p:nvSpPr>
          <p:spPr>
            <a:xfrm>
              <a:off x="2367009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 descr="PLACEHOLDER">
              <a:extLst>
                <a:ext uri="{FF2B5EF4-FFF2-40B4-BE49-F238E27FC236}">
                  <a16:creationId xmlns:a16="http://schemas.microsoft.com/office/drawing/2014/main" id="{C3D5F541-7721-430E-B4E8-092B78A5C758}"/>
                </a:ext>
              </a:extLst>
            </p:cNvPr>
            <p:cNvSpPr/>
            <p:nvPr/>
          </p:nvSpPr>
          <p:spPr>
            <a:xfrm>
              <a:off x="1747010" y="30473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橢圓 253" descr="PLACEHOLDER">
              <a:extLst>
                <a:ext uri="{FF2B5EF4-FFF2-40B4-BE49-F238E27FC236}">
                  <a16:creationId xmlns:a16="http://schemas.microsoft.com/office/drawing/2014/main" id="{1D354183-E1FC-44E2-AAC8-5E70604F35E3}"/>
                </a:ext>
              </a:extLst>
            </p:cNvPr>
            <p:cNvSpPr/>
            <p:nvPr/>
          </p:nvSpPr>
          <p:spPr>
            <a:xfrm>
              <a:off x="1747010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橢圓 254" descr="PLACEHOLDER">
              <a:extLst>
                <a:ext uri="{FF2B5EF4-FFF2-40B4-BE49-F238E27FC236}">
                  <a16:creationId xmlns:a16="http://schemas.microsoft.com/office/drawing/2014/main" id="{FEE52A5E-7A44-4606-855B-F77353A427A1}"/>
                </a:ext>
              </a:extLst>
            </p:cNvPr>
            <p:cNvSpPr/>
            <p:nvPr/>
          </p:nvSpPr>
          <p:spPr>
            <a:xfrm>
              <a:off x="1127011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橢圓 255" descr="PLACEHOLDER">
              <a:extLst>
                <a:ext uri="{FF2B5EF4-FFF2-40B4-BE49-F238E27FC236}">
                  <a16:creationId xmlns:a16="http://schemas.microsoft.com/office/drawing/2014/main" id="{65E62A1A-FC06-40E3-B1C5-873A74EAC71E}"/>
                </a:ext>
              </a:extLst>
            </p:cNvPr>
            <p:cNvSpPr/>
            <p:nvPr/>
          </p:nvSpPr>
          <p:spPr>
            <a:xfrm>
              <a:off x="2367009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7" name="直線接點 256" descr="PLACEHOLDER">
              <a:extLst>
                <a:ext uri="{FF2B5EF4-FFF2-40B4-BE49-F238E27FC236}">
                  <a16:creationId xmlns:a16="http://schemas.microsoft.com/office/drawing/2014/main" id="{46C6251E-71F0-4B74-89FF-F500BB4666F3}"/>
                </a:ext>
              </a:extLst>
            </p:cNvPr>
            <p:cNvCxnSpPr/>
            <p:nvPr/>
          </p:nvCxnSpPr>
          <p:spPr>
            <a:xfrm flipV="1">
              <a:off x="1791460" y="282505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箭號: 圓形 257" descr="PLACEHOLDER">
              <a:extLst>
                <a:ext uri="{FF2B5EF4-FFF2-40B4-BE49-F238E27FC236}">
                  <a16:creationId xmlns:a16="http://schemas.microsoft.com/office/drawing/2014/main" id="{FF37F364-A700-4B9C-B05E-CD8DC4C05DFB}"/>
                </a:ext>
              </a:extLst>
            </p:cNvPr>
            <p:cNvSpPr/>
            <p:nvPr/>
          </p:nvSpPr>
          <p:spPr>
            <a:xfrm>
              <a:off x="1680335" y="266947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群組 270" descr="PLACEHOLDER">
            <a:extLst>
              <a:ext uri="{FF2B5EF4-FFF2-40B4-BE49-F238E27FC236}">
                <a16:creationId xmlns:a16="http://schemas.microsoft.com/office/drawing/2014/main" id="{BA4D3F5C-49A0-4E80-B10C-505E558F9437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2113271" y="3238893"/>
            <a:ext cx="1328898" cy="1783361"/>
            <a:chOff x="2113271" y="3238893"/>
            <a:chExt cx="1328898" cy="1783361"/>
          </a:xfrm>
        </p:grpSpPr>
        <p:sp>
          <p:nvSpPr>
            <p:cNvPr id="260" name="矩形 259" descr="PLACEHOLDER">
              <a:extLst>
                <a:ext uri="{FF2B5EF4-FFF2-40B4-BE49-F238E27FC236}">
                  <a16:creationId xmlns:a16="http://schemas.microsoft.com/office/drawing/2014/main" id="{5344722E-D9E2-4D99-9B52-7E0AFE892009}"/>
                </a:ext>
              </a:extLst>
            </p:cNvPr>
            <p:cNvSpPr/>
            <p:nvPr/>
          </p:nvSpPr>
          <p:spPr>
            <a:xfrm>
              <a:off x="2157721" y="3661168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橢圓 260" descr="PLACEHOLDER">
              <a:extLst>
                <a:ext uri="{FF2B5EF4-FFF2-40B4-BE49-F238E27FC236}">
                  <a16:creationId xmlns:a16="http://schemas.microsoft.com/office/drawing/2014/main" id="{CECE8A46-FCDA-4616-B2D1-1A255B24B5C4}"/>
                </a:ext>
              </a:extLst>
            </p:cNvPr>
            <p:cNvSpPr/>
            <p:nvPr/>
          </p:nvSpPr>
          <p:spPr>
            <a:xfrm>
              <a:off x="2113271" y="36167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 descr="PLACEHOLDER">
              <a:extLst>
                <a:ext uri="{FF2B5EF4-FFF2-40B4-BE49-F238E27FC236}">
                  <a16:creationId xmlns:a16="http://schemas.microsoft.com/office/drawing/2014/main" id="{9455A317-2E19-4B9F-A58A-567041CB543B}"/>
                </a:ext>
              </a:extLst>
            </p:cNvPr>
            <p:cNvSpPr/>
            <p:nvPr/>
          </p:nvSpPr>
          <p:spPr>
            <a:xfrm>
              <a:off x="3353269" y="36167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 descr="PLACEHOLDER">
              <a:extLst>
                <a:ext uri="{FF2B5EF4-FFF2-40B4-BE49-F238E27FC236}">
                  <a16:creationId xmlns:a16="http://schemas.microsoft.com/office/drawing/2014/main" id="{A4E181F2-004E-416A-B768-7A671DC96D5F}"/>
                </a:ext>
              </a:extLst>
            </p:cNvPr>
            <p:cNvSpPr/>
            <p:nvPr/>
          </p:nvSpPr>
          <p:spPr>
            <a:xfrm>
              <a:off x="2113271" y="4933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橢圓 263" descr="PLACEHOLDER">
              <a:extLst>
                <a:ext uri="{FF2B5EF4-FFF2-40B4-BE49-F238E27FC236}">
                  <a16:creationId xmlns:a16="http://schemas.microsoft.com/office/drawing/2014/main" id="{4D8DE94B-CA2D-441F-B128-B0D389D64A3E}"/>
                </a:ext>
              </a:extLst>
            </p:cNvPr>
            <p:cNvSpPr/>
            <p:nvPr/>
          </p:nvSpPr>
          <p:spPr>
            <a:xfrm>
              <a:off x="3353269" y="4933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橢圓 264" descr="PLACEHOLDER">
              <a:extLst>
                <a:ext uri="{FF2B5EF4-FFF2-40B4-BE49-F238E27FC236}">
                  <a16:creationId xmlns:a16="http://schemas.microsoft.com/office/drawing/2014/main" id="{CF0737D1-5A7A-4FED-A175-B0849FC508BF}"/>
                </a:ext>
              </a:extLst>
            </p:cNvPr>
            <p:cNvSpPr/>
            <p:nvPr/>
          </p:nvSpPr>
          <p:spPr>
            <a:xfrm>
              <a:off x="2733270" y="36167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橢圓 265" descr="PLACEHOLDER">
              <a:extLst>
                <a:ext uri="{FF2B5EF4-FFF2-40B4-BE49-F238E27FC236}">
                  <a16:creationId xmlns:a16="http://schemas.microsoft.com/office/drawing/2014/main" id="{F84A89A6-60CD-453E-97AF-6BD30C02EF6A}"/>
                </a:ext>
              </a:extLst>
            </p:cNvPr>
            <p:cNvSpPr/>
            <p:nvPr/>
          </p:nvSpPr>
          <p:spPr>
            <a:xfrm>
              <a:off x="2733270" y="4933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 descr="PLACEHOLDER">
              <a:extLst>
                <a:ext uri="{FF2B5EF4-FFF2-40B4-BE49-F238E27FC236}">
                  <a16:creationId xmlns:a16="http://schemas.microsoft.com/office/drawing/2014/main" id="{4E72D8FA-A4AE-4356-80DD-A3E7C34BBDDB}"/>
                </a:ext>
              </a:extLst>
            </p:cNvPr>
            <p:cNvSpPr/>
            <p:nvPr/>
          </p:nvSpPr>
          <p:spPr>
            <a:xfrm>
              <a:off x="2113271" y="42750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 descr="PLACEHOLDER">
              <a:extLst>
                <a:ext uri="{FF2B5EF4-FFF2-40B4-BE49-F238E27FC236}">
                  <a16:creationId xmlns:a16="http://schemas.microsoft.com/office/drawing/2014/main" id="{B2096C29-0CFF-4AE4-BA48-E58A46C9D6C2}"/>
                </a:ext>
              </a:extLst>
            </p:cNvPr>
            <p:cNvSpPr/>
            <p:nvPr/>
          </p:nvSpPr>
          <p:spPr>
            <a:xfrm>
              <a:off x="3353269" y="42750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9" name="直線接點 268" descr="PLACEHOLDER">
              <a:extLst>
                <a:ext uri="{FF2B5EF4-FFF2-40B4-BE49-F238E27FC236}">
                  <a16:creationId xmlns:a16="http://schemas.microsoft.com/office/drawing/2014/main" id="{7916A511-F851-4C81-B5F9-E6786A0CF372}"/>
                </a:ext>
              </a:extLst>
            </p:cNvPr>
            <p:cNvCxnSpPr/>
            <p:nvPr/>
          </p:nvCxnSpPr>
          <p:spPr>
            <a:xfrm flipV="1">
              <a:off x="2777720" y="3394468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箭號: 圓形 269" descr="PLACEHOLDER">
              <a:extLst>
                <a:ext uri="{FF2B5EF4-FFF2-40B4-BE49-F238E27FC236}">
                  <a16:creationId xmlns:a16="http://schemas.microsoft.com/office/drawing/2014/main" id="{E8D84B52-20CF-4F90-B85E-AECC0E0D8957}"/>
                </a:ext>
              </a:extLst>
            </p:cNvPr>
            <p:cNvSpPr/>
            <p:nvPr/>
          </p:nvSpPr>
          <p:spPr>
            <a:xfrm>
              <a:off x="2666595" y="3238893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8786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17A392-A399-4F8A-B16E-EB591EEAA992}"/>
              </a:ext>
            </a:extLst>
          </p:cNvPr>
          <p:cNvGrpSpPr/>
          <p:nvPr/>
        </p:nvGrpSpPr>
        <p:grpSpPr>
          <a:xfrm>
            <a:off x="2246621" y="2611232"/>
            <a:ext cx="1062198" cy="1138836"/>
            <a:chOff x="1892058" y="2231088"/>
            <a:chExt cx="1771324" cy="189912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8D355692-9181-44E0-A0B3-34BD65859136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2EFED65D-8A14-47BA-84B4-082DE456F83B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8AA4C36-765B-496F-BFAD-797B0043012A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263F202-8FAE-4032-9477-2157E6135329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DEBCAEC-134A-4E3C-956C-D71DF5977506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62B92C-CD41-4EE9-9144-88D369B0CC5A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 rot="18000000">
            <a:off x="3232880" y="3180649"/>
            <a:ext cx="1062198" cy="1138837"/>
            <a:chOff x="1892057" y="2231087"/>
            <a:chExt cx="1771326" cy="1899126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90" y="3184990"/>
              <a:ext cx="1096460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2" y="2946512"/>
              <a:ext cx="1096458" cy="94522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40" y="2469562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2" y="2231087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40" y="2469564"/>
              <a:ext cx="1096460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39" y="2946513"/>
              <a:ext cx="1096460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 rot="14400000">
            <a:off x="3232881" y="2041814"/>
            <a:ext cx="1062198" cy="1138836"/>
            <a:chOff x="1892058" y="2231088"/>
            <a:chExt cx="1771324" cy="1899123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 rot="10800000">
            <a:off x="2246621" y="1472396"/>
            <a:ext cx="1062199" cy="1138836"/>
            <a:chOff x="1892058" y="2231088"/>
            <a:chExt cx="1771326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9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2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2" y="246956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1" y="22310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 rot="7200000">
            <a:off x="1260361" y="2041814"/>
            <a:ext cx="1062198" cy="1138836"/>
            <a:chOff x="1892058" y="2231088"/>
            <a:chExt cx="1771324" cy="1899123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 rot="3600000">
            <a:off x="1260361" y="3180650"/>
            <a:ext cx="1062198" cy="1138836"/>
            <a:chOff x="1892058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ACB887-A64C-4805-A4A9-2D98E064129A}"/>
              </a:ext>
            </a:extLst>
          </p:cNvPr>
          <p:cNvGrpSpPr/>
          <p:nvPr/>
        </p:nvGrpSpPr>
        <p:grpSpPr>
          <a:xfrm>
            <a:off x="2246621" y="3750068"/>
            <a:ext cx="1062198" cy="1138836"/>
            <a:chOff x="1892058" y="2231088"/>
            <a:chExt cx="1771324" cy="1899123"/>
          </a:xfrm>
        </p:grpSpPr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229491" y="31849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42541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1" name="群組 250" descr="PLACEHOLDER">
            <a:extLst>
              <a:ext uri="{FF2B5EF4-FFF2-40B4-BE49-F238E27FC236}">
                <a16:creationId xmlns:a16="http://schemas.microsoft.com/office/drawing/2014/main" id="{0AC3C451-E064-4C47-8844-25F7147606E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113271" y="2100057"/>
            <a:ext cx="1328898" cy="1783361"/>
            <a:chOff x="2113271" y="2100057"/>
            <a:chExt cx="1328898" cy="1783361"/>
          </a:xfrm>
        </p:grpSpPr>
        <p:sp>
          <p:nvSpPr>
            <p:cNvPr id="240" name="矩形 239" descr="PLACEHOLDER">
              <a:extLst>
                <a:ext uri="{FF2B5EF4-FFF2-40B4-BE49-F238E27FC236}">
                  <a16:creationId xmlns:a16="http://schemas.microsoft.com/office/drawing/2014/main" id="{469DA19D-B964-4C71-99E9-FDD502DEB4B0}"/>
                </a:ext>
              </a:extLst>
            </p:cNvPr>
            <p:cNvSpPr/>
            <p:nvPr/>
          </p:nvSpPr>
          <p:spPr>
            <a:xfrm>
              <a:off x="2157721" y="2522332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橢圓 240" descr="PLACEHOLDER">
              <a:extLst>
                <a:ext uri="{FF2B5EF4-FFF2-40B4-BE49-F238E27FC236}">
                  <a16:creationId xmlns:a16="http://schemas.microsoft.com/office/drawing/2014/main" id="{51EE59BA-5C5F-4ED1-AD30-6C8DF66C5D37}"/>
                </a:ext>
              </a:extLst>
            </p:cNvPr>
            <p:cNvSpPr/>
            <p:nvPr/>
          </p:nvSpPr>
          <p:spPr>
            <a:xfrm>
              <a:off x="2113271" y="24778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 descr="PLACEHOLDER">
              <a:extLst>
                <a:ext uri="{FF2B5EF4-FFF2-40B4-BE49-F238E27FC236}">
                  <a16:creationId xmlns:a16="http://schemas.microsoft.com/office/drawing/2014/main" id="{D10A3020-1D4B-4FAD-B96D-38057DEDF474}"/>
                </a:ext>
              </a:extLst>
            </p:cNvPr>
            <p:cNvSpPr/>
            <p:nvPr/>
          </p:nvSpPr>
          <p:spPr>
            <a:xfrm>
              <a:off x="3353269" y="24778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 descr="PLACEHOLDER">
              <a:extLst>
                <a:ext uri="{FF2B5EF4-FFF2-40B4-BE49-F238E27FC236}">
                  <a16:creationId xmlns:a16="http://schemas.microsoft.com/office/drawing/2014/main" id="{A2CF520E-0045-4CE5-ABFD-9CBB97E69A84}"/>
                </a:ext>
              </a:extLst>
            </p:cNvPr>
            <p:cNvSpPr/>
            <p:nvPr/>
          </p:nvSpPr>
          <p:spPr>
            <a:xfrm>
              <a:off x="2113271" y="37945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橢圓 243" descr="PLACEHOLDER">
              <a:extLst>
                <a:ext uri="{FF2B5EF4-FFF2-40B4-BE49-F238E27FC236}">
                  <a16:creationId xmlns:a16="http://schemas.microsoft.com/office/drawing/2014/main" id="{022A8593-2DBC-4E52-A3DC-BB182731FF56}"/>
                </a:ext>
              </a:extLst>
            </p:cNvPr>
            <p:cNvSpPr/>
            <p:nvPr/>
          </p:nvSpPr>
          <p:spPr>
            <a:xfrm>
              <a:off x="3353269" y="37945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橢圓 244" descr="PLACEHOLDER">
              <a:extLst>
                <a:ext uri="{FF2B5EF4-FFF2-40B4-BE49-F238E27FC236}">
                  <a16:creationId xmlns:a16="http://schemas.microsoft.com/office/drawing/2014/main" id="{D082E56B-1286-495E-8590-70E9C4524458}"/>
                </a:ext>
              </a:extLst>
            </p:cNvPr>
            <p:cNvSpPr/>
            <p:nvPr/>
          </p:nvSpPr>
          <p:spPr>
            <a:xfrm>
              <a:off x="2733270" y="24778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橢圓 245" descr="PLACEHOLDER">
              <a:extLst>
                <a:ext uri="{FF2B5EF4-FFF2-40B4-BE49-F238E27FC236}">
                  <a16:creationId xmlns:a16="http://schemas.microsoft.com/office/drawing/2014/main" id="{5CCE7636-BBB7-47FB-A3F2-F27470A5E14C}"/>
                </a:ext>
              </a:extLst>
            </p:cNvPr>
            <p:cNvSpPr/>
            <p:nvPr/>
          </p:nvSpPr>
          <p:spPr>
            <a:xfrm>
              <a:off x="2733270" y="37945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 descr="PLACEHOLDER">
              <a:extLst>
                <a:ext uri="{FF2B5EF4-FFF2-40B4-BE49-F238E27FC236}">
                  <a16:creationId xmlns:a16="http://schemas.microsoft.com/office/drawing/2014/main" id="{AE369150-B832-4299-BF25-D4C13001258B}"/>
                </a:ext>
              </a:extLst>
            </p:cNvPr>
            <p:cNvSpPr/>
            <p:nvPr/>
          </p:nvSpPr>
          <p:spPr>
            <a:xfrm>
              <a:off x="2113271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 descr="PLACEHOLDER">
              <a:extLst>
                <a:ext uri="{FF2B5EF4-FFF2-40B4-BE49-F238E27FC236}">
                  <a16:creationId xmlns:a16="http://schemas.microsoft.com/office/drawing/2014/main" id="{85B47154-E41F-4610-B820-86F83388162E}"/>
                </a:ext>
              </a:extLst>
            </p:cNvPr>
            <p:cNvSpPr/>
            <p:nvPr/>
          </p:nvSpPr>
          <p:spPr>
            <a:xfrm>
              <a:off x="3353269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9" name="直線接點 248" descr="PLACEHOLDER">
              <a:extLst>
                <a:ext uri="{FF2B5EF4-FFF2-40B4-BE49-F238E27FC236}">
                  <a16:creationId xmlns:a16="http://schemas.microsoft.com/office/drawing/2014/main" id="{8EA0C39A-E7FB-4115-B7E9-EE71AA8CA5A4}"/>
                </a:ext>
              </a:extLst>
            </p:cNvPr>
            <p:cNvCxnSpPr/>
            <p:nvPr/>
          </p:nvCxnSpPr>
          <p:spPr>
            <a:xfrm flipV="1">
              <a:off x="2777720" y="2255632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箭號: 圓形 249" descr="PLACEHOLDER">
              <a:extLst>
                <a:ext uri="{FF2B5EF4-FFF2-40B4-BE49-F238E27FC236}">
                  <a16:creationId xmlns:a16="http://schemas.microsoft.com/office/drawing/2014/main" id="{360C328C-7FEB-4B84-B6C7-87421828D1E2}"/>
                </a:ext>
              </a:extLst>
            </p:cNvPr>
            <p:cNvSpPr/>
            <p:nvPr/>
          </p:nvSpPr>
          <p:spPr>
            <a:xfrm>
              <a:off x="2666595" y="2100057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群組 262" descr="PLACEHOLDER">
            <a:extLst>
              <a:ext uri="{FF2B5EF4-FFF2-40B4-BE49-F238E27FC236}">
                <a16:creationId xmlns:a16="http://schemas.microsoft.com/office/drawing/2014/main" id="{ECECEF10-524E-4B2C-A930-467B8EB06DA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rot="18000000">
            <a:off x="2935927" y="2763930"/>
            <a:ext cx="1328898" cy="1783362"/>
            <a:chOff x="3099530" y="2669474"/>
            <a:chExt cx="1328898" cy="1783362"/>
          </a:xfrm>
        </p:grpSpPr>
        <p:sp>
          <p:nvSpPr>
            <p:cNvPr id="252" name="矩形 251" descr="PLACEHOLDER">
              <a:extLst>
                <a:ext uri="{FF2B5EF4-FFF2-40B4-BE49-F238E27FC236}">
                  <a16:creationId xmlns:a16="http://schemas.microsoft.com/office/drawing/2014/main" id="{B0BDE68E-38B8-4594-9488-1A25A1DA0FEA}"/>
                </a:ext>
              </a:extLst>
            </p:cNvPr>
            <p:cNvSpPr/>
            <p:nvPr/>
          </p:nvSpPr>
          <p:spPr>
            <a:xfrm>
              <a:off x="3143980" y="3091749"/>
              <a:ext cx="1239998" cy="131663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 descr="PLACEHOLDER">
              <a:extLst>
                <a:ext uri="{FF2B5EF4-FFF2-40B4-BE49-F238E27FC236}">
                  <a16:creationId xmlns:a16="http://schemas.microsoft.com/office/drawing/2014/main" id="{6C485234-13B4-42B0-A8E8-16F319C30900}"/>
                </a:ext>
              </a:extLst>
            </p:cNvPr>
            <p:cNvSpPr/>
            <p:nvPr/>
          </p:nvSpPr>
          <p:spPr>
            <a:xfrm>
              <a:off x="3099530" y="30472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橢圓 253" descr="PLACEHOLDER">
              <a:extLst>
                <a:ext uri="{FF2B5EF4-FFF2-40B4-BE49-F238E27FC236}">
                  <a16:creationId xmlns:a16="http://schemas.microsoft.com/office/drawing/2014/main" id="{6A1CCEE4-B361-45B5-8AC2-571D1E100BC8}"/>
                </a:ext>
              </a:extLst>
            </p:cNvPr>
            <p:cNvSpPr/>
            <p:nvPr/>
          </p:nvSpPr>
          <p:spPr>
            <a:xfrm>
              <a:off x="4339528" y="30472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橢圓 254" descr="PLACEHOLDER">
              <a:extLst>
                <a:ext uri="{FF2B5EF4-FFF2-40B4-BE49-F238E27FC236}">
                  <a16:creationId xmlns:a16="http://schemas.microsoft.com/office/drawing/2014/main" id="{7E9170D1-15F4-4613-9CBF-C42B4A1BF315}"/>
                </a:ext>
              </a:extLst>
            </p:cNvPr>
            <p:cNvSpPr/>
            <p:nvPr/>
          </p:nvSpPr>
          <p:spPr>
            <a:xfrm>
              <a:off x="3099530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橢圓 255" descr="PLACEHOLDER">
              <a:extLst>
                <a:ext uri="{FF2B5EF4-FFF2-40B4-BE49-F238E27FC236}">
                  <a16:creationId xmlns:a16="http://schemas.microsoft.com/office/drawing/2014/main" id="{9FADBFB6-387A-4AC4-BF4B-2F2A3086BA85}"/>
                </a:ext>
              </a:extLst>
            </p:cNvPr>
            <p:cNvSpPr/>
            <p:nvPr/>
          </p:nvSpPr>
          <p:spPr>
            <a:xfrm>
              <a:off x="4339528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 descr="PLACEHOLDER">
              <a:extLst>
                <a:ext uri="{FF2B5EF4-FFF2-40B4-BE49-F238E27FC236}">
                  <a16:creationId xmlns:a16="http://schemas.microsoft.com/office/drawing/2014/main" id="{EEE66620-CC9F-48FA-B89D-2E15619A2FC7}"/>
                </a:ext>
              </a:extLst>
            </p:cNvPr>
            <p:cNvSpPr/>
            <p:nvPr/>
          </p:nvSpPr>
          <p:spPr>
            <a:xfrm>
              <a:off x="3719529" y="30472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 descr="PLACEHOLDER">
              <a:extLst>
                <a:ext uri="{FF2B5EF4-FFF2-40B4-BE49-F238E27FC236}">
                  <a16:creationId xmlns:a16="http://schemas.microsoft.com/office/drawing/2014/main" id="{B5A9FCC4-19D0-4CCD-85B9-5AABA516520D}"/>
                </a:ext>
              </a:extLst>
            </p:cNvPr>
            <p:cNvSpPr/>
            <p:nvPr/>
          </p:nvSpPr>
          <p:spPr>
            <a:xfrm>
              <a:off x="3719529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橢圓 258" descr="PLACEHOLDER">
              <a:extLst>
                <a:ext uri="{FF2B5EF4-FFF2-40B4-BE49-F238E27FC236}">
                  <a16:creationId xmlns:a16="http://schemas.microsoft.com/office/drawing/2014/main" id="{FB0BDCA4-6953-4B59-8741-2A8A6DBAB48F}"/>
                </a:ext>
              </a:extLst>
            </p:cNvPr>
            <p:cNvSpPr/>
            <p:nvPr/>
          </p:nvSpPr>
          <p:spPr>
            <a:xfrm>
              <a:off x="3099530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橢圓 259" descr="PLACEHOLDER">
              <a:extLst>
                <a:ext uri="{FF2B5EF4-FFF2-40B4-BE49-F238E27FC236}">
                  <a16:creationId xmlns:a16="http://schemas.microsoft.com/office/drawing/2014/main" id="{47C1BA53-7630-486E-984D-AC80D78F1EE1}"/>
                </a:ext>
              </a:extLst>
            </p:cNvPr>
            <p:cNvSpPr/>
            <p:nvPr/>
          </p:nvSpPr>
          <p:spPr>
            <a:xfrm>
              <a:off x="4339528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1" name="直線接點 260" descr="PLACEHOLDER">
              <a:extLst>
                <a:ext uri="{FF2B5EF4-FFF2-40B4-BE49-F238E27FC236}">
                  <a16:creationId xmlns:a16="http://schemas.microsoft.com/office/drawing/2014/main" id="{D4EB5EA6-1108-4672-A936-9681E0AF961F}"/>
                </a:ext>
              </a:extLst>
            </p:cNvPr>
            <p:cNvCxnSpPr/>
            <p:nvPr/>
          </p:nvCxnSpPr>
          <p:spPr>
            <a:xfrm flipV="1">
              <a:off x="3763979" y="2825049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箭號: 圓形 261" descr="PLACEHOLDER">
              <a:extLst>
                <a:ext uri="{FF2B5EF4-FFF2-40B4-BE49-F238E27FC236}">
                  <a16:creationId xmlns:a16="http://schemas.microsoft.com/office/drawing/2014/main" id="{28323B34-4994-4F3E-8873-F1EA1EF1454D}"/>
                </a:ext>
              </a:extLst>
            </p:cNvPr>
            <p:cNvSpPr/>
            <p:nvPr/>
          </p:nvSpPr>
          <p:spPr>
            <a:xfrm>
              <a:off x="3652854" y="2669474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群組 274" descr="PLACEHOLDER">
            <a:extLst>
              <a:ext uri="{FF2B5EF4-FFF2-40B4-BE49-F238E27FC236}">
                <a16:creationId xmlns:a16="http://schemas.microsoft.com/office/drawing/2014/main" id="{CF841184-CE14-42DB-BBF6-914C5B01F4A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4400000">
            <a:off x="2935928" y="1814007"/>
            <a:ext cx="1328898" cy="1783361"/>
            <a:chOff x="3099531" y="1530639"/>
            <a:chExt cx="1328898" cy="1783361"/>
          </a:xfrm>
        </p:grpSpPr>
        <p:sp>
          <p:nvSpPr>
            <p:cNvPr id="264" name="矩形 263" descr="PLACEHOLDER">
              <a:extLst>
                <a:ext uri="{FF2B5EF4-FFF2-40B4-BE49-F238E27FC236}">
                  <a16:creationId xmlns:a16="http://schemas.microsoft.com/office/drawing/2014/main" id="{51D387B3-F44D-4863-834E-0434482815E5}"/>
                </a:ext>
              </a:extLst>
            </p:cNvPr>
            <p:cNvSpPr/>
            <p:nvPr/>
          </p:nvSpPr>
          <p:spPr>
            <a:xfrm>
              <a:off x="3143981" y="1952914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橢圓 264" descr="PLACEHOLDER">
              <a:extLst>
                <a:ext uri="{FF2B5EF4-FFF2-40B4-BE49-F238E27FC236}">
                  <a16:creationId xmlns:a16="http://schemas.microsoft.com/office/drawing/2014/main" id="{55EF4EAB-F083-48F6-BA32-22095618B447}"/>
                </a:ext>
              </a:extLst>
            </p:cNvPr>
            <p:cNvSpPr/>
            <p:nvPr/>
          </p:nvSpPr>
          <p:spPr>
            <a:xfrm>
              <a:off x="3099531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橢圓 265" descr="PLACEHOLDER">
              <a:extLst>
                <a:ext uri="{FF2B5EF4-FFF2-40B4-BE49-F238E27FC236}">
                  <a16:creationId xmlns:a16="http://schemas.microsoft.com/office/drawing/2014/main" id="{82C12524-D16D-43C0-8AC4-BBBF7EFF5E95}"/>
                </a:ext>
              </a:extLst>
            </p:cNvPr>
            <p:cNvSpPr/>
            <p:nvPr/>
          </p:nvSpPr>
          <p:spPr>
            <a:xfrm>
              <a:off x="4339529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 descr="PLACEHOLDER">
              <a:extLst>
                <a:ext uri="{FF2B5EF4-FFF2-40B4-BE49-F238E27FC236}">
                  <a16:creationId xmlns:a16="http://schemas.microsoft.com/office/drawing/2014/main" id="{0A3DBAC4-23E8-4277-9591-22B91D348A1D}"/>
                </a:ext>
              </a:extLst>
            </p:cNvPr>
            <p:cNvSpPr/>
            <p:nvPr/>
          </p:nvSpPr>
          <p:spPr>
            <a:xfrm>
              <a:off x="3099531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 descr="PLACEHOLDER">
              <a:extLst>
                <a:ext uri="{FF2B5EF4-FFF2-40B4-BE49-F238E27FC236}">
                  <a16:creationId xmlns:a16="http://schemas.microsoft.com/office/drawing/2014/main" id="{6F9DAE10-0B36-41D5-BE85-0877504D1EF8}"/>
                </a:ext>
              </a:extLst>
            </p:cNvPr>
            <p:cNvSpPr/>
            <p:nvPr/>
          </p:nvSpPr>
          <p:spPr>
            <a:xfrm>
              <a:off x="4339529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橢圓 268" descr="PLACEHOLDER">
              <a:extLst>
                <a:ext uri="{FF2B5EF4-FFF2-40B4-BE49-F238E27FC236}">
                  <a16:creationId xmlns:a16="http://schemas.microsoft.com/office/drawing/2014/main" id="{C63E6649-FED3-417D-9468-E798BE4DB7FF}"/>
                </a:ext>
              </a:extLst>
            </p:cNvPr>
            <p:cNvSpPr/>
            <p:nvPr/>
          </p:nvSpPr>
          <p:spPr>
            <a:xfrm>
              <a:off x="3719530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橢圓 269" descr="PLACEHOLDER">
              <a:extLst>
                <a:ext uri="{FF2B5EF4-FFF2-40B4-BE49-F238E27FC236}">
                  <a16:creationId xmlns:a16="http://schemas.microsoft.com/office/drawing/2014/main" id="{598DC725-FC29-43AB-8629-47D88AC8A328}"/>
                </a:ext>
              </a:extLst>
            </p:cNvPr>
            <p:cNvSpPr/>
            <p:nvPr/>
          </p:nvSpPr>
          <p:spPr>
            <a:xfrm>
              <a:off x="3719530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橢圓 270" descr="PLACEHOLDER">
              <a:extLst>
                <a:ext uri="{FF2B5EF4-FFF2-40B4-BE49-F238E27FC236}">
                  <a16:creationId xmlns:a16="http://schemas.microsoft.com/office/drawing/2014/main" id="{32C19881-A98A-42C6-A65C-E951903FD07C}"/>
                </a:ext>
              </a:extLst>
            </p:cNvPr>
            <p:cNvSpPr/>
            <p:nvPr/>
          </p:nvSpPr>
          <p:spPr>
            <a:xfrm>
              <a:off x="3099531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橢圓 271" descr="PLACEHOLDER">
              <a:extLst>
                <a:ext uri="{FF2B5EF4-FFF2-40B4-BE49-F238E27FC236}">
                  <a16:creationId xmlns:a16="http://schemas.microsoft.com/office/drawing/2014/main" id="{0569121E-5FA9-4622-8CA5-22E6D3D734A3}"/>
                </a:ext>
              </a:extLst>
            </p:cNvPr>
            <p:cNvSpPr/>
            <p:nvPr/>
          </p:nvSpPr>
          <p:spPr>
            <a:xfrm>
              <a:off x="4339529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3" name="直線接點 272" descr="PLACEHOLDER">
              <a:extLst>
                <a:ext uri="{FF2B5EF4-FFF2-40B4-BE49-F238E27FC236}">
                  <a16:creationId xmlns:a16="http://schemas.microsoft.com/office/drawing/2014/main" id="{5FDD33BA-486C-4373-BF7F-55EA4A622FB7}"/>
                </a:ext>
              </a:extLst>
            </p:cNvPr>
            <p:cNvCxnSpPr/>
            <p:nvPr/>
          </p:nvCxnSpPr>
          <p:spPr>
            <a:xfrm flipV="1">
              <a:off x="3763980" y="1686214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箭號: 圓形 273" descr="PLACEHOLDER">
              <a:extLst>
                <a:ext uri="{FF2B5EF4-FFF2-40B4-BE49-F238E27FC236}">
                  <a16:creationId xmlns:a16="http://schemas.microsoft.com/office/drawing/2014/main" id="{F88277B1-E19A-4780-921F-A90ED7EB4711}"/>
                </a:ext>
              </a:extLst>
            </p:cNvPr>
            <p:cNvSpPr/>
            <p:nvPr/>
          </p:nvSpPr>
          <p:spPr>
            <a:xfrm>
              <a:off x="3652855" y="1530639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7" name="群組 286" descr="PLACEHOLDER">
            <a:extLst>
              <a:ext uri="{FF2B5EF4-FFF2-40B4-BE49-F238E27FC236}">
                <a16:creationId xmlns:a16="http://schemas.microsoft.com/office/drawing/2014/main" id="{0F12276F-BA5E-43FC-A4C3-2D09C651C8D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0800000">
            <a:off x="2113271" y="1339046"/>
            <a:ext cx="1328899" cy="1783361"/>
            <a:chOff x="2113271" y="961221"/>
            <a:chExt cx="1328899" cy="1783361"/>
          </a:xfrm>
        </p:grpSpPr>
        <p:sp>
          <p:nvSpPr>
            <p:cNvPr id="276" name="矩形 275" descr="PLACEHOLDER">
              <a:extLst>
                <a:ext uri="{FF2B5EF4-FFF2-40B4-BE49-F238E27FC236}">
                  <a16:creationId xmlns:a16="http://schemas.microsoft.com/office/drawing/2014/main" id="{8DBBBEC3-C5B0-4A14-8C8F-EE7ED2197BEC}"/>
                </a:ext>
              </a:extLst>
            </p:cNvPr>
            <p:cNvSpPr/>
            <p:nvPr/>
          </p:nvSpPr>
          <p:spPr>
            <a:xfrm>
              <a:off x="2157721" y="1383496"/>
              <a:ext cx="1239999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 descr="PLACEHOLDER">
              <a:extLst>
                <a:ext uri="{FF2B5EF4-FFF2-40B4-BE49-F238E27FC236}">
                  <a16:creationId xmlns:a16="http://schemas.microsoft.com/office/drawing/2014/main" id="{D2C4E74D-78B0-459F-99FD-32A48A144E90}"/>
                </a:ext>
              </a:extLst>
            </p:cNvPr>
            <p:cNvSpPr/>
            <p:nvPr/>
          </p:nvSpPr>
          <p:spPr>
            <a:xfrm>
              <a:off x="2113271" y="1339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 descr="PLACEHOLDER">
              <a:extLst>
                <a:ext uri="{FF2B5EF4-FFF2-40B4-BE49-F238E27FC236}">
                  <a16:creationId xmlns:a16="http://schemas.microsoft.com/office/drawing/2014/main" id="{670BA5E4-D5B5-49E3-9DA0-E5B1149BE93B}"/>
                </a:ext>
              </a:extLst>
            </p:cNvPr>
            <p:cNvSpPr/>
            <p:nvPr/>
          </p:nvSpPr>
          <p:spPr>
            <a:xfrm>
              <a:off x="3353270" y="1339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 descr="PLACEHOLDER">
              <a:extLst>
                <a:ext uri="{FF2B5EF4-FFF2-40B4-BE49-F238E27FC236}">
                  <a16:creationId xmlns:a16="http://schemas.microsoft.com/office/drawing/2014/main" id="{33F84831-14AA-4D29-BF12-7BDEAE2C17F6}"/>
                </a:ext>
              </a:extLst>
            </p:cNvPr>
            <p:cNvSpPr/>
            <p:nvPr/>
          </p:nvSpPr>
          <p:spPr>
            <a:xfrm>
              <a:off x="2113271" y="26556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橢圓 279" descr="PLACEHOLDER">
              <a:extLst>
                <a:ext uri="{FF2B5EF4-FFF2-40B4-BE49-F238E27FC236}">
                  <a16:creationId xmlns:a16="http://schemas.microsoft.com/office/drawing/2014/main" id="{4DBAB9A4-1D50-4A84-98BE-859B7A96CBB0}"/>
                </a:ext>
              </a:extLst>
            </p:cNvPr>
            <p:cNvSpPr/>
            <p:nvPr/>
          </p:nvSpPr>
          <p:spPr>
            <a:xfrm>
              <a:off x="3353270" y="26556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橢圓 280" descr="PLACEHOLDER">
              <a:extLst>
                <a:ext uri="{FF2B5EF4-FFF2-40B4-BE49-F238E27FC236}">
                  <a16:creationId xmlns:a16="http://schemas.microsoft.com/office/drawing/2014/main" id="{7B3A0D62-4F62-4631-8DB8-7AF5B80B9809}"/>
                </a:ext>
              </a:extLst>
            </p:cNvPr>
            <p:cNvSpPr/>
            <p:nvPr/>
          </p:nvSpPr>
          <p:spPr>
            <a:xfrm>
              <a:off x="2733271" y="1339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橢圓 281" descr="PLACEHOLDER">
              <a:extLst>
                <a:ext uri="{FF2B5EF4-FFF2-40B4-BE49-F238E27FC236}">
                  <a16:creationId xmlns:a16="http://schemas.microsoft.com/office/drawing/2014/main" id="{EE5A728C-F0D5-481F-A7FE-2CD174C13B90}"/>
                </a:ext>
              </a:extLst>
            </p:cNvPr>
            <p:cNvSpPr/>
            <p:nvPr/>
          </p:nvSpPr>
          <p:spPr>
            <a:xfrm>
              <a:off x="2733271" y="26556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橢圓 282" descr="PLACEHOLDER">
              <a:extLst>
                <a:ext uri="{FF2B5EF4-FFF2-40B4-BE49-F238E27FC236}">
                  <a16:creationId xmlns:a16="http://schemas.microsoft.com/office/drawing/2014/main" id="{AB0D680E-0B33-498D-BE10-CB9C88824FA8}"/>
                </a:ext>
              </a:extLst>
            </p:cNvPr>
            <p:cNvSpPr/>
            <p:nvPr/>
          </p:nvSpPr>
          <p:spPr>
            <a:xfrm>
              <a:off x="2113271" y="19973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橢圓 283" descr="PLACEHOLDER">
              <a:extLst>
                <a:ext uri="{FF2B5EF4-FFF2-40B4-BE49-F238E27FC236}">
                  <a16:creationId xmlns:a16="http://schemas.microsoft.com/office/drawing/2014/main" id="{D77A75C0-70B9-4D3B-AEC0-81FC7F204A48}"/>
                </a:ext>
              </a:extLst>
            </p:cNvPr>
            <p:cNvSpPr/>
            <p:nvPr/>
          </p:nvSpPr>
          <p:spPr>
            <a:xfrm>
              <a:off x="3353270" y="19973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5" name="直線接點 284" descr="PLACEHOLDER">
              <a:extLst>
                <a:ext uri="{FF2B5EF4-FFF2-40B4-BE49-F238E27FC236}">
                  <a16:creationId xmlns:a16="http://schemas.microsoft.com/office/drawing/2014/main" id="{B31F2927-956A-4123-BC4A-7B64824A31E0}"/>
                </a:ext>
              </a:extLst>
            </p:cNvPr>
            <p:cNvCxnSpPr/>
            <p:nvPr/>
          </p:nvCxnSpPr>
          <p:spPr>
            <a:xfrm flipV="1">
              <a:off x="2777721" y="1116796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箭號: 圓形 285" descr="PLACEHOLDER">
              <a:extLst>
                <a:ext uri="{FF2B5EF4-FFF2-40B4-BE49-F238E27FC236}">
                  <a16:creationId xmlns:a16="http://schemas.microsoft.com/office/drawing/2014/main" id="{3151A1FF-B8AF-42A1-8B6E-B77511F0CE36}"/>
                </a:ext>
              </a:extLst>
            </p:cNvPr>
            <p:cNvSpPr/>
            <p:nvPr/>
          </p:nvSpPr>
          <p:spPr>
            <a:xfrm>
              <a:off x="2666596" y="961221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9" name="群組 298" descr="PLACEHOLDER">
            <a:extLst>
              <a:ext uri="{FF2B5EF4-FFF2-40B4-BE49-F238E27FC236}">
                <a16:creationId xmlns:a16="http://schemas.microsoft.com/office/drawing/2014/main" id="{018D180D-A4C2-46CB-8B2B-9B324701CEB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7200000">
            <a:off x="1290614" y="1814007"/>
            <a:ext cx="1328898" cy="1783361"/>
            <a:chOff x="1127011" y="1530639"/>
            <a:chExt cx="1328898" cy="1783361"/>
          </a:xfrm>
        </p:grpSpPr>
        <p:sp>
          <p:nvSpPr>
            <p:cNvPr id="288" name="矩形 287" descr="PLACEHOLDER">
              <a:extLst>
                <a:ext uri="{FF2B5EF4-FFF2-40B4-BE49-F238E27FC236}">
                  <a16:creationId xmlns:a16="http://schemas.microsoft.com/office/drawing/2014/main" id="{7D992DF4-68A7-43EE-901E-21CD99807CBC}"/>
                </a:ext>
              </a:extLst>
            </p:cNvPr>
            <p:cNvSpPr/>
            <p:nvPr/>
          </p:nvSpPr>
          <p:spPr>
            <a:xfrm>
              <a:off x="1171461" y="1952914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橢圓 288" descr="PLACEHOLDER">
              <a:extLst>
                <a:ext uri="{FF2B5EF4-FFF2-40B4-BE49-F238E27FC236}">
                  <a16:creationId xmlns:a16="http://schemas.microsoft.com/office/drawing/2014/main" id="{AB3A8A89-4D71-441A-A316-C3340D74AE42}"/>
                </a:ext>
              </a:extLst>
            </p:cNvPr>
            <p:cNvSpPr/>
            <p:nvPr/>
          </p:nvSpPr>
          <p:spPr>
            <a:xfrm>
              <a:off x="1127011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橢圓 289" descr="PLACEHOLDER">
              <a:extLst>
                <a:ext uri="{FF2B5EF4-FFF2-40B4-BE49-F238E27FC236}">
                  <a16:creationId xmlns:a16="http://schemas.microsoft.com/office/drawing/2014/main" id="{B276FB99-C981-4A9B-A881-14B9CADC135C}"/>
                </a:ext>
              </a:extLst>
            </p:cNvPr>
            <p:cNvSpPr/>
            <p:nvPr/>
          </p:nvSpPr>
          <p:spPr>
            <a:xfrm>
              <a:off x="2367009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橢圓 290" descr="PLACEHOLDER">
              <a:extLst>
                <a:ext uri="{FF2B5EF4-FFF2-40B4-BE49-F238E27FC236}">
                  <a16:creationId xmlns:a16="http://schemas.microsoft.com/office/drawing/2014/main" id="{D19C60A6-77D9-4DCB-BC8A-CCA3D4377A0A}"/>
                </a:ext>
              </a:extLst>
            </p:cNvPr>
            <p:cNvSpPr/>
            <p:nvPr/>
          </p:nvSpPr>
          <p:spPr>
            <a:xfrm>
              <a:off x="1127011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橢圓 291" descr="PLACEHOLDER">
              <a:extLst>
                <a:ext uri="{FF2B5EF4-FFF2-40B4-BE49-F238E27FC236}">
                  <a16:creationId xmlns:a16="http://schemas.microsoft.com/office/drawing/2014/main" id="{EB02B306-CDAF-49A4-8772-3D45BCEA015D}"/>
                </a:ext>
              </a:extLst>
            </p:cNvPr>
            <p:cNvSpPr/>
            <p:nvPr/>
          </p:nvSpPr>
          <p:spPr>
            <a:xfrm>
              <a:off x="2367009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橢圓 292" descr="PLACEHOLDER">
              <a:extLst>
                <a:ext uri="{FF2B5EF4-FFF2-40B4-BE49-F238E27FC236}">
                  <a16:creationId xmlns:a16="http://schemas.microsoft.com/office/drawing/2014/main" id="{C121B19B-1F52-46A5-96F8-DA85668DB39E}"/>
                </a:ext>
              </a:extLst>
            </p:cNvPr>
            <p:cNvSpPr/>
            <p:nvPr/>
          </p:nvSpPr>
          <p:spPr>
            <a:xfrm>
              <a:off x="1747010" y="190846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橢圓 293" descr="PLACEHOLDER">
              <a:extLst>
                <a:ext uri="{FF2B5EF4-FFF2-40B4-BE49-F238E27FC236}">
                  <a16:creationId xmlns:a16="http://schemas.microsoft.com/office/drawing/2014/main" id="{69910812-D343-46DE-8B5E-91BBC8C9662A}"/>
                </a:ext>
              </a:extLst>
            </p:cNvPr>
            <p:cNvSpPr/>
            <p:nvPr/>
          </p:nvSpPr>
          <p:spPr>
            <a:xfrm>
              <a:off x="1747010" y="32251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橢圓 294" descr="PLACEHOLDER">
              <a:extLst>
                <a:ext uri="{FF2B5EF4-FFF2-40B4-BE49-F238E27FC236}">
                  <a16:creationId xmlns:a16="http://schemas.microsoft.com/office/drawing/2014/main" id="{54CE3036-930D-4908-8F8C-44D90A1FEE54}"/>
                </a:ext>
              </a:extLst>
            </p:cNvPr>
            <p:cNvSpPr/>
            <p:nvPr/>
          </p:nvSpPr>
          <p:spPr>
            <a:xfrm>
              <a:off x="1127011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橢圓 295" descr="PLACEHOLDER">
              <a:extLst>
                <a:ext uri="{FF2B5EF4-FFF2-40B4-BE49-F238E27FC236}">
                  <a16:creationId xmlns:a16="http://schemas.microsoft.com/office/drawing/2014/main" id="{BBEB8449-0AA5-4BFC-95B6-BECD6EDF17DE}"/>
                </a:ext>
              </a:extLst>
            </p:cNvPr>
            <p:cNvSpPr/>
            <p:nvPr/>
          </p:nvSpPr>
          <p:spPr>
            <a:xfrm>
              <a:off x="2367009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接點 296" descr="PLACEHOLDER">
              <a:extLst>
                <a:ext uri="{FF2B5EF4-FFF2-40B4-BE49-F238E27FC236}">
                  <a16:creationId xmlns:a16="http://schemas.microsoft.com/office/drawing/2014/main" id="{BAD1CF42-724C-417F-9A5E-E562406718F5}"/>
                </a:ext>
              </a:extLst>
            </p:cNvPr>
            <p:cNvCxnSpPr/>
            <p:nvPr/>
          </p:nvCxnSpPr>
          <p:spPr>
            <a:xfrm flipV="1">
              <a:off x="1791460" y="1686214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箭號: 圓形 297" descr="PLACEHOLDER">
              <a:extLst>
                <a:ext uri="{FF2B5EF4-FFF2-40B4-BE49-F238E27FC236}">
                  <a16:creationId xmlns:a16="http://schemas.microsoft.com/office/drawing/2014/main" id="{103033D9-6ACC-4574-A373-607EF3534732}"/>
                </a:ext>
              </a:extLst>
            </p:cNvPr>
            <p:cNvSpPr/>
            <p:nvPr/>
          </p:nvSpPr>
          <p:spPr>
            <a:xfrm>
              <a:off x="1680335" y="1530639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1" name="群組 310" descr="PLACEHOLDER">
            <a:extLst>
              <a:ext uri="{FF2B5EF4-FFF2-40B4-BE49-F238E27FC236}">
                <a16:creationId xmlns:a16="http://schemas.microsoft.com/office/drawing/2014/main" id="{FB895B06-1D0F-40E9-A3EC-A2F3E03A823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 rot="3600000">
            <a:off x="1290614" y="2763931"/>
            <a:ext cx="1328898" cy="1783361"/>
            <a:chOff x="1127011" y="2669475"/>
            <a:chExt cx="1328898" cy="1783361"/>
          </a:xfrm>
        </p:grpSpPr>
        <p:sp>
          <p:nvSpPr>
            <p:cNvPr id="300" name="矩形 299" descr="PLACEHOLDER">
              <a:extLst>
                <a:ext uri="{FF2B5EF4-FFF2-40B4-BE49-F238E27FC236}">
                  <a16:creationId xmlns:a16="http://schemas.microsoft.com/office/drawing/2014/main" id="{245CB3EE-8FCD-41C2-B193-4C93ADB9062E}"/>
                </a:ext>
              </a:extLst>
            </p:cNvPr>
            <p:cNvSpPr/>
            <p:nvPr/>
          </p:nvSpPr>
          <p:spPr>
            <a:xfrm>
              <a:off x="1171461" y="3091750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橢圓 300" descr="PLACEHOLDER">
              <a:extLst>
                <a:ext uri="{FF2B5EF4-FFF2-40B4-BE49-F238E27FC236}">
                  <a16:creationId xmlns:a16="http://schemas.microsoft.com/office/drawing/2014/main" id="{6FB8015C-69DC-4363-92DB-A573B28CED75}"/>
                </a:ext>
              </a:extLst>
            </p:cNvPr>
            <p:cNvSpPr/>
            <p:nvPr/>
          </p:nvSpPr>
          <p:spPr>
            <a:xfrm>
              <a:off x="1127011" y="30473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 descr="PLACEHOLDER">
              <a:extLst>
                <a:ext uri="{FF2B5EF4-FFF2-40B4-BE49-F238E27FC236}">
                  <a16:creationId xmlns:a16="http://schemas.microsoft.com/office/drawing/2014/main" id="{033905F0-BD55-4097-AAB2-F41CA232DF0D}"/>
                </a:ext>
              </a:extLst>
            </p:cNvPr>
            <p:cNvSpPr/>
            <p:nvPr/>
          </p:nvSpPr>
          <p:spPr>
            <a:xfrm>
              <a:off x="2367009" y="30473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橢圓 302" descr="PLACEHOLDER">
              <a:extLst>
                <a:ext uri="{FF2B5EF4-FFF2-40B4-BE49-F238E27FC236}">
                  <a16:creationId xmlns:a16="http://schemas.microsoft.com/office/drawing/2014/main" id="{AE438B10-E810-4E68-B1AE-78479B763B97}"/>
                </a:ext>
              </a:extLst>
            </p:cNvPr>
            <p:cNvSpPr/>
            <p:nvPr/>
          </p:nvSpPr>
          <p:spPr>
            <a:xfrm>
              <a:off x="1127011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橢圓 303" descr="PLACEHOLDER">
              <a:extLst>
                <a:ext uri="{FF2B5EF4-FFF2-40B4-BE49-F238E27FC236}">
                  <a16:creationId xmlns:a16="http://schemas.microsoft.com/office/drawing/2014/main" id="{3352B88F-1784-4A95-90AF-D1CDDAAE3CB7}"/>
                </a:ext>
              </a:extLst>
            </p:cNvPr>
            <p:cNvSpPr/>
            <p:nvPr/>
          </p:nvSpPr>
          <p:spPr>
            <a:xfrm>
              <a:off x="2367009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橢圓 304" descr="PLACEHOLDER">
              <a:extLst>
                <a:ext uri="{FF2B5EF4-FFF2-40B4-BE49-F238E27FC236}">
                  <a16:creationId xmlns:a16="http://schemas.microsoft.com/office/drawing/2014/main" id="{CD7A721A-7A19-4A38-A400-1EFDAF0C0B1C}"/>
                </a:ext>
              </a:extLst>
            </p:cNvPr>
            <p:cNvSpPr/>
            <p:nvPr/>
          </p:nvSpPr>
          <p:spPr>
            <a:xfrm>
              <a:off x="1747010" y="30473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橢圓 305" descr="PLACEHOLDER">
              <a:extLst>
                <a:ext uri="{FF2B5EF4-FFF2-40B4-BE49-F238E27FC236}">
                  <a16:creationId xmlns:a16="http://schemas.microsoft.com/office/drawing/2014/main" id="{40F3E0F4-9FCE-4FB9-B0D7-44036D0B2247}"/>
                </a:ext>
              </a:extLst>
            </p:cNvPr>
            <p:cNvSpPr/>
            <p:nvPr/>
          </p:nvSpPr>
          <p:spPr>
            <a:xfrm>
              <a:off x="1747010" y="43639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橢圓 306" descr="PLACEHOLDER">
              <a:extLst>
                <a:ext uri="{FF2B5EF4-FFF2-40B4-BE49-F238E27FC236}">
                  <a16:creationId xmlns:a16="http://schemas.microsoft.com/office/drawing/2014/main" id="{AA583DB8-D672-4152-940C-22096FA1966E}"/>
                </a:ext>
              </a:extLst>
            </p:cNvPr>
            <p:cNvSpPr/>
            <p:nvPr/>
          </p:nvSpPr>
          <p:spPr>
            <a:xfrm>
              <a:off x="1127011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橢圓 307" descr="PLACEHOLDER">
              <a:extLst>
                <a:ext uri="{FF2B5EF4-FFF2-40B4-BE49-F238E27FC236}">
                  <a16:creationId xmlns:a16="http://schemas.microsoft.com/office/drawing/2014/main" id="{14CD1DB8-0FE1-4B30-B091-08CBF35809D8}"/>
                </a:ext>
              </a:extLst>
            </p:cNvPr>
            <p:cNvSpPr/>
            <p:nvPr/>
          </p:nvSpPr>
          <p:spPr>
            <a:xfrm>
              <a:off x="2367009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9" name="直線接點 308" descr="PLACEHOLDER">
              <a:extLst>
                <a:ext uri="{FF2B5EF4-FFF2-40B4-BE49-F238E27FC236}">
                  <a16:creationId xmlns:a16="http://schemas.microsoft.com/office/drawing/2014/main" id="{E4695580-DD1E-4634-9522-A232497FDE6D}"/>
                </a:ext>
              </a:extLst>
            </p:cNvPr>
            <p:cNvCxnSpPr/>
            <p:nvPr/>
          </p:nvCxnSpPr>
          <p:spPr>
            <a:xfrm flipV="1">
              <a:off x="1791460" y="282505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箭號: 圓形 309" descr="PLACEHOLDER">
              <a:extLst>
                <a:ext uri="{FF2B5EF4-FFF2-40B4-BE49-F238E27FC236}">
                  <a16:creationId xmlns:a16="http://schemas.microsoft.com/office/drawing/2014/main" id="{ADEFFA54-D7BD-4DF5-AB71-3A095C17E9D5}"/>
                </a:ext>
              </a:extLst>
            </p:cNvPr>
            <p:cNvSpPr/>
            <p:nvPr/>
          </p:nvSpPr>
          <p:spPr>
            <a:xfrm>
              <a:off x="1680335" y="266947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3" name="群組 322" descr="PLACEHOLDER">
            <a:extLst>
              <a:ext uri="{FF2B5EF4-FFF2-40B4-BE49-F238E27FC236}">
                <a16:creationId xmlns:a16="http://schemas.microsoft.com/office/drawing/2014/main" id="{2771E0F2-DD2A-4990-9670-A7D5B3738F5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2113271" y="3238893"/>
            <a:ext cx="1328898" cy="1783361"/>
            <a:chOff x="2113271" y="3238893"/>
            <a:chExt cx="1328898" cy="1783361"/>
          </a:xfrm>
        </p:grpSpPr>
        <p:sp>
          <p:nvSpPr>
            <p:cNvPr id="312" name="矩形 311" descr="PLACEHOLDER">
              <a:extLst>
                <a:ext uri="{FF2B5EF4-FFF2-40B4-BE49-F238E27FC236}">
                  <a16:creationId xmlns:a16="http://schemas.microsoft.com/office/drawing/2014/main" id="{FCAEECF2-D68E-4B42-AAF3-82ECE6477B09}"/>
                </a:ext>
              </a:extLst>
            </p:cNvPr>
            <p:cNvSpPr/>
            <p:nvPr/>
          </p:nvSpPr>
          <p:spPr>
            <a:xfrm>
              <a:off x="2157721" y="3661168"/>
              <a:ext cx="1239998" cy="131663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橢圓 312" descr="PLACEHOLDER">
              <a:extLst>
                <a:ext uri="{FF2B5EF4-FFF2-40B4-BE49-F238E27FC236}">
                  <a16:creationId xmlns:a16="http://schemas.microsoft.com/office/drawing/2014/main" id="{F8C0D5F0-74C6-4B04-B834-4F938F41A76C}"/>
                </a:ext>
              </a:extLst>
            </p:cNvPr>
            <p:cNvSpPr/>
            <p:nvPr/>
          </p:nvSpPr>
          <p:spPr>
            <a:xfrm>
              <a:off x="2113271" y="36167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橢圓 313" descr="PLACEHOLDER">
              <a:extLst>
                <a:ext uri="{FF2B5EF4-FFF2-40B4-BE49-F238E27FC236}">
                  <a16:creationId xmlns:a16="http://schemas.microsoft.com/office/drawing/2014/main" id="{8AFB8D07-06BB-43F1-93DD-38B9947E2697}"/>
                </a:ext>
              </a:extLst>
            </p:cNvPr>
            <p:cNvSpPr/>
            <p:nvPr/>
          </p:nvSpPr>
          <p:spPr>
            <a:xfrm>
              <a:off x="3353269" y="36167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橢圓 314" descr="PLACEHOLDER">
              <a:extLst>
                <a:ext uri="{FF2B5EF4-FFF2-40B4-BE49-F238E27FC236}">
                  <a16:creationId xmlns:a16="http://schemas.microsoft.com/office/drawing/2014/main" id="{FA5258EF-D2BB-40BB-83D7-26FE559D7C63}"/>
                </a:ext>
              </a:extLst>
            </p:cNvPr>
            <p:cNvSpPr/>
            <p:nvPr/>
          </p:nvSpPr>
          <p:spPr>
            <a:xfrm>
              <a:off x="2113271" y="4933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橢圓 315" descr="PLACEHOLDER">
              <a:extLst>
                <a:ext uri="{FF2B5EF4-FFF2-40B4-BE49-F238E27FC236}">
                  <a16:creationId xmlns:a16="http://schemas.microsoft.com/office/drawing/2014/main" id="{7D1D23CF-8F4B-4CF9-B90F-3D2147541836}"/>
                </a:ext>
              </a:extLst>
            </p:cNvPr>
            <p:cNvSpPr/>
            <p:nvPr/>
          </p:nvSpPr>
          <p:spPr>
            <a:xfrm>
              <a:off x="3353269" y="4933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橢圓 316" descr="PLACEHOLDER">
              <a:extLst>
                <a:ext uri="{FF2B5EF4-FFF2-40B4-BE49-F238E27FC236}">
                  <a16:creationId xmlns:a16="http://schemas.microsoft.com/office/drawing/2014/main" id="{E87C43F1-CF23-49FC-B811-6622FE94706B}"/>
                </a:ext>
              </a:extLst>
            </p:cNvPr>
            <p:cNvSpPr/>
            <p:nvPr/>
          </p:nvSpPr>
          <p:spPr>
            <a:xfrm>
              <a:off x="2733270" y="36167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橢圓 317" descr="PLACEHOLDER">
              <a:extLst>
                <a:ext uri="{FF2B5EF4-FFF2-40B4-BE49-F238E27FC236}">
                  <a16:creationId xmlns:a16="http://schemas.microsoft.com/office/drawing/2014/main" id="{0A85E386-E044-4FD2-B1EA-B277CAC90D00}"/>
                </a:ext>
              </a:extLst>
            </p:cNvPr>
            <p:cNvSpPr/>
            <p:nvPr/>
          </p:nvSpPr>
          <p:spPr>
            <a:xfrm>
              <a:off x="2733270" y="4933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橢圓 318" descr="PLACEHOLDER">
              <a:extLst>
                <a:ext uri="{FF2B5EF4-FFF2-40B4-BE49-F238E27FC236}">
                  <a16:creationId xmlns:a16="http://schemas.microsoft.com/office/drawing/2014/main" id="{4F942F70-36D6-40C9-A06E-45EF89B18373}"/>
                </a:ext>
              </a:extLst>
            </p:cNvPr>
            <p:cNvSpPr/>
            <p:nvPr/>
          </p:nvSpPr>
          <p:spPr>
            <a:xfrm>
              <a:off x="2113271" y="42750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0" name="橢圓 319" descr="PLACEHOLDER">
              <a:extLst>
                <a:ext uri="{FF2B5EF4-FFF2-40B4-BE49-F238E27FC236}">
                  <a16:creationId xmlns:a16="http://schemas.microsoft.com/office/drawing/2014/main" id="{0DA023B0-F499-44DE-A379-87C3C1E85C0A}"/>
                </a:ext>
              </a:extLst>
            </p:cNvPr>
            <p:cNvSpPr/>
            <p:nvPr/>
          </p:nvSpPr>
          <p:spPr>
            <a:xfrm>
              <a:off x="3353269" y="427503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1" name="直線接點 320" descr="PLACEHOLDER">
              <a:extLst>
                <a:ext uri="{FF2B5EF4-FFF2-40B4-BE49-F238E27FC236}">
                  <a16:creationId xmlns:a16="http://schemas.microsoft.com/office/drawing/2014/main" id="{77998A6C-A051-45C5-9EB7-2A6DE230A6E8}"/>
                </a:ext>
              </a:extLst>
            </p:cNvPr>
            <p:cNvCxnSpPr/>
            <p:nvPr/>
          </p:nvCxnSpPr>
          <p:spPr>
            <a:xfrm flipV="1">
              <a:off x="2777720" y="3394468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箭號: 圓形 321" descr="PLACEHOLDER">
              <a:extLst>
                <a:ext uri="{FF2B5EF4-FFF2-40B4-BE49-F238E27FC236}">
                  <a16:creationId xmlns:a16="http://schemas.microsoft.com/office/drawing/2014/main" id="{9169418D-54D3-48B2-BA0A-4D1157A90347}"/>
                </a:ext>
              </a:extLst>
            </p:cNvPr>
            <p:cNvSpPr/>
            <p:nvPr/>
          </p:nvSpPr>
          <p:spPr>
            <a:xfrm>
              <a:off x="2666595" y="3238893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4" name="矩形 323">
            <a:extLst>
              <a:ext uri="{FF2B5EF4-FFF2-40B4-BE49-F238E27FC236}">
                <a16:creationId xmlns:a16="http://schemas.microsoft.com/office/drawing/2014/main" id="{E5130125-CA4B-4C2E-80C2-7B16100B1228}"/>
              </a:ext>
            </a:extLst>
          </p:cNvPr>
          <p:cNvSpPr/>
          <p:nvPr/>
        </p:nvSpPr>
        <p:spPr>
          <a:xfrm>
            <a:off x="1076932" y="5871410"/>
            <a:ext cx="4666324" cy="847023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全選；</a:t>
            </a:r>
            <a:endParaRPr lang="en-US" altLang="zh-TW" dirty="0">
              <a:solidFill>
                <a:schemeClr val="tx1"/>
              </a:solidFill>
            </a:endParaRPr>
          </a:p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聚集；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f.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指向；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80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 rot="18000000">
            <a:off x="3232880" y="3180650"/>
            <a:ext cx="1062197" cy="1138835"/>
            <a:chOff x="1892057" y="2231087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89" y="3184987"/>
              <a:ext cx="1096460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0" y="2946511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39" y="2469560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7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39" y="2469561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39" y="2946512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 rot="14400000">
            <a:off x="3232880" y="2041814"/>
            <a:ext cx="1062197" cy="1138836"/>
            <a:chOff x="1892057" y="2231088"/>
            <a:chExt cx="1771321" cy="1899124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87" y="3184990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37" y="2946514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37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89" y="2231088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39" y="294651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 rot="10800000">
            <a:off x="2246621" y="1472396"/>
            <a:ext cx="1062199" cy="1138836"/>
            <a:chOff x="1892058" y="2231087"/>
            <a:chExt cx="1771326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2" y="294651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2" y="2469561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1" y="2231087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 rot="7200000">
            <a:off x="1260360" y="2041816"/>
            <a:ext cx="1062199" cy="1138835"/>
            <a:chOff x="1892059" y="2231088"/>
            <a:chExt cx="1771326" cy="1899121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7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4" y="2946510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3" y="2469560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1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1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 rot="3600000">
            <a:off x="1260361" y="3180650"/>
            <a:ext cx="1062198" cy="1138837"/>
            <a:chOff x="1892059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9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2" y="2946513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2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1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ACB887-A64C-4805-A4A9-2D98E064129A}"/>
              </a:ext>
            </a:extLst>
          </p:cNvPr>
          <p:cNvGrpSpPr/>
          <p:nvPr/>
        </p:nvGrpSpPr>
        <p:grpSpPr>
          <a:xfrm>
            <a:off x="2246621" y="3750068"/>
            <a:ext cx="1062199" cy="1138836"/>
            <a:chOff x="1892058" y="2231087"/>
            <a:chExt cx="1771326" cy="1899123"/>
          </a:xfrm>
        </p:grpSpPr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229491" y="31849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42542" y="294651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42542" y="2469561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229491" y="2231087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78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劃一正三角形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355692-9181-44E0-A0B3-34BD65859136}"/>
              </a:ext>
            </a:extLst>
          </p:cNvPr>
          <p:cNvSpPr/>
          <p:nvPr/>
        </p:nvSpPr>
        <p:spPr>
          <a:xfrm>
            <a:off x="2229491" y="3184988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C8BFFE-16E6-4C40-A796-1A6B0801532D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tx1"/>
                </a:solidFill>
              </a:rPr>
              <a:t>Shift+</a:t>
            </a:r>
            <a:r>
              <a:rPr lang="zh-TW" altLang="en-US" dirty="0">
                <a:solidFill>
                  <a:schemeClr val="tx1"/>
                </a:solidFill>
              </a:rPr>
              <a:t>繪圖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三角形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640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 rot="18000000">
            <a:off x="3232880" y="3180650"/>
            <a:ext cx="1062197" cy="1138835"/>
            <a:chOff x="1892057" y="2231087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89" y="3184987"/>
              <a:ext cx="1096460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0" y="2946511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39" y="2469560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7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39" y="2469561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39" y="2946512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 rot="14400000">
            <a:off x="3232880" y="2041814"/>
            <a:ext cx="1062197" cy="1138836"/>
            <a:chOff x="1892057" y="2231088"/>
            <a:chExt cx="1771321" cy="1899124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87" y="3184990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37" y="2946514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37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89" y="2231088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39" y="294651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 rot="10800000">
            <a:off x="2246621" y="1472396"/>
            <a:ext cx="1062199" cy="1138836"/>
            <a:chOff x="1892058" y="2231087"/>
            <a:chExt cx="1771326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2" y="294651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2" y="2469561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1" y="2231087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 rot="7200000">
            <a:off x="1260360" y="2041816"/>
            <a:ext cx="1062199" cy="1138835"/>
            <a:chOff x="1892059" y="2231088"/>
            <a:chExt cx="1771326" cy="1899121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7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4" y="2946510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3" y="2469560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1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1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 rot="3600000">
            <a:off x="1260361" y="3180650"/>
            <a:ext cx="1062198" cy="1138837"/>
            <a:chOff x="1892059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9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2" y="2946513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2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1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BE89672-D08C-4E33-86D8-BAC86DC0105F}"/>
              </a:ext>
            </a:extLst>
          </p:cNvPr>
          <p:cNvGrpSpPr/>
          <p:nvPr/>
        </p:nvGrpSpPr>
        <p:grpSpPr>
          <a:xfrm>
            <a:off x="2373621" y="4816868"/>
            <a:ext cx="1062199" cy="1138836"/>
            <a:chOff x="2373621" y="4816868"/>
            <a:chExt cx="1062199" cy="1138836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1274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 rot="18000000">
            <a:off x="3232880" y="3180650"/>
            <a:ext cx="1062197" cy="1138835"/>
            <a:chOff x="1892057" y="2231087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89" y="3184987"/>
              <a:ext cx="1096460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0" y="2946511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39" y="2469560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7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39" y="2469561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39" y="2946512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 rot="14400000">
            <a:off x="3232880" y="2041814"/>
            <a:ext cx="1062197" cy="1138836"/>
            <a:chOff x="1892057" y="2231088"/>
            <a:chExt cx="1771321" cy="1899124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87" y="3184990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37" y="2946514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37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89" y="2231088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39" y="294651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 rot="10800000">
            <a:off x="2246621" y="1472396"/>
            <a:ext cx="1062199" cy="1138836"/>
            <a:chOff x="1892058" y="2231087"/>
            <a:chExt cx="1771326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2" y="294651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2" y="2469561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1" y="2231087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 rot="7200000">
            <a:off x="1260360" y="2041816"/>
            <a:ext cx="1062199" cy="1138835"/>
            <a:chOff x="1892059" y="2231088"/>
            <a:chExt cx="1771326" cy="1899121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7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4" y="2946510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3" y="2469560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1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1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 rot="3600000">
            <a:off x="1260361" y="3180650"/>
            <a:ext cx="1062198" cy="1138837"/>
            <a:chOff x="1892059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9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2" y="2946513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2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1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等腰三角形 49" descr="Isosceles 50">
            <a:extLst>
              <a:ext uri="{FF2B5EF4-FFF2-40B4-BE49-F238E27FC236}">
                <a16:creationId xmlns:a16="http://schemas.microsoft.com/office/drawing/2014/main" id="{133BB0C9-53B2-4181-993E-F73B77A0B7F0}"/>
              </a:ext>
            </a:extLst>
          </p:cNvPr>
          <p:cNvSpPr/>
          <p:nvPr/>
        </p:nvSpPr>
        <p:spPr>
          <a:xfrm>
            <a:off x="2575967" y="5388888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等腰三角形 50" descr="Isosceles 51">
            <a:extLst>
              <a:ext uri="{FF2B5EF4-FFF2-40B4-BE49-F238E27FC236}">
                <a16:creationId xmlns:a16="http://schemas.microsoft.com/office/drawing/2014/main" id="{428FC8C1-32D7-4B05-A81E-F0E1D9A45384}"/>
              </a:ext>
            </a:extLst>
          </p:cNvPr>
          <p:cNvSpPr/>
          <p:nvPr/>
        </p:nvSpPr>
        <p:spPr>
          <a:xfrm rot="18000000">
            <a:off x="2823658" y="5245883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 descr="Isosceles 52">
            <a:extLst>
              <a:ext uri="{FF2B5EF4-FFF2-40B4-BE49-F238E27FC236}">
                <a16:creationId xmlns:a16="http://schemas.microsoft.com/office/drawing/2014/main" id="{16644689-6022-4E58-97B9-888D9D12A2CB}"/>
              </a:ext>
            </a:extLst>
          </p:cNvPr>
          <p:cNvSpPr/>
          <p:nvPr/>
        </p:nvSpPr>
        <p:spPr>
          <a:xfrm rot="14400000">
            <a:off x="2823658" y="4959873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 descr="Isosceles 53">
            <a:extLst>
              <a:ext uri="{FF2B5EF4-FFF2-40B4-BE49-F238E27FC236}">
                <a16:creationId xmlns:a16="http://schemas.microsoft.com/office/drawing/2014/main" id="{8C8991FE-0FC4-489B-B1C1-74B893AB7E34}"/>
              </a:ext>
            </a:extLst>
          </p:cNvPr>
          <p:cNvSpPr/>
          <p:nvPr/>
        </p:nvSpPr>
        <p:spPr>
          <a:xfrm rot="10800000">
            <a:off x="2575967" y="4816868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 descr="Isosceles 54">
            <a:extLst>
              <a:ext uri="{FF2B5EF4-FFF2-40B4-BE49-F238E27FC236}">
                <a16:creationId xmlns:a16="http://schemas.microsoft.com/office/drawing/2014/main" id="{930ACBD6-EB1C-4BB4-BA61-FAD15FF6B3D8}"/>
              </a:ext>
            </a:extLst>
          </p:cNvPr>
          <p:cNvSpPr/>
          <p:nvPr/>
        </p:nvSpPr>
        <p:spPr>
          <a:xfrm rot="7200000">
            <a:off x="2328275" y="4959874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等腰三角形 54" descr="Isosceles 55">
            <a:extLst>
              <a:ext uri="{FF2B5EF4-FFF2-40B4-BE49-F238E27FC236}">
                <a16:creationId xmlns:a16="http://schemas.microsoft.com/office/drawing/2014/main" id="{537036BD-2185-4032-9082-36B866FC3053}"/>
              </a:ext>
            </a:extLst>
          </p:cNvPr>
          <p:cNvSpPr/>
          <p:nvPr/>
        </p:nvSpPr>
        <p:spPr>
          <a:xfrm rot="3600000">
            <a:off x="2328275" y="5245884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1B78623-C370-4495-A302-6B8D936CEB4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30462" y="5941377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全分解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095CC16-0083-4ADE-ADC0-1AAE236584B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544674" y="6322377"/>
            <a:ext cx="355132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自動別名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</a:t>
            </a:r>
          </a:p>
        </p:txBody>
      </p:sp>
      <p:grpSp>
        <p:nvGrpSpPr>
          <p:cNvPr id="57" name="群組 56" descr="PLACEHOLDER">
            <a:extLst>
              <a:ext uri="{FF2B5EF4-FFF2-40B4-BE49-F238E27FC236}">
                <a16:creationId xmlns:a16="http://schemas.microsoft.com/office/drawing/2014/main" id="{D069F73D-8BB0-42B1-A0BF-0CDFDD0F7E8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516700" y="4825855"/>
            <a:ext cx="776040" cy="1189116"/>
            <a:chOff x="2516700" y="4825855"/>
            <a:chExt cx="776040" cy="1189116"/>
          </a:xfrm>
        </p:grpSpPr>
        <p:sp>
          <p:nvSpPr>
            <p:cNvPr id="3" name="矩形 2" descr="PLACEHOLDER">
              <a:extLst>
                <a:ext uri="{FF2B5EF4-FFF2-40B4-BE49-F238E27FC236}">
                  <a16:creationId xmlns:a16="http://schemas.microsoft.com/office/drawing/2014/main" id="{B89785B9-538D-4DAF-9F66-1D03914AD8CF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1E1F74EB-6DA3-4F13-9BBA-E623B84F1A76}"/>
                </a:ext>
              </a:extLst>
            </p:cNvPr>
            <p:cNvSpPr/>
            <p:nvPr/>
          </p:nvSpPr>
          <p:spPr>
            <a:xfrm>
              <a:off x="2516700" y="5329622"/>
              <a:ext cx="118534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>
              <a:extLst>
                <a:ext uri="{FF2B5EF4-FFF2-40B4-BE49-F238E27FC236}">
                  <a16:creationId xmlns:a16="http://schemas.microsoft.com/office/drawing/2014/main" id="{0D101BAF-9EB3-45AF-B340-05E1F03885A8}"/>
                </a:ext>
              </a:extLst>
            </p:cNvPr>
            <p:cNvSpPr/>
            <p:nvPr/>
          </p:nvSpPr>
          <p:spPr>
            <a:xfrm>
              <a:off x="3174206" y="5329622"/>
              <a:ext cx="118534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22EC7A58-BCFD-4EDF-8705-C18E3182F54D}"/>
                </a:ext>
              </a:extLst>
            </p:cNvPr>
            <p:cNvSpPr/>
            <p:nvPr/>
          </p:nvSpPr>
          <p:spPr>
            <a:xfrm>
              <a:off x="2516700" y="5896437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ED15FCEE-27CF-4D0D-81CC-AC62F45B787F}"/>
                </a:ext>
              </a:extLst>
            </p:cNvPr>
            <p:cNvSpPr/>
            <p:nvPr/>
          </p:nvSpPr>
          <p:spPr>
            <a:xfrm>
              <a:off x="3174206" y="5896437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9AD7A75A-A92C-4D0A-A1BB-1C173095B08F}"/>
                </a:ext>
              </a:extLst>
            </p:cNvPr>
            <p:cNvSpPr/>
            <p:nvPr/>
          </p:nvSpPr>
          <p:spPr>
            <a:xfrm>
              <a:off x="2845453" y="5329622"/>
              <a:ext cx="118534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A9B8B5D1-963A-4192-BF66-77D4B1D50892}"/>
                </a:ext>
              </a:extLst>
            </p:cNvPr>
            <p:cNvSpPr/>
            <p:nvPr/>
          </p:nvSpPr>
          <p:spPr>
            <a:xfrm>
              <a:off x="2845453" y="5896437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31EF3E89-A587-4E50-903D-9DD6DEA5FE4C}"/>
                </a:ext>
              </a:extLst>
            </p:cNvPr>
            <p:cNvSpPr/>
            <p:nvPr/>
          </p:nvSpPr>
          <p:spPr>
            <a:xfrm>
              <a:off x="2516700" y="5613029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42F4BD28-7B46-49E8-8D9E-D24AE7B2DB3B}"/>
                </a:ext>
              </a:extLst>
            </p:cNvPr>
            <p:cNvSpPr/>
            <p:nvPr/>
          </p:nvSpPr>
          <p:spPr>
            <a:xfrm>
              <a:off x="3174206" y="5613029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 descr="PLACEHOLDER">
              <a:extLst>
                <a:ext uri="{FF2B5EF4-FFF2-40B4-BE49-F238E27FC236}">
                  <a16:creationId xmlns:a16="http://schemas.microsoft.com/office/drawing/2014/main" id="{77EFC828-F7AF-4841-87C2-579D0494725C}"/>
                </a:ext>
              </a:extLst>
            </p:cNvPr>
            <p:cNvCxnSpPr/>
            <p:nvPr/>
          </p:nvCxnSpPr>
          <p:spPr>
            <a:xfrm flipV="1">
              <a:off x="2904720" y="5033288"/>
              <a:ext cx="0" cy="296334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箭號: 圓形 55" descr="PLACEHOLDER">
              <a:extLst>
                <a:ext uri="{FF2B5EF4-FFF2-40B4-BE49-F238E27FC236}">
                  <a16:creationId xmlns:a16="http://schemas.microsoft.com/office/drawing/2014/main" id="{9F481F69-151D-4DAE-AAB8-3651BD7ED712}"/>
                </a:ext>
              </a:extLst>
            </p:cNvPr>
            <p:cNvSpPr/>
            <p:nvPr/>
          </p:nvSpPr>
          <p:spPr>
            <a:xfrm>
              <a:off x="2756553" y="4825855"/>
              <a:ext cx="296334" cy="296334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群組 68" descr="PLACEHOLDER">
            <a:extLst>
              <a:ext uri="{FF2B5EF4-FFF2-40B4-BE49-F238E27FC236}">
                <a16:creationId xmlns:a16="http://schemas.microsoft.com/office/drawing/2014/main" id="{AA36230B-376C-4544-BBD1-422061BBA44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8000000">
            <a:off x="2546254" y="4808791"/>
            <a:ext cx="776041" cy="1189116"/>
            <a:chOff x="2764391" y="4682850"/>
            <a:chExt cx="776041" cy="1189116"/>
          </a:xfrm>
        </p:grpSpPr>
        <p:sp>
          <p:nvSpPr>
            <p:cNvPr id="58" name="矩形 57" descr="PLACEHOLDER">
              <a:extLst>
                <a:ext uri="{FF2B5EF4-FFF2-40B4-BE49-F238E27FC236}">
                  <a16:creationId xmlns:a16="http://schemas.microsoft.com/office/drawing/2014/main" id="{C13FCB1A-F8C7-48FE-9FAA-76E2CA2FD966}"/>
                </a:ext>
              </a:extLst>
            </p:cNvPr>
            <p:cNvSpPr/>
            <p:nvPr/>
          </p:nvSpPr>
          <p:spPr>
            <a:xfrm>
              <a:off x="2823658" y="5245883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 descr="PLACEHOLDER">
              <a:extLst>
                <a:ext uri="{FF2B5EF4-FFF2-40B4-BE49-F238E27FC236}">
                  <a16:creationId xmlns:a16="http://schemas.microsoft.com/office/drawing/2014/main" id="{3FC8DF53-0AA8-46E6-BB37-4C955694C75C}"/>
                </a:ext>
              </a:extLst>
            </p:cNvPr>
            <p:cNvSpPr/>
            <p:nvPr/>
          </p:nvSpPr>
          <p:spPr>
            <a:xfrm>
              <a:off x="2764391" y="5186616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 descr="PLACEHOLDER">
              <a:extLst>
                <a:ext uri="{FF2B5EF4-FFF2-40B4-BE49-F238E27FC236}">
                  <a16:creationId xmlns:a16="http://schemas.microsoft.com/office/drawing/2014/main" id="{45A33492-80B1-4F7D-B4BB-2C4F32147800}"/>
                </a:ext>
              </a:extLst>
            </p:cNvPr>
            <p:cNvSpPr/>
            <p:nvPr/>
          </p:nvSpPr>
          <p:spPr>
            <a:xfrm>
              <a:off x="3421898" y="5186616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>
              <a:extLst>
                <a:ext uri="{FF2B5EF4-FFF2-40B4-BE49-F238E27FC236}">
                  <a16:creationId xmlns:a16="http://schemas.microsoft.com/office/drawing/2014/main" id="{FACDA973-04B4-4F5B-89FC-04D868F6CF47}"/>
                </a:ext>
              </a:extLst>
            </p:cNvPr>
            <p:cNvSpPr/>
            <p:nvPr/>
          </p:nvSpPr>
          <p:spPr>
            <a:xfrm>
              <a:off x="2764391" y="5753432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>
              <a:extLst>
                <a:ext uri="{FF2B5EF4-FFF2-40B4-BE49-F238E27FC236}">
                  <a16:creationId xmlns:a16="http://schemas.microsoft.com/office/drawing/2014/main" id="{2D49404D-C89A-4F26-B36D-7B0607131E90}"/>
                </a:ext>
              </a:extLst>
            </p:cNvPr>
            <p:cNvSpPr/>
            <p:nvPr/>
          </p:nvSpPr>
          <p:spPr>
            <a:xfrm>
              <a:off x="3421898" y="5753432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>
              <a:extLst>
                <a:ext uri="{FF2B5EF4-FFF2-40B4-BE49-F238E27FC236}">
                  <a16:creationId xmlns:a16="http://schemas.microsoft.com/office/drawing/2014/main" id="{AC64B7FE-C5E2-479D-813D-F1713B4B1ED8}"/>
                </a:ext>
              </a:extLst>
            </p:cNvPr>
            <p:cNvSpPr/>
            <p:nvPr/>
          </p:nvSpPr>
          <p:spPr>
            <a:xfrm>
              <a:off x="3093145" y="5186616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 descr="PLACEHOLDER">
              <a:extLst>
                <a:ext uri="{FF2B5EF4-FFF2-40B4-BE49-F238E27FC236}">
                  <a16:creationId xmlns:a16="http://schemas.microsoft.com/office/drawing/2014/main" id="{50BEFFC8-FEF1-43E7-99CE-1200CB4E1372}"/>
                </a:ext>
              </a:extLst>
            </p:cNvPr>
            <p:cNvSpPr/>
            <p:nvPr/>
          </p:nvSpPr>
          <p:spPr>
            <a:xfrm>
              <a:off x="3093145" y="5753432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>
              <a:extLst>
                <a:ext uri="{FF2B5EF4-FFF2-40B4-BE49-F238E27FC236}">
                  <a16:creationId xmlns:a16="http://schemas.microsoft.com/office/drawing/2014/main" id="{C965E08A-A334-4A0D-9C56-C440018D872C}"/>
                </a:ext>
              </a:extLst>
            </p:cNvPr>
            <p:cNvSpPr/>
            <p:nvPr/>
          </p:nvSpPr>
          <p:spPr>
            <a:xfrm>
              <a:off x="2764391" y="5470024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>
              <a:extLst>
                <a:ext uri="{FF2B5EF4-FFF2-40B4-BE49-F238E27FC236}">
                  <a16:creationId xmlns:a16="http://schemas.microsoft.com/office/drawing/2014/main" id="{B8DB5531-6D12-4CA0-84D7-12AD042CFD80}"/>
                </a:ext>
              </a:extLst>
            </p:cNvPr>
            <p:cNvSpPr/>
            <p:nvPr/>
          </p:nvSpPr>
          <p:spPr>
            <a:xfrm>
              <a:off x="3421898" y="5470024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 descr="PLACEHOLDER">
              <a:extLst>
                <a:ext uri="{FF2B5EF4-FFF2-40B4-BE49-F238E27FC236}">
                  <a16:creationId xmlns:a16="http://schemas.microsoft.com/office/drawing/2014/main" id="{977CD2EF-73DA-4BF0-94ED-288AEC89836A}"/>
                </a:ext>
              </a:extLst>
            </p:cNvPr>
            <p:cNvCxnSpPr/>
            <p:nvPr/>
          </p:nvCxnSpPr>
          <p:spPr>
            <a:xfrm flipV="1">
              <a:off x="3152411" y="4890283"/>
              <a:ext cx="0" cy="29633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箭號: 圓形 67" descr="PLACEHOLDER">
              <a:extLst>
                <a:ext uri="{FF2B5EF4-FFF2-40B4-BE49-F238E27FC236}">
                  <a16:creationId xmlns:a16="http://schemas.microsoft.com/office/drawing/2014/main" id="{563BFD6D-89AD-4F61-80DB-37FD01F72F16}"/>
                </a:ext>
              </a:extLst>
            </p:cNvPr>
            <p:cNvSpPr/>
            <p:nvPr/>
          </p:nvSpPr>
          <p:spPr>
            <a:xfrm>
              <a:off x="3004245" y="4682850"/>
              <a:ext cx="296333" cy="29633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群組 80" descr="PLACEHOLDER">
            <a:extLst>
              <a:ext uri="{FF2B5EF4-FFF2-40B4-BE49-F238E27FC236}">
                <a16:creationId xmlns:a16="http://schemas.microsoft.com/office/drawing/2014/main" id="{CADC96A5-81CA-4E4D-91E8-32FD94330B2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14400000">
            <a:off x="2546254" y="4774664"/>
            <a:ext cx="776041" cy="1189116"/>
            <a:chOff x="2764391" y="4396840"/>
            <a:chExt cx="776041" cy="1189116"/>
          </a:xfrm>
        </p:grpSpPr>
        <p:sp>
          <p:nvSpPr>
            <p:cNvPr id="70" name="矩形 69" descr="PLACEHOLDER">
              <a:extLst>
                <a:ext uri="{FF2B5EF4-FFF2-40B4-BE49-F238E27FC236}">
                  <a16:creationId xmlns:a16="http://schemas.microsoft.com/office/drawing/2014/main" id="{A51A5B1E-61EE-4A8B-9858-C974D7B15C59}"/>
                </a:ext>
              </a:extLst>
            </p:cNvPr>
            <p:cNvSpPr/>
            <p:nvPr/>
          </p:nvSpPr>
          <p:spPr>
            <a:xfrm>
              <a:off x="2823658" y="4959873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 descr="PLACEHOLDER">
              <a:extLst>
                <a:ext uri="{FF2B5EF4-FFF2-40B4-BE49-F238E27FC236}">
                  <a16:creationId xmlns:a16="http://schemas.microsoft.com/office/drawing/2014/main" id="{3963E134-1B8C-47C0-9A11-9FD7C5995F3C}"/>
                </a:ext>
              </a:extLst>
            </p:cNvPr>
            <p:cNvSpPr/>
            <p:nvPr/>
          </p:nvSpPr>
          <p:spPr>
            <a:xfrm>
              <a:off x="2764391" y="4900606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 descr="PLACEHOLDER">
              <a:extLst>
                <a:ext uri="{FF2B5EF4-FFF2-40B4-BE49-F238E27FC236}">
                  <a16:creationId xmlns:a16="http://schemas.microsoft.com/office/drawing/2014/main" id="{00FCAD2A-1089-44DF-90CA-C4DF594A93B4}"/>
                </a:ext>
              </a:extLst>
            </p:cNvPr>
            <p:cNvSpPr/>
            <p:nvPr/>
          </p:nvSpPr>
          <p:spPr>
            <a:xfrm>
              <a:off x="3421898" y="4900606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 descr="PLACEHOLDER">
              <a:extLst>
                <a:ext uri="{FF2B5EF4-FFF2-40B4-BE49-F238E27FC236}">
                  <a16:creationId xmlns:a16="http://schemas.microsoft.com/office/drawing/2014/main" id="{7F98CA4F-AE38-4948-ACF1-199A607D38FA}"/>
                </a:ext>
              </a:extLst>
            </p:cNvPr>
            <p:cNvSpPr/>
            <p:nvPr/>
          </p:nvSpPr>
          <p:spPr>
            <a:xfrm>
              <a:off x="2764391" y="5467422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 descr="PLACEHOLDER">
              <a:extLst>
                <a:ext uri="{FF2B5EF4-FFF2-40B4-BE49-F238E27FC236}">
                  <a16:creationId xmlns:a16="http://schemas.microsoft.com/office/drawing/2014/main" id="{4C4528D1-6C84-4B72-94F8-C2D02D47D981}"/>
                </a:ext>
              </a:extLst>
            </p:cNvPr>
            <p:cNvSpPr/>
            <p:nvPr/>
          </p:nvSpPr>
          <p:spPr>
            <a:xfrm>
              <a:off x="3421898" y="5467422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 descr="PLACEHOLDER">
              <a:extLst>
                <a:ext uri="{FF2B5EF4-FFF2-40B4-BE49-F238E27FC236}">
                  <a16:creationId xmlns:a16="http://schemas.microsoft.com/office/drawing/2014/main" id="{7FE619C6-E01F-42C3-9BC3-49171BF937C8}"/>
                </a:ext>
              </a:extLst>
            </p:cNvPr>
            <p:cNvSpPr/>
            <p:nvPr/>
          </p:nvSpPr>
          <p:spPr>
            <a:xfrm>
              <a:off x="3093145" y="4900606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 descr="PLACEHOLDER">
              <a:extLst>
                <a:ext uri="{FF2B5EF4-FFF2-40B4-BE49-F238E27FC236}">
                  <a16:creationId xmlns:a16="http://schemas.microsoft.com/office/drawing/2014/main" id="{39E7A0D3-D489-4E32-BAF6-337E17F71376}"/>
                </a:ext>
              </a:extLst>
            </p:cNvPr>
            <p:cNvSpPr/>
            <p:nvPr/>
          </p:nvSpPr>
          <p:spPr>
            <a:xfrm>
              <a:off x="3093145" y="5467422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 descr="PLACEHOLDER">
              <a:extLst>
                <a:ext uri="{FF2B5EF4-FFF2-40B4-BE49-F238E27FC236}">
                  <a16:creationId xmlns:a16="http://schemas.microsoft.com/office/drawing/2014/main" id="{C9BA6EE5-8186-4E5F-ABA2-C4C9E7284FCB}"/>
                </a:ext>
              </a:extLst>
            </p:cNvPr>
            <p:cNvSpPr/>
            <p:nvPr/>
          </p:nvSpPr>
          <p:spPr>
            <a:xfrm>
              <a:off x="2764391" y="5184014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 descr="PLACEHOLDER">
              <a:extLst>
                <a:ext uri="{FF2B5EF4-FFF2-40B4-BE49-F238E27FC236}">
                  <a16:creationId xmlns:a16="http://schemas.microsoft.com/office/drawing/2014/main" id="{1593A4D6-2CC6-4F7D-A186-6692C512C397}"/>
                </a:ext>
              </a:extLst>
            </p:cNvPr>
            <p:cNvSpPr/>
            <p:nvPr/>
          </p:nvSpPr>
          <p:spPr>
            <a:xfrm>
              <a:off x="3421898" y="5184014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 descr="PLACEHOLDER">
              <a:extLst>
                <a:ext uri="{FF2B5EF4-FFF2-40B4-BE49-F238E27FC236}">
                  <a16:creationId xmlns:a16="http://schemas.microsoft.com/office/drawing/2014/main" id="{91C44305-DEE1-48ED-8DDE-FAE2C1B49A87}"/>
                </a:ext>
              </a:extLst>
            </p:cNvPr>
            <p:cNvCxnSpPr/>
            <p:nvPr/>
          </p:nvCxnSpPr>
          <p:spPr>
            <a:xfrm flipV="1">
              <a:off x="3152411" y="4604273"/>
              <a:ext cx="0" cy="29633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箭號: 圓形 79" descr="PLACEHOLDER">
              <a:extLst>
                <a:ext uri="{FF2B5EF4-FFF2-40B4-BE49-F238E27FC236}">
                  <a16:creationId xmlns:a16="http://schemas.microsoft.com/office/drawing/2014/main" id="{EC6990CD-9005-4868-9273-CC3BB7CABF65}"/>
                </a:ext>
              </a:extLst>
            </p:cNvPr>
            <p:cNvSpPr/>
            <p:nvPr/>
          </p:nvSpPr>
          <p:spPr>
            <a:xfrm>
              <a:off x="3004245" y="4396840"/>
              <a:ext cx="296333" cy="29633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群組 92" descr="PLACEHOLDER">
            <a:extLst>
              <a:ext uri="{FF2B5EF4-FFF2-40B4-BE49-F238E27FC236}">
                <a16:creationId xmlns:a16="http://schemas.microsoft.com/office/drawing/2014/main" id="{437E99F2-FBE8-4B66-9084-87F0859BFDA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 rot="10800000">
            <a:off x="2516700" y="4757601"/>
            <a:ext cx="776040" cy="1189116"/>
            <a:chOff x="2516700" y="4253835"/>
            <a:chExt cx="776040" cy="1189116"/>
          </a:xfrm>
        </p:grpSpPr>
        <p:sp>
          <p:nvSpPr>
            <p:cNvPr id="82" name="矩形 81" descr="PLACEHOLDER">
              <a:extLst>
                <a:ext uri="{FF2B5EF4-FFF2-40B4-BE49-F238E27FC236}">
                  <a16:creationId xmlns:a16="http://schemas.microsoft.com/office/drawing/2014/main" id="{C68B7034-DA9A-4293-B831-CAF31CFDFB0C}"/>
                </a:ext>
              </a:extLst>
            </p:cNvPr>
            <p:cNvSpPr/>
            <p:nvPr/>
          </p:nvSpPr>
          <p:spPr>
            <a:xfrm>
              <a:off x="2575967" y="4816868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 descr="PLACEHOLDER">
              <a:extLst>
                <a:ext uri="{FF2B5EF4-FFF2-40B4-BE49-F238E27FC236}">
                  <a16:creationId xmlns:a16="http://schemas.microsoft.com/office/drawing/2014/main" id="{54047458-1475-4BAE-B97D-E11E4995A24C}"/>
                </a:ext>
              </a:extLst>
            </p:cNvPr>
            <p:cNvSpPr/>
            <p:nvPr/>
          </p:nvSpPr>
          <p:spPr>
            <a:xfrm>
              <a:off x="2516700" y="4757601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 descr="PLACEHOLDER">
              <a:extLst>
                <a:ext uri="{FF2B5EF4-FFF2-40B4-BE49-F238E27FC236}">
                  <a16:creationId xmlns:a16="http://schemas.microsoft.com/office/drawing/2014/main" id="{A6FB88D1-BC30-471E-A770-4A472FC9E81A}"/>
                </a:ext>
              </a:extLst>
            </p:cNvPr>
            <p:cNvSpPr/>
            <p:nvPr/>
          </p:nvSpPr>
          <p:spPr>
            <a:xfrm>
              <a:off x="3174206" y="4757601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 descr="PLACEHOLDER">
              <a:extLst>
                <a:ext uri="{FF2B5EF4-FFF2-40B4-BE49-F238E27FC236}">
                  <a16:creationId xmlns:a16="http://schemas.microsoft.com/office/drawing/2014/main" id="{FBC8AFF6-00F5-4E89-B61C-CA3D262877F2}"/>
                </a:ext>
              </a:extLst>
            </p:cNvPr>
            <p:cNvSpPr/>
            <p:nvPr/>
          </p:nvSpPr>
          <p:spPr>
            <a:xfrm>
              <a:off x="2516700" y="5324417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 descr="PLACEHOLDER">
              <a:extLst>
                <a:ext uri="{FF2B5EF4-FFF2-40B4-BE49-F238E27FC236}">
                  <a16:creationId xmlns:a16="http://schemas.microsoft.com/office/drawing/2014/main" id="{A50E4B1B-B2EA-43B6-89D6-23A227DDDA92}"/>
                </a:ext>
              </a:extLst>
            </p:cNvPr>
            <p:cNvSpPr/>
            <p:nvPr/>
          </p:nvSpPr>
          <p:spPr>
            <a:xfrm>
              <a:off x="3174206" y="5324417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 descr="PLACEHOLDER">
              <a:extLst>
                <a:ext uri="{FF2B5EF4-FFF2-40B4-BE49-F238E27FC236}">
                  <a16:creationId xmlns:a16="http://schemas.microsoft.com/office/drawing/2014/main" id="{4AFA6FF8-94ED-43C5-8293-D64AEFC34CA8}"/>
                </a:ext>
              </a:extLst>
            </p:cNvPr>
            <p:cNvSpPr/>
            <p:nvPr/>
          </p:nvSpPr>
          <p:spPr>
            <a:xfrm>
              <a:off x="2845453" y="4757601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 descr="PLACEHOLDER">
              <a:extLst>
                <a:ext uri="{FF2B5EF4-FFF2-40B4-BE49-F238E27FC236}">
                  <a16:creationId xmlns:a16="http://schemas.microsoft.com/office/drawing/2014/main" id="{125A4620-790F-485E-ACFC-75D3B5FB0637}"/>
                </a:ext>
              </a:extLst>
            </p:cNvPr>
            <p:cNvSpPr/>
            <p:nvPr/>
          </p:nvSpPr>
          <p:spPr>
            <a:xfrm>
              <a:off x="2845453" y="5324417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 descr="PLACEHOLDER">
              <a:extLst>
                <a:ext uri="{FF2B5EF4-FFF2-40B4-BE49-F238E27FC236}">
                  <a16:creationId xmlns:a16="http://schemas.microsoft.com/office/drawing/2014/main" id="{F95A91A0-805D-4EAC-9F22-F75D02EEC489}"/>
                </a:ext>
              </a:extLst>
            </p:cNvPr>
            <p:cNvSpPr/>
            <p:nvPr/>
          </p:nvSpPr>
          <p:spPr>
            <a:xfrm>
              <a:off x="2516700" y="5041009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 descr="PLACEHOLDER">
              <a:extLst>
                <a:ext uri="{FF2B5EF4-FFF2-40B4-BE49-F238E27FC236}">
                  <a16:creationId xmlns:a16="http://schemas.microsoft.com/office/drawing/2014/main" id="{8FEBD99E-25A9-41C2-904F-85B3257746C6}"/>
                </a:ext>
              </a:extLst>
            </p:cNvPr>
            <p:cNvSpPr/>
            <p:nvPr/>
          </p:nvSpPr>
          <p:spPr>
            <a:xfrm>
              <a:off x="3174206" y="5041009"/>
              <a:ext cx="118534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 descr="PLACEHOLDER">
              <a:extLst>
                <a:ext uri="{FF2B5EF4-FFF2-40B4-BE49-F238E27FC236}">
                  <a16:creationId xmlns:a16="http://schemas.microsoft.com/office/drawing/2014/main" id="{182E8A6B-7267-474D-A33A-57B0728FC266}"/>
                </a:ext>
              </a:extLst>
            </p:cNvPr>
            <p:cNvCxnSpPr/>
            <p:nvPr/>
          </p:nvCxnSpPr>
          <p:spPr>
            <a:xfrm flipV="1">
              <a:off x="2904720" y="4461268"/>
              <a:ext cx="0" cy="29633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箭號: 圓形 91" descr="PLACEHOLDER">
              <a:extLst>
                <a:ext uri="{FF2B5EF4-FFF2-40B4-BE49-F238E27FC236}">
                  <a16:creationId xmlns:a16="http://schemas.microsoft.com/office/drawing/2014/main" id="{6691B34D-7E92-438B-A104-C3ABF9CC9BE5}"/>
                </a:ext>
              </a:extLst>
            </p:cNvPr>
            <p:cNvSpPr/>
            <p:nvPr/>
          </p:nvSpPr>
          <p:spPr>
            <a:xfrm>
              <a:off x="2756553" y="4253835"/>
              <a:ext cx="296334" cy="29633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群組 104" descr="PLACEHOLDER">
            <a:extLst>
              <a:ext uri="{FF2B5EF4-FFF2-40B4-BE49-F238E27FC236}">
                <a16:creationId xmlns:a16="http://schemas.microsoft.com/office/drawing/2014/main" id="{26F1B96F-F4C9-4100-A184-0AF736D2DD1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 rot="7200000">
            <a:off x="2487145" y="4774666"/>
            <a:ext cx="776040" cy="1189116"/>
            <a:chOff x="2269008" y="4396841"/>
            <a:chExt cx="776040" cy="1189116"/>
          </a:xfrm>
        </p:grpSpPr>
        <p:sp>
          <p:nvSpPr>
            <p:cNvPr id="94" name="矩形 93" descr="PLACEHOLDER">
              <a:extLst>
                <a:ext uri="{FF2B5EF4-FFF2-40B4-BE49-F238E27FC236}">
                  <a16:creationId xmlns:a16="http://schemas.microsoft.com/office/drawing/2014/main" id="{7A006FC1-4CF4-491F-8F6A-682B410A50A1}"/>
                </a:ext>
              </a:extLst>
            </p:cNvPr>
            <p:cNvSpPr/>
            <p:nvPr/>
          </p:nvSpPr>
          <p:spPr>
            <a:xfrm>
              <a:off x="2328275" y="4959874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 descr="PLACEHOLDER">
              <a:extLst>
                <a:ext uri="{FF2B5EF4-FFF2-40B4-BE49-F238E27FC236}">
                  <a16:creationId xmlns:a16="http://schemas.microsoft.com/office/drawing/2014/main" id="{2B3C090B-0ED1-4438-8DCB-67636C5CC532}"/>
                </a:ext>
              </a:extLst>
            </p:cNvPr>
            <p:cNvSpPr/>
            <p:nvPr/>
          </p:nvSpPr>
          <p:spPr>
            <a:xfrm>
              <a:off x="2269008" y="4900607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 descr="PLACEHOLDER">
              <a:extLst>
                <a:ext uri="{FF2B5EF4-FFF2-40B4-BE49-F238E27FC236}">
                  <a16:creationId xmlns:a16="http://schemas.microsoft.com/office/drawing/2014/main" id="{7B5D6F40-A629-4603-B1BA-8DD459F12F4F}"/>
                </a:ext>
              </a:extLst>
            </p:cNvPr>
            <p:cNvSpPr/>
            <p:nvPr/>
          </p:nvSpPr>
          <p:spPr>
            <a:xfrm>
              <a:off x="2926515" y="4900607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 descr="PLACEHOLDER">
              <a:extLst>
                <a:ext uri="{FF2B5EF4-FFF2-40B4-BE49-F238E27FC236}">
                  <a16:creationId xmlns:a16="http://schemas.microsoft.com/office/drawing/2014/main" id="{B0994051-032E-4D71-8C2B-56F1CA3AB480}"/>
                </a:ext>
              </a:extLst>
            </p:cNvPr>
            <p:cNvSpPr/>
            <p:nvPr/>
          </p:nvSpPr>
          <p:spPr>
            <a:xfrm>
              <a:off x="2269008" y="5467423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 descr="PLACEHOLDER">
              <a:extLst>
                <a:ext uri="{FF2B5EF4-FFF2-40B4-BE49-F238E27FC236}">
                  <a16:creationId xmlns:a16="http://schemas.microsoft.com/office/drawing/2014/main" id="{8BBAE5FF-22BC-47EE-AE93-BC6552C6C646}"/>
                </a:ext>
              </a:extLst>
            </p:cNvPr>
            <p:cNvSpPr/>
            <p:nvPr/>
          </p:nvSpPr>
          <p:spPr>
            <a:xfrm>
              <a:off x="2926515" y="5467423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>
              <a:extLst>
                <a:ext uri="{FF2B5EF4-FFF2-40B4-BE49-F238E27FC236}">
                  <a16:creationId xmlns:a16="http://schemas.microsoft.com/office/drawing/2014/main" id="{9D407931-FA23-4189-899C-D265B50F64BB}"/>
                </a:ext>
              </a:extLst>
            </p:cNvPr>
            <p:cNvSpPr/>
            <p:nvPr/>
          </p:nvSpPr>
          <p:spPr>
            <a:xfrm>
              <a:off x="2597762" y="4900607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 descr="PLACEHOLDER">
              <a:extLst>
                <a:ext uri="{FF2B5EF4-FFF2-40B4-BE49-F238E27FC236}">
                  <a16:creationId xmlns:a16="http://schemas.microsoft.com/office/drawing/2014/main" id="{52DB6F87-0DFE-4294-AEFF-E99200004195}"/>
                </a:ext>
              </a:extLst>
            </p:cNvPr>
            <p:cNvSpPr/>
            <p:nvPr/>
          </p:nvSpPr>
          <p:spPr>
            <a:xfrm>
              <a:off x="2597762" y="5467423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 descr="PLACEHOLDER">
              <a:extLst>
                <a:ext uri="{FF2B5EF4-FFF2-40B4-BE49-F238E27FC236}">
                  <a16:creationId xmlns:a16="http://schemas.microsoft.com/office/drawing/2014/main" id="{A69F9A07-7AD1-4EA6-A187-DEFFAB1CBDE0}"/>
                </a:ext>
              </a:extLst>
            </p:cNvPr>
            <p:cNvSpPr/>
            <p:nvPr/>
          </p:nvSpPr>
          <p:spPr>
            <a:xfrm>
              <a:off x="2269008" y="5184015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 descr="PLACEHOLDER">
              <a:extLst>
                <a:ext uri="{FF2B5EF4-FFF2-40B4-BE49-F238E27FC236}">
                  <a16:creationId xmlns:a16="http://schemas.microsoft.com/office/drawing/2014/main" id="{AB590B96-5A48-4325-94C4-252D3C86788C}"/>
                </a:ext>
              </a:extLst>
            </p:cNvPr>
            <p:cNvSpPr/>
            <p:nvPr/>
          </p:nvSpPr>
          <p:spPr>
            <a:xfrm>
              <a:off x="2926515" y="5184015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" name="直線接點 102" descr="PLACEHOLDER">
              <a:extLst>
                <a:ext uri="{FF2B5EF4-FFF2-40B4-BE49-F238E27FC236}">
                  <a16:creationId xmlns:a16="http://schemas.microsoft.com/office/drawing/2014/main" id="{247D17B9-8F8F-4A40-8299-9C53C512079E}"/>
                </a:ext>
              </a:extLst>
            </p:cNvPr>
            <p:cNvCxnSpPr/>
            <p:nvPr/>
          </p:nvCxnSpPr>
          <p:spPr>
            <a:xfrm flipV="1">
              <a:off x="2657029" y="4604274"/>
              <a:ext cx="0" cy="29633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箭號: 圓形 103" descr="PLACEHOLDER">
              <a:extLst>
                <a:ext uri="{FF2B5EF4-FFF2-40B4-BE49-F238E27FC236}">
                  <a16:creationId xmlns:a16="http://schemas.microsoft.com/office/drawing/2014/main" id="{20767C5D-7206-4AF4-8242-A634E4BC4B75}"/>
                </a:ext>
              </a:extLst>
            </p:cNvPr>
            <p:cNvSpPr/>
            <p:nvPr/>
          </p:nvSpPr>
          <p:spPr>
            <a:xfrm>
              <a:off x="2508862" y="4396841"/>
              <a:ext cx="296333" cy="29633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群組 116" descr="PLACEHOLDER">
            <a:extLst>
              <a:ext uri="{FF2B5EF4-FFF2-40B4-BE49-F238E27FC236}">
                <a16:creationId xmlns:a16="http://schemas.microsoft.com/office/drawing/2014/main" id="{0E30FEC6-86C8-42E9-B930-45B8C0FF8E98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 rot="3600000">
            <a:off x="2487145" y="4808793"/>
            <a:ext cx="776040" cy="1189116"/>
            <a:chOff x="2269008" y="4682851"/>
            <a:chExt cx="776040" cy="1189116"/>
          </a:xfrm>
        </p:grpSpPr>
        <p:sp>
          <p:nvSpPr>
            <p:cNvPr id="106" name="矩形 105" descr="PLACEHOLDER">
              <a:extLst>
                <a:ext uri="{FF2B5EF4-FFF2-40B4-BE49-F238E27FC236}">
                  <a16:creationId xmlns:a16="http://schemas.microsoft.com/office/drawing/2014/main" id="{4A2F950F-6373-4FBB-B0C7-F0CCE026B880}"/>
                </a:ext>
              </a:extLst>
            </p:cNvPr>
            <p:cNvSpPr/>
            <p:nvPr/>
          </p:nvSpPr>
          <p:spPr>
            <a:xfrm>
              <a:off x="2328275" y="5245884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 descr="PLACEHOLDER">
              <a:extLst>
                <a:ext uri="{FF2B5EF4-FFF2-40B4-BE49-F238E27FC236}">
                  <a16:creationId xmlns:a16="http://schemas.microsoft.com/office/drawing/2014/main" id="{ACFABD24-F3D3-4D03-A881-4FDE84560F3B}"/>
                </a:ext>
              </a:extLst>
            </p:cNvPr>
            <p:cNvSpPr/>
            <p:nvPr/>
          </p:nvSpPr>
          <p:spPr>
            <a:xfrm>
              <a:off x="2269008" y="5186618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 descr="PLACEHOLDER">
              <a:extLst>
                <a:ext uri="{FF2B5EF4-FFF2-40B4-BE49-F238E27FC236}">
                  <a16:creationId xmlns:a16="http://schemas.microsoft.com/office/drawing/2014/main" id="{0F527B4E-C0F7-4C7F-9EDC-E07DD6CDB26C}"/>
                </a:ext>
              </a:extLst>
            </p:cNvPr>
            <p:cNvSpPr/>
            <p:nvPr/>
          </p:nvSpPr>
          <p:spPr>
            <a:xfrm>
              <a:off x="2926515" y="5186618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 descr="PLACEHOLDER">
              <a:extLst>
                <a:ext uri="{FF2B5EF4-FFF2-40B4-BE49-F238E27FC236}">
                  <a16:creationId xmlns:a16="http://schemas.microsoft.com/office/drawing/2014/main" id="{011D8DCF-183C-4FAC-92A4-2B5A8AE27365}"/>
                </a:ext>
              </a:extLst>
            </p:cNvPr>
            <p:cNvSpPr/>
            <p:nvPr/>
          </p:nvSpPr>
          <p:spPr>
            <a:xfrm>
              <a:off x="2269008" y="5753434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 descr="PLACEHOLDER">
              <a:extLst>
                <a:ext uri="{FF2B5EF4-FFF2-40B4-BE49-F238E27FC236}">
                  <a16:creationId xmlns:a16="http://schemas.microsoft.com/office/drawing/2014/main" id="{65652320-5DAB-451A-8E06-61A4B961AB73}"/>
                </a:ext>
              </a:extLst>
            </p:cNvPr>
            <p:cNvSpPr/>
            <p:nvPr/>
          </p:nvSpPr>
          <p:spPr>
            <a:xfrm>
              <a:off x="2926515" y="5753434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 descr="PLACEHOLDER">
              <a:extLst>
                <a:ext uri="{FF2B5EF4-FFF2-40B4-BE49-F238E27FC236}">
                  <a16:creationId xmlns:a16="http://schemas.microsoft.com/office/drawing/2014/main" id="{60547CAC-9B79-4F02-B12F-C764E611D7D3}"/>
                </a:ext>
              </a:extLst>
            </p:cNvPr>
            <p:cNvSpPr/>
            <p:nvPr/>
          </p:nvSpPr>
          <p:spPr>
            <a:xfrm>
              <a:off x="2597762" y="5186618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 descr="PLACEHOLDER">
              <a:extLst>
                <a:ext uri="{FF2B5EF4-FFF2-40B4-BE49-F238E27FC236}">
                  <a16:creationId xmlns:a16="http://schemas.microsoft.com/office/drawing/2014/main" id="{43C3119E-19E6-421D-89AF-25C723312959}"/>
                </a:ext>
              </a:extLst>
            </p:cNvPr>
            <p:cNvSpPr/>
            <p:nvPr/>
          </p:nvSpPr>
          <p:spPr>
            <a:xfrm>
              <a:off x="2597762" y="5753434"/>
              <a:ext cx="118533" cy="11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 descr="PLACEHOLDER">
              <a:extLst>
                <a:ext uri="{FF2B5EF4-FFF2-40B4-BE49-F238E27FC236}">
                  <a16:creationId xmlns:a16="http://schemas.microsoft.com/office/drawing/2014/main" id="{3747A91F-76DE-49D7-A574-24FE8FB6DA01}"/>
                </a:ext>
              </a:extLst>
            </p:cNvPr>
            <p:cNvSpPr/>
            <p:nvPr/>
          </p:nvSpPr>
          <p:spPr>
            <a:xfrm>
              <a:off x="2269008" y="5470025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 descr="PLACEHOLDER">
              <a:extLst>
                <a:ext uri="{FF2B5EF4-FFF2-40B4-BE49-F238E27FC236}">
                  <a16:creationId xmlns:a16="http://schemas.microsoft.com/office/drawing/2014/main" id="{8FCAF9C6-1861-4958-BA85-AD015971C896}"/>
                </a:ext>
              </a:extLst>
            </p:cNvPr>
            <p:cNvSpPr/>
            <p:nvPr/>
          </p:nvSpPr>
          <p:spPr>
            <a:xfrm>
              <a:off x="2926515" y="5470025"/>
              <a:ext cx="118533" cy="11853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接點 114" descr="PLACEHOLDER">
              <a:extLst>
                <a:ext uri="{FF2B5EF4-FFF2-40B4-BE49-F238E27FC236}">
                  <a16:creationId xmlns:a16="http://schemas.microsoft.com/office/drawing/2014/main" id="{78CEC438-EFBE-4F7D-8018-CBFF1ADCD4F8}"/>
                </a:ext>
              </a:extLst>
            </p:cNvPr>
            <p:cNvCxnSpPr/>
            <p:nvPr/>
          </p:nvCxnSpPr>
          <p:spPr>
            <a:xfrm flipV="1">
              <a:off x="2657029" y="4890284"/>
              <a:ext cx="0" cy="296334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箭號: 圓形 115" descr="PLACEHOLDER">
              <a:extLst>
                <a:ext uri="{FF2B5EF4-FFF2-40B4-BE49-F238E27FC236}">
                  <a16:creationId xmlns:a16="http://schemas.microsoft.com/office/drawing/2014/main" id="{96376B6D-B8AE-4BCD-BD05-5A8523179C44}"/>
                </a:ext>
              </a:extLst>
            </p:cNvPr>
            <p:cNvSpPr/>
            <p:nvPr/>
          </p:nvSpPr>
          <p:spPr>
            <a:xfrm>
              <a:off x="2508862" y="4682851"/>
              <a:ext cx="296333" cy="29633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344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CE269B-2995-4ACE-9BF7-6190A2232C95}"/>
              </a:ext>
            </a:extLst>
          </p:cNvPr>
          <p:cNvGrpSpPr/>
          <p:nvPr/>
        </p:nvGrpSpPr>
        <p:grpSpPr>
          <a:xfrm rot="18000000">
            <a:off x="3232880" y="3180650"/>
            <a:ext cx="1062197" cy="1138835"/>
            <a:chOff x="1892057" y="2231087"/>
            <a:chExt cx="1771324" cy="1899123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D31F0861-5131-48F7-A826-FF441E9D6292}"/>
                </a:ext>
              </a:extLst>
            </p:cNvPr>
            <p:cNvSpPr/>
            <p:nvPr/>
          </p:nvSpPr>
          <p:spPr>
            <a:xfrm>
              <a:off x="2229489" y="3184987"/>
              <a:ext cx="1096460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4969612-7236-44B7-A75B-860B206AEEF2}"/>
                </a:ext>
              </a:extLst>
            </p:cNvPr>
            <p:cNvSpPr/>
            <p:nvPr/>
          </p:nvSpPr>
          <p:spPr>
            <a:xfrm rot="18000000">
              <a:off x="2642540" y="2946511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2266385-01C6-45B5-B6BA-1987C8467D61}"/>
                </a:ext>
              </a:extLst>
            </p:cNvPr>
            <p:cNvSpPr/>
            <p:nvPr/>
          </p:nvSpPr>
          <p:spPr>
            <a:xfrm rot="14400000">
              <a:off x="2642539" y="2469560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6C879AF-A7E5-43DC-A11B-0D6C63740344}"/>
                </a:ext>
              </a:extLst>
            </p:cNvPr>
            <p:cNvSpPr/>
            <p:nvPr/>
          </p:nvSpPr>
          <p:spPr>
            <a:xfrm rot="10800000">
              <a:off x="2229490" y="2231087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683C085-D9EE-410C-A98B-75354531B393}"/>
                </a:ext>
              </a:extLst>
            </p:cNvPr>
            <p:cNvSpPr/>
            <p:nvPr/>
          </p:nvSpPr>
          <p:spPr>
            <a:xfrm rot="7200000">
              <a:off x="1816439" y="2469561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2AF165D-AE47-4797-857C-4EE59F496FBA}"/>
                </a:ext>
              </a:extLst>
            </p:cNvPr>
            <p:cNvSpPr/>
            <p:nvPr/>
          </p:nvSpPr>
          <p:spPr>
            <a:xfrm rot="3600000">
              <a:off x="1816439" y="2946512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338055C-C0C8-4910-959D-651BFEF5E791}"/>
              </a:ext>
            </a:extLst>
          </p:cNvPr>
          <p:cNvGrpSpPr/>
          <p:nvPr/>
        </p:nvGrpSpPr>
        <p:grpSpPr>
          <a:xfrm rot="14400000">
            <a:off x="3232880" y="2041814"/>
            <a:ext cx="1062197" cy="1138836"/>
            <a:chOff x="1892057" y="2231088"/>
            <a:chExt cx="1771321" cy="1899124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96149C-3233-42D4-A59E-929B3A97996D}"/>
                </a:ext>
              </a:extLst>
            </p:cNvPr>
            <p:cNvSpPr/>
            <p:nvPr/>
          </p:nvSpPr>
          <p:spPr>
            <a:xfrm>
              <a:off x="2229487" y="3184990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79D5FEB0-C14B-41F2-B4B0-E8A0308F7271}"/>
                </a:ext>
              </a:extLst>
            </p:cNvPr>
            <p:cNvSpPr/>
            <p:nvPr/>
          </p:nvSpPr>
          <p:spPr>
            <a:xfrm rot="18000000">
              <a:off x="2642537" y="2946514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8459205-B6F2-4AD2-B2D8-53030829A22D}"/>
                </a:ext>
              </a:extLst>
            </p:cNvPr>
            <p:cNvSpPr/>
            <p:nvPr/>
          </p:nvSpPr>
          <p:spPr>
            <a:xfrm rot="14400000">
              <a:off x="2642537" y="2469563"/>
              <a:ext cx="1096459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7A541AC-C285-407E-9637-E79C55AFEE0D}"/>
                </a:ext>
              </a:extLst>
            </p:cNvPr>
            <p:cNvSpPr/>
            <p:nvPr/>
          </p:nvSpPr>
          <p:spPr>
            <a:xfrm rot="10800000">
              <a:off x="2229489" y="2231088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3D0AAB1E-8420-48DF-A6B8-BBE654A7FB73}"/>
                </a:ext>
              </a:extLst>
            </p:cNvPr>
            <p:cNvSpPr/>
            <p:nvPr/>
          </p:nvSpPr>
          <p:spPr>
            <a:xfrm rot="7200000">
              <a:off x="1816440" y="246956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001FB89-C4D9-422C-9540-440E801E4EA6}"/>
                </a:ext>
              </a:extLst>
            </p:cNvPr>
            <p:cNvSpPr/>
            <p:nvPr/>
          </p:nvSpPr>
          <p:spPr>
            <a:xfrm rot="3600000">
              <a:off x="1816439" y="294651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1B89C69-1803-4BFA-AB3F-282574FF9853}"/>
              </a:ext>
            </a:extLst>
          </p:cNvPr>
          <p:cNvGrpSpPr/>
          <p:nvPr/>
        </p:nvGrpSpPr>
        <p:grpSpPr>
          <a:xfrm rot="10800000">
            <a:off x="2246621" y="1472396"/>
            <a:ext cx="1062199" cy="1138836"/>
            <a:chOff x="1892058" y="2231087"/>
            <a:chExt cx="1771326" cy="1899123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F42EC7E-90C1-4AAE-B06B-523D81D501DF}"/>
                </a:ext>
              </a:extLst>
            </p:cNvPr>
            <p:cNvSpPr/>
            <p:nvPr/>
          </p:nvSpPr>
          <p:spPr>
            <a:xfrm>
              <a:off x="2229491" y="31849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9219CF12-31BB-4434-8DEF-C6D5AD62E742}"/>
                </a:ext>
              </a:extLst>
            </p:cNvPr>
            <p:cNvSpPr/>
            <p:nvPr/>
          </p:nvSpPr>
          <p:spPr>
            <a:xfrm rot="18000000">
              <a:off x="2642542" y="2946512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52960488-E6EB-47F6-B762-5D184BEF5D72}"/>
                </a:ext>
              </a:extLst>
            </p:cNvPr>
            <p:cNvSpPr/>
            <p:nvPr/>
          </p:nvSpPr>
          <p:spPr>
            <a:xfrm rot="14400000">
              <a:off x="2642542" y="2469561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E14F71A-1A0D-451B-8AB3-DED4FFDDB472}"/>
                </a:ext>
              </a:extLst>
            </p:cNvPr>
            <p:cNvSpPr/>
            <p:nvPr/>
          </p:nvSpPr>
          <p:spPr>
            <a:xfrm rot="10800000">
              <a:off x="2229491" y="2231087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6F3182E7-4002-4A05-B2AE-6CE292771F2C}"/>
                </a:ext>
              </a:extLst>
            </p:cNvPr>
            <p:cNvSpPr/>
            <p:nvPr/>
          </p:nvSpPr>
          <p:spPr>
            <a:xfrm rot="7200000">
              <a:off x="1816440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16212AC-881E-42E1-ACF6-72BC843813F5}"/>
                </a:ext>
              </a:extLst>
            </p:cNvPr>
            <p:cNvSpPr/>
            <p:nvPr/>
          </p:nvSpPr>
          <p:spPr>
            <a:xfrm rot="3600000">
              <a:off x="1816440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73F454D-B81D-4C9A-94B7-578DC555BF58}"/>
              </a:ext>
            </a:extLst>
          </p:cNvPr>
          <p:cNvGrpSpPr/>
          <p:nvPr/>
        </p:nvGrpSpPr>
        <p:grpSpPr>
          <a:xfrm rot="7200000">
            <a:off x="1260360" y="2041816"/>
            <a:ext cx="1062199" cy="1138835"/>
            <a:chOff x="1892059" y="2231088"/>
            <a:chExt cx="1771326" cy="1899121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C0333BC-E999-4AC1-A8F2-69D53DDDE4CA}"/>
                </a:ext>
              </a:extLst>
            </p:cNvPr>
            <p:cNvSpPr/>
            <p:nvPr/>
          </p:nvSpPr>
          <p:spPr>
            <a:xfrm>
              <a:off x="2229491" y="3184987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E84D2101-FD09-489B-A574-299764555F7F}"/>
                </a:ext>
              </a:extLst>
            </p:cNvPr>
            <p:cNvSpPr/>
            <p:nvPr/>
          </p:nvSpPr>
          <p:spPr>
            <a:xfrm rot="18000000">
              <a:off x="2642544" y="2946510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A9DB3E4-C754-41C3-9895-FD1AB128005E}"/>
                </a:ext>
              </a:extLst>
            </p:cNvPr>
            <p:cNvSpPr/>
            <p:nvPr/>
          </p:nvSpPr>
          <p:spPr>
            <a:xfrm rot="14400000">
              <a:off x="2642543" y="2469560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6E62E212-DF4E-49B5-A0C4-94B17AF79041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81684E9-506F-4631-B949-07DAEE4F3781}"/>
                </a:ext>
              </a:extLst>
            </p:cNvPr>
            <p:cNvSpPr/>
            <p:nvPr/>
          </p:nvSpPr>
          <p:spPr>
            <a:xfrm rot="7200000">
              <a:off x="1816441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96D14BE-DBAF-47F2-839E-2E3EDC26BA29}"/>
                </a:ext>
              </a:extLst>
            </p:cNvPr>
            <p:cNvSpPr/>
            <p:nvPr/>
          </p:nvSpPr>
          <p:spPr>
            <a:xfrm rot="3600000">
              <a:off x="1816441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929462A-6406-4AB1-B9C5-627786FFCB95}"/>
              </a:ext>
            </a:extLst>
          </p:cNvPr>
          <p:cNvGrpSpPr/>
          <p:nvPr/>
        </p:nvGrpSpPr>
        <p:grpSpPr>
          <a:xfrm rot="3600000">
            <a:off x="1260361" y="3180650"/>
            <a:ext cx="1062198" cy="1138837"/>
            <a:chOff x="1892059" y="2231088"/>
            <a:chExt cx="1771324" cy="1899123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E413215-5975-4C0D-A9BD-B8BD16185611}"/>
                </a:ext>
              </a:extLst>
            </p:cNvPr>
            <p:cNvSpPr/>
            <p:nvPr/>
          </p:nvSpPr>
          <p:spPr>
            <a:xfrm>
              <a:off x="2229491" y="3184989"/>
              <a:ext cx="1096459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8127FA9D-4B40-48CF-A8F1-971C28E16071}"/>
                </a:ext>
              </a:extLst>
            </p:cNvPr>
            <p:cNvSpPr/>
            <p:nvPr/>
          </p:nvSpPr>
          <p:spPr>
            <a:xfrm rot="18000000">
              <a:off x="2642542" y="2946513"/>
              <a:ext cx="1096458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E2DA9510-39CE-40F8-85E3-C37225C557C9}"/>
                </a:ext>
              </a:extLst>
            </p:cNvPr>
            <p:cNvSpPr/>
            <p:nvPr/>
          </p:nvSpPr>
          <p:spPr>
            <a:xfrm rot="14400000">
              <a:off x="2642541" y="2469563"/>
              <a:ext cx="1096458" cy="94522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AA85F621-2DAF-4F62-A3A4-CAB5502BB615}"/>
                </a:ext>
              </a:extLst>
            </p:cNvPr>
            <p:cNvSpPr/>
            <p:nvPr/>
          </p:nvSpPr>
          <p:spPr>
            <a:xfrm rot="10800000">
              <a:off x="2229490" y="2231088"/>
              <a:ext cx="1096458" cy="94522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7269EA9-5365-4F15-8261-F66DC8D571BA}"/>
                </a:ext>
              </a:extLst>
            </p:cNvPr>
            <p:cNvSpPr/>
            <p:nvPr/>
          </p:nvSpPr>
          <p:spPr>
            <a:xfrm rot="7200000">
              <a:off x="1816442" y="246956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60AB74F4-2C44-4361-9A2B-04A9B16431AB}"/>
                </a:ext>
              </a:extLst>
            </p:cNvPr>
            <p:cNvSpPr/>
            <p:nvPr/>
          </p:nvSpPr>
          <p:spPr>
            <a:xfrm rot="3600000">
              <a:off x="1816441" y="2946513"/>
              <a:ext cx="1096459" cy="94522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等腰三角形 49" descr="Isosceles 50">
            <a:extLst>
              <a:ext uri="{FF2B5EF4-FFF2-40B4-BE49-F238E27FC236}">
                <a16:creationId xmlns:a16="http://schemas.microsoft.com/office/drawing/2014/main" id="{133BB0C9-53B2-4181-993E-F73B77A0B7F0}"/>
              </a:ext>
            </a:extLst>
          </p:cNvPr>
          <p:cNvSpPr/>
          <p:nvPr/>
        </p:nvSpPr>
        <p:spPr>
          <a:xfrm>
            <a:off x="2575967" y="5388888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等腰三角形 50" descr="Isosceles 51">
            <a:extLst>
              <a:ext uri="{FF2B5EF4-FFF2-40B4-BE49-F238E27FC236}">
                <a16:creationId xmlns:a16="http://schemas.microsoft.com/office/drawing/2014/main" id="{428FC8C1-32D7-4B05-A81E-F0E1D9A45384}"/>
              </a:ext>
            </a:extLst>
          </p:cNvPr>
          <p:cNvSpPr/>
          <p:nvPr/>
        </p:nvSpPr>
        <p:spPr>
          <a:xfrm rot="18000000">
            <a:off x="2823658" y="5245883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 descr="Isosceles 52">
            <a:extLst>
              <a:ext uri="{FF2B5EF4-FFF2-40B4-BE49-F238E27FC236}">
                <a16:creationId xmlns:a16="http://schemas.microsoft.com/office/drawing/2014/main" id="{16644689-6022-4E58-97B9-888D9D12A2CB}"/>
              </a:ext>
            </a:extLst>
          </p:cNvPr>
          <p:cNvSpPr/>
          <p:nvPr/>
        </p:nvSpPr>
        <p:spPr>
          <a:xfrm rot="14400000">
            <a:off x="2823658" y="4959873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 descr="Isosceles 53">
            <a:extLst>
              <a:ext uri="{FF2B5EF4-FFF2-40B4-BE49-F238E27FC236}">
                <a16:creationId xmlns:a16="http://schemas.microsoft.com/office/drawing/2014/main" id="{8C8991FE-0FC4-489B-B1C1-74B893AB7E34}"/>
              </a:ext>
            </a:extLst>
          </p:cNvPr>
          <p:cNvSpPr/>
          <p:nvPr/>
        </p:nvSpPr>
        <p:spPr>
          <a:xfrm rot="10800000">
            <a:off x="2575967" y="4816868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 descr="Isosceles 54">
            <a:extLst>
              <a:ext uri="{FF2B5EF4-FFF2-40B4-BE49-F238E27FC236}">
                <a16:creationId xmlns:a16="http://schemas.microsoft.com/office/drawing/2014/main" id="{930ACBD6-EB1C-4BB4-BA61-FAD15FF6B3D8}"/>
              </a:ext>
            </a:extLst>
          </p:cNvPr>
          <p:cNvSpPr/>
          <p:nvPr/>
        </p:nvSpPr>
        <p:spPr>
          <a:xfrm rot="7200000">
            <a:off x="2328275" y="4959874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等腰三角形 54" descr="Isosceles 55">
            <a:extLst>
              <a:ext uri="{FF2B5EF4-FFF2-40B4-BE49-F238E27FC236}">
                <a16:creationId xmlns:a16="http://schemas.microsoft.com/office/drawing/2014/main" id="{537036BD-2185-4032-9082-36B866FC3053}"/>
              </a:ext>
            </a:extLst>
          </p:cNvPr>
          <p:cNvSpPr/>
          <p:nvPr/>
        </p:nvSpPr>
        <p:spPr>
          <a:xfrm rot="3600000">
            <a:off x="2328275" y="5245884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1B78623-C370-4495-A302-6B8D936CEB4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30462" y="5941377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全分解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095CC16-0083-4ADE-ADC0-1AAE236584B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544674" y="6322377"/>
            <a:ext cx="355132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自動別名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112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BE89672-D08C-4E33-86D8-BAC86DC0105F}"/>
              </a:ext>
            </a:extLst>
          </p:cNvPr>
          <p:cNvGrpSpPr/>
          <p:nvPr/>
        </p:nvGrpSpPr>
        <p:grpSpPr>
          <a:xfrm>
            <a:off x="2373621" y="4816868"/>
            <a:ext cx="1062199" cy="1138836"/>
            <a:chOff x="2373621" y="4816868"/>
            <a:chExt cx="1062199" cy="1138836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B47057E5-5A92-4DF2-8976-FCFEEA758C0B}"/>
              </a:ext>
            </a:extLst>
          </p:cNvPr>
          <p:cNvGrpSpPr/>
          <p:nvPr/>
        </p:nvGrpSpPr>
        <p:grpSpPr>
          <a:xfrm rot="18000000">
            <a:off x="3232880" y="3180650"/>
            <a:ext cx="1062197" cy="1138835"/>
            <a:chOff x="2373621" y="4816868"/>
            <a:chExt cx="1062199" cy="1138836"/>
          </a:xfrm>
        </p:grpSpPr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E013AB6-F067-438A-856F-1325F1C36BBD}"/>
              </a:ext>
            </a:extLst>
          </p:cNvPr>
          <p:cNvGrpSpPr/>
          <p:nvPr/>
        </p:nvGrpSpPr>
        <p:grpSpPr>
          <a:xfrm rot="14400000">
            <a:off x="3232880" y="2041814"/>
            <a:ext cx="1062197" cy="1138836"/>
            <a:chOff x="2373621" y="4816868"/>
            <a:chExt cx="1062199" cy="1138836"/>
          </a:xfrm>
        </p:grpSpPr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8A76BD0-228E-4C17-903A-B8DC8B6E45AF}"/>
              </a:ext>
            </a:extLst>
          </p:cNvPr>
          <p:cNvGrpSpPr/>
          <p:nvPr/>
        </p:nvGrpSpPr>
        <p:grpSpPr>
          <a:xfrm rot="10800000">
            <a:off x="2246621" y="1472396"/>
            <a:ext cx="1062199" cy="1138836"/>
            <a:chOff x="2373621" y="4816868"/>
            <a:chExt cx="1062199" cy="1138836"/>
          </a:xfrm>
        </p:grpSpPr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4F1F2F9-C630-4C4E-B521-E954093D27F1}"/>
              </a:ext>
            </a:extLst>
          </p:cNvPr>
          <p:cNvGrpSpPr/>
          <p:nvPr/>
        </p:nvGrpSpPr>
        <p:grpSpPr>
          <a:xfrm rot="7200000">
            <a:off x="1260360" y="2041816"/>
            <a:ext cx="1062199" cy="1138835"/>
            <a:chOff x="2373621" y="4816868"/>
            <a:chExt cx="1062199" cy="1138836"/>
          </a:xfrm>
        </p:grpSpPr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481503F-802C-4F9C-80F9-9C4904DEC147}"/>
              </a:ext>
            </a:extLst>
          </p:cNvPr>
          <p:cNvGrpSpPr/>
          <p:nvPr/>
        </p:nvGrpSpPr>
        <p:grpSpPr>
          <a:xfrm rot="3600000">
            <a:off x="1260361" y="3180650"/>
            <a:ext cx="1062198" cy="1138837"/>
            <a:chOff x="2373621" y="4816868"/>
            <a:chExt cx="1062199" cy="1138836"/>
          </a:xfrm>
        </p:grpSpPr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B5353F-3A3B-4609-A71D-865ADBE9922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53363" y="5927844"/>
            <a:ext cx="2342637" cy="715089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群組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定框複製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5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BE89672-D08C-4E33-86D8-BAC86DC0105F}"/>
              </a:ext>
            </a:extLst>
          </p:cNvPr>
          <p:cNvGrpSpPr/>
          <p:nvPr/>
        </p:nvGrpSpPr>
        <p:grpSpPr>
          <a:xfrm>
            <a:off x="2373621" y="4816868"/>
            <a:ext cx="1062199" cy="1138836"/>
            <a:chOff x="2373621" y="4816868"/>
            <a:chExt cx="1062199" cy="1138836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B47057E5-5A92-4DF2-8976-FCFEEA758C0B}"/>
              </a:ext>
            </a:extLst>
          </p:cNvPr>
          <p:cNvGrpSpPr/>
          <p:nvPr/>
        </p:nvGrpSpPr>
        <p:grpSpPr>
          <a:xfrm rot="18000000">
            <a:off x="3232880" y="3180650"/>
            <a:ext cx="1062197" cy="1138835"/>
            <a:chOff x="2373621" y="4816868"/>
            <a:chExt cx="1062199" cy="1138836"/>
          </a:xfrm>
        </p:grpSpPr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E013AB6-F067-438A-856F-1325F1C36BBD}"/>
              </a:ext>
            </a:extLst>
          </p:cNvPr>
          <p:cNvGrpSpPr/>
          <p:nvPr/>
        </p:nvGrpSpPr>
        <p:grpSpPr>
          <a:xfrm rot="14400000">
            <a:off x="3232880" y="2041814"/>
            <a:ext cx="1062197" cy="1138836"/>
            <a:chOff x="2373621" y="4816868"/>
            <a:chExt cx="1062199" cy="1138836"/>
          </a:xfrm>
        </p:grpSpPr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8A76BD0-228E-4C17-903A-B8DC8B6E45AF}"/>
              </a:ext>
            </a:extLst>
          </p:cNvPr>
          <p:cNvGrpSpPr/>
          <p:nvPr/>
        </p:nvGrpSpPr>
        <p:grpSpPr>
          <a:xfrm rot="10800000">
            <a:off x="2246621" y="1472396"/>
            <a:ext cx="1062199" cy="1138836"/>
            <a:chOff x="2373621" y="4816868"/>
            <a:chExt cx="1062199" cy="1138836"/>
          </a:xfrm>
        </p:grpSpPr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4F1F2F9-C630-4C4E-B521-E954093D27F1}"/>
              </a:ext>
            </a:extLst>
          </p:cNvPr>
          <p:cNvGrpSpPr/>
          <p:nvPr/>
        </p:nvGrpSpPr>
        <p:grpSpPr>
          <a:xfrm rot="7200000">
            <a:off x="1260360" y="2041816"/>
            <a:ext cx="1062199" cy="1138835"/>
            <a:chOff x="2373621" y="4816868"/>
            <a:chExt cx="1062199" cy="1138836"/>
          </a:xfrm>
        </p:grpSpPr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481503F-802C-4F9C-80F9-9C4904DEC147}"/>
              </a:ext>
            </a:extLst>
          </p:cNvPr>
          <p:cNvGrpSpPr/>
          <p:nvPr/>
        </p:nvGrpSpPr>
        <p:grpSpPr>
          <a:xfrm rot="3600000">
            <a:off x="1260361" y="3180650"/>
            <a:ext cx="1062198" cy="1138837"/>
            <a:chOff x="2373621" y="4816868"/>
            <a:chExt cx="1062199" cy="1138836"/>
          </a:xfrm>
        </p:grpSpPr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C6ED20BF-33FC-48C8-9C0D-CDE9B169469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53363" y="5927844"/>
            <a:ext cx="2342637" cy="715089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群組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定框複製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8D52AE-4848-47AC-BF31-E61D3E49B4C1}"/>
              </a:ext>
            </a:extLst>
          </p:cNvPr>
          <p:cNvSpPr/>
          <p:nvPr/>
        </p:nvSpPr>
        <p:spPr>
          <a:xfrm>
            <a:off x="2598120" y="60800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基準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16" name="群組 15" descr="PLACEHOLDER">
            <a:extLst>
              <a:ext uri="{FF2B5EF4-FFF2-40B4-BE49-F238E27FC236}">
                <a16:creationId xmlns:a16="http://schemas.microsoft.com/office/drawing/2014/main" id="{F8AF14B5-563C-4FFB-A328-01738CEECA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266941" y="4407928"/>
            <a:ext cx="1275559" cy="1654456"/>
            <a:chOff x="2266941" y="4407928"/>
            <a:chExt cx="1275559" cy="1654456"/>
          </a:xfrm>
        </p:grpSpPr>
        <p:sp>
          <p:nvSpPr>
            <p:cNvPr id="4" name="矩形 3" descr="PLACEHOLDER">
              <a:extLst>
                <a:ext uri="{FF2B5EF4-FFF2-40B4-BE49-F238E27FC236}">
                  <a16:creationId xmlns:a16="http://schemas.microsoft.com/office/drawing/2014/main" id="{B71941F2-57B0-4FAC-8A43-80CE2E81D884}"/>
                </a:ext>
              </a:extLst>
            </p:cNvPr>
            <p:cNvSpPr/>
            <p:nvPr/>
          </p:nvSpPr>
          <p:spPr>
            <a:xfrm>
              <a:off x="2302501" y="4745748"/>
              <a:ext cx="1204439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8B63392C-98DF-4D3F-80D7-29A770ED85F7}"/>
                </a:ext>
              </a:extLst>
            </p:cNvPr>
            <p:cNvSpPr/>
            <p:nvPr/>
          </p:nvSpPr>
          <p:spPr>
            <a:xfrm>
              <a:off x="2266941" y="471018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>
              <a:extLst>
                <a:ext uri="{FF2B5EF4-FFF2-40B4-BE49-F238E27FC236}">
                  <a16:creationId xmlns:a16="http://schemas.microsoft.com/office/drawing/2014/main" id="{49A78690-20AA-48B9-8DF6-1842B8921F01}"/>
                </a:ext>
              </a:extLst>
            </p:cNvPr>
            <p:cNvSpPr/>
            <p:nvPr/>
          </p:nvSpPr>
          <p:spPr>
            <a:xfrm>
              <a:off x="3471380" y="471018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CA47858E-7711-419E-8AD4-46778EA462C3}"/>
                </a:ext>
              </a:extLst>
            </p:cNvPr>
            <p:cNvSpPr/>
            <p:nvPr/>
          </p:nvSpPr>
          <p:spPr>
            <a:xfrm>
              <a:off x="2266941" y="599126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ECB83258-EA09-4562-AEEE-A6EBEA3E563B}"/>
                </a:ext>
              </a:extLst>
            </p:cNvPr>
            <p:cNvSpPr/>
            <p:nvPr/>
          </p:nvSpPr>
          <p:spPr>
            <a:xfrm>
              <a:off x="3471380" y="599126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070F9356-D477-4F82-89A5-C5DBF76672D9}"/>
                </a:ext>
              </a:extLst>
            </p:cNvPr>
            <p:cNvSpPr/>
            <p:nvPr/>
          </p:nvSpPr>
          <p:spPr>
            <a:xfrm>
              <a:off x="2869161" y="471018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9EEC7B84-CA3E-4883-B67D-31015D413323}"/>
                </a:ext>
              </a:extLst>
            </p:cNvPr>
            <p:cNvSpPr/>
            <p:nvPr/>
          </p:nvSpPr>
          <p:spPr>
            <a:xfrm>
              <a:off x="2869161" y="599126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BD44EFAF-FF43-4BCE-9283-AA1C83957D53}"/>
                </a:ext>
              </a:extLst>
            </p:cNvPr>
            <p:cNvSpPr/>
            <p:nvPr/>
          </p:nvSpPr>
          <p:spPr>
            <a:xfrm>
              <a:off x="2266941" y="53507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08C0BBFC-B029-48BB-9107-57E4C07CCB3A}"/>
                </a:ext>
              </a:extLst>
            </p:cNvPr>
            <p:cNvSpPr/>
            <p:nvPr/>
          </p:nvSpPr>
          <p:spPr>
            <a:xfrm>
              <a:off x="3471380" y="53507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 descr="PLACEHOLDER">
              <a:extLst>
                <a:ext uri="{FF2B5EF4-FFF2-40B4-BE49-F238E27FC236}">
                  <a16:creationId xmlns:a16="http://schemas.microsoft.com/office/drawing/2014/main" id="{D3D2BC66-0DBF-4DE9-820B-5F9466898934}"/>
                </a:ext>
              </a:extLst>
            </p:cNvPr>
            <p:cNvCxnSpPr/>
            <p:nvPr/>
          </p:nvCxnSpPr>
          <p:spPr>
            <a:xfrm flipV="1">
              <a:off x="2904721" y="4532388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號: 圓形 14" descr="PLACEHOLDER">
              <a:extLst>
                <a:ext uri="{FF2B5EF4-FFF2-40B4-BE49-F238E27FC236}">
                  <a16:creationId xmlns:a16="http://schemas.microsoft.com/office/drawing/2014/main" id="{DC1331A4-1D0C-4453-AB46-2776FC9ECBF1}"/>
                </a:ext>
              </a:extLst>
            </p:cNvPr>
            <p:cNvSpPr/>
            <p:nvPr/>
          </p:nvSpPr>
          <p:spPr>
            <a:xfrm>
              <a:off x="2815821" y="4407928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7127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BE89672-D08C-4E33-86D8-BAC86DC0105F}"/>
              </a:ext>
            </a:extLst>
          </p:cNvPr>
          <p:cNvGrpSpPr/>
          <p:nvPr/>
        </p:nvGrpSpPr>
        <p:grpSpPr>
          <a:xfrm>
            <a:off x="2373621" y="4816868"/>
            <a:ext cx="1062199" cy="1138836"/>
            <a:chOff x="2373621" y="4816868"/>
            <a:chExt cx="1062199" cy="1138836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B47057E5-5A92-4DF2-8976-FCFEEA758C0B}"/>
              </a:ext>
            </a:extLst>
          </p:cNvPr>
          <p:cNvGrpSpPr/>
          <p:nvPr/>
        </p:nvGrpSpPr>
        <p:grpSpPr>
          <a:xfrm rot="18000000">
            <a:off x="3232880" y="3180650"/>
            <a:ext cx="1062197" cy="1138835"/>
            <a:chOff x="2373621" y="4816868"/>
            <a:chExt cx="1062199" cy="1138836"/>
          </a:xfrm>
        </p:grpSpPr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E013AB6-F067-438A-856F-1325F1C36BBD}"/>
              </a:ext>
            </a:extLst>
          </p:cNvPr>
          <p:cNvGrpSpPr/>
          <p:nvPr/>
        </p:nvGrpSpPr>
        <p:grpSpPr>
          <a:xfrm rot="14400000">
            <a:off x="3232880" y="2041814"/>
            <a:ext cx="1062197" cy="1138836"/>
            <a:chOff x="2373621" y="4816868"/>
            <a:chExt cx="1062199" cy="1138836"/>
          </a:xfrm>
        </p:grpSpPr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8A76BD0-228E-4C17-903A-B8DC8B6E45AF}"/>
              </a:ext>
            </a:extLst>
          </p:cNvPr>
          <p:cNvGrpSpPr/>
          <p:nvPr/>
        </p:nvGrpSpPr>
        <p:grpSpPr>
          <a:xfrm rot="10800000">
            <a:off x="2246621" y="1472396"/>
            <a:ext cx="1062199" cy="1138836"/>
            <a:chOff x="2373621" y="4816868"/>
            <a:chExt cx="1062199" cy="1138836"/>
          </a:xfrm>
        </p:grpSpPr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4F1F2F9-C630-4C4E-B521-E954093D27F1}"/>
              </a:ext>
            </a:extLst>
          </p:cNvPr>
          <p:cNvGrpSpPr/>
          <p:nvPr/>
        </p:nvGrpSpPr>
        <p:grpSpPr>
          <a:xfrm rot="7200000">
            <a:off x="1260360" y="2041816"/>
            <a:ext cx="1062199" cy="1138835"/>
            <a:chOff x="2373621" y="4816868"/>
            <a:chExt cx="1062199" cy="1138836"/>
          </a:xfrm>
        </p:grpSpPr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481503F-802C-4F9C-80F9-9C4904DEC147}"/>
              </a:ext>
            </a:extLst>
          </p:cNvPr>
          <p:cNvGrpSpPr/>
          <p:nvPr/>
        </p:nvGrpSpPr>
        <p:grpSpPr>
          <a:xfrm rot="3600000">
            <a:off x="1260361" y="3180650"/>
            <a:ext cx="1062198" cy="1138837"/>
            <a:chOff x="2373621" y="4816868"/>
            <a:chExt cx="1062199" cy="1138836"/>
          </a:xfrm>
        </p:grpSpPr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C6ED20BF-33FC-48C8-9C0D-CDE9B169469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53363" y="5927844"/>
            <a:ext cx="2342637" cy="715089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群組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定框複製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8D52AE-4848-47AC-BF31-E61D3E49B4C1}"/>
              </a:ext>
            </a:extLst>
          </p:cNvPr>
          <p:cNvSpPr/>
          <p:nvPr/>
        </p:nvSpPr>
        <p:spPr>
          <a:xfrm>
            <a:off x="2598120" y="60800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基準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16" name="群組 15" descr="PLACEHOLDER">
            <a:extLst>
              <a:ext uri="{FF2B5EF4-FFF2-40B4-BE49-F238E27FC236}">
                <a16:creationId xmlns:a16="http://schemas.microsoft.com/office/drawing/2014/main" id="{F8AF14B5-563C-4FFB-A328-01738CEECA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266941" y="4407928"/>
            <a:ext cx="1275559" cy="1654456"/>
            <a:chOff x="2266941" y="4407928"/>
            <a:chExt cx="1275559" cy="1654456"/>
          </a:xfrm>
        </p:grpSpPr>
        <p:sp>
          <p:nvSpPr>
            <p:cNvPr id="4" name="矩形 3" descr="PLACEHOLDER">
              <a:extLst>
                <a:ext uri="{FF2B5EF4-FFF2-40B4-BE49-F238E27FC236}">
                  <a16:creationId xmlns:a16="http://schemas.microsoft.com/office/drawing/2014/main" id="{B71941F2-57B0-4FAC-8A43-80CE2E81D884}"/>
                </a:ext>
              </a:extLst>
            </p:cNvPr>
            <p:cNvSpPr/>
            <p:nvPr/>
          </p:nvSpPr>
          <p:spPr>
            <a:xfrm>
              <a:off x="2302501" y="4745748"/>
              <a:ext cx="1204439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8B63392C-98DF-4D3F-80D7-29A770ED85F7}"/>
                </a:ext>
              </a:extLst>
            </p:cNvPr>
            <p:cNvSpPr/>
            <p:nvPr/>
          </p:nvSpPr>
          <p:spPr>
            <a:xfrm>
              <a:off x="2266941" y="471018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>
              <a:extLst>
                <a:ext uri="{FF2B5EF4-FFF2-40B4-BE49-F238E27FC236}">
                  <a16:creationId xmlns:a16="http://schemas.microsoft.com/office/drawing/2014/main" id="{49A78690-20AA-48B9-8DF6-1842B8921F01}"/>
                </a:ext>
              </a:extLst>
            </p:cNvPr>
            <p:cNvSpPr/>
            <p:nvPr/>
          </p:nvSpPr>
          <p:spPr>
            <a:xfrm>
              <a:off x="3471380" y="471018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CA47858E-7711-419E-8AD4-46778EA462C3}"/>
                </a:ext>
              </a:extLst>
            </p:cNvPr>
            <p:cNvSpPr/>
            <p:nvPr/>
          </p:nvSpPr>
          <p:spPr>
            <a:xfrm>
              <a:off x="2266941" y="599126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ECB83258-EA09-4562-AEEE-A6EBEA3E563B}"/>
                </a:ext>
              </a:extLst>
            </p:cNvPr>
            <p:cNvSpPr/>
            <p:nvPr/>
          </p:nvSpPr>
          <p:spPr>
            <a:xfrm>
              <a:off x="3471380" y="599126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070F9356-D477-4F82-89A5-C5DBF76672D9}"/>
                </a:ext>
              </a:extLst>
            </p:cNvPr>
            <p:cNvSpPr/>
            <p:nvPr/>
          </p:nvSpPr>
          <p:spPr>
            <a:xfrm>
              <a:off x="2869161" y="471018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9EEC7B84-CA3E-4883-B67D-31015D413323}"/>
                </a:ext>
              </a:extLst>
            </p:cNvPr>
            <p:cNvSpPr/>
            <p:nvPr/>
          </p:nvSpPr>
          <p:spPr>
            <a:xfrm>
              <a:off x="2869161" y="599126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BD44EFAF-FF43-4BCE-9283-AA1C83957D53}"/>
                </a:ext>
              </a:extLst>
            </p:cNvPr>
            <p:cNvSpPr/>
            <p:nvPr/>
          </p:nvSpPr>
          <p:spPr>
            <a:xfrm>
              <a:off x="2266941" y="53507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08C0BBFC-B029-48BB-9107-57E4C07CCB3A}"/>
                </a:ext>
              </a:extLst>
            </p:cNvPr>
            <p:cNvSpPr/>
            <p:nvPr/>
          </p:nvSpPr>
          <p:spPr>
            <a:xfrm>
              <a:off x="3471380" y="535072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 descr="PLACEHOLDER">
              <a:extLst>
                <a:ext uri="{FF2B5EF4-FFF2-40B4-BE49-F238E27FC236}">
                  <a16:creationId xmlns:a16="http://schemas.microsoft.com/office/drawing/2014/main" id="{D3D2BC66-0DBF-4DE9-820B-5F9466898934}"/>
                </a:ext>
              </a:extLst>
            </p:cNvPr>
            <p:cNvCxnSpPr/>
            <p:nvPr/>
          </p:nvCxnSpPr>
          <p:spPr>
            <a:xfrm flipV="1">
              <a:off x="2904721" y="4532388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號: 圓形 14" descr="PLACEHOLDER">
              <a:extLst>
                <a:ext uri="{FF2B5EF4-FFF2-40B4-BE49-F238E27FC236}">
                  <a16:creationId xmlns:a16="http://schemas.microsoft.com/office/drawing/2014/main" id="{DC1331A4-1D0C-4453-AB46-2776FC9ECBF1}"/>
                </a:ext>
              </a:extLst>
            </p:cNvPr>
            <p:cNvSpPr/>
            <p:nvPr/>
          </p:nvSpPr>
          <p:spPr>
            <a:xfrm>
              <a:off x="2815821" y="4407928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群組 129" descr="PLACEHOLDER">
            <a:extLst>
              <a:ext uri="{FF2B5EF4-FFF2-40B4-BE49-F238E27FC236}">
                <a16:creationId xmlns:a16="http://schemas.microsoft.com/office/drawing/2014/main" id="{D4997386-C36D-48BF-9ECE-3CDDB6314F8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8000000">
            <a:off x="2995318" y="2847275"/>
            <a:ext cx="1275557" cy="1654455"/>
            <a:chOff x="3126200" y="2771710"/>
            <a:chExt cx="1275557" cy="1654455"/>
          </a:xfrm>
        </p:grpSpPr>
        <p:sp>
          <p:nvSpPr>
            <p:cNvPr id="119" name="矩形 118" descr="PLACEHOLDER">
              <a:extLst>
                <a:ext uri="{FF2B5EF4-FFF2-40B4-BE49-F238E27FC236}">
                  <a16:creationId xmlns:a16="http://schemas.microsoft.com/office/drawing/2014/main" id="{766F6184-CF40-4500-B31E-1072EB33F822}"/>
                </a:ext>
              </a:extLst>
            </p:cNvPr>
            <p:cNvSpPr/>
            <p:nvPr/>
          </p:nvSpPr>
          <p:spPr>
            <a:xfrm>
              <a:off x="3161760" y="3109530"/>
              <a:ext cx="1204437" cy="12810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 descr="PLACEHOLDER">
              <a:extLst>
                <a:ext uri="{FF2B5EF4-FFF2-40B4-BE49-F238E27FC236}">
                  <a16:creationId xmlns:a16="http://schemas.microsoft.com/office/drawing/2014/main" id="{93FBD16A-6F23-4B5B-A8F5-CBE3F479A378}"/>
                </a:ext>
              </a:extLst>
            </p:cNvPr>
            <p:cNvSpPr/>
            <p:nvPr/>
          </p:nvSpPr>
          <p:spPr>
            <a:xfrm>
              <a:off x="3126200" y="307397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 descr="PLACEHOLDER">
              <a:extLst>
                <a:ext uri="{FF2B5EF4-FFF2-40B4-BE49-F238E27FC236}">
                  <a16:creationId xmlns:a16="http://schemas.microsoft.com/office/drawing/2014/main" id="{E9FA4E03-A38F-4044-93A2-17FCEB691152}"/>
                </a:ext>
              </a:extLst>
            </p:cNvPr>
            <p:cNvSpPr/>
            <p:nvPr/>
          </p:nvSpPr>
          <p:spPr>
            <a:xfrm>
              <a:off x="4330637" y="307397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 descr="PLACEHOLDER">
              <a:extLst>
                <a:ext uri="{FF2B5EF4-FFF2-40B4-BE49-F238E27FC236}">
                  <a16:creationId xmlns:a16="http://schemas.microsoft.com/office/drawing/2014/main" id="{A90F40E1-69A7-4D5F-9492-E2A73F8DCDDF}"/>
                </a:ext>
              </a:extLst>
            </p:cNvPr>
            <p:cNvSpPr/>
            <p:nvPr/>
          </p:nvSpPr>
          <p:spPr>
            <a:xfrm>
              <a:off x="3126200" y="435504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 descr="PLACEHOLDER">
              <a:extLst>
                <a:ext uri="{FF2B5EF4-FFF2-40B4-BE49-F238E27FC236}">
                  <a16:creationId xmlns:a16="http://schemas.microsoft.com/office/drawing/2014/main" id="{31C2CC27-AE43-48C2-9BD5-8427E9D518D0}"/>
                </a:ext>
              </a:extLst>
            </p:cNvPr>
            <p:cNvSpPr/>
            <p:nvPr/>
          </p:nvSpPr>
          <p:spPr>
            <a:xfrm>
              <a:off x="4330637" y="435504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 descr="PLACEHOLDER">
              <a:extLst>
                <a:ext uri="{FF2B5EF4-FFF2-40B4-BE49-F238E27FC236}">
                  <a16:creationId xmlns:a16="http://schemas.microsoft.com/office/drawing/2014/main" id="{02D2736E-C743-4AD1-A960-3FCCE1E9720A}"/>
                </a:ext>
              </a:extLst>
            </p:cNvPr>
            <p:cNvSpPr/>
            <p:nvPr/>
          </p:nvSpPr>
          <p:spPr>
            <a:xfrm>
              <a:off x="3728419" y="307397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 descr="PLACEHOLDER">
              <a:extLst>
                <a:ext uri="{FF2B5EF4-FFF2-40B4-BE49-F238E27FC236}">
                  <a16:creationId xmlns:a16="http://schemas.microsoft.com/office/drawing/2014/main" id="{FCCCFAC5-90FE-451D-A0DD-C0137A7974D9}"/>
                </a:ext>
              </a:extLst>
            </p:cNvPr>
            <p:cNvSpPr/>
            <p:nvPr/>
          </p:nvSpPr>
          <p:spPr>
            <a:xfrm>
              <a:off x="3728419" y="435504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 descr="PLACEHOLDER">
              <a:extLst>
                <a:ext uri="{FF2B5EF4-FFF2-40B4-BE49-F238E27FC236}">
                  <a16:creationId xmlns:a16="http://schemas.microsoft.com/office/drawing/2014/main" id="{1D19DB81-FF9F-4811-98C4-B1D6CE8857BE}"/>
                </a:ext>
              </a:extLst>
            </p:cNvPr>
            <p:cNvSpPr/>
            <p:nvPr/>
          </p:nvSpPr>
          <p:spPr>
            <a:xfrm>
              <a:off x="3126200" y="371450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 descr="PLACEHOLDER">
              <a:extLst>
                <a:ext uri="{FF2B5EF4-FFF2-40B4-BE49-F238E27FC236}">
                  <a16:creationId xmlns:a16="http://schemas.microsoft.com/office/drawing/2014/main" id="{B9F887F7-C0A2-4377-B6C9-64CBE2EAFD8C}"/>
                </a:ext>
              </a:extLst>
            </p:cNvPr>
            <p:cNvSpPr/>
            <p:nvPr/>
          </p:nvSpPr>
          <p:spPr>
            <a:xfrm>
              <a:off x="4330637" y="3714508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8" name="直線接點 127" descr="PLACEHOLDER">
              <a:extLst>
                <a:ext uri="{FF2B5EF4-FFF2-40B4-BE49-F238E27FC236}">
                  <a16:creationId xmlns:a16="http://schemas.microsoft.com/office/drawing/2014/main" id="{CB4C26E3-6470-41AF-8BB9-BC4E4D07D601}"/>
                </a:ext>
              </a:extLst>
            </p:cNvPr>
            <p:cNvCxnSpPr/>
            <p:nvPr/>
          </p:nvCxnSpPr>
          <p:spPr>
            <a:xfrm flipV="1">
              <a:off x="3763978" y="2896170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箭號: 圓形 128" descr="PLACEHOLDER">
              <a:extLst>
                <a:ext uri="{FF2B5EF4-FFF2-40B4-BE49-F238E27FC236}">
                  <a16:creationId xmlns:a16="http://schemas.microsoft.com/office/drawing/2014/main" id="{97EE1D61-A14F-4CCD-BB73-D14A123DD3F5}"/>
                </a:ext>
              </a:extLst>
            </p:cNvPr>
            <p:cNvSpPr/>
            <p:nvPr/>
          </p:nvSpPr>
          <p:spPr>
            <a:xfrm>
              <a:off x="3675078" y="2771710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群組 141" descr="PLACEHOLDER">
            <a:extLst>
              <a:ext uri="{FF2B5EF4-FFF2-40B4-BE49-F238E27FC236}">
                <a16:creationId xmlns:a16="http://schemas.microsoft.com/office/drawing/2014/main" id="{9A610534-F778-4C24-86C3-5B58498A64D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4400000">
            <a:off x="2995318" y="1859569"/>
            <a:ext cx="1275557" cy="1654456"/>
            <a:chOff x="3126200" y="1632874"/>
            <a:chExt cx="1275557" cy="1654456"/>
          </a:xfrm>
        </p:grpSpPr>
        <p:sp>
          <p:nvSpPr>
            <p:cNvPr id="131" name="矩形 130" descr="PLACEHOLDER">
              <a:extLst>
                <a:ext uri="{FF2B5EF4-FFF2-40B4-BE49-F238E27FC236}">
                  <a16:creationId xmlns:a16="http://schemas.microsoft.com/office/drawing/2014/main" id="{5C6B5406-81A7-48E4-9756-CCA705E219FA}"/>
                </a:ext>
              </a:extLst>
            </p:cNvPr>
            <p:cNvSpPr/>
            <p:nvPr/>
          </p:nvSpPr>
          <p:spPr>
            <a:xfrm>
              <a:off x="3161760" y="1970694"/>
              <a:ext cx="1204437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 descr="PLACEHOLDER">
              <a:extLst>
                <a:ext uri="{FF2B5EF4-FFF2-40B4-BE49-F238E27FC236}">
                  <a16:creationId xmlns:a16="http://schemas.microsoft.com/office/drawing/2014/main" id="{FEF0FC3B-EE46-4C65-A8CD-E9A31D0D7C40}"/>
                </a:ext>
              </a:extLst>
            </p:cNvPr>
            <p:cNvSpPr/>
            <p:nvPr/>
          </p:nvSpPr>
          <p:spPr>
            <a:xfrm>
              <a:off x="3126200" y="193513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 descr="PLACEHOLDER">
              <a:extLst>
                <a:ext uri="{FF2B5EF4-FFF2-40B4-BE49-F238E27FC236}">
                  <a16:creationId xmlns:a16="http://schemas.microsoft.com/office/drawing/2014/main" id="{C997FCD4-0AED-470C-A35C-5DCD55B2AC21}"/>
                </a:ext>
              </a:extLst>
            </p:cNvPr>
            <p:cNvSpPr/>
            <p:nvPr/>
          </p:nvSpPr>
          <p:spPr>
            <a:xfrm>
              <a:off x="4330637" y="193513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 descr="PLACEHOLDER">
              <a:extLst>
                <a:ext uri="{FF2B5EF4-FFF2-40B4-BE49-F238E27FC236}">
                  <a16:creationId xmlns:a16="http://schemas.microsoft.com/office/drawing/2014/main" id="{8838C8E4-45E2-42A1-9838-4BA02DB329C8}"/>
                </a:ext>
              </a:extLst>
            </p:cNvPr>
            <p:cNvSpPr/>
            <p:nvPr/>
          </p:nvSpPr>
          <p:spPr>
            <a:xfrm>
              <a:off x="3126200" y="321621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 descr="PLACEHOLDER">
              <a:extLst>
                <a:ext uri="{FF2B5EF4-FFF2-40B4-BE49-F238E27FC236}">
                  <a16:creationId xmlns:a16="http://schemas.microsoft.com/office/drawing/2014/main" id="{EE402397-EFDB-4C7F-86E1-B12DB351A864}"/>
                </a:ext>
              </a:extLst>
            </p:cNvPr>
            <p:cNvSpPr/>
            <p:nvPr/>
          </p:nvSpPr>
          <p:spPr>
            <a:xfrm>
              <a:off x="4330637" y="321621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 descr="PLACEHOLDER">
              <a:extLst>
                <a:ext uri="{FF2B5EF4-FFF2-40B4-BE49-F238E27FC236}">
                  <a16:creationId xmlns:a16="http://schemas.microsoft.com/office/drawing/2014/main" id="{037848E6-EB23-46FA-B3B1-BE24308277D0}"/>
                </a:ext>
              </a:extLst>
            </p:cNvPr>
            <p:cNvSpPr/>
            <p:nvPr/>
          </p:nvSpPr>
          <p:spPr>
            <a:xfrm>
              <a:off x="3728419" y="193513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 descr="PLACEHOLDER">
              <a:extLst>
                <a:ext uri="{FF2B5EF4-FFF2-40B4-BE49-F238E27FC236}">
                  <a16:creationId xmlns:a16="http://schemas.microsoft.com/office/drawing/2014/main" id="{545345C6-B591-4F2E-8F4C-114F72CD6FAB}"/>
                </a:ext>
              </a:extLst>
            </p:cNvPr>
            <p:cNvSpPr/>
            <p:nvPr/>
          </p:nvSpPr>
          <p:spPr>
            <a:xfrm>
              <a:off x="3728419" y="321621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 descr="PLACEHOLDER">
              <a:extLst>
                <a:ext uri="{FF2B5EF4-FFF2-40B4-BE49-F238E27FC236}">
                  <a16:creationId xmlns:a16="http://schemas.microsoft.com/office/drawing/2014/main" id="{350D13CD-F68B-4466-87CE-0CDF51435F85}"/>
                </a:ext>
              </a:extLst>
            </p:cNvPr>
            <p:cNvSpPr/>
            <p:nvPr/>
          </p:nvSpPr>
          <p:spPr>
            <a:xfrm>
              <a:off x="3126200" y="2575672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橢圓 138" descr="PLACEHOLDER">
              <a:extLst>
                <a:ext uri="{FF2B5EF4-FFF2-40B4-BE49-F238E27FC236}">
                  <a16:creationId xmlns:a16="http://schemas.microsoft.com/office/drawing/2014/main" id="{9F49E315-C9B4-49C5-B0DE-995043482233}"/>
                </a:ext>
              </a:extLst>
            </p:cNvPr>
            <p:cNvSpPr/>
            <p:nvPr/>
          </p:nvSpPr>
          <p:spPr>
            <a:xfrm>
              <a:off x="4330637" y="2575672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0" name="直線接點 139" descr="PLACEHOLDER">
              <a:extLst>
                <a:ext uri="{FF2B5EF4-FFF2-40B4-BE49-F238E27FC236}">
                  <a16:creationId xmlns:a16="http://schemas.microsoft.com/office/drawing/2014/main" id="{708345B3-18F2-4F44-A421-69A1C8F0F42B}"/>
                </a:ext>
              </a:extLst>
            </p:cNvPr>
            <p:cNvCxnSpPr/>
            <p:nvPr/>
          </p:nvCxnSpPr>
          <p:spPr>
            <a:xfrm flipV="1">
              <a:off x="3763978" y="1757334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箭號: 圓形 140" descr="PLACEHOLDER">
              <a:extLst>
                <a:ext uri="{FF2B5EF4-FFF2-40B4-BE49-F238E27FC236}">
                  <a16:creationId xmlns:a16="http://schemas.microsoft.com/office/drawing/2014/main" id="{EFBB2A62-67F4-4429-9273-FBBE4229F7AE}"/>
                </a:ext>
              </a:extLst>
            </p:cNvPr>
            <p:cNvSpPr/>
            <p:nvPr/>
          </p:nvSpPr>
          <p:spPr>
            <a:xfrm>
              <a:off x="3675078" y="1632874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群組 153" descr="PLACEHOLDER">
            <a:extLst>
              <a:ext uri="{FF2B5EF4-FFF2-40B4-BE49-F238E27FC236}">
                <a16:creationId xmlns:a16="http://schemas.microsoft.com/office/drawing/2014/main" id="{BFBC36BA-1D8E-4D8C-9BB0-5B4882D4686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10800000">
            <a:off x="2139941" y="1365716"/>
            <a:ext cx="1275559" cy="1654456"/>
            <a:chOff x="2139941" y="1063456"/>
            <a:chExt cx="1275559" cy="1654456"/>
          </a:xfrm>
        </p:grpSpPr>
        <p:sp>
          <p:nvSpPr>
            <p:cNvPr id="143" name="矩形 142" descr="PLACEHOLDER">
              <a:extLst>
                <a:ext uri="{FF2B5EF4-FFF2-40B4-BE49-F238E27FC236}">
                  <a16:creationId xmlns:a16="http://schemas.microsoft.com/office/drawing/2014/main" id="{F87D983F-CFEE-4AD8-A81A-633C1BBD3E73}"/>
                </a:ext>
              </a:extLst>
            </p:cNvPr>
            <p:cNvSpPr/>
            <p:nvPr/>
          </p:nvSpPr>
          <p:spPr>
            <a:xfrm>
              <a:off x="2175501" y="1401276"/>
              <a:ext cx="1204439" cy="12810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橢圓 143" descr="PLACEHOLDER">
              <a:extLst>
                <a:ext uri="{FF2B5EF4-FFF2-40B4-BE49-F238E27FC236}">
                  <a16:creationId xmlns:a16="http://schemas.microsoft.com/office/drawing/2014/main" id="{7B3141BE-1E55-4187-8632-D3D62657C50E}"/>
                </a:ext>
              </a:extLst>
            </p:cNvPr>
            <p:cNvSpPr/>
            <p:nvPr/>
          </p:nvSpPr>
          <p:spPr>
            <a:xfrm>
              <a:off x="2139941" y="136571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橢圓 144" descr="PLACEHOLDER">
              <a:extLst>
                <a:ext uri="{FF2B5EF4-FFF2-40B4-BE49-F238E27FC236}">
                  <a16:creationId xmlns:a16="http://schemas.microsoft.com/office/drawing/2014/main" id="{76ADD2A0-5CCB-45B8-A0FD-D783E074007B}"/>
                </a:ext>
              </a:extLst>
            </p:cNvPr>
            <p:cNvSpPr/>
            <p:nvPr/>
          </p:nvSpPr>
          <p:spPr>
            <a:xfrm>
              <a:off x="3344380" y="136571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 descr="PLACEHOLDER">
              <a:extLst>
                <a:ext uri="{FF2B5EF4-FFF2-40B4-BE49-F238E27FC236}">
                  <a16:creationId xmlns:a16="http://schemas.microsoft.com/office/drawing/2014/main" id="{545B90BB-2939-49A8-A687-4B099188BAA7}"/>
                </a:ext>
              </a:extLst>
            </p:cNvPr>
            <p:cNvSpPr/>
            <p:nvPr/>
          </p:nvSpPr>
          <p:spPr>
            <a:xfrm>
              <a:off x="2139941" y="2646792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 descr="PLACEHOLDER">
              <a:extLst>
                <a:ext uri="{FF2B5EF4-FFF2-40B4-BE49-F238E27FC236}">
                  <a16:creationId xmlns:a16="http://schemas.microsoft.com/office/drawing/2014/main" id="{4DCE84C6-D7B5-4BFA-81DC-9E219B572D08}"/>
                </a:ext>
              </a:extLst>
            </p:cNvPr>
            <p:cNvSpPr/>
            <p:nvPr/>
          </p:nvSpPr>
          <p:spPr>
            <a:xfrm>
              <a:off x="3344380" y="2646792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橢圓 147" descr="PLACEHOLDER">
              <a:extLst>
                <a:ext uri="{FF2B5EF4-FFF2-40B4-BE49-F238E27FC236}">
                  <a16:creationId xmlns:a16="http://schemas.microsoft.com/office/drawing/2014/main" id="{5AC9B125-3861-40F7-B933-0DD0B4DF6CB5}"/>
                </a:ext>
              </a:extLst>
            </p:cNvPr>
            <p:cNvSpPr/>
            <p:nvPr/>
          </p:nvSpPr>
          <p:spPr>
            <a:xfrm>
              <a:off x="2742161" y="136571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 descr="PLACEHOLDER">
              <a:extLst>
                <a:ext uri="{FF2B5EF4-FFF2-40B4-BE49-F238E27FC236}">
                  <a16:creationId xmlns:a16="http://schemas.microsoft.com/office/drawing/2014/main" id="{DAD5BEA2-D06F-4D6F-B5B4-984AF009162C}"/>
                </a:ext>
              </a:extLst>
            </p:cNvPr>
            <p:cNvSpPr/>
            <p:nvPr/>
          </p:nvSpPr>
          <p:spPr>
            <a:xfrm>
              <a:off x="2742161" y="2646792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橢圓 149" descr="PLACEHOLDER">
              <a:extLst>
                <a:ext uri="{FF2B5EF4-FFF2-40B4-BE49-F238E27FC236}">
                  <a16:creationId xmlns:a16="http://schemas.microsoft.com/office/drawing/2014/main" id="{1F9E9C29-1C78-4CC7-9E1E-66D496C0EEC4}"/>
                </a:ext>
              </a:extLst>
            </p:cNvPr>
            <p:cNvSpPr/>
            <p:nvPr/>
          </p:nvSpPr>
          <p:spPr>
            <a:xfrm>
              <a:off x="2139941" y="200625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橢圓 150" descr="PLACEHOLDER">
              <a:extLst>
                <a:ext uri="{FF2B5EF4-FFF2-40B4-BE49-F238E27FC236}">
                  <a16:creationId xmlns:a16="http://schemas.microsoft.com/office/drawing/2014/main" id="{8179B124-FE4D-4DA3-823E-BE9F51B8A673}"/>
                </a:ext>
              </a:extLst>
            </p:cNvPr>
            <p:cNvSpPr/>
            <p:nvPr/>
          </p:nvSpPr>
          <p:spPr>
            <a:xfrm>
              <a:off x="3344380" y="200625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2" name="直線接點 151" descr="PLACEHOLDER">
              <a:extLst>
                <a:ext uri="{FF2B5EF4-FFF2-40B4-BE49-F238E27FC236}">
                  <a16:creationId xmlns:a16="http://schemas.microsoft.com/office/drawing/2014/main" id="{F01F16C0-6A91-4EBD-9484-35121D83D10A}"/>
                </a:ext>
              </a:extLst>
            </p:cNvPr>
            <p:cNvCxnSpPr/>
            <p:nvPr/>
          </p:nvCxnSpPr>
          <p:spPr>
            <a:xfrm flipV="1">
              <a:off x="2777721" y="1187916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箭號: 圓形 152" descr="PLACEHOLDER">
              <a:extLst>
                <a:ext uri="{FF2B5EF4-FFF2-40B4-BE49-F238E27FC236}">
                  <a16:creationId xmlns:a16="http://schemas.microsoft.com/office/drawing/2014/main" id="{34999509-737F-4F17-A441-9C006D4347CE}"/>
                </a:ext>
              </a:extLst>
            </p:cNvPr>
            <p:cNvSpPr/>
            <p:nvPr/>
          </p:nvSpPr>
          <p:spPr>
            <a:xfrm>
              <a:off x="2688821" y="1063456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群組 165" descr="PLACEHOLDER">
            <a:extLst>
              <a:ext uri="{FF2B5EF4-FFF2-40B4-BE49-F238E27FC236}">
                <a16:creationId xmlns:a16="http://schemas.microsoft.com/office/drawing/2014/main" id="{1D82E831-A921-4B53-8AAA-3B88B13BB4D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 rot="7200000">
            <a:off x="1284563" y="1859571"/>
            <a:ext cx="1275559" cy="1654455"/>
            <a:chOff x="1153680" y="1632876"/>
            <a:chExt cx="1275559" cy="1654455"/>
          </a:xfrm>
        </p:grpSpPr>
        <p:sp>
          <p:nvSpPr>
            <p:cNvPr id="155" name="矩形 154" descr="PLACEHOLDER">
              <a:extLst>
                <a:ext uri="{FF2B5EF4-FFF2-40B4-BE49-F238E27FC236}">
                  <a16:creationId xmlns:a16="http://schemas.microsoft.com/office/drawing/2014/main" id="{B7C2D554-6967-42A2-938F-A865281D473C}"/>
                </a:ext>
              </a:extLst>
            </p:cNvPr>
            <p:cNvSpPr/>
            <p:nvPr/>
          </p:nvSpPr>
          <p:spPr>
            <a:xfrm>
              <a:off x="1189240" y="1970696"/>
              <a:ext cx="1204439" cy="12810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 descr="PLACEHOLDER">
              <a:extLst>
                <a:ext uri="{FF2B5EF4-FFF2-40B4-BE49-F238E27FC236}">
                  <a16:creationId xmlns:a16="http://schemas.microsoft.com/office/drawing/2014/main" id="{654CCF71-B12A-4C04-9702-2FFDC1239CB7}"/>
                </a:ext>
              </a:extLst>
            </p:cNvPr>
            <p:cNvSpPr/>
            <p:nvPr/>
          </p:nvSpPr>
          <p:spPr>
            <a:xfrm>
              <a:off x="1153680" y="193513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 descr="PLACEHOLDER">
              <a:extLst>
                <a:ext uri="{FF2B5EF4-FFF2-40B4-BE49-F238E27FC236}">
                  <a16:creationId xmlns:a16="http://schemas.microsoft.com/office/drawing/2014/main" id="{2FCB63D8-D4DA-4CDB-BE4B-FAF257AD5396}"/>
                </a:ext>
              </a:extLst>
            </p:cNvPr>
            <p:cNvSpPr/>
            <p:nvPr/>
          </p:nvSpPr>
          <p:spPr>
            <a:xfrm>
              <a:off x="2358119" y="193513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 descr="PLACEHOLDER">
              <a:extLst>
                <a:ext uri="{FF2B5EF4-FFF2-40B4-BE49-F238E27FC236}">
                  <a16:creationId xmlns:a16="http://schemas.microsoft.com/office/drawing/2014/main" id="{BD87A4C3-3BF9-4A78-ACB9-123BBD0A6839}"/>
                </a:ext>
              </a:extLst>
            </p:cNvPr>
            <p:cNvSpPr/>
            <p:nvPr/>
          </p:nvSpPr>
          <p:spPr>
            <a:xfrm>
              <a:off x="1153680" y="321621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 descr="PLACEHOLDER">
              <a:extLst>
                <a:ext uri="{FF2B5EF4-FFF2-40B4-BE49-F238E27FC236}">
                  <a16:creationId xmlns:a16="http://schemas.microsoft.com/office/drawing/2014/main" id="{7D17DF1E-2E34-4EE2-8559-230C4A646BCE}"/>
                </a:ext>
              </a:extLst>
            </p:cNvPr>
            <p:cNvSpPr/>
            <p:nvPr/>
          </p:nvSpPr>
          <p:spPr>
            <a:xfrm>
              <a:off x="2358119" y="321621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 descr="PLACEHOLDER">
              <a:extLst>
                <a:ext uri="{FF2B5EF4-FFF2-40B4-BE49-F238E27FC236}">
                  <a16:creationId xmlns:a16="http://schemas.microsoft.com/office/drawing/2014/main" id="{831CCED3-2F5E-45B4-8158-C7B368023F12}"/>
                </a:ext>
              </a:extLst>
            </p:cNvPr>
            <p:cNvSpPr/>
            <p:nvPr/>
          </p:nvSpPr>
          <p:spPr>
            <a:xfrm>
              <a:off x="1755900" y="1935136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 descr="PLACEHOLDER">
              <a:extLst>
                <a:ext uri="{FF2B5EF4-FFF2-40B4-BE49-F238E27FC236}">
                  <a16:creationId xmlns:a16="http://schemas.microsoft.com/office/drawing/2014/main" id="{29CF9D5E-1CE0-46A5-84B5-440F51FBC3BA}"/>
                </a:ext>
              </a:extLst>
            </p:cNvPr>
            <p:cNvSpPr/>
            <p:nvPr/>
          </p:nvSpPr>
          <p:spPr>
            <a:xfrm>
              <a:off x="1755900" y="321621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 descr="PLACEHOLDER">
              <a:extLst>
                <a:ext uri="{FF2B5EF4-FFF2-40B4-BE49-F238E27FC236}">
                  <a16:creationId xmlns:a16="http://schemas.microsoft.com/office/drawing/2014/main" id="{1040A067-F963-476E-A13F-2D0014EDE772}"/>
                </a:ext>
              </a:extLst>
            </p:cNvPr>
            <p:cNvSpPr/>
            <p:nvPr/>
          </p:nvSpPr>
          <p:spPr>
            <a:xfrm>
              <a:off x="1153680" y="257567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 descr="PLACEHOLDER">
              <a:extLst>
                <a:ext uri="{FF2B5EF4-FFF2-40B4-BE49-F238E27FC236}">
                  <a16:creationId xmlns:a16="http://schemas.microsoft.com/office/drawing/2014/main" id="{A424EF69-558D-42C4-AC77-671FCF2AB818}"/>
                </a:ext>
              </a:extLst>
            </p:cNvPr>
            <p:cNvSpPr/>
            <p:nvPr/>
          </p:nvSpPr>
          <p:spPr>
            <a:xfrm>
              <a:off x="2358119" y="2575674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 descr="PLACEHOLDER">
              <a:extLst>
                <a:ext uri="{FF2B5EF4-FFF2-40B4-BE49-F238E27FC236}">
                  <a16:creationId xmlns:a16="http://schemas.microsoft.com/office/drawing/2014/main" id="{A2C92C64-5D46-490F-9FB8-57D57D96516F}"/>
                </a:ext>
              </a:extLst>
            </p:cNvPr>
            <p:cNvCxnSpPr/>
            <p:nvPr/>
          </p:nvCxnSpPr>
          <p:spPr>
            <a:xfrm flipV="1">
              <a:off x="1791460" y="1757336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箭號: 圓形 164" descr="PLACEHOLDER">
              <a:extLst>
                <a:ext uri="{FF2B5EF4-FFF2-40B4-BE49-F238E27FC236}">
                  <a16:creationId xmlns:a16="http://schemas.microsoft.com/office/drawing/2014/main" id="{EAE6FF2C-4392-421B-A170-3ED253128BEC}"/>
                </a:ext>
              </a:extLst>
            </p:cNvPr>
            <p:cNvSpPr/>
            <p:nvPr/>
          </p:nvSpPr>
          <p:spPr>
            <a:xfrm>
              <a:off x="1702560" y="1632876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群組 177" descr="PLACEHOLDER">
            <a:extLst>
              <a:ext uri="{FF2B5EF4-FFF2-40B4-BE49-F238E27FC236}">
                <a16:creationId xmlns:a16="http://schemas.microsoft.com/office/drawing/2014/main" id="{4F5208D8-D5D0-4B2E-9BB8-49B85555776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 rot="3600000">
            <a:off x="1284563" y="2847275"/>
            <a:ext cx="1275558" cy="1654457"/>
            <a:chOff x="1153681" y="2771710"/>
            <a:chExt cx="1275558" cy="1654457"/>
          </a:xfrm>
        </p:grpSpPr>
        <p:sp>
          <p:nvSpPr>
            <p:cNvPr id="167" name="矩形 166" descr="PLACEHOLDER">
              <a:extLst>
                <a:ext uri="{FF2B5EF4-FFF2-40B4-BE49-F238E27FC236}">
                  <a16:creationId xmlns:a16="http://schemas.microsoft.com/office/drawing/2014/main" id="{8AEF4E28-B62D-4697-88C7-742EF22A4389}"/>
                </a:ext>
              </a:extLst>
            </p:cNvPr>
            <p:cNvSpPr/>
            <p:nvPr/>
          </p:nvSpPr>
          <p:spPr>
            <a:xfrm>
              <a:off x="1189241" y="3109530"/>
              <a:ext cx="1204438" cy="128107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橢圓 167" descr="PLACEHOLDER">
              <a:extLst>
                <a:ext uri="{FF2B5EF4-FFF2-40B4-BE49-F238E27FC236}">
                  <a16:creationId xmlns:a16="http://schemas.microsoft.com/office/drawing/2014/main" id="{F0B9D9F2-5FEE-42A6-AD53-9559C2511D58}"/>
                </a:ext>
              </a:extLst>
            </p:cNvPr>
            <p:cNvSpPr/>
            <p:nvPr/>
          </p:nvSpPr>
          <p:spPr>
            <a:xfrm>
              <a:off x="1153681" y="307397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橢圓 168" descr="PLACEHOLDER">
              <a:extLst>
                <a:ext uri="{FF2B5EF4-FFF2-40B4-BE49-F238E27FC236}">
                  <a16:creationId xmlns:a16="http://schemas.microsoft.com/office/drawing/2014/main" id="{10066FDE-EFA3-4C01-909F-590055DDBF15}"/>
                </a:ext>
              </a:extLst>
            </p:cNvPr>
            <p:cNvSpPr/>
            <p:nvPr/>
          </p:nvSpPr>
          <p:spPr>
            <a:xfrm>
              <a:off x="2358119" y="307397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橢圓 169" descr="PLACEHOLDER">
              <a:extLst>
                <a:ext uri="{FF2B5EF4-FFF2-40B4-BE49-F238E27FC236}">
                  <a16:creationId xmlns:a16="http://schemas.microsoft.com/office/drawing/2014/main" id="{183CC748-DCF6-4A3E-AC26-4066FE4DBA85}"/>
                </a:ext>
              </a:extLst>
            </p:cNvPr>
            <p:cNvSpPr/>
            <p:nvPr/>
          </p:nvSpPr>
          <p:spPr>
            <a:xfrm>
              <a:off x="1153681" y="435504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橢圓 170" descr="PLACEHOLDER">
              <a:extLst>
                <a:ext uri="{FF2B5EF4-FFF2-40B4-BE49-F238E27FC236}">
                  <a16:creationId xmlns:a16="http://schemas.microsoft.com/office/drawing/2014/main" id="{C09B2352-372F-47E9-86E6-832AA5FF432B}"/>
                </a:ext>
              </a:extLst>
            </p:cNvPr>
            <p:cNvSpPr/>
            <p:nvPr/>
          </p:nvSpPr>
          <p:spPr>
            <a:xfrm>
              <a:off x="2358119" y="435504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橢圓 171" descr="PLACEHOLDER">
              <a:extLst>
                <a:ext uri="{FF2B5EF4-FFF2-40B4-BE49-F238E27FC236}">
                  <a16:creationId xmlns:a16="http://schemas.microsoft.com/office/drawing/2014/main" id="{1C67F998-F31C-43FA-91C3-F8F357BC72F1}"/>
                </a:ext>
              </a:extLst>
            </p:cNvPr>
            <p:cNvSpPr/>
            <p:nvPr/>
          </p:nvSpPr>
          <p:spPr>
            <a:xfrm>
              <a:off x="1755900" y="3073970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橢圓 172" descr="PLACEHOLDER">
              <a:extLst>
                <a:ext uri="{FF2B5EF4-FFF2-40B4-BE49-F238E27FC236}">
                  <a16:creationId xmlns:a16="http://schemas.microsoft.com/office/drawing/2014/main" id="{9FB7140A-4060-45DD-A12E-7CD1B18A63C2}"/>
                </a:ext>
              </a:extLst>
            </p:cNvPr>
            <p:cNvSpPr/>
            <p:nvPr/>
          </p:nvSpPr>
          <p:spPr>
            <a:xfrm>
              <a:off x="1755900" y="435504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 descr="PLACEHOLDER">
              <a:extLst>
                <a:ext uri="{FF2B5EF4-FFF2-40B4-BE49-F238E27FC236}">
                  <a16:creationId xmlns:a16="http://schemas.microsoft.com/office/drawing/2014/main" id="{4D2C6B10-B92F-49FB-975E-AA82426847A2}"/>
                </a:ext>
              </a:extLst>
            </p:cNvPr>
            <p:cNvSpPr/>
            <p:nvPr/>
          </p:nvSpPr>
          <p:spPr>
            <a:xfrm>
              <a:off x="1153681" y="371450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 descr="PLACEHOLDER">
              <a:extLst>
                <a:ext uri="{FF2B5EF4-FFF2-40B4-BE49-F238E27FC236}">
                  <a16:creationId xmlns:a16="http://schemas.microsoft.com/office/drawing/2014/main" id="{52478A1C-C540-4E19-B8B8-FBE872677798}"/>
                </a:ext>
              </a:extLst>
            </p:cNvPr>
            <p:cNvSpPr/>
            <p:nvPr/>
          </p:nvSpPr>
          <p:spPr>
            <a:xfrm>
              <a:off x="2358119" y="3714509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6" name="直線接點 175" descr="PLACEHOLDER">
              <a:extLst>
                <a:ext uri="{FF2B5EF4-FFF2-40B4-BE49-F238E27FC236}">
                  <a16:creationId xmlns:a16="http://schemas.microsoft.com/office/drawing/2014/main" id="{6E2A6AFC-7A30-4EC8-B1EB-9E1CE0BA7E58}"/>
                </a:ext>
              </a:extLst>
            </p:cNvPr>
            <p:cNvCxnSpPr/>
            <p:nvPr/>
          </p:nvCxnSpPr>
          <p:spPr>
            <a:xfrm flipV="1">
              <a:off x="1791460" y="2896170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箭號: 圓形 176" descr="PLACEHOLDER">
              <a:extLst>
                <a:ext uri="{FF2B5EF4-FFF2-40B4-BE49-F238E27FC236}">
                  <a16:creationId xmlns:a16="http://schemas.microsoft.com/office/drawing/2014/main" id="{02A4D952-1226-4EAD-8FE8-93279A016181}"/>
                </a:ext>
              </a:extLst>
            </p:cNvPr>
            <p:cNvSpPr/>
            <p:nvPr/>
          </p:nvSpPr>
          <p:spPr>
            <a:xfrm>
              <a:off x="1702560" y="2771710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1108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BE89672-D08C-4E33-86D8-BAC86DC0105F}"/>
              </a:ext>
            </a:extLst>
          </p:cNvPr>
          <p:cNvGrpSpPr/>
          <p:nvPr/>
        </p:nvGrpSpPr>
        <p:grpSpPr>
          <a:xfrm>
            <a:off x="2246622" y="3750068"/>
            <a:ext cx="1062199" cy="1138836"/>
            <a:chOff x="2373621" y="4816868"/>
            <a:chExt cx="1062199" cy="1138836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B47057E5-5A92-4DF2-8976-FCFEEA758C0B}"/>
              </a:ext>
            </a:extLst>
          </p:cNvPr>
          <p:cNvGrpSpPr/>
          <p:nvPr/>
        </p:nvGrpSpPr>
        <p:grpSpPr>
          <a:xfrm rot="18000000">
            <a:off x="3232880" y="3180650"/>
            <a:ext cx="1062197" cy="1138835"/>
            <a:chOff x="2373621" y="4816868"/>
            <a:chExt cx="1062199" cy="1138836"/>
          </a:xfrm>
        </p:grpSpPr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E013AB6-F067-438A-856F-1325F1C36BBD}"/>
              </a:ext>
            </a:extLst>
          </p:cNvPr>
          <p:cNvGrpSpPr/>
          <p:nvPr/>
        </p:nvGrpSpPr>
        <p:grpSpPr>
          <a:xfrm rot="14400000">
            <a:off x="3232880" y="2041814"/>
            <a:ext cx="1062197" cy="1138836"/>
            <a:chOff x="2373621" y="4816868"/>
            <a:chExt cx="1062199" cy="1138836"/>
          </a:xfrm>
        </p:grpSpPr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8A76BD0-228E-4C17-903A-B8DC8B6E45AF}"/>
              </a:ext>
            </a:extLst>
          </p:cNvPr>
          <p:cNvGrpSpPr/>
          <p:nvPr/>
        </p:nvGrpSpPr>
        <p:grpSpPr>
          <a:xfrm rot="10800000">
            <a:off x="2246621" y="1472396"/>
            <a:ext cx="1062199" cy="1138836"/>
            <a:chOff x="2373621" y="4816868"/>
            <a:chExt cx="1062199" cy="1138836"/>
          </a:xfrm>
        </p:grpSpPr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4F1F2F9-C630-4C4E-B521-E954093D27F1}"/>
              </a:ext>
            </a:extLst>
          </p:cNvPr>
          <p:cNvGrpSpPr/>
          <p:nvPr/>
        </p:nvGrpSpPr>
        <p:grpSpPr>
          <a:xfrm rot="7200000">
            <a:off x="1260360" y="2041816"/>
            <a:ext cx="1062199" cy="1138835"/>
            <a:chOff x="2373621" y="4816868"/>
            <a:chExt cx="1062199" cy="1138836"/>
          </a:xfrm>
        </p:grpSpPr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>
              <a:off x="2575967" y="53888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18000000">
              <a:off x="2823658" y="52458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 rot="14400000">
              <a:off x="2823658" y="49598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0800000">
              <a:off x="2575967" y="48168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7200000">
              <a:off x="2328275" y="49598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3600000">
              <a:off x="2328275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481503F-802C-4F9C-80F9-9C4904DEC147}"/>
              </a:ext>
            </a:extLst>
          </p:cNvPr>
          <p:cNvGrpSpPr/>
          <p:nvPr/>
        </p:nvGrpSpPr>
        <p:grpSpPr>
          <a:xfrm rot="3600000">
            <a:off x="1260358" y="3180649"/>
            <a:ext cx="1062203" cy="1138836"/>
            <a:chOff x="2373620" y="4816868"/>
            <a:chExt cx="1062205" cy="1138835"/>
          </a:xfrm>
        </p:grpSpPr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>
              <a:off x="2575970" y="5388888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 rot="18000000">
              <a:off x="2823662" y="5245882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4400000">
              <a:off x="2823663" y="4959872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0800000">
              <a:off x="2575970" y="4816868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7200000">
              <a:off x="2328277" y="4959870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3600000">
              <a:off x="2328274" y="52458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77C3081-64AE-49F9-A78A-DD548A9B70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501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0" name="等腰三角形 49" descr="Isosceles 50">
            <a:extLst>
              <a:ext uri="{FF2B5EF4-FFF2-40B4-BE49-F238E27FC236}">
                <a16:creationId xmlns:a16="http://schemas.microsoft.com/office/drawing/2014/main" id="{133BB0C9-53B2-4181-993E-F73B77A0B7F0}"/>
              </a:ext>
            </a:extLst>
          </p:cNvPr>
          <p:cNvSpPr/>
          <p:nvPr/>
        </p:nvSpPr>
        <p:spPr>
          <a:xfrm>
            <a:off x="2448968" y="4322088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等腰三角形 50" descr="Isosceles 51">
            <a:extLst>
              <a:ext uri="{FF2B5EF4-FFF2-40B4-BE49-F238E27FC236}">
                <a16:creationId xmlns:a16="http://schemas.microsoft.com/office/drawing/2014/main" id="{428FC8C1-32D7-4B05-A81E-F0E1D9A45384}"/>
              </a:ext>
            </a:extLst>
          </p:cNvPr>
          <p:cNvSpPr/>
          <p:nvPr/>
        </p:nvSpPr>
        <p:spPr>
          <a:xfrm rot="18000000">
            <a:off x="2696659" y="4179083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 descr="Isosceles 52">
            <a:extLst>
              <a:ext uri="{FF2B5EF4-FFF2-40B4-BE49-F238E27FC236}">
                <a16:creationId xmlns:a16="http://schemas.microsoft.com/office/drawing/2014/main" id="{16644689-6022-4E58-97B9-888D9D12A2CB}"/>
              </a:ext>
            </a:extLst>
          </p:cNvPr>
          <p:cNvSpPr/>
          <p:nvPr/>
        </p:nvSpPr>
        <p:spPr>
          <a:xfrm rot="14400000">
            <a:off x="2696659" y="3893073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 descr="Isosceles 53">
            <a:extLst>
              <a:ext uri="{FF2B5EF4-FFF2-40B4-BE49-F238E27FC236}">
                <a16:creationId xmlns:a16="http://schemas.microsoft.com/office/drawing/2014/main" id="{8C8991FE-0FC4-489B-B1C1-74B893AB7E34}"/>
              </a:ext>
            </a:extLst>
          </p:cNvPr>
          <p:cNvSpPr/>
          <p:nvPr/>
        </p:nvSpPr>
        <p:spPr>
          <a:xfrm rot="10800000">
            <a:off x="2448968" y="3750068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 descr="Isosceles 54">
            <a:extLst>
              <a:ext uri="{FF2B5EF4-FFF2-40B4-BE49-F238E27FC236}">
                <a16:creationId xmlns:a16="http://schemas.microsoft.com/office/drawing/2014/main" id="{930ACBD6-EB1C-4BB4-BA61-FAD15FF6B3D8}"/>
              </a:ext>
            </a:extLst>
          </p:cNvPr>
          <p:cNvSpPr/>
          <p:nvPr/>
        </p:nvSpPr>
        <p:spPr>
          <a:xfrm rot="7200000">
            <a:off x="2201276" y="3893074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等腰三角形 54" descr="Isosceles 55">
            <a:extLst>
              <a:ext uri="{FF2B5EF4-FFF2-40B4-BE49-F238E27FC236}">
                <a16:creationId xmlns:a16="http://schemas.microsoft.com/office/drawing/2014/main" id="{537036BD-2185-4032-9082-36B866FC3053}"/>
              </a:ext>
            </a:extLst>
          </p:cNvPr>
          <p:cNvSpPr/>
          <p:nvPr/>
        </p:nvSpPr>
        <p:spPr>
          <a:xfrm rot="3600000">
            <a:off x="2201276" y="4179084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等腰三角形 55" descr="Isosceles 50">
            <a:extLst>
              <a:ext uri="{FF2B5EF4-FFF2-40B4-BE49-F238E27FC236}">
                <a16:creationId xmlns:a16="http://schemas.microsoft.com/office/drawing/2014/main" id="{9B68C5DC-A51D-4344-B575-568660AF9EE5}"/>
              </a:ext>
            </a:extLst>
          </p:cNvPr>
          <p:cNvSpPr/>
          <p:nvPr/>
        </p:nvSpPr>
        <p:spPr>
          <a:xfrm rot="18000000">
            <a:off x="3682918" y="3609665"/>
            <a:ext cx="657505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等腰三角形 56" descr="Isosceles 51">
            <a:extLst>
              <a:ext uri="{FF2B5EF4-FFF2-40B4-BE49-F238E27FC236}">
                <a16:creationId xmlns:a16="http://schemas.microsoft.com/office/drawing/2014/main" id="{0B12380C-C34F-4612-A7C9-EC56EA94B645}"/>
              </a:ext>
            </a:extLst>
          </p:cNvPr>
          <p:cNvSpPr/>
          <p:nvPr/>
        </p:nvSpPr>
        <p:spPr>
          <a:xfrm rot="14400000">
            <a:off x="3682916" y="3323656"/>
            <a:ext cx="657506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 descr="Isosceles 52">
            <a:extLst>
              <a:ext uri="{FF2B5EF4-FFF2-40B4-BE49-F238E27FC236}">
                <a16:creationId xmlns:a16="http://schemas.microsoft.com/office/drawing/2014/main" id="{CB8BDD76-E992-492D-9320-2EEDD126AD45}"/>
              </a:ext>
            </a:extLst>
          </p:cNvPr>
          <p:cNvSpPr/>
          <p:nvPr/>
        </p:nvSpPr>
        <p:spPr>
          <a:xfrm rot="10800000">
            <a:off x="3435225" y="3180651"/>
            <a:ext cx="657506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 descr="Isosceles 53">
            <a:extLst>
              <a:ext uri="{FF2B5EF4-FFF2-40B4-BE49-F238E27FC236}">
                <a16:creationId xmlns:a16="http://schemas.microsoft.com/office/drawing/2014/main" id="{3384C55A-F32D-40D8-BDD0-CAC513D13125}"/>
              </a:ext>
            </a:extLst>
          </p:cNvPr>
          <p:cNvSpPr/>
          <p:nvPr/>
        </p:nvSpPr>
        <p:spPr>
          <a:xfrm rot="7200000">
            <a:off x="3187534" y="3323655"/>
            <a:ext cx="657505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 descr="Isosceles 54">
            <a:extLst>
              <a:ext uri="{FF2B5EF4-FFF2-40B4-BE49-F238E27FC236}">
                <a16:creationId xmlns:a16="http://schemas.microsoft.com/office/drawing/2014/main" id="{EC50C767-B43F-4CAF-9D5C-11716D7CE2EB}"/>
              </a:ext>
            </a:extLst>
          </p:cNvPr>
          <p:cNvSpPr/>
          <p:nvPr/>
        </p:nvSpPr>
        <p:spPr>
          <a:xfrm rot="3600000">
            <a:off x="3187535" y="3609665"/>
            <a:ext cx="657506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 descr="Isosceles 55">
            <a:extLst>
              <a:ext uri="{FF2B5EF4-FFF2-40B4-BE49-F238E27FC236}">
                <a16:creationId xmlns:a16="http://schemas.microsoft.com/office/drawing/2014/main" id="{42C35372-D56D-4E08-AC0C-F94EC81E8337}"/>
              </a:ext>
            </a:extLst>
          </p:cNvPr>
          <p:cNvSpPr/>
          <p:nvPr/>
        </p:nvSpPr>
        <p:spPr>
          <a:xfrm>
            <a:off x="3435226" y="3752670"/>
            <a:ext cx="657506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 descr="Isosceles 50">
            <a:extLst>
              <a:ext uri="{FF2B5EF4-FFF2-40B4-BE49-F238E27FC236}">
                <a16:creationId xmlns:a16="http://schemas.microsoft.com/office/drawing/2014/main" id="{080F5767-AEA3-487D-94AC-A674B59886C3}"/>
              </a:ext>
            </a:extLst>
          </p:cNvPr>
          <p:cNvSpPr/>
          <p:nvPr/>
        </p:nvSpPr>
        <p:spPr>
          <a:xfrm rot="14400000">
            <a:off x="3682918" y="2184819"/>
            <a:ext cx="657505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 descr="Isosceles 51">
            <a:extLst>
              <a:ext uri="{FF2B5EF4-FFF2-40B4-BE49-F238E27FC236}">
                <a16:creationId xmlns:a16="http://schemas.microsoft.com/office/drawing/2014/main" id="{76C1E5DE-BC7B-4074-AD77-E8CAA7C652B5}"/>
              </a:ext>
            </a:extLst>
          </p:cNvPr>
          <p:cNvSpPr/>
          <p:nvPr/>
        </p:nvSpPr>
        <p:spPr>
          <a:xfrm rot="10800000">
            <a:off x="3435226" y="2041816"/>
            <a:ext cx="657507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等腰三角形 64" descr="Isosceles 52">
            <a:extLst>
              <a:ext uri="{FF2B5EF4-FFF2-40B4-BE49-F238E27FC236}">
                <a16:creationId xmlns:a16="http://schemas.microsoft.com/office/drawing/2014/main" id="{D2FB3E27-F540-43A4-A4EC-68E298FAD71D}"/>
              </a:ext>
            </a:extLst>
          </p:cNvPr>
          <p:cNvSpPr/>
          <p:nvPr/>
        </p:nvSpPr>
        <p:spPr>
          <a:xfrm rot="7200000">
            <a:off x="3187534" y="2184821"/>
            <a:ext cx="657507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等腰三角形 65" descr="Isosceles 53">
            <a:extLst>
              <a:ext uri="{FF2B5EF4-FFF2-40B4-BE49-F238E27FC236}">
                <a16:creationId xmlns:a16="http://schemas.microsoft.com/office/drawing/2014/main" id="{2C8EF12B-ADBD-41F1-8CF4-602E2FC7F1F1}"/>
              </a:ext>
            </a:extLst>
          </p:cNvPr>
          <p:cNvSpPr/>
          <p:nvPr/>
        </p:nvSpPr>
        <p:spPr>
          <a:xfrm rot="3600000">
            <a:off x="3187534" y="2470829"/>
            <a:ext cx="657505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等腰三角形 66" descr="Isosceles 54">
            <a:extLst>
              <a:ext uri="{FF2B5EF4-FFF2-40B4-BE49-F238E27FC236}">
                <a16:creationId xmlns:a16="http://schemas.microsoft.com/office/drawing/2014/main" id="{17812F81-1E8D-406D-9921-F51844B92368}"/>
              </a:ext>
            </a:extLst>
          </p:cNvPr>
          <p:cNvSpPr/>
          <p:nvPr/>
        </p:nvSpPr>
        <p:spPr>
          <a:xfrm>
            <a:off x="3435226" y="2613834"/>
            <a:ext cx="657507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等腰三角形 67" descr="Isosceles 55">
            <a:extLst>
              <a:ext uri="{FF2B5EF4-FFF2-40B4-BE49-F238E27FC236}">
                <a16:creationId xmlns:a16="http://schemas.microsoft.com/office/drawing/2014/main" id="{2ABC3E6C-87FE-40F8-B906-7306B1A677DF}"/>
              </a:ext>
            </a:extLst>
          </p:cNvPr>
          <p:cNvSpPr/>
          <p:nvPr/>
        </p:nvSpPr>
        <p:spPr>
          <a:xfrm rot="18000000">
            <a:off x="3682918" y="2470829"/>
            <a:ext cx="657507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 descr="Isosceles 50">
            <a:extLst>
              <a:ext uri="{FF2B5EF4-FFF2-40B4-BE49-F238E27FC236}">
                <a16:creationId xmlns:a16="http://schemas.microsoft.com/office/drawing/2014/main" id="{8C249FFC-8064-4BB5-A65B-9BD35448CE87}"/>
              </a:ext>
            </a:extLst>
          </p:cNvPr>
          <p:cNvSpPr/>
          <p:nvPr/>
        </p:nvSpPr>
        <p:spPr>
          <a:xfrm rot="10800000">
            <a:off x="2448968" y="1472396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 descr="Isosceles 51">
            <a:extLst>
              <a:ext uri="{FF2B5EF4-FFF2-40B4-BE49-F238E27FC236}">
                <a16:creationId xmlns:a16="http://schemas.microsoft.com/office/drawing/2014/main" id="{90A953F4-DCA2-43D7-AF58-04588BFEA638}"/>
              </a:ext>
            </a:extLst>
          </p:cNvPr>
          <p:cNvSpPr/>
          <p:nvPr/>
        </p:nvSpPr>
        <p:spPr>
          <a:xfrm rot="7200000">
            <a:off x="2201276" y="1615401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 descr="Isosceles 52">
            <a:extLst>
              <a:ext uri="{FF2B5EF4-FFF2-40B4-BE49-F238E27FC236}">
                <a16:creationId xmlns:a16="http://schemas.microsoft.com/office/drawing/2014/main" id="{91188385-4DFF-4CFF-979B-9977ED67546A}"/>
              </a:ext>
            </a:extLst>
          </p:cNvPr>
          <p:cNvSpPr/>
          <p:nvPr/>
        </p:nvSpPr>
        <p:spPr>
          <a:xfrm rot="3600000">
            <a:off x="2201276" y="1901411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 descr="Isosceles 53">
            <a:extLst>
              <a:ext uri="{FF2B5EF4-FFF2-40B4-BE49-F238E27FC236}">
                <a16:creationId xmlns:a16="http://schemas.microsoft.com/office/drawing/2014/main" id="{28DF01AC-7F7F-4DD7-BFDB-3B5FB4EB066B}"/>
              </a:ext>
            </a:extLst>
          </p:cNvPr>
          <p:cNvSpPr/>
          <p:nvPr/>
        </p:nvSpPr>
        <p:spPr>
          <a:xfrm>
            <a:off x="2448968" y="2044416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 descr="Isosceles 54">
            <a:extLst>
              <a:ext uri="{FF2B5EF4-FFF2-40B4-BE49-F238E27FC236}">
                <a16:creationId xmlns:a16="http://schemas.microsoft.com/office/drawing/2014/main" id="{3FFAB09D-F3AD-4AF4-A0D4-A81535E154D2}"/>
              </a:ext>
            </a:extLst>
          </p:cNvPr>
          <p:cNvSpPr/>
          <p:nvPr/>
        </p:nvSpPr>
        <p:spPr>
          <a:xfrm rot="18000000">
            <a:off x="2696659" y="1901410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 descr="Isosceles 55">
            <a:extLst>
              <a:ext uri="{FF2B5EF4-FFF2-40B4-BE49-F238E27FC236}">
                <a16:creationId xmlns:a16="http://schemas.microsoft.com/office/drawing/2014/main" id="{2E4D4E36-DFB3-4231-A593-DD875AE2A5BA}"/>
              </a:ext>
            </a:extLst>
          </p:cNvPr>
          <p:cNvSpPr/>
          <p:nvPr/>
        </p:nvSpPr>
        <p:spPr>
          <a:xfrm rot="14400000">
            <a:off x="2696659" y="1615400"/>
            <a:ext cx="657507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 descr="Isosceles 50">
            <a:extLst>
              <a:ext uri="{FF2B5EF4-FFF2-40B4-BE49-F238E27FC236}">
                <a16:creationId xmlns:a16="http://schemas.microsoft.com/office/drawing/2014/main" id="{573DB9E0-B972-459A-9A1C-2090F20B7494}"/>
              </a:ext>
            </a:extLst>
          </p:cNvPr>
          <p:cNvSpPr/>
          <p:nvPr/>
        </p:nvSpPr>
        <p:spPr>
          <a:xfrm rot="7200000">
            <a:off x="1215015" y="2184820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 descr="Isosceles 51">
            <a:extLst>
              <a:ext uri="{FF2B5EF4-FFF2-40B4-BE49-F238E27FC236}">
                <a16:creationId xmlns:a16="http://schemas.microsoft.com/office/drawing/2014/main" id="{7868B2BF-F741-4508-BE1D-A41285ED7036}"/>
              </a:ext>
            </a:extLst>
          </p:cNvPr>
          <p:cNvSpPr/>
          <p:nvPr/>
        </p:nvSpPr>
        <p:spPr>
          <a:xfrm rot="3600000">
            <a:off x="1215015" y="2470830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 descr="Isosceles 52">
            <a:extLst>
              <a:ext uri="{FF2B5EF4-FFF2-40B4-BE49-F238E27FC236}">
                <a16:creationId xmlns:a16="http://schemas.microsoft.com/office/drawing/2014/main" id="{5C4856C7-866D-4A56-9245-5CA4819763E7}"/>
              </a:ext>
            </a:extLst>
          </p:cNvPr>
          <p:cNvSpPr/>
          <p:nvPr/>
        </p:nvSpPr>
        <p:spPr>
          <a:xfrm>
            <a:off x="1462707" y="2613835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 descr="Isosceles 53">
            <a:extLst>
              <a:ext uri="{FF2B5EF4-FFF2-40B4-BE49-F238E27FC236}">
                <a16:creationId xmlns:a16="http://schemas.microsoft.com/office/drawing/2014/main" id="{CC56BBC3-8AFE-4554-9B03-376059B8F33D}"/>
              </a:ext>
            </a:extLst>
          </p:cNvPr>
          <p:cNvSpPr/>
          <p:nvPr/>
        </p:nvSpPr>
        <p:spPr>
          <a:xfrm rot="18000000">
            <a:off x="1710398" y="2470830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 descr="Isosceles 54">
            <a:extLst>
              <a:ext uri="{FF2B5EF4-FFF2-40B4-BE49-F238E27FC236}">
                <a16:creationId xmlns:a16="http://schemas.microsoft.com/office/drawing/2014/main" id="{1A267C7C-C36A-4549-83D4-5A32E145AAE0}"/>
              </a:ext>
            </a:extLst>
          </p:cNvPr>
          <p:cNvSpPr/>
          <p:nvPr/>
        </p:nvSpPr>
        <p:spPr>
          <a:xfrm rot="14400000">
            <a:off x="1710397" y="2184820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 descr="Isosceles 55">
            <a:extLst>
              <a:ext uri="{FF2B5EF4-FFF2-40B4-BE49-F238E27FC236}">
                <a16:creationId xmlns:a16="http://schemas.microsoft.com/office/drawing/2014/main" id="{80A49825-B2CC-4661-A52A-3C42D23E8028}"/>
              </a:ext>
            </a:extLst>
          </p:cNvPr>
          <p:cNvSpPr/>
          <p:nvPr/>
        </p:nvSpPr>
        <p:spPr>
          <a:xfrm rot="10800000">
            <a:off x="1462706" y="2041815"/>
            <a:ext cx="657506" cy="56681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等腰三角形 83" descr="Isosceles 50">
            <a:extLst>
              <a:ext uri="{FF2B5EF4-FFF2-40B4-BE49-F238E27FC236}">
                <a16:creationId xmlns:a16="http://schemas.microsoft.com/office/drawing/2014/main" id="{21691708-F56E-4664-B8BC-A79D80108C3E}"/>
              </a:ext>
            </a:extLst>
          </p:cNvPr>
          <p:cNvSpPr/>
          <p:nvPr/>
        </p:nvSpPr>
        <p:spPr>
          <a:xfrm rot="3600000">
            <a:off x="1215015" y="3609665"/>
            <a:ext cx="657505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等腰三角形 84" descr="Isosceles 51">
            <a:extLst>
              <a:ext uri="{FF2B5EF4-FFF2-40B4-BE49-F238E27FC236}">
                <a16:creationId xmlns:a16="http://schemas.microsoft.com/office/drawing/2014/main" id="{11531212-D4F6-4BC3-A884-0A270A242F72}"/>
              </a:ext>
            </a:extLst>
          </p:cNvPr>
          <p:cNvSpPr/>
          <p:nvPr/>
        </p:nvSpPr>
        <p:spPr>
          <a:xfrm>
            <a:off x="1462706" y="3752670"/>
            <a:ext cx="657508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等腰三角形 85" descr="Isosceles 52">
            <a:extLst>
              <a:ext uri="{FF2B5EF4-FFF2-40B4-BE49-F238E27FC236}">
                <a16:creationId xmlns:a16="http://schemas.microsoft.com/office/drawing/2014/main" id="{56B8AA5A-E4C6-47DF-AC9E-3080F9B866B7}"/>
              </a:ext>
            </a:extLst>
          </p:cNvPr>
          <p:cNvSpPr/>
          <p:nvPr/>
        </p:nvSpPr>
        <p:spPr>
          <a:xfrm rot="18000000">
            <a:off x="1710399" y="3609666"/>
            <a:ext cx="657508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等腰三角形 86" descr="Isosceles 53">
            <a:extLst>
              <a:ext uri="{FF2B5EF4-FFF2-40B4-BE49-F238E27FC236}">
                <a16:creationId xmlns:a16="http://schemas.microsoft.com/office/drawing/2014/main" id="{B8E7C16D-61CF-4C6B-8BE8-A245C3A30ABF}"/>
              </a:ext>
            </a:extLst>
          </p:cNvPr>
          <p:cNvSpPr/>
          <p:nvPr/>
        </p:nvSpPr>
        <p:spPr>
          <a:xfrm rot="14400000">
            <a:off x="1710400" y="3323655"/>
            <a:ext cx="657505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等腰三角形 87" descr="Isosceles 54">
            <a:extLst>
              <a:ext uri="{FF2B5EF4-FFF2-40B4-BE49-F238E27FC236}">
                <a16:creationId xmlns:a16="http://schemas.microsoft.com/office/drawing/2014/main" id="{277C6FD8-FE22-4909-A7AA-8777B65CF31D}"/>
              </a:ext>
            </a:extLst>
          </p:cNvPr>
          <p:cNvSpPr/>
          <p:nvPr/>
        </p:nvSpPr>
        <p:spPr>
          <a:xfrm rot="10800000">
            <a:off x="1462708" y="3180649"/>
            <a:ext cx="657508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等腰三角形 88" descr="Isosceles 55">
            <a:extLst>
              <a:ext uri="{FF2B5EF4-FFF2-40B4-BE49-F238E27FC236}">
                <a16:creationId xmlns:a16="http://schemas.microsoft.com/office/drawing/2014/main" id="{96ADF633-EED7-4CEB-890B-D209E976E370}"/>
              </a:ext>
            </a:extLst>
          </p:cNvPr>
          <p:cNvSpPr/>
          <p:nvPr/>
        </p:nvSpPr>
        <p:spPr>
          <a:xfrm rot="7200000">
            <a:off x="1215011" y="3323653"/>
            <a:ext cx="657508" cy="56681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DF70F3-ECD4-4666-8598-43076DB7EECE}"/>
              </a:ext>
            </a:extLst>
          </p:cNvPr>
          <p:cNvSpPr/>
          <p:nvPr/>
        </p:nvSpPr>
        <p:spPr>
          <a:xfrm>
            <a:off x="2920999" y="5862935"/>
            <a:ext cx="3031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取消群組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477F458-8024-4AFA-A618-B388B1CF559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66874" y="6220777"/>
            <a:ext cx="355132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自動別名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個別</a:t>
            </a:r>
          </a:p>
        </p:txBody>
      </p: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72653D25-628D-4A19-826D-BDEB562D6FA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404518" y="3899813"/>
            <a:ext cx="746406" cy="1033541"/>
            <a:chOff x="2404518" y="3899813"/>
            <a:chExt cx="746406" cy="1033541"/>
          </a:xfrm>
        </p:grpSpPr>
        <p:sp>
          <p:nvSpPr>
            <p:cNvPr id="7" name="矩形 6" descr="PLACEHOLDER">
              <a:extLst>
                <a:ext uri="{FF2B5EF4-FFF2-40B4-BE49-F238E27FC236}">
                  <a16:creationId xmlns:a16="http://schemas.microsoft.com/office/drawing/2014/main" id="{B2833C12-D0F8-46E5-B334-A78C23D70E42}"/>
                </a:ext>
              </a:extLst>
            </p:cNvPr>
            <p:cNvSpPr/>
            <p:nvPr/>
          </p:nvSpPr>
          <p:spPr>
            <a:xfrm>
              <a:off x="2448968" y="4322088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9D5F5C47-8DA4-4F7B-98D7-1A14AD8D84E9}"/>
                </a:ext>
              </a:extLst>
            </p:cNvPr>
            <p:cNvSpPr/>
            <p:nvPr/>
          </p:nvSpPr>
          <p:spPr>
            <a:xfrm>
              <a:off x="2404518" y="427763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A4CC6529-43E6-42C6-AB17-4F3B9FEBE730}"/>
                </a:ext>
              </a:extLst>
            </p:cNvPr>
            <p:cNvSpPr/>
            <p:nvPr/>
          </p:nvSpPr>
          <p:spPr>
            <a:xfrm>
              <a:off x="3062024" y="427763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3432FC70-096D-41B2-B607-9D89CE265FB7}"/>
                </a:ext>
              </a:extLst>
            </p:cNvPr>
            <p:cNvSpPr/>
            <p:nvPr/>
          </p:nvSpPr>
          <p:spPr>
            <a:xfrm>
              <a:off x="2404518" y="48444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A674D973-A33C-4ABD-8E24-429A16DAC754}"/>
                </a:ext>
              </a:extLst>
            </p:cNvPr>
            <p:cNvSpPr/>
            <p:nvPr/>
          </p:nvSpPr>
          <p:spPr>
            <a:xfrm>
              <a:off x="3062024" y="48444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6DD2BEBE-2EF9-42FA-942B-14A695F0689D}"/>
                </a:ext>
              </a:extLst>
            </p:cNvPr>
            <p:cNvSpPr/>
            <p:nvPr/>
          </p:nvSpPr>
          <p:spPr>
            <a:xfrm>
              <a:off x="2733271" y="427763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B2F4DD44-BB33-4B19-BC1F-6FA7D846EF6B}"/>
                </a:ext>
              </a:extLst>
            </p:cNvPr>
            <p:cNvSpPr/>
            <p:nvPr/>
          </p:nvSpPr>
          <p:spPr>
            <a:xfrm>
              <a:off x="2733271" y="48444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B8AB82F8-8606-4596-969B-6C2529CD56BC}"/>
                </a:ext>
              </a:extLst>
            </p:cNvPr>
            <p:cNvSpPr/>
            <p:nvPr/>
          </p:nvSpPr>
          <p:spPr>
            <a:xfrm>
              <a:off x="2404518" y="4561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FFF5F9B4-83C9-4861-BDCA-27D06ED1FCD1}"/>
                </a:ext>
              </a:extLst>
            </p:cNvPr>
            <p:cNvSpPr/>
            <p:nvPr/>
          </p:nvSpPr>
          <p:spPr>
            <a:xfrm>
              <a:off x="3062024" y="4561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>
              <a:extLst>
                <a:ext uri="{FF2B5EF4-FFF2-40B4-BE49-F238E27FC236}">
                  <a16:creationId xmlns:a16="http://schemas.microsoft.com/office/drawing/2014/main" id="{5869814B-83E6-4AA0-BA79-F4F715AC9375}"/>
                </a:ext>
              </a:extLst>
            </p:cNvPr>
            <p:cNvCxnSpPr/>
            <p:nvPr/>
          </p:nvCxnSpPr>
          <p:spPr>
            <a:xfrm flipV="1">
              <a:off x="2777721" y="4055388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號: 圓形 16" descr="PLACEHOLDER">
              <a:extLst>
                <a:ext uri="{FF2B5EF4-FFF2-40B4-BE49-F238E27FC236}">
                  <a16:creationId xmlns:a16="http://schemas.microsoft.com/office/drawing/2014/main" id="{8BC999EA-5A8E-44DA-BFE9-900B1EF58CD0}"/>
                </a:ext>
              </a:extLst>
            </p:cNvPr>
            <p:cNvSpPr/>
            <p:nvPr/>
          </p:nvSpPr>
          <p:spPr>
            <a:xfrm>
              <a:off x="2666596" y="3899813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8514DAED-F4CD-4684-A08C-576FE615D55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 rot="18000000">
            <a:off x="2488606" y="3851264"/>
            <a:ext cx="746407" cy="1033541"/>
            <a:chOff x="2652209" y="3756808"/>
            <a:chExt cx="746407" cy="1033541"/>
          </a:xfrm>
        </p:grpSpPr>
        <p:sp>
          <p:nvSpPr>
            <p:cNvPr id="19" name="矩形 18" descr="PLACEHOLDER">
              <a:extLst>
                <a:ext uri="{FF2B5EF4-FFF2-40B4-BE49-F238E27FC236}">
                  <a16:creationId xmlns:a16="http://schemas.microsoft.com/office/drawing/2014/main" id="{52102122-01FF-4CFB-90E7-8EBA01ADB5F1}"/>
                </a:ext>
              </a:extLst>
            </p:cNvPr>
            <p:cNvSpPr/>
            <p:nvPr/>
          </p:nvSpPr>
          <p:spPr>
            <a:xfrm>
              <a:off x="2696659" y="4179083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60EF5E1E-2267-4E3B-916A-6070CADC4BC6}"/>
                </a:ext>
              </a:extLst>
            </p:cNvPr>
            <p:cNvSpPr/>
            <p:nvPr/>
          </p:nvSpPr>
          <p:spPr>
            <a:xfrm>
              <a:off x="2652209" y="413463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E096708E-EA05-4FC2-B74F-54A89F215364}"/>
                </a:ext>
              </a:extLst>
            </p:cNvPr>
            <p:cNvSpPr/>
            <p:nvPr/>
          </p:nvSpPr>
          <p:spPr>
            <a:xfrm>
              <a:off x="3309716" y="413463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D4ECA731-0F19-4EE6-85B2-AC8A98D19883}"/>
                </a:ext>
              </a:extLst>
            </p:cNvPr>
            <p:cNvSpPr/>
            <p:nvPr/>
          </p:nvSpPr>
          <p:spPr>
            <a:xfrm>
              <a:off x="2652209" y="470144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5DC96DFF-5AD0-4790-84D4-F26F9F5C8B9D}"/>
                </a:ext>
              </a:extLst>
            </p:cNvPr>
            <p:cNvSpPr/>
            <p:nvPr/>
          </p:nvSpPr>
          <p:spPr>
            <a:xfrm>
              <a:off x="3309716" y="470144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FE89BA8B-A89D-48AA-9F06-B608AEE9C28C}"/>
                </a:ext>
              </a:extLst>
            </p:cNvPr>
            <p:cNvSpPr/>
            <p:nvPr/>
          </p:nvSpPr>
          <p:spPr>
            <a:xfrm>
              <a:off x="2980963" y="413463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1A6D5984-719D-4325-8A94-4D80210371AF}"/>
                </a:ext>
              </a:extLst>
            </p:cNvPr>
            <p:cNvSpPr/>
            <p:nvPr/>
          </p:nvSpPr>
          <p:spPr>
            <a:xfrm>
              <a:off x="2980963" y="470144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972E6CF6-34C1-45BC-93DC-F554B3AE89A9}"/>
                </a:ext>
              </a:extLst>
            </p:cNvPr>
            <p:cNvSpPr/>
            <p:nvPr/>
          </p:nvSpPr>
          <p:spPr>
            <a:xfrm>
              <a:off x="2652209" y="441804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2BAC8FC3-8E79-4C8D-AF83-8AD20E2B2715}"/>
                </a:ext>
              </a:extLst>
            </p:cNvPr>
            <p:cNvSpPr/>
            <p:nvPr/>
          </p:nvSpPr>
          <p:spPr>
            <a:xfrm>
              <a:off x="3309716" y="441804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 descr="PLACEHOLDER">
              <a:extLst>
                <a:ext uri="{FF2B5EF4-FFF2-40B4-BE49-F238E27FC236}">
                  <a16:creationId xmlns:a16="http://schemas.microsoft.com/office/drawing/2014/main" id="{30D355E2-7904-4E43-85AB-31AD83B3FC3E}"/>
                </a:ext>
              </a:extLst>
            </p:cNvPr>
            <p:cNvCxnSpPr/>
            <p:nvPr/>
          </p:nvCxnSpPr>
          <p:spPr>
            <a:xfrm flipV="1">
              <a:off x="3025413" y="3912383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箭號: 圓形 28" descr="PLACEHOLDER">
              <a:extLst>
                <a:ext uri="{FF2B5EF4-FFF2-40B4-BE49-F238E27FC236}">
                  <a16:creationId xmlns:a16="http://schemas.microsoft.com/office/drawing/2014/main" id="{C37EBD23-5EDB-473A-AC51-49B9B1A5F1F9}"/>
                </a:ext>
              </a:extLst>
            </p:cNvPr>
            <p:cNvSpPr/>
            <p:nvPr/>
          </p:nvSpPr>
          <p:spPr>
            <a:xfrm>
              <a:off x="2914288" y="3756808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 descr="PLACEHOLDER">
            <a:extLst>
              <a:ext uri="{FF2B5EF4-FFF2-40B4-BE49-F238E27FC236}">
                <a16:creationId xmlns:a16="http://schemas.microsoft.com/office/drawing/2014/main" id="{E160A6EB-85D1-4D4B-830D-B5CEFB9241C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4400000">
            <a:off x="2488606" y="3754167"/>
            <a:ext cx="746407" cy="1033541"/>
            <a:chOff x="2652209" y="3470798"/>
            <a:chExt cx="746407" cy="1033541"/>
          </a:xfrm>
        </p:grpSpPr>
        <p:sp>
          <p:nvSpPr>
            <p:cNvPr id="31" name="矩形 30" descr="PLACEHOLDER">
              <a:extLst>
                <a:ext uri="{FF2B5EF4-FFF2-40B4-BE49-F238E27FC236}">
                  <a16:creationId xmlns:a16="http://schemas.microsoft.com/office/drawing/2014/main" id="{2758BEC1-FADD-408D-8248-3B63C65B8472}"/>
                </a:ext>
              </a:extLst>
            </p:cNvPr>
            <p:cNvSpPr/>
            <p:nvPr/>
          </p:nvSpPr>
          <p:spPr>
            <a:xfrm>
              <a:off x="2696659" y="3893073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>
              <a:extLst>
                <a:ext uri="{FF2B5EF4-FFF2-40B4-BE49-F238E27FC236}">
                  <a16:creationId xmlns:a16="http://schemas.microsoft.com/office/drawing/2014/main" id="{A39AD792-DF00-4280-B94C-53CA97DD14A2}"/>
                </a:ext>
              </a:extLst>
            </p:cNvPr>
            <p:cNvSpPr/>
            <p:nvPr/>
          </p:nvSpPr>
          <p:spPr>
            <a:xfrm>
              <a:off x="2652209" y="384862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>
              <a:extLst>
                <a:ext uri="{FF2B5EF4-FFF2-40B4-BE49-F238E27FC236}">
                  <a16:creationId xmlns:a16="http://schemas.microsoft.com/office/drawing/2014/main" id="{66094F2E-AC5D-4E65-AD7D-93598DD4596D}"/>
                </a:ext>
              </a:extLst>
            </p:cNvPr>
            <p:cNvSpPr/>
            <p:nvPr/>
          </p:nvSpPr>
          <p:spPr>
            <a:xfrm>
              <a:off x="3309716" y="384862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30913698-36B3-44E3-A15C-8EAAB9AE5F56}"/>
                </a:ext>
              </a:extLst>
            </p:cNvPr>
            <p:cNvSpPr/>
            <p:nvPr/>
          </p:nvSpPr>
          <p:spPr>
            <a:xfrm>
              <a:off x="2652209" y="441543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A5BF1EB5-A6E1-4F01-B1AD-36F8BB01AC1B}"/>
                </a:ext>
              </a:extLst>
            </p:cNvPr>
            <p:cNvSpPr/>
            <p:nvPr/>
          </p:nvSpPr>
          <p:spPr>
            <a:xfrm>
              <a:off x="3309716" y="441543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C90C9E00-1E2E-473B-8B12-A2BA4F12B271}"/>
                </a:ext>
              </a:extLst>
            </p:cNvPr>
            <p:cNvSpPr/>
            <p:nvPr/>
          </p:nvSpPr>
          <p:spPr>
            <a:xfrm>
              <a:off x="2980963" y="384862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9B145BCD-6ED4-4036-956A-943CEBAE6109}"/>
                </a:ext>
              </a:extLst>
            </p:cNvPr>
            <p:cNvSpPr/>
            <p:nvPr/>
          </p:nvSpPr>
          <p:spPr>
            <a:xfrm>
              <a:off x="2980963" y="441543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5D0FA731-D370-40F9-85B8-D064F43C3750}"/>
                </a:ext>
              </a:extLst>
            </p:cNvPr>
            <p:cNvSpPr/>
            <p:nvPr/>
          </p:nvSpPr>
          <p:spPr>
            <a:xfrm>
              <a:off x="2652209" y="413203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58E96C3B-97E9-4A90-85C7-0183E1EB5F3F}"/>
                </a:ext>
              </a:extLst>
            </p:cNvPr>
            <p:cNvSpPr/>
            <p:nvPr/>
          </p:nvSpPr>
          <p:spPr>
            <a:xfrm>
              <a:off x="3309716" y="413203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 descr="PLACEHOLDER">
              <a:extLst>
                <a:ext uri="{FF2B5EF4-FFF2-40B4-BE49-F238E27FC236}">
                  <a16:creationId xmlns:a16="http://schemas.microsoft.com/office/drawing/2014/main" id="{137D1E85-5DEA-43BF-8AF4-58AB18671A4D}"/>
                </a:ext>
              </a:extLst>
            </p:cNvPr>
            <p:cNvCxnSpPr/>
            <p:nvPr/>
          </p:nvCxnSpPr>
          <p:spPr>
            <a:xfrm flipV="1">
              <a:off x="3025413" y="3626373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箭號: 圓形 40" descr="PLACEHOLDER">
              <a:extLst>
                <a:ext uri="{FF2B5EF4-FFF2-40B4-BE49-F238E27FC236}">
                  <a16:creationId xmlns:a16="http://schemas.microsoft.com/office/drawing/2014/main" id="{165B5C70-3913-442F-93CE-DB4129E9F4B4}"/>
                </a:ext>
              </a:extLst>
            </p:cNvPr>
            <p:cNvSpPr/>
            <p:nvPr/>
          </p:nvSpPr>
          <p:spPr>
            <a:xfrm>
              <a:off x="2914288" y="3470798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群組 94" descr="PLACEHOLDER">
            <a:extLst>
              <a:ext uri="{FF2B5EF4-FFF2-40B4-BE49-F238E27FC236}">
                <a16:creationId xmlns:a16="http://schemas.microsoft.com/office/drawing/2014/main" id="{5DAD822C-4458-4235-AE22-3DEE5C5F053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 rot="10800000">
            <a:off x="2404518" y="3705618"/>
            <a:ext cx="746406" cy="1033541"/>
            <a:chOff x="2404518" y="3327793"/>
            <a:chExt cx="746406" cy="1033541"/>
          </a:xfrm>
        </p:grpSpPr>
        <p:sp>
          <p:nvSpPr>
            <p:cNvPr id="43" name="矩形 42" descr="PLACEHOLDER">
              <a:extLst>
                <a:ext uri="{FF2B5EF4-FFF2-40B4-BE49-F238E27FC236}">
                  <a16:creationId xmlns:a16="http://schemas.microsoft.com/office/drawing/2014/main" id="{6E76D294-C44A-4717-9F7E-082589C1CFD4}"/>
                </a:ext>
              </a:extLst>
            </p:cNvPr>
            <p:cNvSpPr/>
            <p:nvPr/>
          </p:nvSpPr>
          <p:spPr>
            <a:xfrm>
              <a:off x="2448968" y="3750068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>
              <a:extLst>
                <a:ext uri="{FF2B5EF4-FFF2-40B4-BE49-F238E27FC236}">
                  <a16:creationId xmlns:a16="http://schemas.microsoft.com/office/drawing/2014/main" id="{9865AE22-3B7F-46E8-9A7B-A2B2B3BC5941}"/>
                </a:ext>
              </a:extLst>
            </p:cNvPr>
            <p:cNvSpPr/>
            <p:nvPr/>
          </p:nvSpPr>
          <p:spPr>
            <a:xfrm>
              <a:off x="2404518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 descr="PLACEHOLDER">
              <a:extLst>
                <a:ext uri="{FF2B5EF4-FFF2-40B4-BE49-F238E27FC236}">
                  <a16:creationId xmlns:a16="http://schemas.microsoft.com/office/drawing/2014/main" id="{3DFA9B48-0343-4F44-8FE3-EAC9ADF8A9B0}"/>
                </a:ext>
              </a:extLst>
            </p:cNvPr>
            <p:cNvSpPr/>
            <p:nvPr/>
          </p:nvSpPr>
          <p:spPr>
            <a:xfrm>
              <a:off x="3062024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>
              <a:extLst>
                <a:ext uri="{FF2B5EF4-FFF2-40B4-BE49-F238E27FC236}">
                  <a16:creationId xmlns:a16="http://schemas.microsoft.com/office/drawing/2014/main" id="{7749412C-ABAB-465B-81FA-C82B3C9DB2B3}"/>
                </a:ext>
              </a:extLst>
            </p:cNvPr>
            <p:cNvSpPr/>
            <p:nvPr/>
          </p:nvSpPr>
          <p:spPr>
            <a:xfrm>
              <a:off x="2404518" y="427243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>
              <a:extLst>
                <a:ext uri="{FF2B5EF4-FFF2-40B4-BE49-F238E27FC236}">
                  <a16:creationId xmlns:a16="http://schemas.microsoft.com/office/drawing/2014/main" id="{E3B42827-1B92-4AF6-8FD5-477C0F8598AB}"/>
                </a:ext>
              </a:extLst>
            </p:cNvPr>
            <p:cNvSpPr/>
            <p:nvPr/>
          </p:nvSpPr>
          <p:spPr>
            <a:xfrm>
              <a:off x="3062024" y="427243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>
              <a:extLst>
                <a:ext uri="{FF2B5EF4-FFF2-40B4-BE49-F238E27FC236}">
                  <a16:creationId xmlns:a16="http://schemas.microsoft.com/office/drawing/2014/main" id="{F857BF56-C376-4419-A8D8-9DF35950221F}"/>
                </a:ext>
              </a:extLst>
            </p:cNvPr>
            <p:cNvSpPr/>
            <p:nvPr/>
          </p:nvSpPr>
          <p:spPr>
            <a:xfrm>
              <a:off x="2733271" y="37056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 descr="PLACEHOLDER">
              <a:extLst>
                <a:ext uri="{FF2B5EF4-FFF2-40B4-BE49-F238E27FC236}">
                  <a16:creationId xmlns:a16="http://schemas.microsoft.com/office/drawing/2014/main" id="{188E0E8E-4662-4D7D-B43E-AA8FED34A977}"/>
                </a:ext>
              </a:extLst>
            </p:cNvPr>
            <p:cNvSpPr/>
            <p:nvPr/>
          </p:nvSpPr>
          <p:spPr>
            <a:xfrm>
              <a:off x="2733271" y="427243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 descr="PLACEHOLDER">
              <a:extLst>
                <a:ext uri="{FF2B5EF4-FFF2-40B4-BE49-F238E27FC236}">
                  <a16:creationId xmlns:a16="http://schemas.microsoft.com/office/drawing/2014/main" id="{A12CC665-0682-451A-8884-7EB861C87A87}"/>
                </a:ext>
              </a:extLst>
            </p:cNvPr>
            <p:cNvSpPr/>
            <p:nvPr/>
          </p:nvSpPr>
          <p:spPr>
            <a:xfrm>
              <a:off x="2404518" y="398902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 descr="PLACEHOLDER">
              <a:extLst>
                <a:ext uri="{FF2B5EF4-FFF2-40B4-BE49-F238E27FC236}">
                  <a16:creationId xmlns:a16="http://schemas.microsoft.com/office/drawing/2014/main" id="{983DA727-FE8B-4993-8754-01CAFA4A8364}"/>
                </a:ext>
              </a:extLst>
            </p:cNvPr>
            <p:cNvSpPr/>
            <p:nvPr/>
          </p:nvSpPr>
          <p:spPr>
            <a:xfrm>
              <a:off x="3062024" y="398902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 descr="PLACEHOLDER">
              <a:extLst>
                <a:ext uri="{FF2B5EF4-FFF2-40B4-BE49-F238E27FC236}">
                  <a16:creationId xmlns:a16="http://schemas.microsoft.com/office/drawing/2014/main" id="{21A4505A-7202-4EB6-B426-6E6D332C707C}"/>
                </a:ext>
              </a:extLst>
            </p:cNvPr>
            <p:cNvCxnSpPr/>
            <p:nvPr/>
          </p:nvCxnSpPr>
          <p:spPr>
            <a:xfrm flipV="1">
              <a:off x="2777721" y="3483368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箭號: 圓形 93" descr="PLACEHOLDER">
              <a:extLst>
                <a:ext uri="{FF2B5EF4-FFF2-40B4-BE49-F238E27FC236}">
                  <a16:creationId xmlns:a16="http://schemas.microsoft.com/office/drawing/2014/main" id="{421C6EE5-E38A-4402-BC96-F3565E43F9A0}"/>
                </a:ext>
              </a:extLst>
            </p:cNvPr>
            <p:cNvSpPr/>
            <p:nvPr/>
          </p:nvSpPr>
          <p:spPr>
            <a:xfrm>
              <a:off x="2666596" y="3327793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群組 106" descr="PLACEHOLDER">
            <a:extLst>
              <a:ext uri="{FF2B5EF4-FFF2-40B4-BE49-F238E27FC236}">
                <a16:creationId xmlns:a16="http://schemas.microsoft.com/office/drawing/2014/main" id="{8E14CF60-2D6E-4A7B-AD91-AD7BE623629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 rot="7200000">
            <a:off x="2320429" y="3754168"/>
            <a:ext cx="746407" cy="1033541"/>
            <a:chOff x="2156826" y="3470799"/>
            <a:chExt cx="746407" cy="1033541"/>
          </a:xfrm>
        </p:grpSpPr>
        <p:sp>
          <p:nvSpPr>
            <p:cNvPr id="96" name="矩形 95" descr="PLACEHOLDER">
              <a:extLst>
                <a:ext uri="{FF2B5EF4-FFF2-40B4-BE49-F238E27FC236}">
                  <a16:creationId xmlns:a16="http://schemas.microsoft.com/office/drawing/2014/main" id="{CCDFB0B5-1E0B-445F-B902-D5ED43C01876}"/>
                </a:ext>
              </a:extLst>
            </p:cNvPr>
            <p:cNvSpPr/>
            <p:nvPr/>
          </p:nvSpPr>
          <p:spPr>
            <a:xfrm>
              <a:off x="2201276" y="3893074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 descr="PLACEHOLDER">
              <a:extLst>
                <a:ext uri="{FF2B5EF4-FFF2-40B4-BE49-F238E27FC236}">
                  <a16:creationId xmlns:a16="http://schemas.microsoft.com/office/drawing/2014/main" id="{E77B35BE-0BDB-42C1-A8BB-CD3FE4BFC1B9}"/>
                </a:ext>
              </a:extLst>
            </p:cNvPr>
            <p:cNvSpPr/>
            <p:nvPr/>
          </p:nvSpPr>
          <p:spPr>
            <a:xfrm>
              <a:off x="2156826" y="384862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 descr="PLACEHOLDER">
              <a:extLst>
                <a:ext uri="{FF2B5EF4-FFF2-40B4-BE49-F238E27FC236}">
                  <a16:creationId xmlns:a16="http://schemas.microsoft.com/office/drawing/2014/main" id="{71BD269F-256A-462A-A9F6-373CA4D9132A}"/>
                </a:ext>
              </a:extLst>
            </p:cNvPr>
            <p:cNvSpPr/>
            <p:nvPr/>
          </p:nvSpPr>
          <p:spPr>
            <a:xfrm>
              <a:off x="2814333" y="384862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>
              <a:extLst>
                <a:ext uri="{FF2B5EF4-FFF2-40B4-BE49-F238E27FC236}">
                  <a16:creationId xmlns:a16="http://schemas.microsoft.com/office/drawing/2014/main" id="{8B156D28-C4C5-428A-9E19-B73CEDE5BF37}"/>
                </a:ext>
              </a:extLst>
            </p:cNvPr>
            <p:cNvSpPr/>
            <p:nvPr/>
          </p:nvSpPr>
          <p:spPr>
            <a:xfrm>
              <a:off x="2156826" y="441544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 descr="PLACEHOLDER">
              <a:extLst>
                <a:ext uri="{FF2B5EF4-FFF2-40B4-BE49-F238E27FC236}">
                  <a16:creationId xmlns:a16="http://schemas.microsoft.com/office/drawing/2014/main" id="{CA960FA7-0DE1-44FD-8013-154B337E9FDC}"/>
                </a:ext>
              </a:extLst>
            </p:cNvPr>
            <p:cNvSpPr/>
            <p:nvPr/>
          </p:nvSpPr>
          <p:spPr>
            <a:xfrm>
              <a:off x="2814333" y="441544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 descr="PLACEHOLDER">
              <a:extLst>
                <a:ext uri="{FF2B5EF4-FFF2-40B4-BE49-F238E27FC236}">
                  <a16:creationId xmlns:a16="http://schemas.microsoft.com/office/drawing/2014/main" id="{80AE4E5B-9EBD-4141-AF8C-AD5E522498D3}"/>
                </a:ext>
              </a:extLst>
            </p:cNvPr>
            <p:cNvSpPr/>
            <p:nvPr/>
          </p:nvSpPr>
          <p:spPr>
            <a:xfrm>
              <a:off x="2485579" y="384862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 descr="PLACEHOLDER">
              <a:extLst>
                <a:ext uri="{FF2B5EF4-FFF2-40B4-BE49-F238E27FC236}">
                  <a16:creationId xmlns:a16="http://schemas.microsoft.com/office/drawing/2014/main" id="{EC9818DA-F3DC-4260-A2BA-58BCAEF39273}"/>
                </a:ext>
              </a:extLst>
            </p:cNvPr>
            <p:cNvSpPr/>
            <p:nvPr/>
          </p:nvSpPr>
          <p:spPr>
            <a:xfrm>
              <a:off x="2485579" y="441544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 descr="PLACEHOLDER">
              <a:extLst>
                <a:ext uri="{FF2B5EF4-FFF2-40B4-BE49-F238E27FC236}">
                  <a16:creationId xmlns:a16="http://schemas.microsoft.com/office/drawing/2014/main" id="{F34B7375-4EAE-4507-A9DA-0B9F68FE033D}"/>
                </a:ext>
              </a:extLst>
            </p:cNvPr>
            <p:cNvSpPr/>
            <p:nvPr/>
          </p:nvSpPr>
          <p:spPr>
            <a:xfrm>
              <a:off x="2156826" y="413203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 descr="PLACEHOLDER">
              <a:extLst>
                <a:ext uri="{FF2B5EF4-FFF2-40B4-BE49-F238E27FC236}">
                  <a16:creationId xmlns:a16="http://schemas.microsoft.com/office/drawing/2014/main" id="{A8D1253F-B303-4F72-914C-F1908495688E}"/>
                </a:ext>
              </a:extLst>
            </p:cNvPr>
            <p:cNvSpPr/>
            <p:nvPr/>
          </p:nvSpPr>
          <p:spPr>
            <a:xfrm>
              <a:off x="2814333" y="413203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 descr="PLACEHOLDER">
              <a:extLst>
                <a:ext uri="{FF2B5EF4-FFF2-40B4-BE49-F238E27FC236}">
                  <a16:creationId xmlns:a16="http://schemas.microsoft.com/office/drawing/2014/main" id="{648931B4-BA42-48BB-AA34-F43AB4ADD471}"/>
                </a:ext>
              </a:extLst>
            </p:cNvPr>
            <p:cNvCxnSpPr/>
            <p:nvPr/>
          </p:nvCxnSpPr>
          <p:spPr>
            <a:xfrm flipV="1">
              <a:off x="2530029" y="3626374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箭號: 圓形 105" descr="PLACEHOLDER">
              <a:extLst>
                <a:ext uri="{FF2B5EF4-FFF2-40B4-BE49-F238E27FC236}">
                  <a16:creationId xmlns:a16="http://schemas.microsoft.com/office/drawing/2014/main" id="{1988B737-A015-471C-927C-DB4C49A25C7A}"/>
                </a:ext>
              </a:extLst>
            </p:cNvPr>
            <p:cNvSpPr/>
            <p:nvPr/>
          </p:nvSpPr>
          <p:spPr>
            <a:xfrm>
              <a:off x="2418904" y="3470799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群組 118" descr="PLACEHOLDER">
            <a:extLst>
              <a:ext uri="{FF2B5EF4-FFF2-40B4-BE49-F238E27FC236}">
                <a16:creationId xmlns:a16="http://schemas.microsoft.com/office/drawing/2014/main" id="{03189F19-D326-41A8-BFCF-272D5803ACA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 rot="3600000">
            <a:off x="2320429" y="3851265"/>
            <a:ext cx="746407" cy="1033541"/>
            <a:chOff x="2156826" y="3756809"/>
            <a:chExt cx="746407" cy="1033541"/>
          </a:xfrm>
        </p:grpSpPr>
        <p:sp>
          <p:nvSpPr>
            <p:cNvPr id="108" name="矩形 107" descr="PLACEHOLDER">
              <a:extLst>
                <a:ext uri="{FF2B5EF4-FFF2-40B4-BE49-F238E27FC236}">
                  <a16:creationId xmlns:a16="http://schemas.microsoft.com/office/drawing/2014/main" id="{0D9C528C-91FC-40F2-BC72-8FCE25CD9AB2}"/>
                </a:ext>
              </a:extLst>
            </p:cNvPr>
            <p:cNvSpPr/>
            <p:nvPr/>
          </p:nvSpPr>
          <p:spPr>
            <a:xfrm>
              <a:off x="2201276" y="4179084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 descr="PLACEHOLDER">
              <a:extLst>
                <a:ext uri="{FF2B5EF4-FFF2-40B4-BE49-F238E27FC236}">
                  <a16:creationId xmlns:a16="http://schemas.microsoft.com/office/drawing/2014/main" id="{194248D6-A54A-48CA-9BB5-E559C90B33DD}"/>
                </a:ext>
              </a:extLst>
            </p:cNvPr>
            <p:cNvSpPr/>
            <p:nvPr/>
          </p:nvSpPr>
          <p:spPr>
            <a:xfrm>
              <a:off x="2156826" y="413463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 descr="PLACEHOLDER">
              <a:extLst>
                <a:ext uri="{FF2B5EF4-FFF2-40B4-BE49-F238E27FC236}">
                  <a16:creationId xmlns:a16="http://schemas.microsoft.com/office/drawing/2014/main" id="{FD4F86EE-2F66-4EA0-8650-CBF831B3E213}"/>
                </a:ext>
              </a:extLst>
            </p:cNvPr>
            <p:cNvSpPr/>
            <p:nvPr/>
          </p:nvSpPr>
          <p:spPr>
            <a:xfrm>
              <a:off x="2814333" y="413463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 descr="PLACEHOLDER">
              <a:extLst>
                <a:ext uri="{FF2B5EF4-FFF2-40B4-BE49-F238E27FC236}">
                  <a16:creationId xmlns:a16="http://schemas.microsoft.com/office/drawing/2014/main" id="{32ACEB56-6D7F-47CE-A10A-0F7D70D64EEF}"/>
                </a:ext>
              </a:extLst>
            </p:cNvPr>
            <p:cNvSpPr/>
            <p:nvPr/>
          </p:nvSpPr>
          <p:spPr>
            <a:xfrm>
              <a:off x="2156826" y="470145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 descr="PLACEHOLDER">
              <a:extLst>
                <a:ext uri="{FF2B5EF4-FFF2-40B4-BE49-F238E27FC236}">
                  <a16:creationId xmlns:a16="http://schemas.microsoft.com/office/drawing/2014/main" id="{AF6AB12C-EF4E-46BF-9F32-07F8137D7F3C}"/>
                </a:ext>
              </a:extLst>
            </p:cNvPr>
            <p:cNvSpPr/>
            <p:nvPr/>
          </p:nvSpPr>
          <p:spPr>
            <a:xfrm>
              <a:off x="2814333" y="470145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 descr="PLACEHOLDER">
              <a:extLst>
                <a:ext uri="{FF2B5EF4-FFF2-40B4-BE49-F238E27FC236}">
                  <a16:creationId xmlns:a16="http://schemas.microsoft.com/office/drawing/2014/main" id="{492D1CE3-362D-4151-AED1-C48D83D25644}"/>
                </a:ext>
              </a:extLst>
            </p:cNvPr>
            <p:cNvSpPr/>
            <p:nvPr/>
          </p:nvSpPr>
          <p:spPr>
            <a:xfrm>
              <a:off x="2485579" y="413463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 descr="PLACEHOLDER">
              <a:extLst>
                <a:ext uri="{FF2B5EF4-FFF2-40B4-BE49-F238E27FC236}">
                  <a16:creationId xmlns:a16="http://schemas.microsoft.com/office/drawing/2014/main" id="{53E31D6B-4A3E-4D59-95B1-B30850698D6C}"/>
                </a:ext>
              </a:extLst>
            </p:cNvPr>
            <p:cNvSpPr/>
            <p:nvPr/>
          </p:nvSpPr>
          <p:spPr>
            <a:xfrm>
              <a:off x="2485579" y="470145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 descr="PLACEHOLDER">
              <a:extLst>
                <a:ext uri="{FF2B5EF4-FFF2-40B4-BE49-F238E27FC236}">
                  <a16:creationId xmlns:a16="http://schemas.microsoft.com/office/drawing/2014/main" id="{D8F51232-C6B9-4A53-8694-2A473398FA8E}"/>
                </a:ext>
              </a:extLst>
            </p:cNvPr>
            <p:cNvSpPr/>
            <p:nvPr/>
          </p:nvSpPr>
          <p:spPr>
            <a:xfrm>
              <a:off x="2156826" y="441804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 descr="PLACEHOLDER">
              <a:extLst>
                <a:ext uri="{FF2B5EF4-FFF2-40B4-BE49-F238E27FC236}">
                  <a16:creationId xmlns:a16="http://schemas.microsoft.com/office/drawing/2014/main" id="{4F239225-C01E-45D7-A379-4A17E7CFF8E0}"/>
                </a:ext>
              </a:extLst>
            </p:cNvPr>
            <p:cNvSpPr/>
            <p:nvPr/>
          </p:nvSpPr>
          <p:spPr>
            <a:xfrm>
              <a:off x="2814333" y="441804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接點 116" descr="PLACEHOLDER">
              <a:extLst>
                <a:ext uri="{FF2B5EF4-FFF2-40B4-BE49-F238E27FC236}">
                  <a16:creationId xmlns:a16="http://schemas.microsoft.com/office/drawing/2014/main" id="{9256DC5F-6707-4557-884E-5C56898C1DEC}"/>
                </a:ext>
              </a:extLst>
            </p:cNvPr>
            <p:cNvCxnSpPr/>
            <p:nvPr/>
          </p:nvCxnSpPr>
          <p:spPr>
            <a:xfrm flipV="1">
              <a:off x="2530029" y="3912384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箭號: 圓形 117" descr="PLACEHOLDER">
              <a:extLst>
                <a:ext uri="{FF2B5EF4-FFF2-40B4-BE49-F238E27FC236}">
                  <a16:creationId xmlns:a16="http://schemas.microsoft.com/office/drawing/2014/main" id="{0B0C419E-79E8-4AC1-9187-6825C97848A1}"/>
                </a:ext>
              </a:extLst>
            </p:cNvPr>
            <p:cNvSpPr/>
            <p:nvPr/>
          </p:nvSpPr>
          <p:spPr>
            <a:xfrm>
              <a:off x="2418904" y="3756809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群組 130" descr="PLACEHOLDER">
            <a:extLst>
              <a:ext uri="{FF2B5EF4-FFF2-40B4-BE49-F238E27FC236}">
                <a16:creationId xmlns:a16="http://schemas.microsoft.com/office/drawing/2014/main" id="{D2966B5F-6511-46E0-9554-91C9E73956A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 rot="18000000">
            <a:off x="3474865" y="3281846"/>
            <a:ext cx="746405" cy="1033541"/>
            <a:chOff x="3638468" y="3187390"/>
            <a:chExt cx="746405" cy="1033541"/>
          </a:xfrm>
        </p:grpSpPr>
        <p:sp>
          <p:nvSpPr>
            <p:cNvPr id="120" name="矩形 119" descr="PLACEHOLDER">
              <a:extLst>
                <a:ext uri="{FF2B5EF4-FFF2-40B4-BE49-F238E27FC236}">
                  <a16:creationId xmlns:a16="http://schemas.microsoft.com/office/drawing/2014/main" id="{ACA5C83B-9FBF-4FA5-86FE-6C9FD9FA2DD6}"/>
                </a:ext>
              </a:extLst>
            </p:cNvPr>
            <p:cNvSpPr/>
            <p:nvPr/>
          </p:nvSpPr>
          <p:spPr>
            <a:xfrm>
              <a:off x="3682918" y="3609665"/>
              <a:ext cx="657505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 descr="PLACEHOLDER">
              <a:extLst>
                <a:ext uri="{FF2B5EF4-FFF2-40B4-BE49-F238E27FC236}">
                  <a16:creationId xmlns:a16="http://schemas.microsoft.com/office/drawing/2014/main" id="{AE84F0F8-F33A-4480-B50E-6154F99EA2FA}"/>
                </a:ext>
              </a:extLst>
            </p:cNvPr>
            <p:cNvSpPr/>
            <p:nvPr/>
          </p:nvSpPr>
          <p:spPr>
            <a:xfrm>
              <a:off x="3638468" y="35652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 descr="PLACEHOLDER">
              <a:extLst>
                <a:ext uri="{FF2B5EF4-FFF2-40B4-BE49-F238E27FC236}">
                  <a16:creationId xmlns:a16="http://schemas.microsoft.com/office/drawing/2014/main" id="{69CBB76C-E04E-44A6-9653-433F1CBC314B}"/>
                </a:ext>
              </a:extLst>
            </p:cNvPr>
            <p:cNvSpPr/>
            <p:nvPr/>
          </p:nvSpPr>
          <p:spPr>
            <a:xfrm>
              <a:off x="4295973" y="35652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 descr="PLACEHOLDER">
              <a:extLst>
                <a:ext uri="{FF2B5EF4-FFF2-40B4-BE49-F238E27FC236}">
                  <a16:creationId xmlns:a16="http://schemas.microsoft.com/office/drawing/2014/main" id="{42CA7F2C-F828-4B31-876E-1F1AA05B5A9C}"/>
                </a:ext>
              </a:extLst>
            </p:cNvPr>
            <p:cNvSpPr/>
            <p:nvPr/>
          </p:nvSpPr>
          <p:spPr>
            <a:xfrm>
              <a:off x="3638468" y="413203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 descr="PLACEHOLDER">
              <a:extLst>
                <a:ext uri="{FF2B5EF4-FFF2-40B4-BE49-F238E27FC236}">
                  <a16:creationId xmlns:a16="http://schemas.microsoft.com/office/drawing/2014/main" id="{8FE6261F-189F-4236-8936-9249A4B704C4}"/>
                </a:ext>
              </a:extLst>
            </p:cNvPr>
            <p:cNvSpPr/>
            <p:nvPr/>
          </p:nvSpPr>
          <p:spPr>
            <a:xfrm>
              <a:off x="4295973" y="413203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 descr="PLACEHOLDER">
              <a:extLst>
                <a:ext uri="{FF2B5EF4-FFF2-40B4-BE49-F238E27FC236}">
                  <a16:creationId xmlns:a16="http://schemas.microsoft.com/office/drawing/2014/main" id="{E8D4577E-F116-4E7B-AFCA-58B4F147EE23}"/>
                </a:ext>
              </a:extLst>
            </p:cNvPr>
            <p:cNvSpPr/>
            <p:nvPr/>
          </p:nvSpPr>
          <p:spPr>
            <a:xfrm>
              <a:off x="3967220" y="35652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 descr="PLACEHOLDER">
              <a:extLst>
                <a:ext uri="{FF2B5EF4-FFF2-40B4-BE49-F238E27FC236}">
                  <a16:creationId xmlns:a16="http://schemas.microsoft.com/office/drawing/2014/main" id="{D58AA7C1-EA6F-4881-B98D-FAB527833AB9}"/>
                </a:ext>
              </a:extLst>
            </p:cNvPr>
            <p:cNvSpPr/>
            <p:nvPr/>
          </p:nvSpPr>
          <p:spPr>
            <a:xfrm>
              <a:off x="3967220" y="413203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 descr="PLACEHOLDER">
              <a:extLst>
                <a:ext uri="{FF2B5EF4-FFF2-40B4-BE49-F238E27FC236}">
                  <a16:creationId xmlns:a16="http://schemas.microsoft.com/office/drawing/2014/main" id="{72990AC8-02DF-4D0E-8DB2-858944BC3978}"/>
                </a:ext>
              </a:extLst>
            </p:cNvPr>
            <p:cNvSpPr/>
            <p:nvPr/>
          </p:nvSpPr>
          <p:spPr>
            <a:xfrm>
              <a:off x="3638468" y="384862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 descr="PLACEHOLDER">
              <a:extLst>
                <a:ext uri="{FF2B5EF4-FFF2-40B4-BE49-F238E27FC236}">
                  <a16:creationId xmlns:a16="http://schemas.microsoft.com/office/drawing/2014/main" id="{4FBFD9E6-DF0F-4984-95A4-F380E6830E1A}"/>
                </a:ext>
              </a:extLst>
            </p:cNvPr>
            <p:cNvSpPr/>
            <p:nvPr/>
          </p:nvSpPr>
          <p:spPr>
            <a:xfrm>
              <a:off x="4295973" y="384862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接點 128" descr="PLACEHOLDER">
              <a:extLst>
                <a:ext uri="{FF2B5EF4-FFF2-40B4-BE49-F238E27FC236}">
                  <a16:creationId xmlns:a16="http://schemas.microsoft.com/office/drawing/2014/main" id="{BCD4975F-BDCE-4319-AD9A-6E2BA8ADA34E}"/>
                </a:ext>
              </a:extLst>
            </p:cNvPr>
            <p:cNvCxnSpPr/>
            <p:nvPr/>
          </p:nvCxnSpPr>
          <p:spPr>
            <a:xfrm flipV="1">
              <a:off x="4011670" y="3342965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箭號: 圓形 129" descr="PLACEHOLDER">
              <a:extLst>
                <a:ext uri="{FF2B5EF4-FFF2-40B4-BE49-F238E27FC236}">
                  <a16:creationId xmlns:a16="http://schemas.microsoft.com/office/drawing/2014/main" id="{341BF156-DCAF-49A4-8C80-A5CE854D7891}"/>
                </a:ext>
              </a:extLst>
            </p:cNvPr>
            <p:cNvSpPr/>
            <p:nvPr/>
          </p:nvSpPr>
          <p:spPr>
            <a:xfrm>
              <a:off x="3900545" y="3187390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群組 142" descr="PLACEHOLDER">
            <a:extLst>
              <a:ext uri="{FF2B5EF4-FFF2-40B4-BE49-F238E27FC236}">
                <a16:creationId xmlns:a16="http://schemas.microsoft.com/office/drawing/2014/main" id="{074CF439-C374-4B62-8D3D-7D746B7E320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 rot="14400000">
            <a:off x="3474863" y="3184750"/>
            <a:ext cx="746406" cy="1033540"/>
            <a:chOff x="3638466" y="2901381"/>
            <a:chExt cx="746406" cy="1033540"/>
          </a:xfrm>
        </p:grpSpPr>
        <p:sp>
          <p:nvSpPr>
            <p:cNvPr id="132" name="矩形 131" descr="PLACEHOLDER">
              <a:extLst>
                <a:ext uri="{FF2B5EF4-FFF2-40B4-BE49-F238E27FC236}">
                  <a16:creationId xmlns:a16="http://schemas.microsoft.com/office/drawing/2014/main" id="{4C2C4E84-C6B4-4BE5-92A1-59E9F3C58CFA}"/>
                </a:ext>
              </a:extLst>
            </p:cNvPr>
            <p:cNvSpPr/>
            <p:nvPr/>
          </p:nvSpPr>
          <p:spPr>
            <a:xfrm>
              <a:off x="3682916" y="3323656"/>
              <a:ext cx="657506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 descr="PLACEHOLDER">
              <a:extLst>
                <a:ext uri="{FF2B5EF4-FFF2-40B4-BE49-F238E27FC236}">
                  <a16:creationId xmlns:a16="http://schemas.microsoft.com/office/drawing/2014/main" id="{A12A4E33-EBD5-445E-959A-8948C297A306}"/>
                </a:ext>
              </a:extLst>
            </p:cNvPr>
            <p:cNvSpPr/>
            <p:nvPr/>
          </p:nvSpPr>
          <p:spPr>
            <a:xfrm>
              <a:off x="3638466" y="327920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 descr="PLACEHOLDER">
              <a:extLst>
                <a:ext uri="{FF2B5EF4-FFF2-40B4-BE49-F238E27FC236}">
                  <a16:creationId xmlns:a16="http://schemas.microsoft.com/office/drawing/2014/main" id="{C330F92E-1519-4E5B-B7F0-86A85F55BDE1}"/>
                </a:ext>
              </a:extLst>
            </p:cNvPr>
            <p:cNvSpPr/>
            <p:nvPr/>
          </p:nvSpPr>
          <p:spPr>
            <a:xfrm>
              <a:off x="4295972" y="327920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 descr="PLACEHOLDER">
              <a:extLst>
                <a:ext uri="{FF2B5EF4-FFF2-40B4-BE49-F238E27FC236}">
                  <a16:creationId xmlns:a16="http://schemas.microsoft.com/office/drawing/2014/main" id="{C1826CFE-04D2-40D0-80E6-52C6911F9399}"/>
                </a:ext>
              </a:extLst>
            </p:cNvPr>
            <p:cNvSpPr/>
            <p:nvPr/>
          </p:nvSpPr>
          <p:spPr>
            <a:xfrm>
              <a:off x="3638466" y="384602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 descr="PLACEHOLDER">
              <a:extLst>
                <a:ext uri="{FF2B5EF4-FFF2-40B4-BE49-F238E27FC236}">
                  <a16:creationId xmlns:a16="http://schemas.microsoft.com/office/drawing/2014/main" id="{05C9FB5A-BFE3-462D-B723-7EE1F755CFCD}"/>
                </a:ext>
              </a:extLst>
            </p:cNvPr>
            <p:cNvSpPr/>
            <p:nvPr/>
          </p:nvSpPr>
          <p:spPr>
            <a:xfrm>
              <a:off x="4295972" y="384602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 descr="PLACEHOLDER">
              <a:extLst>
                <a:ext uri="{FF2B5EF4-FFF2-40B4-BE49-F238E27FC236}">
                  <a16:creationId xmlns:a16="http://schemas.microsoft.com/office/drawing/2014/main" id="{41EEB5EE-E7C9-4C29-A521-C5C4F042960A}"/>
                </a:ext>
              </a:extLst>
            </p:cNvPr>
            <p:cNvSpPr/>
            <p:nvPr/>
          </p:nvSpPr>
          <p:spPr>
            <a:xfrm>
              <a:off x="3967219" y="327920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 descr="PLACEHOLDER">
              <a:extLst>
                <a:ext uri="{FF2B5EF4-FFF2-40B4-BE49-F238E27FC236}">
                  <a16:creationId xmlns:a16="http://schemas.microsoft.com/office/drawing/2014/main" id="{47C68F95-FD11-495B-A3CE-7BBBC2E05985}"/>
                </a:ext>
              </a:extLst>
            </p:cNvPr>
            <p:cNvSpPr/>
            <p:nvPr/>
          </p:nvSpPr>
          <p:spPr>
            <a:xfrm>
              <a:off x="3967219" y="384602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橢圓 138" descr="PLACEHOLDER">
              <a:extLst>
                <a:ext uri="{FF2B5EF4-FFF2-40B4-BE49-F238E27FC236}">
                  <a16:creationId xmlns:a16="http://schemas.microsoft.com/office/drawing/2014/main" id="{8582BD27-16D2-4B2C-B357-84F0A88E072D}"/>
                </a:ext>
              </a:extLst>
            </p:cNvPr>
            <p:cNvSpPr/>
            <p:nvPr/>
          </p:nvSpPr>
          <p:spPr>
            <a:xfrm>
              <a:off x="3638466" y="356261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橢圓 139" descr="PLACEHOLDER">
              <a:extLst>
                <a:ext uri="{FF2B5EF4-FFF2-40B4-BE49-F238E27FC236}">
                  <a16:creationId xmlns:a16="http://schemas.microsoft.com/office/drawing/2014/main" id="{72938B28-3979-4E8D-A592-472792CE8AFB}"/>
                </a:ext>
              </a:extLst>
            </p:cNvPr>
            <p:cNvSpPr/>
            <p:nvPr/>
          </p:nvSpPr>
          <p:spPr>
            <a:xfrm>
              <a:off x="4295972" y="356261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 descr="PLACEHOLDER">
              <a:extLst>
                <a:ext uri="{FF2B5EF4-FFF2-40B4-BE49-F238E27FC236}">
                  <a16:creationId xmlns:a16="http://schemas.microsoft.com/office/drawing/2014/main" id="{8FC5144E-CA27-444F-9AC0-2AF44131BDD5}"/>
                </a:ext>
              </a:extLst>
            </p:cNvPr>
            <p:cNvCxnSpPr/>
            <p:nvPr/>
          </p:nvCxnSpPr>
          <p:spPr>
            <a:xfrm flipV="1">
              <a:off x="4011669" y="3056956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箭號: 圓形 141" descr="PLACEHOLDER">
              <a:extLst>
                <a:ext uri="{FF2B5EF4-FFF2-40B4-BE49-F238E27FC236}">
                  <a16:creationId xmlns:a16="http://schemas.microsoft.com/office/drawing/2014/main" id="{C8D2B481-C967-4078-A092-E5AFAA51A67C}"/>
                </a:ext>
              </a:extLst>
            </p:cNvPr>
            <p:cNvSpPr/>
            <p:nvPr/>
          </p:nvSpPr>
          <p:spPr>
            <a:xfrm>
              <a:off x="3900544" y="2901381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群組 154" descr="PLACEHOLDER">
            <a:extLst>
              <a:ext uri="{FF2B5EF4-FFF2-40B4-BE49-F238E27FC236}">
                <a16:creationId xmlns:a16="http://schemas.microsoft.com/office/drawing/2014/main" id="{AFAEBCB0-035A-4289-A471-C486719402C0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 rot="10800000">
            <a:off x="3390775" y="3136201"/>
            <a:ext cx="746406" cy="1033540"/>
            <a:chOff x="3390775" y="2758376"/>
            <a:chExt cx="746406" cy="1033540"/>
          </a:xfrm>
        </p:grpSpPr>
        <p:sp>
          <p:nvSpPr>
            <p:cNvPr id="144" name="矩形 143" descr="PLACEHOLDER">
              <a:extLst>
                <a:ext uri="{FF2B5EF4-FFF2-40B4-BE49-F238E27FC236}">
                  <a16:creationId xmlns:a16="http://schemas.microsoft.com/office/drawing/2014/main" id="{F7A15E4A-8597-46EA-944D-5CE2CA4AA7E3}"/>
                </a:ext>
              </a:extLst>
            </p:cNvPr>
            <p:cNvSpPr/>
            <p:nvPr/>
          </p:nvSpPr>
          <p:spPr>
            <a:xfrm>
              <a:off x="3435225" y="3180651"/>
              <a:ext cx="657506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橢圓 144" descr="PLACEHOLDER">
              <a:extLst>
                <a:ext uri="{FF2B5EF4-FFF2-40B4-BE49-F238E27FC236}">
                  <a16:creationId xmlns:a16="http://schemas.microsoft.com/office/drawing/2014/main" id="{192A9302-DF71-4F46-A54C-36C16B95CD69}"/>
                </a:ext>
              </a:extLst>
            </p:cNvPr>
            <p:cNvSpPr/>
            <p:nvPr/>
          </p:nvSpPr>
          <p:spPr>
            <a:xfrm>
              <a:off x="3390775" y="313620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 descr="PLACEHOLDER">
              <a:extLst>
                <a:ext uri="{FF2B5EF4-FFF2-40B4-BE49-F238E27FC236}">
                  <a16:creationId xmlns:a16="http://schemas.microsoft.com/office/drawing/2014/main" id="{D466A671-22ED-4E4D-B892-AAF2B1523A4F}"/>
                </a:ext>
              </a:extLst>
            </p:cNvPr>
            <p:cNvSpPr/>
            <p:nvPr/>
          </p:nvSpPr>
          <p:spPr>
            <a:xfrm>
              <a:off x="4048281" y="313620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 descr="PLACEHOLDER">
              <a:extLst>
                <a:ext uri="{FF2B5EF4-FFF2-40B4-BE49-F238E27FC236}">
                  <a16:creationId xmlns:a16="http://schemas.microsoft.com/office/drawing/2014/main" id="{52533230-E10A-44F1-BB04-42D48E3C3C8F}"/>
                </a:ext>
              </a:extLst>
            </p:cNvPr>
            <p:cNvSpPr/>
            <p:nvPr/>
          </p:nvSpPr>
          <p:spPr>
            <a:xfrm>
              <a:off x="3390775" y="370301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橢圓 147" descr="PLACEHOLDER">
              <a:extLst>
                <a:ext uri="{FF2B5EF4-FFF2-40B4-BE49-F238E27FC236}">
                  <a16:creationId xmlns:a16="http://schemas.microsoft.com/office/drawing/2014/main" id="{7F9A1CB9-9945-466C-BD80-BAD4CEC953FE}"/>
                </a:ext>
              </a:extLst>
            </p:cNvPr>
            <p:cNvSpPr/>
            <p:nvPr/>
          </p:nvSpPr>
          <p:spPr>
            <a:xfrm>
              <a:off x="4048281" y="370301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 descr="PLACEHOLDER">
              <a:extLst>
                <a:ext uri="{FF2B5EF4-FFF2-40B4-BE49-F238E27FC236}">
                  <a16:creationId xmlns:a16="http://schemas.microsoft.com/office/drawing/2014/main" id="{64189A94-D9A9-4F9C-88C4-BF1B99DA8FC7}"/>
                </a:ext>
              </a:extLst>
            </p:cNvPr>
            <p:cNvSpPr/>
            <p:nvPr/>
          </p:nvSpPr>
          <p:spPr>
            <a:xfrm>
              <a:off x="3719528" y="313620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橢圓 149" descr="PLACEHOLDER">
              <a:extLst>
                <a:ext uri="{FF2B5EF4-FFF2-40B4-BE49-F238E27FC236}">
                  <a16:creationId xmlns:a16="http://schemas.microsoft.com/office/drawing/2014/main" id="{BEF49D4B-29DC-4817-97CA-CE05AEA6F418}"/>
                </a:ext>
              </a:extLst>
            </p:cNvPr>
            <p:cNvSpPr/>
            <p:nvPr/>
          </p:nvSpPr>
          <p:spPr>
            <a:xfrm>
              <a:off x="3719528" y="370301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橢圓 150" descr="PLACEHOLDER">
              <a:extLst>
                <a:ext uri="{FF2B5EF4-FFF2-40B4-BE49-F238E27FC236}">
                  <a16:creationId xmlns:a16="http://schemas.microsoft.com/office/drawing/2014/main" id="{9A5458DE-55B2-4139-8EBF-96A1FB1B96FB}"/>
                </a:ext>
              </a:extLst>
            </p:cNvPr>
            <p:cNvSpPr/>
            <p:nvPr/>
          </p:nvSpPr>
          <p:spPr>
            <a:xfrm>
              <a:off x="3390775" y="341960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橢圓 151" descr="PLACEHOLDER">
              <a:extLst>
                <a:ext uri="{FF2B5EF4-FFF2-40B4-BE49-F238E27FC236}">
                  <a16:creationId xmlns:a16="http://schemas.microsoft.com/office/drawing/2014/main" id="{4C3EFF9A-F07B-4E54-93F8-D7DFEBD679EF}"/>
                </a:ext>
              </a:extLst>
            </p:cNvPr>
            <p:cNvSpPr/>
            <p:nvPr/>
          </p:nvSpPr>
          <p:spPr>
            <a:xfrm>
              <a:off x="4048281" y="341960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3" name="直線接點 152" descr="PLACEHOLDER">
              <a:extLst>
                <a:ext uri="{FF2B5EF4-FFF2-40B4-BE49-F238E27FC236}">
                  <a16:creationId xmlns:a16="http://schemas.microsoft.com/office/drawing/2014/main" id="{51C3C8F1-B5B2-40FC-A635-013F40B9477D}"/>
                </a:ext>
              </a:extLst>
            </p:cNvPr>
            <p:cNvCxnSpPr/>
            <p:nvPr/>
          </p:nvCxnSpPr>
          <p:spPr>
            <a:xfrm flipV="1">
              <a:off x="3763978" y="2913951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箭號: 圓形 153" descr="PLACEHOLDER">
              <a:extLst>
                <a:ext uri="{FF2B5EF4-FFF2-40B4-BE49-F238E27FC236}">
                  <a16:creationId xmlns:a16="http://schemas.microsoft.com/office/drawing/2014/main" id="{CE0B81E8-1C53-4C8E-8E5C-38E1694DFBBF}"/>
                </a:ext>
              </a:extLst>
            </p:cNvPr>
            <p:cNvSpPr/>
            <p:nvPr/>
          </p:nvSpPr>
          <p:spPr>
            <a:xfrm>
              <a:off x="3652853" y="2758376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群組 166" descr="PLACEHOLDER">
            <a:extLst>
              <a:ext uri="{FF2B5EF4-FFF2-40B4-BE49-F238E27FC236}">
                <a16:creationId xmlns:a16="http://schemas.microsoft.com/office/drawing/2014/main" id="{5851EB24-DE69-4262-A1E3-C720D16244D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 rot="7200000">
            <a:off x="3306687" y="3184748"/>
            <a:ext cx="746405" cy="1033541"/>
            <a:chOff x="3143084" y="2901380"/>
            <a:chExt cx="746405" cy="1033541"/>
          </a:xfrm>
        </p:grpSpPr>
        <p:sp>
          <p:nvSpPr>
            <p:cNvPr id="156" name="矩形 155" descr="PLACEHOLDER">
              <a:extLst>
                <a:ext uri="{FF2B5EF4-FFF2-40B4-BE49-F238E27FC236}">
                  <a16:creationId xmlns:a16="http://schemas.microsoft.com/office/drawing/2014/main" id="{62BD98F0-F388-4399-BD8C-7C3883CD3D5F}"/>
                </a:ext>
              </a:extLst>
            </p:cNvPr>
            <p:cNvSpPr/>
            <p:nvPr/>
          </p:nvSpPr>
          <p:spPr>
            <a:xfrm>
              <a:off x="3187534" y="3323655"/>
              <a:ext cx="657505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 descr="PLACEHOLDER">
              <a:extLst>
                <a:ext uri="{FF2B5EF4-FFF2-40B4-BE49-F238E27FC236}">
                  <a16:creationId xmlns:a16="http://schemas.microsoft.com/office/drawing/2014/main" id="{7D1EA554-40FC-42AA-A9A3-4333F4EF4FAC}"/>
                </a:ext>
              </a:extLst>
            </p:cNvPr>
            <p:cNvSpPr/>
            <p:nvPr/>
          </p:nvSpPr>
          <p:spPr>
            <a:xfrm>
              <a:off x="3143084" y="327920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 descr="PLACEHOLDER">
              <a:extLst>
                <a:ext uri="{FF2B5EF4-FFF2-40B4-BE49-F238E27FC236}">
                  <a16:creationId xmlns:a16="http://schemas.microsoft.com/office/drawing/2014/main" id="{CF9DF4AB-C3E8-46BF-890C-912D8F0DB224}"/>
                </a:ext>
              </a:extLst>
            </p:cNvPr>
            <p:cNvSpPr/>
            <p:nvPr/>
          </p:nvSpPr>
          <p:spPr>
            <a:xfrm>
              <a:off x="3800589" y="327920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 descr="PLACEHOLDER">
              <a:extLst>
                <a:ext uri="{FF2B5EF4-FFF2-40B4-BE49-F238E27FC236}">
                  <a16:creationId xmlns:a16="http://schemas.microsoft.com/office/drawing/2014/main" id="{E67477FF-C0DA-4BA7-84C3-E27C6CB13141}"/>
                </a:ext>
              </a:extLst>
            </p:cNvPr>
            <p:cNvSpPr/>
            <p:nvPr/>
          </p:nvSpPr>
          <p:spPr>
            <a:xfrm>
              <a:off x="3143084" y="384602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 descr="PLACEHOLDER">
              <a:extLst>
                <a:ext uri="{FF2B5EF4-FFF2-40B4-BE49-F238E27FC236}">
                  <a16:creationId xmlns:a16="http://schemas.microsoft.com/office/drawing/2014/main" id="{71ECB6C2-6C38-448F-A6C5-BFA92921F371}"/>
                </a:ext>
              </a:extLst>
            </p:cNvPr>
            <p:cNvSpPr/>
            <p:nvPr/>
          </p:nvSpPr>
          <p:spPr>
            <a:xfrm>
              <a:off x="3800589" y="384602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 descr="PLACEHOLDER">
              <a:extLst>
                <a:ext uri="{FF2B5EF4-FFF2-40B4-BE49-F238E27FC236}">
                  <a16:creationId xmlns:a16="http://schemas.microsoft.com/office/drawing/2014/main" id="{B6EFBD93-8EBB-41B5-A118-8C9138B0EFB4}"/>
                </a:ext>
              </a:extLst>
            </p:cNvPr>
            <p:cNvSpPr/>
            <p:nvPr/>
          </p:nvSpPr>
          <p:spPr>
            <a:xfrm>
              <a:off x="3471837" y="327920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 descr="PLACEHOLDER">
              <a:extLst>
                <a:ext uri="{FF2B5EF4-FFF2-40B4-BE49-F238E27FC236}">
                  <a16:creationId xmlns:a16="http://schemas.microsoft.com/office/drawing/2014/main" id="{342C60AE-1CD9-436E-AE65-131B33D8BE0D}"/>
                </a:ext>
              </a:extLst>
            </p:cNvPr>
            <p:cNvSpPr/>
            <p:nvPr/>
          </p:nvSpPr>
          <p:spPr>
            <a:xfrm>
              <a:off x="3471837" y="384602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 descr="PLACEHOLDER">
              <a:extLst>
                <a:ext uri="{FF2B5EF4-FFF2-40B4-BE49-F238E27FC236}">
                  <a16:creationId xmlns:a16="http://schemas.microsoft.com/office/drawing/2014/main" id="{96225CBB-F97E-4FA8-9F1D-82ABCDBE4194}"/>
                </a:ext>
              </a:extLst>
            </p:cNvPr>
            <p:cNvSpPr/>
            <p:nvPr/>
          </p:nvSpPr>
          <p:spPr>
            <a:xfrm>
              <a:off x="3143084" y="356261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 descr="PLACEHOLDER">
              <a:extLst>
                <a:ext uri="{FF2B5EF4-FFF2-40B4-BE49-F238E27FC236}">
                  <a16:creationId xmlns:a16="http://schemas.microsoft.com/office/drawing/2014/main" id="{0D37D896-3DB1-46AB-91D0-C794633DE74B}"/>
                </a:ext>
              </a:extLst>
            </p:cNvPr>
            <p:cNvSpPr/>
            <p:nvPr/>
          </p:nvSpPr>
          <p:spPr>
            <a:xfrm>
              <a:off x="3800589" y="356261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5" name="直線接點 164" descr="PLACEHOLDER">
              <a:extLst>
                <a:ext uri="{FF2B5EF4-FFF2-40B4-BE49-F238E27FC236}">
                  <a16:creationId xmlns:a16="http://schemas.microsoft.com/office/drawing/2014/main" id="{4E2746C3-989E-44AF-816A-586719E67440}"/>
                </a:ext>
              </a:extLst>
            </p:cNvPr>
            <p:cNvCxnSpPr/>
            <p:nvPr/>
          </p:nvCxnSpPr>
          <p:spPr>
            <a:xfrm flipV="1">
              <a:off x="3516287" y="3056955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箭號: 圓形 165" descr="PLACEHOLDER">
              <a:extLst>
                <a:ext uri="{FF2B5EF4-FFF2-40B4-BE49-F238E27FC236}">
                  <a16:creationId xmlns:a16="http://schemas.microsoft.com/office/drawing/2014/main" id="{AEAC62F5-869F-4DAF-A2AF-1CDEA8901BC6}"/>
                </a:ext>
              </a:extLst>
            </p:cNvPr>
            <p:cNvSpPr/>
            <p:nvPr/>
          </p:nvSpPr>
          <p:spPr>
            <a:xfrm>
              <a:off x="3405162" y="2901380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群組 178" descr="PLACEHOLDER">
            <a:extLst>
              <a:ext uri="{FF2B5EF4-FFF2-40B4-BE49-F238E27FC236}">
                <a16:creationId xmlns:a16="http://schemas.microsoft.com/office/drawing/2014/main" id="{7B155E58-F0EF-4112-97D1-549177AEED51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 rot="3600000">
            <a:off x="3306688" y="3281846"/>
            <a:ext cx="746406" cy="1033540"/>
            <a:chOff x="3143085" y="3187390"/>
            <a:chExt cx="746406" cy="1033540"/>
          </a:xfrm>
        </p:grpSpPr>
        <p:sp>
          <p:nvSpPr>
            <p:cNvPr id="168" name="矩形 167" descr="PLACEHOLDER">
              <a:extLst>
                <a:ext uri="{FF2B5EF4-FFF2-40B4-BE49-F238E27FC236}">
                  <a16:creationId xmlns:a16="http://schemas.microsoft.com/office/drawing/2014/main" id="{61C18474-3600-4329-8D5A-6E63EE0D97FE}"/>
                </a:ext>
              </a:extLst>
            </p:cNvPr>
            <p:cNvSpPr/>
            <p:nvPr/>
          </p:nvSpPr>
          <p:spPr>
            <a:xfrm>
              <a:off x="3187535" y="3609665"/>
              <a:ext cx="657506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橢圓 168" descr="PLACEHOLDER">
              <a:extLst>
                <a:ext uri="{FF2B5EF4-FFF2-40B4-BE49-F238E27FC236}">
                  <a16:creationId xmlns:a16="http://schemas.microsoft.com/office/drawing/2014/main" id="{0E5F07D2-20DE-4A82-88DE-68EF0B1B1066}"/>
                </a:ext>
              </a:extLst>
            </p:cNvPr>
            <p:cNvSpPr/>
            <p:nvPr/>
          </p:nvSpPr>
          <p:spPr>
            <a:xfrm>
              <a:off x="3143085" y="35652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橢圓 169" descr="PLACEHOLDER">
              <a:extLst>
                <a:ext uri="{FF2B5EF4-FFF2-40B4-BE49-F238E27FC236}">
                  <a16:creationId xmlns:a16="http://schemas.microsoft.com/office/drawing/2014/main" id="{852A49DF-F6A6-4B8C-9155-9EEE7FC2A9CA}"/>
                </a:ext>
              </a:extLst>
            </p:cNvPr>
            <p:cNvSpPr/>
            <p:nvPr/>
          </p:nvSpPr>
          <p:spPr>
            <a:xfrm>
              <a:off x="3800591" y="35652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橢圓 170" descr="PLACEHOLDER">
              <a:extLst>
                <a:ext uri="{FF2B5EF4-FFF2-40B4-BE49-F238E27FC236}">
                  <a16:creationId xmlns:a16="http://schemas.microsoft.com/office/drawing/2014/main" id="{28F65F90-157B-484B-A35F-2E102571224F}"/>
                </a:ext>
              </a:extLst>
            </p:cNvPr>
            <p:cNvSpPr/>
            <p:nvPr/>
          </p:nvSpPr>
          <p:spPr>
            <a:xfrm>
              <a:off x="3143085" y="413203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橢圓 171" descr="PLACEHOLDER">
              <a:extLst>
                <a:ext uri="{FF2B5EF4-FFF2-40B4-BE49-F238E27FC236}">
                  <a16:creationId xmlns:a16="http://schemas.microsoft.com/office/drawing/2014/main" id="{C527D3A3-A106-4EB3-B3FC-0898F9263453}"/>
                </a:ext>
              </a:extLst>
            </p:cNvPr>
            <p:cNvSpPr/>
            <p:nvPr/>
          </p:nvSpPr>
          <p:spPr>
            <a:xfrm>
              <a:off x="3800591" y="413203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橢圓 172" descr="PLACEHOLDER">
              <a:extLst>
                <a:ext uri="{FF2B5EF4-FFF2-40B4-BE49-F238E27FC236}">
                  <a16:creationId xmlns:a16="http://schemas.microsoft.com/office/drawing/2014/main" id="{F548E86D-298B-4423-9A45-8D8D4C028944}"/>
                </a:ext>
              </a:extLst>
            </p:cNvPr>
            <p:cNvSpPr/>
            <p:nvPr/>
          </p:nvSpPr>
          <p:spPr>
            <a:xfrm>
              <a:off x="3471838" y="35652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 descr="PLACEHOLDER">
              <a:extLst>
                <a:ext uri="{FF2B5EF4-FFF2-40B4-BE49-F238E27FC236}">
                  <a16:creationId xmlns:a16="http://schemas.microsoft.com/office/drawing/2014/main" id="{ED2E1C06-5688-4DF3-A474-D164282E37A7}"/>
                </a:ext>
              </a:extLst>
            </p:cNvPr>
            <p:cNvSpPr/>
            <p:nvPr/>
          </p:nvSpPr>
          <p:spPr>
            <a:xfrm>
              <a:off x="3471838" y="413203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 descr="PLACEHOLDER">
              <a:extLst>
                <a:ext uri="{FF2B5EF4-FFF2-40B4-BE49-F238E27FC236}">
                  <a16:creationId xmlns:a16="http://schemas.microsoft.com/office/drawing/2014/main" id="{B2003B72-9455-48BC-A798-D88934323B20}"/>
                </a:ext>
              </a:extLst>
            </p:cNvPr>
            <p:cNvSpPr/>
            <p:nvPr/>
          </p:nvSpPr>
          <p:spPr>
            <a:xfrm>
              <a:off x="3143085" y="384862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 descr="PLACEHOLDER">
              <a:extLst>
                <a:ext uri="{FF2B5EF4-FFF2-40B4-BE49-F238E27FC236}">
                  <a16:creationId xmlns:a16="http://schemas.microsoft.com/office/drawing/2014/main" id="{459209E7-C3F1-4FA1-AC1C-46B155748570}"/>
                </a:ext>
              </a:extLst>
            </p:cNvPr>
            <p:cNvSpPr/>
            <p:nvPr/>
          </p:nvSpPr>
          <p:spPr>
            <a:xfrm>
              <a:off x="3800591" y="384862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7" name="直線接點 176" descr="PLACEHOLDER">
              <a:extLst>
                <a:ext uri="{FF2B5EF4-FFF2-40B4-BE49-F238E27FC236}">
                  <a16:creationId xmlns:a16="http://schemas.microsoft.com/office/drawing/2014/main" id="{B33B373D-C72F-400A-9F8C-E7521B8D242C}"/>
                </a:ext>
              </a:extLst>
            </p:cNvPr>
            <p:cNvCxnSpPr/>
            <p:nvPr/>
          </p:nvCxnSpPr>
          <p:spPr>
            <a:xfrm flipV="1">
              <a:off x="3516288" y="3342965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箭號: 圓形 177" descr="PLACEHOLDER">
              <a:extLst>
                <a:ext uri="{FF2B5EF4-FFF2-40B4-BE49-F238E27FC236}">
                  <a16:creationId xmlns:a16="http://schemas.microsoft.com/office/drawing/2014/main" id="{CAE0155A-32C9-4CA8-9ABF-9D77A1A770B1}"/>
                </a:ext>
              </a:extLst>
            </p:cNvPr>
            <p:cNvSpPr/>
            <p:nvPr/>
          </p:nvSpPr>
          <p:spPr>
            <a:xfrm>
              <a:off x="3405163" y="3187390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群組 190" descr="PLACEHOLDER">
            <a:extLst>
              <a:ext uri="{FF2B5EF4-FFF2-40B4-BE49-F238E27FC236}">
                <a16:creationId xmlns:a16="http://schemas.microsoft.com/office/drawing/2014/main" id="{6784CDA4-67A1-4D0C-8D8F-1BCA9F39F4B3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3390776" y="3330395"/>
            <a:ext cx="746406" cy="1033540"/>
            <a:chOff x="3390776" y="3330395"/>
            <a:chExt cx="746406" cy="1033540"/>
          </a:xfrm>
        </p:grpSpPr>
        <p:sp>
          <p:nvSpPr>
            <p:cNvPr id="180" name="矩形 179" descr="PLACEHOLDER">
              <a:extLst>
                <a:ext uri="{FF2B5EF4-FFF2-40B4-BE49-F238E27FC236}">
                  <a16:creationId xmlns:a16="http://schemas.microsoft.com/office/drawing/2014/main" id="{2D89FA2F-74E3-4C37-A62F-2057D30D9340}"/>
                </a:ext>
              </a:extLst>
            </p:cNvPr>
            <p:cNvSpPr/>
            <p:nvPr/>
          </p:nvSpPr>
          <p:spPr>
            <a:xfrm>
              <a:off x="3435226" y="3752670"/>
              <a:ext cx="657506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 descr="PLACEHOLDER">
              <a:extLst>
                <a:ext uri="{FF2B5EF4-FFF2-40B4-BE49-F238E27FC236}">
                  <a16:creationId xmlns:a16="http://schemas.microsoft.com/office/drawing/2014/main" id="{3A186039-C882-4A77-AE3C-6F0B8EB55D99}"/>
                </a:ext>
              </a:extLst>
            </p:cNvPr>
            <p:cNvSpPr/>
            <p:nvPr/>
          </p:nvSpPr>
          <p:spPr>
            <a:xfrm>
              <a:off x="3390776" y="370822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 descr="PLACEHOLDER">
              <a:extLst>
                <a:ext uri="{FF2B5EF4-FFF2-40B4-BE49-F238E27FC236}">
                  <a16:creationId xmlns:a16="http://schemas.microsoft.com/office/drawing/2014/main" id="{B3285840-C561-44EA-BF30-07ADDE4AE68B}"/>
                </a:ext>
              </a:extLst>
            </p:cNvPr>
            <p:cNvSpPr/>
            <p:nvPr/>
          </p:nvSpPr>
          <p:spPr>
            <a:xfrm>
              <a:off x="4048282" y="370822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>
              <a:extLst>
                <a:ext uri="{FF2B5EF4-FFF2-40B4-BE49-F238E27FC236}">
                  <a16:creationId xmlns:a16="http://schemas.microsoft.com/office/drawing/2014/main" id="{3BD62F3F-348C-404E-9BA2-86BF3EADAE20}"/>
                </a:ext>
              </a:extLst>
            </p:cNvPr>
            <p:cNvSpPr/>
            <p:nvPr/>
          </p:nvSpPr>
          <p:spPr>
            <a:xfrm>
              <a:off x="3390776" y="427503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 descr="PLACEHOLDER">
              <a:extLst>
                <a:ext uri="{FF2B5EF4-FFF2-40B4-BE49-F238E27FC236}">
                  <a16:creationId xmlns:a16="http://schemas.microsoft.com/office/drawing/2014/main" id="{8A645272-DC32-4A28-B8B7-61ABB343C999}"/>
                </a:ext>
              </a:extLst>
            </p:cNvPr>
            <p:cNvSpPr/>
            <p:nvPr/>
          </p:nvSpPr>
          <p:spPr>
            <a:xfrm>
              <a:off x="4048282" y="427503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 descr="PLACEHOLDER">
              <a:extLst>
                <a:ext uri="{FF2B5EF4-FFF2-40B4-BE49-F238E27FC236}">
                  <a16:creationId xmlns:a16="http://schemas.microsoft.com/office/drawing/2014/main" id="{A7982641-F9D0-4C42-93B9-25BC278C3FD2}"/>
                </a:ext>
              </a:extLst>
            </p:cNvPr>
            <p:cNvSpPr/>
            <p:nvPr/>
          </p:nvSpPr>
          <p:spPr>
            <a:xfrm>
              <a:off x="3719529" y="370822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 descr="PLACEHOLDER">
              <a:extLst>
                <a:ext uri="{FF2B5EF4-FFF2-40B4-BE49-F238E27FC236}">
                  <a16:creationId xmlns:a16="http://schemas.microsoft.com/office/drawing/2014/main" id="{825FEAE9-9637-44BC-AF78-ACC3D96D2A0C}"/>
                </a:ext>
              </a:extLst>
            </p:cNvPr>
            <p:cNvSpPr/>
            <p:nvPr/>
          </p:nvSpPr>
          <p:spPr>
            <a:xfrm>
              <a:off x="3719529" y="427503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 descr="PLACEHOLDER">
              <a:extLst>
                <a:ext uri="{FF2B5EF4-FFF2-40B4-BE49-F238E27FC236}">
                  <a16:creationId xmlns:a16="http://schemas.microsoft.com/office/drawing/2014/main" id="{35A32E67-54E1-478E-9072-1ABB261B3967}"/>
                </a:ext>
              </a:extLst>
            </p:cNvPr>
            <p:cNvSpPr/>
            <p:nvPr/>
          </p:nvSpPr>
          <p:spPr>
            <a:xfrm>
              <a:off x="3390776" y="399162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 descr="PLACEHOLDER">
              <a:extLst>
                <a:ext uri="{FF2B5EF4-FFF2-40B4-BE49-F238E27FC236}">
                  <a16:creationId xmlns:a16="http://schemas.microsoft.com/office/drawing/2014/main" id="{4F5A1CB0-842C-4ABC-892B-EA66AFA304A7}"/>
                </a:ext>
              </a:extLst>
            </p:cNvPr>
            <p:cNvSpPr/>
            <p:nvPr/>
          </p:nvSpPr>
          <p:spPr>
            <a:xfrm>
              <a:off x="4048282" y="399162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9" name="直線接點 188" descr="PLACEHOLDER">
              <a:extLst>
                <a:ext uri="{FF2B5EF4-FFF2-40B4-BE49-F238E27FC236}">
                  <a16:creationId xmlns:a16="http://schemas.microsoft.com/office/drawing/2014/main" id="{2E481D44-C578-4627-BC22-46E57341BC0B}"/>
                </a:ext>
              </a:extLst>
            </p:cNvPr>
            <p:cNvCxnSpPr/>
            <p:nvPr/>
          </p:nvCxnSpPr>
          <p:spPr>
            <a:xfrm flipV="1">
              <a:off x="3763979" y="348597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箭號: 圓形 189" descr="PLACEHOLDER">
              <a:extLst>
                <a:ext uri="{FF2B5EF4-FFF2-40B4-BE49-F238E27FC236}">
                  <a16:creationId xmlns:a16="http://schemas.microsoft.com/office/drawing/2014/main" id="{C76EF062-BD16-4336-992A-7B047CF52FC3}"/>
                </a:ext>
              </a:extLst>
            </p:cNvPr>
            <p:cNvSpPr/>
            <p:nvPr/>
          </p:nvSpPr>
          <p:spPr>
            <a:xfrm>
              <a:off x="3652854" y="333039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群組 202" descr="PLACEHOLDER">
            <a:extLst>
              <a:ext uri="{FF2B5EF4-FFF2-40B4-BE49-F238E27FC236}">
                <a16:creationId xmlns:a16="http://schemas.microsoft.com/office/drawing/2014/main" id="{ED6334FF-0C08-4B6A-A838-62F6E78B6F38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 rot="14400000">
            <a:off x="3474865" y="2045913"/>
            <a:ext cx="746405" cy="1033541"/>
            <a:chOff x="3638468" y="1762544"/>
            <a:chExt cx="746405" cy="1033541"/>
          </a:xfrm>
        </p:grpSpPr>
        <p:sp>
          <p:nvSpPr>
            <p:cNvPr id="192" name="矩形 191" descr="PLACEHOLDER">
              <a:extLst>
                <a:ext uri="{FF2B5EF4-FFF2-40B4-BE49-F238E27FC236}">
                  <a16:creationId xmlns:a16="http://schemas.microsoft.com/office/drawing/2014/main" id="{395937B5-5842-4F34-8737-4137FCEBDAEC}"/>
                </a:ext>
              </a:extLst>
            </p:cNvPr>
            <p:cNvSpPr/>
            <p:nvPr/>
          </p:nvSpPr>
          <p:spPr>
            <a:xfrm>
              <a:off x="3682918" y="2184819"/>
              <a:ext cx="657505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 descr="PLACEHOLDER">
              <a:extLst>
                <a:ext uri="{FF2B5EF4-FFF2-40B4-BE49-F238E27FC236}">
                  <a16:creationId xmlns:a16="http://schemas.microsoft.com/office/drawing/2014/main" id="{EBE4D14C-7F5C-4481-BFD8-003C3AD7DD46}"/>
                </a:ext>
              </a:extLst>
            </p:cNvPr>
            <p:cNvSpPr/>
            <p:nvPr/>
          </p:nvSpPr>
          <p:spPr>
            <a:xfrm>
              <a:off x="3638468" y="214036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 descr="PLACEHOLDER">
              <a:extLst>
                <a:ext uri="{FF2B5EF4-FFF2-40B4-BE49-F238E27FC236}">
                  <a16:creationId xmlns:a16="http://schemas.microsoft.com/office/drawing/2014/main" id="{95DB3AFA-86A0-4C13-94C8-350FAC741F61}"/>
                </a:ext>
              </a:extLst>
            </p:cNvPr>
            <p:cNvSpPr/>
            <p:nvPr/>
          </p:nvSpPr>
          <p:spPr>
            <a:xfrm>
              <a:off x="4295973" y="214036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 descr="PLACEHOLDER">
              <a:extLst>
                <a:ext uri="{FF2B5EF4-FFF2-40B4-BE49-F238E27FC236}">
                  <a16:creationId xmlns:a16="http://schemas.microsoft.com/office/drawing/2014/main" id="{2F1C6A3B-D265-4574-B8AF-57BC6FCB1B10}"/>
                </a:ext>
              </a:extLst>
            </p:cNvPr>
            <p:cNvSpPr/>
            <p:nvPr/>
          </p:nvSpPr>
          <p:spPr>
            <a:xfrm>
              <a:off x="3638468" y="270718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 descr="PLACEHOLDER">
              <a:extLst>
                <a:ext uri="{FF2B5EF4-FFF2-40B4-BE49-F238E27FC236}">
                  <a16:creationId xmlns:a16="http://schemas.microsoft.com/office/drawing/2014/main" id="{2FAA810E-3227-4F93-B741-2B332ACF8B50}"/>
                </a:ext>
              </a:extLst>
            </p:cNvPr>
            <p:cNvSpPr/>
            <p:nvPr/>
          </p:nvSpPr>
          <p:spPr>
            <a:xfrm>
              <a:off x="4295973" y="270718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 descr="PLACEHOLDER">
              <a:extLst>
                <a:ext uri="{FF2B5EF4-FFF2-40B4-BE49-F238E27FC236}">
                  <a16:creationId xmlns:a16="http://schemas.microsoft.com/office/drawing/2014/main" id="{6A825D92-B7DE-4420-8829-6814CCBFE28B}"/>
                </a:ext>
              </a:extLst>
            </p:cNvPr>
            <p:cNvSpPr/>
            <p:nvPr/>
          </p:nvSpPr>
          <p:spPr>
            <a:xfrm>
              <a:off x="3967220" y="214036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 descr="PLACEHOLDER">
              <a:extLst>
                <a:ext uri="{FF2B5EF4-FFF2-40B4-BE49-F238E27FC236}">
                  <a16:creationId xmlns:a16="http://schemas.microsoft.com/office/drawing/2014/main" id="{924443C9-3AFC-4BD4-B7A0-26AB3479840D}"/>
                </a:ext>
              </a:extLst>
            </p:cNvPr>
            <p:cNvSpPr/>
            <p:nvPr/>
          </p:nvSpPr>
          <p:spPr>
            <a:xfrm>
              <a:off x="3967220" y="270718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 descr="PLACEHOLDER">
              <a:extLst>
                <a:ext uri="{FF2B5EF4-FFF2-40B4-BE49-F238E27FC236}">
                  <a16:creationId xmlns:a16="http://schemas.microsoft.com/office/drawing/2014/main" id="{AEEBC4C8-696A-490E-8C67-02CA5EC86A1D}"/>
                </a:ext>
              </a:extLst>
            </p:cNvPr>
            <p:cNvSpPr/>
            <p:nvPr/>
          </p:nvSpPr>
          <p:spPr>
            <a:xfrm>
              <a:off x="3638468" y="242377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 descr="PLACEHOLDER">
              <a:extLst>
                <a:ext uri="{FF2B5EF4-FFF2-40B4-BE49-F238E27FC236}">
                  <a16:creationId xmlns:a16="http://schemas.microsoft.com/office/drawing/2014/main" id="{FBBAF23E-B600-472C-8800-DA6E9E15C3D0}"/>
                </a:ext>
              </a:extLst>
            </p:cNvPr>
            <p:cNvSpPr/>
            <p:nvPr/>
          </p:nvSpPr>
          <p:spPr>
            <a:xfrm>
              <a:off x="4295973" y="242377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 descr="PLACEHOLDER">
              <a:extLst>
                <a:ext uri="{FF2B5EF4-FFF2-40B4-BE49-F238E27FC236}">
                  <a16:creationId xmlns:a16="http://schemas.microsoft.com/office/drawing/2014/main" id="{DAAFAD3B-C45C-4486-ACAF-3B20BD3F336F}"/>
                </a:ext>
              </a:extLst>
            </p:cNvPr>
            <p:cNvCxnSpPr/>
            <p:nvPr/>
          </p:nvCxnSpPr>
          <p:spPr>
            <a:xfrm flipV="1">
              <a:off x="4011670" y="1918119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箭號: 圓形 201" descr="PLACEHOLDER">
              <a:extLst>
                <a:ext uri="{FF2B5EF4-FFF2-40B4-BE49-F238E27FC236}">
                  <a16:creationId xmlns:a16="http://schemas.microsoft.com/office/drawing/2014/main" id="{B56503D0-F552-4EE3-8B25-7FF1AD05FB15}"/>
                </a:ext>
              </a:extLst>
            </p:cNvPr>
            <p:cNvSpPr/>
            <p:nvPr/>
          </p:nvSpPr>
          <p:spPr>
            <a:xfrm>
              <a:off x="3900545" y="1762544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5" name="群組 214" descr="PLACEHOLDER">
            <a:extLst>
              <a:ext uri="{FF2B5EF4-FFF2-40B4-BE49-F238E27FC236}">
                <a16:creationId xmlns:a16="http://schemas.microsoft.com/office/drawing/2014/main" id="{6A84161F-0D57-499C-8E4D-CFB5735F2239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 rot="10800000">
            <a:off x="3390776" y="1997366"/>
            <a:ext cx="746407" cy="1033540"/>
            <a:chOff x="3390776" y="1619541"/>
            <a:chExt cx="746407" cy="1033540"/>
          </a:xfrm>
        </p:grpSpPr>
        <p:sp>
          <p:nvSpPr>
            <p:cNvPr id="204" name="矩形 203" descr="PLACEHOLDER">
              <a:extLst>
                <a:ext uri="{FF2B5EF4-FFF2-40B4-BE49-F238E27FC236}">
                  <a16:creationId xmlns:a16="http://schemas.microsoft.com/office/drawing/2014/main" id="{9D7F03FF-F2AF-4A06-BC51-52C14B440AD1}"/>
                </a:ext>
              </a:extLst>
            </p:cNvPr>
            <p:cNvSpPr/>
            <p:nvPr/>
          </p:nvSpPr>
          <p:spPr>
            <a:xfrm>
              <a:off x="3435226" y="2041816"/>
              <a:ext cx="657507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 descr="PLACEHOLDER">
              <a:extLst>
                <a:ext uri="{FF2B5EF4-FFF2-40B4-BE49-F238E27FC236}">
                  <a16:creationId xmlns:a16="http://schemas.microsoft.com/office/drawing/2014/main" id="{B8316188-57AB-4092-B91D-A3226190023A}"/>
                </a:ext>
              </a:extLst>
            </p:cNvPr>
            <p:cNvSpPr/>
            <p:nvPr/>
          </p:nvSpPr>
          <p:spPr>
            <a:xfrm>
              <a:off x="3390776" y="19973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 descr="PLACEHOLDER">
              <a:extLst>
                <a:ext uri="{FF2B5EF4-FFF2-40B4-BE49-F238E27FC236}">
                  <a16:creationId xmlns:a16="http://schemas.microsoft.com/office/drawing/2014/main" id="{B7D7869E-2E95-45EE-8CEE-B6C8F1331F6B}"/>
                </a:ext>
              </a:extLst>
            </p:cNvPr>
            <p:cNvSpPr/>
            <p:nvPr/>
          </p:nvSpPr>
          <p:spPr>
            <a:xfrm>
              <a:off x="4048283" y="19973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 descr="PLACEHOLDER">
              <a:extLst>
                <a:ext uri="{FF2B5EF4-FFF2-40B4-BE49-F238E27FC236}">
                  <a16:creationId xmlns:a16="http://schemas.microsoft.com/office/drawing/2014/main" id="{B7E7039B-CE48-4B88-9C94-42961DDC895B}"/>
                </a:ext>
              </a:extLst>
            </p:cNvPr>
            <p:cNvSpPr/>
            <p:nvPr/>
          </p:nvSpPr>
          <p:spPr>
            <a:xfrm>
              <a:off x="3390776" y="256418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 descr="PLACEHOLDER">
              <a:extLst>
                <a:ext uri="{FF2B5EF4-FFF2-40B4-BE49-F238E27FC236}">
                  <a16:creationId xmlns:a16="http://schemas.microsoft.com/office/drawing/2014/main" id="{BD6DE7B2-8366-40B7-AEFB-113C89D3AB9F}"/>
                </a:ext>
              </a:extLst>
            </p:cNvPr>
            <p:cNvSpPr/>
            <p:nvPr/>
          </p:nvSpPr>
          <p:spPr>
            <a:xfrm>
              <a:off x="4048283" y="256418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 descr="PLACEHOLDER">
              <a:extLst>
                <a:ext uri="{FF2B5EF4-FFF2-40B4-BE49-F238E27FC236}">
                  <a16:creationId xmlns:a16="http://schemas.microsoft.com/office/drawing/2014/main" id="{ECC8C89D-2619-478E-BF9A-0509A27E3068}"/>
                </a:ext>
              </a:extLst>
            </p:cNvPr>
            <p:cNvSpPr/>
            <p:nvPr/>
          </p:nvSpPr>
          <p:spPr>
            <a:xfrm>
              <a:off x="3719530" y="19973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橢圓 209" descr="PLACEHOLDER">
              <a:extLst>
                <a:ext uri="{FF2B5EF4-FFF2-40B4-BE49-F238E27FC236}">
                  <a16:creationId xmlns:a16="http://schemas.microsoft.com/office/drawing/2014/main" id="{113AB19E-ACAB-4560-9650-806EE7D7F656}"/>
                </a:ext>
              </a:extLst>
            </p:cNvPr>
            <p:cNvSpPr/>
            <p:nvPr/>
          </p:nvSpPr>
          <p:spPr>
            <a:xfrm>
              <a:off x="3719530" y="256418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橢圓 210" descr="PLACEHOLDER">
              <a:extLst>
                <a:ext uri="{FF2B5EF4-FFF2-40B4-BE49-F238E27FC236}">
                  <a16:creationId xmlns:a16="http://schemas.microsoft.com/office/drawing/2014/main" id="{F9B65792-560D-4C6C-B62F-ABF93AE355B4}"/>
                </a:ext>
              </a:extLst>
            </p:cNvPr>
            <p:cNvSpPr/>
            <p:nvPr/>
          </p:nvSpPr>
          <p:spPr>
            <a:xfrm>
              <a:off x="3390776" y="228077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 descr="PLACEHOLDER">
              <a:extLst>
                <a:ext uri="{FF2B5EF4-FFF2-40B4-BE49-F238E27FC236}">
                  <a16:creationId xmlns:a16="http://schemas.microsoft.com/office/drawing/2014/main" id="{10A7F0A6-D9EA-46D1-A538-2534DDAAB9FC}"/>
                </a:ext>
              </a:extLst>
            </p:cNvPr>
            <p:cNvSpPr/>
            <p:nvPr/>
          </p:nvSpPr>
          <p:spPr>
            <a:xfrm>
              <a:off x="4048283" y="228077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3" name="直線接點 212" descr="PLACEHOLDER">
              <a:extLst>
                <a:ext uri="{FF2B5EF4-FFF2-40B4-BE49-F238E27FC236}">
                  <a16:creationId xmlns:a16="http://schemas.microsoft.com/office/drawing/2014/main" id="{241EF0DF-190B-48EA-957B-DC65383DB212}"/>
                </a:ext>
              </a:extLst>
            </p:cNvPr>
            <p:cNvCxnSpPr/>
            <p:nvPr/>
          </p:nvCxnSpPr>
          <p:spPr>
            <a:xfrm flipV="1">
              <a:off x="3763980" y="1775116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箭號: 圓形 213" descr="PLACEHOLDER">
              <a:extLst>
                <a:ext uri="{FF2B5EF4-FFF2-40B4-BE49-F238E27FC236}">
                  <a16:creationId xmlns:a16="http://schemas.microsoft.com/office/drawing/2014/main" id="{A16271BA-67B4-4701-9388-32A3134C2324}"/>
                </a:ext>
              </a:extLst>
            </p:cNvPr>
            <p:cNvSpPr/>
            <p:nvPr/>
          </p:nvSpPr>
          <p:spPr>
            <a:xfrm>
              <a:off x="3652855" y="1619541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群組 226" descr="PLACEHOLDER">
            <a:extLst>
              <a:ext uri="{FF2B5EF4-FFF2-40B4-BE49-F238E27FC236}">
                <a16:creationId xmlns:a16="http://schemas.microsoft.com/office/drawing/2014/main" id="{6B5E7583-EF39-4B06-ADB0-431AF83BD6A3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 rot="7200000">
            <a:off x="3306687" y="2045915"/>
            <a:ext cx="746407" cy="1033540"/>
            <a:chOff x="3143084" y="1762546"/>
            <a:chExt cx="746407" cy="1033540"/>
          </a:xfrm>
        </p:grpSpPr>
        <p:sp>
          <p:nvSpPr>
            <p:cNvPr id="216" name="矩形 215" descr="PLACEHOLDER">
              <a:extLst>
                <a:ext uri="{FF2B5EF4-FFF2-40B4-BE49-F238E27FC236}">
                  <a16:creationId xmlns:a16="http://schemas.microsoft.com/office/drawing/2014/main" id="{25DD31F7-E151-45DA-A61B-CBA17AADB9B7}"/>
                </a:ext>
              </a:extLst>
            </p:cNvPr>
            <p:cNvSpPr/>
            <p:nvPr/>
          </p:nvSpPr>
          <p:spPr>
            <a:xfrm>
              <a:off x="3187534" y="2184821"/>
              <a:ext cx="657507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 descr="PLACEHOLDER">
              <a:extLst>
                <a:ext uri="{FF2B5EF4-FFF2-40B4-BE49-F238E27FC236}">
                  <a16:creationId xmlns:a16="http://schemas.microsoft.com/office/drawing/2014/main" id="{AF78C688-F3A3-4949-9085-F960A3DE32C8}"/>
                </a:ext>
              </a:extLst>
            </p:cNvPr>
            <p:cNvSpPr/>
            <p:nvPr/>
          </p:nvSpPr>
          <p:spPr>
            <a:xfrm>
              <a:off x="3143084" y="214037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 descr="PLACEHOLDER">
              <a:extLst>
                <a:ext uri="{FF2B5EF4-FFF2-40B4-BE49-F238E27FC236}">
                  <a16:creationId xmlns:a16="http://schemas.microsoft.com/office/drawing/2014/main" id="{8087EA8D-7BA6-46B5-8D9B-8AA60BFF12A8}"/>
                </a:ext>
              </a:extLst>
            </p:cNvPr>
            <p:cNvSpPr/>
            <p:nvPr/>
          </p:nvSpPr>
          <p:spPr>
            <a:xfrm>
              <a:off x="3800591" y="214037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橢圓 218" descr="PLACEHOLDER">
              <a:extLst>
                <a:ext uri="{FF2B5EF4-FFF2-40B4-BE49-F238E27FC236}">
                  <a16:creationId xmlns:a16="http://schemas.microsoft.com/office/drawing/2014/main" id="{1899071B-E334-4725-BFC0-4D1F409E7FC0}"/>
                </a:ext>
              </a:extLst>
            </p:cNvPr>
            <p:cNvSpPr/>
            <p:nvPr/>
          </p:nvSpPr>
          <p:spPr>
            <a:xfrm>
              <a:off x="3143084" y="270718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橢圓 219" descr="PLACEHOLDER">
              <a:extLst>
                <a:ext uri="{FF2B5EF4-FFF2-40B4-BE49-F238E27FC236}">
                  <a16:creationId xmlns:a16="http://schemas.microsoft.com/office/drawing/2014/main" id="{CE711656-18E8-4508-B4AF-88E7173F7A13}"/>
                </a:ext>
              </a:extLst>
            </p:cNvPr>
            <p:cNvSpPr/>
            <p:nvPr/>
          </p:nvSpPr>
          <p:spPr>
            <a:xfrm>
              <a:off x="3800591" y="270718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橢圓 220" descr="PLACEHOLDER">
              <a:extLst>
                <a:ext uri="{FF2B5EF4-FFF2-40B4-BE49-F238E27FC236}">
                  <a16:creationId xmlns:a16="http://schemas.microsoft.com/office/drawing/2014/main" id="{7DB03268-983F-4363-90DB-3C9CE821B2BF}"/>
                </a:ext>
              </a:extLst>
            </p:cNvPr>
            <p:cNvSpPr/>
            <p:nvPr/>
          </p:nvSpPr>
          <p:spPr>
            <a:xfrm>
              <a:off x="3471837" y="214037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橢圓 221" descr="PLACEHOLDER">
              <a:extLst>
                <a:ext uri="{FF2B5EF4-FFF2-40B4-BE49-F238E27FC236}">
                  <a16:creationId xmlns:a16="http://schemas.microsoft.com/office/drawing/2014/main" id="{BD3657A8-7D0D-43AD-8F98-2D1A90D93AEE}"/>
                </a:ext>
              </a:extLst>
            </p:cNvPr>
            <p:cNvSpPr/>
            <p:nvPr/>
          </p:nvSpPr>
          <p:spPr>
            <a:xfrm>
              <a:off x="3471837" y="270718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橢圓 222" descr="PLACEHOLDER">
              <a:extLst>
                <a:ext uri="{FF2B5EF4-FFF2-40B4-BE49-F238E27FC236}">
                  <a16:creationId xmlns:a16="http://schemas.microsoft.com/office/drawing/2014/main" id="{D2FEE130-15A4-4FFE-83AD-584BB2DDC6C1}"/>
                </a:ext>
              </a:extLst>
            </p:cNvPr>
            <p:cNvSpPr/>
            <p:nvPr/>
          </p:nvSpPr>
          <p:spPr>
            <a:xfrm>
              <a:off x="3143084" y="242377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橢圓 223" descr="PLACEHOLDER">
              <a:extLst>
                <a:ext uri="{FF2B5EF4-FFF2-40B4-BE49-F238E27FC236}">
                  <a16:creationId xmlns:a16="http://schemas.microsoft.com/office/drawing/2014/main" id="{7C15699B-2163-441B-B78A-3D3E4E16E856}"/>
                </a:ext>
              </a:extLst>
            </p:cNvPr>
            <p:cNvSpPr/>
            <p:nvPr/>
          </p:nvSpPr>
          <p:spPr>
            <a:xfrm>
              <a:off x="3800591" y="242377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 descr="PLACEHOLDER">
              <a:extLst>
                <a:ext uri="{FF2B5EF4-FFF2-40B4-BE49-F238E27FC236}">
                  <a16:creationId xmlns:a16="http://schemas.microsoft.com/office/drawing/2014/main" id="{C999ADF1-0727-47FF-A79B-F7B971B5F512}"/>
                </a:ext>
              </a:extLst>
            </p:cNvPr>
            <p:cNvCxnSpPr/>
            <p:nvPr/>
          </p:nvCxnSpPr>
          <p:spPr>
            <a:xfrm flipV="1">
              <a:off x="3516287" y="1918121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箭號: 圓形 225" descr="PLACEHOLDER">
              <a:extLst>
                <a:ext uri="{FF2B5EF4-FFF2-40B4-BE49-F238E27FC236}">
                  <a16:creationId xmlns:a16="http://schemas.microsoft.com/office/drawing/2014/main" id="{9EF911D6-79D7-4D78-9DA0-FD9E4465A2E3}"/>
                </a:ext>
              </a:extLst>
            </p:cNvPr>
            <p:cNvSpPr/>
            <p:nvPr/>
          </p:nvSpPr>
          <p:spPr>
            <a:xfrm>
              <a:off x="3405162" y="1762546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群組 238" descr="PLACEHOLDER">
            <a:extLst>
              <a:ext uri="{FF2B5EF4-FFF2-40B4-BE49-F238E27FC236}">
                <a16:creationId xmlns:a16="http://schemas.microsoft.com/office/drawing/2014/main" id="{BBD4034D-B686-43FF-B955-582191066D8F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 rot="3600000">
            <a:off x="3306687" y="2143010"/>
            <a:ext cx="746405" cy="1033541"/>
            <a:chOff x="3143084" y="2048554"/>
            <a:chExt cx="746405" cy="1033541"/>
          </a:xfrm>
        </p:grpSpPr>
        <p:sp>
          <p:nvSpPr>
            <p:cNvPr id="228" name="矩形 227" descr="PLACEHOLDER">
              <a:extLst>
                <a:ext uri="{FF2B5EF4-FFF2-40B4-BE49-F238E27FC236}">
                  <a16:creationId xmlns:a16="http://schemas.microsoft.com/office/drawing/2014/main" id="{E7195A7C-3B85-4656-B274-2EC403AE9A80}"/>
                </a:ext>
              </a:extLst>
            </p:cNvPr>
            <p:cNvSpPr/>
            <p:nvPr/>
          </p:nvSpPr>
          <p:spPr>
            <a:xfrm>
              <a:off x="3187534" y="2470829"/>
              <a:ext cx="657505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橢圓 228" descr="PLACEHOLDER">
              <a:extLst>
                <a:ext uri="{FF2B5EF4-FFF2-40B4-BE49-F238E27FC236}">
                  <a16:creationId xmlns:a16="http://schemas.microsoft.com/office/drawing/2014/main" id="{8D0112E3-B13D-471A-A6FE-E42E3AF1A4A6}"/>
                </a:ext>
              </a:extLst>
            </p:cNvPr>
            <p:cNvSpPr/>
            <p:nvPr/>
          </p:nvSpPr>
          <p:spPr>
            <a:xfrm>
              <a:off x="3143084" y="242637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橢圓 229" descr="PLACEHOLDER">
              <a:extLst>
                <a:ext uri="{FF2B5EF4-FFF2-40B4-BE49-F238E27FC236}">
                  <a16:creationId xmlns:a16="http://schemas.microsoft.com/office/drawing/2014/main" id="{E5076B37-929E-4529-8B9E-FA5F9D6EB701}"/>
                </a:ext>
              </a:extLst>
            </p:cNvPr>
            <p:cNvSpPr/>
            <p:nvPr/>
          </p:nvSpPr>
          <p:spPr>
            <a:xfrm>
              <a:off x="3800589" y="242637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橢圓 230" descr="PLACEHOLDER">
              <a:extLst>
                <a:ext uri="{FF2B5EF4-FFF2-40B4-BE49-F238E27FC236}">
                  <a16:creationId xmlns:a16="http://schemas.microsoft.com/office/drawing/2014/main" id="{60660D10-20EE-41FF-BB30-2C35DA910BFE}"/>
                </a:ext>
              </a:extLst>
            </p:cNvPr>
            <p:cNvSpPr/>
            <p:nvPr/>
          </p:nvSpPr>
          <p:spPr>
            <a:xfrm>
              <a:off x="3143084" y="299319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 descr="PLACEHOLDER">
              <a:extLst>
                <a:ext uri="{FF2B5EF4-FFF2-40B4-BE49-F238E27FC236}">
                  <a16:creationId xmlns:a16="http://schemas.microsoft.com/office/drawing/2014/main" id="{3B58164C-F4A8-451C-ACAD-77AFA95BFF15}"/>
                </a:ext>
              </a:extLst>
            </p:cNvPr>
            <p:cNvSpPr/>
            <p:nvPr/>
          </p:nvSpPr>
          <p:spPr>
            <a:xfrm>
              <a:off x="3800589" y="299319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 descr="PLACEHOLDER">
              <a:extLst>
                <a:ext uri="{FF2B5EF4-FFF2-40B4-BE49-F238E27FC236}">
                  <a16:creationId xmlns:a16="http://schemas.microsoft.com/office/drawing/2014/main" id="{B0655687-D502-407D-B174-B7B1376B55DA}"/>
                </a:ext>
              </a:extLst>
            </p:cNvPr>
            <p:cNvSpPr/>
            <p:nvPr/>
          </p:nvSpPr>
          <p:spPr>
            <a:xfrm>
              <a:off x="3471837" y="242637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橢圓 233" descr="PLACEHOLDER">
              <a:extLst>
                <a:ext uri="{FF2B5EF4-FFF2-40B4-BE49-F238E27FC236}">
                  <a16:creationId xmlns:a16="http://schemas.microsoft.com/office/drawing/2014/main" id="{01CD8F5E-F117-45E9-A237-C08EEB0602D1}"/>
                </a:ext>
              </a:extLst>
            </p:cNvPr>
            <p:cNvSpPr/>
            <p:nvPr/>
          </p:nvSpPr>
          <p:spPr>
            <a:xfrm>
              <a:off x="3471837" y="299319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橢圓 234" descr="PLACEHOLDER">
              <a:extLst>
                <a:ext uri="{FF2B5EF4-FFF2-40B4-BE49-F238E27FC236}">
                  <a16:creationId xmlns:a16="http://schemas.microsoft.com/office/drawing/2014/main" id="{7F829014-6055-4E1C-B7A4-8935395CE880}"/>
                </a:ext>
              </a:extLst>
            </p:cNvPr>
            <p:cNvSpPr/>
            <p:nvPr/>
          </p:nvSpPr>
          <p:spPr>
            <a:xfrm>
              <a:off x="3143084" y="270978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橢圓 235" descr="PLACEHOLDER">
              <a:extLst>
                <a:ext uri="{FF2B5EF4-FFF2-40B4-BE49-F238E27FC236}">
                  <a16:creationId xmlns:a16="http://schemas.microsoft.com/office/drawing/2014/main" id="{CE555805-7A73-4AE6-9FED-A8139D81F250}"/>
                </a:ext>
              </a:extLst>
            </p:cNvPr>
            <p:cNvSpPr/>
            <p:nvPr/>
          </p:nvSpPr>
          <p:spPr>
            <a:xfrm>
              <a:off x="3800589" y="270978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7" name="直線接點 236" descr="PLACEHOLDER">
              <a:extLst>
                <a:ext uri="{FF2B5EF4-FFF2-40B4-BE49-F238E27FC236}">
                  <a16:creationId xmlns:a16="http://schemas.microsoft.com/office/drawing/2014/main" id="{B1CA89E4-9AFC-4648-A219-14600C69F4A1}"/>
                </a:ext>
              </a:extLst>
            </p:cNvPr>
            <p:cNvCxnSpPr/>
            <p:nvPr/>
          </p:nvCxnSpPr>
          <p:spPr>
            <a:xfrm flipV="1">
              <a:off x="3516287" y="2204129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箭號: 圓形 237" descr="PLACEHOLDER">
              <a:extLst>
                <a:ext uri="{FF2B5EF4-FFF2-40B4-BE49-F238E27FC236}">
                  <a16:creationId xmlns:a16="http://schemas.microsoft.com/office/drawing/2014/main" id="{81579F8E-B83E-4F27-8541-A27736BE3C11}"/>
                </a:ext>
              </a:extLst>
            </p:cNvPr>
            <p:cNvSpPr/>
            <p:nvPr/>
          </p:nvSpPr>
          <p:spPr>
            <a:xfrm>
              <a:off x="3405162" y="2048554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1" name="群組 250" descr="PLACEHOLDER">
            <a:extLst>
              <a:ext uri="{FF2B5EF4-FFF2-40B4-BE49-F238E27FC236}">
                <a16:creationId xmlns:a16="http://schemas.microsoft.com/office/drawing/2014/main" id="{E6806492-1727-4C06-992D-0DC85717D73D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3390776" y="2191559"/>
            <a:ext cx="746407" cy="1033540"/>
            <a:chOff x="3390776" y="2191559"/>
            <a:chExt cx="746407" cy="1033540"/>
          </a:xfrm>
        </p:grpSpPr>
        <p:sp>
          <p:nvSpPr>
            <p:cNvPr id="240" name="矩形 239" descr="PLACEHOLDER">
              <a:extLst>
                <a:ext uri="{FF2B5EF4-FFF2-40B4-BE49-F238E27FC236}">
                  <a16:creationId xmlns:a16="http://schemas.microsoft.com/office/drawing/2014/main" id="{BC2C9F32-1A12-467D-818C-373D17A6937C}"/>
                </a:ext>
              </a:extLst>
            </p:cNvPr>
            <p:cNvSpPr/>
            <p:nvPr/>
          </p:nvSpPr>
          <p:spPr>
            <a:xfrm>
              <a:off x="3435226" y="2613834"/>
              <a:ext cx="657507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橢圓 240" descr="PLACEHOLDER">
              <a:extLst>
                <a:ext uri="{FF2B5EF4-FFF2-40B4-BE49-F238E27FC236}">
                  <a16:creationId xmlns:a16="http://schemas.microsoft.com/office/drawing/2014/main" id="{07FF38C6-005B-4832-9B67-D35E11CAF349}"/>
                </a:ext>
              </a:extLst>
            </p:cNvPr>
            <p:cNvSpPr/>
            <p:nvPr/>
          </p:nvSpPr>
          <p:spPr>
            <a:xfrm>
              <a:off x="3390776" y="256938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 descr="PLACEHOLDER">
              <a:extLst>
                <a:ext uri="{FF2B5EF4-FFF2-40B4-BE49-F238E27FC236}">
                  <a16:creationId xmlns:a16="http://schemas.microsoft.com/office/drawing/2014/main" id="{4AF40E45-2D75-44F5-98A2-FA9AE20FC62F}"/>
                </a:ext>
              </a:extLst>
            </p:cNvPr>
            <p:cNvSpPr/>
            <p:nvPr/>
          </p:nvSpPr>
          <p:spPr>
            <a:xfrm>
              <a:off x="4048283" y="256938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 descr="PLACEHOLDER">
              <a:extLst>
                <a:ext uri="{FF2B5EF4-FFF2-40B4-BE49-F238E27FC236}">
                  <a16:creationId xmlns:a16="http://schemas.microsoft.com/office/drawing/2014/main" id="{6EF32086-01CA-4C66-A95C-79F52C6B8AD6}"/>
                </a:ext>
              </a:extLst>
            </p:cNvPr>
            <p:cNvSpPr/>
            <p:nvPr/>
          </p:nvSpPr>
          <p:spPr>
            <a:xfrm>
              <a:off x="3390776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橢圓 243" descr="PLACEHOLDER">
              <a:extLst>
                <a:ext uri="{FF2B5EF4-FFF2-40B4-BE49-F238E27FC236}">
                  <a16:creationId xmlns:a16="http://schemas.microsoft.com/office/drawing/2014/main" id="{6CE249BE-5420-45ED-8905-09E14B5E9448}"/>
                </a:ext>
              </a:extLst>
            </p:cNvPr>
            <p:cNvSpPr/>
            <p:nvPr/>
          </p:nvSpPr>
          <p:spPr>
            <a:xfrm>
              <a:off x="4048283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橢圓 244" descr="PLACEHOLDER">
              <a:extLst>
                <a:ext uri="{FF2B5EF4-FFF2-40B4-BE49-F238E27FC236}">
                  <a16:creationId xmlns:a16="http://schemas.microsoft.com/office/drawing/2014/main" id="{448BCE93-E6CA-4860-8A4F-8373448BBC42}"/>
                </a:ext>
              </a:extLst>
            </p:cNvPr>
            <p:cNvSpPr/>
            <p:nvPr/>
          </p:nvSpPr>
          <p:spPr>
            <a:xfrm>
              <a:off x="3719530" y="256938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橢圓 245" descr="PLACEHOLDER">
              <a:extLst>
                <a:ext uri="{FF2B5EF4-FFF2-40B4-BE49-F238E27FC236}">
                  <a16:creationId xmlns:a16="http://schemas.microsoft.com/office/drawing/2014/main" id="{8EA6A905-1C9A-44A2-8A31-4AA66B4C65BF}"/>
                </a:ext>
              </a:extLst>
            </p:cNvPr>
            <p:cNvSpPr/>
            <p:nvPr/>
          </p:nvSpPr>
          <p:spPr>
            <a:xfrm>
              <a:off x="3719530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 descr="PLACEHOLDER">
              <a:extLst>
                <a:ext uri="{FF2B5EF4-FFF2-40B4-BE49-F238E27FC236}">
                  <a16:creationId xmlns:a16="http://schemas.microsoft.com/office/drawing/2014/main" id="{B6A9CD41-1BF0-4ED4-B6B3-E79F92272737}"/>
                </a:ext>
              </a:extLst>
            </p:cNvPr>
            <p:cNvSpPr/>
            <p:nvPr/>
          </p:nvSpPr>
          <p:spPr>
            <a:xfrm>
              <a:off x="3390776" y="285279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 descr="PLACEHOLDER">
              <a:extLst>
                <a:ext uri="{FF2B5EF4-FFF2-40B4-BE49-F238E27FC236}">
                  <a16:creationId xmlns:a16="http://schemas.microsoft.com/office/drawing/2014/main" id="{349DE97A-A3B6-42D3-B449-2B5CB9580505}"/>
                </a:ext>
              </a:extLst>
            </p:cNvPr>
            <p:cNvSpPr/>
            <p:nvPr/>
          </p:nvSpPr>
          <p:spPr>
            <a:xfrm>
              <a:off x="4048283" y="285279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9" name="直線接點 248" descr="PLACEHOLDER">
              <a:extLst>
                <a:ext uri="{FF2B5EF4-FFF2-40B4-BE49-F238E27FC236}">
                  <a16:creationId xmlns:a16="http://schemas.microsoft.com/office/drawing/2014/main" id="{77FC07C1-7C18-4184-AED5-54C4312B992E}"/>
                </a:ext>
              </a:extLst>
            </p:cNvPr>
            <p:cNvCxnSpPr/>
            <p:nvPr/>
          </p:nvCxnSpPr>
          <p:spPr>
            <a:xfrm flipV="1">
              <a:off x="3763980" y="2347134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箭號: 圓形 249" descr="PLACEHOLDER">
              <a:extLst>
                <a:ext uri="{FF2B5EF4-FFF2-40B4-BE49-F238E27FC236}">
                  <a16:creationId xmlns:a16="http://schemas.microsoft.com/office/drawing/2014/main" id="{79102560-AA10-4697-B13C-9CFDE7B65C90}"/>
                </a:ext>
              </a:extLst>
            </p:cNvPr>
            <p:cNvSpPr/>
            <p:nvPr/>
          </p:nvSpPr>
          <p:spPr>
            <a:xfrm>
              <a:off x="3652855" y="2191559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群組 262" descr="PLACEHOLDER">
            <a:extLst>
              <a:ext uri="{FF2B5EF4-FFF2-40B4-BE49-F238E27FC236}">
                <a16:creationId xmlns:a16="http://schemas.microsoft.com/office/drawing/2014/main" id="{03142997-0425-4602-8429-F4E36148F3D0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 rot="18000000">
            <a:off x="3474865" y="2143010"/>
            <a:ext cx="746407" cy="1033540"/>
            <a:chOff x="3638468" y="2048554"/>
            <a:chExt cx="746407" cy="1033540"/>
          </a:xfrm>
        </p:grpSpPr>
        <p:sp>
          <p:nvSpPr>
            <p:cNvPr id="252" name="矩形 251" descr="PLACEHOLDER">
              <a:extLst>
                <a:ext uri="{FF2B5EF4-FFF2-40B4-BE49-F238E27FC236}">
                  <a16:creationId xmlns:a16="http://schemas.microsoft.com/office/drawing/2014/main" id="{6CC7A72C-8948-4713-A9EC-8BBA19B35990}"/>
                </a:ext>
              </a:extLst>
            </p:cNvPr>
            <p:cNvSpPr/>
            <p:nvPr/>
          </p:nvSpPr>
          <p:spPr>
            <a:xfrm>
              <a:off x="3682918" y="2470829"/>
              <a:ext cx="657507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 descr="PLACEHOLDER">
              <a:extLst>
                <a:ext uri="{FF2B5EF4-FFF2-40B4-BE49-F238E27FC236}">
                  <a16:creationId xmlns:a16="http://schemas.microsoft.com/office/drawing/2014/main" id="{A1DB0722-B168-4066-8712-F8D840F93E4D}"/>
                </a:ext>
              </a:extLst>
            </p:cNvPr>
            <p:cNvSpPr/>
            <p:nvPr/>
          </p:nvSpPr>
          <p:spPr>
            <a:xfrm>
              <a:off x="3638468" y="242637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橢圓 253" descr="PLACEHOLDER">
              <a:extLst>
                <a:ext uri="{FF2B5EF4-FFF2-40B4-BE49-F238E27FC236}">
                  <a16:creationId xmlns:a16="http://schemas.microsoft.com/office/drawing/2014/main" id="{AE34F238-7D9A-403C-BED9-22B080DF5978}"/>
                </a:ext>
              </a:extLst>
            </p:cNvPr>
            <p:cNvSpPr/>
            <p:nvPr/>
          </p:nvSpPr>
          <p:spPr>
            <a:xfrm>
              <a:off x="4295975" y="242637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橢圓 254" descr="PLACEHOLDER">
              <a:extLst>
                <a:ext uri="{FF2B5EF4-FFF2-40B4-BE49-F238E27FC236}">
                  <a16:creationId xmlns:a16="http://schemas.microsoft.com/office/drawing/2014/main" id="{AD75A464-3602-45DB-9945-26EEE486E0DD}"/>
                </a:ext>
              </a:extLst>
            </p:cNvPr>
            <p:cNvSpPr/>
            <p:nvPr/>
          </p:nvSpPr>
          <p:spPr>
            <a:xfrm>
              <a:off x="3638468" y="299319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橢圓 255" descr="PLACEHOLDER">
              <a:extLst>
                <a:ext uri="{FF2B5EF4-FFF2-40B4-BE49-F238E27FC236}">
                  <a16:creationId xmlns:a16="http://schemas.microsoft.com/office/drawing/2014/main" id="{0D0F139A-4D9E-4C02-B2F9-EE279B15DD26}"/>
                </a:ext>
              </a:extLst>
            </p:cNvPr>
            <p:cNvSpPr/>
            <p:nvPr/>
          </p:nvSpPr>
          <p:spPr>
            <a:xfrm>
              <a:off x="4295975" y="299319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 descr="PLACEHOLDER">
              <a:extLst>
                <a:ext uri="{FF2B5EF4-FFF2-40B4-BE49-F238E27FC236}">
                  <a16:creationId xmlns:a16="http://schemas.microsoft.com/office/drawing/2014/main" id="{BE216528-9846-4186-925E-096D5887AF99}"/>
                </a:ext>
              </a:extLst>
            </p:cNvPr>
            <p:cNvSpPr/>
            <p:nvPr/>
          </p:nvSpPr>
          <p:spPr>
            <a:xfrm>
              <a:off x="3967221" y="242637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 descr="PLACEHOLDER">
              <a:extLst>
                <a:ext uri="{FF2B5EF4-FFF2-40B4-BE49-F238E27FC236}">
                  <a16:creationId xmlns:a16="http://schemas.microsoft.com/office/drawing/2014/main" id="{903EDE4A-870E-4BA8-96B7-ADEE971300EA}"/>
                </a:ext>
              </a:extLst>
            </p:cNvPr>
            <p:cNvSpPr/>
            <p:nvPr/>
          </p:nvSpPr>
          <p:spPr>
            <a:xfrm>
              <a:off x="3967221" y="299319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橢圓 258" descr="PLACEHOLDER">
              <a:extLst>
                <a:ext uri="{FF2B5EF4-FFF2-40B4-BE49-F238E27FC236}">
                  <a16:creationId xmlns:a16="http://schemas.microsoft.com/office/drawing/2014/main" id="{8BF0F1CE-05B0-4288-9236-5C5C5BDECABE}"/>
                </a:ext>
              </a:extLst>
            </p:cNvPr>
            <p:cNvSpPr/>
            <p:nvPr/>
          </p:nvSpPr>
          <p:spPr>
            <a:xfrm>
              <a:off x="3638468" y="270978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橢圓 259" descr="PLACEHOLDER">
              <a:extLst>
                <a:ext uri="{FF2B5EF4-FFF2-40B4-BE49-F238E27FC236}">
                  <a16:creationId xmlns:a16="http://schemas.microsoft.com/office/drawing/2014/main" id="{3C47733C-9FD9-4250-BC33-3D496B3F8587}"/>
                </a:ext>
              </a:extLst>
            </p:cNvPr>
            <p:cNvSpPr/>
            <p:nvPr/>
          </p:nvSpPr>
          <p:spPr>
            <a:xfrm>
              <a:off x="4295975" y="270978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1" name="直線接點 260" descr="PLACEHOLDER">
              <a:extLst>
                <a:ext uri="{FF2B5EF4-FFF2-40B4-BE49-F238E27FC236}">
                  <a16:creationId xmlns:a16="http://schemas.microsoft.com/office/drawing/2014/main" id="{7464959E-1DD0-4F27-80C2-BF0E632FB0A5}"/>
                </a:ext>
              </a:extLst>
            </p:cNvPr>
            <p:cNvCxnSpPr/>
            <p:nvPr/>
          </p:nvCxnSpPr>
          <p:spPr>
            <a:xfrm flipV="1">
              <a:off x="4011671" y="2204129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箭號: 圓形 261" descr="PLACEHOLDER">
              <a:extLst>
                <a:ext uri="{FF2B5EF4-FFF2-40B4-BE49-F238E27FC236}">
                  <a16:creationId xmlns:a16="http://schemas.microsoft.com/office/drawing/2014/main" id="{EDA05451-6619-44E6-8A4C-715CC9479A85}"/>
                </a:ext>
              </a:extLst>
            </p:cNvPr>
            <p:cNvSpPr/>
            <p:nvPr/>
          </p:nvSpPr>
          <p:spPr>
            <a:xfrm>
              <a:off x="3900546" y="2048554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群組 274" descr="PLACEHOLDER">
            <a:extLst>
              <a:ext uri="{FF2B5EF4-FFF2-40B4-BE49-F238E27FC236}">
                <a16:creationId xmlns:a16="http://schemas.microsoft.com/office/drawing/2014/main" id="{FF4C08DD-D7A4-4102-921B-C82C1405DB5E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 rot="10800000">
            <a:off x="2404518" y="1427946"/>
            <a:ext cx="746406" cy="1033541"/>
            <a:chOff x="2404518" y="1050121"/>
            <a:chExt cx="746406" cy="1033541"/>
          </a:xfrm>
        </p:grpSpPr>
        <p:sp>
          <p:nvSpPr>
            <p:cNvPr id="264" name="矩形 263" descr="PLACEHOLDER">
              <a:extLst>
                <a:ext uri="{FF2B5EF4-FFF2-40B4-BE49-F238E27FC236}">
                  <a16:creationId xmlns:a16="http://schemas.microsoft.com/office/drawing/2014/main" id="{876F1051-B5E1-4F76-84A9-7AD10E2B1126}"/>
                </a:ext>
              </a:extLst>
            </p:cNvPr>
            <p:cNvSpPr/>
            <p:nvPr/>
          </p:nvSpPr>
          <p:spPr>
            <a:xfrm>
              <a:off x="2448968" y="1472396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橢圓 264" descr="PLACEHOLDER">
              <a:extLst>
                <a:ext uri="{FF2B5EF4-FFF2-40B4-BE49-F238E27FC236}">
                  <a16:creationId xmlns:a16="http://schemas.microsoft.com/office/drawing/2014/main" id="{FBE161C2-C00F-4A54-A651-3E46C3D8B458}"/>
                </a:ext>
              </a:extLst>
            </p:cNvPr>
            <p:cNvSpPr/>
            <p:nvPr/>
          </p:nvSpPr>
          <p:spPr>
            <a:xfrm>
              <a:off x="2404518" y="14279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橢圓 265" descr="PLACEHOLDER">
              <a:extLst>
                <a:ext uri="{FF2B5EF4-FFF2-40B4-BE49-F238E27FC236}">
                  <a16:creationId xmlns:a16="http://schemas.microsoft.com/office/drawing/2014/main" id="{06AA0D03-2E90-4A2C-BE4A-4CABF70D0A46}"/>
                </a:ext>
              </a:extLst>
            </p:cNvPr>
            <p:cNvSpPr/>
            <p:nvPr/>
          </p:nvSpPr>
          <p:spPr>
            <a:xfrm>
              <a:off x="3062024" y="14279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 descr="PLACEHOLDER">
              <a:extLst>
                <a:ext uri="{FF2B5EF4-FFF2-40B4-BE49-F238E27FC236}">
                  <a16:creationId xmlns:a16="http://schemas.microsoft.com/office/drawing/2014/main" id="{629D2AA8-1839-45E5-9454-0FE257F13EFB}"/>
                </a:ext>
              </a:extLst>
            </p:cNvPr>
            <p:cNvSpPr/>
            <p:nvPr/>
          </p:nvSpPr>
          <p:spPr>
            <a:xfrm>
              <a:off x="2404518" y="199476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 descr="PLACEHOLDER">
              <a:extLst>
                <a:ext uri="{FF2B5EF4-FFF2-40B4-BE49-F238E27FC236}">
                  <a16:creationId xmlns:a16="http://schemas.microsoft.com/office/drawing/2014/main" id="{994814E0-C6E9-4DBA-917D-6E6260F5AFB7}"/>
                </a:ext>
              </a:extLst>
            </p:cNvPr>
            <p:cNvSpPr/>
            <p:nvPr/>
          </p:nvSpPr>
          <p:spPr>
            <a:xfrm>
              <a:off x="3062024" y="199476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橢圓 268" descr="PLACEHOLDER">
              <a:extLst>
                <a:ext uri="{FF2B5EF4-FFF2-40B4-BE49-F238E27FC236}">
                  <a16:creationId xmlns:a16="http://schemas.microsoft.com/office/drawing/2014/main" id="{1B2BDAF8-0F35-4EEE-AC84-D43951B48FC7}"/>
                </a:ext>
              </a:extLst>
            </p:cNvPr>
            <p:cNvSpPr/>
            <p:nvPr/>
          </p:nvSpPr>
          <p:spPr>
            <a:xfrm>
              <a:off x="2733271" y="14279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0" name="橢圓 269" descr="PLACEHOLDER">
              <a:extLst>
                <a:ext uri="{FF2B5EF4-FFF2-40B4-BE49-F238E27FC236}">
                  <a16:creationId xmlns:a16="http://schemas.microsoft.com/office/drawing/2014/main" id="{85909E6B-C5C2-4100-B741-00AFAC5097C5}"/>
                </a:ext>
              </a:extLst>
            </p:cNvPr>
            <p:cNvSpPr/>
            <p:nvPr/>
          </p:nvSpPr>
          <p:spPr>
            <a:xfrm>
              <a:off x="2733271" y="199476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1" name="橢圓 270" descr="PLACEHOLDER">
              <a:extLst>
                <a:ext uri="{FF2B5EF4-FFF2-40B4-BE49-F238E27FC236}">
                  <a16:creationId xmlns:a16="http://schemas.microsoft.com/office/drawing/2014/main" id="{CD98CF3C-A95E-4A00-BB3D-B63BBF935D59}"/>
                </a:ext>
              </a:extLst>
            </p:cNvPr>
            <p:cNvSpPr/>
            <p:nvPr/>
          </p:nvSpPr>
          <p:spPr>
            <a:xfrm>
              <a:off x="2404518" y="1711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2" name="橢圓 271" descr="PLACEHOLDER">
              <a:extLst>
                <a:ext uri="{FF2B5EF4-FFF2-40B4-BE49-F238E27FC236}">
                  <a16:creationId xmlns:a16="http://schemas.microsoft.com/office/drawing/2014/main" id="{D9657F9D-06C8-4166-9EA4-CE401CB8E585}"/>
                </a:ext>
              </a:extLst>
            </p:cNvPr>
            <p:cNvSpPr/>
            <p:nvPr/>
          </p:nvSpPr>
          <p:spPr>
            <a:xfrm>
              <a:off x="3062024" y="1711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3" name="直線接點 272" descr="PLACEHOLDER">
              <a:extLst>
                <a:ext uri="{FF2B5EF4-FFF2-40B4-BE49-F238E27FC236}">
                  <a16:creationId xmlns:a16="http://schemas.microsoft.com/office/drawing/2014/main" id="{082A7E87-3FCA-4923-8C00-AD89668C5B86}"/>
                </a:ext>
              </a:extLst>
            </p:cNvPr>
            <p:cNvCxnSpPr/>
            <p:nvPr/>
          </p:nvCxnSpPr>
          <p:spPr>
            <a:xfrm flipV="1">
              <a:off x="2777721" y="1205696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箭號: 圓形 273" descr="PLACEHOLDER">
              <a:extLst>
                <a:ext uri="{FF2B5EF4-FFF2-40B4-BE49-F238E27FC236}">
                  <a16:creationId xmlns:a16="http://schemas.microsoft.com/office/drawing/2014/main" id="{5E659E99-5AB6-46F6-A8B9-1595E17A3224}"/>
                </a:ext>
              </a:extLst>
            </p:cNvPr>
            <p:cNvSpPr/>
            <p:nvPr/>
          </p:nvSpPr>
          <p:spPr>
            <a:xfrm>
              <a:off x="2666596" y="1050121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7" name="群組 286" descr="PLACEHOLDER">
            <a:extLst>
              <a:ext uri="{FF2B5EF4-FFF2-40B4-BE49-F238E27FC236}">
                <a16:creationId xmlns:a16="http://schemas.microsoft.com/office/drawing/2014/main" id="{80D57AA3-EEA9-4AD7-B9CB-589DC249C46E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 rot="7200000">
            <a:off x="2320429" y="1476495"/>
            <a:ext cx="746407" cy="1033541"/>
            <a:chOff x="2156826" y="1193126"/>
            <a:chExt cx="746407" cy="1033541"/>
          </a:xfrm>
        </p:grpSpPr>
        <p:sp>
          <p:nvSpPr>
            <p:cNvPr id="276" name="矩形 275" descr="PLACEHOLDER">
              <a:extLst>
                <a:ext uri="{FF2B5EF4-FFF2-40B4-BE49-F238E27FC236}">
                  <a16:creationId xmlns:a16="http://schemas.microsoft.com/office/drawing/2014/main" id="{CCD37B29-65F9-4BB8-A402-EC1C411DE1D4}"/>
                </a:ext>
              </a:extLst>
            </p:cNvPr>
            <p:cNvSpPr/>
            <p:nvPr/>
          </p:nvSpPr>
          <p:spPr>
            <a:xfrm>
              <a:off x="2201276" y="1615401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 descr="PLACEHOLDER">
              <a:extLst>
                <a:ext uri="{FF2B5EF4-FFF2-40B4-BE49-F238E27FC236}">
                  <a16:creationId xmlns:a16="http://schemas.microsoft.com/office/drawing/2014/main" id="{E025041C-FA48-4DCA-828C-16C2037044DC}"/>
                </a:ext>
              </a:extLst>
            </p:cNvPr>
            <p:cNvSpPr/>
            <p:nvPr/>
          </p:nvSpPr>
          <p:spPr>
            <a:xfrm>
              <a:off x="2156826" y="157095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 descr="PLACEHOLDER">
              <a:extLst>
                <a:ext uri="{FF2B5EF4-FFF2-40B4-BE49-F238E27FC236}">
                  <a16:creationId xmlns:a16="http://schemas.microsoft.com/office/drawing/2014/main" id="{B76DE10A-A878-41D8-A454-4E5C5941E614}"/>
                </a:ext>
              </a:extLst>
            </p:cNvPr>
            <p:cNvSpPr/>
            <p:nvPr/>
          </p:nvSpPr>
          <p:spPr>
            <a:xfrm>
              <a:off x="2814333" y="157095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 descr="PLACEHOLDER">
              <a:extLst>
                <a:ext uri="{FF2B5EF4-FFF2-40B4-BE49-F238E27FC236}">
                  <a16:creationId xmlns:a16="http://schemas.microsoft.com/office/drawing/2014/main" id="{A1880717-7029-4D59-82ED-8563527780D3}"/>
                </a:ext>
              </a:extLst>
            </p:cNvPr>
            <p:cNvSpPr/>
            <p:nvPr/>
          </p:nvSpPr>
          <p:spPr>
            <a:xfrm>
              <a:off x="2156826" y="213776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橢圓 279" descr="PLACEHOLDER">
              <a:extLst>
                <a:ext uri="{FF2B5EF4-FFF2-40B4-BE49-F238E27FC236}">
                  <a16:creationId xmlns:a16="http://schemas.microsoft.com/office/drawing/2014/main" id="{9A9989F8-4952-47BF-9CD5-54CEF80971AD}"/>
                </a:ext>
              </a:extLst>
            </p:cNvPr>
            <p:cNvSpPr/>
            <p:nvPr/>
          </p:nvSpPr>
          <p:spPr>
            <a:xfrm>
              <a:off x="2814333" y="213776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橢圓 280" descr="PLACEHOLDER">
              <a:extLst>
                <a:ext uri="{FF2B5EF4-FFF2-40B4-BE49-F238E27FC236}">
                  <a16:creationId xmlns:a16="http://schemas.microsoft.com/office/drawing/2014/main" id="{554C832A-AB22-465F-BB63-306E85F01923}"/>
                </a:ext>
              </a:extLst>
            </p:cNvPr>
            <p:cNvSpPr/>
            <p:nvPr/>
          </p:nvSpPr>
          <p:spPr>
            <a:xfrm>
              <a:off x="2485579" y="157095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2" name="橢圓 281" descr="PLACEHOLDER">
              <a:extLst>
                <a:ext uri="{FF2B5EF4-FFF2-40B4-BE49-F238E27FC236}">
                  <a16:creationId xmlns:a16="http://schemas.microsoft.com/office/drawing/2014/main" id="{5CBB25EA-61CE-41A2-A763-22BB1A40D62F}"/>
                </a:ext>
              </a:extLst>
            </p:cNvPr>
            <p:cNvSpPr/>
            <p:nvPr/>
          </p:nvSpPr>
          <p:spPr>
            <a:xfrm>
              <a:off x="2485579" y="213776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橢圓 282" descr="PLACEHOLDER">
              <a:extLst>
                <a:ext uri="{FF2B5EF4-FFF2-40B4-BE49-F238E27FC236}">
                  <a16:creationId xmlns:a16="http://schemas.microsoft.com/office/drawing/2014/main" id="{46C2AEC5-0273-42AE-8C11-8C8EFDCB7412}"/>
                </a:ext>
              </a:extLst>
            </p:cNvPr>
            <p:cNvSpPr/>
            <p:nvPr/>
          </p:nvSpPr>
          <p:spPr>
            <a:xfrm>
              <a:off x="2156826" y="185435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橢圓 283" descr="PLACEHOLDER">
              <a:extLst>
                <a:ext uri="{FF2B5EF4-FFF2-40B4-BE49-F238E27FC236}">
                  <a16:creationId xmlns:a16="http://schemas.microsoft.com/office/drawing/2014/main" id="{C5C3A47E-22EE-448F-A8D7-6BCBF09DE9CF}"/>
                </a:ext>
              </a:extLst>
            </p:cNvPr>
            <p:cNvSpPr/>
            <p:nvPr/>
          </p:nvSpPr>
          <p:spPr>
            <a:xfrm>
              <a:off x="2814333" y="185435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5" name="直線接點 284" descr="PLACEHOLDER">
              <a:extLst>
                <a:ext uri="{FF2B5EF4-FFF2-40B4-BE49-F238E27FC236}">
                  <a16:creationId xmlns:a16="http://schemas.microsoft.com/office/drawing/2014/main" id="{89DF4102-CE03-4D3D-B67E-D3ECFAE57101}"/>
                </a:ext>
              </a:extLst>
            </p:cNvPr>
            <p:cNvCxnSpPr/>
            <p:nvPr/>
          </p:nvCxnSpPr>
          <p:spPr>
            <a:xfrm flipV="1">
              <a:off x="2530029" y="1348701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箭號: 圓形 285" descr="PLACEHOLDER">
              <a:extLst>
                <a:ext uri="{FF2B5EF4-FFF2-40B4-BE49-F238E27FC236}">
                  <a16:creationId xmlns:a16="http://schemas.microsoft.com/office/drawing/2014/main" id="{C76BF240-E658-4D56-A32A-5CADE9FFE402}"/>
                </a:ext>
              </a:extLst>
            </p:cNvPr>
            <p:cNvSpPr/>
            <p:nvPr/>
          </p:nvSpPr>
          <p:spPr>
            <a:xfrm>
              <a:off x="2418904" y="1193126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9" name="群組 298" descr="PLACEHOLDER">
            <a:extLst>
              <a:ext uri="{FF2B5EF4-FFF2-40B4-BE49-F238E27FC236}">
                <a16:creationId xmlns:a16="http://schemas.microsoft.com/office/drawing/2014/main" id="{B2615F25-2579-4E56-B7B2-C1ECAD111401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 rot="3600000">
            <a:off x="2320429" y="1573592"/>
            <a:ext cx="746407" cy="1033541"/>
            <a:chOff x="2156826" y="1479136"/>
            <a:chExt cx="746407" cy="1033541"/>
          </a:xfrm>
        </p:grpSpPr>
        <p:sp>
          <p:nvSpPr>
            <p:cNvPr id="288" name="矩形 287" descr="PLACEHOLDER">
              <a:extLst>
                <a:ext uri="{FF2B5EF4-FFF2-40B4-BE49-F238E27FC236}">
                  <a16:creationId xmlns:a16="http://schemas.microsoft.com/office/drawing/2014/main" id="{1BB47BBA-6D36-48B4-ACB2-4D6529BE547B}"/>
                </a:ext>
              </a:extLst>
            </p:cNvPr>
            <p:cNvSpPr/>
            <p:nvPr/>
          </p:nvSpPr>
          <p:spPr>
            <a:xfrm>
              <a:off x="2201276" y="1901411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橢圓 288" descr="PLACEHOLDER">
              <a:extLst>
                <a:ext uri="{FF2B5EF4-FFF2-40B4-BE49-F238E27FC236}">
                  <a16:creationId xmlns:a16="http://schemas.microsoft.com/office/drawing/2014/main" id="{FC24853C-B3F7-4086-B63F-FBA754A4BC06}"/>
                </a:ext>
              </a:extLst>
            </p:cNvPr>
            <p:cNvSpPr/>
            <p:nvPr/>
          </p:nvSpPr>
          <p:spPr>
            <a:xfrm>
              <a:off x="2156826" y="185696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橢圓 289" descr="PLACEHOLDER">
              <a:extLst>
                <a:ext uri="{FF2B5EF4-FFF2-40B4-BE49-F238E27FC236}">
                  <a16:creationId xmlns:a16="http://schemas.microsoft.com/office/drawing/2014/main" id="{B1D774C2-66E4-4E17-BEB2-A00DB26668D5}"/>
                </a:ext>
              </a:extLst>
            </p:cNvPr>
            <p:cNvSpPr/>
            <p:nvPr/>
          </p:nvSpPr>
          <p:spPr>
            <a:xfrm>
              <a:off x="2814333" y="185696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橢圓 290" descr="PLACEHOLDER">
              <a:extLst>
                <a:ext uri="{FF2B5EF4-FFF2-40B4-BE49-F238E27FC236}">
                  <a16:creationId xmlns:a16="http://schemas.microsoft.com/office/drawing/2014/main" id="{509CC7F4-B292-4DB0-A3AB-849FDD00CB5B}"/>
                </a:ext>
              </a:extLst>
            </p:cNvPr>
            <p:cNvSpPr/>
            <p:nvPr/>
          </p:nvSpPr>
          <p:spPr>
            <a:xfrm>
              <a:off x="2156826" y="242377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橢圓 291" descr="PLACEHOLDER">
              <a:extLst>
                <a:ext uri="{FF2B5EF4-FFF2-40B4-BE49-F238E27FC236}">
                  <a16:creationId xmlns:a16="http://schemas.microsoft.com/office/drawing/2014/main" id="{CA6BF492-1300-4F33-B61B-09F99D2737A8}"/>
                </a:ext>
              </a:extLst>
            </p:cNvPr>
            <p:cNvSpPr/>
            <p:nvPr/>
          </p:nvSpPr>
          <p:spPr>
            <a:xfrm>
              <a:off x="2814333" y="242377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橢圓 292" descr="PLACEHOLDER">
              <a:extLst>
                <a:ext uri="{FF2B5EF4-FFF2-40B4-BE49-F238E27FC236}">
                  <a16:creationId xmlns:a16="http://schemas.microsoft.com/office/drawing/2014/main" id="{19188DFB-7F30-4B40-983F-A4582F5BC2ED}"/>
                </a:ext>
              </a:extLst>
            </p:cNvPr>
            <p:cNvSpPr/>
            <p:nvPr/>
          </p:nvSpPr>
          <p:spPr>
            <a:xfrm>
              <a:off x="2485579" y="185696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橢圓 293" descr="PLACEHOLDER">
              <a:extLst>
                <a:ext uri="{FF2B5EF4-FFF2-40B4-BE49-F238E27FC236}">
                  <a16:creationId xmlns:a16="http://schemas.microsoft.com/office/drawing/2014/main" id="{926F46AB-7253-4071-8718-7642D650E2EE}"/>
                </a:ext>
              </a:extLst>
            </p:cNvPr>
            <p:cNvSpPr/>
            <p:nvPr/>
          </p:nvSpPr>
          <p:spPr>
            <a:xfrm>
              <a:off x="2485579" y="242377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橢圓 294" descr="PLACEHOLDER">
              <a:extLst>
                <a:ext uri="{FF2B5EF4-FFF2-40B4-BE49-F238E27FC236}">
                  <a16:creationId xmlns:a16="http://schemas.microsoft.com/office/drawing/2014/main" id="{3712067A-D31B-464D-A710-52F39A962309}"/>
                </a:ext>
              </a:extLst>
            </p:cNvPr>
            <p:cNvSpPr/>
            <p:nvPr/>
          </p:nvSpPr>
          <p:spPr>
            <a:xfrm>
              <a:off x="2156826" y="214036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橢圓 295" descr="PLACEHOLDER">
              <a:extLst>
                <a:ext uri="{FF2B5EF4-FFF2-40B4-BE49-F238E27FC236}">
                  <a16:creationId xmlns:a16="http://schemas.microsoft.com/office/drawing/2014/main" id="{B86FF113-19B2-429D-B0DA-886DAE0FE8A9}"/>
                </a:ext>
              </a:extLst>
            </p:cNvPr>
            <p:cNvSpPr/>
            <p:nvPr/>
          </p:nvSpPr>
          <p:spPr>
            <a:xfrm>
              <a:off x="2814333" y="214036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接點 296" descr="PLACEHOLDER">
              <a:extLst>
                <a:ext uri="{FF2B5EF4-FFF2-40B4-BE49-F238E27FC236}">
                  <a16:creationId xmlns:a16="http://schemas.microsoft.com/office/drawing/2014/main" id="{7F3B04BD-8B14-44CB-9ABA-58A3D013EA1A}"/>
                </a:ext>
              </a:extLst>
            </p:cNvPr>
            <p:cNvCxnSpPr/>
            <p:nvPr/>
          </p:nvCxnSpPr>
          <p:spPr>
            <a:xfrm flipV="1">
              <a:off x="2530029" y="1634711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箭號: 圓形 297" descr="PLACEHOLDER">
              <a:extLst>
                <a:ext uri="{FF2B5EF4-FFF2-40B4-BE49-F238E27FC236}">
                  <a16:creationId xmlns:a16="http://schemas.microsoft.com/office/drawing/2014/main" id="{731DBF6A-5C1C-449D-8D62-0EC6879EF33A}"/>
                </a:ext>
              </a:extLst>
            </p:cNvPr>
            <p:cNvSpPr/>
            <p:nvPr/>
          </p:nvSpPr>
          <p:spPr>
            <a:xfrm>
              <a:off x="2418904" y="1479136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1" name="群組 310" descr="PLACEHOLDER">
            <a:extLst>
              <a:ext uri="{FF2B5EF4-FFF2-40B4-BE49-F238E27FC236}">
                <a16:creationId xmlns:a16="http://schemas.microsoft.com/office/drawing/2014/main" id="{D4416B3B-E3A0-4C15-B6B6-FE36E7192CD2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2404518" y="1622141"/>
            <a:ext cx="746406" cy="1033541"/>
            <a:chOff x="2404518" y="1622141"/>
            <a:chExt cx="746406" cy="1033541"/>
          </a:xfrm>
        </p:grpSpPr>
        <p:sp>
          <p:nvSpPr>
            <p:cNvPr id="300" name="矩形 299" descr="PLACEHOLDER">
              <a:extLst>
                <a:ext uri="{FF2B5EF4-FFF2-40B4-BE49-F238E27FC236}">
                  <a16:creationId xmlns:a16="http://schemas.microsoft.com/office/drawing/2014/main" id="{B159C466-D65E-4030-B690-3D5AF35DC6C8}"/>
                </a:ext>
              </a:extLst>
            </p:cNvPr>
            <p:cNvSpPr/>
            <p:nvPr/>
          </p:nvSpPr>
          <p:spPr>
            <a:xfrm>
              <a:off x="2448968" y="2044416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橢圓 300" descr="PLACEHOLDER">
              <a:extLst>
                <a:ext uri="{FF2B5EF4-FFF2-40B4-BE49-F238E27FC236}">
                  <a16:creationId xmlns:a16="http://schemas.microsoft.com/office/drawing/2014/main" id="{E757B9C5-F226-49CB-9B45-879DAC178C0C}"/>
                </a:ext>
              </a:extLst>
            </p:cNvPr>
            <p:cNvSpPr/>
            <p:nvPr/>
          </p:nvSpPr>
          <p:spPr>
            <a:xfrm>
              <a:off x="2404518" y="19999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 descr="PLACEHOLDER">
              <a:extLst>
                <a:ext uri="{FF2B5EF4-FFF2-40B4-BE49-F238E27FC236}">
                  <a16:creationId xmlns:a16="http://schemas.microsoft.com/office/drawing/2014/main" id="{C8A1F2A4-A853-4A56-8C6C-B614FC574FDC}"/>
                </a:ext>
              </a:extLst>
            </p:cNvPr>
            <p:cNvSpPr/>
            <p:nvPr/>
          </p:nvSpPr>
          <p:spPr>
            <a:xfrm>
              <a:off x="3062024" y="19999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橢圓 302" descr="PLACEHOLDER">
              <a:extLst>
                <a:ext uri="{FF2B5EF4-FFF2-40B4-BE49-F238E27FC236}">
                  <a16:creationId xmlns:a16="http://schemas.microsoft.com/office/drawing/2014/main" id="{657C6961-2161-4307-89A7-38DC61FBD63A}"/>
                </a:ext>
              </a:extLst>
            </p:cNvPr>
            <p:cNvSpPr/>
            <p:nvPr/>
          </p:nvSpPr>
          <p:spPr>
            <a:xfrm>
              <a:off x="2404518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橢圓 303" descr="PLACEHOLDER">
              <a:extLst>
                <a:ext uri="{FF2B5EF4-FFF2-40B4-BE49-F238E27FC236}">
                  <a16:creationId xmlns:a16="http://schemas.microsoft.com/office/drawing/2014/main" id="{227D6E42-696E-4F8B-B483-FCBD46A21217}"/>
                </a:ext>
              </a:extLst>
            </p:cNvPr>
            <p:cNvSpPr/>
            <p:nvPr/>
          </p:nvSpPr>
          <p:spPr>
            <a:xfrm>
              <a:off x="3062024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橢圓 304" descr="PLACEHOLDER">
              <a:extLst>
                <a:ext uri="{FF2B5EF4-FFF2-40B4-BE49-F238E27FC236}">
                  <a16:creationId xmlns:a16="http://schemas.microsoft.com/office/drawing/2014/main" id="{7FAFC409-F049-4A8C-BA94-A555F90C52D2}"/>
                </a:ext>
              </a:extLst>
            </p:cNvPr>
            <p:cNvSpPr/>
            <p:nvPr/>
          </p:nvSpPr>
          <p:spPr>
            <a:xfrm>
              <a:off x="2733271" y="19999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6" name="橢圓 305" descr="PLACEHOLDER">
              <a:extLst>
                <a:ext uri="{FF2B5EF4-FFF2-40B4-BE49-F238E27FC236}">
                  <a16:creationId xmlns:a16="http://schemas.microsoft.com/office/drawing/2014/main" id="{B84C3073-46D3-4DE9-870E-3F9AD76234C9}"/>
                </a:ext>
              </a:extLst>
            </p:cNvPr>
            <p:cNvSpPr/>
            <p:nvPr/>
          </p:nvSpPr>
          <p:spPr>
            <a:xfrm>
              <a:off x="2733271" y="256678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" name="橢圓 306" descr="PLACEHOLDER">
              <a:extLst>
                <a:ext uri="{FF2B5EF4-FFF2-40B4-BE49-F238E27FC236}">
                  <a16:creationId xmlns:a16="http://schemas.microsoft.com/office/drawing/2014/main" id="{7FCC2FE8-ED40-414C-98C3-3115102426A0}"/>
                </a:ext>
              </a:extLst>
            </p:cNvPr>
            <p:cNvSpPr/>
            <p:nvPr/>
          </p:nvSpPr>
          <p:spPr>
            <a:xfrm>
              <a:off x="2404518" y="228337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8" name="橢圓 307" descr="PLACEHOLDER">
              <a:extLst>
                <a:ext uri="{FF2B5EF4-FFF2-40B4-BE49-F238E27FC236}">
                  <a16:creationId xmlns:a16="http://schemas.microsoft.com/office/drawing/2014/main" id="{B016D82E-313B-4F66-AC10-0C8AAF471B1C}"/>
                </a:ext>
              </a:extLst>
            </p:cNvPr>
            <p:cNvSpPr/>
            <p:nvPr/>
          </p:nvSpPr>
          <p:spPr>
            <a:xfrm>
              <a:off x="3062024" y="228337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9" name="直線接點 308" descr="PLACEHOLDER">
              <a:extLst>
                <a:ext uri="{FF2B5EF4-FFF2-40B4-BE49-F238E27FC236}">
                  <a16:creationId xmlns:a16="http://schemas.microsoft.com/office/drawing/2014/main" id="{78F17E09-6051-4252-8F1B-D923253F3B7A}"/>
                </a:ext>
              </a:extLst>
            </p:cNvPr>
            <p:cNvCxnSpPr/>
            <p:nvPr/>
          </p:nvCxnSpPr>
          <p:spPr>
            <a:xfrm flipV="1">
              <a:off x="2777721" y="1777716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箭號: 圓形 309" descr="PLACEHOLDER">
              <a:extLst>
                <a:ext uri="{FF2B5EF4-FFF2-40B4-BE49-F238E27FC236}">
                  <a16:creationId xmlns:a16="http://schemas.microsoft.com/office/drawing/2014/main" id="{75E908A0-2D22-4187-B49D-8BAF93FEB309}"/>
                </a:ext>
              </a:extLst>
            </p:cNvPr>
            <p:cNvSpPr/>
            <p:nvPr/>
          </p:nvSpPr>
          <p:spPr>
            <a:xfrm>
              <a:off x="2666596" y="1622141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3" name="群組 322" descr="PLACEHOLDER">
            <a:extLst>
              <a:ext uri="{FF2B5EF4-FFF2-40B4-BE49-F238E27FC236}">
                <a16:creationId xmlns:a16="http://schemas.microsoft.com/office/drawing/2014/main" id="{5E4FA313-9973-4265-9C41-1478DADAD259}"/>
              </a:ext>
            </a:extLst>
          </p:cNvPr>
          <p:cNvGrpSpPr/>
          <p:nvPr>
            <p:custDataLst>
              <p:tags r:id="rId25"/>
            </p:custDataLst>
          </p:nvPr>
        </p:nvGrpSpPr>
        <p:grpSpPr>
          <a:xfrm rot="18000000">
            <a:off x="2488606" y="1573591"/>
            <a:ext cx="746407" cy="1033541"/>
            <a:chOff x="2652209" y="1479135"/>
            <a:chExt cx="746407" cy="1033541"/>
          </a:xfrm>
        </p:grpSpPr>
        <p:sp>
          <p:nvSpPr>
            <p:cNvPr id="312" name="矩形 311" descr="PLACEHOLDER">
              <a:extLst>
                <a:ext uri="{FF2B5EF4-FFF2-40B4-BE49-F238E27FC236}">
                  <a16:creationId xmlns:a16="http://schemas.microsoft.com/office/drawing/2014/main" id="{F2EC6A94-5D7F-46BC-ABBD-26A0FE623D7D}"/>
                </a:ext>
              </a:extLst>
            </p:cNvPr>
            <p:cNvSpPr/>
            <p:nvPr/>
          </p:nvSpPr>
          <p:spPr>
            <a:xfrm>
              <a:off x="2696659" y="1901410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橢圓 312" descr="PLACEHOLDER">
              <a:extLst>
                <a:ext uri="{FF2B5EF4-FFF2-40B4-BE49-F238E27FC236}">
                  <a16:creationId xmlns:a16="http://schemas.microsoft.com/office/drawing/2014/main" id="{2E23A52E-DCC1-4556-83AD-ABDE3E6286B6}"/>
                </a:ext>
              </a:extLst>
            </p:cNvPr>
            <p:cNvSpPr/>
            <p:nvPr/>
          </p:nvSpPr>
          <p:spPr>
            <a:xfrm>
              <a:off x="2652209" y="185696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橢圓 313" descr="PLACEHOLDER">
              <a:extLst>
                <a:ext uri="{FF2B5EF4-FFF2-40B4-BE49-F238E27FC236}">
                  <a16:creationId xmlns:a16="http://schemas.microsoft.com/office/drawing/2014/main" id="{F6B4ADC3-247D-4390-82E8-A5309C44419A}"/>
                </a:ext>
              </a:extLst>
            </p:cNvPr>
            <p:cNvSpPr/>
            <p:nvPr/>
          </p:nvSpPr>
          <p:spPr>
            <a:xfrm>
              <a:off x="3309716" y="185696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橢圓 314" descr="PLACEHOLDER">
              <a:extLst>
                <a:ext uri="{FF2B5EF4-FFF2-40B4-BE49-F238E27FC236}">
                  <a16:creationId xmlns:a16="http://schemas.microsoft.com/office/drawing/2014/main" id="{8C74079C-2292-46A0-8CEC-B21F3A78513F}"/>
                </a:ext>
              </a:extLst>
            </p:cNvPr>
            <p:cNvSpPr/>
            <p:nvPr/>
          </p:nvSpPr>
          <p:spPr>
            <a:xfrm>
              <a:off x="2652209" y="242377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橢圓 315" descr="PLACEHOLDER">
              <a:extLst>
                <a:ext uri="{FF2B5EF4-FFF2-40B4-BE49-F238E27FC236}">
                  <a16:creationId xmlns:a16="http://schemas.microsoft.com/office/drawing/2014/main" id="{E0E84199-29B9-425F-B716-9F88A8D4C750}"/>
                </a:ext>
              </a:extLst>
            </p:cNvPr>
            <p:cNvSpPr/>
            <p:nvPr/>
          </p:nvSpPr>
          <p:spPr>
            <a:xfrm>
              <a:off x="3309716" y="242377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橢圓 316" descr="PLACEHOLDER">
              <a:extLst>
                <a:ext uri="{FF2B5EF4-FFF2-40B4-BE49-F238E27FC236}">
                  <a16:creationId xmlns:a16="http://schemas.microsoft.com/office/drawing/2014/main" id="{36F3EAC1-FB47-4681-8C29-AE5FFC132C9E}"/>
                </a:ext>
              </a:extLst>
            </p:cNvPr>
            <p:cNvSpPr/>
            <p:nvPr/>
          </p:nvSpPr>
          <p:spPr>
            <a:xfrm>
              <a:off x="2980963" y="185696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橢圓 317" descr="PLACEHOLDER">
              <a:extLst>
                <a:ext uri="{FF2B5EF4-FFF2-40B4-BE49-F238E27FC236}">
                  <a16:creationId xmlns:a16="http://schemas.microsoft.com/office/drawing/2014/main" id="{F4A3A4E2-CB3D-4155-AF1E-66E1E4398EBB}"/>
                </a:ext>
              </a:extLst>
            </p:cNvPr>
            <p:cNvSpPr/>
            <p:nvPr/>
          </p:nvSpPr>
          <p:spPr>
            <a:xfrm>
              <a:off x="2980963" y="242377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9" name="橢圓 318" descr="PLACEHOLDER">
              <a:extLst>
                <a:ext uri="{FF2B5EF4-FFF2-40B4-BE49-F238E27FC236}">
                  <a16:creationId xmlns:a16="http://schemas.microsoft.com/office/drawing/2014/main" id="{82E6218C-36FA-4E9A-BBEB-F120F897C199}"/>
                </a:ext>
              </a:extLst>
            </p:cNvPr>
            <p:cNvSpPr/>
            <p:nvPr/>
          </p:nvSpPr>
          <p:spPr>
            <a:xfrm>
              <a:off x="2652209" y="214036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0" name="橢圓 319" descr="PLACEHOLDER">
              <a:extLst>
                <a:ext uri="{FF2B5EF4-FFF2-40B4-BE49-F238E27FC236}">
                  <a16:creationId xmlns:a16="http://schemas.microsoft.com/office/drawing/2014/main" id="{458B264E-5903-4283-958F-CF6C4321B097}"/>
                </a:ext>
              </a:extLst>
            </p:cNvPr>
            <p:cNvSpPr/>
            <p:nvPr/>
          </p:nvSpPr>
          <p:spPr>
            <a:xfrm>
              <a:off x="3309716" y="214036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1" name="直線接點 320" descr="PLACEHOLDER">
              <a:extLst>
                <a:ext uri="{FF2B5EF4-FFF2-40B4-BE49-F238E27FC236}">
                  <a16:creationId xmlns:a16="http://schemas.microsoft.com/office/drawing/2014/main" id="{E0611CCF-0901-4721-A53D-C4C90B2DA67A}"/>
                </a:ext>
              </a:extLst>
            </p:cNvPr>
            <p:cNvCxnSpPr/>
            <p:nvPr/>
          </p:nvCxnSpPr>
          <p:spPr>
            <a:xfrm flipV="1">
              <a:off x="3025413" y="163471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箭號: 圓形 321" descr="PLACEHOLDER">
              <a:extLst>
                <a:ext uri="{FF2B5EF4-FFF2-40B4-BE49-F238E27FC236}">
                  <a16:creationId xmlns:a16="http://schemas.microsoft.com/office/drawing/2014/main" id="{1FE456A4-8B78-4CBF-ACB8-9D7351921F9F}"/>
                </a:ext>
              </a:extLst>
            </p:cNvPr>
            <p:cNvSpPr/>
            <p:nvPr/>
          </p:nvSpPr>
          <p:spPr>
            <a:xfrm>
              <a:off x="2914288" y="147913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5" name="群組 334" descr="PLACEHOLDER">
            <a:extLst>
              <a:ext uri="{FF2B5EF4-FFF2-40B4-BE49-F238E27FC236}">
                <a16:creationId xmlns:a16="http://schemas.microsoft.com/office/drawing/2014/main" id="{051CBB65-0B72-4A63-9925-0EBC4C6DA93E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 rot="14400000">
            <a:off x="2488606" y="1476494"/>
            <a:ext cx="746407" cy="1033541"/>
            <a:chOff x="2652209" y="1193125"/>
            <a:chExt cx="746407" cy="1033541"/>
          </a:xfrm>
        </p:grpSpPr>
        <p:sp>
          <p:nvSpPr>
            <p:cNvPr id="324" name="矩形 323" descr="PLACEHOLDER">
              <a:extLst>
                <a:ext uri="{FF2B5EF4-FFF2-40B4-BE49-F238E27FC236}">
                  <a16:creationId xmlns:a16="http://schemas.microsoft.com/office/drawing/2014/main" id="{41FFA3F1-F0EA-4D94-9980-C262A49F7B03}"/>
                </a:ext>
              </a:extLst>
            </p:cNvPr>
            <p:cNvSpPr/>
            <p:nvPr/>
          </p:nvSpPr>
          <p:spPr>
            <a:xfrm>
              <a:off x="2696659" y="1615400"/>
              <a:ext cx="657507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橢圓 324" descr="PLACEHOLDER">
              <a:extLst>
                <a:ext uri="{FF2B5EF4-FFF2-40B4-BE49-F238E27FC236}">
                  <a16:creationId xmlns:a16="http://schemas.microsoft.com/office/drawing/2014/main" id="{9973F52B-30AB-448C-99EC-8F1B9024AC1D}"/>
                </a:ext>
              </a:extLst>
            </p:cNvPr>
            <p:cNvSpPr/>
            <p:nvPr/>
          </p:nvSpPr>
          <p:spPr>
            <a:xfrm>
              <a:off x="2652209" y="157095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橢圓 325" descr="PLACEHOLDER">
              <a:extLst>
                <a:ext uri="{FF2B5EF4-FFF2-40B4-BE49-F238E27FC236}">
                  <a16:creationId xmlns:a16="http://schemas.microsoft.com/office/drawing/2014/main" id="{E0422116-E36A-45F3-A737-A7AB30F5E4F5}"/>
                </a:ext>
              </a:extLst>
            </p:cNvPr>
            <p:cNvSpPr/>
            <p:nvPr/>
          </p:nvSpPr>
          <p:spPr>
            <a:xfrm>
              <a:off x="3309716" y="157095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橢圓 326" descr="PLACEHOLDER">
              <a:extLst>
                <a:ext uri="{FF2B5EF4-FFF2-40B4-BE49-F238E27FC236}">
                  <a16:creationId xmlns:a16="http://schemas.microsoft.com/office/drawing/2014/main" id="{5045C3AC-8AF4-4AD1-80F8-BF0F328AC90F}"/>
                </a:ext>
              </a:extLst>
            </p:cNvPr>
            <p:cNvSpPr/>
            <p:nvPr/>
          </p:nvSpPr>
          <p:spPr>
            <a:xfrm>
              <a:off x="2652209" y="21377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橢圓 327" descr="PLACEHOLDER">
              <a:extLst>
                <a:ext uri="{FF2B5EF4-FFF2-40B4-BE49-F238E27FC236}">
                  <a16:creationId xmlns:a16="http://schemas.microsoft.com/office/drawing/2014/main" id="{D9697B3E-8CF5-4CBB-B7E1-751775EC3567}"/>
                </a:ext>
              </a:extLst>
            </p:cNvPr>
            <p:cNvSpPr/>
            <p:nvPr/>
          </p:nvSpPr>
          <p:spPr>
            <a:xfrm>
              <a:off x="3309716" y="21377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橢圓 328" descr="PLACEHOLDER">
              <a:extLst>
                <a:ext uri="{FF2B5EF4-FFF2-40B4-BE49-F238E27FC236}">
                  <a16:creationId xmlns:a16="http://schemas.microsoft.com/office/drawing/2014/main" id="{8CD09AED-4693-4474-8F21-0B593143DBD1}"/>
                </a:ext>
              </a:extLst>
            </p:cNvPr>
            <p:cNvSpPr/>
            <p:nvPr/>
          </p:nvSpPr>
          <p:spPr>
            <a:xfrm>
              <a:off x="2980963" y="157095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橢圓 329" descr="PLACEHOLDER">
              <a:extLst>
                <a:ext uri="{FF2B5EF4-FFF2-40B4-BE49-F238E27FC236}">
                  <a16:creationId xmlns:a16="http://schemas.microsoft.com/office/drawing/2014/main" id="{A5BE9FF0-AF13-434A-95C9-336CB01BD023}"/>
                </a:ext>
              </a:extLst>
            </p:cNvPr>
            <p:cNvSpPr/>
            <p:nvPr/>
          </p:nvSpPr>
          <p:spPr>
            <a:xfrm>
              <a:off x="2980963" y="21377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橢圓 330" descr="PLACEHOLDER">
              <a:extLst>
                <a:ext uri="{FF2B5EF4-FFF2-40B4-BE49-F238E27FC236}">
                  <a16:creationId xmlns:a16="http://schemas.microsoft.com/office/drawing/2014/main" id="{4EF93B56-7CB8-4252-B787-6CDEAA63D7B8}"/>
                </a:ext>
              </a:extLst>
            </p:cNvPr>
            <p:cNvSpPr/>
            <p:nvPr/>
          </p:nvSpPr>
          <p:spPr>
            <a:xfrm>
              <a:off x="2652209" y="185435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橢圓 331" descr="PLACEHOLDER">
              <a:extLst>
                <a:ext uri="{FF2B5EF4-FFF2-40B4-BE49-F238E27FC236}">
                  <a16:creationId xmlns:a16="http://schemas.microsoft.com/office/drawing/2014/main" id="{02398631-18B5-4F34-9326-F8F7E600B3DE}"/>
                </a:ext>
              </a:extLst>
            </p:cNvPr>
            <p:cNvSpPr/>
            <p:nvPr/>
          </p:nvSpPr>
          <p:spPr>
            <a:xfrm>
              <a:off x="3309716" y="185435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3" name="直線接點 332" descr="PLACEHOLDER">
              <a:extLst>
                <a:ext uri="{FF2B5EF4-FFF2-40B4-BE49-F238E27FC236}">
                  <a16:creationId xmlns:a16="http://schemas.microsoft.com/office/drawing/2014/main" id="{2711A025-BB45-4C5D-AAA7-2212CBAB6955}"/>
                </a:ext>
              </a:extLst>
            </p:cNvPr>
            <p:cNvCxnSpPr/>
            <p:nvPr/>
          </p:nvCxnSpPr>
          <p:spPr>
            <a:xfrm flipV="1">
              <a:off x="3025413" y="134870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箭號: 圓形 333" descr="PLACEHOLDER">
              <a:extLst>
                <a:ext uri="{FF2B5EF4-FFF2-40B4-BE49-F238E27FC236}">
                  <a16:creationId xmlns:a16="http://schemas.microsoft.com/office/drawing/2014/main" id="{3237D553-47B4-4E34-994E-5A7317AEADEA}"/>
                </a:ext>
              </a:extLst>
            </p:cNvPr>
            <p:cNvSpPr/>
            <p:nvPr/>
          </p:nvSpPr>
          <p:spPr>
            <a:xfrm>
              <a:off x="2914288" y="119312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7" name="群組 346" descr="PLACEHOLDER">
            <a:extLst>
              <a:ext uri="{FF2B5EF4-FFF2-40B4-BE49-F238E27FC236}">
                <a16:creationId xmlns:a16="http://schemas.microsoft.com/office/drawing/2014/main" id="{75F97E68-5458-4CAA-ABC2-5D3F23C1EBB6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 rot="7200000">
            <a:off x="1334168" y="2045914"/>
            <a:ext cx="746406" cy="1033541"/>
            <a:chOff x="1170565" y="1762545"/>
            <a:chExt cx="746406" cy="1033541"/>
          </a:xfrm>
        </p:grpSpPr>
        <p:sp>
          <p:nvSpPr>
            <p:cNvPr id="336" name="矩形 335" descr="PLACEHOLDER">
              <a:extLst>
                <a:ext uri="{FF2B5EF4-FFF2-40B4-BE49-F238E27FC236}">
                  <a16:creationId xmlns:a16="http://schemas.microsoft.com/office/drawing/2014/main" id="{C6CD9644-C2CD-40F3-A72D-01A263F9D75B}"/>
                </a:ext>
              </a:extLst>
            </p:cNvPr>
            <p:cNvSpPr/>
            <p:nvPr/>
          </p:nvSpPr>
          <p:spPr>
            <a:xfrm>
              <a:off x="1215015" y="2184820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橢圓 336" descr="PLACEHOLDER">
              <a:extLst>
                <a:ext uri="{FF2B5EF4-FFF2-40B4-BE49-F238E27FC236}">
                  <a16:creationId xmlns:a16="http://schemas.microsoft.com/office/drawing/2014/main" id="{51E3A557-D869-48DC-8E5F-6305A872823B}"/>
                </a:ext>
              </a:extLst>
            </p:cNvPr>
            <p:cNvSpPr/>
            <p:nvPr/>
          </p:nvSpPr>
          <p:spPr>
            <a:xfrm>
              <a:off x="1170565" y="214037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橢圓 337" descr="PLACEHOLDER">
              <a:extLst>
                <a:ext uri="{FF2B5EF4-FFF2-40B4-BE49-F238E27FC236}">
                  <a16:creationId xmlns:a16="http://schemas.microsoft.com/office/drawing/2014/main" id="{D40AECBE-847A-4256-A276-A89AD01A355A}"/>
                </a:ext>
              </a:extLst>
            </p:cNvPr>
            <p:cNvSpPr/>
            <p:nvPr/>
          </p:nvSpPr>
          <p:spPr>
            <a:xfrm>
              <a:off x="1828071" y="214037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橢圓 338" descr="PLACEHOLDER">
              <a:extLst>
                <a:ext uri="{FF2B5EF4-FFF2-40B4-BE49-F238E27FC236}">
                  <a16:creationId xmlns:a16="http://schemas.microsoft.com/office/drawing/2014/main" id="{01D04A01-8C1B-4B8F-A3C4-84057C6A0079}"/>
                </a:ext>
              </a:extLst>
            </p:cNvPr>
            <p:cNvSpPr/>
            <p:nvPr/>
          </p:nvSpPr>
          <p:spPr>
            <a:xfrm>
              <a:off x="1170565" y="270718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橢圓 339" descr="PLACEHOLDER">
              <a:extLst>
                <a:ext uri="{FF2B5EF4-FFF2-40B4-BE49-F238E27FC236}">
                  <a16:creationId xmlns:a16="http://schemas.microsoft.com/office/drawing/2014/main" id="{31B32051-A34D-4470-AC12-FD500842658C}"/>
                </a:ext>
              </a:extLst>
            </p:cNvPr>
            <p:cNvSpPr/>
            <p:nvPr/>
          </p:nvSpPr>
          <p:spPr>
            <a:xfrm>
              <a:off x="1828071" y="270718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橢圓 340" descr="PLACEHOLDER">
              <a:extLst>
                <a:ext uri="{FF2B5EF4-FFF2-40B4-BE49-F238E27FC236}">
                  <a16:creationId xmlns:a16="http://schemas.microsoft.com/office/drawing/2014/main" id="{B833FDBD-207B-4D9D-872B-21483EAEFCC0}"/>
                </a:ext>
              </a:extLst>
            </p:cNvPr>
            <p:cNvSpPr/>
            <p:nvPr/>
          </p:nvSpPr>
          <p:spPr>
            <a:xfrm>
              <a:off x="1499318" y="214037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2" name="橢圓 341" descr="PLACEHOLDER">
              <a:extLst>
                <a:ext uri="{FF2B5EF4-FFF2-40B4-BE49-F238E27FC236}">
                  <a16:creationId xmlns:a16="http://schemas.microsoft.com/office/drawing/2014/main" id="{A48E9306-42FE-4F8F-9133-2DC07B40C194}"/>
                </a:ext>
              </a:extLst>
            </p:cNvPr>
            <p:cNvSpPr/>
            <p:nvPr/>
          </p:nvSpPr>
          <p:spPr>
            <a:xfrm>
              <a:off x="1499318" y="270718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橢圓 342" descr="PLACEHOLDER">
              <a:extLst>
                <a:ext uri="{FF2B5EF4-FFF2-40B4-BE49-F238E27FC236}">
                  <a16:creationId xmlns:a16="http://schemas.microsoft.com/office/drawing/2014/main" id="{1AAF7176-93FD-4CC6-96B7-9F9A8F115C18}"/>
                </a:ext>
              </a:extLst>
            </p:cNvPr>
            <p:cNvSpPr/>
            <p:nvPr/>
          </p:nvSpPr>
          <p:spPr>
            <a:xfrm>
              <a:off x="1170565" y="242377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橢圓 343" descr="PLACEHOLDER">
              <a:extLst>
                <a:ext uri="{FF2B5EF4-FFF2-40B4-BE49-F238E27FC236}">
                  <a16:creationId xmlns:a16="http://schemas.microsoft.com/office/drawing/2014/main" id="{4641471F-317A-4B94-9E0C-8F772908728C}"/>
                </a:ext>
              </a:extLst>
            </p:cNvPr>
            <p:cNvSpPr/>
            <p:nvPr/>
          </p:nvSpPr>
          <p:spPr>
            <a:xfrm>
              <a:off x="1828071" y="242377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5" name="直線接點 344" descr="PLACEHOLDER">
              <a:extLst>
                <a:ext uri="{FF2B5EF4-FFF2-40B4-BE49-F238E27FC236}">
                  <a16:creationId xmlns:a16="http://schemas.microsoft.com/office/drawing/2014/main" id="{0066B359-16B9-40E9-A91F-C16ADD33A58D}"/>
                </a:ext>
              </a:extLst>
            </p:cNvPr>
            <p:cNvCxnSpPr/>
            <p:nvPr/>
          </p:nvCxnSpPr>
          <p:spPr>
            <a:xfrm flipV="1">
              <a:off x="1543768" y="191812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箭號: 圓形 345" descr="PLACEHOLDER">
              <a:extLst>
                <a:ext uri="{FF2B5EF4-FFF2-40B4-BE49-F238E27FC236}">
                  <a16:creationId xmlns:a16="http://schemas.microsoft.com/office/drawing/2014/main" id="{13AEC249-4894-4505-9D83-75C23C533B0C}"/>
                </a:ext>
              </a:extLst>
            </p:cNvPr>
            <p:cNvSpPr/>
            <p:nvPr/>
          </p:nvSpPr>
          <p:spPr>
            <a:xfrm>
              <a:off x="1432643" y="176254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群組 358" descr="PLACEHOLDER">
            <a:extLst>
              <a:ext uri="{FF2B5EF4-FFF2-40B4-BE49-F238E27FC236}">
                <a16:creationId xmlns:a16="http://schemas.microsoft.com/office/drawing/2014/main" id="{5DE9C1BA-3B84-4773-A200-2319544FFF93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 rot="3600000">
            <a:off x="1334168" y="2143011"/>
            <a:ext cx="746406" cy="1033541"/>
            <a:chOff x="1170565" y="2048555"/>
            <a:chExt cx="746406" cy="1033541"/>
          </a:xfrm>
        </p:grpSpPr>
        <p:sp>
          <p:nvSpPr>
            <p:cNvPr id="348" name="矩形 347" descr="PLACEHOLDER">
              <a:extLst>
                <a:ext uri="{FF2B5EF4-FFF2-40B4-BE49-F238E27FC236}">
                  <a16:creationId xmlns:a16="http://schemas.microsoft.com/office/drawing/2014/main" id="{E9112EC8-F5A5-46B3-95E2-2ED2D0602020}"/>
                </a:ext>
              </a:extLst>
            </p:cNvPr>
            <p:cNvSpPr/>
            <p:nvPr/>
          </p:nvSpPr>
          <p:spPr>
            <a:xfrm>
              <a:off x="1215015" y="2470830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橢圓 348" descr="PLACEHOLDER">
              <a:extLst>
                <a:ext uri="{FF2B5EF4-FFF2-40B4-BE49-F238E27FC236}">
                  <a16:creationId xmlns:a16="http://schemas.microsoft.com/office/drawing/2014/main" id="{5960C3E6-6815-49E8-A415-2DA7A89719BD}"/>
                </a:ext>
              </a:extLst>
            </p:cNvPr>
            <p:cNvSpPr/>
            <p:nvPr/>
          </p:nvSpPr>
          <p:spPr>
            <a:xfrm>
              <a:off x="1170565" y="242638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橢圓 349" descr="PLACEHOLDER">
              <a:extLst>
                <a:ext uri="{FF2B5EF4-FFF2-40B4-BE49-F238E27FC236}">
                  <a16:creationId xmlns:a16="http://schemas.microsoft.com/office/drawing/2014/main" id="{C877D0E9-4B93-4973-A7F3-D6C716980D42}"/>
                </a:ext>
              </a:extLst>
            </p:cNvPr>
            <p:cNvSpPr/>
            <p:nvPr/>
          </p:nvSpPr>
          <p:spPr>
            <a:xfrm>
              <a:off x="1828071" y="242638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橢圓 350" descr="PLACEHOLDER">
              <a:extLst>
                <a:ext uri="{FF2B5EF4-FFF2-40B4-BE49-F238E27FC236}">
                  <a16:creationId xmlns:a16="http://schemas.microsoft.com/office/drawing/2014/main" id="{00240FA1-CDFA-4B7D-96EC-925247AFC6E7}"/>
                </a:ext>
              </a:extLst>
            </p:cNvPr>
            <p:cNvSpPr/>
            <p:nvPr/>
          </p:nvSpPr>
          <p:spPr>
            <a:xfrm>
              <a:off x="1170565" y="299319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橢圓 351" descr="PLACEHOLDER">
              <a:extLst>
                <a:ext uri="{FF2B5EF4-FFF2-40B4-BE49-F238E27FC236}">
                  <a16:creationId xmlns:a16="http://schemas.microsoft.com/office/drawing/2014/main" id="{E65A385C-403D-45BD-8EF4-34EF2BECC526}"/>
                </a:ext>
              </a:extLst>
            </p:cNvPr>
            <p:cNvSpPr/>
            <p:nvPr/>
          </p:nvSpPr>
          <p:spPr>
            <a:xfrm>
              <a:off x="1828071" y="299319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橢圓 352" descr="PLACEHOLDER">
              <a:extLst>
                <a:ext uri="{FF2B5EF4-FFF2-40B4-BE49-F238E27FC236}">
                  <a16:creationId xmlns:a16="http://schemas.microsoft.com/office/drawing/2014/main" id="{739186F8-783E-48E9-B1F7-A10FB3EC3964}"/>
                </a:ext>
              </a:extLst>
            </p:cNvPr>
            <p:cNvSpPr/>
            <p:nvPr/>
          </p:nvSpPr>
          <p:spPr>
            <a:xfrm>
              <a:off x="1499318" y="242638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橢圓 353" descr="PLACEHOLDER">
              <a:extLst>
                <a:ext uri="{FF2B5EF4-FFF2-40B4-BE49-F238E27FC236}">
                  <a16:creationId xmlns:a16="http://schemas.microsoft.com/office/drawing/2014/main" id="{67466E83-29D0-4B64-84D4-6FB69B422110}"/>
                </a:ext>
              </a:extLst>
            </p:cNvPr>
            <p:cNvSpPr/>
            <p:nvPr/>
          </p:nvSpPr>
          <p:spPr>
            <a:xfrm>
              <a:off x="1499318" y="299319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橢圓 354" descr="PLACEHOLDER">
              <a:extLst>
                <a:ext uri="{FF2B5EF4-FFF2-40B4-BE49-F238E27FC236}">
                  <a16:creationId xmlns:a16="http://schemas.microsoft.com/office/drawing/2014/main" id="{69D618AC-C576-4F90-A1E4-EDE99FF3E41E}"/>
                </a:ext>
              </a:extLst>
            </p:cNvPr>
            <p:cNvSpPr/>
            <p:nvPr/>
          </p:nvSpPr>
          <p:spPr>
            <a:xfrm>
              <a:off x="1170565" y="270978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橢圓 355" descr="PLACEHOLDER">
              <a:extLst>
                <a:ext uri="{FF2B5EF4-FFF2-40B4-BE49-F238E27FC236}">
                  <a16:creationId xmlns:a16="http://schemas.microsoft.com/office/drawing/2014/main" id="{174F1AE8-8F33-4E0E-9513-C0FF08D0D39B}"/>
                </a:ext>
              </a:extLst>
            </p:cNvPr>
            <p:cNvSpPr/>
            <p:nvPr/>
          </p:nvSpPr>
          <p:spPr>
            <a:xfrm>
              <a:off x="1828071" y="270978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7" name="直線接點 356" descr="PLACEHOLDER">
              <a:extLst>
                <a:ext uri="{FF2B5EF4-FFF2-40B4-BE49-F238E27FC236}">
                  <a16:creationId xmlns:a16="http://schemas.microsoft.com/office/drawing/2014/main" id="{669655EF-44AA-4E1A-A72F-BA286A50A995}"/>
                </a:ext>
              </a:extLst>
            </p:cNvPr>
            <p:cNvCxnSpPr/>
            <p:nvPr/>
          </p:nvCxnSpPr>
          <p:spPr>
            <a:xfrm flipV="1">
              <a:off x="1543768" y="220413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箭號: 圓形 357" descr="PLACEHOLDER">
              <a:extLst>
                <a:ext uri="{FF2B5EF4-FFF2-40B4-BE49-F238E27FC236}">
                  <a16:creationId xmlns:a16="http://schemas.microsoft.com/office/drawing/2014/main" id="{711927FF-5D93-4491-9162-03F8009EADE1}"/>
                </a:ext>
              </a:extLst>
            </p:cNvPr>
            <p:cNvSpPr/>
            <p:nvPr/>
          </p:nvSpPr>
          <p:spPr>
            <a:xfrm>
              <a:off x="1432643" y="204855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1" name="群組 370" descr="PLACEHOLDER">
            <a:extLst>
              <a:ext uri="{FF2B5EF4-FFF2-40B4-BE49-F238E27FC236}">
                <a16:creationId xmlns:a16="http://schemas.microsoft.com/office/drawing/2014/main" id="{4F5EDDCD-B6A6-4EBF-8C7C-92C2912FDC92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1418257" y="2191560"/>
            <a:ext cx="746406" cy="1033541"/>
            <a:chOff x="1418257" y="2191560"/>
            <a:chExt cx="746406" cy="1033541"/>
          </a:xfrm>
        </p:grpSpPr>
        <p:sp>
          <p:nvSpPr>
            <p:cNvPr id="360" name="矩形 359" descr="PLACEHOLDER">
              <a:extLst>
                <a:ext uri="{FF2B5EF4-FFF2-40B4-BE49-F238E27FC236}">
                  <a16:creationId xmlns:a16="http://schemas.microsoft.com/office/drawing/2014/main" id="{3FCD2A14-014B-4785-B54E-3529955B5016}"/>
                </a:ext>
              </a:extLst>
            </p:cNvPr>
            <p:cNvSpPr/>
            <p:nvPr/>
          </p:nvSpPr>
          <p:spPr>
            <a:xfrm>
              <a:off x="1462707" y="2613835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橢圓 360" descr="PLACEHOLDER">
              <a:extLst>
                <a:ext uri="{FF2B5EF4-FFF2-40B4-BE49-F238E27FC236}">
                  <a16:creationId xmlns:a16="http://schemas.microsoft.com/office/drawing/2014/main" id="{0B4508BB-5B00-4F56-BCC2-803AB53BF246}"/>
                </a:ext>
              </a:extLst>
            </p:cNvPr>
            <p:cNvSpPr/>
            <p:nvPr/>
          </p:nvSpPr>
          <p:spPr>
            <a:xfrm>
              <a:off x="1418257" y="256938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橢圓 361" descr="PLACEHOLDER">
              <a:extLst>
                <a:ext uri="{FF2B5EF4-FFF2-40B4-BE49-F238E27FC236}">
                  <a16:creationId xmlns:a16="http://schemas.microsoft.com/office/drawing/2014/main" id="{96385957-DFAA-424D-AF84-C1082B80250C}"/>
                </a:ext>
              </a:extLst>
            </p:cNvPr>
            <p:cNvSpPr/>
            <p:nvPr/>
          </p:nvSpPr>
          <p:spPr>
            <a:xfrm>
              <a:off x="2075763" y="256938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橢圓 362" descr="PLACEHOLDER">
              <a:extLst>
                <a:ext uri="{FF2B5EF4-FFF2-40B4-BE49-F238E27FC236}">
                  <a16:creationId xmlns:a16="http://schemas.microsoft.com/office/drawing/2014/main" id="{C5743BD5-A8A5-4B62-99C2-60228FD174C9}"/>
                </a:ext>
              </a:extLst>
            </p:cNvPr>
            <p:cNvSpPr/>
            <p:nvPr/>
          </p:nvSpPr>
          <p:spPr>
            <a:xfrm>
              <a:off x="1418257" y="313620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橢圓 363" descr="PLACEHOLDER">
              <a:extLst>
                <a:ext uri="{FF2B5EF4-FFF2-40B4-BE49-F238E27FC236}">
                  <a16:creationId xmlns:a16="http://schemas.microsoft.com/office/drawing/2014/main" id="{777A559B-0896-464B-984E-51430879BE7D}"/>
                </a:ext>
              </a:extLst>
            </p:cNvPr>
            <p:cNvSpPr/>
            <p:nvPr/>
          </p:nvSpPr>
          <p:spPr>
            <a:xfrm>
              <a:off x="2075763" y="313620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5" name="橢圓 364" descr="PLACEHOLDER">
              <a:extLst>
                <a:ext uri="{FF2B5EF4-FFF2-40B4-BE49-F238E27FC236}">
                  <a16:creationId xmlns:a16="http://schemas.microsoft.com/office/drawing/2014/main" id="{6F4EDA76-3A7B-435C-85B2-72260EEEF9AE}"/>
                </a:ext>
              </a:extLst>
            </p:cNvPr>
            <p:cNvSpPr/>
            <p:nvPr/>
          </p:nvSpPr>
          <p:spPr>
            <a:xfrm>
              <a:off x="1747010" y="256938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6" name="橢圓 365" descr="PLACEHOLDER">
              <a:extLst>
                <a:ext uri="{FF2B5EF4-FFF2-40B4-BE49-F238E27FC236}">
                  <a16:creationId xmlns:a16="http://schemas.microsoft.com/office/drawing/2014/main" id="{9359F0C8-878A-410C-9F2C-72CC2858AFA5}"/>
                </a:ext>
              </a:extLst>
            </p:cNvPr>
            <p:cNvSpPr/>
            <p:nvPr/>
          </p:nvSpPr>
          <p:spPr>
            <a:xfrm>
              <a:off x="1747010" y="313620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7" name="橢圓 366" descr="PLACEHOLDER">
              <a:extLst>
                <a:ext uri="{FF2B5EF4-FFF2-40B4-BE49-F238E27FC236}">
                  <a16:creationId xmlns:a16="http://schemas.microsoft.com/office/drawing/2014/main" id="{2368E0C0-9F23-4EAE-91BF-AD1ECA3EB798}"/>
                </a:ext>
              </a:extLst>
            </p:cNvPr>
            <p:cNvSpPr/>
            <p:nvPr/>
          </p:nvSpPr>
          <p:spPr>
            <a:xfrm>
              <a:off x="1418257" y="285279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橢圓 367" descr="PLACEHOLDER">
              <a:extLst>
                <a:ext uri="{FF2B5EF4-FFF2-40B4-BE49-F238E27FC236}">
                  <a16:creationId xmlns:a16="http://schemas.microsoft.com/office/drawing/2014/main" id="{5F8C8E5C-3FAE-43C2-88EA-4601A2685040}"/>
                </a:ext>
              </a:extLst>
            </p:cNvPr>
            <p:cNvSpPr/>
            <p:nvPr/>
          </p:nvSpPr>
          <p:spPr>
            <a:xfrm>
              <a:off x="2075763" y="285279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9" name="直線接點 368" descr="PLACEHOLDER">
              <a:extLst>
                <a:ext uri="{FF2B5EF4-FFF2-40B4-BE49-F238E27FC236}">
                  <a16:creationId xmlns:a16="http://schemas.microsoft.com/office/drawing/2014/main" id="{FA16C93D-F258-4742-BE31-06960F69E445}"/>
                </a:ext>
              </a:extLst>
            </p:cNvPr>
            <p:cNvCxnSpPr/>
            <p:nvPr/>
          </p:nvCxnSpPr>
          <p:spPr>
            <a:xfrm flipV="1">
              <a:off x="1791460" y="2347135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箭號: 圓形 369" descr="PLACEHOLDER">
              <a:extLst>
                <a:ext uri="{FF2B5EF4-FFF2-40B4-BE49-F238E27FC236}">
                  <a16:creationId xmlns:a16="http://schemas.microsoft.com/office/drawing/2014/main" id="{8A6DFC00-D264-4E66-87D6-00B7A4479B6B}"/>
                </a:ext>
              </a:extLst>
            </p:cNvPr>
            <p:cNvSpPr/>
            <p:nvPr/>
          </p:nvSpPr>
          <p:spPr>
            <a:xfrm>
              <a:off x="1680335" y="2191560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3" name="群組 382" descr="PLACEHOLDER">
            <a:extLst>
              <a:ext uri="{FF2B5EF4-FFF2-40B4-BE49-F238E27FC236}">
                <a16:creationId xmlns:a16="http://schemas.microsoft.com/office/drawing/2014/main" id="{1F880A2D-DF8E-443C-B880-E177284E61E3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 rot="18000000">
            <a:off x="1502345" y="2143011"/>
            <a:ext cx="746406" cy="1033541"/>
            <a:chOff x="1665948" y="2048555"/>
            <a:chExt cx="746406" cy="1033541"/>
          </a:xfrm>
        </p:grpSpPr>
        <p:sp>
          <p:nvSpPr>
            <p:cNvPr id="372" name="矩形 371" descr="PLACEHOLDER">
              <a:extLst>
                <a:ext uri="{FF2B5EF4-FFF2-40B4-BE49-F238E27FC236}">
                  <a16:creationId xmlns:a16="http://schemas.microsoft.com/office/drawing/2014/main" id="{D56897C1-95D4-4ABC-8FF7-A44D547A011F}"/>
                </a:ext>
              </a:extLst>
            </p:cNvPr>
            <p:cNvSpPr/>
            <p:nvPr/>
          </p:nvSpPr>
          <p:spPr>
            <a:xfrm>
              <a:off x="1710398" y="2470830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3" name="橢圓 372" descr="PLACEHOLDER">
              <a:extLst>
                <a:ext uri="{FF2B5EF4-FFF2-40B4-BE49-F238E27FC236}">
                  <a16:creationId xmlns:a16="http://schemas.microsoft.com/office/drawing/2014/main" id="{DA2DD386-8732-4EAC-ADB4-833F138339A8}"/>
                </a:ext>
              </a:extLst>
            </p:cNvPr>
            <p:cNvSpPr/>
            <p:nvPr/>
          </p:nvSpPr>
          <p:spPr>
            <a:xfrm>
              <a:off x="1665948" y="242638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4" name="橢圓 373" descr="PLACEHOLDER">
              <a:extLst>
                <a:ext uri="{FF2B5EF4-FFF2-40B4-BE49-F238E27FC236}">
                  <a16:creationId xmlns:a16="http://schemas.microsoft.com/office/drawing/2014/main" id="{05C74A39-50EC-4EFC-9729-FCCE562A1524}"/>
                </a:ext>
              </a:extLst>
            </p:cNvPr>
            <p:cNvSpPr/>
            <p:nvPr/>
          </p:nvSpPr>
          <p:spPr>
            <a:xfrm>
              <a:off x="2323454" y="242638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5" name="橢圓 374" descr="PLACEHOLDER">
              <a:extLst>
                <a:ext uri="{FF2B5EF4-FFF2-40B4-BE49-F238E27FC236}">
                  <a16:creationId xmlns:a16="http://schemas.microsoft.com/office/drawing/2014/main" id="{1323E1EB-A12E-4AB3-B1EC-56093E892B02}"/>
                </a:ext>
              </a:extLst>
            </p:cNvPr>
            <p:cNvSpPr/>
            <p:nvPr/>
          </p:nvSpPr>
          <p:spPr>
            <a:xfrm>
              <a:off x="1665948" y="299319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6" name="橢圓 375" descr="PLACEHOLDER">
              <a:extLst>
                <a:ext uri="{FF2B5EF4-FFF2-40B4-BE49-F238E27FC236}">
                  <a16:creationId xmlns:a16="http://schemas.microsoft.com/office/drawing/2014/main" id="{2C778782-8D76-4F84-BC71-6E26E7F1C161}"/>
                </a:ext>
              </a:extLst>
            </p:cNvPr>
            <p:cNvSpPr/>
            <p:nvPr/>
          </p:nvSpPr>
          <p:spPr>
            <a:xfrm>
              <a:off x="2323454" y="299319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7" name="橢圓 376" descr="PLACEHOLDER">
              <a:extLst>
                <a:ext uri="{FF2B5EF4-FFF2-40B4-BE49-F238E27FC236}">
                  <a16:creationId xmlns:a16="http://schemas.microsoft.com/office/drawing/2014/main" id="{43424BA6-06AF-4007-BD82-26F655D607FE}"/>
                </a:ext>
              </a:extLst>
            </p:cNvPr>
            <p:cNvSpPr/>
            <p:nvPr/>
          </p:nvSpPr>
          <p:spPr>
            <a:xfrm>
              <a:off x="1994701" y="242638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8" name="橢圓 377" descr="PLACEHOLDER">
              <a:extLst>
                <a:ext uri="{FF2B5EF4-FFF2-40B4-BE49-F238E27FC236}">
                  <a16:creationId xmlns:a16="http://schemas.microsoft.com/office/drawing/2014/main" id="{B1A22D09-167A-41B2-9489-C5F9A9EC42AE}"/>
                </a:ext>
              </a:extLst>
            </p:cNvPr>
            <p:cNvSpPr/>
            <p:nvPr/>
          </p:nvSpPr>
          <p:spPr>
            <a:xfrm>
              <a:off x="1994701" y="299319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9" name="橢圓 378" descr="PLACEHOLDER">
              <a:extLst>
                <a:ext uri="{FF2B5EF4-FFF2-40B4-BE49-F238E27FC236}">
                  <a16:creationId xmlns:a16="http://schemas.microsoft.com/office/drawing/2014/main" id="{E22EA56F-BE14-4126-A205-33872D0ECD4C}"/>
                </a:ext>
              </a:extLst>
            </p:cNvPr>
            <p:cNvSpPr/>
            <p:nvPr/>
          </p:nvSpPr>
          <p:spPr>
            <a:xfrm>
              <a:off x="1665948" y="270978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0" name="橢圓 379" descr="PLACEHOLDER">
              <a:extLst>
                <a:ext uri="{FF2B5EF4-FFF2-40B4-BE49-F238E27FC236}">
                  <a16:creationId xmlns:a16="http://schemas.microsoft.com/office/drawing/2014/main" id="{C86E395A-CF89-4552-89A9-CF8B6BBF302F}"/>
                </a:ext>
              </a:extLst>
            </p:cNvPr>
            <p:cNvSpPr/>
            <p:nvPr/>
          </p:nvSpPr>
          <p:spPr>
            <a:xfrm>
              <a:off x="2323454" y="270978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1" name="直線接點 380" descr="PLACEHOLDER">
              <a:extLst>
                <a:ext uri="{FF2B5EF4-FFF2-40B4-BE49-F238E27FC236}">
                  <a16:creationId xmlns:a16="http://schemas.microsoft.com/office/drawing/2014/main" id="{4C9D3323-CAFA-4A27-B5A3-AFD5D129543E}"/>
                </a:ext>
              </a:extLst>
            </p:cNvPr>
            <p:cNvCxnSpPr/>
            <p:nvPr/>
          </p:nvCxnSpPr>
          <p:spPr>
            <a:xfrm flipV="1">
              <a:off x="2039151" y="220413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箭號: 圓形 381" descr="PLACEHOLDER">
              <a:extLst>
                <a:ext uri="{FF2B5EF4-FFF2-40B4-BE49-F238E27FC236}">
                  <a16:creationId xmlns:a16="http://schemas.microsoft.com/office/drawing/2014/main" id="{7540AA9E-4BF2-46B6-923B-A081C3EE7662}"/>
                </a:ext>
              </a:extLst>
            </p:cNvPr>
            <p:cNvSpPr/>
            <p:nvPr/>
          </p:nvSpPr>
          <p:spPr>
            <a:xfrm>
              <a:off x="1928026" y="204855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群組 394" descr="PLACEHOLDER">
            <a:extLst>
              <a:ext uri="{FF2B5EF4-FFF2-40B4-BE49-F238E27FC236}">
                <a16:creationId xmlns:a16="http://schemas.microsoft.com/office/drawing/2014/main" id="{82187176-4DA2-4094-BDDD-FA236A0B4D09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 rot="14400000">
            <a:off x="1502344" y="2045914"/>
            <a:ext cx="746406" cy="1033541"/>
            <a:chOff x="1665947" y="1762545"/>
            <a:chExt cx="746406" cy="1033541"/>
          </a:xfrm>
        </p:grpSpPr>
        <p:sp>
          <p:nvSpPr>
            <p:cNvPr id="384" name="矩形 383" descr="PLACEHOLDER">
              <a:extLst>
                <a:ext uri="{FF2B5EF4-FFF2-40B4-BE49-F238E27FC236}">
                  <a16:creationId xmlns:a16="http://schemas.microsoft.com/office/drawing/2014/main" id="{3239D465-8705-4059-8D41-994492EED72D}"/>
                </a:ext>
              </a:extLst>
            </p:cNvPr>
            <p:cNvSpPr/>
            <p:nvPr/>
          </p:nvSpPr>
          <p:spPr>
            <a:xfrm>
              <a:off x="1710397" y="2184820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5" name="橢圓 384" descr="PLACEHOLDER">
              <a:extLst>
                <a:ext uri="{FF2B5EF4-FFF2-40B4-BE49-F238E27FC236}">
                  <a16:creationId xmlns:a16="http://schemas.microsoft.com/office/drawing/2014/main" id="{F92A5888-15BB-469B-8DBD-E3E88A0EFEBE}"/>
                </a:ext>
              </a:extLst>
            </p:cNvPr>
            <p:cNvSpPr/>
            <p:nvPr/>
          </p:nvSpPr>
          <p:spPr>
            <a:xfrm>
              <a:off x="1665947" y="214037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6" name="橢圓 385" descr="PLACEHOLDER">
              <a:extLst>
                <a:ext uri="{FF2B5EF4-FFF2-40B4-BE49-F238E27FC236}">
                  <a16:creationId xmlns:a16="http://schemas.microsoft.com/office/drawing/2014/main" id="{726BEC23-FCBB-44E1-AD5C-E1BF6FA5C2BD}"/>
                </a:ext>
              </a:extLst>
            </p:cNvPr>
            <p:cNvSpPr/>
            <p:nvPr/>
          </p:nvSpPr>
          <p:spPr>
            <a:xfrm>
              <a:off x="2323453" y="214037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7" name="橢圓 386" descr="PLACEHOLDER">
              <a:extLst>
                <a:ext uri="{FF2B5EF4-FFF2-40B4-BE49-F238E27FC236}">
                  <a16:creationId xmlns:a16="http://schemas.microsoft.com/office/drawing/2014/main" id="{FC7F628D-976F-4A26-8245-700510B7C1A0}"/>
                </a:ext>
              </a:extLst>
            </p:cNvPr>
            <p:cNvSpPr/>
            <p:nvPr/>
          </p:nvSpPr>
          <p:spPr>
            <a:xfrm>
              <a:off x="1665947" y="270718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8" name="橢圓 387" descr="PLACEHOLDER">
              <a:extLst>
                <a:ext uri="{FF2B5EF4-FFF2-40B4-BE49-F238E27FC236}">
                  <a16:creationId xmlns:a16="http://schemas.microsoft.com/office/drawing/2014/main" id="{6985C8C2-E9BC-4B96-B912-7394371FE84F}"/>
                </a:ext>
              </a:extLst>
            </p:cNvPr>
            <p:cNvSpPr/>
            <p:nvPr/>
          </p:nvSpPr>
          <p:spPr>
            <a:xfrm>
              <a:off x="2323453" y="270718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9" name="橢圓 388" descr="PLACEHOLDER">
              <a:extLst>
                <a:ext uri="{FF2B5EF4-FFF2-40B4-BE49-F238E27FC236}">
                  <a16:creationId xmlns:a16="http://schemas.microsoft.com/office/drawing/2014/main" id="{67E114CD-FE3D-4B20-9050-B61021E22E09}"/>
                </a:ext>
              </a:extLst>
            </p:cNvPr>
            <p:cNvSpPr/>
            <p:nvPr/>
          </p:nvSpPr>
          <p:spPr>
            <a:xfrm>
              <a:off x="1994700" y="214037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0" name="橢圓 389" descr="PLACEHOLDER">
              <a:extLst>
                <a:ext uri="{FF2B5EF4-FFF2-40B4-BE49-F238E27FC236}">
                  <a16:creationId xmlns:a16="http://schemas.microsoft.com/office/drawing/2014/main" id="{3EF30709-69A4-4650-BD5C-FA920097E15C}"/>
                </a:ext>
              </a:extLst>
            </p:cNvPr>
            <p:cNvSpPr/>
            <p:nvPr/>
          </p:nvSpPr>
          <p:spPr>
            <a:xfrm>
              <a:off x="1994700" y="270718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1" name="橢圓 390" descr="PLACEHOLDER">
              <a:extLst>
                <a:ext uri="{FF2B5EF4-FFF2-40B4-BE49-F238E27FC236}">
                  <a16:creationId xmlns:a16="http://schemas.microsoft.com/office/drawing/2014/main" id="{16755086-4CFB-4E8A-B220-50877127BB7E}"/>
                </a:ext>
              </a:extLst>
            </p:cNvPr>
            <p:cNvSpPr/>
            <p:nvPr/>
          </p:nvSpPr>
          <p:spPr>
            <a:xfrm>
              <a:off x="1665947" y="242377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2" name="橢圓 391" descr="PLACEHOLDER">
              <a:extLst>
                <a:ext uri="{FF2B5EF4-FFF2-40B4-BE49-F238E27FC236}">
                  <a16:creationId xmlns:a16="http://schemas.microsoft.com/office/drawing/2014/main" id="{F4613502-5DF3-4916-9A00-4A5DE6707BA9}"/>
                </a:ext>
              </a:extLst>
            </p:cNvPr>
            <p:cNvSpPr/>
            <p:nvPr/>
          </p:nvSpPr>
          <p:spPr>
            <a:xfrm>
              <a:off x="2323453" y="242377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3" name="直線接點 392" descr="PLACEHOLDER">
              <a:extLst>
                <a:ext uri="{FF2B5EF4-FFF2-40B4-BE49-F238E27FC236}">
                  <a16:creationId xmlns:a16="http://schemas.microsoft.com/office/drawing/2014/main" id="{D2C0D070-4D0A-4465-A679-1687B919B513}"/>
                </a:ext>
              </a:extLst>
            </p:cNvPr>
            <p:cNvCxnSpPr/>
            <p:nvPr/>
          </p:nvCxnSpPr>
          <p:spPr>
            <a:xfrm flipV="1">
              <a:off x="2039150" y="191812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箭號: 圓形 393" descr="PLACEHOLDER">
              <a:extLst>
                <a:ext uri="{FF2B5EF4-FFF2-40B4-BE49-F238E27FC236}">
                  <a16:creationId xmlns:a16="http://schemas.microsoft.com/office/drawing/2014/main" id="{16A49730-536C-46EB-A6EA-F61B586A2F07}"/>
                </a:ext>
              </a:extLst>
            </p:cNvPr>
            <p:cNvSpPr/>
            <p:nvPr/>
          </p:nvSpPr>
          <p:spPr>
            <a:xfrm>
              <a:off x="1928025" y="176254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群組 406" descr="PLACEHOLDER">
            <a:extLst>
              <a:ext uri="{FF2B5EF4-FFF2-40B4-BE49-F238E27FC236}">
                <a16:creationId xmlns:a16="http://schemas.microsoft.com/office/drawing/2014/main" id="{76DCF7A1-B84E-44D3-8A42-EFA491ACF5E1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 rot="10800000">
            <a:off x="1418256" y="1997365"/>
            <a:ext cx="746406" cy="1033541"/>
            <a:chOff x="1418256" y="1619540"/>
            <a:chExt cx="746406" cy="1033541"/>
          </a:xfrm>
        </p:grpSpPr>
        <p:sp>
          <p:nvSpPr>
            <p:cNvPr id="396" name="矩形 395" descr="PLACEHOLDER">
              <a:extLst>
                <a:ext uri="{FF2B5EF4-FFF2-40B4-BE49-F238E27FC236}">
                  <a16:creationId xmlns:a16="http://schemas.microsoft.com/office/drawing/2014/main" id="{EE1D7775-976B-4AFC-A371-22B7CA36B80E}"/>
                </a:ext>
              </a:extLst>
            </p:cNvPr>
            <p:cNvSpPr/>
            <p:nvPr/>
          </p:nvSpPr>
          <p:spPr>
            <a:xfrm>
              <a:off x="1462706" y="2041815"/>
              <a:ext cx="657506" cy="56681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7" name="橢圓 396" descr="PLACEHOLDER">
              <a:extLst>
                <a:ext uri="{FF2B5EF4-FFF2-40B4-BE49-F238E27FC236}">
                  <a16:creationId xmlns:a16="http://schemas.microsoft.com/office/drawing/2014/main" id="{FDD1E699-CFCA-491B-89BB-97A5C18886C3}"/>
                </a:ext>
              </a:extLst>
            </p:cNvPr>
            <p:cNvSpPr/>
            <p:nvPr/>
          </p:nvSpPr>
          <p:spPr>
            <a:xfrm>
              <a:off x="1418256" y="199736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橢圓 397" descr="PLACEHOLDER">
              <a:extLst>
                <a:ext uri="{FF2B5EF4-FFF2-40B4-BE49-F238E27FC236}">
                  <a16:creationId xmlns:a16="http://schemas.microsoft.com/office/drawing/2014/main" id="{EFA9B88B-A7CC-4228-A861-5D945F6BBBAA}"/>
                </a:ext>
              </a:extLst>
            </p:cNvPr>
            <p:cNvSpPr/>
            <p:nvPr/>
          </p:nvSpPr>
          <p:spPr>
            <a:xfrm>
              <a:off x="2075762" y="199736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9" name="橢圓 398" descr="PLACEHOLDER">
              <a:extLst>
                <a:ext uri="{FF2B5EF4-FFF2-40B4-BE49-F238E27FC236}">
                  <a16:creationId xmlns:a16="http://schemas.microsoft.com/office/drawing/2014/main" id="{00A70BF8-C35E-40A3-A184-1A2EDFCB8764}"/>
                </a:ext>
              </a:extLst>
            </p:cNvPr>
            <p:cNvSpPr/>
            <p:nvPr/>
          </p:nvSpPr>
          <p:spPr>
            <a:xfrm>
              <a:off x="1418256" y="256418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0" name="橢圓 399" descr="PLACEHOLDER">
              <a:extLst>
                <a:ext uri="{FF2B5EF4-FFF2-40B4-BE49-F238E27FC236}">
                  <a16:creationId xmlns:a16="http://schemas.microsoft.com/office/drawing/2014/main" id="{B1F16A55-D690-425D-B3D3-D94723DF2FF6}"/>
                </a:ext>
              </a:extLst>
            </p:cNvPr>
            <p:cNvSpPr/>
            <p:nvPr/>
          </p:nvSpPr>
          <p:spPr>
            <a:xfrm>
              <a:off x="2075762" y="256418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1" name="橢圓 400" descr="PLACEHOLDER">
              <a:extLst>
                <a:ext uri="{FF2B5EF4-FFF2-40B4-BE49-F238E27FC236}">
                  <a16:creationId xmlns:a16="http://schemas.microsoft.com/office/drawing/2014/main" id="{A8A31C47-DDA5-4DE1-9149-9FD92D1C43B8}"/>
                </a:ext>
              </a:extLst>
            </p:cNvPr>
            <p:cNvSpPr/>
            <p:nvPr/>
          </p:nvSpPr>
          <p:spPr>
            <a:xfrm>
              <a:off x="1747009" y="199736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2" name="橢圓 401" descr="PLACEHOLDER">
              <a:extLst>
                <a:ext uri="{FF2B5EF4-FFF2-40B4-BE49-F238E27FC236}">
                  <a16:creationId xmlns:a16="http://schemas.microsoft.com/office/drawing/2014/main" id="{4337B2BB-0465-4DF0-B60B-AB6E70B9F6E4}"/>
                </a:ext>
              </a:extLst>
            </p:cNvPr>
            <p:cNvSpPr/>
            <p:nvPr/>
          </p:nvSpPr>
          <p:spPr>
            <a:xfrm>
              <a:off x="1747009" y="256418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3" name="橢圓 402" descr="PLACEHOLDER">
              <a:extLst>
                <a:ext uri="{FF2B5EF4-FFF2-40B4-BE49-F238E27FC236}">
                  <a16:creationId xmlns:a16="http://schemas.microsoft.com/office/drawing/2014/main" id="{CC23B2E0-69F8-47AB-A9E7-CAE3EA5B4630}"/>
                </a:ext>
              </a:extLst>
            </p:cNvPr>
            <p:cNvSpPr/>
            <p:nvPr/>
          </p:nvSpPr>
          <p:spPr>
            <a:xfrm>
              <a:off x="1418256" y="228077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4" name="橢圓 403" descr="PLACEHOLDER">
              <a:extLst>
                <a:ext uri="{FF2B5EF4-FFF2-40B4-BE49-F238E27FC236}">
                  <a16:creationId xmlns:a16="http://schemas.microsoft.com/office/drawing/2014/main" id="{007E7691-8B02-44F2-9946-C1BE40337BA4}"/>
                </a:ext>
              </a:extLst>
            </p:cNvPr>
            <p:cNvSpPr/>
            <p:nvPr/>
          </p:nvSpPr>
          <p:spPr>
            <a:xfrm>
              <a:off x="2075762" y="228077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5" name="直線接點 404" descr="PLACEHOLDER">
              <a:extLst>
                <a:ext uri="{FF2B5EF4-FFF2-40B4-BE49-F238E27FC236}">
                  <a16:creationId xmlns:a16="http://schemas.microsoft.com/office/drawing/2014/main" id="{B7F73E0B-0A8E-4D9B-9BC2-A4F9B000D27E}"/>
                </a:ext>
              </a:extLst>
            </p:cNvPr>
            <p:cNvCxnSpPr/>
            <p:nvPr/>
          </p:nvCxnSpPr>
          <p:spPr>
            <a:xfrm flipV="1">
              <a:off x="1791459" y="1775115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箭號: 圓形 405" descr="PLACEHOLDER">
              <a:extLst>
                <a:ext uri="{FF2B5EF4-FFF2-40B4-BE49-F238E27FC236}">
                  <a16:creationId xmlns:a16="http://schemas.microsoft.com/office/drawing/2014/main" id="{C480D8E9-1EF4-4F25-9234-1DAECA5AA864}"/>
                </a:ext>
              </a:extLst>
            </p:cNvPr>
            <p:cNvSpPr/>
            <p:nvPr/>
          </p:nvSpPr>
          <p:spPr>
            <a:xfrm>
              <a:off x="1680334" y="1619540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9" name="群組 418" descr="PLACEHOLDER">
            <a:extLst>
              <a:ext uri="{FF2B5EF4-FFF2-40B4-BE49-F238E27FC236}">
                <a16:creationId xmlns:a16="http://schemas.microsoft.com/office/drawing/2014/main" id="{B072F09C-2311-4E16-AA64-BA1208E3B1E8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 rot="3600000">
            <a:off x="1334168" y="3281846"/>
            <a:ext cx="746405" cy="1033540"/>
            <a:chOff x="1170565" y="3187390"/>
            <a:chExt cx="746405" cy="1033540"/>
          </a:xfrm>
        </p:grpSpPr>
        <p:sp>
          <p:nvSpPr>
            <p:cNvPr id="408" name="矩形 407" descr="PLACEHOLDER">
              <a:extLst>
                <a:ext uri="{FF2B5EF4-FFF2-40B4-BE49-F238E27FC236}">
                  <a16:creationId xmlns:a16="http://schemas.microsoft.com/office/drawing/2014/main" id="{55F25E66-BC8D-4745-9897-A07A021E6447}"/>
                </a:ext>
              </a:extLst>
            </p:cNvPr>
            <p:cNvSpPr/>
            <p:nvPr/>
          </p:nvSpPr>
          <p:spPr>
            <a:xfrm>
              <a:off x="1215015" y="3609665"/>
              <a:ext cx="657505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9" name="橢圓 408" descr="PLACEHOLDER">
              <a:extLst>
                <a:ext uri="{FF2B5EF4-FFF2-40B4-BE49-F238E27FC236}">
                  <a16:creationId xmlns:a16="http://schemas.microsoft.com/office/drawing/2014/main" id="{33530209-D414-465B-87C9-C0BA4BE10E58}"/>
                </a:ext>
              </a:extLst>
            </p:cNvPr>
            <p:cNvSpPr/>
            <p:nvPr/>
          </p:nvSpPr>
          <p:spPr>
            <a:xfrm>
              <a:off x="1170565" y="35652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0" name="橢圓 409" descr="PLACEHOLDER">
              <a:extLst>
                <a:ext uri="{FF2B5EF4-FFF2-40B4-BE49-F238E27FC236}">
                  <a16:creationId xmlns:a16="http://schemas.microsoft.com/office/drawing/2014/main" id="{8CD28B1A-8295-43DA-9C7E-66F73027D428}"/>
                </a:ext>
              </a:extLst>
            </p:cNvPr>
            <p:cNvSpPr/>
            <p:nvPr/>
          </p:nvSpPr>
          <p:spPr>
            <a:xfrm>
              <a:off x="1828070" y="35652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1" name="橢圓 410" descr="PLACEHOLDER">
              <a:extLst>
                <a:ext uri="{FF2B5EF4-FFF2-40B4-BE49-F238E27FC236}">
                  <a16:creationId xmlns:a16="http://schemas.microsoft.com/office/drawing/2014/main" id="{E0B87BE5-094D-4030-848E-33D8EF4D769A}"/>
                </a:ext>
              </a:extLst>
            </p:cNvPr>
            <p:cNvSpPr/>
            <p:nvPr/>
          </p:nvSpPr>
          <p:spPr>
            <a:xfrm>
              <a:off x="1170565" y="413203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2" name="橢圓 411" descr="PLACEHOLDER">
              <a:extLst>
                <a:ext uri="{FF2B5EF4-FFF2-40B4-BE49-F238E27FC236}">
                  <a16:creationId xmlns:a16="http://schemas.microsoft.com/office/drawing/2014/main" id="{90C7F968-255E-4495-85C8-5D89AA371AED}"/>
                </a:ext>
              </a:extLst>
            </p:cNvPr>
            <p:cNvSpPr/>
            <p:nvPr/>
          </p:nvSpPr>
          <p:spPr>
            <a:xfrm>
              <a:off x="1828070" y="413203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橢圓 412" descr="PLACEHOLDER">
              <a:extLst>
                <a:ext uri="{FF2B5EF4-FFF2-40B4-BE49-F238E27FC236}">
                  <a16:creationId xmlns:a16="http://schemas.microsoft.com/office/drawing/2014/main" id="{70A3C99B-33C3-4C29-84C8-DFFE48B08AC8}"/>
                </a:ext>
              </a:extLst>
            </p:cNvPr>
            <p:cNvSpPr/>
            <p:nvPr/>
          </p:nvSpPr>
          <p:spPr>
            <a:xfrm>
              <a:off x="1499317" y="35652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4" name="橢圓 413" descr="PLACEHOLDER">
              <a:extLst>
                <a:ext uri="{FF2B5EF4-FFF2-40B4-BE49-F238E27FC236}">
                  <a16:creationId xmlns:a16="http://schemas.microsoft.com/office/drawing/2014/main" id="{FF97F86E-DF10-4867-9A09-7500A3010B7A}"/>
                </a:ext>
              </a:extLst>
            </p:cNvPr>
            <p:cNvSpPr/>
            <p:nvPr/>
          </p:nvSpPr>
          <p:spPr>
            <a:xfrm>
              <a:off x="1499317" y="413203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5" name="橢圓 414" descr="PLACEHOLDER">
              <a:extLst>
                <a:ext uri="{FF2B5EF4-FFF2-40B4-BE49-F238E27FC236}">
                  <a16:creationId xmlns:a16="http://schemas.microsoft.com/office/drawing/2014/main" id="{BBD02740-2447-4C90-9236-51794FAAD5B0}"/>
                </a:ext>
              </a:extLst>
            </p:cNvPr>
            <p:cNvSpPr/>
            <p:nvPr/>
          </p:nvSpPr>
          <p:spPr>
            <a:xfrm>
              <a:off x="1170565" y="384862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6" name="橢圓 415" descr="PLACEHOLDER">
              <a:extLst>
                <a:ext uri="{FF2B5EF4-FFF2-40B4-BE49-F238E27FC236}">
                  <a16:creationId xmlns:a16="http://schemas.microsoft.com/office/drawing/2014/main" id="{6B4186DC-B0F9-4E7C-AC8E-B9370E841E48}"/>
                </a:ext>
              </a:extLst>
            </p:cNvPr>
            <p:cNvSpPr/>
            <p:nvPr/>
          </p:nvSpPr>
          <p:spPr>
            <a:xfrm>
              <a:off x="1828070" y="384862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7" name="直線接點 416" descr="PLACEHOLDER">
              <a:extLst>
                <a:ext uri="{FF2B5EF4-FFF2-40B4-BE49-F238E27FC236}">
                  <a16:creationId xmlns:a16="http://schemas.microsoft.com/office/drawing/2014/main" id="{7EF2171D-E983-465C-9417-97865946A079}"/>
                </a:ext>
              </a:extLst>
            </p:cNvPr>
            <p:cNvCxnSpPr/>
            <p:nvPr/>
          </p:nvCxnSpPr>
          <p:spPr>
            <a:xfrm flipV="1">
              <a:off x="1543767" y="3342965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箭號: 圓形 417" descr="PLACEHOLDER">
              <a:extLst>
                <a:ext uri="{FF2B5EF4-FFF2-40B4-BE49-F238E27FC236}">
                  <a16:creationId xmlns:a16="http://schemas.microsoft.com/office/drawing/2014/main" id="{36CBEF49-5A36-4E28-8D5B-22465196FFA3}"/>
                </a:ext>
              </a:extLst>
            </p:cNvPr>
            <p:cNvSpPr/>
            <p:nvPr/>
          </p:nvSpPr>
          <p:spPr>
            <a:xfrm>
              <a:off x="1432642" y="3187390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1" name="群組 430" descr="PLACEHOLDER">
            <a:extLst>
              <a:ext uri="{FF2B5EF4-FFF2-40B4-BE49-F238E27FC236}">
                <a16:creationId xmlns:a16="http://schemas.microsoft.com/office/drawing/2014/main" id="{7859F20A-6C6F-465B-B036-543A3E50AE31}"/>
              </a:ext>
            </a:extLst>
          </p:cNvPr>
          <p:cNvGrpSpPr/>
          <p:nvPr>
            <p:custDataLst>
              <p:tags r:id="rId34"/>
            </p:custDataLst>
          </p:nvPr>
        </p:nvGrpSpPr>
        <p:grpSpPr>
          <a:xfrm>
            <a:off x="1418256" y="3330395"/>
            <a:ext cx="746408" cy="1033540"/>
            <a:chOff x="1418256" y="3330395"/>
            <a:chExt cx="746408" cy="1033540"/>
          </a:xfrm>
        </p:grpSpPr>
        <p:sp>
          <p:nvSpPr>
            <p:cNvPr id="420" name="矩形 419" descr="PLACEHOLDER">
              <a:extLst>
                <a:ext uri="{FF2B5EF4-FFF2-40B4-BE49-F238E27FC236}">
                  <a16:creationId xmlns:a16="http://schemas.microsoft.com/office/drawing/2014/main" id="{AF074EDB-61E0-4BBF-BA5F-EE25A090B092}"/>
                </a:ext>
              </a:extLst>
            </p:cNvPr>
            <p:cNvSpPr/>
            <p:nvPr/>
          </p:nvSpPr>
          <p:spPr>
            <a:xfrm>
              <a:off x="1462706" y="3752670"/>
              <a:ext cx="657508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橢圓 420" descr="PLACEHOLDER">
              <a:extLst>
                <a:ext uri="{FF2B5EF4-FFF2-40B4-BE49-F238E27FC236}">
                  <a16:creationId xmlns:a16="http://schemas.microsoft.com/office/drawing/2014/main" id="{044BBD5F-6003-4366-8AA4-EAC8EB023059}"/>
                </a:ext>
              </a:extLst>
            </p:cNvPr>
            <p:cNvSpPr/>
            <p:nvPr/>
          </p:nvSpPr>
          <p:spPr>
            <a:xfrm>
              <a:off x="1418256" y="370822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2" name="橢圓 421" descr="PLACEHOLDER">
              <a:extLst>
                <a:ext uri="{FF2B5EF4-FFF2-40B4-BE49-F238E27FC236}">
                  <a16:creationId xmlns:a16="http://schemas.microsoft.com/office/drawing/2014/main" id="{F5D54129-2C50-4A8C-AE9F-B22AAA840279}"/>
                </a:ext>
              </a:extLst>
            </p:cNvPr>
            <p:cNvSpPr/>
            <p:nvPr/>
          </p:nvSpPr>
          <p:spPr>
            <a:xfrm>
              <a:off x="2075764" y="370822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橢圓 422" descr="PLACEHOLDER">
              <a:extLst>
                <a:ext uri="{FF2B5EF4-FFF2-40B4-BE49-F238E27FC236}">
                  <a16:creationId xmlns:a16="http://schemas.microsoft.com/office/drawing/2014/main" id="{BE194B0A-274C-4719-AA87-4077DC242E8D}"/>
                </a:ext>
              </a:extLst>
            </p:cNvPr>
            <p:cNvSpPr/>
            <p:nvPr/>
          </p:nvSpPr>
          <p:spPr>
            <a:xfrm>
              <a:off x="1418256" y="427503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4" name="橢圓 423" descr="PLACEHOLDER">
              <a:extLst>
                <a:ext uri="{FF2B5EF4-FFF2-40B4-BE49-F238E27FC236}">
                  <a16:creationId xmlns:a16="http://schemas.microsoft.com/office/drawing/2014/main" id="{663D5B98-5B17-4027-B025-5C7B121F87E5}"/>
                </a:ext>
              </a:extLst>
            </p:cNvPr>
            <p:cNvSpPr/>
            <p:nvPr/>
          </p:nvSpPr>
          <p:spPr>
            <a:xfrm>
              <a:off x="2075764" y="427503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5" name="橢圓 424" descr="PLACEHOLDER">
              <a:extLst>
                <a:ext uri="{FF2B5EF4-FFF2-40B4-BE49-F238E27FC236}">
                  <a16:creationId xmlns:a16="http://schemas.microsoft.com/office/drawing/2014/main" id="{0B1F2AC0-9E06-471E-8B3E-FBC8E41DE8D3}"/>
                </a:ext>
              </a:extLst>
            </p:cNvPr>
            <p:cNvSpPr/>
            <p:nvPr/>
          </p:nvSpPr>
          <p:spPr>
            <a:xfrm>
              <a:off x="1747010" y="370822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6" name="橢圓 425" descr="PLACEHOLDER">
              <a:extLst>
                <a:ext uri="{FF2B5EF4-FFF2-40B4-BE49-F238E27FC236}">
                  <a16:creationId xmlns:a16="http://schemas.microsoft.com/office/drawing/2014/main" id="{51974FA7-DA6D-40C1-8386-EDC78CC6A43C}"/>
                </a:ext>
              </a:extLst>
            </p:cNvPr>
            <p:cNvSpPr/>
            <p:nvPr/>
          </p:nvSpPr>
          <p:spPr>
            <a:xfrm>
              <a:off x="1747010" y="427503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7" name="橢圓 426" descr="PLACEHOLDER">
              <a:extLst>
                <a:ext uri="{FF2B5EF4-FFF2-40B4-BE49-F238E27FC236}">
                  <a16:creationId xmlns:a16="http://schemas.microsoft.com/office/drawing/2014/main" id="{311C577A-AA91-40AC-98FE-2085F545C37B}"/>
                </a:ext>
              </a:extLst>
            </p:cNvPr>
            <p:cNvSpPr/>
            <p:nvPr/>
          </p:nvSpPr>
          <p:spPr>
            <a:xfrm>
              <a:off x="1418256" y="399162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8" name="橢圓 427" descr="PLACEHOLDER">
              <a:extLst>
                <a:ext uri="{FF2B5EF4-FFF2-40B4-BE49-F238E27FC236}">
                  <a16:creationId xmlns:a16="http://schemas.microsoft.com/office/drawing/2014/main" id="{B5FD93EF-D909-467C-A565-AF42EEC86384}"/>
                </a:ext>
              </a:extLst>
            </p:cNvPr>
            <p:cNvSpPr/>
            <p:nvPr/>
          </p:nvSpPr>
          <p:spPr>
            <a:xfrm>
              <a:off x="2075764" y="399162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9" name="直線接點 428" descr="PLACEHOLDER">
              <a:extLst>
                <a:ext uri="{FF2B5EF4-FFF2-40B4-BE49-F238E27FC236}">
                  <a16:creationId xmlns:a16="http://schemas.microsoft.com/office/drawing/2014/main" id="{2930A009-FBC0-4E60-A036-2648EED06465}"/>
                </a:ext>
              </a:extLst>
            </p:cNvPr>
            <p:cNvCxnSpPr/>
            <p:nvPr/>
          </p:nvCxnSpPr>
          <p:spPr>
            <a:xfrm flipV="1">
              <a:off x="1791460" y="3485970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箭號: 圓形 429" descr="PLACEHOLDER">
              <a:extLst>
                <a:ext uri="{FF2B5EF4-FFF2-40B4-BE49-F238E27FC236}">
                  <a16:creationId xmlns:a16="http://schemas.microsoft.com/office/drawing/2014/main" id="{01C98332-2F36-477A-87DE-72C45A98AB14}"/>
                </a:ext>
              </a:extLst>
            </p:cNvPr>
            <p:cNvSpPr/>
            <p:nvPr/>
          </p:nvSpPr>
          <p:spPr>
            <a:xfrm>
              <a:off x="1680335" y="3330395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3" name="群組 442" descr="PLACEHOLDER">
            <a:extLst>
              <a:ext uri="{FF2B5EF4-FFF2-40B4-BE49-F238E27FC236}">
                <a16:creationId xmlns:a16="http://schemas.microsoft.com/office/drawing/2014/main" id="{340AC864-1EB6-4DB8-BC0D-F2FB19AA6824}"/>
              </a:ext>
            </a:extLst>
          </p:cNvPr>
          <p:cNvGrpSpPr/>
          <p:nvPr>
            <p:custDataLst>
              <p:tags r:id="rId35"/>
            </p:custDataLst>
          </p:nvPr>
        </p:nvGrpSpPr>
        <p:grpSpPr>
          <a:xfrm rot="18000000">
            <a:off x="1502346" y="3281847"/>
            <a:ext cx="746408" cy="1033540"/>
            <a:chOff x="1665949" y="3187391"/>
            <a:chExt cx="746408" cy="1033540"/>
          </a:xfrm>
        </p:grpSpPr>
        <p:sp>
          <p:nvSpPr>
            <p:cNvPr id="432" name="矩形 431" descr="PLACEHOLDER">
              <a:extLst>
                <a:ext uri="{FF2B5EF4-FFF2-40B4-BE49-F238E27FC236}">
                  <a16:creationId xmlns:a16="http://schemas.microsoft.com/office/drawing/2014/main" id="{806601AC-C7AC-4BFF-96F8-F52EF7D0B75B}"/>
                </a:ext>
              </a:extLst>
            </p:cNvPr>
            <p:cNvSpPr/>
            <p:nvPr/>
          </p:nvSpPr>
          <p:spPr>
            <a:xfrm>
              <a:off x="1710399" y="3609666"/>
              <a:ext cx="657508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3" name="橢圓 432" descr="PLACEHOLDER">
              <a:extLst>
                <a:ext uri="{FF2B5EF4-FFF2-40B4-BE49-F238E27FC236}">
                  <a16:creationId xmlns:a16="http://schemas.microsoft.com/office/drawing/2014/main" id="{E1276CDD-ECE4-4002-A107-447A49786B74}"/>
                </a:ext>
              </a:extLst>
            </p:cNvPr>
            <p:cNvSpPr/>
            <p:nvPr/>
          </p:nvSpPr>
          <p:spPr>
            <a:xfrm>
              <a:off x="1665949" y="356521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4" name="橢圓 433" descr="PLACEHOLDER">
              <a:extLst>
                <a:ext uri="{FF2B5EF4-FFF2-40B4-BE49-F238E27FC236}">
                  <a16:creationId xmlns:a16="http://schemas.microsoft.com/office/drawing/2014/main" id="{3EBABDDE-712D-42B1-8165-8C650D67DA7C}"/>
                </a:ext>
              </a:extLst>
            </p:cNvPr>
            <p:cNvSpPr/>
            <p:nvPr/>
          </p:nvSpPr>
          <p:spPr>
            <a:xfrm>
              <a:off x="2323457" y="356521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5" name="橢圓 434" descr="PLACEHOLDER">
              <a:extLst>
                <a:ext uri="{FF2B5EF4-FFF2-40B4-BE49-F238E27FC236}">
                  <a16:creationId xmlns:a16="http://schemas.microsoft.com/office/drawing/2014/main" id="{A9B15B51-CC47-46A1-9F1D-C3A4D8DEA05D}"/>
                </a:ext>
              </a:extLst>
            </p:cNvPr>
            <p:cNvSpPr/>
            <p:nvPr/>
          </p:nvSpPr>
          <p:spPr>
            <a:xfrm>
              <a:off x="1665949" y="413203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6" name="橢圓 435" descr="PLACEHOLDER">
              <a:extLst>
                <a:ext uri="{FF2B5EF4-FFF2-40B4-BE49-F238E27FC236}">
                  <a16:creationId xmlns:a16="http://schemas.microsoft.com/office/drawing/2014/main" id="{ABC58C83-E07A-4821-BFA2-C9DDA7AD3089}"/>
                </a:ext>
              </a:extLst>
            </p:cNvPr>
            <p:cNvSpPr/>
            <p:nvPr/>
          </p:nvSpPr>
          <p:spPr>
            <a:xfrm>
              <a:off x="2323457" y="413203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7" name="橢圓 436" descr="PLACEHOLDER">
              <a:extLst>
                <a:ext uri="{FF2B5EF4-FFF2-40B4-BE49-F238E27FC236}">
                  <a16:creationId xmlns:a16="http://schemas.microsoft.com/office/drawing/2014/main" id="{E7411627-B7D5-4FAB-92CA-5EE7A76D3C98}"/>
                </a:ext>
              </a:extLst>
            </p:cNvPr>
            <p:cNvSpPr/>
            <p:nvPr/>
          </p:nvSpPr>
          <p:spPr>
            <a:xfrm>
              <a:off x="1994703" y="356521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8" name="橢圓 437" descr="PLACEHOLDER">
              <a:extLst>
                <a:ext uri="{FF2B5EF4-FFF2-40B4-BE49-F238E27FC236}">
                  <a16:creationId xmlns:a16="http://schemas.microsoft.com/office/drawing/2014/main" id="{B991081C-0A1B-4CB9-BBFC-BF8B4BA92070}"/>
                </a:ext>
              </a:extLst>
            </p:cNvPr>
            <p:cNvSpPr/>
            <p:nvPr/>
          </p:nvSpPr>
          <p:spPr>
            <a:xfrm>
              <a:off x="1994703" y="4132031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9" name="橢圓 438" descr="PLACEHOLDER">
              <a:extLst>
                <a:ext uri="{FF2B5EF4-FFF2-40B4-BE49-F238E27FC236}">
                  <a16:creationId xmlns:a16="http://schemas.microsoft.com/office/drawing/2014/main" id="{4B392DA9-7E84-4C40-9F31-4922743E7BF1}"/>
                </a:ext>
              </a:extLst>
            </p:cNvPr>
            <p:cNvSpPr/>
            <p:nvPr/>
          </p:nvSpPr>
          <p:spPr>
            <a:xfrm>
              <a:off x="1665949" y="384862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0" name="橢圓 439" descr="PLACEHOLDER">
              <a:extLst>
                <a:ext uri="{FF2B5EF4-FFF2-40B4-BE49-F238E27FC236}">
                  <a16:creationId xmlns:a16="http://schemas.microsoft.com/office/drawing/2014/main" id="{DE91E52B-8CF1-457B-B0AC-337EC953D49F}"/>
                </a:ext>
              </a:extLst>
            </p:cNvPr>
            <p:cNvSpPr/>
            <p:nvPr/>
          </p:nvSpPr>
          <p:spPr>
            <a:xfrm>
              <a:off x="2323457" y="384862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1" name="直線接點 440" descr="PLACEHOLDER">
              <a:extLst>
                <a:ext uri="{FF2B5EF4-FFF2-40B4-BE49-F238E27FC236}">
                  <a16:creationId xmlns:a16="http://schemas.microsoft.com/office/drawing/2014/main" id="{031D8810-9ABC-47DD-9D42-13FCACE26C0D}"/>
                </a:ext>
              </a:extLst>
            </p:cNvPr>
            <p:cNvCxnSpPr/>
            <p:nvPr/>
          </p:nvCxnSpPr>
          <p:spPr>
            <a:xfrm flipV="1">
              <a:off x="2039153" y="3342966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箭號: 圓形 441" descr="PLACEHOLDER">
              <a:extLst>
                <a:ext uri="{FF2B5EF4-FFF2-40B4-BE49-F238E27FC236}">
                  <a16:creationId xmlns:a16="http://schemas.microsoft.com/office/drawing/2014/main" id="{B5782CE4-B173-4A0C-A2C6-F642C54BD769}"/>
                </a:ext>
              </a:extLst>
            </p:cNvPr>
            <p:cNvSpPr/>
            <p:nvPr/>
          </p:nvSpPr>
          <p:spPr>
            <a:xfrm>
              <a:off x="1928028" y="3187391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5" name="群組 454" descr="PLACEHOLDER">
            <a:extLst>
              <a:ext uri="{FF2B5EF4-FFF2-40B4-BE49-F238E27FC236}">
                <a16:creationId xmlns:a16="http://schemas.microsoft.com/office/drawing/2014/main" id="{9FB17DE1-290D-48C1-ACDD-05C8848BEF99}"/>
              </a:ext>
            </a:extLst>
          </p:cNvPr>
          <p:cNvGrpSpPr/>
          <p:nvPr>
            <p:custDataLst>
              <p:tags r:id="rId36"/>
            </p:custDataLst>
          </p:nvPr>
        </p:nvGrpSpPr>
        <p:grpSpPr>
          <a:xfrm rot="14400000">
            <a:off x="1502347" y="3184748"/>
            <a:ext cx="746405" cy="1033540"/>
            <a:chOff x="1665950" y="2901380"/>
            <a:chExt cx="746405" cy="1033540"/>
          </a:xfrm>
        </p:grpSpPr>
        <p:sp>
          <p:nvSpPr>
            <p:cNvPr id="444" name="矩形 443" descr="PLACEHOLDER">
              <a:extLst>
                <a:ext uri="{FF2B5EF4-FFF2-40B4-BE49-F238E27FC236}">
                  <a16:creationId xmlns:a16="http://schemas.microsoft.com/office/drawing/2014/main" id="{B4F9DC4E-1E89-4645-A465-B2E5553AD88A}"/>
                </a:ext>
              </a:extLst>
            </p:cNvPr>
            <p:cNvSpPr/>
            <p:nvPr/>
          </p:nvSpPr>
          <p:spPr>
            <a:xfrm>
              <a:off x="1710400" y="3323655"/>
              <a:ext cx="657505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5" name="橢圓 444" descr="PLACEHOLDER">
              <a:extLst>
                <a:ext uri="{FF2B5EF4-FFF2-40B4-BE49-F238E27FC236}">
                  <a16:creationId xmlns:a16="http://schemas.microsoft.com/office/drawing/2014/main" id="{F9B964EA-F483-409E-B598-C072DDCE36B7}"/>
                </a:ext>
              </a:extLst>
            </p:cNvPr>
            <p:cNvSpPr/>
            <p:nvPr/>
          </p:nvSpPr>
          <p:spPr>
            <a:xfrm>
              <a:off x="1665950" y="327920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6" name="橢圓 445" descr="PLACEHOLDER">
              <a:extLst>
                <a:ext uri="{FF2B5EF4-FFF2-40B4-BE49-F238E27FC236}">
                  <a16:creationId xmlns:a16="http://schemas.microsoft.com/office/drawing/2014/main" id="{08D2275F-F572-4487-ADEB-EEB646277123}"/>
                </a:ext>
              </a:extLst>
            </p:cNvPr>
            <p:cNvSpPr/>
            <p:nvPr/>
          </p:nvSpPr>
          <p:spPr>
            <a:xfrm>
              <a:off x="2323455" y="327920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7" name="橢圓 446" descr="PLACEHOLDER">
              <a:extLst>
                <a:ext uri="{FF2B5EF4-FFF2-40B4-BE49-F238E27FC236}">
                  <a16:creationId xmlns:a16="http://schemas.microsoft.com/office/drawing/2014/main" id="{E9F90321-8AE3-41FA-9941-DCBD8EC2F4C2}"/>
                </a:ext>
              </a:extLst>
            </p:cNvPr>
            <p:cNvSpPr/>
            <p:nvPr/>
          </p:nvSpPr>
          <p:spPr>
            <a:xfrm>
              <a:off x="1665950" y="384602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8" name="橢圓 447" descr="PLACEHOLDER">
              <a:extLst>
                <a:ext uri="{FF2B5EF4-FFF2-40B4-BE49-F238E27FC236}">
                  <a16:creationId xmlns:a16="http://schemas.microsoft.com/office/drawing/2014/main" id="{B355191C-6E28-4AA1-88E1-5E78419A4ED2}"/>
                </a:ext>
              </a:extLst>
            </p:cNvPr>
            <p:cNvSpPr/>
            <p:nvPr/>
          </p:nvSpPr>
          <p:spPr>
            <a:xfrm>
              <a:off x="2323455" y="384602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9" name="橢圓 448" descr="PLACEHOLDER">
              <a:extLst>
                <a:ext uri="{FF2B5EF4-FFF2-40B4-BE49-F238E27FC236}">
                  <a16:creationId xmlns:a16="http://schemas.microsoft.com/office/drawing/2014/main" id="{D1A6CD1C-11D4-4285-BE72-DFA95228B854}"/>
                </a:ext>
              </a:extLst>
            </p:cNvPr>
            <p:cNvSpPr/>
            <p:nvPr/>
          </p:nvSpPr>
          <p:spPr>
            <a:xfrm>
              <a:off x="1994703" y="327920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0" name="橢圓 449" descr="PLACEHOLDER">
              <a:extLst>
                <a:ext uri="{FF2B5EF4-FFF2-40B4-BE49-F238E27FC236}">
                  <a16:creationId xmlns:a16="http://schemas.microsoft.com/office/drawing/2014/main" id="{BD505A3B-8145-480C-89A7-92D90A867952}"/>
                </a:ext>
              </a:extLst>
            </p:cNvPr>
            <p:cNvSpPr/>
            <p:nvPr/>
          </p:nvSpPr>
          <p:spPr>
            <a:xfrm>
              <a:off x="1994703" y="384602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1" name="橢圓 450" descr="PLACEHOLDER">
              <a:extLst>
                <a:ext uri="{FF2B5EF4-FFF2-40B4-BE49-F238E27FC236}">
                  <a16:creationId xmlns:a16="http://schemas.microsoft.com/office/drawing/2014/main" id="{E91CDDA5-BAE1-462F-8635-827204EE3AAD}"/>
                </a:ext>
              </a:extLst>
            </p:cNvPr>
            <p:cNvSpPr/>
            <p:nvPr/>
          </p:nvSpPr>
          <p:spPr>
            <a:xfrm>
              <a:off x="1665950" y="356261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2" name="橢圓 451" descr="PLACEHOLDER">
              <a:extLst>
                <a:ext uri="{FF2B5EF4-FFF2-40B4-BE49-F238E27FC236}">
                  <a16:creationId xmlns:a16="http://schemas.microsoft.com/office/drawing/2014/main" id="{3C646F22-B960-402A-AE4D-C9DB5339B9A6}"/>
                </a:ext>
              </a:extLst>
            </p:cNvPr>
            <p:cNvSpPr/>
            <p:nvPr/>
          </p:nvSpPr>
          <p:spPr>
            <a:xfrm>
              <a:off x="2323455" y="3562612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3" name="直線接點 452" descr="PLACEHOLDER">
              <a:extLst>
                <a:ext uri="{FF2B5EF4-FFF2-40B4-BE49-F238E27FC236}">
                  <a16:creationId xmlns:a16="http://schemas.microsoft.com/office/drawing/2014/main" id="{4A08B6D9-654B-4663-B8E7-FFDBA2668017}"/>
                </a:ext>
              </a:extLst>
            </p:cNvPr>
            <p:cNvCxnSpPr/>
            <p:nvPr/>
          </p:nvCxnSpPr>
          <p:spPr>
            <a:xfrm flipV="1">
              <a:off x="2039153" y="3056955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箭號: 圓形 453" descr="PLACEHOLDER">
              <a:extLst>
                <a:ext uri="{FF2B5EF4-FFF2-40B4-BE49-F238E27FC236}">
                  <a16:creationId xmlns:a16="http://schemas.microsoft.com/office/drawing/2014/main" id="{A687A248-2B46-4513-A2FD-BB337CC0CCE2}"/>
                </a:ext>
              </a:extLst>
            </p:cNvPr>
            <p:cNvSpPr/>
            <p:nvPr/>
          </p:nvSpPr>
          <p:spPr>
            <a:xfrm>
              <a:off x="1928028" y="2901380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7" name="群組 466" descr="PLACEHOLDER">
            <a:extLst>
              <a:ext uri="{FF2B5EF4-FFF2-40B4-BE49-F238E27FC236}">
                <a16:creationId xmlns:a16="http://schemas.microsoft.com/office/drawing/2014/main" id="{4F921E58-9446-4237-91A3-94FE749ED0AA}"/>
              </a:ext>
            </a:extLst>
          </p:cNvPr>
          <p:cNvGrpSpPr/>
          <p:nvPr>
            <p:custDataLst>
              <p:tags r:id="rId37"/>
            </p:custDataLst>
          </p:nvPr>
        </p:nvGrpSpPr>
        <p:grpSpPr>
          <a:xfrm rot="10800000">
            <a:off x="1418258" y="3136199"/>
            <a:ext cx="746408" cy="1033540"/>
            <a:chOff x="1418258" y="2758374"/>
            <a:chExt cx="746408" cy="1033540"/>
          </a:xfrm>
        </p:grpSpPr>
        <p:sp>
          <p:nvSpPr>
            <p:cNvPr id="456" name="矩形 455" descr="PLACEHOLDER">
              <a:extLst>
                <a:ext uri="{FF2B5EF4-FFF2-40B4-BE49-F238E27FC236}">
                  <a16:creationId xmlns:a16="http://schemas.microsoft.com/office/drawing/2014/main" id="{DF2523B4-8266-4C3E-A480-41FCA142DA40}"/>
                </a:ext>
              </a:extLst>
            </p:cNvPr>
            <p:cNvSpPr/>
            <p:nvPr/>
          </p:nvSpPr>
          <p:spPr>
            <a:xfrm>
              <a:off x="1462708" y="3180649"/>
              <a:ext cx="657508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7" name="橢圓 456" descr="PLACEHOLDER">
              <a:extLst>
                <a:ext uri="{FF2B5EF4-FFF2-40B4-BE49-F238E27FC236}">
                  <a16:creationId xmlns:a16="http://schemas.microsoft.com/office/drawing/2014/main" id="{EB5D43CF-8CE5-4E69-9692-C0E0D34E39D3}"/>
                </a:ext>
              </a:extLst>
            </p:cNvPr>
            <p:cNvSpPr/>
            <p:nvPr/>
          </p:nvSpPr>
          <p:spPr>
            <a:xfrm>
              <a:off x="1418258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8" name="橢圓 457" descr="PLACEHOLDER">
              <a:extLst>
                <a:ext uri="{FF2B5EF4-FFF2-40B4-BE49-F238E27FC236}">
                  <a16:creationId xmlns:a16="http://schemas.microsoft.com/office/drawing/2014/main" id="{9971EA28-84F7-4BAB-AF31-008D0E0CEF3F}"/>
                </a:ext>
              </a:extLst>
            </p:cNvPr>
            <p:cNvSpPr/>
            <p:nvPr/>
          </p:nvSpPr>
          <p:spPr>
            <a:xfrm>
              <a:off x="2075766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9" name="橢圓 458" descr="PLACEHOLDER">
              <a:extLst>
                <a:ext uri="{FF2B5EF4-FFF2-40B4-BE49-F238E27FC236}">
                  <a16:creationId xmlns:a16="http://schemas.microsoft.com/office/drawing/2014/main" id="{E1001637-BB6B-4C07-ADB4-72FF768B1656}"/>
                </a:ext>
              </a:extLst>
            </p:cNvPr>
            <p:cNvSpPr/>
            <p:nvPr/>
          </p:nvSpPr>
          <p:spPr>
            <a:xfrm>
              <a:off x="1418258" y="370301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0" name="橢圓 459" descr="PLACEHOLDER">
              <a:extLst>
                <a:ext uri="{FF2B5EF4-FFF2-40B4-BE49-F238E27FC236}">
                  <a16:creationId xmlns:a16="http://schemas.microsoft.com/office/drawing/2014/main" id="{EAB07E7A-CDBB-414C-B2FF-4B49CF563816}"/>
                </a:ext>
              </a:extLst>
            </p:cNvPr>
            <p:cNvSpPr/>
            <p:nvPr/>
          </p:nvSpPr>
          <p:spPr>
            <a:xfrm>
              <a:off x="2075766" y="370301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1" name="橢圓 460" descr="PLACEHOLDER">
              <a:extLst>
                <a:ext uri="{FF2B5EF4-FFF2-40B4-BE49-F238E27FC236}">
                  <a16:creationId xmlns:a16="http://schemas.microsoft.com/office/drawing/2014/main" id="{40631B9A-BFC9-47D4-AD42-FA8D2A2FB08C}"/>
                </a:ext>
              </a:extLst>
            </p:cNvPr>
            <p:cNvSpPr/>
            <p:nvPr/>
          </p:nvSpPr>
          <p:spPr>
            <a:xfrm>
              <a:off x="1747012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2" name="橢圓 461" descr="PLACEHOLDER">
              <a:extLst>
                <a:ext uri="{FF2B5EF4-FFF2-40B4-BE49-F238E27FC236}">
                  <a16:creationId xmlns:a16="http://schemas.microsoft.com/office/drawing/2014/main" id="{48506B3F-0683-4361-A057-A087AC375E40}"/>
                </a:ext>
              </a:extLst>
            </p:cNvPr>
            <p:cNvSpPr/>
            <p:nvPr/>
          </p:nvSpPr>
          <p:spPr>
            <a:xfrm>
              <a:off x="1747012" y="370301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3" name="橢圓 462" descr="PLACEHOLDER">
              <a:extLst>
                <a:ext uri="{FF2B5EF4-FFF2-40B4-BE49-F238E27FC236}">
                  <a16:creationId xmlns:a16="http://schemas.microsoft.com/office/drawing/2014/main" id="{06F62A52-4848-4BDD-B4B0-66CF43A7197D}"/>
                </a:ext>
              </a:extLst>
            </p:cNvPr>
            <p:cNvSpPr/>
            <p:nvPr/>
          </p:nvSpPr>
          <p:spPr>
            <a:xfrm>
              <a:off x="1418258" y="341960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4" name="橢圓 463" descr="PLACEHOLDER">
              <a:extLst>
                <a:ext uri="{FF2B5EF4-FFF2-40B4-BE49-F238E27FC236}">
                  <a16:creationId xmlns:a16="http://schemas.microsoft.com/office/drawing/2014/main" id="{3D28F64D-E885-4729-9A72-78FE06151855}"/>
                </a:ext>
              </a:extLst>
            </p:cNvPr>
            <p:cNvSpPr/>
            <p:nvPr/>
          </p:nvSpPr>
          <p:spPr>
            <a:xfrm>
              <a:off x="2075766" y="3419607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5" name="直線接點 464" descr="PLACEHOLDER">
              <a:extLst>
                <a:ext uri="{FF2B5EF4-FFF2-40B4-BE49-F238E27FC236}">
                  <a16:creationId xmlns:a16="http://schemas.microsoft.com/office/drawing/2014/main" id="{9183E3C5-624C-4B88-87BB-E410EE3E98D8}"/>
                </a:ext>
              </a:extLst>
            </p:cNvPr>
            <p:cNvCxnSpPr/>
            <p:nvPr/>
          </p:nvCxnSpPr>
          <p:spPr>
            <a:xfrm flipV="1">
              <a:off x="1791462" y="2913949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箭號: 圓形 465" descr="PLACEHOLDER">
              <a:extLst>
                <a:ext uri="{FF2B5EF4-FFF2-40B4-BE49-F238E27FC236}">
                  <a16:creationId xmlns:a16="http://schemas.microsoft.com/office/drawing/2014/main" id="{260F6F01-E774-4D94-9600-DC0B5D9056EA}"/>
                </a:ext>
              </a:extLst>
            </p:cNvPr>
            <p:cNvSpPr/>
            <p:nvPr/>
          </p:nvSpPr>
          <p:spPr>
            <a:xfrm>
              <a:off x="1680337" y="2758374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9" name="群組 478" descr="PLACEHOLDER">
            <a:extLst>
              <a:ext uri="{FF2B5EF4-FFF2-40B4-BE49-F238E27FC236}">
                <a16:creationId xmlns:a16="http://schemas.microsoft.com/office/drawing/2014/main" id="{D22C6225-26AA-4194-9DF0-0F3486A9FF34}"/>
              </a:ext>
            </a:extLst>
          </p:cNvPr>
          <p:cNvGrpSpPr/>
          <p:nvPr>
            <p:custDataLst>
              <p:tags r:id="rId38"/>
            </p:custDataLst>
          </p:nvPr>
        </p:nvGrpSpPr>
        <p:grpSpPr>
          <a:xfrm rot="7200000">
            <a:off x="1334164" y="3184747"/>
            <a:ext cx="746408" cy="1033540"/>
            <a:chOff x="1170561" y="2901378"/>
            <a:chExt cx="746408" cy="1033540"/>
          </a:xfrm>
        </p:grpSpPr>
        <p:sp>
          <p:nvSpPr>
            <p:cNvPr id="468" name="矩形 467" descr="PLACEHOLDER">
              <a:extLst>
                <a:ext uri="{FF2B5EF4-FFF2-40B4-BE49-F238E27FC236}">
                  <a16:creationId xmlns:a16="http://schemas.microsoft.com/office/drawing/2014/main" id="{9CCEC3C0-9E5B-4C1D-88A2-914FD59F7EF4}"/>
                </a:ext>
              </a:extLst>
            </p:cNvPr>
            <p:cNvSpPr/>
            <p:nvPr/>
          </p:nvSpPr>
          <p:spPr>
            <a:xfrm>
              <a:off x="1215011" y="3323653"/>
              <a:ext cx="657508" cy="5668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9" name="橢圓 468" descr="PLACEHOLDER">
              <a:extLst>
                <a:ext uri="{FF2B5EF4-FFF2-40B4-BE49-F238E27FC236}">
                  <a16:creationId xmlns:a16="http://schemas.microsoft.com/office/drawing/2014/main" id="{B02F5621-E1A4-4C72-B933-9B7FCD4D7520}"/>
                </a:ext>
              </a:extLst>
            </p:cNvPr>
            <p:cNvSpPr/>
            <p:nvPr/>
          </p:nvSpPr>
          <p:spPr>
            <a:xfrm>
              <a:off x="1170561" y="327920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0" name="橢圓 469" descr="PLACEHOLDER">
              <a:extLst>
                <a:ext uri="{FF2B5EF4-FFF2-40B4-BE49-F238E27FC236}">
                  <a16:creationId xmlns:a16="http://schemas.microsoft.com/office/drawing/2014/main" id="{980E1CD7-21B2-410F-A27F-FC0F9A27605A}"/>
                </a:ext>
              </a:extLst>
            </p:cNvPr>
            <p:cNvSpPr/>
            <p:nvPr/>
          </p:nvSpPr>
          <p:spPr>
            <a:xfrm>
              <a:off x="1828069" y="327920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1" name="橢圓 470" descr="PLACEHOLDER">
              <a:extLst>
                <a:ext uri="{FF2B5EF4-FFF2-40B4-BE49-F238E27FC236}">
                  <a16:creationId xmlns:a16="http://schemas.microsoft.com/office/drawing/2014/main" id="{6282E94E-E959-4F06-8961-B5FAC09FC95B}"/>
                </a:ext>
              </a:extLst>
            </p:cNvPr>
            <p:cNvSpPr/>
            <p:nvPr/>
          </p:nvSpPr>
          <p:spPr>
            <a:xfrm>
              <a:off x="1170561" y="38460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2" name="橢圓 471" descr="PLACEHOLDER">
              <a:extLst>
                <a:ext uri="{FF2B5EF4-FFF2-40B4-BE49-F238E27FC236}">
                  <a16:creationId xmlns:a16="http://schemas.microsoft.com/office/drawing/2014/main" id="{538EA9B6-8608-4920-A2E2-8D529E10E303}"/>
                </a:ext>
              </a:extLst>
            </p:cNvPr>
            <p:cNvSpPr/>
            <p:nvPr/>
          </p:nvSpPr>
          <p:spPr>
            <a:xfrm>
              <a:off x="1828069" y="38460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3" name="橢圓 472" descr="PLACEHOLDER">
              <a:extLst>
                <a:ext uri="{FF2B5EF4-FFF2-40B4-BE49-F238E27FC236}">
                  <a16:creationId xmlns:a16="http://schemas.microsoft.com/office/drawing/2014/main" id="{182E001C-A525-4E86-8BBA-F0BC2B985D1A}"/>
                </a:ext>
              </a:extLst>
            </p:cNvPr>
            <p:cNvSpPr/>
            <p:nvPr/>
          </p:nvSpPr>
          <p:spPr>
            <a:xfrm>
              <a:off x="1499315" y="3279203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4" name="橢圓 473" descr="PLACEHOLDER">
              <a:extLst>
                <a:ext uri="{FF2B5EF4-FFF2-40B4-BE49-F238E27FC236}">
                  <a16:creationId xmlns:a16="http://schemas.microsoft.com/office/drawing/2014/main" id="{7702D6AE-B5A6-4972-BD88-691A57087B81}"/>
                </a:ext>
              </a:extLst>
            </p:cNvPr>
            <p:cNvSpPr/>
            <p:nvPr/>
          </p:nvSpPr>
          <p:spPr>
            <a:xfrm>
              <a:off x="1499315" y="3846018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5" name="橢圓 474" descr="PLACEHOLDER">
              <a:extLst>
                <a:ext uri="{FF2B5EF4-FFF2-40B4-BE49-F238E27FC236}">
                  <a16:creationId xmlns:a16="http://schemas.microsoft.com/office/drawing/2014/main" id="{D8236BBA-8714-4D6B-8938-F29C47BCD902}"/>
                </a:ext>
              </a:extLst>
            </p:cNvPr>
            <p:cNvSpPr/>
            <p:nvPr/>
          </p:nvSpPr>
          <p:spPr>
            <a:xfrm>
              <a:off x="1170561" y="356261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6" name="橢圓 475" descr="PLACEHOLDER">
              <a:extLst>
                <a:ext uri="{FF2B5EF4-FFF2-40B4-BE49-F238E27FC236}">
                  <a16:creationId xmlns:a16="http://schemas.microsoft.com/office/drawing/2014/main" id="{965C64E1-19CD-4C3C-9B3C-6ACF35CA2AD4}"/>
                </a:ext>
              </a:extLst>
            </p:cNvPr>
            <p:cNvSpPr/>
            <p:nvPr/>
          </p:nvSpPr>
          <p:spPr>
            <a:xfrm>
              <a:off x="1828069" y="356261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7" name="直線接點 476" descr="PLACEHOLDER">
              <a:extLst>
                <a:ext uri="{FF2B5EF4-FFF2-40B4-BE49-F238E27FC236}">
                  <a16:creationId xmlns:a16="http://schemas.microsoft.com/office/drawing/2014/main" id="{3DF8C677-08C2-458E-9F00-28057A6F7149}"/>
                </a:ext>
              </a:extLst>
            </p:cNvPr>
            <p:cNvCxnSpPr/>
            <p:nvPr/>
          </p:nvCxnSpPr>
          <p:spPr>
            <a:xfrm flipV="1">
              <a:off x="1543765" y="3056953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箭號: 圓形 477" descr="PLACEHOLDER">
              <a:extLst>
                <a:ext uri="{FF2B5EF4-FFF2-40B4-BE49-F238E27FC236}">
                  <a16:creationId xmlns:a16="http://schemas.microsoft.com/office/drawing/2014/main" id="{6A5DD350-1CDD-4C52-BF50-1A0A4E0E2561}"/>
                </a:ext>
              </a:extLst>
            </p:cNvPr>
            <p:cNvSpPr/>
            <p:nvPr/>
          </p:nvSpPr>
          <p:spPr>
            <a:xfrm>
              <a:off x="1432640" y="2901378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3415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2D7347F-B47F-4732-BB6D-E96FBCD8F38A}"/>
              </a:ext>
            </a:extLst>
          </p:cNvPr>
          <p:cNvGrpSpPr/>
          <p:nvPr/>
        </p:nvGrpSpPr>
        <p:grpSpPr>
          <a:xfrm>
            <a:off x="1260360" y="1472396"/>
            <a:ext cx="3034719" cy="3416508"/>
            <a:chOff x="1260360" y="1472396"/>
            <a:chExt cx="3034719" cy="3416508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448968" y="43220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 rot="18000000">
              <a:off x="3682918" y="3609665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 rot="14400000">
              <a:off x="3682918" y="2184819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 rot="10800000">
              <a:off x="2448968" y="1472396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 rot="7200000">
              <a:off x="1215015" y="218482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 rot="3600000">
              <a:off x="1215015" y="3609665"/>
              <a:ext cx="657505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15F7A3-6993-491C-BB1A-1E9B80B6E71B}"/>
              </a:ext>
            </a:extLst>
          </p:cNvPr>
          <p:cNvGrpSpPr/>
          <p:nvPr/>
        </p:nvGrpSpPr>
        <p:grpSpPr>
          <a:xfrm>
            <a:off x="1260360" y="1570055"/>
            <a:ext cx="3034716" cy="3221189"/>
            <a:chOff x="1260360" y="1570055"/>
            <a:chExt cx="3034716" cy="3221189"/>
          </a:xfrm>
        </p:grpSpPr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96659" y="41790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4400000">
              <a:off x="3682916" y="3323656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0800000">
              <a:off x="3435226" y="2041816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7200000">
              <a:off x="2201276" y="1615401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3600000">
              <a:off x="1215015" y="247083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>
              <a:off x="1462706" y="3752670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2E8E5BE-A1F6-4443-9127-60012887F1B3}"/>
              </a:ext>
            </a:extLst>
          </p:cNvPr>
          <p:cNvGrpSpPr/>
          <p:nvPr/>
        </p:nvGrpSpPr>
        <p:grpSpPr>
          <a:xfrm>
            <a:off x="1462707" y="1856065"/>
            <a:ext cx="2630024" cy="2649169"/>
            <a:chOff x="1462707" y="1856065"/>
            <a:chExt cx="2630024" cy="2649169"/>
          </a:xfrm>
        </p:grpSpPr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96659" y="38930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0800000">
              <a:off x="3435225" y="3180651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7200000">
              <a:off x="3187534" y="2184821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3600000">
              <a:off x="2201276" y="1901411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>
              <a:off x="1462707" y="2613835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8000000">
              <a:off x="1710399" y="3609666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F0A95A-5158-4273-B9D4-EAD561D0BC28}"/>
              </a:ext>
            </a:extLst>
          </p:cNvPr>
          <p:cNvGrpSpPr/>
          <p:nvPr/>
        </p:nvGrpSpPr>
        <p:grpSpPr>
          <a:xfrm>
            <a:off x="1755743" y="2044416"/>
            <a:ext cx="2043952" cy="2272468"/>
            <a:chOff x="1755743" y="2044416"/>
            <a:chExt cx="2043952" cy="2272468"/>
          </a:xfrm>
        </p:grpSpPr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448968" y="375006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7200000">
              <a:off x="3187534" y="3323655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3600000">
              <a:off x="3187534" y="2470829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>
              <a:off x="2448968" y="2044416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8000000">
              <a:off x="1710398" y="247083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4400000">
              <a:off x="1710400" y="3323655"/>
              <a:ext cx="657505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7C5F0AD-6A39-4AD8-AF8D-4B74A0CD7288}"/>
              </a:ext>
            </a:extLst>
          </p:cNvPr>
          <p:cNvGrpSpPr/>
          <p:nvPr/>
        </p:nvGrpSpPr>
        <p:grpSpPr>
          <a:xfrm>
            <a:off x="1462708" y="1856064"/>
            <a:ext cx="2630025" cy="2649171"/>
            <a:chOff x="1462708" y="1856064"/>
            <a:chExt cx="2630025" cy="2649171"/>
          </a:xfrm>
        </p:grpSpPr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201276" y="38930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3600000">
              <a:off x="3187535" y="3609665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>
              <a:off x="3435226" y="2613834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18000000">
              <a:off x="2696659" y="1901410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14400000">
              <a:off x="1710397" y="218482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10800000">
              <a:off x="1462708" y="3180649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FB0F35-A602-40DD-8B14-A549B5D50ABC}"/>
              </a:ext>
            </a:extLst>
          </p:cNvPr>
          <p:cNvGrpSpPr/>
          <p:nvPr/>
        </p:nvGrpSpPr>
        <p:grpSpPr>
          <a:xfrm>
            <a:off x="1260357" y="1570054"/>
            <a:ext cx="3034722" cy="3221191"/>
            <a:chOff x="1260357" y="1570054"/>
            <a:chExt cx="3034722" cy="3221191"/>
          </a:xfrm>
        </p:grpSpPr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201276" y="41790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>
              <a:off x="3435226" y="3752670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18000000">
              <a:off x="3682918" y="2470829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14400000">
              <a:off x="2696659" y="1615400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10800000">
              <a:off x="1462706" y="2041815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7200000">
              <a:off x="1215011" y="3323653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E3DBA9-C08C-476B-B3A3-EF4A0878D7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11609" y="6322377"/>
            <a:ext cx="378439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自動分組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</a:p>
        </p:txBody>
      </p:sp>
      <p:grpSp>
        <p:nvGrpSpPr>
          <p:cNvPr id="23" name="群組 22" descr="PLACEHOLDER">
            <a:extLst>
              <a:ext uri="{FF2B5EF4-FFF2-40B4-BE49-F238E27FC236}">
                <a16:creationId xmlns:a16="http://schemas.microsoft.com/office/drawing/2014/main" id="{340FD210-4F04-444B-AD1D-EB6678E8B1C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127010" y="961221"/>
            <a:ext cx="3301419" cy="4061033"/>
            <a:chOff x="1127010" y="961221"/>
            <a:chExt cx="3301419" cy="4061033"/>
          </a:xfrm>
        </p:grpSpPr>
        <p:sp>
          <p:nvSpPr>
            <p:cNvPr id="12" name="矩形 11" descr="PLACEHOLDER">
              <a:extLst>
                <a:ext uri="{FF2B5EF4-FFF2-40B4-BE49-F238E27FC236}">
                  <a16:creationId xmlns:a16="http://schemas.microsoft.com/office/drawing/2014/main" id="{7509AE95-8663-4589-A290-3ED71D90C03A}"/>
                </a:ext>
              </a:extLst>
            </p:cNvPr>
            <p:cNvSpPr/>
            <p:nvPr/>
          </p:nvSpPr>
          <p:spPr>
            <a:xfrm>
              <a:off x="1171460" y="1383496"/>
              <a:ext cx="3212519" cy="359430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338EB4F1-8ADD-4E14-B54C-CC43B8F16DDA}"/>
                </a:ext>
              </a:extLst>
            </p:cNvPr>
            <p:cNvSpPr/>
            <p:nvPr/>
          </p:nvSpPr>
          <p:spPr>
            <a:xfrm>
              <a:off x="1127010" y="1339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9EC50DA6-386F-4123-B021-D4F3880F09DF}"/>
                </a:ext>
              </a:extLst>
            </p:cNvPr>
            <p:cNvSpPr/>
            <p:nvPr/>
          </p:nvSpPr>
          <p:spPr>
            <a:xfrm>
              <a:off x="4339529" y="1339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AC597C4F-D2E2-4732-827B-9C84CF7FB1D9}"/>
                </a:ext>
              </a:extLst>
            </p:cNvPr>
            <p:cNvSpPr/>
            <p:nvPr/>
          </p:nvSpPr>
          <p:spPr>
            <a:xfrm>
              <a:off x="1127010" y="4933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76FFB968-758D-4BF1-B169-E471A3B03F7E}"/>
                </a:ext>
              </a:extLst>
            </p:cNvPr>
            <p:cNvSpPr/>
            <p:nvPr/>
          </p:nvSpPr>
          <p:spPr>
            <a:xfrm>
              <a:off x="4339529" y="4933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C7406D99-24AD-4A74-9567-7ACF7FFC9502}"/>
                </a:ext>
              </a:extLst>
            </p:cNvPr>
            <p:cNvSpPr/>
            <p:nvPr/>
          </p:nvSpPr>
          <p:spPr>
            <a:xfrm>
              <a:off x="2733269" y="133904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>
              <a:extLst>
                <a:ext uri="{FF2B5EF4-FFF2-40B4-BE49-F238E27FC236}">
                  <a16:creationId xmlns:a16="http://schemas.microsoft.com/office/drawing/2014/main" id="{7F4DEFD2-BC2D-4DD9-9D9F-09BAA7C0E18D}"/>
                </a:ext>
              </a:extLst>
            </p:cNvPr>
            <p:cNvSpPr/>
            <p:nvPr/>
          </p:nvSpPr>
          <p:spPr>
            <a:xfrm>
              <a:off x="2733269" y="493335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>
              <a:extLst>
                <a:ext uri="{FF2B5EF4-FFF2-40B4-BE49-F238E27FC236}">
                  <a16:creationId xmlns:a16="http://schemas.microsoft.com/office/drawing/2014/main" id="{6FE20293-98C8-48F4-8623-86055ADACB1B}"/>
                </a:ext>
              </a:extLst>
            </p:cNvPr>
            <p:cNvSpPr/>
            <p:nvPr/>
          </p:nvSpPr>
          <p:spPr>
            <a:xfrm>
              <a:off x="1127010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3ACAA0E2-2FFC-4E65-B18D-69234D8ADA01}"/>
                </a:ext>
              </a:extLst>
            </p:cNvPr>
            <p:cNvSpPr/>
            <p:nvPr/>
          </p:nvSpPr>
          <p:spPr>
            <a:xfrm>
              <a:off x="4339529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 descr="PLACEHOLDER">
              <a:extLst>
                <a:ext uri="{FF2B5EF4-FFF2-40B4-BE49-F238E27FC236}">
                  <a16:creationId xmlns:a16="http://schemas.microsoft.com/office/drawing/2014/main" id="{F336DDF2-3120-43D4-8478-E5A0EA53D071}"/>
                </a:ext>
              </a:extLst>
            </p:cNvPr>
            <p:cNvCxnSpPr/>
            <p:nvPr/>
          </p:nvCxnSpPr>
          <p:spPr>
            <a:xfrm flipV="1">
              <a:off x="2777719" y="1116796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箭號: 圓形 21" descr="PLACEHOLDER">
              <a:extLst>
                <a:ext uri="{FF2B5EF4-FFF2-40B4-BE49-F238E27FC236}">
                  <a16:creationId xmlns:a16="http://schemas.microsoft.com/office/drawing/2014/main" id="{45239C8E-3B07-4D82-82A9-332A2C52253F}"/>
                </a:ext>
              </a:extLst>
            </p:cNvPr>
            <p:cNvSpPr/>
            <p:nvPr/>
          </p:nvSpPr>
          <p:spPr>
            <a:xfrm>
              <a:off x="2666594" y="961221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群組 34" descr="PLACEHOLDER">
            <a:extLst>
              <a:ext uri="{FF2B5EF4-FFF2-40B4-BE49-F238E27FC236}">
                <a16:creationId xmlns:a16="http://schemas.microsoft.com/office/drawing/2014/main" id="{194BCE61-0D9B-498E-8464-9FE89905255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127010" y="1058880"/>
            <a:ext cx="3301416" cy="3865714"/>
            <a:chOff x="1127010" y="1058880"/>
            <a:chExt cx="3301416" cy="3865714"/>
          </a:xfrm>
        </p:grpSpPr>
        <p:sp>
          <p:nvSpPr>
            <p:cNvPr id="24" name="矩形 23" descr="PLACEHOLDER">
              <a:extLst>
                <a:ext uri="{FF2B5EF4-FFF2-40B4-BE49-F238E27FC236}">
                  <a16:creationId xmlns:a16="http://schemas.microsoft.com/office/drawing/2014/main" id="{7EA77D06-4FB0-4C07-AA9E-02EF60C6BAFB}"/>
                </a:ext>
              </a:extLst>
            </p:cNvPr>
            <p:cNvSpPr/>
            <p:nvPr/>
          </p:nvSpPr>
          <p:spPr>
            <a:xfrm>
              <a:off x="1171460" y="1481155"/>
              <a:ext cx="3212516" cy="339898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782D61EE-C61D-488A-833E-9FFCB1B33CC0}"/>
                </a:ext>
              </a:extLst>
            </p:cNvPr>
            <p:cNvSpPr/>
            <p:nvPr/>
          </p:nvSpPr>
          <p:spPr>
            <a:xfrm>
              <a:off x="1127010" y="143670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4387BB45-215C-492C-86AF-EDEF64640D73}"/>
                </a:ext>
              </a:extLst>
            </p:cNvPr>
            <p:cNvSpPr/>
            <p:nvPr/>
          </p:nvSpPr>
          <p:spPr>
            <a:xfrm>
              <a:off x="4339526" y="143670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2F6AEC58-0576-4613-9524-DD931B40FD1B}"/>
                </a:ext>
              </a:extLst>
            </p:cNvPr>
            <p:cNvSpPr/>
            <p:nvPr/>
          </p:nvSpPr>
          <p:spPr>
            <a:xfrm>
              <a:off x="1127010" y="483569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>
              <a:extLst>
                <a:ext uri="{FF2B5EF4-FFF2-40B4-BE49-F238E27FC236}">
                  <a16:creationId xmlns:a16="http://schemas.microsoft.com/office/drawing/2014/main" id="{10A3D7A3-B6EB-44D9-91F8-4D70D0658D7B}"/>
                </a:ext>
              </a:extLst>
            </p:cNvPr>
            <p:cNvSpPr/>
            <p:nvPr/>
          </p:nvSpPr>
          <p:spPr>
            <a:xfrm>
              <a:off x="4339526" y="483569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>
              <a:extLst>
                <a:ext uri="{FF2B5EF4-FFF2-40B4-BE49-F238E27FC236}">
                  <a16:creationId xmlns:a16="http://schemas.microsoft.com/office/drawing/2014/main" id="{2ACEBD37-83F7-4CAB-B7A5-DD782849734D}"/>
                </a:ext>
              </a:extLst>
            </p:cNvPr>
            <p:cNvSpPr/>
            <p:nvPr/>
          </p:nvSpPr>
          <p:spPr>
            <a:xfrm>
              <a:off x="2733268" y="143670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>
              <a:extLst>
                <a:ext uri="{FF2B5EF4-FFF2-40B4-BE49-F238E27FC236}">
                  <a16:creationId xmlns:a16="http://schemas.microsoft.com/office/drawing/2014/main" id="{D86BA9FA-8B4A-425F-97CE-A9CF1A8C775E}"/>
                </a:ext>
              </a:extLst>
            </p:cNvPr>
            <p:cNvSpPr/>
            <p:nvPr/>
          </p:nvSpPr>
          <p:spPr>
            <a:xfrm>
              <a:off x="2733268" y="483569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>
              <a:extLst>
                <a:ext uri="{FF2B5EF4-FFF2-40B4-BE49-F238E27FC236}">
                  <a16:creationId xmlns:a16="http://schemas.microsoft.com/office/drawing/2014/main" id="{B18949EB-4F51-4D26-B824-541E617423CA}"/>
                </a:ext>
              </a:extLst>
            </p:cNvPr>
            <p:cNvSpPr/>
            <p:nvPr/>
          </p:nvSpPr>
          <p:spPr>
            <a:xfrm>
              <a:off x="1127010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>
              <a:extLst>
                <a:ext uri="{FF2B5EF4-FFF2-40B4-BE49-F238E27FC236}">
                  <a16:creationId xmlns:a16="http://schemas.microsoft.com/office/drawing/2014/main" id="{F1C16010-13D7-4BFC-96D7-8800820B1539}"/>
                </a:ext>
              </a:extLst>
            </p:cNvPr>
            <p:cNvSpPr/>
            <p:nvPr/>
          </p:nvSpPr>
          <p:spPr>
            <a:xfrm>
              <a:off x="4339526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 descr="PLACEHOLDER">
              <a:extLst>
                <a:ext uri="{FF2B5EF4-FFF2-40B4-BE49-F238E27FC236}">
                  <a16:creationId xmlns:a16="http://schemas.microsoft.com/office/drawing/2014/main" id="{FAB161A0-9334-4805-A624-C26FED0558E8}"/>
                </a:ext>
              </a:extLst>
            </p:cNvPr>
            <p:cNvCxnSpPr/>
            <p:nvPr/>
          </p:nvCxnSpPr>
          <p:spPr>
            <a:xfrm flipV="1">
              <a:off x="2777718" y="1214455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箭號: 圓形 33" descr="PLACEHOLDER">
              <a:extLst>
                <a:ext uri="{FF2B5EF4-FFF2-40B4-BE49-F238E27FC236}">
                  <a16:creationId xmlns:a16="http://schemas.microsoft.com/office/drawing/2014/main" id="{788F4741-71EA-466B-B5F1-1D4CC523185B}"/>
                </a:ext>
              </a:extLst>
            </p:cNvPr>
            <p:cNvSpPr/>
            <p:nvPr/>
          </p:nvSpPr>
          <p:spPr>
            <a:xfrm>
              <a:off x="2666593" y="1058880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群組 46" descr="PLACEHOLDER">
            <a:extLst>
              <a:ext uri="{FF2B5EF4-FFF2-40B4-BE49-F238E27FC236}">
                <a16:creationId xmlns:a16="http://schemas.microsoft.com/office/drawing/2014/main" id="{E7C40E35-39BC-443C-83EE-6439A1096DC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29357" y="1344890"/>
            <a:ext cx="2896724" cy="3293694"/>
            <a:chOff x="1329357" y="1344890"/>
            <a:chExt cx="2896724" cy="3293694"/>
          </a:xfrm>
        </p:grpSpPr>
        <p:sp>
          <p:nvSpPr>
            <p:cNvPr id="36" name="矩形 35" descr="PLACEHOLDER">
              <a:extLst>
                <a:ext uri="{FF2B5EF4-FFF2-40B4-BE49-F238E27FC236}">
                  <a16:creationId xmlns:a16="http://schemas.microsoft.com/office/drawing/2014/main" id="{64699287-E338-479E-A703-7ABA6BF6DE29}"/>
                </a:ext>
              </a:extLst>
            </p:cNvPr>
            <p:cNvSpPr/>
            <p:nvPr/>
          </p:nvSpPr>
          <p:spPr>
            <a:xfrm>
              <a:off x="1373807" y="1767165"/>
              <a:ext cx="2807824" cy="28269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8546D74B-1352-4555-931F-3A2673325C19}"/>
                </a:ext>
              </a:extLst>
            </p:cNvPr>
            <p:cNvSpPr/>
            <p:nvPr/>
          </p:nvSpPr>
          <p:spPr>
            <a:xfrm>
              <a:off x="1329357" y="17227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4DD609C5-58C4-4340-BB0B-A1404B27BD46}"/>
                </a:ext>
              </a:extLst>
            </p:cNvPr>
            <p:cNvSpPr/>
            <p:nvPr/>
          </p:nvSpPr>
          <p:spPr>
            <a:xfrm>
              <a:off x="4137181" y="17227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8FF1BE93-0491-47AA-A847-28DB76F31A83}"/>
                </a:ext>
              </a:extLst>
            </p:cNvPr>
            <p:cNvSpPr/>
            <p:nvPr/>
          </p:nvSpPr>
          <p:spPr>
            <a:xfrm>
              <a:off x="1329357" y="454968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>
              <a:extLst>
                <a:ext uri="{FF2B5EF4-FFF2-40B4-BE49-F238E27FC236}">
                  <a16:creationId xmlns:a16="http://schemas.microsoft.com/office/drawing/2014/main" id="{1C13E3AA-8B40-4653-8A56-2DDCA09BF1E3}"/>
                </a:ext>
              </a:extLst>
            </p:cNvPr>
            <p:cNvSpPr/>
            <p:nvPr/>
          </p:nvSpPr>
          <p:spPr>
            <a:xfrm>
              <a:off x="4137181" y="454968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>
              <a:extLst>
                <a:ext uri="{FF2B5EF4-FFF2-40B4-BE49-F238E27FC236}">
                  <a16:creationId xmlns:a16="http://schemas.microsoft.com/office/drawing/2014/main" id="{F4E481D2-F8AD-4C3D-BDD0-731A43BA5EEF}"/>
                </a:ext>
              </a:extLst>
            </p:cNvPr>
            <p:cNvSpPr/>
            <p:nvPr/>
          </p:nvSpPr>
          <p:spPr>
            <a:xfrm>
              <a:off x="2733269" y="172271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>
              <a:extLst>
                <a:ext uri="{FF2B5EF4-FFF2-40B4-BE49-F238E27FC236}">
                  <a16:creationId xmlns:a16="http://schemas.microsoft.com/office/drawing/2014/main" id="{883E6A28-BF8D-4201-8548-F5FBBE8D24D1}"/>
                </a:ext>
              </a:extLst>
            </p:cNvPr>
            <p:cNvSpPr/>
            <p:nvPr/>
          </p:nvSpPr>
          <p:spPr>
            <a:xfrm>
              <a:off x="2733269" y="454968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>
              <a:extLst>
                <a:ext uri="{FF2B5EF4-FFF2-40B4-BE49-F238E27FC236}">
                  <a16:creationId xmlns:a16="http://schemas.microsoft.com/office/drawing/2014/main" id="{CB53DAEC-113C-4BE6-A152-1860F9774B27}"/>
                </a:ext>
              </a:extLst>
            </p:cNvPr>
            <p:cNvSpPr/>
            <p:nvPr/>
          </p:nvSpPr>
          <p:spPr>
            <a:xfrm>
              <a:off x="1329357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>
              <a:extLst>
                <a:ext uri="{FF2B5EF4-FFF2-40B4-BE49-F238E27FC236}">
                  <a16:creationId xmlns:a16="http://schemas.microsoft.com/office/drawing/2014/main" id="{117BDC03-ADF0-4577-A236-AE54333937A8}"/>
                </a:ext>
              </a:extLst>
            </p:cNvPr>
            <p:cNvSpPr/>
            <p:nvPr/>
          </p:nvSpPr>
          <p:spPr>
            <a:xfrm>
              <a:off x="4137181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 descr="PLACEHOLDER">
              <a:extLst>
                <a:ext uri="{FF2B5EF4-FFF2-40B4-BE49-F238E27FC236}">
                  <a16:creationId xmlns:a16="http://schemas.microsoft.com/office/drawing/2014/main" id="{3C1015FF-EEC4-4090-9420-8F1591A937D6}"/>
                </a:ext>
              </a:extLst>
            </p:cNvPr>
            <p:cNvCxnSpPr/>
            <p:nvPr/>
          </p:nvCxnSpPr>
          <p:spPr>
            <a:xfrm flipV="1">
              <a:off x="2777719" y="1500465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箭號: 圓形 45" descr="PLACEHOLDER">
              <a:extLst>
                <a:ext uri="{FF2B5EF4-FFF2-40B4-BE49-F238E27FC236}">
                  <a16:creationId xmlns:a16="http://schemas.microsoft.com/office/drawing/2014/main" id="{474DCB63-060A-489F-AF91-0DE5F04C9728}"/>
                </a:ext>
              </a:extLst>
            </p:cNvPr>
            <p:cNvSpPr/>
            <p:nvPr/>
          </p:nvSpPr>
          <p:spPr>
            <a:xfrm>
              <a:off x="2666594" y="1344890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群組 94" descr="PLACEHOLDER">
            <a:extLst>
              <a:ext uri="{FF2B5EF4-FFF2-40B4-BE49-F238E27FC236}">
                <a16:creationId xmlns:a16="http://schemas.microsoft.com/office/drawing/2014/main" id="{D864E2CB-6FE8-4CB5-AE5E-EFA376D56F4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622393" y="1533241"/>
            <a:ext cx="2310652" cy="2916993"/>
            <a:chOff x="1622393" y="1533241"/>
            <a:chExt cx="2310652" cy="2916993"/>
          </a:xfrm>
        </p:grpSpPr>
        <p:sp>
          <p:nvSpPr>
            <p:cNvPr id="48" name="矩形 47" descr="PLACEHOLDER">
              <a:extLst>
                <a:ext uri="{FF2B5EF4-FFF2-40B4-BE49-F238E27FC236}">
                  <a16:creationId xmlns:a16="http://schemas.microsoft.com/office/drawing/2014/main" id="{4F404334-9FB0-471D-864E-626408E26561}"/>
                </a:ext>
              </a:extLst>
            </p:cNvPr>
            <p:cNvSpPr/>
            <p:nvPr/>
          </p:nvSpPr>
          <p:spPr>
            <a:xfrm>
              <a:off x="1666843" y="1955516"/>
              <a:ext cx="2221752" cy="245026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>
              <a:extLst>
                <a:ext uri="{FF2B5EF4-FFF2-40B4-BE49-F238E27FC236}">
                  <a16:creationId xmlns:a16="http://schemas.microsoft.com/office/drawing/2014/main" id="{DE577FC4-4CD9-4563-A887-E339E07FDFB1}"/>
                </a:ext>
              </a:extLst>
            </p:cNvPr>
            <p:cNvSpPr/>
            <p:nvPr/>
          </p:nvSpPr>
          <p:spPr>
            <a:xfrm>
              <a:off x="1622393" y="19110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>
              <a:extLst>
                <a:ext uri="{FF2B5EF4-FFF2-40B4-BE49-F238E27FC236}">
                  <a16:creationId xmlns:a16="http://schemas.microsoft.com/office/drawing/2014/main" id="{2BDF4F3D-806F-48FB-B80E-852D9FE4754B}"/>
                </a:ext>
              </a:extLst>
            </p:cNvPr>
            <p:cNvSpPr/>
            <p:nvPr/>
          </p:nvSpPr>
          <p:spPr>
            <a:xfrm>
              <a:off x="3844145" y="19110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 descr="PLACEHOLDER">
              <a:extLst>
                <a:ext uri="{FF2B5EF4-FFF2-40B4-BE49-F238E27FC236}">
                  <a16:creationId xmlns:a16="http://schemas.microsoft.com/office/drawing/2014/main" id="{17F7A6BD-2703-4B9E-8337-26CAC194482B}"/>
                </a:ext>
              </a:extLst>
            </p:cNvPr>
            <p:cNvSpPr/>
            <p:nvPr/>
          </p:nvSpPr>
          <p:spPr>
            <a:xfrm>
              <a:off x="1622393" y="436133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 descr="PLACEHOLDER">
              <a:extLst>
                <a:ext uri="{FF2B5EF4-FFF2-40B4-BE49-F238E27FC236}">
                  <a16:creationId xmlns:a16="http://schemas.microsoft.com/office/drawing/2014/main" id="{AB1D6108-B31A-484D-A00C-075F4177B00B}"/>
                </a:ext>
              </a:extLst>
            </p:cNvPr>
            <p:cNvSpPr/>
            <p:nvPr/>
          </p:nvSpPr>
          <p:spPr>
            <a:xfrm>
              <a:off x="3844145" y="436133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 descr="PLACEHOLDER">
              <a:extLst>
                <a:ext uri="{FF2B5EF4-FFF2-40B4-BE49-F238E27FC236}">
                  <a16:creationId xmlns:a16="http://schemas.microsoft.com/office/drawing/2014/main" id="{031E4651-62EF-4636-8E64-B67AAAD2AD18}"/>
                </a:ext>
              </a:extLst>
            </p:cNvPr>
            <p:cNvSpPr/>
            <p:nvPr/>
          </p:nvSpPr>
          <p:spPr>
            <a:xfrm>
              <a:off x="2733269" y="1911066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 descr="PLACEHOLDER">
              <a:extLst>
                <a:ext uri="{FF2B5EF4-FFF2-40B4-BE49-F238E27FC236}">
                  <a16:creationId xmlns:a16="http://schemas.microsoft.com/office/drawing/2014/main" id="{BDCCAF82-273F-4E48-9503-EF30FE321BF2}"/>
                </a:ext>
              </a:extLst>
            </p:cNvPr>
            <p:cNvSpPr/>
            <p:nvPr/>
          </p:nvSpPr>
          <p:spPr>
            <a:xfrm>
              <a:off x="2733269" y="436133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 descr="PLACEHOLDER">
              <a:extLst>
                <a:ext uri="{FF2B5EF4-FFF2-40B4-BE49-F238E27FC236}">
                  <a16:creationId xmlns:a16="http://schemas.microsoft.com/office/drawing/2014/main" id="{C498B263-4B45-421F-9F6F-36F13FA9D57D}"/>
                </a:ext>
              </a:extLst>
            </p:cNvPr>
            <p:cNvSpPr/>
            <p:nvPr/>
          </p:nvSpPr>
          <p:spPr>
            <a:xfrm>
              <a:off x="1622393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 descr="PLACEHOLDER">
              <a:extLst>
                <a:ext uri="{FF2B5EF4-FFF2-40B4-BE49-F238E27FC236}">
                  <a16:creationId xmlns:a16="http://schemas.microsoft.com/office/drawing/2014/main" id="{55462661-044C-457E-AE0C-880B4FAC5783}"/>
                </a:ext>
              </a:extLst>
            </p:cNvPr>
            <p:cNvSpPr/>
            <p:nvPr/>
          </p:nvSpPr>
          <p:spPr>
            <a:xfrm>
              <a:off x="3844145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 descr="PLACEHOLDER">
              <a:extLst>
                <a:ext uri="{FF2B5EF4-FFF2-40B4-BE49-F238E27FC236}">
                  <a16:creationId xmlns:a16="http://schemas.microsoft.com/office/drawing/2014/main" id="{E30547BB-5867-4F8B-93A2-6D276FB11897}"/>
                </a:ext>
              </a:extLst>
            </p:cNvPr>
            <p:cNvCxnSpPr/>
            <p:nvPr/>
          </p:nvCxnSpPr>
          <p:spPr>
            <a:xfrm flipV="1">
              <a:off x="2777719" y="1688816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箭號: 圓形 93" descr="PLACEHOLDER">
              <a:extLst>
                <a:ext uri="{FF2B5EF4-FFF2-40B4-BE49-F238E27FC236}">
                  <a16:creationId xmlns:a16="http://schemas.microsoft.com/office/drawing/2014/main" id="{EA2CC656-3533-464A-87CD-7477D51420FC}"/>
                </a:ext>
              </a:extLst>
            </p:cNvPr>
            <p:cNvSpPr/>
            <p:nvPr/>
          </p:nvSpPr>
          <p:spPr>
            <a:xfrm>
              <a:off x="2666594" y="1533241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群組 106" descr="PLACEHOLDER">
            <a:extLst>
              <a:ext uri="{FF2B5EF4-FFF2-40B4-BE49-F238E27FC236}">
                <a16:creationId xmlns:a16="http://schemas.microsoft.com/office/drawing/2014/main" id="{F7C7FC6E-F22F-4CB2-957B-A3631B8FAD3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329358" y="1344889"/>
            <a:ext cx="2896725" cy="3293696"/>
            <a:chOff x="1329358" y="1344889"/>
            <a:chExt cx="2896725" cy="3293696"/>
          </a:xfrm>
        </p:grpSpPr>
        <p:sp>
          <p:nvSpPr>
            <p:cNvPr id="96" name="矩形 95" descr="PLACEHOLDER">
              <a:extLst>
                <a:ext uri="{FF2B5EF4-FFF2-40B4-BE49-F238E27FC236}">
                  <a16:creationId xmlns:a16="http://schemas.microsoft.com/office/drawing/2014/main" id="{8F3F6F7D-8664-479A-882F-15144CD30F9F}"/>
                </a:ext>
              </a:extLst>
            </p:cNvPr>
            <p:cNvSpPr/>
            <p:nvPr/>
          </p:nvSpPr>
          <p:spPr>
            <a:xfrm>
              <a:off x="1373808" y="1767164"/>
              <a:ext cx="2807825" cy="282697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 descr="PLACEHOLDER">
              <a:extLst>
                <a:ext uri="{FF2B5EF4-FFF2-40B4-BE49-F238E27FC236}">
                  <a16:creationId xmlns:a16="http://schemas.microsoft.com/office/drawing/2014/main" id="{1A2473E0-5554-4674-98DE-B64D97A2E4ED}"/>
                </a:ext>
              </a:extLst>
            </p:cNvPr>
            <p:cNvSpPr/>
            <p:nvPr/>
          </p:nvSpPr>
          <p:spPr>
            <a:xfrm>
              <a:off x="1329358" y="172271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 descr="PLACEHOLDER">
              <a:extLst>
                <a:ext uri="{FF2B5EF4-FFF2-40B4-BE49-F238E27FC236}">
                  <a16:creationId xmlns:a16="http://schemas.microsoft.com/office/drawing/2014/main" id="{9F515F1F-084B-4D60-B331-44CC226F2FE6}"/>
                </a:ext>
              </a:extLst>
            </p:cNvPr>
            <p:cNvSpPr/>
            <p:nvPr/>
          </p:nvSpPr>
          <p:spPr>
            <a:xfrm>
              <a:off x="4137183" y="172271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>
              <a:extLst>
                <a:ext uri="{FF2B5EF4-FFF2-40B4-BE49-F238E27FC236}">
                  <a16:creationId xmlns:a16="http://schemas.microsoft.com/office/drawing/2014/main" id="{43ED77CE-7B04-4A8C-924C-720084357EE9}"/>
                </a:ext>
              </a:extLst>
            </p:cNvPr>
            <p:cNvSpPr/>
            <p:nvPr/>
          </p:nvSpPr>
          <p:spPr>
            <a:xfrm>
              <a:off x="1329358" y="454968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 descr="PLACEHOLDER">
              <a:extLst>
                <a:ext uri="{FF2B5EF4-FFF2-40B4-BE49-F238E27FC236}">
                  <a16:creationId xmlns:a16="http://schemas.microsoft.com/office/drawing/2014/main" id="{41235F80-8151-4FF7-95A8-6B2C2A71B355}"/>
                </a:ext>
              </a:extLst>
            </p:cNvPr>
            <p:cNvSpPr/>
            <p:nvPr/>
          </p:nvSpPr>
          <p:spPr>
            <a:xfrm>
              <a:off x="4137183" y="454968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 descr="PLACEHOLDER">
              <a:extLst>
                <a:ext uri="{FF2B5EF4-FFF2-40B4-BE49-F238E27FC236}">
                  <a16:creationId xmlns:a16="http://schemas.microsoft.com/office/drawing/2014/main" id="{022C9F32-E2E5-4FE8-92FE-D97174004445}"/>
                </a:ext>
              </a:extLst>
            </p:cNvPr>
            <p:cNvSpPr/>
            <p:nvPr/>
          </p:nvSpPr>
          <p:spPr>
            <a:xfrm>
              <a:off x="2733271" y="172271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 descr="PLACEHOLDER">
              <a:extLst>
                <a:ext uri="{FF2B5EF4-FFF2-40B4-BE49-F238E27FC236}">
                  <a16:creationId xmlns:a16="http://schemas.microsoft.com/office/drawing/2014/main" id="{C4A29346-DCFC-4701-969B-394AF69E7588}"/>
                </a:ext>
              </a:extLst>
            </p:cNvPr>
            <p:cNvSpPr/>
            <p:nvPr/>
          </p:nvSpPr>
          <p:spPr>
            <a:xfrm>
              <a:off x="2733271" y="454968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 descr="PLACEHOLDER">
              <a:extLst>
                <a:ext uri="{FF2B5EF4-FFF2-40B4-BE49-F238E27FC236}">
                  <a16:creationId xmlns:a16="http://schemas.microsoft.com/office/drawing/2014/main" id="{E6FA67B0-3D36-4FEB-9050-CBB937A8919F}"/>
                </a:ext>
              </a:extLst>
            </p:cNvPr>
            <p:cNvSpPr/>
            <p:nvPr/>
          </p:nvSpPr>
          <p:spPr>
            <a:xfrm>
              <a:off x="1329358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 descr="PLACEHOLDER">
              <a:extLst>
                <a:ext uri="{FF2B5EF4-FFF2-40B4-BE49-F238E27FC236}">
                  <a16:creationId xmlns:a16="http://schemas.microsoft.com/office/drawing/2014/main" id="{B3E4AC22-BBD3-4EF9-97A3-B0DD89DECB15}"/>
                </a:ext>
              </a:extLst>
            </p:cNvPr>
            <p:cNvSpPr/>
            <p:nvPr/>
          </p:nvSpPr>
          <p:spPr>
            <a:xfrm>
              <a:off x="4137183" y="3136200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 descr="PLACEHOLDER">
              <a:extLst>
                <a:ext uri="{FF2B5EF4-FFF2-40B4-BE49-F238E27FC236}">
                  <a16:creationId xmlns:a16="http://schemas.microsoft.com/office/drawing/2014/main" id="{7DFCC01D-569B-4C5E-AA6B-7E7DF83B304A}"/>
                </a:ext>
              </a:extLst>
            </p:cNvPr>
            <p:cNvCxnSpPr/>
            <p:nvPr/>
          </p:nvCxnSpPr>
          <p:spPr>
            <a:xfrm flipV="1">
              <a:off x="2777721" y="1500464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箭號: 圓形 105" descr="PLACEHOLDER">
              <a:extLst>
                <a:ext uri="{FF2B5EF4-FFF2-40B4-BE49-F238E27FC236}">
                  <a16:creationId xmlns:a16="http://schemas.microsoft.com/office/drawing/2014/main" id="{95D7B2EC-BE32-4E6F-809A-14A0622B5FC2}"/>
                </a:ext>
              </a:extLst>
            </p:cNvPr>
            <p:cNvSpPr/>
            <p:nvPr/>
          </p:nvSpPr>
          <p:spPr>
            <a:xfrm>
              <a:off x="2666596" y="1344889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群組 118" descr="PLACEHOLDER">
            <a:extLst>
              <a:ext uri="{FF2B5EF4-FFF2-40B4-BE49-F238E27FC236}">
                <a16:creationId xmlns:a16="http://schemas.microsoft.com/office/drawing/2014/main" id="{AC4D3401-5CC8-4337-8590-E0FAFD742C8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27007" y="1058879"/>
            <a:ext cx="3301422" cy="3865716"/>
            <a:chOff x="1127007" y="1058879"/>
            <a:chExt cx="3301422" cy="3865716"/>
          </a:xfrm>
        </p:grpSpPr>
        <p:sp>
          <p:nvSpPr>
            <p:cNvPr id="108" name="矩形 107" descr="PLACEHOLDER">
              <a:extLst>
                <a:ext uri="{FF2B5EF4-FFF2-40B4-BE49-F238E27FC236}">
                  <a16:creationId xmlns:a16="http://schemas.microsoft.com/office/drawing/2014/main" id="{C650DBB1-0832-4A00-897E-D63E3596098F}"/>
                </a:ext>
              </a:extLst>
            </p:cNvPr>
            <p:cNvSpPr/>
            <p:nvPr/>
          </p:nvSpPr>
          <p:spPr>
            <a:xfrm>
              <a:off x="1171457" y="1481154"/>
              <a:ext cx="3212522" cy="339899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 descr="PLACEHOLDER">
              <a:extLst>
                <a:ext uri="{FF2B5EF4-FFF2-40B4-BE49-F238E27FC236}">
                  <a16:creationId xmlns:a16="http://schemas.microsoft.com/office/drawing/2014/main" id="{8F62FFC4-F4D1-4381-8BBC-7FAC9760C32B}"/>
                </a:ext>
              </a:extLst>
            </p:cNvPr>
            <p:cNvSpPr/>
            <p:nvPr/>
          </p:nvSpPr>
          <p:spPr>
            <a:xfrm>
              <a:off x="1127007" y="143670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 descr="PLACEHOLDER">
              <a:extLst>
                <a:ext uri="{FF2B5EF4-FFF2-40B4-BE49-F238E27FC236}">
                  <a16:creationId xmlns:a16="http://schemas.microsoft.com/office/drawing/2014/main" id="{06AF2103-EEE1-496C-AC1B-66C55979A10E}"/>
                </a:ext>
              </a:extLst>
            </p:cNvPr>
            <p:cNvSpPr/>
            <p:nvPr/>
          </p:nvSpPr>
          <p:spPr>
            <a:xfrm>
              <a:off x="4339529" y="143670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 descr="PLACEHOLDER">
              <a:extLst>
                <a:ext uri="{FF2B5EF4-FFF2-40B4-BE49-F238E27FC236}">
                  <a16:creationId xmlns:a16="http://schemas.microsoft.com/office/drawing/2014/main" id="{BC6034D9-DF68-4DCA-B212-45986F08070D}"/>
                </a:ext>
              </a:extLst>
            </p:cNvPr>
            <p:cNvSpPr/>
            <p:nvPr/>
          </p:nvSpPr>
          <p:spPr>
            <a:xfrm>
              <a:off x="1127007" y="483569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 descr="PLACEHOLDER">
              <a:extLst>
                <a:ext uri="{FF2B5EF4-FFF2-40B4-BE49-F238E27FC236}">
                  <a16:creationId xmlns:a16="http://schemas.microsoft.com/office/drawing/2014/main" id="{83E86574-75C5-492D-8254-E01159C7849A}"/>
                </a:ext>
              </a:extLst>
            </p:cNvPr>
            <p:cNvSpPr/>
            <p:nvPr/>
          </p:nvSpPr>
          <p:spPr>
            <a:xfrm>
              <a:off x="4339529" y="483569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 descr="PLACEHOLDER">
              <a:extLst>
                <a:ext uri="{FF2B5EF4-FFF2-40B4-BE49-F238E27FC236}">
                  <a16:creationId xmlns:a16="http://schemas.microsoft.com/office/drawing/2014/main" id="{97C05FB2-C41B-44E6-9D6B-D2FEA61229EE}"/>
                </a:ext>
              </a:extLst>
            </p:cNvPr>
            <p:cNvSpPr/>
            <p:nvPr/>
          </p:nvSpPr>
          <p:spPr>
            <a:xfrm>
              <a:off x="2733268" y="1436704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 descr="PLACEHOLDER">
              <a:extLst>
                <a:ext uri="{FF2B5EF4-FFF2-40B4-BE49-F238E27FC236}">
                  <a16:creationId xmlns:a16="http://schemas.microsoft.com/office/drawing/2014/main" id="{E365822F-D48A-47AD-AC59-82EA4D82D047}"/>
                </a:ext>
              </a:extLst>
            </p:cNvPr>
            <p:cNvSpPr/>
            <p:nvPr/>
          </p:nvSpPr>
          <p:spPr>
            <a:xfrm>
              <a:off x="2733268" y="4835695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 descr="PLACEHOLDER">
              <a:extLst>
                <a:ext uri="{FF2B5EF4-FFF2-40B4-BE49-F238E27FC236}">
                  <a16:creationId xmlns:a16="http://schemas.microsoft.com/office/drawing/2014/main" id="{8EB47188-12AE-4127-8CCD-D599E6820273}"/>
                </a:ext>
              </a:extLst>
            </p:cNvPr>
            <p:cNvSpPr/>
            <p:nvPr/>
          </p:nvSpPr>
          <p:spPr>
            <a:xfrm>
              <a:off x="1127007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 descr="PLACEHOLDER">
              <a:extLst>
                <a:ext uri="{FF2B5EF4-FFF2-40B4-BE49-F238E27FC236}">
                  <a16:creationId xmlns:a16="http://schemas.microsoft.com/office/drawing/2014/main" id="{593E57BF-E282-4284-8B2C-B28023542027}"/>
                </a:ext>
              </a:extLst>
            </p:cNvPr>
            <p:cNvSpPr/>
            <p:nvPr/>
          </p:nvSpPr>
          <p:spPr>
            <a:xfrm>
              <a:off x="4339529" y="3136199"/>
              <a:ext cx="88900" cy="889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接點 116" descr="PLACEHOLDER">
              <a:extLst>
                <a:ext uri="{FF2B5EF4-FFF2-40B4-BE49-F238E27FC236}">
                  <a16:creationId xmlns:a16="http://schemas.microsoft.com/office/drawing/2014/main" id="{86335A72-F19E-4294-8ADD-07971557B307}"/>
                </a:ext>
              </a:extLst>
            </p:cNvPr>
            <p:cNvCxnSpPr/>
            <p:nvPr/>
          </p:nvCxnSpPr>
          <p:spPr>
            <a:xfrm flipV="1">
              <a:off x="2777718" y="1214454"/>
              <a:ext cx="0" cy="22225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箭號: 圓形 117" descr="PLACEHOLDER">
              <a:extLst>
                <a:ext uri="{FF2B5EF4-FFF2-40B4-BE49-F238E27FC236}">
                  <a16:creationId xmlns:a16="http://schemas.microsoft.com/office/drawing/2014/main" id="{C9C31805-AD08-4BFF-85C4-445CF36C24F5}"/>
                </a:ext>
              </a:extLst>
            </p:cNvPr>
            <p:cNvSpPr/>
            <p:nvPr/>
          </p:nvSpPr>
          <p:spPr>
            <a:xfrm>
              <a:off x="2666593" y="1058879"/>
              <a:ext cx="222250" cy="22225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5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2D7347F-B47F-4732-BB6D-E96FBCD8F38A}"/>
              </a:ext>
            </a:extLst>
          </p:cNvPr>
          <p:cNvGrpSpPr/>
          <p:nvPr/>
        </p:nvGrpSpPr>
        <p:grpSpPr>
          <a:xfrm>
            <a:off x="1260360" y="1472396"/>
            <a:ext cx="3034719" cy="3416508"/>
            <a:chOff x="1260360" y="1472396"/>
            <a:chExt cx="3034719" cy="3416508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448968" y="43220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 rot="18000000">
              <a:off x="3682918" y="3609665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 rot="14400000">
              <a:off x="3682918" y="2184819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 rot="10800000">
              <a:off x="2448968" y="1472396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 rot="7200000">
              <a:off x="1215015" y="218482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 rot="3600000">
              <a:off x="1215015" y="3609665"/>
              <a:ext cx="657505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15F7A3-6993-491C-BB1A-1E9B80B6E71B}"/>
              </a:ext>
            </a:extLst>
          </p:cNvPr>
          <p:cNvGrpSpPr/>
          <p:nvPr/>
        </p:nvGrpSpPr>
        <p:grpSpPr>
          <a:xfrm>
            <a:off x="1260360" y="1570055"/>
            <a:ext cx="3034716" cy="3221189"/>
            <a:chOff x="1260360" y="1570055"/>
            <a:chExt cx="3034716" cy="3221189"/>
          </a:xfrm>
        </p:grpSpPr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96659" y="41790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4400000">
              <a:off x="3682916" y="3323656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0800000">
              <a:off x="3435226" y="2041816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7200000">
              <a:off x="2201276" y="1615401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3600000">
              <a:off x="1215015" y="247083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>
              <a:off x="1462706" y="3752670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2E8E5BE-A1F6-4443-9127-60012887F1B3}"/>
              </a:ext>
            </a:extLst>
          </p:cNvPr>
          <p:cNvGrpSpPr/>
          <p:nvPr/>
        </p:nvGrpSpPr>
        <p:grpSpPr>
          <a:xfrm>
            <a:off x="1462707" y="1856065"/>
            <a:ext cx="2630024" cy="2649169"/>
            <a:chOff x="1462707" y="1856065"/>
            <a:chExt cx="2630024" cy="2649169"/>
          </a:xfrm>
        </p:grpSpPr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96659" y="38930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0800000">
              <a:off x="3435225" y="3180651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7200000">
              <a:off x="3187534" y="2184821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3600000">
              <a:off x="2201276" y="1901411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>
              <a:off x="1462707" y="2613835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8000000">
              <a:off x="1710399" y="3609666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F0A95A-5158-4273-B9D4-EAD561D0BC28}"/>
              </a:ext>
            </a:extLst>
          </p:cNvPr>
          <p:cNvGrpSpPr/>
          <p:nvPr/>
        </p:nvGrpSpPr>
        <p:grpSpPr>
          <a:xfrm>
            <a:off x="1755743" y="2044416"/>
            <a:ext cx="2043952" cy="2272468"/>
            <a:chOff x="1755743" y="2044416"/>
            <a:chExt cx="2043952" cy="227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448968" y="3750068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7200000">
              <a:off x="3187534" y="3323655"/>
              <a:ext cx="657505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3600000">
              <a:off x="3187534" y="2470829"/>
              <a:ext cx="657505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>
              <a:off x="2448968" y="2044416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8000000">
              <a:off x="1710398" y="2470830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4400000">
              <a:off x="1710400" y="3323655"/>
              <a:ext cx="657505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7C5F0AD-6A39-4AD8-AF8D-4B74A0CD7288}"/>
              </a:ext>
            </a:extLst>
          </p:cNvPr>
          <p:cNvGrpSpPr/>
          <p:nvPr/>
        </p:nvGrpSpPr>
        <p:grpSpPr>
          <a:xfrm>
            <a:off x="1462708" y="1856064"/>
            <a:ext cx="2630025" cy="2649171"/>
            <a:chOff x="1462708" y="1856064"/>
            <a:chExt cx="2630025" cy="2649171"/>
          </a:xfrm>
        </p:grpSpPr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201276" y="389307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3600000">
              <a:off x="3187535" y="3609665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>
              <a:off x="3435226" y="2613834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18000000">
              <a:off x="2696659" y="1901410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14400000">
              <a:off x="1710397" y="218482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10800000">
              <a:off x="1462708" y="3180649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FB0F35-A602-40DD-8B14-A549B5D50ABC}"/>
              </a:ext>
            </a:extLst>
          </p:cNvPr>
          <p:cNvGrpSpPr/>
          <p:nvPr/>
        </p:nvGrpSpPr>
        <p:grpSpPr>
          <a:xfrm>
            <a:off x="1260357" y="1570054"/>
            <a:ext cx="3034722" cy="3221191"/>
            <a:chOff x="1260357" y="1570054"/>
            <a:chExt cx="3034722" cy="3221191"/>
          </a:xfrm>
        </p:grpSpPr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201276" y="41790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>
              <a:off x="3435226" y="3752670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18000000">
              <a:off x="3682918" y="2470829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14400000">
              <a:off x="2696659" y="1615400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10800000">
              <a:off x="1462706" y="2041815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7200000">
              <a:off x="1215011" y="3323653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255481FA-4732-40DD-83ED-694DD830A80D}"/>
              </a:ext>
            </a:extLst>
          </p:cNvPr>
          <p:cNvSpPr/>
          <p:nvPr/>
        </p:nvSpPr>
        <p:spPr>
          <a:xfrm>
            <a:off x="2920999" y="6253353"/>
            <a:ext cx="3031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填滿色彩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78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組合為正六邊形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355692-9181-44E0-A0B3-34BD65859136}"/>
              </a:ext>
            </a:extLst>
          </p:cNvPr>
          <p:cNvSpPr/>
          <p:nvPr/>
        </p:nvSpPr>
        <p:spPr>
          <a:xfrm>
            <a:off x="2229491" y="3184988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EFED65D-8A14-47BA-84B4-082DE456F83B}"/>
              </a:ext>
            </a:extLst>
          </p:cNvPr>
          <p:cNvSpPr/>
          <p:nvPr/>
        </p:nvSpPr>
        <p:spPr>
          <a:xfrm>
            <a:off x="2763747" y="2938410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204A24-B8B2-4A1B-94B0-C389C9F1923E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複製平移；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879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2D7347F-B47F-4732-BB6D-E96FBCD8F38A}"/>
              </a:ext>
            </a:extLst>
          </p:cNvPr>
          <p:cNvGrpSpPr/>
          <p:nvPr/>
        </p:nvGrpSpPr>
        <p:grpSpPr>
          <a:xfrm>
            <a:off x="1260360" y="1472396"/>
            <a:ext cx="3034719" cy="3416508"/>
            <a:chOff x="1260360" y="1472396"/>
            <a:chExt cx="3034719" cy="3416508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448968" y="43220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 rot="18000000">
              <a:off x="3682918" y="3609665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 rot="14400000">
              <a:off x="3682918" y="2184819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 rot="10800000">
              <a:off x="2448968" y="1472396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 rot="7200000">
              <a:off x="1215015" y="218482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 rot="3600000">
              <a:off x="1215015" y="3609665"/>
              <a:ext cx="657505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15F7A3-6993-491C-BB1A-1E9B80B6E71B}"/>
              </a:ext>
            </a:extLst>
          </p:cNvPr>
          <p:cNvGrpSpPr/>
          <p:nvPr/>
        </p:nvGrpSpPr>
        <p:grpSpPr>
          <a:xfrm>
            <a:off x="1260360" y="1570055"/>
            <a:ext cx="3034716" cy="3221189"/>
            <a:chOff x="1260360" y="1570055"/>
            <a:chExt cx="3034716" cy="3221189"/>
          </a:xfrm>
        </p:grpSpPr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96659" y="41790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4400000">
              <a:off x="3682916" y="3323656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0800000">
              <a:off x="3435226" y="2041816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7200000">
              <a:off x="2201276" y="1615401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3600000">
              <a:off x="1215015" y="247083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>
              <a:off x="1462706" y="3752670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2E8E5BE-A1F6-4443-9127-60012887F1B3}"/>
              </a:ext>
            </a:extLst>
          </p:cNvPr>
          <p:cNvGrpSpPr/>
          <p:nvPr/>
        </p:nvGrpSpPr>
        <p:grpSpPr>
          <a:xfrm>
            <a:off x="1462707" y="1856065"/>
            <a:ext cx="2630024" cy="2649169"/>
            <a:chOff x="1462707" y="1856065"/>
            <a:chExt cx="2630024" cy="2649169"/>
          </a:xfrm>
        </p:grpSpPr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96659" y="389307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0800000">
              <a:off x="3435225" y="3180651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7200000">
              <a:off x="3187534" y="2184821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3600000">
              <a:off x="2201276" y="1901411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>
              <a:off x="1462707" y="2613835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8000000">
              <a:off x="1710399" y="3609666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F0A95A-5158-4273-B9D4-EAD561D0BC28}"/>
              </a:ext>
            </a:extLst>
          </p:cNvPr>
          <p:cNvGrpSpPr/>
          <p:nvPr/>
        </p:nvGrpSpPr>
        <p:grpSpPr>
          <a:xfrm>
            <a:off x="1755743" y="2044416"/>
            <a:ext cx="2043952" cy="2272468"/>
            <a:chOff x="1755743" y="2044416"/>
            <a:chExt cx="2043952" cy="227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448968" y="3750068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7200000">
              <a:off x="3187534" y="3323655"/>
              <a:ext cx="657505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3600000">
              <a:off x="3187534" y="2470829"/>
              <a:ext cx="657505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>
              <a:off x="2448968" y="2044416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8000000">
              <a:off x="1710398" y="2470830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4400000">
              <a:off x="1710400" y="3323655"/>
              <a:ext cx="657505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7C5F0AD-6A39-4AD8-AF8D-4B74A0CD7288}"/>
              </a:ext>
            </a:extLst>
          </p:cNvPr>
          <p:cNvGrpSpPr/>
          <p:nvPr/>
        </p:nvGrpSpPr>
        <p:grpSpPr>
          <a:xfrm>
            <a:off x="1462708" y="1856064"/>
            <a:ext cx="2630025" cy="2649171"/>
            <a:chOff x="1462708" y="1856064"/>
            <a:chExt cx="2630025" cy="264917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201276" y="3893074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3600000">
              <a:off x="3187535" y="3609665"/>
              <a:ext cx="657506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>
              <a:off x="3435226" y="2613834"/>
              <a:ext cx="657507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18000000">
              <a:off x="2696659" y="1901410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14400000">
              <a:off x="1710397" y="2184820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10800000">
              <a:off x="1462708" y="3180649"/>
              <a:ext cx="657508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FB0F35-A602-40DD-8B14-A549B5D50ABC}"/>
              </a:ext>
            </a:extLst>
          </p:cNvPr>
          <p:cNvGrpSpPr/>
          <p:nvPr/>
        </p:nvGrpSpPr>
        <p:grpSpPr>
          <a:xfrm>
            <a:off x="1260357" y="1570054"/>
            <a:ext cx="3034722" cy="3221191"/>
            <a:chOff x="1260357" y="1570054"/>
            <a:chExt cx="3034722" cy="3221191"/>
          </a:xfrm>
        </p:grpSpPr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201276" y="41790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>
              <a:off x="3435226" y="3752670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18000000">
              <a:off x="3682918" y="2470829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14400000">
              <a:off x="2696659" y="1615400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10800000">
              <a:off x="1462706" y="2041815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7200000">
              <a:off x="1215011" y="3323653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255481FA-4732-40DD-83ED-694DD830A80D}"/>
              </a:ext>
            </a:extLst>
          </p:cNvPr>
          <p:cNvSpPr/>
          <p:nvPr/>
        </p:nvSpPr>
        <p:spPr>
          <a:xfrm>
            <a:off x="2920999" y="6253353"/>
            <a:ext cx="3031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填滿色彩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763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2D7347F-B47F-4732-BB6D-E96FBCD8F38A}"/>
              </a:ext>
            </a:extLst>
          </p:cNvPr>
          <p:cNvGrpSpPr/>
          <p:nvPr/>
        </p:nvGrpSpPr>
        <p:grpSpPr>
          <a:xfrm>
            <a:off x="1260360" y="1472396"/>
            <a:ext cx="3034719" cy="3416508"/>
            <a:chOff x="1260360" y="1472396"/>
            <a:chExt cx="3034719" cy="3416508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448968" y="43220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 rot="18000000">
              <a:off x="3682918" y="3609665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 rot="14400000">
              <a:off x="3682918" y="2184819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 rot="10800000">
              <a:off x="2448968" y="1472396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 rot="7200000">
              <a:off x="1215015" y="218482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 rot="3600000">
              <a:off x="1215015" y="3609665"/>
              <a:ext cx="657505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15F7A3-6993-491C-BB1A-1E9B80B6E71B}"/>
              </a:ext>
            </a:extLst>
          </p:cNvPr>
          <p:cNvGrpSpPr/>
          <p:nvPr/>
        </p:nvGrpSpPr>
        <p:grpSpPr>
          <a:xfrm>
            <a:off x="1260360" y="1570055"/>
            <a:ext cx="3034716" cy="3221189"/>
            <a:chOff x="1260360" y="1570055"/>
            <a:chExt cx="3034716" cy="3221189"/>
          </a:xfrm>
        </p:grpSpPr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96659" y="4179083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4400000">
              <a:off x="3682916" y="3323656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0800000">
              <a:off x="3435226" y="2041816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7200000">
              <a:off x="2201276" y="1615401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3600000">
              <a:off x="1215015" y="247083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>
              <a:off x="1462706" y="3752670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2E8E5BE-A1F6-4443-9127-60012887F1B3}"/>
              </a:ext>
            </a:extLst>
          </p:cNvPr>
          <p:cNvGrpSpPr/>
          <p:nvPr/>
        </p:nvGrpSpPr>
        <p:grpSpPr>
          <a:xfrm>
            <a:off x="1462707" y="1856065"/>
            <a:ext cx="2630024" cy="2649169"/>
            <a:chOff x="1462707" y="1856065"/>
            <a:chExt cx="2630024" cy="264916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96659" y="3893073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0800000">
              <a:off x="3435225" y="3180651"/>
              <a:ext cx="657506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7200000">
              <a:off x="3187534" y="2184821"/>
              <a:ext cx="657507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3600000">
              <a:off x="2201276" y="1901411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>
              <a:off x="1462707" y="2613835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8000000">
              <a:off x="1710399" y="3609666"/>
              <a:ext cx="657508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F0A95A-5158-4273-B9D4-EAD561D0BC28}"/>
              </a:ext>
            </a:extLst>
          </p:cNvPr>
          <p:cNvGrpSpPr/>
          <p:nvPr/>
        </p:nvGrpSpPr>
        <p:grpSpPr>
          <a:xfrm>
            <a:off x="1755743" y="2044416"/>
            <a:ext cx="2043952" cy="2272468"/>
            <a:chOff x="1755743" y="2044416"/>
            <a:chExt cx="2043952" cy="227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448968" y="3750068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7200000">
              <a:off x="3187534" y="3323655"/>
              <a:ext cx="657505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3600000">
              <a:off x="3187534" y="2470829"/>
              <a:ext cx="657505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>
              <a:off x="2448968" y="2044416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8000000">
              <a:off x="1710398" y="2470830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4400000">
              <a:off x="1710400" y="3323655"/>
              <a:ext cx="657505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7C5F0AD-6A39-4AD8-AF8D-4B74A0CD7288}"/>
              </a:ext>
            </a:extLst>
          </p:cNvPr>
          <p:cNvGrpSpPr/>
          <p:nvPr/>
        </p:nvGrpSpPr>
        <p:grpSpPr>
          <a:xfrm>
            <a:off x="1462708" y="1856064"/>
            <a:ext cx="2630025" cy="2649171"/>
            <a:chOff x="1462708" y="1856064"/>
            <a:chExt cx="2630025" cy="264917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201276" y="3893074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3600000">
              <a:off x="3187535" y="3609665"/>
              <a:ext cx="657506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>
              <a:off x="3435226" y="2613834"/>
              <a:ext cx="657507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18000000">
              <a:off x="2696659" y="1901410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14400000">
              <a:off x="1710397" y="2184820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10800000">
              <a:off x="1462708" y="3180649"/>
              <a:ext cx="657508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FB0F35-A602-40DD-8B14-A549B5D50ABC}"/>
              </a:ext>
            </a:extLst>
          </p:cNvPr>
          <p:cNvGrpSpPr/>
          <p:nvPr/>
        </p:nvGrpSpPr>
        <p:grpSpPr>
          <a:xfrm>
            <a:off x="1260357" y="1570054"/>
            <a:ext cx="3034722" cy="3221191"/>
            <a:chOff x="1260357" y="1570054"/>
            <a:chExt cx="3034722" cy="3221191"/>
          </a:xfrm>
        </p:grpSpPr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201276" y="41790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>
              <a:off x="3435226" y="3752670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18000000">
              <a:off x="3682918" y="2470829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14400000">
              <a:off x="2696659" y="1615400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10800000">
              <a:off x="1462706" y="2041815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7200000">
              <a:off x="1215011" y="3323653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255481FA-4732-40DD-83ED-694DD830A80D}"/>
              </a:ext>
            </a:extLst>
          </p:cNvPr>
          <p:cNvSpPr/>
          <p:nvPr/>
        </p:nvSpPr>
        <p:spPr>
          <a:xfrm>
            <a:off x="2920999" y="6253353"/>
            <a:ext cx="3031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填滿色彩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999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2D7347F-B47F-4732-BB6D-E96FBCD8F38A}"/>
              </a:ext>
            </a:extLst>
          </p:cNvPr>
          <p:cNvGrpSpPr/>
          <p:nvPr/>
        </p:nvGrpSpPr>
        <p:grpSpPr>
          <a:xfrm>
            <a:off x="1260360" y="1472396"/>
            <a:ext cx="3034719" cy="3416508"/>
            <a:chOff x="1260360" y="1472396"/>
            <a:chExt cx="3034719" cy="3416508"/>
          </a:xfrm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448968" y="4322088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 rot="18000000">
              <a:off x="3682918" y="3609665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 rot="14400000">
              <a:off x="3682918" y="2184819"/>
              <a:ext cx="657505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 rot="10800000">
              <a:off x="2448968" y="1472396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 rot="7200000">
              <a:off x="1215015" y="2184820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 rot="3600000">
              <a:off x="1215015" y="3609665"/>
              <a:ext cx="657505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15F7A3-6993-491C-BB1A-1E9B80B6E71B}"/>
              </a:ext>
            </a:extLst>
          </p:cNvPr>
          <p:cNvGrpSpPr/>
          <p:nvPr/>
        </p:nvGrpSpPr>
        <p:grpSpPr>
          <a:xfrm>
            <a:off x="1260360" y="1570055"/>
            <a:ext cx="3034716" cy="3221189"/>
            <a:chOff x="1260360" y="1570055"/>
            <a:chExt cx="3034716" cy="322118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96659" y="4179083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4400000">
              <a:off x="3682916" y="3323656"/>
              <a:ext cx="657506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0800000">
              <a:off x="3435226" y="2041816"/>
              <a:ext cx="657507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7200000">
              <a:off x="2201276" y="1615401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3600000">
              <a:off x="1215015" y="2470830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>
              <a:off x="1462706" y="3752670"/>
              <a:ext cx="657508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2E8E5BE-A1F6-4443-9127-60012887F1B3}"/>
              </a:ext>
            </a:extLst>
          </p:cNvPr>
          <p:cNvGrpSpPr/>
          <p:nvPr/>
        </p:nvGrpSpPr>
        <p:grpSpPr>
          <a:xfrm>
            <a:off x="1462707" y="1856065"/>
            <a:ext cx="2630024" cy="2649169"/>
            <a:chOff x="1462707" y="1856065"/>
            <a:chExt cx="2630024" cy="264916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96659" y="3893073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0800000">
              <a:off x="3435225" y="3180651"/>
              <a:ext cx="657506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7200000">
              <a:off x="3187534" y="2184821"/>
              <a:ext cx="657507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3600000">
              <a:off x="2201276" y="1901411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>
              <a:off x="1462707" y="2613835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8000000">
              <a:off x="1710399" y="3609666"/>
              <a:ext cx="657508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F0A95A-5158-4273-B9D4-EAD561D0BC28}"/>
              </a:ext>
            </a:extLst>
          </p:cNvPr>
          <p:cNvGrpSpPr/>
          <p:nvPr/>
        </p:nvGrpSpPr>
        <p:grpSpPr>
          <a:xfrm>
            <a:off x="1755743" y="2044416"/>
            <a:ext cx="2043952" cy="2272468"/>
            <a:chOff x="1755743" y="2044416"/>
            <a:chExt cx="2043952" cy="227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448968" y="3750068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7200000">
              <a:off x="3187534" y="3323655"/>
              <a:ext cx="657505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3600000">
              <a:off x="3187534" y="2470829"/>
              <a:ext cx="657505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>
              <a:off x="2448968" y="2044416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8000000">
              <a:off x="1710398" y="2470830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4400000">
              <a:off x="1710400" y="3323655"/>
              <a:ext cx="657505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7C5F0AD-6A39-4AD8-AF8D-4B74A0CD7288}"/>
              </a:ext>
            </a:extLst>
          </p:cNvPr>
          <p:cNvGrpSpPr/>
          <p:nvPr/>
        </p:nvGrpSpPr>
        <p:grpSpPr>
          <a:xfrm>
            <a:off x="1462708" y="1856064"/>
            <a:ext cx="2630025" cy="2649171"/>
            <a:chOff x="1462708" y="1856064"/>
            <a:chExt cx="2630025" cy="264917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201276" y="3893074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3600000">
              <a:off x="3187535" y="3609665"/>
              <a:ext cx="657506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>
              <a:off x="3435226" y="2613834"/>
              <a:ext cx="657507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18000000">
              <a:off x="2696659" y="1901410"/>
              <a:ext cx="657507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14400000">
              <a:off x="1710397" y="2184820"/>
              <a:ext cx="657506" cy="56681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10800000">
              <a:off x="1462708" y="3180649"/>
              <a:ext cx="657508" cy="56681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FB0F35-A602-40DD-8B14-A549B5D50ABC}"/>
              </a:ext>
            </a:extLst>
          </p:cNvPr>
          <p:cNvGrpSpPr/>
          <p:nvPr/>
        </p:nvGrpSpPr>
        <p:grpSpPr>
          <a:xfrm>
            <a:off x="1260357" y="1570054"/>
            <a:ext cx="3034722" cy="3221191"/>
            <a:chOff x="1260357" y="1570054"/>
            <a:chExt cx="3034722" cy="3221191"/>
          </a:xfrm>
        </p:grpSpPr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201276" y="41790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>
              <a:off x="3435226" y="3752670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18000000">
              <a:off x="3682918" y="2470829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14400000">
              <a:off x="2696659" y="1615400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10800000">
              <a:off x="1462706" y="2041815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7200000">
              <a:off x="1215011" y="3323653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255481FA-4732-40DD-83ED-694DD830A80D}"/>
              </a:ext>
            </a:extLst>
          </p:cNvPr>
          <p:cNvSpPr/>
          <p:nvPr/>
        </p:nvSpPr>
        <p:spPr>
          <a:xfrm>
            <a:off x="2920999" y="6253353"/>
            <a:ext cx="3031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填滿色彩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26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2D7347F-B47F-4732-BB6D-E96FBCD8F38A}"/>
              </a:ext>
            </a:extLst>
          </p:cNvPr>
          <p:cNvGrpSpPr/>
          <p:nvPr/>
        </p:nvGrpSpPr>
        <p:grpSpPr>
          <a:xfrm>
            <a:off x="1260360" y="1472396"/>
            <a:ext cx="3034719" cy="3416508"/>
            <a:chOff x="1260360" y="1472396"/>
            <a:chExt cx="3034719" cy="3416508"/>
          </a:xfrm>
          <a:solidFill>
            <a:schemeClr val="accent1">
              <a:lumMod val="75000"/>
            </a:schemeClr>
          </a:solidFill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448968" y="4322088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 rot="18000000">
              <a:off x="3682918" y="3609665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 rot="14400000">
              <a:off x="3682918" y="2184819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 rot="10800000">
              <a:off x="2448968" y="1472396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 rot="7200000">
              <a:off x="1215015" y="218482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 rot="3600000">
              <a:off x="1215015" y="3609665"/>
              <a:ext cx="657505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15F7A3-6993-491C-BB1A-1E9B80B6E71B}"/>
              </a:ext>
            </a:extLst>
          </p:cNvPr>
          <p:cNvGrpSpPr/>
          <p:nvPr/>
        </p:nvGrpSpPr>
        <p:grpSpPr>
          <a:xfrm>
            <a:off x="1260360" y="1570055"/>
            <a:ext cx="3034716" cy="3221189"/>
            <a:chOff x="1260360" y="1570055"/>
            <a:chExt cx="3034716" cy="322118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96659" y="4179083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4400000">
              <a:off x="3682916" y="3323656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0800000">
              <a:off x="3435226" y="2041816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7200000">
              <a:off x="2201276" y="1615401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3600000">
              <a:off x="1215015" y="247083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>
              <a:off x="1462706" y="3752670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2E8E5BE-A1F6-4443-9127-60012887F1B3}"/>
              </a:ext>
            </a:extLst>
          </p:cNvPr>
          <p:cNvGrpSpPr/>
          <p:nvPr/>
        </p:nvGrpSpPr>
        <p:grpSpPr>
          <a:xfrm>
            <a:off x="1462707" y="1856065"/>
            <a:ext cx="2630024" cy="2649169"/>
            <a:chOff x="1462707" y="1856065"/>
            <a:chExt cx="2630024" cy="264916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96659" y="3893073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0800000">
              <a:off x="3435225" y="3180651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7200000">
              <a:off x="3187534" y="2184821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3600000">
              <a:off x="2201276" y="1901411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>
              <a:off x="1462707" y="2613835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8000000">
              <a:off x="1710399" y="3609666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F0A95A-5158-4273-B9D4-EAD561D0BC28}"/>
              </a:ext>
            </a:extLst>
          </p:cNvPr>
          <p:cNvGrpSpPr/>
          <p:nvPr/>
        </p:nvGrpSpPr>
        <p:grpSpPr>
          <a:xfrm>
            <a:off x="1755743" y="2044416"/>
            <a:ext cx="2043952" cy="2272468"/>
            <a:chOff x="1755743" y="2044416"/>
            <a:chExt cx="2043952" cy="227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448968" y="3750068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7200000">
              <a:off x="3187534" y="3323655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3600000">
              <a:off x="3187534" y="2470829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>
              <a:off x="2448968" y="2044416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8000000">
              <a:off x="1710398" y="247083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4400000">
              <a:off x="1710400" y="3323655"/>
              <a:ext cx="657505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7C5F0AD-6A39-4AD8-AF8D-4B74A0CD7288}"/>
              </a:ext>
            </a:extLst>
          </p:cNvPr>
          <p:cNvGrpSpPr/>
          <p:nvPr/>
        </p:nvGrpSpPr>
        <p:grpSpPr>
          <a:xfrm>
            <a:off x="1462708" y="1856064"/>
            <a:ext cx="2630025" cy="2649171"/>
            <a:chOff x="1462708" y="1856064"/>
            <a:chExt cx="2630025" cy="264917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201276" y="3893074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3600000">
              <a:off x="3187535" y="3609665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>
              <a:off x="3435226" y="2613834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18000000">
              <a:off x="2696659" y="1901410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14400000">
              <a:off x="1710397" y="218482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10800000">
              <a:off x="1462708" y="3180649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FB0F35-A602-40DD-8B14-A549B5D50ABC}"/>
              </a:ext>
            </a:extLst>
          </p:cNvPr>
          <p:cNvGrpSpPr/>
          <p:nvPr/>
        </p:nvGrpSpPr>
        <p:grpSpPr>
          <a:xfrm>
            <a:off x="1260357" y="1570054"/>
            <a:ext cx="3034722" cy="3221191"/>
            <a:chOff x="1260357" y="1570054"/>
            <a:chExt cx="3034722" cy="3221191"/>
          </a:xfrm>
        </p:grpSpPr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201276" y="4179084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>
              <a:off x="3435226" y="3752670"/>
              <a:ext cx="657506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18000000">
              <a:off x="3682918" y="2470829"/>
              <a:ext cx="657507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14400000">
              <a:off x="2696659" y="1615400"/>
              <a:ext cx="657507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10800000">
              <a:off x="1462706" y="2041815"/>
              <a:ext cx="657506" cy="56681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7200000">
              <a:off x="1215011" y="3323653"/>
              <a:ext cx="657508" cy="566815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255481FA-4732-40DD-83ED-694DD830A80D}"/>
              </a:ext>
            </a:extLst>
          </p:cNvPr>
          <p:cNvSpPr/>
          <p:nvPr/>
        </p:nvSpPr>
        <p:spPr>
          <a:xfrm>
            <a:off x="2920999" y="6253353"/>
            <a:ext cx="3031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填滿色彩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8941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2D7347F-B47F-4732-BB6D-E96FBCD8F38A}"/>
              </a:ext>
            </a:extLst>
          </p:cNvPr>
          <p:cNvGrpSpPr/>
          <p:nvPr/>
        </p:nvGrpSpPr>
        <p:grpSpPr>
          <a:xfrm>
            <a:off x="1260360" y="1472396"/>
            <a:ext cx="3034719" cy="3416508"/>
            <a:chOff x="1260360" y="1472396"/>
            <a:chExt cx="3034719" cy="341650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448968" y="4322088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 rot="18000000">
              <a:off x="3682918" y="3609665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 rot="14400000">
              <a:off x="3682918" y="2184819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 rot="10800000">
              <a:off x="2448968" y="1472396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 rot="7200000">
              <a:off x="1215015" y="218482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 rot="3600000">
              <a:off x="1215015" y="3609665"/>
              <a:ext cx="657505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15F7A3-6993-491C-BB1A-1E9B80B6E71B}"/>
              </a:ext>
            </a:extLst>
          </p:cNvPr>
          <p:cNvGrpSpPr/>
          <p:nvPr/>
        </p:nvGrpSpPr>
        <p:grpSpPr>
          <a:xfrm>
            <a:off x="1260360" y="1570055"/>
            <a:ext cx="3034716" cy="3221189"/>
            <a:chOff x="1260360" y="1570055"/>
            <a:chExt cx="3034716" cy="322118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96659" y="4179083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4400000">
              <a:off x="3682916" y="3323656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0800000">
              <a:off x="3435226" y="2041816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7200000">
              <a:off x="2201276" y="1615401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3600000">
              <a:off x="1215015" y="247083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>
              <a:off x="1462706" y="3752670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2E8E5BE-A1F6-4443-9127-60012887F1B3}"/>
              </a:ext>
            </a:extLst>
          </p:cNvPr>
          <p:cNvGrpSpPr/>
          <p:nvPr/>
        </p:nvGrpSpPr>
        <p:grpSpPr>
          <a:xfrm>
            <a:off x="1462707" y="1856065"/>
            <a:ext cx="2630024" cy="2649169"/>
            <a:chOff x="1462707" y="1856065"/>
            <a:chExt cx="2630024" cy="264916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96659" y="3893073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0800000">
              <a:off x="3435225" y="3180651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7200000">
              <a:off x="3187534" y="2184821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3600000">
              <a:off x="2201276" y="1901411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>
              <a:off x="1462707" y="2613835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8000000">
              <a:off x="1710399" y="3609666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F0A95A-5158-4273-B9D4-EAD561D0BC28}"/>
              </a:ext>
            </a:extLst>
          </p:cNvPr>
          <p:cNvGrpSpPr/>
          <p:nvPr/>
        </p:nvGrpSpPr>
        <p:grpSpPr>
          <a:xfrm>
            <a:off x="1755743" y="2044416"/>
            <a:ext cx="2043952" cy="2272468"/>
            <a:chOff x="1755743" y="2044416"/>
            <a:chExt cx="2043952" cy="227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448968" y="3750068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7200000">
              <a:off x="3187534" y="3323655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3600000">
              <a:off x="3187534" y="2470829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>
              <a:off x="2448968" y="2044416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8000000">
              <a:off x="1710398" y="247083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4400000">
              <a:off x="1710400" y="3323655"/>
              <a:ext cx="657505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7C5F0AD-6A39-4AD8-AF8D-4B74A0CD7288}"/>
              </a:ext>
            </a:extLst>
          </p:cNvPr>
          <p:cNvGrpSpPr/>
          <p:nvPr/>
        </p:nvGrpSpPr>
        <p:grpSpPr>
          <a:xfrm>
            <a:off x="1462708" y="1856064"/>
            <a:ext cx="2630025" cy="2649171"/>
            <a:chOff x="1462708" y="1856064"/>
            <a:chExt cx="2630025" cy="264917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201276" y="3893074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3600000">
              <a:off x="3187535" y="3609665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>
              <a:off x="3435226" y="2613834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18000000">
              <a:off x="2696659" y="1901410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14400000">
              <a:off x="1710397" y="218482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10800000">
              <a:off x="1462708" y="3180649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FB0F35-A602-40DD-8B14-A549B5D50ABC}"/>
              </a:ext>
            </a:extLst>
          </p:cNvPr>
          <p:cNvGrpSpPr/>
          <p:nvPr/>
        </p:nvGrpSpPr>
        <p:grpSpPr>
          <a:xfrm>
            <a:off x="1260357" y="1570054"/>
            <a:ext cx="3034722" cy="3221191"/>
            <a:chOff x="1260357" y="1570054"/>
            <a:chExt cx="3034722" cy="3221191"/>
          </a:xfrm>
          <a:solidFill>
            <a:srgbClr val="FFC000"/>
          </a:solidFill>
        </p:grpSpPr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201276" y="4179084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>
              <a:off x="3435226" y="3752670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18000000">
              <a:off x="3682918" y="2470829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14400000">
              <a:off x="2696659" y="1615400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10800000">
              <a:off x="1462706" y="2041815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7200000">
              <a:off x="1215011" y="3323653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DF9D8B4A-E1B5-4A0F-8C47-61543F318E52}"/>
              </a:ext>
            </a:extLst>
          </p:cNvPr>
          <p:cNvSpPr/>
          <p:nvPr/>
        </p:nvSpPr>
        <p:spPr>
          <a:xfrm>
            <a:off x="2920999" y="6253353"/>
            <a:ext cx="3031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填滿色彩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780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C56816-47EB-4281-B22C-F87AC52E605B}"/>
              </a:ext>
            </a:extLst>
          </p:cNvPr>
          <p:cNvGrpSpPr/>
          <p:nvPr/>
        </p:nvGrpSpPr>
        <p:grpSpPr>
          <a:xfrm>
            <a:off x="1260357" y="1472396"/>
            <a:ext cx="3034722" cy="3416508"/>
            <a:chOff x="1260357" y="1472396"/>
            <a:chExt cx="3034722" cy="3416508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2D7347F-B47F-4732-BB6D-E96FBCD8F38A}"/>
                </a:ext>
              </a:extLst>
            </p:cNvPr>
            <p:cNvGrpSpPr/>
            <p:nvPr/>
          </p:nvGrpSpPr>
          <p:grpSpPr>
            <a:xfrm>
              <a:off x="1260360" y="1472396"/>
              <a:ext cx="3034719" cy="3416508"/>
              <a:chOff x="1260360" y="1472396"/>
              <a:chExt cx="3034719" cy="341650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0" name="等腰三角形 49" descr="Isosceles 50">
                <a:extLst>
                  <a:ext uri="{FF2B5EF4-FFF2-40B4-BE49-F238E27FC236}">
                    <a16:creationId xmlns:a16="http://schemas.microsoft.com/office/drawing/2014/main" id="{133BB0C9-53B2-4181-993E-F73B77A0B7F0}"/>
                  </a:ext>
                </a:extLst>
              </p:cNvPr>
              <p:cNvSpPr/>
              <p:nvPr/>
            </p:nvSpPr>
            <p:spPr>
              <a:xfrm>
                <a:off x="2448968" y="432208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等腰三角形 55" descr="Isosceles 50">
                <a:extLst>
                  <a:ext uri="{FF2B5EF4-FFF2-40B4-BE49-F238E27FC236}">
                    <a16:creationId xmlns:a16="http://schemas.microsoft.com/office/drawing/2014/main" id="{9B68C5DC-A51D-4344-B575-568660AF9EE5}"/>
                  </a:ext>
                </a:extLst>
              </p:cNvPr>
              <p:cNvSpPr/>
              <p:nvPr/>
            </p:nvSpPr>
            <p:spPr>
              <a:xfrm rot="18000000">
                <a:off x="3682918" y="360966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等腰三角形 62" descr="Isosceles 50">
                <a:extLst>
                  <a:ext uri="{FF2B5EF4-FFF2-40B4-BE49-F238E27FC236}">
                    <a16:creationId xmlns:a16="http://schemas.microsoft.com/office/drawing/2014/main" id="{080F5767-AEA3-487D-94AC-A674B59886C3}"/>
                  </a:ext>
                </a:extLst>
              </p:cNvPr>
              <p:cNvSpPr/>
              <p:nvPr/>
            </p:nvSpPr>
            <p:spPr>
              <a:xfrm rot="14400000">
                <a:off x="3682918" y="218481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等腰三角形 69" descr="Isosceles 50">
                <a:extLst>
                  <a:ext uri="{FF2B5EF4-FFF2-40B4-BE49-F238E27FC236}">
                    <a16:creationId xmlns:a16="http://schemas.microsoft.com/office/drawing/2014/main" id="{8C249FFC-8064-4BB5-A65B-9BD35448CE87}"/>
                  </a:ext>
                </a:extLst>
              </p:cNvPr>
              <p:cNvSpPr/>
              <p:nvPr/>
            </p:nvSpPr>
            <p:spPr>
              <a:xfrm rot="10800000">
                <a:off x="2448968" y="147239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等腰三角形 76" descr="Isosceles 50">
                <a:extLst>
                  <a:ext uri="{FF2B5EF4-FFF2-40B4-BE49-F238E27FC236}">
                    <a16:creationId xmlns:a16="http://schemas.microsoft.com/office/drawing/2014/main" id="{573DB9E0-B972-459A-9A1C-2090F20B7494}"/>
                  </a:ext>
                </a:extLst>
              </p:cNvPr>
              <p:cNvSpPr/>
              <p:nvPr/>
            </p:nvSpPr>
            <p:spPr>
              <a:xfrm rot="7200000">
                <a:off x="1215015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等腰三角形 83" descr="Isosceles 50">
                <a:extLst>
                  <a:ext uri="{FF2B5EF4-FFF2-40B4-BE49-F238E27FC236}">
                    <a16:creationId xmlns:a16="http://schemas.microsoft.com/office/drawing/2014/main" id="{21691708-F56E-4664-B8BC-A79D80108C3E}"/>
                  </a:ext>
                </a:extLst>
              </p:cNvPr>
              <p:cNvSpPr/>
              <p:nvPr/>
            </p:nvSpPr>
            <p:spPr>
              <a:xfrm rot="3600000">
                <a:off x="1215015" y="360966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415F7A3-6993-491C-BB1A-1E9B80B6E71B}"/>
                </a:ext>
              </a:extLst>
            </p:cNvPr>
            <p:cNvGrpSpPr/>
            <p:nvPr/>
          </p:nvGrpSpPr>
          <p:grpSpPr>
            <a:xfrm>
              <a:off x="1260360" y="1570055"/>
              <a:ext cx="3034716" cy="3221189"/>
              <a:chOff x="1260360" y="1570055"/>
              <a:chExt cx="3034716" cy="322118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等腰三角形 50" descr="Isosceles 51">
                <a:extLst>
                  <a:ext uri="{FF2B5EF4-FFF2-40B4-BE49-F238E27FC236}">
                    <a16:creationId xmlns:a16="http://schemas.microsoft.com/office/drawing/2014/main" id="{428FC8C1-32D7-4B05-A81E-F0E1D9A45384}"/>
                  </a:ext>
                </a:extLst>
              </p:cNvPr>
              <p:cNvSpPr/>
              <p:nvPr/>
            </p:nvSpPr>
            <p:spPr>
              <a:xfrm rot="18000000">
                <a:off x="2696659" y="417908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等腰三角形 56" descr="Isosceles 51">
                <a:extLst>
                  <a:ext uri="{FF2B5EF4-FFF2-40B4-BE49-F238E27FC236}">
                    <a16:creationId xmlns:a16="http://schemas.microsoft.com/office/drawing/2014/main" id="{0B12380C-C34F-4612-A7C9-EC56EA94B645}"/>
                  </a:ext>
                </a:extLst>
              </p:cNvPr>
              <p:cNvSpPr/>
              <p:nvPr/>
            </p:nvSpPr>
            <p:spPr>
              <a:xfrm rot="14400000">
                <a:off x="3682916" y="3323656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等腰三角形 63" descr="Isosceles 51">
                <a:extLst>
                  <a:ext uri="{FF2B5EF4-FFF2-40B4-BE49-F238E27FC236}">
                    <a16:creationId xmlns:a16="http://schemas.microsoft.com/office/drawing/2014/main" id="{76C1E5DE-BC7B-4074-AD77-E8CAA7C652B5}"/>
                  </a:ext>
                </a:extLst>
              </p:cNvPr>
              <p:cNvSpPr/>
              <p:nvPr/>
            </p:nvSpPr>
            <p:spPr>
              <a:xfrm rot="10800000">
                <a:off x="3435226" y="2041816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等腰三角形 70" descr="Isosceles 51">
                <a:extLst>
                  <a:ext uri="{FF2B5EF4-FFF2-40B4-BE49-F238E27FC236}">
                    <a16:creationId xmlns:a16="http://schemas.microsoft.com/office/drawing/2014/main" id="{90A953F4-DCA2-43D7-AF58-04588BFEA638}"/>
                  </a:ext>
                </a:extLst>
              </p:cNvPr>
              <p:cNvSpPr/>
              <p:nvPr/>
            </p:nvSpPr>
            <p:spPr>
              <a:xfrm rot="7200000">
                <a:off x="2201276" y="161540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等腰三角形 77" descr="Isosceles 51">
                <a:extLst>
                  <a:ext uri="{FF2B5EF4-FFF2-40B4-BE49-F238E27FC236}">
                    <a16:creationId xmlns:a16="http://schemas.microsoft.com/office/drawing/2014/main" id="{7868B2BF-F741-4508-BE1D-A41285ED7036}"/>
                  </a:ext>
                </a:extLst>
              </p:cNvPr>
              <p:cNvSpPr/>
              <p:nvPr/>
            </p:nvSpPr>
            <p:spPr>
              <a:xfrm rot="3600000">
                <a:off x="1215015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等腰三角形 84" descr="Isosceles 51">
                <a:extLst>
                  <a:ext uri="{FF2B5EF4-FFF2-40B4-BE49-F238E27FC236}">
                    <a16:creationId xmlns:a16="http://schemas.microsoft.com/office/drawing/2014/main" id="{11531212-D4F6-4BC3-A884-0A270A242F72}"/>
                  </a:ext>
                </a:extLst>
              </p:cNvPr>
              <p:cNvSpPr/>
              <p:nvPr/>
            </p:nvSpPr>
            <p:spPr>
              <a:xfrm>
                <a:off x="1462706" y="3752670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2E8E5BE-A1F6-4443-9127-60012887F1B3}"/>
                </a:ext>
              </a:extLst>
            </p:cNvPr>
            <p:cNvGrpSpPr/>
            <p:nvPr/>
          </p:nvGrpSpPr>
          <p:grpSpPr>
            <a:xfrm>
              <a:off x="1462707" y="1856065"/>
              <a:ext cx="2630024" cy="2649169"/>
              <a:chOff x="1462707" y="1856065"/>
              <a:chExt cx="2630024" cy="2649169"/>
            </a:xfrm>
            <a:solidFill>
              <a:srgbClr val="B4C7E7"/>
            </a:solidFill>
          </p:grpSpPr>
          <p:sp>
            <p:nvSpPr>
              <p:cNvPr id="52" name="等腰三角形 51" descr="Isosceles 52">
                <a:extLst>
                  <a:ext uri="{FF2B5EF4-FFF2-40B4-BE49-F238E27FC236}">
                    <a16:creationId xmlns:a16="http://schemas.microsoft.com/office/drawing/2014/main" id="{16644689-6022-4E58-97B9-888D9D12A2CB}"/>
                  </a:ext>
                </a:extLst>
              </p:cNvPr>
              <p:cNvSpPr/>
              <p:nvPr/>
            </p:nvSpPr>
            <p:spPr>
              <a:xfrm rot="14400000">
                <a:off x="2696659" y="389307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等腰三角形 57" descr="Isosceles 52">
                <a:extLst>
                  <a:ext uri="{FF2B5EF4-FFF2-40B4-BE49-F238E27FC236}">
                    <a16:creationId xmlns:a16="http://schemas.microsoft.com/office/drawing/2014/main" id="{CB8BDD76-E992-492D-9320-2EEDD126AD45}"/>
                  </a:ext>
                </a:extLst>
              </p:cNvPr>
              <p:cNvSpPr/>
              <p:nvPr/>
            </p:nvSpPr>
            <p:spPr>
              <a:xfrm rot="10800000">
                <a:off x="3435225" y="3180651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等腰三角形 64" descr="Isosceles 52">
                <a:extLst>
                  <a:ext uri="{FF2B5EF4-FFF2-40B4-BE49-F238E27FC236}">
                    <a16:creationId xmlns:a16="http://schemas.microsoft.com/office/drawing/2014/main" id="{D2FB3E27-F540-43A4-A4EC-68E298FAD71D}"/>
                  </a:ext>
                </a:extLst>
              </p:cNvPr>
              <p:cNvSpPr/>
              <p:nvPr/>
            </p:nvSpPr>
            <p:spPr>
              <a:xfrm rot="7200000">
                <a:off x="3187534" y="2184821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等腰三角形 71" descr="Isosceles 52">
                <a:extLst>
                  <a:ext uri="{FF2B5EF4-FFF2-40B4-BE49-F238E27FC236}">
                    <a16:creationId xmlns:a16="http://schemas.microsoft.com/office/drawing/2014/main" id="{91188385-4DFF-4CFF-979B-9977ED67546A}"/>
                  </a:ext>
                </a:extLst>
              </p:cNvPr>
              <p:cNvSpPr/>
              <p:nvPr/>
            </p:nvSpPr>
            <p:spPr>
              <a:xfrm rot="3600000">
                <a:off x="2201276" y="190141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等腰三角形 78" descr="Isosceles 52">
                <a:extLst>
                  <a:ext uri="{FF2B5EF4-FFF2-40B4-BE49-F238E27FC236}">
                    <a16:creationId xmlns:a16="http://schemas.microsoft.com/office/drawing/2014/main" id="{5C4856C7-866D-4A56-9245-5CA4819763E7}"/>
                  </a:ext>
                </a:extLst>
              </p:cNvPr>
              <p:cNvSpPr/>
              <p:nvPr/>
            </p:nvSpPr>
            <p:spPr>
              <a:xfrm>
                <a:off x="1462707" y="261383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等腰三角形 85" descr="Isosceles 52">
                <a:extLst>
                  <a:ext uri="{FF2B5EF4-FFF2-40B4-BE49-F238E27FC236}">
                    <a16:creationId xmlns:a16="http://schemas.microsoft.com/office/drawing/2014/main" id="{56B8AA5A-E4C6-47DF-AC9E-3080F9B866B7}"/>
                  </a:ext>
                </a:extLst>
              </p:cNvPr>
              <p:cNvSpPr/>
              <p:nvPr/>
            </p:nvSpPr>
            <p:spPr>
              <a:xfrm rot="18000000">
                <a:off x="1710399" y="3609666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F0A95A-5158-4273-B9D4-EAD561D0BC28}"/>
                </a:ext>
              </a:extLst>
            </p:cNvPr>
            <p:cNvGrpSpPr/>
            <p:nvPr/>
          </p:nvGrpSpPr>
          <p:grpSpPr>
            <a:xfrm>
              <a:off x="1755743" y="2044416"/>
              <a:ext cx="2043952" cy="2272468"/>
              <a:chOff x="1755743" y="2044416"/>
              <a:chExt cx="2043952" cy="22724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3" name="等腰三角形 52" descr="Isosceles 53">
                <a:extLst>
                  <a:ext uri="{FF2B5EF4-FFF2-40B4-BE49-F238E27FC236}">
                    <a16:creationId xmlns:a16="http://schemas.microsoft.com/office/drawing/2014/main" id="{8C8991FE-0FC4-489B-B1C1-74B893AB7E34}"/>
                  </a:ext>
                </a:extLst>
              </p:cNvPr>
              <p:cNvSpPr/>
              <p:nvPr/>
            </p:nvSpPr>
            <p:spPr>
              <a:xfrm rot="10800000">
                <a:off x="2448968" y="375006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等腰三角形 58" descr="Isosceles 53">
                <a:extLst>
                  <a:ext uri="{FF2B5EF4-FFF2-40B4-BE49-F238E27FC236}">
                    <a16:creationId xmlns:a16="http://schemas.microsoft.com/office/drawing/2014/main" id="{3384C55A-F32D-40D8-BDD0-CAC513D13125}"/>
                  </a:ext>
                </a:extLst>
              </p:cNvPr>
              <p:cNvSpPr/>
              <p:nvPr/>
            </p:nvSpPr>
            <p:spPr>
              <a:xfrm rot="7200000">
                <a:off x="3187534" y="332365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等腰三角形 65" descr="Isosceles 53">
                <a:extLst>
                  <a:ext uri="{FF2B5EF4-FFF2-40B4-BE49-F238E27FC236}">
                    <a16:creationId xmlns:a16="http://schemas.microsoft.com/office/drawing/2014/main" id="{2C8EF12B-ADBD-41F1-8CF4-602E2FC7F1F1}"/>
                  </a:ext>
                </a:extLst>
              </p:cNvPr>
              <p:cNvSpPr/>
              <p:nvPr/>
            </p:nvSpPr>
            <p:spPr>
              <a:xfrm rot="3600000">
                <a:off x="3187534" y="247082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等腰三角形 72" descr="Isosceles 53">
                <a:extLst>
                  <a:ext uri="{FF2B5EF4-FFF2-40B4-BE49-F238E27FC236}">
                    <a16:creationId xmlns:a16="http://schemas.microsoft.com/office/drawing/2014/main" id="{28DF01AC-7F7F-4DD7-BFDB-3B5FB4EB066B}"/>
                  </a:ext>
                </a:extLst>
              </p:cNvPr>
              <p:cNvSpPr/>
              <p:nvPr/>
            </p:nvSpPr>
            <p:spPr>
              <a:xfrm>
                <a:off x="2448968" y="204441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等腰三角形 79" descr="Isosceles 53">
                <a:extLst>
                  <a:ext uri="{FF2B5EF4-FFF2-40B4-BE49-F238E27FC236}">
                    <a16:creationId xmlns:a16="http://schemas.microsoft.com/office/drawing/2014/main" id="{CC56BBC3-8AFE-4554-9B03-376059B8F33D}"/>
                  </a:ext>
                </a:extLst>
              </p:cNvPr>
              <p:cNvSpPr/>
              <p:nvPr/>
            </p:nvSpPr>
            <p:spPr>
              <a:xfrm rot="18000000">
                <a:off x="1710398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等腰三角形 86" descr="Isosceles 53">
                <a:extLst>
                  <a:ext uri="{FF2B5EF4-FFF2-40B4-BE49-F238E27FC236}">
                    <a16:creationId xmlns:a16="http://schemas.microsoft.com/office/drawing/2014/main" id="{B8E7C16D-61CF-4C6B-8BE8-A245C3A30ABF}"/>
                  </a:ext>
                </a:extLst>
              </p:cNvPr>
              <p:cNvSpPr/>
              <p:nvPr/>
            </p:nvSpPr>
            <p:spPr>
              <a:xfrm rot="14400000">
                <a:off x="1710400" y="332365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F7C5F0AD-6A39-4AD8-AF8D-4B74A0CD7288}"/>
                </a:ext>
              </a:extLst>
            </p:cNvPr>
            <p:cNvGrpSpPr/>
            <p:nvPr/>
          </p:nvGrpSpPr>
          <p:grpSpPr>
            <a:xfrm>
              <a:off x="1462708" y="1856064"/>
              <a:ext cx="2630025" cy="2649171"/>
              <a:chOff x="1462708" y="1856064"/>
              <a:chExt cx="2630025" cy="264917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4" name="等腰三角形 53" descr="Isosceles 54">
                <a:extLst>
                  <a:ext uri="{FF2B5EF4-FFF2-40B4-BE49-F238E27FC236}">
                    <a16:creationId xmlns:a16="http://schemas.microsoft.com/office/drawing/2014/main" id="{930ACBD6-EB1C-4BB4-BA61-FAD15FF6B3D8}"/>
                  </a:ext>
                </a:extLst>
              </p:cNvPr>
              <p:cNvSpPr/>
              <p:nvPr/>
            </p:nvSpPr>
            <p:spPr>
              <a:xfrm rot="7200000">
                <a:off x="2201276" y="389307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等腰三角形 59" descr="Isosceles 54">
                <a:extLst>
                  <a:ext uri="{FF2B5EF4-FFF2-40B4-BE49-F238E27FC236}">
                    <a16:creationId xmlns:a16="http://schemas.microsoft.com/office/drawing/2014/main" id="{EC50C767-B43F-4CAF-9D5C-11716D7CE2EB}"/>
                  </a:ext>
                </a:extLst>
              </p:cNvPr>
              <p:cNvSpPr/>
              <p:nvPr/>
            </p:nvSpPr>
            <p:spPr>
              <a:xfrm rot="3600000">
                <a:off x="3187535" y="3609665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等腰三角形 66" descr="Isosceles 54">
                <a:extLst>
                  <a:ext uri="{FF2B5EF4-FFF2-40B4-BE49-F238E27FC236}">
                    <a16:creationId xmlns:a16="http://schemas.microsoft.com/office/drawing/2014/main" id="{17812F81-1E8D-406D-9921-F51844B92368}"/>
                  </a:ext>
                </a:extLst>
              </p:cNvPr>
              <p:cNvSpPr/>
              <p:nvPr/>
            </p:nvSpPr>
            <p:spPr>
              <a:xfrm>
                <a:off x="3435226" y="2613834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等腰三角形 73" descr="Isosceles 54">
                <a:extLst>
                  <a:ext uri="{FF2B5EF4-FFF2-40B4-BE49-F238E27FC236}">
                    <a16:creationId xmlns:a16="http://schemas.microsoft.com/office/drawing/2014/main" id="{3FFAB09D-F3AD-4AF4-A0D4-A81535E154D2}"/>
                  </a:ext>
                </a:extLst>
              </p:cNvPr>
              <p:cNvSpPr/>
              <p:nvPr/>
            </p:nvSpPr>
            <p:spPr>
              <a:xfrm rot="18000000">
                <a:off x="2696659" y="190141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等腰三角形 80" descr="Isosceles 54">
                <a:extLst>
                  <a:ext uri="{FF2B5EF4-FFF2-40B4-BE49-F238E27FC236}">
                    <a16:creationId xmlns:a16="http://schemas.microsoft.com/office/drawing/2014/main" id="{1A267C7C-C36A-4549-83D4-5A32E145AAE0}"/>
                  </a:ext>
                </a:extLst>
              </p:cNvPr>
              <p:cNvSpPr/>
              <p:nvPr/>
            </p:nvSpPr>
            <p:spPr>
              <a:xfrm rot="14400000">
                <a:off x="1710397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等腰三角形 87" descr="Isosceles 54">
                <a:extLst>
                  <a:ext uri="{FF2B5EF4-FFF2-40B4-BE49-F238E27FC236}">
                    <a16:creationId xmlns:a16="http://schemas.microsoft.com/office/drawing/2014/main" id="{277C6FD8-FE22-4909-A7AA-8777B65CF31D}"/>
                  </a:ext>
                </a:extLst>
              </p:cNvPr>
              <p:cNvSpPr/>
              <p:nvPr/>
            </p:nvSpPr>
            <p:spPr>
              <a:xfrm rot="10800000">
                <a:off x="1462708" y="3180649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FB0F35-A602-40DD-8B14-A549B5D50ABC}"/>
                </a:ext>
              </a:extLst>
            </p:cNvPr>
            <p:cNvGrpSpPr/>
            <p:nvPr/>
          </p:nvGrpSpPr>
          <p:grpSpPr>
            <a:xfrm>
              <a:off x="1260357" y="1570054"/>
              <a:ext cx="3034722" cy="3221191"/>
              <a:chOff x="1260357" y="1570054"/>
              <a:chExt cx="3034722" cy="322119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5" name="等腰三角形 54" descr="Isosceles 55">
                <a:extLst>
                  <a:ext uri="{FF2B5EF4-FFF2-40B4-BE49-F238E27FC236}">
                    <a16:creationId xmlns:a16="http://schemas.microsoft.com/office/drawing/2014/main" id="{537036BD-2185-4032-9082-36B866FC3053}"/>
                  </a:ext>
                </a:extLst>
              </p:cNvPr>
              <p:cNvSpPr/>
              <p:nvPr/>
            </p:nvSpPr>
            <p:spPr>
              <a:xfrm rot="3600000">
                <a:off x="2201276" y="417908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等腰三角形 60" descr="Isosceles 55">
                <a:extLst>
                  <a:ext uri="{FF2B5EF4-FFF2-40B4-BE49-F238E27FC236}">
                    <a16:creationId xmlns:a16="http://schemas.microsoft.com/office/drawing/2014/main" id="{42C35372-D56D-4E08-AC0C-F94EC81E8337}"/>
                  </a:ext>
                </a:extLst>
              </p:cNvPr>
              <p:cNvSpPr/>
              <p:nvPr/>
            </p:nvSpPr>
            <p:spPr>
              <a:xfrm>
                <a:off x="3435226" y="3752670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等腰三角形 67" descr="Isosceles 55">
                <a:extLst>
                  <a:ext uri="{FF2B5EF4-FFF2-40B4-BE49-F238E27FC236}">
                    <a16:creationId xmlns:a16="http://schemas.microsoft.com/office/drawing/2014/main" id="{2ABC3E6C-87FE-40F8-B906-7306B1A677DF}"/>
                  </a:ext>
                </a:extLst>
              </p:cNvPr>
              <p:cNvSpPr/>
              <p:nvPr/>
            </p:nvSpPr>
            <p:spPr>
              <a:xfrm rot="18000000">
                <a:off x="3682918" y="2470829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等腰三角形 74" descr="Isosceles 55">
                <a:extLst>
                  <a:ext uri="{FF2B5EF4-FFF2-40B4-BE49-F238E27FC236}">
                    <a16:creationId xmlns:a16="http://schemas.microsoft.com/office/drawing/2014/main" id="{2E4D4E36-DFB3-4231-A593-DD875AE2A5BA}"/>
                  </a:ext>
                </a:extLst>
              </p:cNvPr>
              <p:cNvSpPr/>
              <p:nvPr/>
            </p:nvSpPr>
            <p:spPr>
              <a:xfrm rot="14400000">
                <a:off x="2696659" y="161540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等腰三角形 81" descr="Isosceles 55">
                <a:extLst>
                  <a:ext uri="{FF2B5EF4-FFF2-40B4-BE49-F238E27FC236}">
                    <a16:creationId xmlns:a16="http://schemas.microsoft.com/office/drawing/2014/main" id="{80A49825-B2CC-4661-A52A-3C42D23E8028}"/>
                  </a:ext>
                </a:extLst>
              </p:cNvPr>
              <p:cNvSpPr/>
              <p:nvPr/>
            </p:nvSpPr>
            <p:spPr>
              <a:xfrm rot="10800000">
                <a:off x="1462706" y="204181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等腰三角形 88" descr="Isosceles 55">
                <a:extLst>
                  <a:ext uri="{FF2B5EF4-FFF2-40B4-BE49-F238E27FC236}">
                    <a16:creationId xmlns:a16="http://schemas.microsoft.com/office/drawing/2014/main" id="{96ADF633-EED7-4CEB-890B-D209E976E370}"/>
                  </a:ext>
                </a:extLst>
              </p:cNvPr>
              <p:cNvSpPr/>
              <p:nvPr/>
            </p:nvSpPr>
            <p:spPr>
              <a:xfrm rot="7200000">
                <a:off x="1215011" y="3323653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54C7D50D-C262-44CE-97B7-1598109DBC57}"/>
              </a:ext>
            </a:extLst>
          </p:cNvPr>
          <p:cNvSpPr/>
          <p:nvPr/>
        </p:nvSpPr>
        <p:spPr>
          <a:xfrm>
            <a:off x="2920999" y="6253353"/>
            <a:ext cx="3031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填滿色彩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16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2D7347F-B47F-4732-BB6D-E96FBCD8F38A}"/>
              </a:ext>
            </a:extLst>
          </p:cNvPr>
          <p:cNvGrpSpPr/>
          <p:nvPr/>
        </p:nvGrpSpPr>
        <p:grpSpPr>
          <a:xfrm>
            <a:off x="1260360" y="1472396"/>
            <a:ext cx="3034719" cy="3416508"/>
            <a:chOff x="1260360" y="1472396"/>
            <a:chExt cx="3034719" cy="341650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0" name="等腰三角形 49" descr="Isosceles 50">
              <a:extLst>
                <a:ext uri="{FF2B5EF4-FFF2-40B4-BE49-F238E27FC236}">
                  <a16:creationId xmlns:a16="http://schemas.microsoft.com/office/drawing/2014/main" id="{133BB0C9-53B2-4181-993E-F73B77A0B7F0}"/>
                </a:ext>
              </a:extLst>
            </p:cNvPr>
            <p:cNvSpPr/>
            <p:nvPr/>
          </p:nvSpPr>
          <p:spPr>
            <a:xfrm>
              <a:off x="2448968" y="4322088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等腰三角形 55" descr="Isosceles 50">
              <a:extLst>
                <a:ext uri="{FF2B5EF4-FFF2-40B4-BE49-F238E27FC236}">
                  <a16:creationId xmlns:a16="http://schemas.microsoft.com/office/drawing/2014/main" id="{9B68C5DC-A51D-4344-B575-568660AF9EE5}"/>
                </a:ext>
              </a:extLst>
            </p:cNvPr>
            <p:cNvSpPr/>
            <p:nvPr/>
          </p:nvSpPr>
          <p:spPr>
            <a:xfrm rot="18000000">
              <a:off x="3682918" y="3609665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等腰三角形 62" descr="Isosceles 50">
              <a:extLst>
                <a:ext uri="{FF2B5EF4-FFF2-40B4-BE49-F238E27FC236}">
                  <a16:creationId xmlns:a16="http://schemas.microsoft.com/office/drawing/2014/main" id="{080F5767-AEA3-487D-94AC-A674B59886C3}"/>
                </a:ext>
              </a:extLst>
            </p:cNvPr>
            <p:cNvSpPr/>
            <p:nvPr/>
          </p:nvSpPr>
          <p:spPr>
            <a:xfrm rot="14400000">
              <a:off x="3682918" y="2184819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等腰三角形 69" descr="Isosceles 50">
              <a:extLst>
                <a:ext uri="{FF2B5EF4-FFF2-40B4-BE49-F238E27FC236}">
                  <a16:creationId xmlns:a16="http://schemas.microsoft.com/office/drawing/2014/main" id="{8C249FFC-8064-4BB5-A65B-9BD35448CE87}"/>
                </a:ext>
              </a:extLst>
            </p:cNvPr>
            <p:cNvSpPr/>
            <p:nvPr/>
          </p:nvSpPr>
          <p:spPr>
            <a:xfrm rot="10800000">
              <a:off x="2448968" y="1472396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等腰三角形 76" descr="Isosceles 50">
              <a:extLst>
                <a:ext uri="{FF2B5EF4-FFF2-40B4-BE49-F238E27FC236}">
                  <a16:creationId xmlns:a16="http://schemas.microsoft.com/office/drawing/2014/main" id="{573DB9E0-B972-459A-9A1C-2090F20B7494}"/>
                </a:ext>
              </a:extLst>
            </p:cNvPr>
            <p:cNvSpPr/>
            <p:nvPr/>
          </p:nvSpPr>
          <p:spPr>
            <a:xfrm rot="7200000">
              <a:off x="1215015" y="218482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等腰三角形 83" descr="Isosceles 50">
              <a:extLst>
                <a:ext uri="{FF2B5EF4-FFF2-40B4-BE49-F238E27FC236}">
                  <a16:creationId xmlns:a16="http://schemas.microsoft.com/office/drawing/2014/main" id="{21691708-F56E-4664-B8BC-A79D80108C3E}"/>
                </a:ext>
              </a:extLst>
            </p:cNvPr>
            <p:cNvSpPr/>
            <p:nvPr/>
          </p:nvSpPr>
          <p:spPr>
            <a:xfrm rot="3600000">
              <a:off x="1215015" y="3609665"/>
              <a:ext cx="657505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15F7A3-6993-491C-BB1A-1E9B80B6E71B}"/>
              </a:ext>
            </a:extLst>
          </p:cNvPr>
          <p:cNvGrpSpPr/>
          <p:nvPr/>
        </p:nvGrpSpPr>
        <p:grpSpPr>
          <a:xfrm>
            <a:off x="1260360" y="1570055"/>
            <a:ext cx="3034716" cy="3221189"/>
            <a:chOff x="1260360" y="1570055"/>
            <a:chExt cx="3034716" cy="322118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1" name="等腰三角形 50" descr="Isosceles 51">
              <a:extLst>
                <a:ext uri="{FF2B5EF4-FFF2-40B4-BE49-F238E27FC236}">
                  <a16:creationId xmlns:a16="http://schemas.microsoft.com/office/drawing/2014/main" id="{428FC8C1-32D7-4B05-A81E-F0E1D9A45384}"/>
                </a:ext>
              </a:extLst>
            </p:cNvPr>
            <p:cNvSpPr/>
            <p:nvPr/>
          </p:nvSpPr>
          <p:spPr>
            <a:xfrm rot="18000000">
              <a:off x="2696659" y="4179083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等腰三角形 56" descr="Isosceles 51">
              <a:extLst>
                <a:ext uri="{FF2B5EF4-FFF2-40B4-BE49-F238E27FC236}">
                  <a16:creationId xmlns:a16="http://schemas.microsoft.com/office/drawing/2014/main" id="{0B12380C-C34F-4612-A7C9-EC56EA94B645}"/>
                </a:ext>
              </a:extLst>
            </p:cNvPr>
            <p:cNvSpPr/>
            <p:nvPr/>
          </p:nvSpPr>
          <p:spPr>
            <a:xfrm rot="14400000">
              <a:off x="3682916" y="3323656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 descr="Isosceles 51">
              <a:extLst>
                <a:ext uri="{FF2B5EF4-FFF2-40B4-BE49-F238E27FC236}">
                  <a16:creationId xmlns:a16="http://schemas.microsoft.com/office/drawing/2014/main" id="{76C1E5DE-BC7B-4074-AD77-E8CAA7C652B5}"/>
                </a:ext>
              </a:extLst>
            </p:cNvPr>
            <p:cNvSpPr/>
            <p:nvPr/>
          </p:nvSpPr>
          <p:spPr>
            <a:xfrm rot="10800000">
              <a:off x="3435226" y="2041816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等腰三角形 70" descr="Isosceles 51">
              <a:extLst>
                <a:ext uri="{FF2B5EF4-FFF2-40B4-BE49-F238E27FC236}">
                  <a16:creationId xmlns:a16="http://schemas.microsoft.com/office/drawing/2014/main" id="{90A953F4-DCA2-43D7-AF58-04588BFEA638}"/>
                </a:ext>
              </a:extLst>
            </p:cNvPr>
            <p:cNvSpPr/>
            <p:nvPr/>
          </p:nvSpPr>
          <p:spPr>
            <a:xfrm rot="7200000">
              <a:off x="2201276" y="1615401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等腰三角形 77" descr="Isosceles 51">
              <a:extLst>
                <a:ext uri="{FF2B5EF4-FFF2-40B4-BE49-F238E27FC236}">
                  <a16:creationId xmlns:a16="http://schemas.microsoft.com/office/drawing/2014/main" id="{7868B2BF-F741-4508-BE1D-A41285ED7036}"/>
                </a:ext>
              </a:extLst>
            </p:cNvPr>
            <p:cNvSpPr/>
            <p:nvPr/>
          </p:nvSpPr>
          <p:spPr>
            <a:xfrm rot="3600000">
              <a:off x="1215015" y="247083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等腰三角形 84" descr="Isosceles 51">
              <a:extLst>
                <a:ext uri="{FF2B5EF4-FFF2-40B4-BE49-F238E27FC236}">
                  <a16:creationId xmlns:a16="http://schemas.microsoft.com/office/drawing/2014/main" id="{11531212-D4F6-4BC3-A884-0A270A242F72}"/>
                </a:ext>
              </a:extLst>
            </p:cNvPr>
            <p:cNvSpPr/>
            <p:nvPr/>
          </p:nvSpPr>
          <p:spPr>
            <a:xfrm>
              <a:off x="1462706" y="3752670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2E8E5BE-A1F6-4443-9127-60012887F1B3}"/>
              </a:ext>
            </a:extLst>
          </p:cNvPr>
          <p:cNvGrpSpPr/>
          <p:nvPr/>
        </p:nvGrpSpPr>
        <p:grpSpPr>
          <a:xfrm>
            <a:off x="1462707" y="1856065"/>
            <a:ext cx="2630024" cy="2649169"/>
            <a:chOff x="1462707" y="1856065"/>
            <a:chExt cx="2630024" cy="264916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等腰三角形 51" descr="Isosceles 52">
              <a:extLst>
                <a:ext uri="{FF2B5EF4-FFF2-40B4-BE49-F238E27FC236}">
                  <a16:creationId xmlns:a16="http://schemas.microsoft.com/office/drawing/2014/main" id="{16644689-6022-4E58-97B9-888D9D12A2CB}"/>
                </a:ext>
              </a:extLst>
            </p:cNvPr>
            <p:cNvSpPr/>
            <p:nvPr/>
          </p:nvSpPr>
          <p:spPr>
            <a:xfrm rot="14400000">
              <a:off x="2696659" y="3893073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等腰三角形 57" descr="Isosceles 52">
              <a:extLst>
                <a:ext uri="{FF2B5EF4-FFF2-40B4-BE49-F238E27FC236}">
                  <a16:creationId xmlns:a16="http://schemas.microsoft.com/office/drawing/2014/main" id="{CB8BDD76-E992-492D-9320-2EEDD126AD45}"/>
                </a:ext>
              </a:extLst>
            </p:cNvPr>
            <p:cNvSpPr/>
            <p:nvPr/>
          </p:nvSpPr>
          <p:spPr>
            <a:xfrm rot="10800000">
              <a:off x="3435225" y="3180651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等腰三角形 64" descr="Isosceles 52">
              <a:extLst>
                <a:ext uri="{FF2B5EF4-FFF2-40B4-BE49-F238E27FC236}">
                  <a16:creationId xmlns:a16="http://schemas.microsoft.com/office/drawing/2014/main" id="{D2FB3E27-F540-43A4-A4EC-68E298FAD71D}"/>
                </a:ext>
              </a:extLst>
            </p:cNvPr>
            <p:cNvSpPr/>
            <p:nvPr/>
          </p:nvSpPr>
          <p:spPr>
            <a:xfrm rot="7200000">
              <a:off x="3187534" y="2184821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等腰三角形 71" descr="Isosceles 52">
              <a:extLst>
                <a:ext uri="{FF2B5EF4-FFF2-40B4-BE49-F238E27FC236}">
                  <a16:creationId xmlns:a16="http://schemas.microsoft.com/office/drawing/2014/main" id="{91188385-4DFF-4CFF-979B-9977ED67546A}"/>
                </a:ext>
              </a:extLst>
            </p:cNvPr>
            <p:cNvSpPr/>
            <p:nvPr/>
          </p:nvSpPr>
          <p:spPr>
            <a:xfrm rot="3600000">
              <a:off x="2201276" y="1901411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 descr="Isosceles 52">
              <a:extLst>
                <a:ext uri="{FF2B5EF4-FFF2-40B4-BE49-F238E27FC236}">
                  <a16:creationId xmlns:a16="http://schemas.microsoft.com/office/drawing/2014/main" id="{5C4856C7-866D-4A56-9245-5CA4819763E7}"/>
                </a:ext>
              </a:extLst>
            </p:cNvPr>
            <p:cNvSpPr/>
            <p:nvPr/>
          </p:nvSpPr>
          <p:spPr>
            <a:xfrm>
              <a:off x="1462707" y="2613835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等腰三角形 85" descr="Isosceles 52">
              <a:extLst>
                <a:ext uri="{FF2B5EF4-FFF2-40B4-BE49-F238E27FC236}">
                  <a16:creationId xmlns:a16="http://schemas.microsoft.com/office/drawing/2014/main" id="{56B8AA5A-E4C6-47DF-AC9E-3080F9B866B7}"/>
                </a:ext>
              </a:extLst>
            </p:cNvPr>
            <p:cNvSpPr/>
            <p:nvPr/>
          </p:nvSpPr>
          <p:spPr>
            <a:xfrm rot="18000000">
              <a:off x="1710399" y="3609666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F0A95A-5158-4273-B9D4-EAD561D0BC28}"/>
              </a:ext>
            </a:extLst>
          </p:cNvPr>
          <p:cNvGrpSpPr/>
          <p:nvPr/>
        </p:nvGrpSpPr>
        <p:grpSpPr>
          <a:xfrm>
            <a:off x="1755743" y="2044416"/>
            <a:ext cx="2043952" cy="2272468"/>
            <a:chOff x="1755743" y="2044416"/>
            <a:chExt cx="2043952" cy="22724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3" name="等腰三角形 52" descr="Isosceles 53">
              <a:extLst>
                <a:ext uri="{FF2B5EF4-FFF2-40B4-BE49-F238E27FC236}">
                  <a16:creationId xmlns:a16="http://schemas.microsoft.com/office/drawing/2014/main" id="{8C8991FE-0FC4-489B-B1C1-74B893AB7E34}"/>
                </a:ext>
              </a:extLst>
            </p:cNvPr>
            <p:cNvSpPr/>
            <p:nvPr/>
          </p:nvSpPr>
          <p:spPr>
            <a:xfrm rot="10800000">
              <a:off x="2448968" y="3750068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等腰三角形 58" descr="Isosceles 53">
              <a:extLst>
                <a:ext uri="{FF2B5EF4-FFF2-40B4-BE49-F238E27FC236}">
                  <a16:creationId xmlns:a16="http://schemas.microsoft.com/office/drawing/2014/main" id="{3384C55A-F32D-40D8-BDD0-CAC513D13125}"/>
                </a:ext>
              </a:extLst>
            </p:cNvPr>
            <p:cNvSpPr/>
            <p:nvPr/>
          </p:nvSpPr>
          <p:spPr>
            <a:xfrm rot="7200000">
              <a:off x="3187534" y="3323655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等腰三角形 65" descr="Isosceles 53">
              <a:extLst>
                <a:ext uri="{FF2B5EF4-FFF2-40B4-BE49-F238E27FC236}">
                  <a16:creationId xmlns:a16="http://schemas.microsoft.com/office/drawing/2014/main" id="{2C8EF12B-ADBD-41F1-8CF4-602E2FC7F1F1}"/>
                </a:ext>
              </a:extLst>
            </p:cNvPr>
            <p:cNvSpPr/>
            <p:nvPr/>
          </p:nvSpPr>
          <p:spPr>
            <a:xfrm rot="3600000">
              <a:off x="3187534" y="2470829"/>
              <a:ext cx="657505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等腰三角形 72" descr="Isosceles 53">
              <a:extLst>
                <a:ext uri="{FF2B5EF4-FFF2-40B4-BE49-F238E27FC236}">
                  <a16:creationId xmlns:a16="http://schemas.microsoft.com/office/drawing/2014/main" id="{28DF01AC-7F7F-4DD7-BFDB-3B5FB4EB066B}"/>
                </a:ext>
              </a:extLst>
            </p:cNvPr>
            <p:cNvSpPr/>
            <p:nvPr/>
          </p:nvSpPr>
          <p:spPr>
            <a:xfrm>
              <a:off x="2448968" y="2044416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等腰三角形 79" descr="Isosceles 53">
              <a:extLst>
                <a:ext uri="{FF2B5EF4-FFF2-40B4-BE49-F238E27FC236}">
                  <a16:creationId xmlns:a16="http://schemas.microsoft.com/office/drawing/2014/main" id="{CC56BBC3-8AFE-4554-9B03-376059B8F33D}"/>
                </a:ext>
              </a:extLst>
            </p:cNvPr>
            <p:cNvSpPr/>
            <p:nvPr/>
          </p:nvSpPr>
          <p:spPr>
            <a:xfrm rot="18000000">
              <a:off x="1710398" y="247083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等腰三角形 86" descr="Isosceles 53">
              <a:extLst>
                <a:ext uri="{FF2B5EF4-FFF2-40B4-BE49-F238E27FC236}">
                  <a16:creationId xmlns:a16="http://schemas.microsoft.com/office/drawing/2014/main" id="{B8E7C16D-61CF-4C6B-8BE8-A245C3A30ABF}"/>
                </a:ext>
              </a:extLst>
            </p:cNvPr>
            <p:cNvSpPr/>
            <p:nvPr/>
          </p:nvSpPr>
          <p:spPr>
            <a:xfrm rot="14400000">
              <a:off x="1710400" y="3323655"/>
              <a:ext cx="657505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7C5F0AD-6A39-4AD8-AF8D-4B74A0CD7288}"/>
              </a:ext>
            </a:extLst>
          </p:cNvPr>
          <p:cNvGrpSpPr/>
          <p:nvPr/>
        </p:nvGrpSpPr>
        <p:grpSpPr>
          <a:xfrm>
            <a:off x="1462708" y="1856064"/>
            <a:ext cx="2630025" cy="2649171"/>
            <a:chOff x="1462708" y="1856064"/>
            <a:chExt cx="2630025" cy="264917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4" name="等腰三角形 53" descr="Isosceles 54">
              <a:extLst>
                <a:ext uri="{FF2B5EF4-FFF2-40B4-BE49-F238E27FC236}">
                  <a16:creationId xmlns:a16="http://schemas.microsoft.com/office/drawing/2014/main" id="{930ACBD6-EB1C-4BB4-BA61-FAD15FF6B3D8}"/>
                </a:ext>
              </a:extLst>
            </p:cNvPr>
            <p:cNvSpPr/>
            <p:nvPr/>
          </p:nvSpPr>
          <p:spPr>
            <a:xfrm rot="7200000">
              <a:off x="2201276" y="3893074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等腰三角形 59" descr="Isosceles 54">
              <a:extLst>
                <a:ext uri="{FF2B5EF4-FFF2-40B4-BE49-F238E27FC236}">
                  <a16:creationId xmlns:a16="http://schemas.microsoft.com/office/drawing/2014/main" id="{EC50C767-B43F-4CAF-9D5C-11716D7CE2EB}"/>
                </a:ext>
              </a:extLst>
            </p:cNvPr>
            <p:cNvSpPr/>
            <p:nvPr/>
          </p:nvSpPr>
          <p:spPr>
            <a:xfrm rot="3600000">
              <a:off x="3187535" y="3609665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等腰三角形 66" descr="Isosceles 54">
              <a:extLst>
                <a:ext uri="{FF2B5EF4-FFF2-40B4-BE49-F238E27FC236}">
                  <a16:creationId xmlns:a16="http://schemas.microsoft.com/office/drawing/2014/main" id="{17812F81-1E8D-406D-9921-F51844B92368}"/>
                </a:ext>
              </a:extLst>
            </p:cNvPr>
            <p:cNvSpPr/>
            <p:nvPr/>
          </p:nvSpPr>
          <p:spPr>
            <a:xfrm>
              <a:off x="3435226" y="2613834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 descr="Isosceles 54">
              <a:extLst>
                <a:ext uri="{FF2B5EF4-FFF2-40B4-BE49-F238E27FC236}">
                  <a16:creationId xmlns:a16="http://schemas.microsoft.com/office/drawing/2014/main" id="{3FFAB09D-F3AD-4AF4-A0D4-A81535E154D2}"/>
                </a:ext>
              </a:extLst>
            </p:cNvPr>
            <p:cNvSpPr/>
            <p:nvPr/>
          </p:nvSpPr>
          <p:spPr>
            <a:xfrm rot="18000000">
              <a:off x="2696659" y="1901410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等腰三角形 80" descr="Isosceles 54">
              <a:extLst>
                <a:ext uri="{FF2B5EF4-FFF2-40B4-BE49-F238E27FC236}">
                  <a16:creationId xmlns:a16="http://schemas.microsoft.com/office/drawing/2014/main" id="{1A267C7C-C36A-4549-83D4-5A32E145AAE0}"/>
                </a:ext>
              </a:extLst>
            </p:cNvPr>
            <p:cNvSpPr/>
            <p:nvPr/>
          </p:nvSpPr>
          <p:spPr>
            <a:xfrm rot="14400000">
              <a:off x="1710397" y="2184820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等腰三角形 87" descr="Isosceles 54">
              <a:extLst>
                <a:ext uri="{FF2B5EF4-FFF2-40B4-BE49-F238E27FC236}">
                  <a16:creationId xmlns:a16="http://schemas.microsoft.com/office/drawing/2014/main" id="{277C6FD8-FE22-4909-A7AA-8777B65CF31D}"/>
                </a:ext>
              </a:extLst>
            </p:cNvPr>
            <p:cNvSpPr/>
            <p:nvPr/>
          </p:nvSpPr>
          <p:spPr>
            <a:xfrm rot="10800000">
              <a:off x="1462708" y="3180649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FB0F35-A602-40DD-8B14-A549B5D50ABC}"/>
              </a:ext>
            </a:extLst>
          </p:cNvPr>
          <p:cNvGrpSpPr/>
          <p:nvPr/>
        </p:nvGrpSpPr>
        <p:grpSpPr>
          <a:xfrm>
            <a:off x="1260357" y="1570054"/>
            <a:ext cx="3034722" cy="3221191"/>
            <a:chOff x="1260357" y="1570054"/>
            <a:chExt cx="3034722" cy="3221191"/>
          </a:xfrm>
          <a:solidFill>
            <a:srgbClr val="FFC000"/>
          </a:solidFill>
        </p:grpSpPr>
        <p:sp>
          <p:nvSpPr>
            <p:cNvPr id="55" name="等腰三角形 54" descr="Isosceles 55">
              <a:extLst>
                <a:ext uri="{FF2B5EF4-FFF2-40B4-BE49-F238E27FC236}">
                  <a16:creationId xmlns:a16="http://schemas.microsoft.com/office/drawing/2014/main" id="{537036BD-2185-4032-9082-36B866FC3053}"/>
                </a:ext>
              </a:extLst>
            </p:cNvPr>
            <p:cNvSpPr/>
            <p:nvPr/>
          </p:nvSpPr>
          <p:spPr>
            <a:xfrm rot="3600000">
              <a:off x="2201276" y="4179084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等腰三角形 60" descr="Isosceles 55">
              <a:extLst>
                <a:ext uri="{FF2B5EF4-FFF2-40B4-BE49-F238E27FC236}">
                  <a16:creationId xmlns:a16="http://schemas.microsoft.com/office/drawing/2014/main" id="{42C35372-D56D-4E08-AC0C-F94EC81E8337}"/>
                </a:ext>
              </a:extLst>
            </p:cNvPr>
            <p:cNvSpPr/>
            <p:nvPr/>
          </p:nvSpPr>
          <p:spPr>
            <a:xfrm>
              <a:off x="3435226" y="3752670"/>
              <a:ext cx="657506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 descr="Isosceles 55">
              <a:extLst>
                <a:ext uri="{FF2B5EF4-FFF2-40B4-BE49-F238E27FC236}">
                  <a16:creationId xmlns:a16="http://schemas.microsoft.com/office/drawing/2014/main" id="{2ABC3E6C-87FE-40F8-B906-7306B1A677DF}"/>
                </a:ext>
              </a:extLst>
            </p:cNvPr>
            <p:cNvSpPr/>
            <p:nvPr/>
          </p:nvSpPr>
          <p:spPr>
            <a:xfrm rot="18000000">
              <a:off x="3682918" y="2470829"/>
              <a:ext cx="657507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等腰三角形 74" descr="Isosceles 55">
              <a:extLst>
                <a:ext uri="{FF2B5EF4-FFF2-40B4-BE49-F238E27FC236}">
                  <a16:creationId xmlns:a16="http://schemas.microsoft.com/office/drawing/2014/main" id="{2E4D4E36-DFB3-4231-A593-DD875AE2A5BA}"/>
                </a:ext>
              </a:extLst>
            </p:cNvPr>
            <p:cNvSpPr/>
            <p:nvPr/>
          </p:nvSpPr>
          <p:spPr>
            <a:xfrm rot="14400000">
              <a:off x="2696659" y="1615400"/>
              <a:ext cx="657507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等腰三角形 81" descr="Isosceles 55">
              <a:extLst>
                <a:ext uri="{FF2B5EF4-FFF2-40B4-BE49-F238E27FC236}">
                  <a16:creationId xmlns:a16="http://schemas.microsoft.com/office/drawing/2014/main" id="{80A49825-B2CC-4661-A52A-3C42D23E8028}"/>
                </a:ext>
              </a:extLst>
            </p:cNvPr>
            <p:cNvSpPr/>
            <p:nvPr/>
          </p:nvSpPr>
          <p:spPr>
            <a:xfrm rot="10800000">
              <a:off x="1462706" y="2041815"/>
              <a:ext cx="657506" cy="566816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等腰三角形 88" descr="Isosceles 55">
              <a:extLst>
                <a:ext uri="{FF2B5EF4-FFF2-40B4-BE49-F238E27FC236}">
                  <a16:creationId xmlns:a16="http://schemas.microsoft.com/office/drawing/2014/main" id="{96ADF633-EED7-4CEB-890B-D209E976E370}"/>
                </a:ext>
              </a:extLst>
            </p:cNvPr>
            <p:cNvSpPr/>
            <p:nvPr/>
          </p:nvSpPr>
          <p:spPr>
            <a:xfrm rot="7200000">
              <a:off x="1215011" y="3323653"/>
              <a:ext cx="657508" cy="56681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342129F-E64A-464F-852D-02026DBA9F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13930" y="6322377"/>
            <a:ext cx="21820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圖調色；格式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色彩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FBC7ED-0CDE-42E6-8414-B71269F672C8}"/>
              </a:ext>
            </a:extLst>
          </p:cNvPr>
          <p:cNvPicPr>
            <a:picLocks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464" y="1455332"/>
            <a:ext cx="3316511" cy="3450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1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解構後</a:t>
            </a:r>
            <a:r>
              <a:rPr lang="en-US" altLang="zh-TW" dirty="0"/>
              <a:t>&gt;</a:t>
            </a:r>
            <a:r>
              <a:rPr lang="zh-TW" altLang="en-US" dirty="0"/>
              <a:t>再度重組</a:t>
            </a:r>
          </a:p>
        </p:txBody>
      </p:sp>
      <p:grpSp>
        <p:nvGrpSpPr>
          <p:cNvPr id="1493" name="群組 1492">
            <a:extLst>
              <a:ext uri="{FF2B5EF4-FFF2-40B4-BE49-F238E27FC236}">
                <a16:creationId xmlns:a16="http://schemas.microsoft.com/office/drawing/2014/main" id="{F6A5D679-4EC3-43C3-A8FE-664B5FDE72AA}"/>
              </a:ext>
            </a:extLst>
          </p:cNvPr>
          <p:cNvGrpSpPr/>
          <p:nvPr/>
        </p:nvGrpSpPr>
        <p:grpSpPr>
          <a:xfrm>
            <a:off x="2328870" y="2695021"/>
            <a:ext cx="1676358" cy="1887253"/>
            <a:chOff x="1260357" y="1472396"/>
            <a:chExt cx="3034722" cy="3416508"/>
          </a:xfrm>
        </p:grpSpPr>
        <p:grpSp>
          <p:nvGrpSpPr>
            <p:cNvPr id="1494" name="群組 1493">
              <a:extLst>
                <a:ext uri="{FF2B5EF4-FFF2-40B4-BE49-F238E27FC236}">
                  <a16:creationId xmlns:a16="http://schemas.microsoft.com/office/drawing/2014/main" id="{B2DE4775-3BDD-4732-9956-79006CBF4805}"/>
                </a:ext>
              </a:extLst>
            </p:cNvPr>
            <p:cNvGrpSpPr/>
            <p:nvPr/>
          </p:nvGrpSpPr>
          <p:grpSpPr>
            <a:xfrm>
              <a:off x="1260360" y="1472396"/>
              <a:ext cx="3034719" cy="3416508"/>
              <a:chOff x="1260360" y="1472396"/>
              <a:chExt cx="3034719" cy="341650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30" name="等腰三角形 1529" descr="Isosceles 50">
                <a:extLst>
                  <a:ext uri="{FF2B5EF4-FFF2-40B4-BE49-F238E27FC236}">
                    <a16:creationId xmlns:a16="http://schemas.microsoft.com/office/drawing/2014/main" id="{3D0FD1BB-4B22-49D2-B551-E0799845CC3D}"/>
                  </a:ext>
                </a:extLst>
              </p:cNvPr>
              <p:cNvSpPr/>
              <p:nvPr/>
            </p:nvSpPr>
            <p:spPr>
              <a:xfrm>
                <a:off x="2448968" y="432208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1" name="等腰三角形 1530" descr="Isosceles 50">
                <a:extLst>
                  <a:ext uri="{FF2B5EF4-FFF2-40B4-BE49-F238E27FC236}">
                    <a16:creationId xmlns:a16="http://schemas.microsoft.com/office/drawing/2014/main" id="{42B84561-3D66-453D-9CD6-53DA682C1CE0}"/>
                  </a:ext>
                </a:extLst>
              </p:cNvPr>
              <p:cNvSpPr/>
              <p:nvPr/>
            </p:nvSpPr>
            <p:spPr>
              <a:xfrm rot="18000000">
                <a:off x="3682918" y="360966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2" name="等腰三角形 1531" descr="Isosceles 50">
                <a:extLst>
                  <a:ext uri="{FF2B5EF4-FFF2-40B4-BE49-F238E27FC236}">
                    <a16:creationId xmlns:a16="http://schemas.microsoft.com/office/drawing/2014/main" id="{CB71305E-EC01-49FB-85A8-AB74F6DFC963}"/>
                  </a:ext>
                </a:extLst>
              </p:cNvPr>
              <p:cNvSpPr/>
              <p:nvPr/>
            </p:nvSpPr>
            <p:spPr>
              <a:xfrm rot="14400000">
                <a:off x="3682918" y="218481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3" name="等腰三角形 1532" descr="Isosceles 50">
                <a:extLst>
                  <a:ext uri="{FF2B5EF4-FFF2-40B4-BE49-F238E27FC236}">
                    <a16:creationId xmlns:a16="http://schemas.microsoft.com/office/drawing/2014/main" id="{FCFC0D2F-2204-4FEB-B305-BE1418370AE7}"/>
                  </a:ext>
                </a:extLst>
              </p:cNvPr>
              <p:cNvSpPr/>
              <p:nvPr/>
            </p:nvSpPr>
            <p:spPr>
              <a:xfrm rot="10800000">
                <a:off x="2448968" y="147239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4" name="等腰三角形 1533" descr="Isosceles 50">
                <a:extLst>
                  <a:ext uri="{FF2B5EF4-FFF2-40B4-BE49-F238E27FC236}">
                    <a16:creationId xmlns:a16="http://schemas.microsoft.com/office/drawing/2014/main" id="{5CB050B2-822F-4CD1-97DC-EE31A4F6F5FB}"/>
                  </a:ext>
                </a:extLst>
              </p:cNvPr>
              <p:cNvSpPr/>
              <p:nvPr/>
            </p:nvSpPr>
            <p:spPr>
              <a:xfrm rot="7200000">
                <a:off x="1215015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5" name="等腰三角形 1534" descr="Isosceles 50">
                <a:extLst>
                  <a:ext uri="{FF2B5EF4-FFF2-40B4-BE49-F238E27FC236}">
                    <a16:creationId xmlns:a16="http://schemas.microsoft.com/office/drawing/2014/main" id="{D1887A46-A805-4F6F-A014-61E6A4073382}"/>
                  </a:ext>
                </a:extLst>
              </p:cNvPr>
              <p:cNvSpPr/>
              <p:nvPr/>
            </p:nvSpPr>
            <p:spPr>
              <a:xfrm rot="3600000">
                <a:off x="1215015" y="360966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95" name="群組 1494">
              <a:extLst>
                <a:ext uri="{FF2B5EF4-FFF2-40B4-BE49-F238E27FC236}">
                  <a16:creationId xmlns:a16="http://schemas.microsoft.com/office/drawing/2014/main" id="{BC61F321-C930-4DDB-A856-6E2F11F397F8}"/>
                </a:ext>
              </a:extLst>
            </p:cNvPr>
            <p:cNvGrpSpPr/>
            <p:nvPr/>
          </p:nvGrpSpPr>
          <p:grpSpPr>
            <a:xfrm>
              <a:off x="1260360" y="1570055"/>
              <a:ext cx="3034716" cy="3221189"/>
              <a:chOff x="1260360" y="1570055"/>
              <a:chExt cx="3034716" cy="322118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24" name="等腰三角形 1523" descr="Isosceles 51">
                <a:extLst>
                  <a:ext uri="{FF2B5EF4-FFF2-40B4-BE49-F238E27FC236}">
                    <a16:creationId xmlns:a16="http://schemas.microsoft.com/office/drawing/2014/main" id="{73452BB4-EEF5-42CD-B353-2FF90D1E7361}"/>
                  </a:ext>
                </a:extLst>
              </p:cNvPr>
              <p:cNvSpPr/>
              <p:nvPr/>
            </p:nvSpPr>
            <p:spPr>
              <a:xfrm rot="18000000">
                <a:off x="2696659" y="417908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5" name="等腰三角形 1524" descr="Isosceles 51">
                <a:extLst>
                  <a:ext uri="{FF2B5EF4-FFF2-40B4-BE49-F238E27FC236}">
                    <a16:creationId xmlns:a16="http://schemas.microsoft.com/office/drawing/2014/main" id="{572A2536-2D52-4CD1-A989-E17C73D7D299}"/>
                  </a:ext>
                </a:extLst>
              </p:cNvPr>
              <p:cNvSpPr/>
              <p:nvPr/>
            </p:nvSpPr>
            <p:spPr>
              <a:xfrm rot="14400000">
                <a:off x="3682916" y="3323656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6" name="等腰三角形 1525" descr="Isosceles 51">
                <a:extLst>
                  <a:ext uri="{FF2B5EF4-FFF2-40B4-BE49-F238E27FC236}">
                    <a16:creationId xmlns:a16="http://schemas.microsoft.com/office/drawing/2014/main" id="{F6D0AF29-510E-4440-A3DB-8D8667FC1C70}"/>
                  </a:ext>
                </a:extLst>
              </p:cNvPr>
              <p:cNvSpPr/>
              <p:nvPr/>
            </p:nvSpPr>
            <p:spPr>
              <a:xfrm rot="10800000">
                <a:off x="3435226" y="2041816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7" name="等腰三角形 1526" descr="Isosceles 51">
                <a:extLst>
                  <a:ext uri="{FF2B5EF4-FFF2-40B4-BE49-F238E27FC236}">
                    <a16:creationId xmlns:a16="http://schemas.microsoft.com/office/drawing/2014/main" id="{4E3B6DF2-AF1B-4326-B74B-CA4815DA8AC8}"/>
                  </a:ext>
                </a:extLst>
              </p:cNvPr>
              <p:cNvSpPr/>
              <p:nvPr/>
            </p:nvSpPr>
            <p:spPr>
              <a:xfrm rot="7200000">
                <a:off x="2201276" y="161540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8" name="等腰三角形 1527" descr="Isosceles 51">
                <a:extLst>
                  <a:ext uri="{FF2B5EF4-FFF2-40B4-BE49-F238E27FC236}">
                    <a16:creationId xmlns:a16="http://schemas.microsoft.com/office/drawing/2014/main" id="{577951A8-4377-42F3-986E-BCC38D18882F}"/>
                  </a:ext>
                </a:extLst>
              </p:cNvPr>
              <p:cNvSpPr/>
              <p:nvPr/>
            </p:nvSpPr>
            <p:spPr>
              <a:xfrm rot="3600000">
                <a:off x="1215015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9" name="等腰三角形 1528" descr="Isosceles 51">
                <a:extLst>
                  <a:ext uri="{FF2B5EF4-FFF2-40B4-BE49-F238E27FC236}">
                    <a16:creationId xmlns:a16="http://schemas.microsoft.com/office/drawing/2014/main" id="{4D57A3DB-C0B5-4DE3-8057-A23243F99C2E}"/>
                  </a:ext>
                </a:extLst>
              </p:cNvPr>
              <p:cNvSpPr/>
              <p:nvPr/>
            </p:nvSpPr>
            <p:spPr>
              <a:xfrm>
                <a:off x="1462706" y="3752670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96" name="群組 1495">
              <a:extLst>
                <a:ext uri="{FF2B5EF4-FFF2-40B4-BE49-F238E27FC236}">
                  <a16:creationId xmlns:a16="http://schemas.microsoft.com/office/drawing/2014/main" id="{54D15300-61BA-4D34-B113-DA1959121C8F}"/>
                </a:ext>
              </a:extLst>
            </p:cNvPr>
            <p:cNvGrpSpPr/>
            <p:nvPr/>
          </p:nvGrpSpPr>
          <p:grpSpPr>
            <a:xfrm>
              <a:off x="1462707" y="1856065"/>
              <a:ext cx="2630024" cy="2649169"/>
              <a:chOff x="1462707" y="1856065"/>
              <a:chExt cx="2630024" cy="2649169"/>
            </a:xfrm>
            <a:solidFill>
              <a:srgbClr val="B4C7E7"/>
            </a:solidFill>
          </p:grpSpPr>
          <p:sp>
            <p:nvSpPr>
              <p:cNvPr id="1518" name="等腰三角形 1517" descr="Isosceles 52">
                <a:extLst>
                  <a:ext uri="{FF2B5EF4-FFF2-40B4-BE49-F238E27FC236}">
                    <a16:creationId xmlns:a16="http://schemas.microsoft.com/office/drawing/2014/main" id="{7F3E1134-82BA-431A-B49F-BBC527029704}"/>
                  </a:ext>
                </a:extLst>
              </p:cNvPr>
              <p:cNvSpPr/>
              <p:nvPr/>
            </p:nvSpPr>
            <p:spPr>
              <a:xfrm rot="14400000">
                <a:off x="2696659" y="389307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9" name="等腰三角形 1518" descr="Isosceles 52">
                <a:extLst>
                  <a:ext uri="{FF2B5EF4-FFF2-40B4-BE49-F238E27FC236}">
                    <a16:creationId xmlns:a16="http://schemas.microsoft.com/office/drawing/2014/main" id="{77EE4A3B-C69A-4F54-A809-4F3AC6EDFFB7}"/>
                  </a:ext>
                </a:extLst>
              </p:cNvPr>
              <p:cNvSpPr/>
              <p:nvPr/>
            </p:nvSpPr>
            <p:spPr>
              <a:xfrm rot="10800000">
                <a:off x="3435225" y="3180651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0" name="等腰三角形 1519" descr="Isosceles 52">
                <a:extLst>
                  <a:ext uri="{FF2B5EF4-FFF2-40B4-BE49-F238E27FC236}">
                    <a16:creationId xmlns:a16="http://schemas.microsoft.com/office/drawing/2014/main" id="{937E5854-1B03-436F-B641-B4A1EB92BB0D}"/>
                  </a:ext>
                </a:extLst>
              </p:cNvPr>
              <p:cNvSpPr/>
              <p:nvPr/>
            </p:nvSpPr>
            <p:spPr>
              <a:xfrm rot="7200000">
                <a:off x="3187534" y="2184821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1" name="等腰三角形 1520" descr="Isosceles 52">
                <a:extLst>
                  <a:ext uri="{FF2B5EF4-FFF2-40B4-BE49-F238E27FC236}">
                    <a16:creationId xmlns:a16="http://schemas.microsoft.com/office/drawing/2014/main" id="{F4C43D71-B251-4395-9BE4-B11176038E04}"/>
                  </a:ext>
                </a:extLst>
              </p:cNvPr>
              <p:cNvSpPr/>
              <p:nvPr/>
            </p:nvSpPr>
            <p:spPr>
              <a:xfrm rot="3600000">
                <a:off x="2201276" y="190141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2" name="等腰三角形 1521" descr="Isosceles 52">
                <a:extLst>
                  <a:ext uri="{FF2B5EF4-FFF2-40B4-BE49-F238E27FC236}">
                    <a16:creationId xmlns:a16="http://schemas.microsoft.com/office/drawing/2014/main" id="{C0BE6E6F-FE57-41CE-B178-305A75C5A4C9}"/>
                  </a:ext>
                </a:extLst>
              </p:cNvPr>
              <p:cNvSpPr/>
              <p:nvPr/>
            </p:nvSpPr>
            <p:spPr>
              <a:xfrm>
                <a:off x="1462707" y="261383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3" name="等腰三角形 1522" descr="Isosceles 52">
                <a:extLst>
                  <a:ext uri="{FF2B5EF4-FFF2-40B4-BE49-F238E27FC236}">
                    <a16:creationId xmlns:a16="http://schemas.microsoft.com/office/drawing/2014/main" id="{5FFE4A5F-A8F0-4367-97F1-D00B0D5C5371}"/>
                  </a:ext>
                </a:extLst>
              </p:cNvPr>
              <p:cNvSpPr/>
              <p:nvPr/>
            </p:nvSpPr>
            <p:spPr>
              <a:xfrm rot="18000000">
                <a:off x="1710399" y="3609666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97" name="群組 1496">
              <a:extLst>
                <a:ext uri="{FF2B5EF4-FFF2-40B4-BE49-F238E27FC236}">
                  <a16:creationId xmlns:a16="http://schemas.microsoft.com/office/drawing/2014/main" id="{6F282684-637F-424F-8980-92A033983551}"/>
                </a:ext>
              </a:extLst>
            </p:cNvPr>
            <p:cNvGrpSpPr/>
            <p:nvPr/>
          </p:nvGrpSpPr>
          <p:grpSpPr>
            <a:xfrm>
              <a:off x="1755743" y="2044416"/>
              <a:ext cx="2043952" cy="2272468"/>
              <a:chOff x="1755743" y="2044416"/>
              <a:chExt cx="2043952" cy="22724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512" name="等腰三角形 1511" descr="Isosceles 53">
                <a:extLst>
                  <a:ext uri="{FF2B5EF4-FFF2-40B4-BE49-F238E27FC236}">
                    <a16:creationId xmlns:a16="http://schemas.microsoft.com/office/drawing/2014/main" id="{65CF9A27-F69D-461A-A6F1-391773F7DAC8}"/>
                  </a:ext>
                </a:extLst>
              </p:cNvPr>
              <p:cNvSpPr/>
              <p:nvPr/>
            </p:nvSpPr>
            <p:spPr>
              <a:xfrm rot="10800000">
                <a:off x="2448968" y="375006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3" name="等腰三角形 1512" descr="Isosceles 53">
                <a:extLst>
                  <a:ext uri="{FF2B5EF4-FFF2-40B4-BE49-F238E27FC236}">
                    <a16:creationId xmlns:a16="http://schemas.microsoft.com/office/drawing/2014/main" id="{DB9F7628-3AA7-4C63-89B7-8288F5AAE0CF}"/>
                  </a:ext>
                </a:extLst>
              </p:cNvPr>
              <p:cNvSpPr/>
              <p:nvPr/>
            </p:nvSpPr>
            <p:spPr>
              <a:xfrm rot="7200000">
                <a:off x="3187534" y="332365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4" name="等腰三角形 1513" descr="Isosceles 53">
                <a:extLst>
                  <a:ext uri="{FF2B5EF4-FFF2-40B4-BE49-F238E27FC236}">
                    <a16:creationId xmlns:a16="http://schemas.microsoft.com/office/drawing/2014/main" id="{240746D2-A686-431A-BD09-73AFD0026DA3}"/>
                  </a:ext>
                </a:extLst>
              </p:cNvPr>
              <p:cNvSpPr/>
              <p:nvPr/>
            </p:nvSpPr>
            <p:spPr>
              <a:xfrm rot="3600000">
                <a:off x="3187534" y="247082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5" name="等腰三角形 1514" descr="Isosceles 53">
                <a:extLst>
                  <a:ext uri="{FF2B5EF4-FFF2-40B4-BE49-F238E27FC236}">
                    <a16:creationId xmlns:a16="http://schemas.microsoft.com/office/drawing/2014/main" id="{16A8A2BF-565B-4750-8D74-F9D2848930F5}"/>
                  </a:ext>
                </a:extLst>
              </p:cNvPr>
              <p:cNvSpPr/>
              <p:nvPr/>
            </p:nvSpPr>
            <p:spPr>
              <a:xfrm>
                <a:off x="2448968" y="204441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6" name="等腰三角形 1515" descr="Isosceles 53">
                <a:extLst>
                  <a:ext uri="{FF2B5EF4-FFF2-40B4-BE49-F238E27FC236}">
                    <a16:creationId xmlns:a16="http://schemas.microsoft.com/office/drawing/2014/main" id="{7C56E58F-A511-427E-8A00-382ADB81C1E5}"/>
                  </a:ext>
                </a:extLst>
              </p:cNvPr>
              <p:cNvSpPr/>
              <p:nvPr/>
            </p:nvSpPr>
            <p:spPr>
              <a:xfrm rot="18000000">
                <a:off x="1710398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7" name="等腰三角形 1516" descr="Isosceles 53">
                <a:extLst>
                  <a:ext uri="{FF2B5EF4-FFF2-40B4-BE49-F238E27FC236}">
                    <a16:creationId xmlns:a16="http://schemas.microsoft.com/office/drawing/2014/main" id="{BE2C0CE5-CF1E-4D24-AEF0-10F55006F439}"/>
                  </a:ext>
                </a:extLst>
              </p:cNvPr>
              <p:cNvSpPr/>
              <p:nvPr/>
            </p:nvSpPr>
            <p:spPr>
              <a:xfrm rot="14400000">
                <a:off x="1710400" y="332365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98" name="群組 1497">
              <a:extLst>
                <a:ext uri="{FF2B5EF4-FFF2-40B4-BE49-F238E27FC236}">
                  <a16:creationId xmlns:a16="http://schemas.microsoft.com/office/drawing/2014/main" id="{C2795B1D-3562-4902-ACF2-4B75399035FD}"/>
                </a:ext>
              </a:extLst>
            </p:cNvPr>
            <p:cNvGrpSpPr/>
            <p:nvPr/>
          </p:nvGrpSpPr>
          <p:grpSpPr>
            <a:xfrm>
              <a:off x="1462708" y="1856064"/>
              <a:ext cx="2630025" cy="2649171"/>
              <a:chOff x="1462708" y="1856064"/>
              <a:chExt cx="2630025" cy="264917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506" name="等腰三角形 1505" descr="Isosceles 54">
                <a:extLst>
                  <a:ext uri="{FF2B5EF4-FFF2-40B4-BE49-F238E27FC236}">
                    <a16:creationId xmlns:a16="http://schemas.microsoft.com/office/drawing/2014/main" id="{CC531DBD-C932-451B-A5A5-279BDB5BACC6}"/>
                  </a:ext>
                </a:extLst>
              </p:cNvPr>
              <p:cNvSpPr/>
              <p:nvPr/>
            </p:nvSpPr>
            <p:spPr>
              <a:xfrm rot="7200000">
                <a:off x="2201276" y="389307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7" name="等腰三角形 1506" descr="Isosceles 54">
                <a:extLst>
                  <a:ext uri="{FF2B5EF4-FFF2-40B4-BE49-F238E27FC236}">
                    <a16:creationId xmlns:a16="http://schemas.microsoft.com/office/drawing/2014/main" id="{33F511A5-ACA4-48D2-A21B-642EC7463823}"/>
                  </a:ext>
                </a:extLst>
              </p:cNvPr>
              <p:cNvSpPr/>
              <p:nvPr/>
            </p:nvSpPr>
            <p:spPr>
              <a:xfrm rot="3600000">
                <a:off x="3187535" y="3609665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8" name="等腰三角形 1507" descr="Isosceles 54">
                <a:extLst>
                  <a:ext uri="{FF2B5EF4-FFF2-40B4-BE49-F238E27FC236}">
                    <a16:creationId xmlns:a16="http://schemas.microsoft.com/office/drawing/2014/main" id="{EF379189-E3D1-4979-A629-FEE24F5595E6}"/>
                  </a:ext>
                </a:extLst>
              </p:cNvPr>
              <p:cNvSpPr/>
              <p:nvPr/>
            </p:nvSpPr>
            <p:spPr>
              <a:xfrm>
                <a:off x="3435226" y="2613834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9" name="等腰三角形 1508" descr="Isosceles 54">
                <a:extLst>
                  <a:ext uri="{FF2B5EF4-FFF2-40B4-BE49-F238E27FC236}">
                    <a16:creationId xmlns:a16="http://schemas.microsoft.com/office/drawing/2014/main" id="{72AA45E8-1365-406A-8832-9E512BBD9E57}"/>
                  </a:ext>
                </a:extLst>
              </p:cNvPr>
              <p:cNvSpPr/>
              <p:nvPr/>
            </p:nvSpPr>
            <p:spPr>
              <a:xfrm rot="18000000">
                <a:off x="2696659" y="190141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0" name="等腰三角形 1509" descr="Isosceles 54">
                <a:extLst>
                  <a:ext uri="{FF2B5EF4-FFF2-40B4-BE49-F238E27FC236}">
                    <a16:creationId xmlns:a16="http://schemas.microsoft.com/office/drawing/2014/main" id="{D65C29A3-3913-4188-A9B6-F93B3D922AF0}"/>
                  </a:ext>
                </a:extLst>
              </p:cNvPr>
              <p:cNvSpPr/>
              <p:nvPr/>
            </p:nvSpPr>
            <p:spPr>
              <a:xfrm rot="14400000">
                <a:off x="1710397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1" name="等腰三角形 1510" descr="Isosceles 54">
                <a:extLst>
                  <a:ext uri="{FF2B5EF4-FFF2-40B4-BE49-F238E27FC236}">
                    <a16:creationId xmlns:a16="http://schemas.microsoft.com/office/drawing/2014/main" id="{798FD9FB-5CEC-4E53-A472-A8F9D03A99B1}"/>
                  </a:ext>
                </a:extLst>
              </p:cNvPr>
              <p:cNvSpPr/>
              <p:nvPr/>
            </p:nvSpPr>
            <p:spPr>
              <a:xfrm rot="10800000">
                <a:off x="1462708" y="3180649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99" name="群組 1498">
              <a:extLst>
                <a:ext uri="{FF2B5EF4-FFF2-40B4-BE49-F238E27FC236}">
                  <a16:creationId xmlns:a16="http://schemas.microsoft.com/office/drawing/2014/main" id="{03B846D7-01B1-4407-AFDD-2A4A9F9AA701}"/>
                </a:ext>
              </a:extLst>
            </p:cNvPr>
            <p:cNvGrpSpPr/>
            <p:nvPr/>
          </p:nvGrpSpPr>
          <p:grpSpPr>
            <a:xfrm>
              <a:off x="1260357" y="1570054"/>
              <a:ext cx="3034722" cy="3221191"/>
              <a:chOff x="1260357" y="1570054"/>
              <a:chExt cx="3034722" cy="322119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00" name="等腰三角形 1499" descr="Isosceles 55">
                <a:extLst>
                  <a:ext uri="{FF2B5EF4-FFF2-40B4-BE49-F238E27FC236}">
                    <a16:creationId xmlns:a16="http://schemas.microsoft.com/office/drawing/2014/main" id="{F08189FA-E7F6-4EBB-A025-1E44DE3CEC13}"/>
                  </a:ext>
                </a:extLst>
              </p:cNvPr>
              <p:cNvSpPr/>
              <p:nvPr/>
            </p:nvSpPr>
            <p:spPr>
              <a:xfrm rot="3600000">
                <a:off x="2201276" y="417908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1" name="等腰三角形 1500" descr="Isosceles 55">
                <a:extLst>
                  <a:ext uri="{FF2B5EF4-FFF2-40B4-BE49-F238E27FC236}">
                    <a16:creationId xmlns:a16="http://schemas.microsoft.com/office/drawing/2014/main" id="{09950A13-702F-4AE9-828A-AE7FE6C35474}"/>
                  </a:ext>
                </a:extLst>
              </p:cNvPr>
              <p:cNvSpPr/>
              <p:nvPr/>
            </p:nvSpPr>
            <p:spPr>
              <a:xfrm>
                <a:off x="3435226" y="3752670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2" name="等腰三角形 1501" descr="Isosceles 55">
                <a:extLst>
                  <a:ext uri="{FF2B5EF4-FFF2-40B4-BE49-F238E27FC236}">
                    <a16:creationId xmlns:a16="http://schemas.microsoft.com/office/drawing/2014/main" id="{6D2A0DBD-1EDF-44A4-8925-DE4D5CAA412D}"/>
                  </a:ext>
                </a:extLst>
              </p:cNvPr>
              <p:cNvSpPr/>
              <p:nvPr/>
            </p:nvSpPr>
            <p:spPr>
              <a:xfrm rot="18000000">
                <a:off x="3682918" y="2470829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3" name="等腰三角形 1502" descr="Isosceles 55">
                <a:extLst>
                  <a:ext uri="{FF2B5EF4-FFF2-40B4-BE49-F238E27FC236}">
                    <a16:creationId xmlns:a16="http://schemas.microsoft.com/office/drawing/2014/main" id="{6CF82B0C-3228-4727-8E50-978D7749CE58}"/>
                  </a:ext>
                </a:extLst>
              </p:cNvPr>
              <p:cNvSpPr/>
              <p:nvPr/>
            </p:nvSpPr>
            <p:spPr>
              <a:xfrm rot="14400000">
                <a:off x="2696659" y="161540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4" name="等腰三角形 1503" descr="Isosceles 55">
                <a:extLst>
                  <a:ext uri="{FF2B5EF4-FFF2-40B4-BE49-F238E27FC236}">
                    <a16:creationId xmlns:a16="http://schemas.microsoft.com/office/drawing/2014/main" id="{03D8513C-D207-4F29-AAE9-0D83BF14C8A3}"/>
                  </a:ext>
                </a:extLst>
              </p:cNvPr>
              <p:cNvSpPr/>
              <p:nvPr/>
            </p:nvSpPr>
            <p:spPr>
              <a:xfrm rot="10800000">
                <a:off x="1462706" y="204181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5" name="等腰三角形 1504" descr="Isosceles 55">
                <a:extLst>
                  <a:ext uri="{FF2B5EF4-FFF2-40B4-BE49-F238E27FC236}">
                    <a16:creationId xmlns:a16="http://schemas.microsoft.com/office/drawing/2014/main" id="{2D9ACFEE-6167-4571-AF4C-B793DB28D1C8}"/>
                  </a:ext>
                </a:extLst>
              </p:cNvPr>
              <p:cNvSpPr/>
              <p:nvPr/>
            </p:nvSpPr>
            <p:spPr>
              <a:xfrm rot="7200000">
                <a:off x="1215011" y="3323653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536" name="群組 1535">
            <a:extLst>
              <a:ext uri="{FF2B5EF4-FFF2-40B4-BE49-F238E27FC236}">
                <a16:creationId xmlns:a16="http://schemas.microsoft.com/office/drawing/2014/main" id="{9D8A0750-B912-4683-8757-51AE210FEE2F}"/>
              </a:ext>
            </a:extLst>
          </p:cNvPr>
          <p:cNvGrpSpPr/>
          <p:nvPr/>
        </p:nvGrpSpPr>
        <p:grpSpPr>
          <a:xfrm>
            <a:off x="2873672" y="4267732"/>
            <a:ext cx="1676358" cy="1887253"/>
            <a:chOff x="1260357" y="1472396"/>
            <a:chExt cx="3034722" cy="3416508"/>
          </a:xfrm>
        </p:grpSpPr>
        <p:grpSp>
          <p:nvGrpSpPr>
            <p:cNvPr id="1537" name="群組 1536">
              <a:extLst>
                <a:ext uri="{FF2B5EF4-FFF2-40B4-BE49-F238E27FC236}">
                  <a16:creationId xmlns:a16="http://schemas.microsoft.com/office/drawing/2014/main" id="{6A3FC006-E3B1-4B07-BB9B-877560880AB3}"/>
                </a:ext>
              </a:extLst>
            </p:cNvPr>
            <p:cNvGrpSpPr/>
            <p:nvPr/>
          </p:nvGrpSpPr>
          <p:grpSpPr>
            <a:xfrm>
              <a:off x="1260360" y="1472396"/>
              <a:ext cx="3034719" cy="3416508"/>
              <a:chOff x="1260360" y="1472396"/>
              <a:chExt cx="3034719" cy="341650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73" name="等腰三角形 1572" descr="Isosceles 50">
                <a:extLst>
                  <a:ext uri="{FF2B5EF4-FFF2-40B4-BE49-F238E27FC236}">
                    <a16:creationId xmlns:a16="http://schemas.microsoft.com/office/drawing/2014/main" id="{D3519524-FD8C-4A0A-9B6F-19BB2EBF7167}"/>
                  </a:ext>
                </a:extLst>
              </p:cNvPr>
              <p:cNvSpPr/>
              <p:nvPr/>
            </p:nvSpPr>
            <p:spPr>
              <a:xfrm>
                <a:off x="2448968" y="432208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4" name="等腰三角形 1573" descr="Isosceles 50">
                <a:extLst>
                  <a:ext uri="{FF2B5EF4-FFF2-40B4-BE49-F238E27FC236}">
                    <a16:creationId xmlns:a16="http://schemas.microsoft.com/office/drawing/2014/main" id="{A3919B06-C590-43B4-AF3F-C201C4F346FA}"/>
                  </a:ext>
                </a:extLst>
              </p:cNvPr>
              <p:cNvSpPr/>
              <p:nvPr/>
            </p:nvSpPr>
            <p:spPr>
              <a:xfrm rot="18000000">
                <a:off x="3682918" y="360966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5" name="等腰三角形 1574" descr="Isosceles 50">
                <a:extLst>
                  <a:ext uri="{FF2B5EF4-FFF2-40B4-BE49-F238E27FC236}">
                    <a16:creationId xmlns:a16="http://schemas.microsoft.com/office/drawing/2014/main" id="{C762A6E1-F44E-41A3-B647-9AE0119CEFFB}"/>
                  </a:ext>
                </a:extLst>
              </p:cNvPr>
              <p:cNvSpPr/>
              <p:nvPr/>
            </p:nvSpPr>
            <p:spPr>
              <a:xfrm rot="14400000">
                <a:off x="3682918" y="218481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6" name="等腰三角形 1575" descr="Isosceles 50">
                <a:extLst>
                  <a:ext uri="{FF2B5EF4-FFF2-40B4-BE49-F238E27FC236}">
                    <a16:creationId xmlns:a16="http://schemas.microsoft.com/office/drawing/2014/main" id="{AABD9B17-24BB-44A4-9CA8-09A4E87078CE}"/>
                  </a:ext>
                </a:extLst>
              </p:cNvPr>
              <p:cNvSpPr/>
              <p:nvPr/>
            </p:nvSpPr>
            <p:spPr>
              <a:xfrm rot="10800000">
                <a:off x="2448968" y="147239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7" name="等腰三角形 1576" descr="Isosceles 50">
                <a:extLst>
                  <a:ext uri="{FF2B5EF4-FFF2-40B4-BE49-F238E27FC236}">
                    <a16:creationId xmlns:a16="http://schemas.microsoft.com/office/drawing/2014/main" id="{8B7D249F-BC62-42CC-B800-AADF2FB5D7AF}"/>
                  </a:ext>
                </a:extLst>
              </p:cNvPr>
              <p:cNvSpPr/>
              <p:nvPr/>
            </p:nvSpPr>
            <p:spPr>
              <a:xfrm rot="7200000">
                <a:off x="1215015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8" name="等腰三角形 1577" descr="Isosceles 50">
                <a:extLst>
                  <a:ext uri="{FF2B5EF4-FFF2-40B4-BE49-F238E27FC236}">
                    <a16:creationId xmlns:a16="http://schemas.microsoft.com/office/drawing/2014/main" id="{6EB3AF3E-4FDF-445E-A8ED-210CF276854A}"/>
                  </a:ext>
                </a:extLst>
              </p:cNvPr>
              <p:cNvSpPr/>
              <p:nvPr/>
            </p:nvSpPr>
            <p:spPr>
              <a:xfrm rot="3600000">
                <a:off x="1215015" y="360966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38" name="群組 1537">
              <a:extLst>
                <a:ext uri="{FF2B5EF4-FFF2-40B4-BE49-F238E27FC236}">
                  <a16:creationId xmlns:a16="http://schemas.microsoft.com/office/drawing/2014/main" id="{CEA60E08-039A-4CB2-B2BA-AD9AF028904F}"/>
                </a:ext>
              </a:extLst>
            </p:cNvPr>
            <p:cNvGrpSpPr/>
            <p:nvPr/>
          </p:nvGrpSpPr>
          <p:grpSpPr>
            <a:xfrm>
              <a:off x="1260360" y="1570055"/>
              <a:ext cx="3034716" cy="3221189"/>
              <a:chOff x="1260360" y="1570055"/>
              <a:chExt cx="3034716" cy="322118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67" name="等腰三角形 1566" descr="Isosceles 51">
                <a:extLst>
                  <a:ext uri="{FF2B5EF4-FFF2-40B4-BE49-F238E27FC236}">
                    <a16:creationId xmlns:a16="http://schemas.microsoft.com/office/drawing/2014/main" id="{488632C5-B3C4-44E1-9861-898A2268B10D}"/>
                  </a:ext>
                </a:extLst>
              </p:cNvPr>
              <p:cNvSpPr/>
              <p:nvPr/>
            </p:nvSpPr>
            <p:spPr>
              <a:xfrm rot="18000000">
                <a:off x="2696659" y="417908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8" name="等腰三角形 1567" descr="Isosceles 51">
                <a:extLst>
                  <a:ext uri="{FF2B5EF4-FFF2-40B4-BE49-F238E27FC236}">
                    <a16:creationId xmlns:a16="http://schemas.microsoft.com/office/drawing/2014/main" id="{96F87371-7BA6-4748-A1FD-C57E553F005D}"/>
                  </a:ext>
                </a:extLst>
              </p:cNvPr>
              <p:cNvSpPr/>
              <p:nvPr/>
            </p:nvSpPr>
            <p:spPr>
              <a:xfrm rot="14400000">
                <a:off x="3682916" y="3323656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9" name="等腰三角形 1568" descr="Isosceles 51">
                <a:extLst>
                  <a:ext uri="{FF2B5EF4-FFF2-40B4-BE49-F238E27FC236}">
                    <a16:creationId xmlns:a16="http://schemas.microsoft.com/office/drawing/2014/main" id="{9FE1C0F3-4EAD-4CE9-A937-52F2BFD5061F}"/>
                  </a:ext>
                </a:extLst>
              </p:cNvPr>
              <p:cNvSpPr/>
              <p:nvPr/>
            </p:nvSpPr>
            <p:spPr>
              <a:xfrm rot="10800000">
                <a:off x="3435226" y="2041816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0" name="等腰三角形 1569" descr="Isosceles 51">
                <a:extLst>
                  <a:ext uri="{FF2B5EF4-FFF2-40B4-BE49-F238E27FC236}">
                    <a16:creationId xmlns:a16="http://schemas.microsoft.com/office/drawing/2014/main" id="{AEAF38FF-AF9F-460B-A3ED-DD55400975B3}"/>
                  </a:ext>
                </a:extLst>
              </p:cNvPr>
              <p:cNvSpPr/>
              <p:nvPr/>
            </p:nvSpPr>
            <p:spPr>
              <a:xfrm rot="7200000">
                <a:off x="2201276" y="161540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1" name="等腰三角形 1570" descr="Isosceles 51">
                <a:extLst>
                  <a:ext uri="{FF2B5EF4-FFF2-40B4-BE49-F238E27FC236}">
                    <a16:creationId xmlns:a16="http://schemas.microsoft.com/office/drawing/2014/main" id="{F1803893-7958-4731-BCD9-36400F4A5796}"/>
                  </a:ext>
                </a:extLst>
              </p:cNvPr>
              <p:cNvSpPr/>
              <p:nvPr/>
            </p:nvSpPr>
            <p:spPr>
              <a:xfrm rot="3600000">
                <a:off x="1215015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2" name="等腰三角形 1571" descr="Isosceles 51">
                <a:extLst>
                  <a:ext uri="{FF2B5EF4-FFF2-40B4-BE49-F238E27FC236}">
                    <a16:creationId xmlns:a16="http://schemas.microsoft.com/office/drawing/2014/main" id="{1D557EF3-704D-406B-8578-647C02EC6D3B}"/>
                  </a:ext>
                </a:extLst>
              </p:cNvPr>
              <p:cNvSpPr/>
              <p:nvPr/>
            </p:nvSpPr>
            <p:spPr>
              <a:xfrm>
                <a:off x="1462706" y="3752670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39" name="群組 1538">
              <a:extLst>
                <a:ext uri="{FF2B5EF4-FFF2-40B4-BE49-F238E27FC236}">
                  <a16:creationId xmlns:a16="http://schemas.microsoft.com/office/drawing/2014/main" id="{A4CC4E44-4928-49EF-B6EA-9BDC0C3906D1}"/>
                </a:ext>
              </a:extLst>
            </p:cNvPr>
            <p:cNvGrpSpPr/>
            <p:nvPr/>
          </p:nvGrpSpPr>
          <p:grpSpPr>
            <a:xfrm>
              <a:off x="1462707" y="1856065"/>
              <a:ext cx="2630024" cy="2649169"/>
              <a:chOff x="1462707" y="1856065"/>
              <a:chExt cx="2630024" cy="2649169"/>
            </a:xfrm>
            <a:solidFill>
              <a:srgbClr val="B4C7E7"/>
            </a:solidFill>
          </p:grpSpPr>
          <p:sp>
            <p:nvSpPr>
              <p:cNvPr id="1561" name="等腰三角形 1560" descr="Isosceles 52">
                <a:extLst>
                  <a:ext uri="{FF2B5EF4-FFF2-40B4-BE49-F238E27FC236}">
                    <a16:creationId xmlns:a16="http://schemas.microsoft.com/office/drawing/2014/main" id="{D2FC2D75-3C0D-4176-B2EC-CC140BD37584}"/>
                  </a:ext>
                </a:extLst>
              </p:cNvPr>
              <p:cNvSpPr/>
              <p:nvPr/>
            </p:nvSpPr>
            <p:spPr>
              <a:xfrm rot="14400000">
                <a:off x="2696659" y="389307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2" name="等腰三角形 1561" descr="Isosceles 52">
                <a:extLst>
                  <a:ext uri="{FF2B5EF4-FFF2-40B4-BE49-F238E27FC236}">
                    <a16:creationId xmlns:a16="http://schemas.microsoft.com/office/drawing/2014/main" id="{FF5EE4D4-1C2E-41F5-8646-B5868572F06E}"/>
                  </a:ext>
                </a:extLst>
              </p:cNvPr>
              <p:cNvSpPr/>
              <p:nvPr/>
            </p:nvSpPr>
            <p:spPr>
              <a:xfrm rot="10800000">
                <a:off x="3435225" y="3180651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3" name="等腰三角形 1562" descr="Isosceles 52">
                <a:extLst>
                  <a:ext uri="{FF2B5EF4-FFF2-40B4-BE49-F238E27FC236}">
                    <a16:creationId xmlns:a16="http://schemas.microsoft.com/office/drawing/2014/main" id="{FF233BDB-47A0-40F6-87AF-D83D20FE82AB}"/>
                  </a:ext>
                </a:extLst>
              </p:cNvPr>
              <p:cNvSpPr/>
              <p:nvPr/>
            </p:nvSpPr>
            <p:spPr>
              <a:xfrm rot="7200000">
                <a:off x="3187534" y="2184821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4" name="等腰三角形 1563" descr="Isosceles 52">
                <a:extLst>
                  <a:ext uri="{FF2B5EF4-FFF2-40B4-BE49-F238E27FC236}">
                    <a16:creationId xmlns:a16="http://schemas.microsoft.com/office/drawing/2014/main" id="{8F7F4629-1B11-4BEC-A817-97E1596C20BB}"/>
                  </a:ext>
                </a:extLst>
              </p:cNvPr>
              <p:cNvSpPr/>
              <p:nvPr/>
            </p:nvSpPr>
            <p:spPr>
              <a:xfrm rot="3600000">
                <a:off x="2201276" y="190141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5" name="等腰三角形 1564" descr="Isosceles 52">
                <a:extLst>
                  <a:ext uri="{FF2B5EF4-FFF2-40B4-BE49-F238E27FC236}">
                    <a16:creationId xmlns:a16="http://schemas.microsoft.com/office/drawing/2014/main" id="{43A1D689-561F-4CF1-8D63-CDF0B92AF999}"/>
                  </a:ext>
                </a:extLst>
              </p:cNvPr>
              <p:cNvSpPr/>
              <p:nvPr/>
            </p:nvSpPr>
            <p:spPr>
              <a:xfrm>
                <a:off x="1462707" y="261383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6" name="等腰三角形 1565" descr="Isosceles 52">
                <a:extLst>
                  <a:ext uri="{FF2B5EF4-FFF2-40B4-BE49-F238E27FC236}">
                    <a16:creationId xmlns:a16="http://schemas.microsoft.com/office/drawing/2014/main" id="{67C7EF15-E1DF-446F-BCD3-7559228FC6A9}"/>
                  </a:ext>
                </a:extLst>
              </p:cNvPr>
              <p:cNvSpPr/>
              <p:nvPr/>
            </p:nvSpPr>
            <p:spPr>
              <a:xfrm rot="18000000">
                <a:off x="1710399" y="3609666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40" name="群組 1539">
              <a:extLst>
                <a:ext uri="{FF2B5EF4-FFF2-40B4-BE49-F238E27FC236}">
                  <a16:creationId xmlns:a16="http://schemas.microsoft.com/office/drawing/2014/main" id="{2FEF5285-B840-4797-AE6D-019269A20447}"/>
                </a:ext>
              </a:extLst>
            </p:cNvPr>
            <p:cNvGrpSpPr/>
            <p:nvPr/>
          </p:nvGrpSpPr>
          <p:grpSpPr>
            <a:xfrm>
              <a:off x="1755743" y="2044416"/>
              <a:ext cx="2043952" cy="2272468"/>
              <a:chOff x="1755743" y="2044416"/>
              <a:chExt cx="2043952" cy="22724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555" name="等腰三角形 1554" descr="Isosceles 53">
                <a:extLst>
                  <a:ext uri="{FF2B5EF4-FFF2-40B4-BE49-F238E27FC236}">
                    <a16:creationId xmlns:a16="http://schemas.microsoft.com/office/drawing/2014/main" id="{20385D8E-0120-4DBE-9E48-0CF0EC59C787}"/>
                  </a:ext>
                </a:extLst>
              </p:cNvPr>
              <p:cNvSpPr/>
              <p:nvPr/>
            </p:nvSpPr>
            <p:spPr>
              <a:xfrm rot="10800000">
                <a:off x="2448968" y="375006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6" name="等腰三角形 1555" descr="Isosceles 53">
                <a:extLst>
                  <a:ext uri="{FF2B5EF4-FFF2-40B4-BE49-F238E27FC236}">
                    <a16:creationId xmlns:a16="http://schemas.microsoft.com/office/drawing/2014/main" id="{BE3B22E1-DB02-478F-9530-DF0AAA1899A1}"/>
                  </a:ext>
                </a:extLst>
              </p:cNvPr>
              <p:cNvSpPr/>
              <p:nvPr/>
            </p:nvSpPr>
            <p:spPr>
              <a:xfrm rot="7200000">
                <a:off x="3187534" y="332365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7" name="等腰三角形 1556" descr="Isosceles 53">
                <a:extLst>
                  <a:ext uri="{FF2B5EF4-FFF2-40B4-BE49-F238E27FC236}">
                    <a16:creationId xmlns:a16="http://schemas.microsoft.com/office/drawing/2014/main" id="{1C4DA539-B11A-42FD-B7BA-A217771828EC}"/>
                  </a:ext>
                </a:extLst>
              </p:cNvPr>
              <p:cNvSpPr/>
              <p:nvPr/>
            </p:nvSpPr>
            <p:spPr>
              <a:xfrm rot="3600000">
                <a:off x="3187534" y="247082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8" name="等腰三角形 1557" descr="Isosceles 53">
                <a:extLst>
                  <a:ext uri="{FF2B5EF4-FFF2-40B4-BE49-F238E27FC236}">
                    <a16:creationId xmlns:a16="http://schemas.microsoft.com/office/drawing/2014/main" id="{6DC5D9C2-AF87-410E-8E5F-F0AB8554EB71}"/>
                  </a:ext>
                </a:extLst>
              </p:cNvPr>
              <p:cNvSpPr/>
              <p:nvPr/>
            </p:nvSpPr>
            <p:spPr>
              <a:xfrm>
                <a:off x="2448968" y="204441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9" name="等腰三角形 1558" descr="Isosceles 53">
                <a:extLst>
                  <a:ext uri="{FF2B5EF4-FFF2-40B4-BE49-F238E27FC236}">
                    <a16:creationId xmlns:a16="http://schemas.microsoft.com/office/drawing/2014/main" id="{6B1C103F-FC59-44BF-ACD1-573D24B6C9F9}"/>
                  </a:ext>
                </a:extLst>
              </p:cNvPr>
              <p:cNvSpPr/>
              <p:nvPr/>
            </p:nvSpPr>
            <p:spPr>
              <a:xfrm rot="18000000">
                <a:off x="1710398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0" name="等腰三角形 1559" descr="Isosceles 53">
                <a:extLst>
                  <a:ext uri="{FF2B5EF4-FFF2-40B4-BE49-F238E27FC236}">
                    <a16:creationId xmlns:a16="http://schemas.microsoft.com/office/drawing/2014/main" id="{9C65A6B6-0C05-4FB8-89DE-B5AD20DB50F1}"/>
                  </a:ext>
                </a:extLst>
              </p:cNvPr>
              <p:cNvSpPr/>
              <p:nvPr/>
            </p:nvSpPr>
            <p:spPr>
              <a:xfrm rot="14400000">
                <a:off x="1710400" y="332365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41" name="群組 1540">
              <a:extLst>
                <a:ext uri="{FF2B5EF4-FFF2-40B4-BE49-F238E27FC236}">
                  <a16:creationId xmlns:a16="http://schemas.microsoft.com/office/drawing/2014/main" id="{0EA8F8BF-9654-4EE6-BAF1-5100B9374918}"/>
                </a:ext>
              </a:extLst>
            </p:cNvPr>
            <p:cNvGrpSpPr/>
            <p:nvPr/>
          </p:nvGrpSpPr>
          <p:grpSpPr>
            <a:xfrm>
              <a:off x="1462708" y="1856064"/>
              <a:ext cx="2630025" cy="2649171"/>
              <a:chOff x="1462708" y="1856064"/>
              <a:chExt cx="2630025" cy="264917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549" name="等腰三角形 1548" descr="Isosceles 54">
                <a:extLst>
                  <a:ext uri="{FF2B5EF4-FFF2-40B4-BE49-F238E27FC236}">
                    <a16:creationId xmlns:a16="http://schemas.microsoft.com/office/drawing/2014/main" id="{64847D59-7BE5-4C8E-8F58-234563F96163}"/>
                  </a:ext>
                </a:extLst>
              </p:cNvPr>
              <p:cNvSpPr/>
              <p:nvPr/>
            </p:nvSpPr>
            <p:spPr>
              <a:xfrm rot="7200000">
                <a:off x="2201276" y="389307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0" name="等腰三角形 1549" descr="Isosceles 54">
                <a:extLst>
                  <a:ext uri="{FF2B5EF4-FFF2-40B4-BE49-F238E27FC236}">
                    <a16:creationId xmlns:a16="http://schemas.microsoft.com/office/drawing/2014/main" id="{B047E0A1-E047-4951-A505-3D3BF516A1E6}"/>
                  </a:ext>
                </a:extLst>
              </p:cNvPr>
              <p:cNvSpPr/>
              <p:nvPr/>
            </p:nvSpPr>
            <p:spPr>
              <a:xfrm rot="3600000">
                <a:off x="3187535" y="3609665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1" name="等腰三角形 1550" descr="Isosceles 54">
                <a:extLst>
                  <a:ext uri="{FF2B5EF4-FFF2-40B4-BE49-F238E27FC236}">
                    <a16:creationId xmlns:a16="http://schemas.microsoft.com/office/drawing/2014/main" id="{51E5DB14-4151-466E-AF19-CC241488161B}"/>
                  </a:ext>
                </a:extLst>
              </p:cNvPr>
              <p:cNvSpPr/>
              <p:nvPr/>
            </p:nvSpPr>
            <p:spPr>
              <a:xfrm>
                <a:off x="3435226" y="2613834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2" name="等腰三角形 1551" descr="Isosceles 54">
                <a:extLst>
                  <a:ext uri="{FF2B5EF4-FFF2-40B4-BE49-F238E27FC236}">
                    <a16:creationId xmlns:a16="http://schemas.microsoft.com/office/drawing/2014/main" id="{FBF16EFC-D606-43F3-89A4-0C74AB34D548}"/>
                  </a:ext>
                </a:extLst>
              </p:cNvPr>
              <p:cNvSpPr/>
              <p:nvPr/>
            </p:nvSpPr>
            <p:spPr>
              <a:xfrm rot="18000000">
                <a:off x="2696659" y="190141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3" name="等腰三角形 1552" descr="Isosceles 54">
                <a:extLst>
                  <a:ext uri="{FF2B5EF4-FFF2-40B4-BE49-F238E27FC236}">
                    <a16:creationId xmlns:a16="http://schemas.microsoft.com/office/drawing/2014/main" id="{48314B00-09E3-475F-9404-7012CB37E71E}"/>
                  </a:ext>
                </a:extLst>
              </p:cNvPr>
              <p:cNvSpPr/>
              <p:nvPr/>
            </p:nvSpPr>
            <p:spPr>
              <a:xfrm rot="14400000">
                <a:off x="1710397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4" name="等腰三角形 1553" descr="Isosceles 54">
                <a:extLst>
                  <a:ext uri="{FF2B5EF4-FFF2-40B4-BE49-F238E27FC236}">
                    <a16:creationId xmlns:a16="http://schemas.microsoft.com/office/drawing/2014/main" id="{71578ED7-88F9-4BF5-A27F-2DD5465505D0}"/>
                  </a:ext>
                </a:extLst>
              </p:cNvPr>
              <p:cNvSpPr/>
              <p:nvPr/>
            </p:nvSpPr>
            <p:spPr>
              <a:xfrm rot="10800000">
                <a:off x="1462708" y="3180649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42" name="群組 1541">
              <a:extLst>
                <a:ext uri="{FF2B5EF4-FFF2-40B4-BE49-F238E27FC236}">
                  <a16:creationId xmlns:a16="http://schemas.microsoft.com/office/drawing/2014/main" id="{47DFA158-8873-442D-A0C3-4593206E94DD}"/>
                </a:ext>
              </a:extLst>
            </p:cNvPr>
            <p:cNvGrpSpPr/>
            <p:nvPr/>
          </p:nvGrpSpPr>
          <p:grpSpPr>
            <a:xfrm>
              <a:off x="1260357" y="1570054"/>
              <a:ext cx="3034722" cy="3221191"/>
              <a:chOff x="1260357" y="1570054"/>
              <a:chExt cx="3034722" cy="322119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43" name="等腰三角形 1542" descr="Isosceles 55">
                <a:extLst>
                  <a:ext uri="{FF2B5EF4-FFF2-40B4-BE49-F238E27FC236}">
                    <a16:creationId xmlns:a16="http://schemas.microsoft.com/office/drawing/2014/main" id="{B2F0891F-2340-4135-B3D2-993A02EFA38E}"/>
                  </a:ext>
                </a:extLst>
              </p:cNvPr>
              <p:cNvSpPr/>
              <p:nvPr/>
            </p:nvSpPr>
            <p:spPr>
              <a:xfrm rot="3600000">
                <a:off x="2201276" y="417908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4" name="等腰三角形 1543" descr="Isosceles 55">
                <a:extLst>
                  <a:ext uri="{FF2B5EF4-FFF2-40B4-BE49-F238E27FC236}">
                    <a16:creationId xmlns:a16="http://schemas.microsoft.com/office/drawing/2014/main" id="{FB077514-3C2B-49C0-945D-4930AF8DE6E0}"/>
                  </a:ext>
                </a:extLst>
              </p:cNvPr>
              <p:cNvSpPr/>
              <p:nvPr/>
            </p:nvSpPr>
            <p:spPr>
              <a:xfrm>
                <a:off x="3435226" y="3752670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5" name="等腰三角形 1544" descr="Isosceles 55">
                <a:extLst>
                  <a:ext uri="{FF2B5EF4-FFF2-40B4-BE49-F238E27FC236}">
                    <a16:creationId xmlns:a16="http://schemas.microsoft.com/office/drawing/2014/main" id="{397B4198-59EE-440F-8081-AC7F4CAFFBC1}"/>
                  </a:ext>
                </a:extLst>
              </p:cNvPr>
              <p:cNvSpPr/>
              <p:nvPr/>
            </p:nvSpPr>
            <p:spPr>
              <a:xfrm rot="18000000">
                <a:off x="3682918" y="2470829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6" name="等腰三角形 1545" descr="Isosceles 55">
                <a:extLst>
                  <a:ext uri="{FF2B5EF4-FFF2-40B4-BE49-F238E27FC236}">
                    <a16:creationId xmlns:a16="http://schemas.microsoft.com/office/drawing/2014/main" id="{A997035F-FD5E-42E1-9839-85063C70FC41}"/>
                  </a:ext>
                </a:extLst>
              </p:cNvPr>
              <p:cNvSpPr/>
              <p:nvPr/>
            </p:nvSpPr>
            <p:spPr>
              <a:xfrm rot="14400000">
                <a:off x="2696659" y="161540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7" name="等腰三角形 1546" descr="Isosceles 55">
                <a:extLst>
                  <a:ext uri="{FF2B5EF4-FFF2-40B4-BE49-F238E27FC236}">
                    <a16:creationId xmlns:a16="http://schemas.microsoft.com/office/drawing/2014/main" id="{CACE5A64-2930-4858-8FDE-A7FE569881F4}"/>
                  </a:ext>
                </a:extLst>
              </p:cNvPr>
              <p:cNvSpPr/>
              <p:nvPr/>
            </p:nvSpPr>
            <p:spPr>
              <a:xfrm rot="10800000">
                <a:off x="1462706" y="204181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8" name="等腰三角形 1547" descr="Isosceles 55">
                <a:extLst>
                  <a:ext uri="{FF2B5EF4-FFF2-40B4-BE49-F238E27FC236}">
                    <a16:creationId xmlns:a16="http://schemas.microsoft.com/office/drawing/2014/main" id="{8279D228-7E15-4677-94E3-AA3C30826C54}"/>
                  </a:ext>
                </a:extLst>
              </p:cNvPr>
              <p:cNvSpPr/>
              <p:nvPr/>
            </p:nvSpPr>
            <p:spPr>
              <a:xfrm rot="7200000">
                <a:off x="1215011" y="3323653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579" name="群組 1578">
            <a:extLst>
              <a:ext uri="{FF2B5EF4-FFF2-40B4-BE49-F238E27FC236}">
                <a16:creationId xmlns:a16="http://schemas.microsoft.com/office/drawing/2014/main" id="{E828C59D-4115-4DCD-B854-BAEDDF04ED77}"/>
              </a:ext>
            </a:extLst>
          </p:cNvPr>
          <p:cNvGrpSpPr/>
          <p:nvPr/>
        </p:nvGrpSpPr>
        <p:grpSpPr>
          <a:xfrm>
            <a:off x="3963278" y="3009564"/>
            <a:ext cx="1676358" cy="1887253"/>
            <a:chOff x="1260357" y="1472396"/>
            <a:chExt cx="3034722" cy="3416508"/>
          </a:xfrm>
        </p:grpSpPr>
        <p:grpSp>
          <p:nvGrpSpPr>
            <p:cNvPr id="1580" name="群組 1579">
              <a:extLst>
                <a:ext uri="{FF2B5EF4-FFF2-40B4-BE49-F238E27FC236}">
                  <a16:creationId xmlns:a16="http://schemas.microsoft.com/office/drawing/2014/main" id="{AAD07537-BEEA-4060-9BD7-1BBA97BC4E70}"/>
                </a:ext>
              </a:extLst>
            </p:cNvPr>
            <p:cNvGrpSpPr/>
            <p:nvPr/>
          </p:nvGrpSpPr>
          <p:grpSpPr>
            <a:xfrm>
              <a:off x="1260360" y="1472396"/>
              <a:ext cx="3034719" cy="3416508"/>
              <a:chOff x="1260360" y="1472396"/>
              <a:chExt cx="3034719" cy="341650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616" name="等腰三角形 1615" descr="Isosceles 50">
                <a:extLst>
                  <a:ext uri="{FF2B5EF4-FFF2-40B4-BE49-F238E27FC236}">
                    <a16:creationId xmlns:a16="http://schemas.microsoft.com/office/drawing/2014/main" id="{A0DCF317-02C8-4FAD-871C-C4CAC71F7433}"/>
                  </a:ext>
                </a:extLst>
              </p:cNvPr>
              <p:cNvSpPr/>
              <p:nvPr/>
            </p:nvSpPr>
            <p:spPr>
              <a:xfrm>
                <a:off x="2448968" y="432208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7" name="等腰三角形 1616" descr="Isosceles 50">
                <a:extLst>
                  <a:ext uri="{FF2B5EF4-FFF2-40B4-BE49-F238E27FC236}">
                    <a16:creationId xmlns:a16="http://schemas.microsoft.com/office/drawing/2014/main" id="{9FC9A74A-52DC-4102-97A1-375B0DFF3FE1}"/>
                  </a:ext>
                </a:extLst>
              </p:cNvPr>
              <p:cNvSpPr/>
              <p:nvPr/>
            </p:nvSpPr>
            <p:spPr>
              <a:xfrm rot="18000000">
                <a:off x="3682918" y="360966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8" name="等腰三角形 1617" descr="Isosceles 50">
                <a:extLst>
                  <a:ext uri="{FF2B5EF4-FFF2-40B4-BE49-F238E27FC236}">
                    <a16:creationId xmlns:a16="http://schemas.microsoft.com/office/drawing/2014/main" id="{BB7B00E5-FCC9-44B9-B071-745D067C9708}"/>
                  </a:ext>
                </a:extLst>
              </p:cNvPr>
              <p:cNvSpPr/>
              <p:nvPr/>
            </p:nvSpPr>
            <p:spPr>
              <a:xfrm rot="14400000">
                <a:off x="3682918" y="218481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9" name="等腰三角形 1618" descr="Isosceles 50">
                <a:extLst>
                  <a:ext uri="{FF2B5EF4-FFF2-40B4-BE49-F238E27FC236}">
                    <a16:creationId xmlns:a16="http://schemas.microsoft.com/office/drawing/2014/main" id="{7A18687E-6FC7-4CE0-92D0-DB9A83F534DB}"/>
                  </a:ext>
                </a:extLst>
              </p:cNvPr>
              <p:cNvSpPr/>
              <p:nvPr/>
            </p:nvSpPr>
            <p:spPr>
              <a:xfrm rot="10800000">
                <a:off x="2448968" y="147239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0" name="等腰三角形 1619" descr="Isosceles 50">
                <a:extLst>
                  <a:ext uri="{FF2B5EF4-FFF2-40B4-BE49-F238E27FC236}">
                    <a16:creationId xmlns:a16="http://schemas.microsoft.com/office/drawing/2014/main" id="{437AA739-CA9B-4150-9C69-3AF1829E66ED}"/>
                  </a:ext>
                </a:extLst>
              </p:cNvPr>
              <p:cNvSpPr/>
              <p:nvPr/>
            </p:nvSpPr>
            <p:spPr>
              <a:xfrm rot="7200000">
                <a:off x="1215015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1" name="等腰三角形 1620" descr="Isosceles 50">
                <a:extLst>
                  <a:ext uri="{FF2B5EF4-FFF2-40B4-BE49-F238E27FC236}">
                    <a16:creationId xmlns:a16="http://schemas.microsoft.com/office/drawing/2014/main" id="{DB510F47-2E05-4517-A704-D0E01DDC6E63}"/>
                  </a:ext>
                </a:extLst>
              </p:cNvPr>
              <p:cNvSpPr/>
              <p:nvPr/>
            </p:nvSpPr>
            <p:spPr>
              <a:xfrm rot="3600000">
                <a:off x="1215015" y="360966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81" name="群組 1580">
              <a:extLst>
                <a:ext uri="{FF2B5EF4-FFF2-40B4-BE49-F238E27FC236}">
                  <a16:creationId xmlns:a16="http://schemas.microsoft.com/office/drawing/2014/main" id="{B7173152-2F22-4C3A-AAA3-A3D0BDE74E81}"/>
                </a:ext>
              </a:extLst>
            </p:cNvPr>
            <p:cNvGrpSpPr/>
            <p:nvPr/>
          </p:nvGrpSpPr>
          <p:grpSpPr>
            <a:xfrm>
              <a:off x="1260360" y="1570055"/>
              <a:ext cx="3034716" cy="3221189"/>
              <a:chOff x="1260360" y="1570055"/>
              <a:chExt cx="3034716" cy="322118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10" name="等腰三角形 1609" descr="Isosceles 51">
                <a:extLst>
                  <a:ext uri="{FF2B5EF4-FFF2-40B4-BE49-F238E27FC236}">
                    <a16:creationId xmlns:a16="http://schemas.microsoft.com/office/drawing/2014/main" id="{DEAD821C-A41C-4B2D-B761-7CD9C0915340}"/>
                  </a:ext>
                </a:extLst>
              </p:cNvPr>
              <p:cNvSpPr/>
              <p:nvPr/>
            </p:nvSpPr>
            <p:spPr>
              <a:xfrm rot="18000000">
                <a:off x="2696659" y="417908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1" name="等腰三角形 1610" descr="Isosceles 51">
                <a:extLst>
                  <a:ext uri="{FF2B5EF4-FFF2-40B4-BE49-F238E27FC236}">
                    <a16:creationId xmlns:a16="http://schemas.microsoft.com/office/drawing/2014/main" id="{C3B1E4A4-A793-4F6B-9061-25B1F1587EEA}"/>
                  </a:ext>
                </a:extLst>
              </p:cNvPr>
              <p:cNvSpPr/>
              <p:nvPr/>
            </p:nvSpPr>
            <p:spPr>
              <a:xfrm rot="14400000">
                <a:off x="3682916" y="3323656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2" name="等腰三角形 1611" descr="Isosceles 51">
                <a:extLst>
                  <a:ext uri="{FF2B5EF4-FFF2-40B4-BE49-F238E27FC236}">
                    <a16:creationId xmlns:a16="http://schemas.microsoft.com/office/drawing/2014/main" id="{61B2E0E3-2D60-49D5-9F1E-E2EE71B72DB0}"/>
                  </a:ext>
                </a:extLst>
              </p:cNvPr>
              <p:cNvSpPr/>
              <p:nvPr/>
            </p:nvSpPr>
            <p:spPr>
              <a:xfrm rot="10800000">
                <a:off x="3435226" y="2041816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3" name="等腰三角形 1612" descr="Isosceles 51">
                <a:extLst>
                  <a:ext uri="{FF2B5EF4-FFF2-40B4-BE49-F238E27FC236}">
                    <a16:creationId xmlns:a16="http://schemas.microsoft.com/office/drawing/2014/main" id="{6C43F5F6-0675-4698-A4E6-C5A6272627E2}"/>
                  </a:ext>
                </a:extLst>
              </p:cNvPr>
              <p:cNvSpPr/>
              <p:nvPr/>
            </p:nvSpPr>
            <p:spPr>
              <a:xfrm rot="7200000">
                <a:off x="2201276" y="161540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4" name="等腰三角形 1613" descr="Isosceles 51">
                <a:extLst>
                  <a:ext uri="{FF2B5EF4-FFF2-40B4-BE49-F238E27FC236}">
                    <a16:creationId xmlns:a16="http://schemas.microsoft.com/office/drawing/2014/main" id="{8526944A-5D1F-467C-BCB4-D613494B018F}"/>
                  </a:ext>
                </a:extLst>
              </p:cNvPr>
              <p:cNvSpPr/>
              <p:nvPr/>
            </p:nvSpPr>
            <p:spPr>
              <a:xfrm rot="3600000">
                <a:off x="1215015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5" name="等腰三角形 1614" descr="Isosceles 51">
                <a:extLst>
                  <a:ext uri="{FF2B5EF4-FFF2-40B4-BE49-F238E27FC236}">
                    <a16:creationId xmlns:a16="http://schemas.microsoft.com/office/drawing/2014/main" id="{BC52E759-34B3-4E73-989B-5FDF2A75CD67}"/>
                  </a:ext>
                </a:extLst>
              </p:cNvPr>
              <p:cNvSpPr/>
              <p:nvPr/>
            </p:nvSpPr>
            <p:spPr>
              <a:xfrm>
                <a:off x="1462706" y="3752670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82" name="群組 1581">
              <a:extLst>
                <a:ext uri="{FF2B5EF4-FFF2-40B4-BE49-F238E27FC236}">
                  <a16:creationId xmlns:a16="http://schemas.microsoft.com/office/drawing/2014/main" id="{6D1DFC81-882D-45DB-B1E9-67077F3B55DF}"/>
                </a:ext>
              </a:extLst>
            </p:cNvPr>
            <p:cNvGrpSpPr/>
            <p:nvPr/>
          </p:nvGrpSpPr>
          <p:grpSpPr>
            <a:xfrm>
              <a:off x="1462707" y="1856065"/>
              <a:ext cx="2630024" cy="2649169"/>
              <a:chOff x="1462707" y="1856065"/>
              <a:chExt cx="2630024" cy="2649169"/>
            </a:xfrm>
            <a:solidFill>
              <a:srgbClr val="B4C7E7"/>
            </a:solidFill>
          </p:grpSpPr>
          <p:sp>
            <p:nvSpPr>
              <p:cNvPr id="1604" name="等腰三角形 1603" descr="Isosceles 52">
                <a:extLst>
                  <a:ext uri="{FF2B5EF4-FFF2-40B4-BE49-F238E27FC236}">
                    <a16:creationId xmlns:a16="http://schemas.microsoft.com/office/drawing/2014/main" id="{4EC363B4-AB8A-4233-91DD-9915575EA43B}"/>
                  </a:ext>
                </a:extLst>
              </p:cNvPr>
              <p:cNvSpPr/>
              <p:nvPr/>
            </p:nvSpPr>
            <p:spPr>
              <a:xfrm rot="14400000">
                <a:off x="2696659" y="389307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5" name="等腰三角形 1604" descr="Isosceles 52">
                <a:extLst>
                  <a:ext uri="{FF2B5EF4-FFF2-40B4-BE49-F238E27FC236}">
                    <a16:creationId xmlns:a16="http://schemas.microsoft.com/office/drawing/2014/main" id="{23500403-FD8C-4B25-B5BF-11AEC74C939C}"/>
                  </a:ext>
                </a:extLst>
              </p:cNvPr>
              <p:cNvSpPr/>
              <p:nvPr/>
            </p:nvSpPr>
            <p:spPr>
              <a:xfrm rot="10800000">
                <a:off x="3435225" y="3180651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6" name="等腰三角形 1605" descr="Isosceles 52">
                <a:extLst>
                  <a:ext uri="{FF2B5EF4-FFF2-40B4-BE49-F238E27FC236}">
                    <a16:creationId xmlns:a16="http://schemas.microsoft.com/office/drawing/2014/main" id="{08F8BF8E-1F6E-4366-BB1F-F6A8D3796117}"/>
                  </a:ext>
                </a:extLst>
              </p:cNvPr>
              <p:cNvSpPr/>
              <p:nvPr/>
            </p:nvSpPr>
            <p:spPr>
              <a:xfrm rot="7200000">
                <a:off x="3187534" y="2184821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7" name="等腰三角形 1606" descr="Isosceles 52">
                <a:extLst>
                  <a:ext uri="{FF2B5EF4-FFF2-40B4-BE49-F238E27FC236}">
                    <a16:creationId xmlns:a16="http://schemas.microsoft.com/office/drawing/2014/main" id="{616D8FDC-A65E-4727-AADD-A756A59AEEA5}"/>
                  </a:ext>
                </a:extLst>
              </p:cNvPr>
              <p:cNvSpPr/>
              <p:nvPr/>
            </p:nvSpPr>
            <p:spPr>
              <a:xfrm rot="3600000">
                <a:off x="2201276" y="190141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8" name="等腰三角形 1607" descr="Isosceles 52">
                <a:extLst>
                  <a:ext uri="{FF2B5EF4-FFF2-40B4-BE49-F238E27FC236}">
                    <a16:creationId xmlns:a16="http://schemas.microsoft.com/office/drawing/2014/main" id="{31302FC6-DAF7-4A92-85CE-F3117CC57410}"/>
                  </a:ext>
                </a:extLst>
              </p:cNvPr>
              <p:cNvSpPr/>
              <p:nvPr/>
            </p:nvSpPr>
            <p:spPr>
              <a:xfrm>
                <a:off x="1462707" y="261383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9" name="等腰三角形 1608" descr="Isosceles 52">
                <a:extLst>
                  <a:ext uri="{FF2B5EF4-FFF2-40B4-BE49-F238E27FC236}">
                    <a16:creationId xmlns:a16="http://schemas.microsoft.com/office/drawing/2014/main" id="{11150FE8-FD0F-4488-940D-EE58223BD28D}"/>
                  </a:ext>
                </a:extLst>
              </p:cNvPr>
              <p:cNvSpPr/>
              <p:nvPr/>
            </p:nvSpPr>
            <p:spPr>
              <a:xfrm rot="18000000">
                <a:off x="1710399" y="3609666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83" name="群組 1582">
              <a:extLst>
                <a:ext uri="{FF2B5EF4-FFF2-40B4-BE49-F238E27FC236}">
                  <a16:creationId xmlns:a16="http://schemas.microsoft.com/office/drawing/2014/main" id="{696B35FE-F012-413B-B12C-5A6AFF43029B}"/>
                </a:ext>
              </a:extLst>
            </p:cNvPr>
            <p:cNvGrpSpPr/>
            <p:nvPr/>
          </p:nvGrpSpPr>
          <p:grpSpPr>
            <a:xfrm>
              <a:off x="1755743" y="2044416"/>
              <a:ext cx="2043952" cy="2272468"/>
              <a:chOff x="1755743" y="2044416"/>
              <a:chExt cx="2043952" cy="22724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598" name="等腰三角形 1597" descr="Isosceles 53">
                <a:extLst>
                  <a:ext uri="{FF2B5EF4-FFF2-40B4-BE49-F238E27FC236}">
                    <a16:creationId xmlns:a16="http://schemas.microsoft.com/office/drawing/2014/main" id="{CEB07765-47E3-4833-A1D0-EC8F30B8A086}"/>
                  </a:ext>
                </a:extLst>
              </p:cNvPr>
              <p:cNvSpPr/>
              <p:nvPr/>
            </p:nvSpPr>
            <p:spPr>
              <a:xfrm rot="10800000">
                <a:off x="2448968" y="375006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9" name="等腰三角形 1598" descr="Isosceles 53">
                <a:extLst>
                  <a:ext uri="{FF2B5EF4-FFF2-40B4-BE49-F238E27FC236}">
                    <a16:creationId xmlns:a16="http://schemas.microsoft.com/office/drawing/2014/main" id="{71F57C48-05D6-4DC7-9796-4FC5A77DFA69}"/>
                  </a:ext>
                </a:extLst>
              </p:cNvPr>
              <p:cNvSpPr/>
              <p:nvPr/>
            </p:nvSpPr>
            <p:spPr>
              <a:xfrm rot="7200000">
                <a:off x="3187534" y="332365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0" name="等腰三角形 1599" descr="Isosceles 53">
                <a:extLst>
                  <a:ext uri="{FF2B5EF4-FFF2-40B4-BE49-F238E27FC236}">
                    <a16:creationId xmlns:a16="http://schemas.microsoft.com/office/drawing/2014/main" id="{40DC9DED-3982-4DC1-822A-4E0A5AE47342}"/>
                  </a:ext>
                </a:extLst>
              </p:cNvPr>
              <p:cNvSpPr/>
              <p:nvPr/>
            </p:nvSpPr>
            <p:spPr>
              <a:xfrm rot="3600000">
                <a:off x="3187534" y="247082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1" name="等腰三角形 1600" descr="Isosceles 53">
                <a:extLst>
                  <a:ext uri="{FF2B5EF4-FFF2-40B4-BE49-F238E27FC236}">
                    <a16:creationId xmlns:a16="http://schemas.microsoft.com/office/drawing/2014/main" id="{AC148694-49CF-4754-85C8-2287309CB8E6}"/>
                  </a:ext>
                </a:extLst>
              </p:cNvPr>
              <p:cNvSpPr/>
              <p:nvPr/>
            </p:nvSpPr>
            <p:spPr>
              <a:xfrm>
                <a:off x="2448968" y="204441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2" name="等腰三角形 1601" descr="Isosceles 53">
                <a:extLst>
                  <a:ext uri="{FF2B5EF4-FFF2-40B4-BE49-F238E27FC236}">
                    <a16:creationId xmlns:a16="http://schemas.microsoft.com/office/drawing/2014/main" id="{31EEF0AA-8C38-4A90-8367-6FEB983191CB}"/>
                  </a:ext>
                </a:extLst>
              </p:cNvPr>
              <p:cNvSpPr/>
              <p:nvPr/>
            </p:nvSpPr>
            <p:spPr>
              <a:xfrm rot="18000000">
                <a:off x="1710398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3" name="等腰三角形 1602" descr="Isosceles 53">
                <a:extLst>
                  <a:ext uri="{FF2B5EF4-FFF2-40B4-BE49-F238E27FC236}">
                    <a16:creationId xmlns:a16="http://schemas.microsoft.com/office/drawing/2014/main" id="{F5AF3704-50D8-4257-90D0-269ADE457EB2}"/>
                  </a:ext>
                </a:extLst>
              </p:cNvPr>
              <p:cNvSpPr/>
              <p:nvPr/>
            </p:nvSpPr>
            <p:spPr>
              <a:xfrm rot="14400000">
                <a:off x="1710400" y="332365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84" name="群組 1583">
              <a:extLst>
                <a:ext uri="{FF2B5EF4-FFF2-40B4-BE49-F238E27FC236}">
                  <a16:creationId xmlns:a16="http://schemas.microsoft.com/office/drawing/2014/main" id="{5CA5EB7F-A2C4-4F5F-A9AB-FE446078D85C}"/>
                </a:ext>
              </a:extLst>
            </p:cNvPr>
            <p:cNvGrpSpPr/>
            <p:nvPr/>
          </p:nvGrpSpPr>
          <p:grpSpPr>
            <a:xfrm>
              <a:off x="1462708" y="1856064"/>
              <a:ext cx="2630025" cy="2649171"/>
              <a:chOff x="1462708" y="1856064"/>
              <a:chExt cx="2630025" cy="264917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592" name="等腰三角形 1591" descr="Isosceles 54">
                <a:extLst>
                  <a:ext uri="{FF2B5EF4-FFF2-40B4-BE49-F238E27FC236}">
                    <a16:creationId xmlns:a16="http://schemas.microsoft.com/office/drawing/2014/main" id="{3EEA4A51-B9DD-4D1F-BB71-911B62FEEB57}"/>
                  </a:ext>
                </a:extLst>
              </p:cNvPr>
              <p:cNvSpPr/>
              <p:nvPr/>
            </p:nvSpPr>
            <p:spPr>
              <a:xfrm rot="7200000">
                <a:off x="2201276" y="389307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3" name="等腰三角形 1592" descr="Isosceles 54">
                <a:extLst>
                  <a:ext uri="{FF2B5EF4-FFF2-40B4-BE49-F238E27FC236}">
                    <a16:creationId xmlns:a16="http://schemas.microsoft.com/office/drawing/2014/main" id="{F1F85C9B-7C49-4A81-97CF-39E354A1A423}"/>
                  </a:ext>
                </a:extLst>
              </p:cNvPr>
              <p:cNvSpPr/>
              <p:nvPr/>
            </p:nvSpPr>
            <p:spPr>
              <a:xfrm rot="3600000">
                <a:off x="3187535" y="3609665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4" name="等腰三角形 1593" descr="Isosceles 54">
                <a:extLst>
                  <a:ext uri="{FF2B5EF4-FFF2-40B4-BE49-F238E27FC236}">
                    <a16:creationId xmlns:a16="http://schemas.microsoft.com/office/drawing/2014/main" id="{F72B600A-C03E-4D32-B86D-1BFEC5AF63CA}"/>
                  </a:ext>
                </a:extLst>
              </p:cNvPr>
              <p:cNvSpPr/>
              <p:nvPr/>
            </p:nvSpPr>
            <p:spPr>
              <a:xfrm>
                <a:off x="3435226" y="2613834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5" name="等腰三角形 1594" descr="Isosceles 54">
                <a:extLst>
                  <a:ext uri="{FF2B5EF4-FFF2-40B4-BE49-F238E27FC236}">
                    <a16:creationId xmlns:a16="http://schemas.microsoft.com/office/drawing/2014/main" id="{82D88CB5-59EF-456A-9F37-5BC74BC53E81}"/>
                  </a:ext>
                </a:extLst>
              </p:cNvPr>
              <p:cNvSpPr/>
              <p:nvPr/>
            </p:nvSpPr>
            <p:spPr>
              <a:xfrm rot="18000000">
                <a:off x="2696659" y="190141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6" name="等腰三角形 1595" descr="Isosceles 54">
                <a:extLst>
                  <a:ext uri="{FF2B5EF4-FFF2-40B4-BE49-F238E27FC236}">
                    <a16:creationId xmlns:a16="http://schemas.microsoft.com/office/drawing/2014/main" id="{7D02F761-8320-48FE-BA60-F0454425B732}"/>
                  </a:ext>
                </a:extLst>
              </p:cNvPr>
              <p:cNvSpPr/>
              <p:nvPr/>
            </p:nvSpPr>
            <p:spPr>
              <a:xfrm rot="14400000">
                <a:off x="1710397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7" name="等腰三角形 1596" descr="Isosceles 54">
                <a:extLst>
                  <a:ext uri="{FF2B5EF4-FFF2-40B4-BE49-F238E27FC236}">
                    <a16:creationId xmlns:a16="http://schemas.microsoft.com/office/drawing/2014/main" id="{AE943005-E13F-48B0-8C3C-E9FF82438BE4}"/>
                  </a:ext>
                </a:extLst>
              </p:cNvPr>
              <p:cNvSpPr/>
              <p:nvPr/>
            </p:nvSpPr>
            <p:spPr>
              <a:xfrm rot="10800000">
                <a:off x="1462708" y="3180649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85" name="群組 1584">
              <a:extLst>
                <a:ext uri="{FF2B5EF4-FFF2-40B4-BE49-F238E27FC236}">
                  <a16:creationId xmlns:a16="http://schemas.microsoft.com/office/drawing/2014/main" id="{48DB1803-7931-4CB4-99BD-88C06F1C2A3D}"/>
                </a:ext>
              </a:extLst>
            </p:cNvPr>
            <p:cNvGrpSpPr/>
            <p:nvPr/>
          </p:nvGrpSpPr>
          <p:grpSpPr>
            <a:xfrm>
              <a:off x="1260357" y="1570054"/>
              <a:ext cx="3034722" cy="3221191"/>
              <a:chOff x="1260357" y="1570054"/>
              <a:chExt cx="3034722" cy="322119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86" name="等腰三角形 1585" descr="Isosceles 55">
                <a:extLst>
                  <a:ext uri="{FF2B5EF4-FFF2-40B4-BE49-F238E27FC236}">
                    <a16:creationId xmlns:a16="http://schemas.microsoft.com/office/drawing/2014/main" id="{85B0CDF3-CE79-4860-B07F-2E9AD0C4ACF4}"/>
                  </a:ext>
                </a:extLst>
              </p:cNvPr>
              <p:cNvSpPr/>
              <p:nvPr/>
            </p:nvSpPr>
            <p:spPr>
              <a:xfrm rot="3600000">
                <a:off x="2201276" y="417908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7" name="等腰三角形 1586" descr="Isosceles 55">
                <a:extLst>
                  <a:ext uri="{FF2B5EF4-FFF2-40B4-BE49-F238E27FC236}">
                    <a16:creationId xmlns:a16="http://schemas.microsoft.com/office/drawing/2014/main" id="{EAAF6973-436E-48CB-A5E9-1E1A8014AD17}"/>
                  </a:ext>
                </a:extLst>
              </p:cNvPr>
              <p:cNvSpPr/>
              <p:nvPr/>
            </p:nvSpPr>
            <p:spPr>
              <a:xfrm>
                <a:off x="3435226" y="3752670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8" name="等腰三角形 1587" descr="Isosceles 55">
                <a:extLst>
                  <a:ext uri="{FF2B5EF4-FFF2-40B4-BE49-F238E27FC236}">
                    <a16:creationId xmlns:a16="http://schemas.microsoft.com/office/drawing/2014/main" id="{6211EB71-DD49-481D-BDF5-7FCA86172259}"/>
                  </a:ext>
                </a:extLst>
              </p:cNvPr>
              <p:cNvSpPr/>
              <p:nvPr/>
            </p:nvSpPr>
            <p:spPr>
              <a:xfrm rot="18000000">
                <a:off x="3682918" y="2470829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9" name="等腰三角形 1588" descr="Isosceles 55">
                <a:extLst>
                  <a:ext uri="{FF2B5EF4-FFF2-40B4-BE49-F238E27FC236}">
                    <a16:creationId xmlns:a16="http://schemas.microsoft.com/office/drawing/2014/main" id="{75E9CC59-3226-4BA9-802D-56624B05B6E9}"/>
                  </a:ext>
                </a:extLst>
              </p:cNvPr>
              <p:cNvSpPr/>
              <p:nvPr/>
            </p:nvSpPr>
            <p:spPr>
              <a:xfrm rot="14400000">
                <a:off x="2696659" y="161540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0" name="等腰三角形 1589" descr="Isosceles 55">
                <a:extLst>
                  <a:ext uri="{FF2B5EF4-FFF2-40B4-BE49-F238E27FC236}">
                    <a16:creationId xmlns:a16="http://schemas.microsoft.com/office/drawing/2014/main" id="{46474C2B-EA5B-4A31-ABD8-B8A9734372E4}"/>
                  </a:ext>
                </a:extLst>
              </p:cNvPr>
              <p:cNvSpPr/>
              <p:nvPr/>
            </p:nvSpPr>
            <p:spPr>
              <a:xfrm rot="10800000">
                <a:off x="1462706" y="204181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1" name="等腰三角形 1590" descr="Isosceles 55">
                <a:extLst>
                  <a:ext uri="{FF2B5EF4-FFF2-40B4-BE49-F238E27FC236}">
                    <a16:creationId xmlns:a16="http://schemas.microsoft.com/office/drawing/2014/main" id="{4D73874D-EF34-473F-AE75-6CEE8740502D}"/>
                  </a:ext>
                </a:extLst>
              </p:cNvPr>
              <p:cNvSpPr/>
              <p:nvPr/>
            </p:nvSpPr>
            <p:spPr>
              <a:xfrm rot="7200000">
                <a:off x="1215011" y="3323653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22" name="群組 1621">
            <a:extLst>
              <a:ext uri="{FF2B5EF4-FFF2-40B4-BE49-F238E27FC236}">
                <a16:creationId xmlns:a16="http://schemas.microsoft.com/office/drawing/2014/main" id="{506F8476-29D8-494B-97B0-6F81E63B10DB}"/>
              </a:ext>
            </a:extLst>
          </p:cNvPr>
          <p:cNvGrpSpPr/>
          <p:nvPr/>
        </p:nvGrpSpPr>
        <p:grpSpPr>
          <a:xfrm>
            <a:off x="3418475" y="1436854"/>
            <a:ext cx="1676358" cy="1887253"/>
            <a:chOff x="1260357" y="1472396"/>
            <a:chExt cx="3034722" cy="3416508"/>
          </a:xfrm>
        </p:grpSpPr>
        <p:grpSp>
          <p:nvGrpSpPr>
            <p:cNvPr id="1623" name="群組 1622">
              <a:extLst>
                <a:ext uri="{FF2B5EF4-FFF2-40B4-BE49-F238E27FC236}">
                  <a16:creationId xmlns:a16="http://schemas.microsoft.com/office/drawing/2014/main" id="{B72DC368-8FCB-45B0-BEB5-030F3A97F096}"/>
                </a:ext>
              </a:extLst>
            </p:cNvPr>
            <p:cNvGrpSpPr/>
            <p:nvPr/>
          </p:nvGrpSpPr>
          <p:grpSpPr>
            <a:xfrm>
              <a:off x="1260360" y="1472396"/>
              <a:ext cx="3034719" cy="3416508"/>
              <a:chOff x="1260360" y="1472396"/>
              <a:chExt cx="3034719" cy="341650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659" name="等腰三角形 1658" descr="Isosceles 50">
                <a:extLst>
                  <a:ext uri="{FF2B5EF4-FFF2-40B4-BE49-F238E27FC236}">
                    <a16:creationId xmlns:a16="http://schemas.microsoft.com/office/drawing/2014/main" id="{7D34838B-6284-4665-A39B-DB9B86895AAD}"/>
                  </a:ext>
                </a:extLst>
              </p:cNvPr>
              <p:cNvSpPr/>
              <p:nvPr/>
            </p:nvSpPr>
            <p:spPr>
              <a:xfrm>
                <a:off x="2448968" y="432208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0" name="等腰三角形 1659" descr="Isosceles 50">
                <a:extLst>
                  <a:ext uri="{FF2B5EF4-FFF2-40B4-BE49-F238E27FC236}">
                    <a16:creationId xmlns:a16="http://schemas.microsoft.com/office/drawing/2014/main" id="{BEFCE132-4920-4422-803F-8344009D386D}"/>
                  </a:ext>
                </a:extLst>
              </p:cNvPr>
              <p:cNvSpPr/>
              <p:nvPr/>
            </p:nvSpPr>
            <p:spPr>
              <a:xfrm rot="18000000">
                <a:off x="3682918" y="360966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1" name="等腰三角形 1660" descr="Isosceles 50">
                <a:extLst>
                  <a:ext uri="{FF2B5EF4-FFF2-40B4-BE49-F238E27FC236}">
                    <a16:creationId xmlns:a16="http://schemas.microsoft.com/office/drawing/2014/main" id="{07CD273A-C5E3-4034-9576-F3A2063E0209}"/>
                  </a:ext>
                </a:extLst>
              </p:cNvPr>
              <p:cNvSpPr/>
              <p:nvPr/>
            </p:nvSpPr>
            <p:spPr>
              <a:xfrm rot="14400000">
                <a:off x="3682918" y="218481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2" name="等腰三角形 1661" descr="Isosceles 50">
                <a:extLst>
                  <a:ext uri="{FF2B5EF4-FFF2-40B4-BE49-F238E27FC236}">
                    <a16:creationId xmlns:a16="http://schemas.microsoft.com/office/drawing/2014/main" id="{C1D9C6F4-25EC-4A16-A661-373F3A6A5E5C}"/>
                  </a:ext>
                </a:extLst>
              </p:cNvPr>
              <p:cNvSpPr/>
              <p:nvPr/>
            </p:nvSpPr>
            <p:spPr>
              <a:xfrm rot="10800000">
                <a:off x="2448968" y="147239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3" name="等腰三角形 1662" descr="Isosceles 50">
                <a:extLst>
                  <a:ext uri="{FF2B5EF4-FFF2-40B4-BE49-F238E27FC236}">
                    <a16:creationId xmlns:a16="http://schemas.microsoft.com/office/drawing/2014/main" id="{25E60FC2-3C58-4105-A952-E3463817B5A6}"/>
                  </a:ext>
                </a:extLst>
              </p:cNvPr>
              <p:cNvSpPr/>
              <p:nvPr/>
            </p:nvSpPr>
            <p:spPr>
              <a:xfrm rot="7200000">
                <a:off x="1215015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4" name="等腰三角形 1663" descr="Isosceles 50">
                <a:extLst>
                  <a:ext uri="{FF2B5EF4-FFF2-40B4-BE49-F238E27FC236}">
                    <a16:creationId xmlns:a16="http://schemas.microsoft.com/office/drawing/2014/main" id="{F3CE8598-0929-46B2-B691-BBF8DC0A48AF}"/>
                  </a:ext>
                </a:extLst>
              </p:cNvPr>
              <p:cNvSpPr/>
              <p:nvPr/>
            </p:nvSpPr>
            <p:spPr>
              <a:xfrm rot="3600000">
                <a:off x="1215015" y="360966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24" name="群組 1623">
              <a:extLst>
                <a:ext uri="{FF2B5EF4-FFF2-40B4-BE49-F238E27FC236}">
                  <a16:creationId xmlns:a16="http://schemas.microsoft.com/office/drawing/2014/main" id="{E678EAC1-1591-407C-BE2A-D2CFC925BFFF}"/>
                </a:ext>
              </a:extLst>
            </p:cNvPr>
            <p:cNvGrpSpPr/>
            <p:nvPr/>
          </p:nvGrpSpPr>
          <p:grpSpPr>
            <a:xfrm>
              <a:off x="1260360" y="1570055"/>
              <a:ext cx="3034716" cy="3221189"/>
              <a:chOff x="1260360" y="1570055"/>
              <a:chExt cx="3034716" cy="322118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53" name="等腰三角形 1652" descr="Isosceles 51">
                <a:extLst>
                  <a:ext uri="{FF2B5EF4-FFF2-40B4-BE49-F238E27FC236}">
                    <a16:creationId xmlns:a16="http://schemas.microsoft.com/office/drawing/2014/main" id="{0231EE3C-ADF8-47C1-9BCA-79AA8B6CFDE6}"/>
                  </a:ext>
                </a:extLst>
              </p:cNvPr>
              <p:cNvSpPr/>
              <p:nvPr/>
            </p:nvSpPr>
            <p:spPr>
              <a:xfrm rot="18000000">
                <a:off x="2696659" y="417908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4" name="等腰三角形 1653" descr="Isosceles 51">
                <a:extLst>
                  <a:ext uri="{FF2B5EF4-FFF2-40B4-BE49-F238E27FC236}">
                    <a16:creationId xmlns:a16="http://schemas.microsoft.com/office/drawing/2014/main" id="{1D07281C-4A21-4A3B-A98E-21415C7CA6AF}"/>
                  </a:ext>
                </a:extLst>
              </p:cNvPr>
              <p:cNvSpPr/>
              <p:nvPr/>
            </p:nvSpPr>
            <p:spPr>
              <a:xfrm rot="14400000">
                <a:off x="3682916" y="3323656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5" name="等腰三角形 1654" descr="Isosceles 51">
                <a:extLst>
                  <a:ext uri="{FF2B5EF4-FFF2-40B4-BE49-F238E27FC236}">
                    <a16:creationId xmlns:a16="http://schemas.microsoft.com/office/drawing/2014/main" id="{CB44042B-5F28-4B3D-A753-8501A2793B74}"/>
                  </a:ext>
                </a:extLst>
              </p:cNvPr>
              <p:cNvSpPr/>
              <p:nvPr/>
            </p:nvSpPr>
            <p:spPr>
              <a:xfrm rot="10800000">
                <a:off x="3435226" y="2041816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6" name="等腰三角形 1655" descr="Isosceles 51">
                <a:extLst>
                  <a:ext uri="{FF2B5EF4-FFF2-40B4-BE49-F238E27FC236}">
                    <a16:creationId xmlns:a16="http://schemas.microsoft.com/office/drawing/2014/main" id="{4CEC7618-5B2A-465B-A572-4E543AFC0CCD}"/>
                  </a:ext>
                </a:extLst>
              </p:cNvPr>
              <p:cNvSpPr/>
              <p:nvPr/>
            </p:nvSpPr>
            <p:spPr>
              <a:xfrm rot="7200000">
                <a:off x="2201276" y="161540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7" name="等腰三角形 1656" descr="Isosceles 51">
                <a:extLst>
                  <a:ext uri="{FF2B5EF4-FFF2-40B4-BE49-F238E27FC236}">
                    <a16:creationId xmlns:a16="http://schemas.microsoft.com/office/drawing/2014/main" id="{C72B9D34-79EE-4109-B668-D4F92634409C}"/>
                  </a:ext>
                </a:extLst>
              </p:cNvPr>
              <p:cNvSpPr/>
              <p:nvPr/>
            </p:nvSpPr>
            <p:spPr>
              <a:xfrm rot="3600000">
                <a:off x="1215015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8" name="等腰三角形 1657" descr="Isosceles 51">
                <a:extLst>
                  <a:ext uri="{FF2B5EF4-FFF2-40B4-BE49-F238E27FC236}">
                    <a16:creationId xmlns:a16="http://schemas.microsoft.com/office/drawing/2014/main" id="{69CB4308-1F8D-4B56-B220-1CF0B77C883B}"/>
                  </a:ext>
                </a:extLst>
              </p:cNvPr>
              <p:cNvSpPr/>
              <p:nvPr/>
            </p:nvSpPr>
            <p:spPr>
              <a:xfrm>
                <a:off x="1462706" y="3752670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25" name="群組 1624">
              <a:extLst>
                <a:ext uri="{FF2B5EF4-FFF2-40B4-BE49-F238E27FC236}">
                  <a16:creationId xmlns:a16="http://schemas.microsoft.com/office/drawing/2014/main" id="{EE929129-8257-49B9-B437-E13712ABF385}"/>
                </a:ext>
              </a:extLst>
            </p:cNvPr>
            <p:cNvGrpSpPr/>
            <p:nvPr/>
          </p:nvGrpSpPr>
          <p:grpSpPr>
            <a:xfrm>
              <a:off x="1462707" y="1856065"/>
              <a:ext cx="2630024" cy="2649169"/>
              <a:chOff x="1462707" y="1856065"/>
              <a:chExt cx="2630024" cy="2649169"/>
            </a:xfrm>
            <a:solidFill>
              <a:srgbClr val="B4C7E7"/>
            </a:solidFill>
          </p:grpSpPr>
          <p:sp>
            <p:nvSpPr>
              <p:cNvPr id="1647" name="等腰三角形 1646" descr="Isosceles 52">
                <a:extLst>
                  <a:ext uri="{FF2B5EF4-FFF2-40B4-BE49-F238E27FC236}">
                    <a16:creationId xmlns:a16="http://schemas.microsoft.com/office/drawing/2014/main" id="{05EB95E0-4EE6-494E-AD1B-3B466181AC05}"/>
                  </a:ext>
                </a:extLst>
              </p:cNvPr>
              <p:cNvSpPr/>
              <p:nvPr/>
            </p:nvSpPr>
            <p:spPr>
              <a:xfrm rot="14400000">
                <a:off x="2696659" y="389307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8" name="等腰三角形 1647" descr="Isosceles 52">
                <a:extLst>
                  <a:ext uri="{FF2B5EF4-FFF2-40B4-BE49-F238E27FC236}">
                    <a16:creationId xmlns:a16="http://schemas.microsoft.com/office/drawing/2014/main" id="{08E9BE51-E7C1-4F9E-B34F-ED64668E5E46}"/>
                  </a:ext>
                </a:extLst>
              </p:cNvPr>
              <p:cNvSpPr/>
              <p:nvPr/>
            </p:nvSpPr>
            <p:spPr>
              <a:xfrm rot="10800000">
                <a:off x="3435225" y="3180651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9" name="等腰三角形 1648" descr="Isosceles 52">
                <a:extLst>
                  <a:ext uri="{FF2B5EF4-FFF2-40B4-BE49-F238E27FC236}">
                    <a16:creationId xmlns:a16="http://schemas.microsoft.com/office/drawing/2014/main" id="{EA1B76D9-E2AC-4770-A47D-2ECA498147C1}"/>
                  </a:ext>
                </a:extLst>
              </p:cNvPr>
              <p:cNvSpPr/>
              <p:nvPr/>
            </p:nvSpPr>
            <p:spPr>
              <a:xfrm rot="7200000">
                <a:off x="3187534" y="2184821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0" name="等腰三角形 1649" descr="Isosceles 52">
                <a:extLst>
                  <a:ext uri="{FF2B5EF4-FFF2-40B4-BE49-F238E27FC236}">
                    <a16:creationId xmlns:a16="http://schemas.microsoft.com/office/drawing/2014/main" id="{083A9E49-2D30-472E-86D3-DEFC1F88EAA7}"/>
                  </a:ext>
                </a:extLst>
              </p:cNvPr>
              <p:cNvSpPr/>
              <p:nvPr/>
            </p:nvSpPr>
            <p:spPr>
              <a:xfrm rot="3600000">
                <a:off x="2201276" y="190141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1" name="等腰三角形 1650" descr="Isosceles 52">
                <a:extLst>
                  <a:ext uri="{FF2B5EF4-FFF2-40B4-BE49-F238E27FC236}">
                    <a16:creationId xmlns:a16="http://schemas.microsoft.com/office/drawing/2014/main" id="{43A20AE5-47B7-49CA-9B4F-E17400718B06}"/>
                  </a:ext>
                </a:extLst>
              </p:cNvPr>
              <p:cNvSpPr/>
              <p:nvPr/>
            </p:nvSpPr>
            <p:spPr>
              <a:xfrm>
                <a:off x="1462707" y="261383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2" name="等腰三角形 1651" descr="Isosceles 52">
                <a:extLst>
                  <a:ext uri="{FF2B5EF4-FFF2-40B4-BE49-F238E27FC236}">
                    <a16:creationId xmlns:a16="http://schemas.microsoft.com/office/drawing/2014/main" id="{FE96B589-DBBD-4E6A-8804-97F384FA6A12}"/>
                  </a:ext>
                </a:extLst>
              </p:cNvPr>
              <p:cNvSpPr/>
              <p:nvPr/>
            </p:nvSpPr>
            <p:spPr>
              <a:xfrm rot="18000000">
                <a:off x="1710399" y="3609666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26" name="群組 1625">
              <a:extLst>
                <a:ext uri="{FF2B5EF4-FFF2-40B4-BE49-F238E27FC236}">
                  <a16:creationId xmlns:a16="http://schemas.microsoft.com/office/drawing/2014/main" id="{958A4043-2935-48D0-8392-EB44A76FE385}"/>
                </a:ext>
              </a:extLst>
            </p:cNvPr>
            <p:cNvGrpSpPr/>
            <p:nvPr/>
          </p:nvGrpSpPr>
          <p:grpSpPr>
            <a:xfrm>
              <a:off x="1755743" y="2044416"/>
              <a:ext cx="2043952" cy="2272468"/>
              <a:chOff x="1755743" y="2044416"/>
              <a:chExt cx="2043952" cy="22724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641" name="等腰三角形 1640" descr="Isosceles 53">
                <a:extLst>
                  <a:ext uri="{FF2B5EF4-FFF2-40B4-BE49-F238E27FC236}">
                    <a16:creationId xmlns:a16="http://schemas.microsoft.com/office/drawing/2014/main" id="{DB82AEA3-5853-47A4-A96E-51EF24AC9DBD}"/>
                  </a:ext>
                </a:extLst>
              </p:cNvPr>
              <p:cNvSpPr/>
              <p:nvPr/>
            </p:nvSpPr>
            <p:spPr>
              <a:xfrm rot="10800000">
                <a:off x="2448968" y="375006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2" name="等腰三角形 1641" descr="Isosceles 53">
                <a:extLst>
                  <a:ext uri="{FF2B5EF4-FFF2-40B4-BE49-F238E27FC236}">
                    <a16:creationId xmlns:a16="http://schemas.microsoft.com/office/drawing/2014/main" id="{68216A33-49F3-46A0-8751-843A0B4CCD2D}"/>
                  </a:ext>
                </a:extLst>
              </p:cNvPr>
              <p:cNvSpPr/>
              <p:nvPr/>
            </p:nvSpPr>
            <p:spPr>
              <a:xfrm rot="7200000">
                <a:off x="3187534" y="332365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3" name="等腰三角形 1642" descr="Isosceles 53">
                <a:extLst>
                  <a:ext uri="{FF2B5EF4-FFF2-40B4-BE49-F238E27FC236}">
                    <a16:creationId xmlns:a16="http://schemas.microsoft.com/office/drawing/2014/main" id="{DC80C3AD-344B-45F9-9EA0-30A20D60E7F8}"/>
                  </a:ext>
                </a:extLst>
              </p:cNvPr>
              <p:cNvSpPr/>
              <p:nvPr/>
            </p:nvSpPr>
            <p:spPr>
              <a:xfrm rot="3600000">
                <a:off x="3187534" y="247082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4" name="等腰三角形 1643" descr="Isosceles 53">
                <a:extLst>
                  <a:ext uri="{FF2B5EF4-FFF2-40B4-BE49-F238E27FC236}">
                    <a16:creationId xmlns:a16="http://schemas.microsoft.com/office/drawing/2014/main" id="{9045A678-5FC4-47E5-BB18-3436866B6A60}"/>
                  </a:ext>
                </a:extLst>
              </p:cNvPr>
              <p:cNvSpPr/>
              <p:nvPr/>
            </p:nvSpPr>
            <p:spPr>
              <a:xfrm>
                <a:off x="2448968" y="204441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5" name="等腰三角形 1644" descr="Isosceles 53">
                <a:extLst>
                  <a:ext uri="{FF2B5EF4-FFF2-40B4-BE49-F238E27FC236}">
                    <a16:creationId xmlns:a16="http://schemas.microsoft.com/office/drawing/2014/main" id="{056A55F9-7156-43EE-B740-2156E6A7579A}"/>
                  </a:ext>
                </a:extLst>
              </p:cNvPr>
              <p:cNvSpPr/>
              <p:nvPr/>
            </p:nvSpPr>
            <p:spPr>
              <a:xfrm rot="18000000">
                <a:off x="1710398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6" name="等腰三角形 1645" descr="Isosceles 53">
                <a:extLst>
                  <a:ext uri="{FF2B5EF4-FFF2-40B4-BE49-F238E27FC236}">
                    <a16:creationId xmlns:a16="http://schemas.microsoft.com/office/drawing/2014/main" id="{8AB6F6DC-D29A-4ADD-98B8-18075AF47C9C}"/>
                  </a:ext>
                </a:extLst>
              </p:cNvPr>
              <p:cNvSpPr/>
              <p:nvPr/>
            </p:nvSpPr>
            <p:spPr>
              <a:xfrm rot="14400000">
                <a:off x="1710400" y="332365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27" name="群組 1626">
              <a:extLst>
                <a:ext uri="{FF2B5EF4-FFF2-40B4-BE49-F238E27FC236}">
                  <a16:creationId xmlns:a16="http://schemas.microsoft.com/office/drawing/2014/main" id="{85FA72A0-F447-417C-825E-E00CE6F85507}"/>
                </a:ext>
              </a:extLst>
            </p:cNvPr>
            <p:cNvGrpSpPr/>
            <p:nvPr/>
          </p:nvGrpSpPr>
          <p:grpSpPr>
            <a:xfrm>
              <a:off x="1462708" y="1856064"/>
              <a:ext cx="2630025" cy="2649171"/>
              <a:chOff x="1462708" y="1856064"/>
              <a:chExt cx="2630025" cy="264917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35" name="等腰三角形 1634" descr="Isosceles 54">
                <a:extLst>
                  <a:ext uri="{FF2B5EF4-FFF2-40B4-BE49-F238E27FC236}">
                    <a16:creationId xmlns:a16="http://schemas.microsoft.com/office/drawing/2014/main" id="{0B01F46C-CD2C-472E-93B1-D2097BD07D86}"/>
                  </a:ext>
                </a:extLst>
              </p:cNvPr>
              <p:cNvSpPr/>
              <p:nvPr/>
            </p:nvSpPr>
            <p:spPr>
              <a:xfrm rot="7200000">
                <a:off x="2201276" y="389307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6" name="等腰三角形 1635" descr="Isosceles 54">
                <a:extLst>
                  <a:ext uri="{FF2B5EF4-FFF2-40B4-BE49-F238E27FC236}">
                    <a16:creationId xmlns:a16="http://schemas.microsoft.com/office/drawing/2014/main" id="{60D5D592-78B5-47D2-9DD8-F71F6AF6CA58}"/>
                  </a:ext>
                </a:extLst>
              </p:cNvPr>
              <p:cNvSpPr/>
              <p:nvPr/>
            </p:nvSpPr>
            <p:spPr>
              <a:xfrm rot="3600000">
                <a:off x="3187535" y="3609665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7" name="等腰三角形 1636" descr="Isosceles 54">
                <a:extLst>
                  <a:ext uri="{FF2B5EF4-FFF2-40B4-BE49-F238E27FC236}">
                    <a16:creationId xmlns:a16="http://schemas.microsoft.com/office/drawing/2014/main" id="{BD2BB085-B58A-4BE3-864A-F6C67692787E}"/>
                  </a:ext>
                </a:extLst>
              </p:cNvPr>
              <p:cNvSpPr/>
              <p:nvPr/>
            </p:nvSpPr>
            <p:spPr>
              <a:xfrm>
                <a:off x="3435226" y="2613834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8" name="等腰三角形 1637" descr="Isosceles 54">
                <a:extLst>
                  <a:ext uri="{FF2B5EF4-FFF2-40B4-BE49-F238E27FC236}">
                    <a16:creationId xmlns:a16="http://schemas.microsoft.com/office/drawing/2014/main" id="{FA46EA6E-BBA4-4D97-B366-6AF4CF6B01B9}"/>
                  </a:ext>
                </a:extLst>
              </p:cNvPr>
              <p:cNvSpPr/>
              <p:nvPr/>
            </p:nvSpPr>
            <p:spPr>
              <a:xfrm rot="18000000">
                <a:off x="2696659" y="190141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9" name="等腰三角形 1638" descr="Isosceles 54">
                <a:extLst>
                  <a:ext uri="{FF2B5EF4-FFF2-40B4-BE49-F238E27FC236}">
                    <a16:creationId xmlns:a16="http://schemas.microsoft.com/office/drawing/2014/main" id="{121BB829-61FF-4BAC-9FA7-0049AEED3D3F}"/>
                  </a:ext>
                </a:extLst>
              </p:cNvPr>
              <p:cNvSpPr/>
              <p:nvPr/>
            </p:nvSpPr>
            <p:spPr>
              <a:xfrm rot="14400000">
                <a:off x="1710397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0" name="等腰三角形 1639" descr="Isosceles 54">
                <a:extLst>
                  <a:ext uri="{FF2B5EF4-FFF2-40B4-BE49-F238E27FC236}">
                    <a16:creationId xmlns:a16="http://schemas.microsoft.com/office/drawing/2014/main" id="{63088E4F-781E-4A3E-BD89-40A2B72E1912}"/>
                  </a:ext>
                </a:extLst>
              </p:cNvPr>
              <p:cNvSpPr/>
              <p:nvPr/>
            </p:nvSpPr>
            <p:spPr>
              <a:xfrm rot="10800000">
                <a:off x="1462708" y="3180649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28" name="群組 1627">
              <a:extLst>
                <a:ext uri="{FF2B5EF4-FFF2-40B4-BE49-F238E27FC236}">
                  <a16:creationId xmlns:a16="http://schemas.microsoft.com/office/drawing/2014/main" id="{190FC4F9-702C-40A1-8541-EB89883B7EE9}"/>
                </a:ext>
              </a:extLst>
            </p:cNvPr>
            <p:cNvGrpSpPr/>
            <p:nvPr/>
          </p:nvGrpSpPr>
          <p:grpSpPr>
            <a:xfrm>
              <a:off x="1260357" y="1570054"/>
              <a:ext cx="3034722" cy="3221191"/>
              <a:chOff x="1260357" y="1570054"/>
              <a:chExt cx="3034722" cy="322119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29" name="等腰三角形 1628" descr="Isosceles 55">
                <a:extLst>
                  <a:ext uri="{FF2B5EF4-FFF2-40B4-BE49-F238E27FC236}">
                    <a16:creationId xmlns:a16="http://schemas.microsoft.com/office/drawing/2014/main" id="{2D5EE351-268B-4E17-919C-3E93FD3DD0D5}"/>
                  </a:ext>
                </a:extLst>
              </p:cNvPr>
              <p:cNvSpPr/>
              <p:nvPr/>
            </p:nvSpPr>
            <p:spPr>
              <a:xfrm rot="3600000">
                <a:off x="2201276" y="417908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0" name="等腰三角形 1629" descr="Isosceles 55">
                <a:extLst>
                  <a:ext uri="{FF2B5EF4-FFF2-40B4-BE49-F238E27FC236}">
                    <a16:creationId xmlns:a16="http://schemas.microsoft.com/office/drawing/2014/main" id="{C23EC039-9108-4B46-93A4-9A66A5D4D3D1}"/>
                  </a:ext>
                </a:extLst>
              </p:cNvPr>
              <p:cNvSpPr/>
              <p:nvPr/>
            </p:nvSpPr>
            <p:spPr>
              <a:xfrm>
                <a:off x="3435226" y="3752670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1" name="等腰三角形 1630" descr="Isosceles 55">
                <a:extLst>
                  <a:ext uri="{FF2B5EF4-FFF2-40B4-BE49-F238E27FC236}">
                    <a16:creationId xmlns:a16="http://schemas.microsoft.com/office/drawing/2014/main" id="{02A426F0-42A3-4CB4-9515-D97E8280B940}"/>
                  </a:ext>
                </a:extLst>
              </p:cNvPr>
              <p:cNvSpPr/>
              <p:nvPr/>
            </p:nvSpPr>
            <p:spPr>
              <a:xfrm rot="18000000">
                <a:off x="3682918" y="2470829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2" name="等腰三角形 1631" descr="Isosceles 55">
                <a:extLst>
                  <a:ext uri="{FF2B5EF4-FFF2-40B4-BE49-F238E27FC236}">
                    <a16:creationId xmlns:a16="http://schemas.microsoft.com/office/drawing/2014/main" id="{76FE3185-0A73-4149-873B-B06831108C68}"/>
                  </a:ext>
                </a:extLst>
              </p:cNvPr>
              <p:cNvSpPr/>
              <p:nvPr/>
            </p:nvSpPr>
            <p:spPr>
              <a:xfrm rot="14400000">
                <a:off x="2696659" y="161540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3" name="等腰三角形 1632" descr="Isosceles 55">
                <a:extLst>
                  <a:ext uri="{FF2B5EF4-FFF2-40B4-BE49-F238E27FC236}">
                    <a16:creationId xmlns:a16="http://schemas.microsoft.com/office/drawing/2014/main" id="{72D9F971-8A46-45B2-A9FE-98EFDA8D5133}"/>
                  </a:ext>
                </a:extLst>
              </p:cNvPr>
              <p:cNvSpPr/>
              <p:nvPr/>
            </p:nvSpPr>
            <p:spPr>
              <a:xfrm rot="10800000">
                <a:off x="1462706" y="204181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4" name="等腰三角形 1633" descr="Isosceles 55">
                <a:extLst>
                  <a:ext uri="{FF2B5EF4-FFF2-40B4-BE49-F238E27FC236}">
                    <a16:creationId xmlns:a16="http://schemas.microsoft.com/office/drawing/2014/main" id="{7DFF0D54-4FAD-46E1-8C41-03E07DDF0BE5}"/>
                  </a:ext>
                </a:extLst>
              </p:cNvPr>
              <p:cNvSpPr/>
              <p:nvPr/>
            </p:nvSpPr>
            <p:spPr>
              <a:xfrm rot="7200000">
                <a:off x="1215011" y="3323653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65" name="群組 1664">
            <a:extLst>
              <a:ext uri="{FF2B5EF4-FFF2-40B4-BE49-F238E27FC236}">
                <a16:creationId xmlns:a16="http://schemas.microsoft.com/office/drawing/2014/main" id="{D48E4E08-5538-498A-A209-DC5FD5BC897F}"/>
              </a:ext>
            </a:extLst>
          </p:cNvPr>
          <p:cNvGrpSpPr/>
          <p:nvPr/>
        </p:nvGrpSpPr>
        <p:grpSpPr>
          <a:xfrm>
            <a:off x="1784068" y="1122310"/>
            <a:ext cx="1676358" cy="1887253"/>
            <a:chOff x="1260357" y="1472396"/>
            <a:chExt cx="3034722" cy="3416508"/>
          </a:xfrm>
        </p:grpSpPr>
        <p:grpSp>
          <p:nvGrpSpPr>
            <p:cNvPr id="1666" name="群組 1665">
              <a:extLst>
                <a:ext uri="{FF2B5EF4-FFF2-40B4-BE49-F238E27FC236}">
                  <a16:creationId xmlns:a16="http://schemas.microsoft.com/office/drawing/2014/main" id="{ECB394AA-0B95-4F04-A909-EE54B4DAE11E}"/>
                </a:ext>
              </a:extLst>
            </p:cNvPr>
            <p:cNvGrpSpPr/>
            <p:nvPr/>
          </p:nvGrpSpPr>
          <p:grpSpPr>
            <a:xfrm>
              <a:off x="1260360" y="1472396"/>
              <a:ext cx="3034719" cy="3416508"/>
              <a:chOff x="1260360" y="1472396"/>
              <a:chExt cx="3034719" cy="341650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02" name="等腰三角形 1701" descr="Isosceles 50">
                <a:extLst>
                  <a:ext uri="{FF2B5EF4-FFF2-40B4-BE49-F238E27FC236}">
                    <a16:creationId xmlns:a16="http://schemas.microsoft.com/office/drawing/2014/main" id="{F7E0EC5B-39F9-4912-8B29-4A16367C378D}"/>
                  </a:ext>
                </a:extLst>
              </p:cNvPr>
              <p:cNvSpPr/>
              <p:nvPr/>
            </p:nvSpPr>
            <p:spPr>
              <a:xfrm>
                <a:off x="2448968" y="432208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3" name="等腰三角形 1702" descr="Isosceles 50">
                <a:extLst>
                  <a:ext uri="{FF2B5EF4-FFF2-40B4-BE49-F238E27FC236}">
                    <a16:creationId xmlns:a16="http://schemas.microsoft.com/office/drawing/2014/main" id="{AB892377-35E1-42F1-BFD3-8D961E4ED572}"/>
                  </a:ext>
                </a:extLst>
              </p:cNvPr>
              <p:cNvSpPr/>
              <p:nvPr/>
            </p:nvSpPr>
            <p:spPr>
              <a:xfrm rot="18000000">
                <a:off x="3682918" y="360966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4" name="等腰三角形 1703" descr="Isosceles 50">
                <a:extLst>
                  <a:ext uri="{FF2B5EF4-FFF2-40B4-BE49-F238E27FC236}">
                    <a16:creationId xmlns:a16="http://schemas.microsoft.com/office/drawing/2014/main" id="{33F94660-0E19-4634-8BF7-070E1B956E6F}"/>
                  </a:ext>
                </a:extLst>
              </p:cNvPr>
              <p:cNvSpPr/>
              <p:nvPr/>
            </p:nvSpPr>
            <p:spPr>
              <a:xfrm rot="14400000">
                <a:off x="3682918" y="218481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5" name="等腰三角形 1704" descr="Isosceles 50">
                <a:extLst>
                  <a:ext uri="{FF2B5EF4-FFF2-40B4-BE49-F238E27FC236}">
                    <a16:creationId xmlns:a16="http://schemas.microsoft.com/office/drawing/2014/main" id="{4D4E01D5-C117-470E-B711-68B78B7858B7}"/>
                  </a:ext>
                </a:extLst>
              </p:cNvPr>
              <p:cNvSpPr/>
              <p:nvPr/>
            </p:nvSpPr>
            <p:spPr>
              <a:xfrm rot="10800000">
                <a:off x="2448968" y="147239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6" name="等腰三角形 1705" descr="Isosceles 50">
                <a:extLst>
                  <a:ext uri="{FF2B5EF4-FFF2-40B4-BE49-F238E27FC236}">
                    <a16:creationId xmlns:a16="http://schemas.microsoft.com/office/drawing/2014/main" id="{43ABB7B4-99ED-4C34-BE44-D0ECA63C5CD9}"/>
                  </a:ext>
                </a:extLst>
              </p:cNvPr>
              <p:cNvSpPr/>
              <p:nvPr/>
            </p:nvSpPr>
            <p:spPr>
              <a:xfrm rot="7200000">
                <a:off x="1215015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7" name="等腰三角形 1706" descr="Isosceles 50">
                <a:extLst>
                  <a:ext uri="{FF2B5EF4-FFF2-40B4-BE49-F238E27FC236}">
                    <a16:creationId xmlns:a16="http://schemas.microsoft.com/office/drawing/2014/main" id="{F6EA0AFC-8B06-4BFB-9AFF-F078F8A4DC9D}"/>
                  </a:ext>
                </a:extLst>
              </p:cNvPr>
              <p:cNvSpPr/>
              <p:nvPr/>
            </p:nvSpPr>
            <p:spPr>
              <a:xfrm rot="3600000">
                <a:off x="1215015" y="360966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67" name="群組 1666">
              <a:extLst>
                <a:ext uri="{FF2B5EF4-FFF2-40B4-BE49-F238E27FC236}">
                  <a16:creationId xmlns:a16="http://schemas.microsoft.com/office/drawing/2014/main" id="{B679BE21-33ED-4739-B71F-2FD3A2D6E74B}"/>
                </a:ext>
              </a:extLst>
            </p:cNvPr>
            <p:cNvGrpSpPr/>
            <p:nvPr/>
          </p:nvGrpSpPr>
          <p:grpSpPr>
            <a:xfrm>
              <a:off x="1260360" y="1570055"/>
              <a:ext cx="3034716" cy="3221189"/>
              <a:chOff x="1260360" y="1570055"/>
              <a:chExt cx="3034716" cy="322118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96" name="等腰三角形 1695" descr="Isosceles 51">
                <a:extLst>
                  <a:ext uri="{FF2B5EF4-FFF2-40B4-BE49-F238E27FC236}">
                    <a16:creationId xmlns:a16="http://schemas.microsoft.com/office/drawing/2014/main" id="{85F124C5-40BB-43C4-A28C-D21A641D3B32}"/>
                  </a:ext>
                </a:extLst>
              </p:cNvPr>
              <p:cNvSpPr/>
              <p:nvPr/>
            </p:nvSpPr>
            <p:spPr>
              <a:xfrm rot="18000000">
                <a:off x="2696659" y="417908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7" name="等腰三角形 1696" descr="Isosceles 51">
                <a:extLst>
                  <a:ext uri="{FF2B5EF4-FFF2-40B4-BE49-F238E27FC236}">
                    <a16:creationId xmlns:a16="http://schemas.microsoft.com/office/drawing/2014/main" id="{38C7B309-232D-4178-B417-05EB460D10AF}"/>
                  </a:ext>
                </a:extLst>
              </p:cNvPr>
              <p:cNvSpPr/>
              <p:nvPr/>
            </p:nvSpPr>
            <p:spPr>
              <a:xfrm rot="14400000">
                <a:off x="3682916" y="3323656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8" name="等腰三角形 1697" descr="Isosceles 51">
                <a:extLst>
                  <a:ext uri="{FF2B5EF4-FFF2-40B4-BE49-F238E27FC236}">
                    <a16:creationId xmlns:a16="http://schemas.microsoft.com/office/drawing/2014/main" id="{23011CB3-217C-4F8D-B845-604CDE4D8702}"/>
                  </a:ext>
                </a:extLst>
              </p:cNvPr>
              <p:cNvSpPr/>
              <p:nvPr/>
            </p:nvSpPr>
            <p:spPr>
              <a:xfrm rot="10800000">
                <a:off x="3435226" y="2041816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9" name="等腰三角形 1698" descr="Isosceles 51">
                <a:extLst>
                  <a:ext uri="{FF2B5EF4-FFF2-40B4-BE49-F238E27FC236}">
                    <a16:creationId xmlns:a16="http://schemas.microsoft.com/office/drawing/2014/main" id="{C8846BC2-796F-42CE-AEF3-2CFD7D8FCB8A}"/>
                  </a:ext>
                </a:extLst>
              </p:cNvPr>
              <p:cNvSpPr/>
              <p:nvPr/>
            </p:nvSpPr>
            <p:spPr>
              <a:xfrm rot="7200000">
                <a:off x="2201276" y="161540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0" name="等腰三角形 1699" descr="Isosceles 51">
                <a:extLst>
                  <a:ext uri="{FF2B5EF4-FFF2-40B4-BE49-F238E27FC236}">
                    <a16:creationId xmlns:a16="http://schemas.microsoft.com/office/drawing/2014/main" id="{D14F6B91-41E1-4AC8-9A0A-15B52C73A2E3}"/>
                  </a:ext>
                </a:extLst>
              </p:cNvPr>
              <p:cNvSpPr/>
              <p:nvPr/>
            </p:nvSpPr>
            <p:spPr>
              <a:xfrm rot="3600000">
                <a:off x="1215015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1" name="等腰三角形 1700" descr="Isosceles 51">
                <a:extLst>
                  <a:ext uri="{FF2B5EF4-FFF2-40B4-BE49-F238E27FC236}">
                    <a16:creationId xmlns:a16="http://schemas.microsoft.com/office/drawing/2014/main" id="{3CC1377B-0265-43F1-9EBE-70D86FBD1684}"/>
                  </a:ext>
                </a:extLst>
              </p:cNvPr>
              <p:cNvSpPr/>
              <p:nvPr/>
            </p:nvSpPr>
            <p:spPr>
              <a:xfrm>
                <a:off x="1462706" y="3752670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68" name="群組 1667">
              <a:extLst>
                <a:ext uri="{FF2B5EF4-FFF2-40B4-BE49-F238E27FC236}">
                  <a16:creationId xmlns:a16="http://schemas.microsoft.com/office/drawing/2014/main" id="{A078B23C-97E5-4C68-873E-FE39A295336E}"/>
                </a:ext>
              </a:extLst>
            </p:cNvPr>
            <p:cNvGrpSpPr/>
            <p:nvPr/>
          </p:nvGrpSpPr>
          <p:grpSpPr>
            <a:xfrm>
              <a:off x="1462707" y="1856065"/>
              <a:ext cx="2630024" cy="2649169"/>
              <a:chOff x="1462707" y="1856065"/>
              <a:chExt cx="2630024" cy="2649169"/>
            </a:xfrm>
            <a:solidFill>
              <a:srgbClr val="B4C7E7"/>
            </a:solidFill>
          </p:grpSpPr>
          <p:sp>
            <p:nvSpPr>
              <p:cNvPr id="1690" name="等腰三角形 1689" descr="Isosceles 52">
                <a:extLst>
                  <a:ext uri="{FF2B5EF4-FFF2-40B4-BE49-F238E27FC236}">
                    <a16:creationId xmlns:a16="http://schemas.microsoft.com/office/drawing/2014/main" id="{8FAE9F6E-9DDE-493E-A7A8-25A9ADE4030C}"/>
                  </a:ext>
                </a:extLst>
              </p:cNvPr>
              <p:cNvSpPr/>
              <p:nvPr/>
            </p:nvSpPr>
            <p:spPr>
              <a:xfrm rot="14400000">
                <a:off x="2696659" y="389307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1" name="等腰三角形 1690" descr="Isosceles 52">
                <a:extLst>
                  <a:ext uri="{FF2B5EF4-FFF2-40B4-BE49-F238E27FC236}">
                    <a16:creationId xmlns:a16="http://schemas.microsoft.com/office/drawing/2014/main" id="{F2E35482-3A9A-4425-9172-8CF4C885E701}"/>
                  </a:ext>
                </a:extLst>
              </p:cNvPr>
              <p:cNvSpPr/>
              <p:nvPr/>
            </p:nvSpPr>
            <p:spPr>
              <a:xfrm rot="10800000">
                <a:off x="3435225" y="3180651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2" name="等腰三角形 1691" descr="Isosceles 52">
                <a:extLst>
                  <a:ext uri="{FF2B5EF4-FFF2-40B4-BE49-F238E27FC236}">
                    <a16:creationId xmlns:a16="http://schemas.microsoft.com/office/drawing/2014/main" id="{00E1EB5D-542A-46B0-BE56-3679215F6856}"/>
                  </a:ext>
                </a:extLst>
              </p:cNvPr>
              <p:cNvSpPr/>
              <p:nvPr/>
            </p:nvSpPr>
            <p:spPr>
              <a:xfrm rot="7200000">
                <a:off x="3187534" y="2184821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3" name="等腰三角形 1692" descr="Isosceles 52">
                <a:extLst>
                  <a:ext uri="{FF2B5EF4-FFF2-40B4-BE49-F238E27FC236}">
                    <a16:creationId xmlns:a16="http://schemas.microsoft.com/office/drawing/2014/main" id="{253042C3-1410-46D9-BC71-05E8F4B07DE6}"/>
                  </a:ext>
                </a:extLst>
              </p:cNvPr>
              <p:cNvSpPr/>
              <p:nvPr/>
            </p:nvSpPr>
            <p:spPr>
              <a:xfrm rot="3600000">
                <a:off x="2201276" y="190141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4" name="等腰三角形 1693" descr="Isosceles 52">
                <a:extLst>
                  <a:ext uri="{FF2B5EF4-FFF2-40B4-BE49-F238E27FC236}">
                    <a16:creationId xmlns:a16="http://schemas.microsoft.com/office/drawing/2014/main" id="{47E29D14-9D2C-44BD-A921-65459CC1BF29}"/>
                  </a:ext>
                </a:extLst>
              </p:cNvPr>
              <p:cNvSpPr/>
              <p:nvPr/>
            </p:nvSpPr>
            <p:spPr>
              <a:xfrm>
                <a:off x="1462707" y="261383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5" name="等腰三角形 1694" descr="Isosceles 52">
                <a:extLst>
                  <a:ext uri="{FF2B5EF4-FFF2-40B4-BE49-F238E27FC236}">
                    <a16:creationId xmlns:a16="http://schemas.microsoft.com/office/drawing/2014/main" id="{3DA2AA47-3827-408B-95E1-F96EB6453C28}"/>
                  </a:ext>
                </a:extLst>
              </p:cNvPr>
              <p:cNvSpPr/>
              <p:nvPr/>
            </p:nvSpPr>
            <p:spPr>
              <a:xfrm rot="18000000">
                <a:off x="1710399" y="3609666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69" name="群組 1668">
              <a:extLst>
                <a:ext uri="{FF2B5EF4-FFF2-40B4-BE49-F238E27FC236}">
                  <a16:creationId xmlns:a16="http://schemas.microsoft.com/office/drawing/2014/main" id="{A60A4253-453C-4F9F-9909-270BE199EC0F}"/>
                </a:ext>
              </a:extLst>
            </p:cNvPr>
            <p:cNvGrpSpPr/>
            <p:nvPr/>
          </p:nvGrpSpPr>
          <p:grpSpPr>
            <a:xfrm>
              <a:off x="1755743" y="2044416"/>
              <a:ext cx="2043952" cy="2272468"/>
              <a:chOff x="1755743" y="2044416"/>
              <a:chExt cx="2043952" cy="22724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684" name="等腰三角形 1683" descr="Isosceles 53">
                <a:extLst>
                  <a:ext uri="{FF2B5EF4-FFF2-40B4-BE49-F238E27FC236}">
                    <a16:creationId xmlns:a16="http://schemas.microsoft.com/office/drawing/2014/main" id="{0D9B261E-CA98-41B7-B1B5-EAC98EF928ED}"/>
                  </a:ext>
                </a:extLst>
              </p:cNvPr>
              <p:cNvSpPr/>
              <p:nvPr/>
            </p:nvSpPr>
            <p:spPr>
              <a:xfrm rot="10800000">
                <a:off x="2448968" y="375006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5" name="等腰三角形 1684" descr="Isosceles 53">
                <a:extLst>
                  <a:ext uri="{FF2B5EF4-FFF2-40B4-BE49-F238E27FC236}">
                    <a16:creationId xmlns:a16="http://schemas.microsoft.com/office/drawing/2014/main" id="{EC347EAE-BCEF-4A5E-9082-EC0B03DEE267}"/>
                  </a:ext>
                </a:extLst>
              </p:cNvPr>
              <p:cNvSpPr/>
              <p:nvPr/>
            </p:nvSpPr>
            <p:spPr>
              <a:xfrm rot="7200000">
                <a:off x="3187534" y="332365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6" name="等腰三角形 1685" descr="Isosceles 53">
                <a:extLst>
                  <a:ext uri="{FF2B5EF4-FFF2-40B4-BE49-F238E27FC236}">
                    <a16:creationId xmlns:a16="http://schemas.microsoft.com/office/drawing/2014/main" id="{1BA8D1DC-CAF3-42BC-A9F9-8AC1902953D0}"/>
                  </a:ext>
                </a:extLst>
              </p:cNvPr>
              <p:cNvSpPr/>
              <p:nvPr/>
            </p:nvSpPr>
            <p:spPr>
              <a:xfrm rot="3600000">
                <a:off x="3187534" y="247082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7" name="等腰三角形 1686" descr="Isosceles 53">
                <a:extLst>
                  <a:ext uri="{FF2B5EF4-FFF2-40B4-BE49-F238E27FC236}">
                    <a16:creationId xmlns:a16="http://schemas.microsoft.com/office/drawing/2014/main" id="{3E5BFAD4-F921-4DA7-BD0D-72C3F814CBE7}"/>
                  </a:ext>
                </a:extLst>
              </p:cNvPr>
              <p:cNvSpPr/>
              <p:nvPr/>
            </p:nvSpPr>
            <p:spPr>
              <a:xfrm>
                <a:off x="2448968" y="204441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8" name="等腰三角形 1687" descr="Isosceles 53">
                <a:extLst>
                  <a:ext uri="{FF2B5EF4-FFF2-40B4-BE49-F238E27FC236}">
                    <a16:creationId xmlns:a16="http://schemas.microsoft.com/office/drawing/2014/main" id="{C7591197-7E6A-4873-8249-4EB23D3E8506}"/>
                  </a:ext>
                </a:extLst>
              </p:cNvPr>
              <p:cNvSpPr/>
              <p:nvPr/>
            </p:nvSpPr>
            <p:spPr>
              <a:xfrm rot="18000000">
                <a:off x="1710398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9" name="等腰三角形 1688" descr="Isosceles 53">
                <a:extLst>
                  <a:ext uri="{FF2B5EF4-FFF2-40B4-BE49-F238E27FC236}">
                    <a16:creationId xmlns:a16="http://schemas.microsoft.com/office/drawing/2014/main" id="{06C55CCD-5C24-4730-8AFA-2E36D2071215}"/>
                  </a:ext>
                </a:extLst>
              </p:cNvPr>
              <p:cNvSpPr/>
              <p:nvPr/>
            </p:nvSpPr>
            <p:spPr>
              <a:xfrm rot="14400000">
                <a:off x="1710400" y="332365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70" name="群組 1669">
              <a:extLst>
                <a:ext uri="{FF2B5EF4-FFF2-40B4-BE49-F238E27FC236}">
                  <a16:creationId xmlns:a16="http://schemas.microsoft.com/office/drawing/2014/main" id="{ADD30E60-2451-441A-8D5D-7BC645EED086}"/>
                </a:ext>
              </a:extLst>
            </p:cNvPr>
            <p:cNvGrpSpPr/>
            <p:nvPr/>
          </p:nvGrpSpPr>
          <p:grpSpPr>
            <a:xfrm>
              <a:off x="1462708" y="1856064"/>
              <a:ext cx="2630025" cy="2649171"/>
              <a:chOff x="1462708" y="1856064"/>
              <a:chExt cx="2630025" cy="264917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78" name="等腰三角形 1677" descr="Isosceles 54">
                <a:extLst>
                  <a:ext uri="{FF2B5EF4-FFF2-40B4-BE49-F238E27FC236}">
                    <a16:creationId xmlns:a16="http://schemas.microsoft.com/office/drawing/2014/main" id="{68A65D6D-DEF9-40F9-B75C-4F1ADB743BA7}"/>
                  </a:ext>
                </a:extLst>
              </p:cNvPr>
              <p:cNvSpPr/>
              <p:nvPr/>
            </p:nvSpPr>
            <p:spPr>
              <a:xfrm rot="7200000">
                <a:off x="2201276" y="389307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9" name="等腰三角形 1678" descr="Isosceles 54">
                <a:extLst>
                  <a:ext uri="{FF2B5EF4-FFF2-40B4-BE49-F238E27FC236}">
                    <a16:creationId xmlns:a16="http://schemas.microsoft.com/office/drawing/2014/main" id="{942F48F5-891C-475E-AA86-716A2760009A}"/>
                  </a:ext>
                </a:extLst>
              </p:cNvPr>
              <p:cNvSpPr/>
              <p:nvPr/>
            </p:nvSpPr>
            <p:spPr>
              <a:xfrm rot="3600000">
                <a:off x="3187535" y="3609665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0" name="等腰三角形 1679" descr="Isosceles 54">
                <a:extLst>
                  <a:ext uri="{FF2B5EF4-FFF2-40B4-BE49-F238E27FC236}">
                    <a16:creationId xmlns:a16="http://schemas.microsoft.com/office/drawing/2014/main" id="{F21C6C8E-DFA1-47A3-93E5-BB4991702BEB}"/>
                  </a:ext>
                </a:extLst>
              </p:cNvPr>
              <p:cNvSpPr/>
              <p:nvPr/>
            </p:nvSpPr>
            <p:spPr>
              <a:xfrm>
                <a:off x="3435226" y="2613834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1" name="等腰三角形 1680" descr="Isosceles 54">
                <a:extLst>
                  <a:ext uri="{FF2B5EF4-FFF2-40B4-BE49-F238E27FC236}">
                    <a16:creationId xmlns:a16="http://schemas.microsoft.com/office/drawing/2014/main" id="{1C1CB449-553B-45C9-8A37-F2A4C5A4BB38}"/>
                  </a:ext>
                </a:extLst>
              </p:cNvPr>
              <p:cNvSpPr/>
              <p:nvPr/>
            </p:nvSpPr>
            <p:spPr>
              <a:xfrm rot="18000000">
                <a:off x="2696659" y="190141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2" name="等腰三角形 1681" descr="Isosceles 54">
                <a:extLst>
                  <a:ext uri="{FF2B5EF4-FFF2-40B4-BE49-F238E27FC236}">
                    <a16:creationId xmlns:a16="http://schemas.microsoft.com/office/drawing/2014/main" id="{3D2AE43D-48E9-4CC9-A5C1-6D118486CB1C}"/>
                  </a:ext>
                </a:extLst>
              </p:cNvPr>
              <p:cNvSpPr/>
              <p:nvPr/>
            </p:nvSpPr>
            <p:spPr>
              <a:xfrm rot="14400000">
                <a:off x="1710397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3" name="等腰三角形 1682" descr="Isosceles 54">
                <a:extLst>
                  <a:ext uri="{FF2B5EF4-FFF2-40B4-BE49-F238E27FC236}">
                    <a16:creationId xmlns:a16="http://schemas.microsoft.com/office/drawing/2014/main" id="{2689A40B-56F9-406A-90EA-83E97A3E9B49}"/>
                  </a:ext>
                </a:extLst>
              </p:cNvPr>
              <p:cNvSpPr/>
              <p:nvPr/>
            </p:nvSpPr>
            <p:spPr>
              <a:xfrm rot="10800000">
                <a:off x="1462708" y="3180649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71" name="群組 1670">
              <a:extLst>
                <a:ext uri="{FF2B5EF4-FFF2-40B4-BE49-F238E27FC236}">
                  <a16:creationId xmlns:a16="http://schemas.microsoft.com/office/drawing/2014/main" id="{3A0EF979-5DB4-47EF-A45F-6AF0646C7467}"/>
                </a:ext>
              </a:extLst>
            </p:cNvPr>
            <p:cNvGrpSpPr/>
            <p:nvPr/>
          </p:nvGrpSpPr>
          <p:grpSpPr>
            <a:xfrm>
              <a:off x="1260357" y="1570054"/>
              <a:ext cx="3034722" cy="3221191"/>
              <a:chOff x="1260357" y="1570054"/>
              <a:chExt cx="3034722" cy="322119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72" name="等腰三角形 1671" descr="Isosceles 55">
                <a:extLst>
                  <a:ext uri="{FF2B5EF4-FFF2-40B4-BE49-F238E27FC236}">
                    <a16:creationId xmlns:a16="http://schemas.microsoft.com/office/drawing/2014/main" id="{0B4A375B-97F5-4406-9B21-80C2C05FEBAA}"/>
                  </a:ext>
                </a:extLst>
              </p:cNvPr>
              <p:cNvSpPr/>
              <p:nvPr/>
            </p:nvSpPr>
            <p:spPr>
              <a:xfrm rot="3600000">
                <a:off x="2201276" y="417908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3" name="等腰三角形 1672" descr="Isosceles 55">
                <a:extLst>
                  <a:ext uri="{FF2B5EF4-FFF2-40B4-BE49-F238E27FC236}">
                    <a16:creationId xmlns:a16="http://schemas.microsoft.com/office/drawing/2014/main" id="{B46A7F38-C5DF-44D6-9FB0-883ADDF9E9C8}"/>
                  </a:ext>
                </a:extLst>
              </p:cNvPr>
              <p:cNvSpPr/>
              <p:nvPr/>
            </p:nvSpPr>
            <p:spPr>
              <a:xfrm>
                <a:off x="3435226" y="3752670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4" name="等腰三角形 1673" descr="Isosceles 55">
                <a:extLst>
                  <a:ext uri="{FF2B5EF4-FFF2-40B4-BE49-F238E27FC236}">
                    <a16:creationId xmlns:a16="http://schemas.microsoft.com/office/drawing/2014/main" id="{68A4CBBD-0B3A-4646-8D35-3AD47DBE8463}"/>
                  </a:ext>
                </a:extLst>
              </p:cNvPr>
              <p:cNvSpPr/>
              <p:nvPr/>
            </p:nvSpPr>
            <p:spPr>
              <a:xfrm rot="18000000">
                <a:off x="3682918" y="2470829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5" name="等腰三角形 1674" descr="Isosceles 55">
                <a:extLst>
                  <a:ext uri="{FF2B5EF4-FFF2-40B4-BE49-F238E27FC236}">
                    <a16:creationId xmlns:a16="http://schemas.microsoft.com/office/drawing/2014/main" id="{1A72F687-009F-4048-B33A-AA7B5D0E8514}"/>
                  </a:ext>
                </a:extLst>
              </p:cNvPr>
              <p:cNvSpPr/>
              <p:nvPr/>
            </p:nvSpPr>
            <p:spPr>
              <a:xfrm rot="14400000">
                <a:off x="2696659" y="161540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6" name="等腰三角形 1675" descr="Isosceles 55">
                <a:extLst>
                  <a:ext uri="{FF2B5EF4-FFF2-40B4-BE49-F238E27FC236}">
                    <a16:creationId xmlns:a16="http://schemas.microsoft.com/office/drawing/2014/main" id="{2727345E-8F8C-4E95-91B8-38029B145AF7}"/>
                  </a:ext>
                </a:extLst>
              </p:cNvPr>
              <p:cNvSpPr/>
              <p:nvPr/>
            </p:nvSpPr>
            <p:spPr>
              <a:xfrm rot="10800000">
                <a:off x="1462706" y="204181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7" name="等腰三角形 1676" descr="Isosceles 55">
                <a:extLst>
                  <a:ext uri="{FF2B5EF4-FFF2-40B4-BE49-F238E27FC236}">
                    <a16:creationId xmlns:a16="http://schemas.microsoft.com/office/drawing/2014/main" id="{215DF0A2-9936-49DD-9289-92678D7BD3C0}"/>
                  </a:ext>
                </a:extLst>
              </p:cNvPr>
              <p:cNvSpPr/>
              <p:nvPr/>
            </p:nvSpPr>
            <p:spPr>
              <a:xfrm rot="7200000">
                <a:off x="1215011" y="3323653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708" name="群組 1707">
            <a:extLst>
              <a:ext uri="{FF2B5EF4-FFF2-40B4-BE49-F238E27FC236}">
                <a16:creationId xmlns:a16="http://schemas.microsoft.com/office/drawing/2014/main" id="{76DBBF9A-1E0A-4809-ACF0-2EDA21E74890}"/>
              </a:ext>
            </a:extLst>
          </p:cNvPr>
          <p:cNvGrpSpPr/>
          <p:nvPr/>
        </p:nvGrpSpPr>
        <p:grpSpPr>
          <a:xfrm>
            <a:off x="694463" y="2380478"/>
            <a:ext cx="1676358" cy="1887253"/>
            <a:chOff x="1260357" y="1472396"/>
            <a:chExt cx="3034722" cy="3416508"/>
          </a:xfrm>
        </p:grpSpPr>
        <p:grpSp>
          <p:nvGrpSpPr>
            <p:cNvPr id="1709" name="群組 1708">
              <a:extLst>
                <a:ext uri="{FF2B5EF4-FFF2-40B4-BE49-F238E27FC236}">
                  <a16:creationId xmlns:a16="http://schemas.microsoft.com/office/drawing/2014/main" id="{4FAE0845-615D-426C-BB1E-BEF9DF1CE205}"/>
                </a:ext>
              </a:extLst>
            </p:cNvPr>
            <p:cNvGrpSpPr/>
            <p:nvPr/>
          </p:nvGrpSpPr>
          <p:grpSpPr>
            <a:xfrm>
              <a:off x="1260360" y="1472396"/>
              <a:ext cx="3034719" cy="3416508"/>
              <a:chOff x="1260360" y="1472396"/>
              <a:chExt cx="3034719" cy="341650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5" name="等腰三角形 1744" descr="Isosceles 50">
                <a:extLst>
                  <a:ext uri="{FF2B5EF4-FFF2-40B4-BE49-F238E27FC236}">
                    <a16:creationId xmlns:a16="http://schemas.microsoft.com/office/drawing/2014/main" id="{D06535DC-81A3-45C7-AD05-9901756DCD3E}"/>
                  </a:ext>
                </a:extLst>
              </p:cNvPr>
              <p:cNvSpPr/>
              <p:nvPr/>
            </p:nvSpPr>
            <p:spPr>
              <a:xfrm>
                <a:off x="2448968" y="432208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6" name="等腰三角形 1745" descr="Isosceles 50">
                <a:extLst>
                  <a:ext uri="{FF2B5EF4-FFF2-40B4-BE49-F238E27FC236}">
                    <a16:creationId xmlns:a16="http://schemas.microsoft.com/office/drawing/2014/main" id="{C2B08923-2CAA-4BB1-85A3-E2B96A267329}"/>
                  </a:ext>
                </a:extLst>
              </p:cNvPr>
              <p:cNvSpPr/>
              <p:nvPr/>
            </p:nvSpPr>
            <p:spPr>
              <a:xfrm rot="18000000">
                <a:off x="3682918" y="360966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7" name="等腰三角形 1746" descr="Isosceles 50">
                <a:extLst>
                  <a:ext uri="{FF2B5EF4-FFF2-40B4-BE49-F238E27FC236}">
                    <a16:creationId xmlns:a16="http://schemas.microsoft.com/office/drawing/2014/main" id="{BD3585B5-28DC-413B-AE40-D4A891CE2886}"/>
                  </a:ext>
                </a:extLst>
              </p:cNvPr>
              <p:cNvSpPr/>
              <p:nvPr/>
            </p:nvSpPr>
            <p:spPr>
              <a:xfrm rot="14400000">
                <a:off x="3682918" y="218481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8" name="等腰三角形 1747" descr="Isosceles 50">
                <a:extLst>
                  <a:ext uri="{FF2B5EF4-FFF2-40B4-BE49-F238E27FC236}">
                    <a16:creationId xmlns:a16="http://schemas.microsoft.com/office/drawing/2014/main" id="{F470354A-8F62-4671-9385-F38586607F16}"/>
                  </a:ext>
                </a:extLst>
              </p:cNvPr>
              <p:cNvSpPr/>
              <p:nvPr/>
            </p:nvSpPr>
            <p:spPr>
              <a:xfrm rot="10800000">
                <a:off x="2448968" y="147239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9" name="等腰三角形 1748" descr="Isosceles 50">
                <a:extLst>
                  <a:ext uri="{FF2B5EF4-FFF2-40B4-BE49-F238E27FC236}">
                    <a16:creationId xmlns:a16="http://schemas.microsoft.com/office/drawing/2014/main" id="{9AA8F12E-36ED-475A-B8FC-31D06A847C9B}"/>
                  </a:ext>
                </a:extLst>
              </p:cNvPr>
              <p:cNvSpPr/>
              <p:nvPr/>
            </p:nvSpPr>
            <p:spPr>
              <a:xfrm rot="7200000">
                <a:off x="1215015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0" name="等腰三角形 1749" descr="Isosceles 50">
                <a:extLst>
                  <a:ext uri="{FF2B5EF4-FFF2-40B4-BE49-F238E27FC236}">
                    <a16:creationId xmlns:a16="http://schemas.microsoft.com/office/drawing/2014/main" id="{165201BB-9AC1-4662-B550-9DB263D03884}"/>
                  </a:ext>
                </a:extLst>
              </p:cNvPr>
              <p:cNvSpPr/>
              <p:nvPr/>
            </p:nvSpPr>
            <p:spPr>
              <a:xfrm rot="3600000">
                <a:off x="1215015" y="360966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10" name="群組 1709">
              <a:extLst>
                <a:ext uri="{FF2B5EF4-FFF2-40B4-BE49-F238E27FC236}">
                  <a16:creationId xmlns:a16="http://schemas.microsoft.com/office/drawing/2014/main" id="{6D7362C6-51EE-4AF2-8FBA-98CC1D411815}"/>
                </a:ext>
              </a:extLst>
            </p:cNvPr>
            <p:cNvGrpSpPr/>
            <p:nvPr/>
          </p:nvGrpSpPr>
          <p:grpSpPr>
            <a:xfrm>
              <a:off x="1260360" y="1570055"/>
              <a:ext cx="3034716" cy="3221189"/>
              <a:chOff x="1260360" y="1570055"/>
              <a:chExt cx="3034716" cy="322118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39" name="等腰三角形 1738" descr="Isosceles 51">
                <a:extLst>
                  <a:ext uri="{FF2B5EF4-FFF2-40B4-BE49-F238E27FC236}">
                    <a16:creationId xmlns:a16="http://schemas.microsoft.com/office/drawing/2014/main" id="{7579E62C-4F39-4A1F-8E20-7899973469AE}"/>
                  </a:ext>
                </a:extLst>
              </p:cNvPr>
              <p:cNvSpPr/>
              <p:nvPr/>
            </p:nvSpPr>
            <p:spPr>
              <a:xfrm rot="18000000">
                <a:off x="2696659" y="417908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0" name="等腰三角形 1739" descr="Isosceles 51">
                <a:extLst>
                  <a:ext uri="{FF2B5EF4-FFF2-40B4-BE49-F238E27FC236}">
                    <a16:creationId xmlns:a16="http://schemas.microsoft.com/office/drawing/2014/main" id="{58E88E85-0A28-4EE4-A31A-A73FF62A082B}"/>
                  </a:ext>
                </a:extLst>
              </p:cNvPr>
              <p:cNvSpPr/>
              <p:nvPr/>
            </p:nvSpPr>
            <p:spPr>
              <a:xfrm rot="14400000">
                <a:off x="3682916" y="3323656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1" name="等腰三角形 1740" descr="Isosceles 51">
                <a:extLst>
                  <a:ext uri="{FF2B5EF4-FFF2-40B4-BE49-F238E27FC236}">
                    <a16:creationId xmlns:a16="http://schemas.microsoft.com/office/drawing/2014/main" id="{46AB6C84-D177-4543-8E50-E3B1EBFB283F}"/>
                  </a:ext>
                </a:extLst>
              </p:cNvPr>
              <p:cNvSpPr/>
              <p:nvPr/>
            </p:nvSpPr>
            <p:spPr>
              <a:xfrm rot="10800000">
                <a:off x="3435226" y="2041816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2" name="等腰三角形 1741" descr="Isosceles 51">
                <a:extLst>
                  <a:ext uri="{FF2B5EF4-FFF2-40B4-BE49-F238E27FC236}">
                    <a16:creationId xmlns:a16="http://schemas.microsoft.com/office/drawing/2014/main" id="{71EFAAAC-1F4E-42A4-8F53-7E529C33E1B4}"/>
                  </a:ext>
                </a:extLst>
              </p:cNvPr>
              <p:cNvSpPr/>
              <p:nvPr/>
            </p:nvSpPr>
            <p:spPr>
              <a:xfrm rot="7200000">
                <a:off x="2201276" y="161540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3" name="等腰三角形 1742" descr="Isosceles 51">
                <a:extLst>
                  <a:ext uri="{FF2B5EF4-FFF2-40B4-BE49-F238E27FC236}">
                    <a16:creationId xmlns:a16="http://schemas.microsoft.com/office/drawing/2014/main" id="{83655677-AC9E-488D-9543-7CCAF1F5DF5A}"/>
                  </a:ext>
                </a:extLst>
              </p:cNvPr>
              <p:cNvSpPr/>
              <p:nvPr/>
            </p:nvSpPr>
            <p:spPr>
              <a:xfrm rot="3600000">
                <a:off x="1215015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4" name="等腰三角形 1743" descr="Isosceles 51">
                <a:extLst>
                  <a:ext uri="{FF2B5EF4-FFF2-40B4-BE49-F238E27FC236}">
                    <a16:creationId xmlns:a16="http://schemas.microsoft.com/office/drawing/2014/main" id="{1D8777FE-70EF-407F-9AC7-C415557DDC09}"/>
                  </a:ext>
                </a:extLst>
              </p:cNvPr>
              <p:cNvSpPr/>
              <p:nvPr/>
            </p:nvSpPr>
            <p:spPr>
              <a:xfrm>
                <a:off x="1462706" y="3752670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11" name="群組 1710">
              <a:extLst>
                <a:ext uri="{FF2B5EF4-FFF2-40B4-BE49-F238E27FC236}">
                  <a16:creationId xmlns:a16="http://schemas.microsoft.com/office/drawing/2014/main" id="{0F10DFB5-BDEC-4CC2-B3D8-6A9449823B48}"/>
                </a:ext>
              </a:extLst>
            </p:cNvPr>
            <p:cNvGrpSpPr/>
            <p:nvPr/>
          </p:nvGrpSpPr>
          <p:grpSpPr>
            <a:xfrm>
              <a:off x="1462707" y="1856065"/>
              <a:ext cx="2630024" cy="2649169"/>
              <a:chOff x="1462707" y="1856065"/>
              <a:chExt cx="2630024" cy="2649169"/>
            </a:xfrm>
            <a:solidFill>
              <a:srgbClr val="B4C7E7"/>
            </a:solidFill>
          </p:grpSpPr>
          <p:sp>
            <p:nvSpPr>
              <p:cNvPr id="1733" name="等腰三角形 1732" descr="Isosceles 52">
                <a:extLst>
                  <a:ext uri="{FF2B5EF4-FFF2-40B4-BE49-F238E27FC236}">
                    <a16:creationId xmlns:a16="http://schemas.microsoft.com/office/drawing/2014/main" id="{20B78D91-1A95-458A-946C-F77EF2F77212}"/>
                  </a:ext>
                </a:extLst>
              </p:cNvPr>
              <p:cNvSpPr/>
              <p:nvPr/>
            </p:nvSpPr>
            <p:spPr>
              <a:xfrm rot="14400000">
                <a:off x="2696659" y="389307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4" name="等腰三角形 1733" descr="Isosceles 52">
                <a:extLst>
                  <a:ext uri="{FF2B5EF4-FFF2-40B4-BE49-F238E27FC236}">
                    <a16:creationId xmlns:a16="http://schemas.microsoft.com/office/drawing/2014/main" id="{E32012ED-8FD3-4AEA-904E-1DB1E8F44573}"/>
                  </a:ext>
                </a:extLst>
              </p:cNvPr>
              <p:cNvSpPr/>
              <p:nvPr/>
            </p:nvSpPr>
            <p:spPr>
              <a:xfrm rot="10800000">
                <a:off x="3435225" y="3180651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5" name="等腰三角形 1734" descr="Isosceles 52">
                <a:extLst>
                  <a:ext uri="{FF2B5EF4-FFF2-40B4-BE49-F238E27FC236}">
                    <a16:creationId xmlns:a16="http://schemas.microsoft.com/office/drawing/2014/main" id="{AAF616D7-EB6A-4241-9BCB-03572F7B2931}"/>
                  </a:ext>
                </a:extLst>
              </p:cNvPr>
              <p:cNvSpPr/>
              <p:nvPr/>
            </p:nvSpPr>
            <p:spPr>
              <a:xfrm rot="7200000">
                <a:off x="3187534" y="2184821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6" name="等腰三角形 1735" descr="Isosceles 52">
                <a:extLst>
                  <a:ext uri="{FF2B5EF4-FFF2-40B4-BE49-F238E27FC236}">
                    <a16:creationId xmlns:a16="http://schemas.microsoft.com/office/drawing/2014/main" id="{4BD60774-D733-4A0F-B756-DA698FDF05E9}"/>
                  </a:ext>
                </a:extLst>
              </p:cNvPr>
              <p:cNvSpPr/>
              <p:nvPr/>
            </p:nvSpPr>
            <p:spPr>
              <a:xfrm rot="3600000">
                <a:off x="2201276" y="190141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7" name="等腰三角形 1736" descr="Isosceles 52">
                <a:extLst>
                  <a:ext uri="{FF2B5EF4-FFF2-40B4-BE49-F238E27FC236}">
                    <a16:creationId xmlns:a16="http://schemas.microsoft.com/office/drawing/2014/main" id="{D974FB33-3E2F-4867-9FF4-13209934EF7A}"/>
                  </a:ext>
                </a:extLst>
              </p:cNvPr>
              <p:cNvSpPr/>
              <p:nvPr/>
            </p:nvSpPr>
            <p:spPr>
              <a:xfrm>
                <a:off x="1462707" y="261383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8" name="等腰三角形 1737" descr="Isosceles 52">
                <a:extLst>
                  <a:ext uri="{FF2B5EF4-FFF2-40B4-BE49-F238E27FC236}">
                    <a16:creationId xmlns:a16="http://schemas.microsoft.com/office/drawing/2014/main" id="{80386948-9EEA-4E87-BD41-3FB8C433FB28}"/>
                  </a:ext>
                </a:extLst>
              </p:cNvPr>
              <p:cNvSpPr/>
              <p:nvPr/>
            </p:nvSpPr>
            <p:spPr>
              <a:xfrm rot="18000000">
                <a:off x="1710399" y="3609666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12" name="群組 1711">
              <a:extLst>
                <a:ext uri="{FF2B5EF4-FFF2-40B4-BE49-F238E27FC236}">
                  <a16:creationId xmlns:a16="http://schemas.microsoft.com/office/drawing/2014/main" id="{7AA2482B-9F4A-4C4D-B76B-2E7309BD0E1D}"/>
                </a:ext>
              </a:extLst>
            </p:cNvPr>
            <p:cNvGrpSpPr/>
            <p:nvPr/>
          </p:nvGrpSpPr>
          <p:grpSpPr>
            <a:xfrm>
              <a:off x="1755743" y="2044416"/>
              <a:ext cx="2043952" cy="2272468"/>
              <a:chOff x="1755743" y="2044416"/>
              <a:chExt cx="2043952" cy="22724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727" name="等腰三角形 1726" descr="Isosceles 53">
                <a:extLst>
                  <a:ext uri="{FF2B5EF4-FFF2-40B4-BE49-F238E27FC236}">
                    <a16:creationId xmlns:a16="http://schemas.microsoft.com/office/drawing/2014/main" id="{49C70137-4378-4D9D-A403-D068FB1F9632}"/>
                  </a:ext>
                </a:extLst>
              </p:cNvPr>
              <p:cNvSpPr/>
              <p:nvPr/>
            </p:nvSpPr>
            <p:spPr>
              <a:xfrm rot="10800000">
                <a:off x="2448968" y="375006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8" name="等腰三角形 1727" descr="Isosceles 53">
                <a:extLst>
                  <a:ext uri="{FF2B5EF4-FFF2-40B4-BE49-F238E27FC236}">
                    <a16:creationId xmlns:a16="http://schemas.microsoft.com/office/drawing/2014/main" id="{B02EA70A-F56B-446F-982A-FF353728067C}"/>
                  </a:ext>
                </a:extLst>
              </p:cNvPr>
              <p:cNvSpPr/>
              <p:nvPr/>
            </p:nvSpPr>
            <p:spPr>
              <a:xfrm rot="7200000">
                <a:off x="3187534" y="332365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9" name="等腰三角形 1728" descr="Isosceles 53">
                <a:extLst>
                  <a:ext uri="{FF2B5EF4-FFF2-40B4-BE49-F238E27FC236}">
                    <a16:creationId xmlns:a16="http://schemas.microsoft.com/office/drawing/2014/main" id="{11232B0C-F732-4AFA-9542-F01566EB2D0E}"/>
                  </a:ext>
                </a:extLst>
              </p:cNvPr>
              <p:cNvSpPr/>
              <p:nvPr/>
            </p:nvSpPr>
            <p:spPr>
              <a:xfrm rot="3600000">
                <a:off x="3187534" y="247082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0" name="等腰三角形 1729" descr="Isosceles 53">
                <a:extLst>
                  <a:ext uri="{FF2B5EF4-FFF2-40B4-BE49-F238E27FC236}">
                    <a16:creationId xmlns:a16="http://schemas.microsoft.com/office/drawing/2014/main" id="{FBCA1979-FFD1-43CB-B65B-41B4A91CF980}"/>
                  </a:ext>
                </a:extLst>
              </p:cNvPr>
              <p:cNvSpPr/>
              <p:nvPr/>
            </p:nvSpPr>
            <p:spPr>
              <a:xfrm>
                <a:off x="2448968" y="204441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1" name="等腰三角形 1730" descr="Isosceles 53">
                <a:extLst>
                  <a:ext uri="{FF2B5EF4-FFF2-40B4-BE49-F238E27FC236}">
                    <a16:creationId xmlns:a16="http://schemas.microsoft.com/office/drawing/2014/main" id="{497158B9-3481-46AB-AF6A-5D785E84F370}"/>
                  </a:ext>
                </a:extLst>
              </p:cNvPr>
              <p:cNvSpPr/>
              <p:nvPr/>
            </p:nvSpPr>
            <p:spPr>
              <a:xfrm rot="18000000">
                <a:off x="1710398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2" name="等腰三角形 1731" descr="Isosceles 53">
                <a:extLst>
                  <a:ext uri="{FF2B5EF4-FFF2-40B4-BE49-F238E27FC236}">
                    <a16:creationId xmlns:a16="http://schemas.microsoft.com/office/drawing/2014/main" id="{757DEEB5-FB3D-45CA-9A02-525A03ABCA4C}"/>
                  </a:ext>
                </a:extLst>
              </p:cNvPr>
              <p:cNvSpPr/>
              <p:nvPr/>
            </p:nvSpPr>
            <p:spPr>
              <a:xfrm rot="14400000">
                <a:off x="1710400" y="332365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13" name="群組 1712">
              <a:extLst>
                <a:ext uri="{FF2B5EF4-FFF2-40B4-BE49-F238E27FC236}">
                  <a16:creationId xmlns:a16="http://schemas.microsoft.com/office/drawing/2014/main" id="{3DB7B321-4D4A-456C-97AD-E53A38762C53}"/>
                </a:ext>
              </a:extLst>
            </p:cNvPr>
            <p:cNvGrpSpPr/>
            <p:nvPr/>
          </p:nvGrpSpPr>
          <p:grpSpPr>
            <a:xfrm>
              <a:off x="1462708" y="1856064"/>
              <a:ext cx="2630025" cy="2649171"/>
              <a:chOff x="1462708" y="1856064"/>
              <a:chExt cx="2630025" cy="264917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721" name="等腰三角形 1720" descr="Isosceles 54">
                <a:extLst>
                  <a:ext uri="{FF2B5EF4-FFF2-40B4-BE49-F238E27FC236}">
                    <a16:creationId xmlns:a16="http://schemas.microsoft.com/office/drawing/2014/main" id="{8321DA45-554A-48EC-BD45-0A9DF1CEA96D}"/>
                  </a:ext>
                </a:extLst>
              </p:cNvPr>
              <p:cNvSpPr/>
              <p:nvPr/>
            </p:nvSpPr>
            <p:spPr>
              <a:xfrm rot="7200000">
                <a:off x="2201276" y="389307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2" name="等腰三角形 1721" descr="Isosceles 54">
                <a:extLst>
                  <a:ext uri="{FF2B5EF4-FFF2-40B4-BE49-F238E27FC236}">
                    <a16:creationId xmlns:a16="http://schemas.microsoft.com/office/drawing/2014/main" id="{FEBC0421-271B-472F-A4DD-F1167D5C494C}"/>
                  </a:ext>
                </a:extLst>
              </p:cNvPr>
              <p:cNvSpPr/>
              <p:nvPr/>
            </p:nvSpPr>
            <p:spPr>
              <a:xfrm rot="3600000">
                <a:off x="3187535" y="3609665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3" name="等腰三角形 1722" descr="Isosceles 54">
                <a:extLst>
                  <a:ext uri="{FF2B5EF4-FFF2-40B4-BE49-F238E27FC236}">
                    <a16:creationId xmlns:a16="http://schemas.microsoft.com/office/drawing/2014/main" id="{41BC5458-2470-4187-B4DA-46169D7DEC08}"/>
                  </a:ext>
                </a:extLst>
              </p:cNvPr>
              <p:cNvSpPr/>
              <p:nvPr/>
            </p:nvSpPr>
            <p:spPr>
              <a:xfrm>
                <a:off x="3435226" y="2613834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4" name="等腰三角形 1723" descr="Isosceles 54">
                <a:extLst>
                  <a:ext uri="{FF2B5EF4-FFF2-40B4-BE49-F238E27FC236}">
                    <a16:creationId xmlns:a16="http://schemas.microsoft.com/office/drawing/2014/main" id="{16F461A5-25C0-44EA-85B5-C0489DD41449}"/>
                  </a:ext>
                </a:extLst>
              </p:cNvPr>
              <p:cNvSpPr/>
              <p:nvPr/>
            </p:nvSpPr>
            <p:spPr>
              <a:xfrm rot="18000000">
                <a:off x="2696659" y="190141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5" name="等腰三角形 1724" descr="Isosceles 54">
                <a:extLst>
                  <a:ext uri="{FF2B5EF4-FFF2-40B4-BE49-F238E27FC236}">
                    <a16:creationId xmlns:a16="http://schemas.microsoft.com/office/drawing/2014/main" id="{4CB426A8-729B-46B9-B208-30F2680F4B21}"/>
                  </a:ext>
                </a:extLst>
              </p:cNvPr>
              <p:cNvSpPr/>
              <p:nvPr/>
            </p:nvSpPr>
            <p:spPr>
              <a:xfrm rot="14400000">
                <a:off x="1710397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6" name="等腰三角形 1725" descr="Isosceles 54">
                <a:extLst>
                  <a:ext uri="{FF2B5EF4-FFF2-40B4-BE49-F238E27FC236}">
                    <a16:creationId xmlns:a16="http://schemas.microsoft.com/office/drawing/2014/main" id="{32C7D9AB-37BF-4F5B-A828-56B3FDB472AD}"/>
                  </a:ext>
                </a:extLst>
              </p:cNvPr>
              <p:cNvSpPr/>
              <p:nvPr/>
            </p:nvSpPr>
            <p:spPr>
              <a:xfrm rot="10800000">
                <a:off x="1462708" y="3180649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14" name="群組 1713">
              <a:extLst>
                <a:ext uri="{FF2B5EF4-FFF2-40B4-BE49-F238E27FC236}">
                  <a16:creationId xmlns:a16="http://schemas.microsoft.com/office/drawing/2014/main" id="{6CCFBF5A-C556-4B0E-871B-6704D7EC7AD7}"/>
                </a:ext>
              </a:extLst>
            </p:cNvPr>
            <p:cNvGrpSpPr/>
            <p:nvPr/>
          </p:nvGrpSpPr>
          <p:grpSpPr>
            <a:xfrm>
              <a:off x="1260357" y="1570054"/>
              <a:ext cx="3034722" cy="3221191"/>
              <a:chOff x="1260357" y="1570054"/>
              <a:chExt cx="3034722" cy="322119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15" name="等腰三角形 1714" descr="Isosceles 55">
                <a:extLst>
                  <a:ext uri="{FF2B5EF4-FFF2-40B4-BE49-F238E27FC236}">
                    <a16:creationId xmlns:a16="http://schemas.microsoft.com/office/drawing/2014/main" id="{26A2AED3-C062-4EB8-9D45-1D1A99A60B03}"/>
                  </a:ext>
                </a:extLst>
              </p:cNvPr>
              <p:cNvSpPr/>
              <p:nvPr/>
            </p:nvSpPr>
            <p:spPr>
              <a:xfrm rot="3600000">
                <a:off x="2201276" y="417908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6" name="等腰三角形 1715" descr="Isosceles 55">
                <a:extLst>
                  <a:ext uri="{FF2B5EF4-FFF2-40B4-BE49-F238E27FC236}">
                    <a16:creationId xmlns:a16="http://schemas.microsoft.com/office/drawing/2014/main" id="{2766F6C0-0D6E-49C7-A07C-EC222F2A3A22}"/>
                  </a:ext>
                </a:extLst>
              </p:cNvPr>
              <p:cNvSpPr/>
              <p:nvPr/>
            </p:nvSpPr>
            <p:spPr>
              <a:xfrm>
                <a:off x="3435226" y="3752670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7" name="等腰三角形 1716" descr="Isosceles 55">
                <a:extLst>
                  <a:ext uri="{FF2B5EF4-FFF2-40B4-BE49-F238E27FC236}">
                    <a16:creationId xmlns:a16="http://schemas.microsoft.com/office/drawing/2014/main" id="{6C8C8720-BF8D-49DC-9725-C69D62FA13A1}"/>
                  </a:ext>
                </a:extLst>
              </p:cNvPr>
              <p:cNvSpPr/>
              <p:nvPr/>
            </p:nvSpPr>
            <p:spPr>
              <a:xfrm rot="18000000">
                <a:off x="3682918" y="2470829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8" name="等腰三角形 1717" descr="Isosceles 55">
                <a:extLst>
                  <a:ext uri="{FF2B5EF4-FFF2-40B4-BE49-F238E27FC236}">
                    <a16:creationId xmlns:a16="http://schemas.microsoft.com/office/drawing/2014/main" id="{C7801193-9AB2-4EB1-AC64-61567FAD6261}"/>
                  </a:ext>
                </a:extLst>
              </p:cNvPr>
              <p:cNvSpPr/>
              <p:nvPr/>
            </p:nvSpPr>
            <p:spPr>
              <a:xfrm rot="14400000">
                <a:off x="2696659" y="161540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9" name="等腰三角形 1718" descr="Isosceles 55">
                <a:extLst>
                  <a:ext uri="{FF2B5EF4-FFF2-40B4-BE49-F238E27FC236}">
                    <a16:creationId xmlns:a16="http://schemas.microsoft.com/office/drawing/2014/main" id="{D4B6E5A1-7F49-42C1-8EEA-A25CCEBF9F90}"/>
                  </a:ext>
                </a:extLst>
              </p:cNvPr>
              <p:cNvSpPr/>
              <p:nvPr/>
            </p:nvSpPr>
            <p:spPr>
              <a:xfrm rot="10800000">
                <a:off x="1462706" y="204181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0" name="等腰三角形 1719" descr="Isosceles 55">
                <a:extLst>
                  <a:ext uri="{FF2B5EF4-FFF2-40B4-BE49-F238E27FC236}">
                    <a16:creationId xmlns:a16="http://schemas.microsoft.com/office/drawing/2014/main" id="{E434840B-B908-492C-ACB7-7C7AD2032F12}"/>
                  </a:ext>
                </a:extLst>
              </p:cNvPr>
              <p:cNvSpPr/>
              <p:nvPr/>
            </p:nvSpPr>
            <p:spPr>
              <a:xfrm rot="7200000">
                <a:off x="1215011" y="3323653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751" name="群組 1750">
            <a:extLst>
              <a:ext uri="{FF2B5EF4-FFF2-40B4-BE49-F238E27FC236}">
                <a16:creationId xmlns:a16="http://schemas.microsoft.com/office/drawing/2014/main" id="{F595D1D6-C5E6-4B73-8E42-DA16BAE91391}"/>
              </a:ext>
            </a:extLst>
          </p:cNvPr>
          <p:cNvGrpSpPr/>
          <p:nvPr/>
        </p:nvGrpSpPr>
        <p:grpSpPr>
          <a:xfrm>
            <a:off x="1239265" y="3953187"/>
            <a:ext cx="1676358" cy="1887253"/>
            <a:chOff x="1260357" y="1472396"/>
            <a:chExt cx="3034722" cy="3416508"/>
          </a:xfrm>
        </p:grpSpPr>
        <p:grpSp>
          <p:nvGrpSpPr>
            <p:cNvPr id="1752" name="群組 1751">
              <a:extLst>
                <a:ext uri="{FF2B5EF4-FFF2-40B4-BE49-F238E27FC236}">
                  <a16:creationId xmlns:a16="http://schemas.microsoft.com/office/drawing/2014/main" id="{DFC0B0A6-357E-48E9-9A4A-799A8C878F6C}"/>
                </a:ext>
              </a:extLst>
            </p:cNvPr>
            <p:cNvGrpSpPr/>
            <p:nvPr/>
          </p:nvGrpSpPr>
          <p:grpSpPr>
            <a:xfrm>
              <a:off x="1260360" y="1472396"/>
              <a:ext cx="3034719" cy="3416508"/>
              <a:chOff x="1260360" y="1472396"/>
              <a:chExt cx="3034719" cy="341650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88" name="等腰三角形 1787" descr="Isosceles 50">
                <a:extLst>
                  <a:ext uri="{FF2B5EF4-FFF2-40B4-BE49-F238E27FC236}">
                    <a16:creationId xmlns:a16="http://schemas.microsoft.com/office/drawing/2014/main" id="{49462342-9F7D-4DDB-9E07-ECE2FC031118}"/>
                  </a:ext>
                </a:extLst>
              </p:cNvPr>
              <p:cNvSpPr/>
              <p:nvPr/>
            </p:nvSpPr>
            <p:spPr>
              <a:xfrm>
                <a:off x="2448968" y="432208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9" name="等腰三角形 1788" descr="Isosceles 50">
                <a:extLst>
                  <a:ext uri="{FF2B5EF4-FFF2-40B4-BE49-F238E27FC236}">
                    <a16:creationId xmlns:a16="http://schemas.microsoft.com/office/drawing/2014/main" id="{5051C5DB-CF72-4398-9676-8E991091D2AA}"/>
                  </a:ext>
                </a:extLst>
              </p:cNvPr>
              <p:cNvSpPr/>
              <p:nvPr/>
            </p:nvSpPr>
            <p:spPr>
              <a:xfrm rot="18000000">
                <a:off x="3682918" y="360966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0" name="等腰三角形 1789" descr="Isosceles 50">
                <a:extLst>
                  <a:ext uri="{FF2B5EF4-FFF2-40B4-BE49-F238E27FC236}">
                    <a16:creationId xmlns:a16="http://schemas.microsoft.com/office/drawing/2014/main" id="{EEC43965-CBCA-43DE-92DC-69CDC7DC3F77}"/>
                  </a:ext>
                </a:extLst>
              </p:cNvPr>
              <p:cNvSpPr/>
              <p:nvPr/>
            </p:nvSpPr>
            <p:spPr>
              <a:xfrm rot="14400000">
                <a:off x="3682918" y="218481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1" name="等腰三角形 1790" descr="Isosceles 50">
                <a:extLst>
                  <a:ext uri="{FF2B5EF4-FFF2-40B4-BE49-F238E27FC236}">
                    <a16:creationId xmlns:a16="http://schemas.microsoft.com/office/drawing/2014/main" id="{54DC60CD-64A6-4C27-B596-B968CA2A127C}"/>
                  </a:ext>
                </a:extLst>
              </p:cNvPr>
              <p:cNvSpPr/>
              <p:nvPr/>
            </p:nvSpPr>
            <p:spPr>
              <a:xfrm rot="10800000">
                <a:off x="2448968" y="147239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2" name="等腰三角形 1791" descr="Isosceles 50">
                <a:extLst>
                  <a:ext uri="{FF2B5EF4-FFF2-40B4-BE49-F238E27FC236}">
                    <a16:creationId xmlns:a16="http://schemas.microsoft.com/office/drawing/2014/main" id="{59F84281-72AF-460A-A049-B94948340358}"/>
                  </a:ext>
                </a:extLst>
              </p:cNvPr>
              <p:cNvSpPr/>
              <p:nvPr/>
            </p:nvSpPr>
            <p:spPr>
              <a:xfrm rot="7200000">
                <a:off x="1215015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3" name="等腰三角形 1792" descr="Isosceles 50">
                <a:extLst>
                  <a:ext uri="{FF2B5EF4-FFF2-40B4-BE49-F238E27FC236}">
                    <a16:creationId xmlns:a16="http://schemas.microsoft.com/office/drawing/2014/main" id="{A7C0298E-BA3C-43D4-A042-C6AAADF0CF66}"/>
                  </a:ext>
                </a:extLst>
              </p:cNvPr>
              <p:cNvSpPr/>
              <p:nvPr/>
            </p:nvSpPr>
            <p:spPr>
              <a:xfrm rot="3600000">
                <a:off x="1215015" y="360966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53" name="群組 1752">
              <a:extLst>
                <a:ext uri="{FF2B5EF4-FFF2-40B4-BE49-F238E27FC236}">
                  <a16:creationId xmlns:a16="http://schemas.microsoft.com/office/drawing/2014/main" id="{1303CFDA-F156-4F70-9970-E6D58A2425F4}"/>
                </a:ext>
              </a:extLst>
            </p:cNvPr>
            <p:cNvGrpSpPr/>
            <p:nvPr/>
          </p:nvGrpSpPr>
          <p:grpSpPr>
            <a:xfrm>
              <a:off x="1260360" y="1570055"/>
              <a:ext cx="3034716" cy="3221189"/>
              <a:chOff x="1260360" y="1570055"/>
              <a:chExt cx="3034716" cy="3221189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82" name="等腰三角形 1781" descr="Isosceles 51">
                <a:extLst>
                  <a:ext uri="{FF2B5EF4-FFF2-40B4-BE49-F238E27FC236}">
                    <a16:creationId xmlns:a16="http://schemas.microsoft.com/office/drawing/2014/main" id="{35CE5046-90F6-4E8F-9AFF-86B98AE66E67}"/>
                  </a:ext>
                </a:extLst>
              </p:cNvPr>
              <p:cNvSpPr/>
              <p:nvPr/>
            </p:nvSpPr>
            <p:spPr>
              <a:xfrm rot="18000000">
                <a:off x="2696659" y="417908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3" name="等腰三角形 1782" descr="Isosceles 51">
                <a:extLst>
                  <a:ext uri="{FF2B5EF4-FFF2-40B4-BE49-F238E27FC236}">
                    <a16:creationId xmlns:a16="http://schemas.microsoft.com/office/drawing/2014/main" id="{2E73E451-87A3-468E-8CA6-97B65DA03267}"/>
                  </a:ext>
                </a:extLst>
              </p:cNvPr>
              <p:cNvSpPr/>
              <p:nvPr/>
            </p:nvSpPr>
            <p:spPr>
              <a:xfrm rot="14400000">
                <a:off x="3682916" y="3323656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4" name="等腰三角形 1783" descr="Isosceles 51">
                <a:extLst>
                  <a:ext uri="{FF2B5EF4-FFF2-40B4-BE49-F238E27FC236}">
                    <a16:creationId xmlns:a16="http://schemas.microsoft.com/office/drawing/2014/main" id="{8D5A183C-ABA4-4891-8060-C4A188D588CF}"/>
                  </a:ext>
                </a:extLst>
              </p:cNvPr>
              <p:cNvSpPr/>
              <p:nvPr/>
            </p:nvSpPr>
            <p:spPr>
              <a:xfrm rot="10800000">
                <a:off x="3435226" y="2041816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5" name="等腰三角形 1784" descr="Isosceles 51">
                <a:extLst>
                  <a:ext uri="{FF2B5EF4-FFF2-40B4-BE49-F238E27FC236}">
                    <a16:creationId xmlns:a16="http://schemas.microsoft.com/office/drawing/2014/main" id="{E611B23F-BE3C-4163-80CC-A0197BE6F475}"/>
                  </a:ext>
                </a:extLst>
              </p:cNvPr>
              <p:cNvSpPr/>
              <p:nvPr/>
            </p:nvSpPr>
            <p:spPr>
              <a:xfrm rot="7200000">
                <a:off x="2201276" y="161540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6" name="等腰三角形 1785" descr="Isosceles 51">
                <a:extLst>
                  <a:ext uri="{FF2B5EF4-FFF2-40B4-BE49-F238E27FC236}">
                    <a16:creationId xmlns:a16="http://schemas.microsoft.com/office/drawing/2014/main" id="{DCF0524C-157E-426E-A8CD-C9F1F7C41C0D}"/>
                  </a:ext>
                </a:extLst>
              </p:cNvPr>
              <p:cNvSpPr/>
              <p:nvPr/>
            </p:nvSpPr>
            <p:spPr>
              <a:xfrm rot="3600000">
                <a:off x="1215015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7" name="等腰三角形 1786" descr="Isosceles 51">
                <a:extLst>
                  <a:ext uri="{FF2B5EF4-FFF2-40B4-BE49-F238E27FC236}">
                    <a16:creationId xmlns:a16="http://schemas.microsoft.com/office/drawing/2014/main" id="{86390E17-304C-458D-B836-3190F0EF643E}"/>
                  </a:ext>
                </a:extLst>
              </p:cNvPr>
              <p:cNvSpPr/>
              <p:nvPr/>
            </p:nvSpPr>
            <p:spPr>
              <a:xfrm>
                <a:off x="1462706" y="3752670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54" name="群組 1753">
              <a:extLst>
                <a:ext uri="{FF2B5EF4-FFF2-40B4-BE49-F238E27FC236}">
                  <a16:creationId xmlns:a16="http://schemas.microsoft.com/office/drawing/2014/main" id="{81EE4B42-C213-4106-A2DC-6E921C4DDD43}"/>
                </a:ext>
              </a:extLst>
            </p:cNvPr>
            <p:cNvGrpSpPr/>
            <p:nvPr/>
          </p:nvGrpSpPr>
          <p:grpSpPr>
            <a:xfrm>
              <a:off x="1462707" y="1856065"/>
              <a:ext cx="2630024" cy="2649169"/>
              <a:chOff x="1462707" y="1856065"/>
              <a:chExt cx="2630024" cy="2649169"/>
            </a:xfrm>
            <a:solidFill>
              <a:srgbClr val="B4C7E7"/>
            </a:solidFill>
          </p:grpSpPr>
          <p:sp>
            <p:nvSpPr>
              <p:cNvPr id="1776" name="等腰三角形 1775" descr="Isosceles 52">
                <a:extLst>
                  <a:ext uri="{FF2B5EF4-FFF2-40B4-BE49-F238E27FC236}">
                    <a16:creationId xmlns:a16="http://schemas.microsoft.com/office/drawing/2014/main" id="{58427719-E5AB-41EC-A330-6C629631B22A}"/>
                  </a:ext>
                </a:extLst>
              </p:cNvPr>
              <p:cNvSpPr/>
              <p:nvPr/>
            </p:nvSpPr>
            <p:spPr>
              <a:xfrm rot="14400000">
                <a:off x="2696659" y="3893073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7" name="等腰三角形 1776" descr="Isosceles 52">
                <a:extLst>
                  <a:ext uri="{FF2B5EF4-FFF2-40B4-BE49-F238E27FC236}">
                    <a16:creationId xmlns:a16="http://schemas.microsoft.com/office/drawing/2014/main" id="{862DBF94-808A-4758-B860-FFBB16CB733F}"/>
                  </a:ext>
                </a:extLst>
              </p:cNvPr>
              <p:cNvSpPr/>
              <p:nvPr/>
            </p:nvSpPr>
            <p:spPr>
              <a:xfrm rot="10800000">
                <a:off x="3435225" y="3180651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8" name="等腰三角形 1777" descr="Isosceles 52">
                <a:extLst>
                  <a:ext uri="{FF2B5EF4-FFF2-40B4-BE49-F238E27FC236}">
                    <a16:creationId xmlns:a16="http://schemas.microsoft.com/office/drawing/2014/main" id="{BEA4AC6A-2FD8-4C83-BB7F-B50DA85B7E38}"/>
                  </a:ext>
                </a:extLst>
              </p:cNvPr>
              <p:cNvSpPr/>
              <p:nvPr/>
            </p:nvSpPr>
            <p:spPr>
              <a:xfrm rot="7200000">
                <a:off x="3187534" y="2184821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9" name="等腰三角形 1778" descr="Isosceles 52">
                <a:extLst>
                  <a:ext uri="{FF2B5EF4-FFF2-40B4-BE49-F238E27FC236}">
                    <a16:creationId xmlns:a16="http://schemas.microsoft.com/office/drawing/2014/main" id="{E360E745-3770-4CE2-BA89-0A3DD406FEC2}"/>
                  </a:ext>
                </a:extLst>
              </p:cNvPr>
              <p:cNvSpPr/>
              <p:nvPr/>
            </p:nvSpPr>
            <p:spPr>
              <a:xfrm rot="3600000">
                <a:off x="2201276" y="1901411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0" name="等腰三角形 1779" descr="Isosceles 52">
                <a:extLst>
                  <a:ext uri="{FF2B5EF4-FFF2-40B4-BE49-F238E27FC236}">
                    <a16:creationId xmlns:a16="http://schemas.microsoft.com/office/drawing/2014/main" id="{50CDCD08-FACB-4A6C-BC32-2D897DA5493E}"/>
                  </a:ext>
                </a:extLst>
              </p:cNvPr>
              <p:cNvSpPr/>
              <p:nvPr/>
            </p:nvSpPr>
            <p:spPr>
              <a:xfrm>
                <a:off x="1462707" y="261383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1" name="等腰三角形 1780" descr="Isosceles 52">
                <a:extLst>
                  <a:ext uri="{FF2B5EF4-FFF2-40B4-BE49-F238E27FC236}">
                    <a16:creationId xmlns:a16="http://schemas.microsoft.com/office/drawing/2014/main" id="{61957414-2FC7-4837-9001-2F7597C940FD}"/>
                  </a:ext>
                </a:extLst>
              </p:cNvPr>
              <p:cNvSpPr/>
              <p:nvPr/>
            </p:nvSpPr>
            <p:spPr>
              <a:xfrm rot="18000000">
                <a:off x="1710399" y="3609666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55" name="群組 1754">
              <a:extLst>
                <a:ext uri="{FF2B5EF4-FFF2-40B4-BE49-F238E27FC236}">
                  <a16:creationId xmlns:a16="http://schemas.microsoft.com/office/drawing/2014/main" id="{2DDF5CCD-5CE1-4E9F-9896-B52455C09578}"/>
                </a:ext>
              </a:extLst>
            </p:cNvPr>
            <p:cNvGrpSpPr/>
            <p:nvPr/>
          </p:nvGrpSpPr>
          <p:grpSpPr>
            <a:xfrm>
              <a:off x="1755743" y="2044416"/>
              <a:ext cx="2043952" cy="2272468"/>
              <a:chOff x="1755743" y="2044416"/>
              <a:chExt cx="2043952" cy="227246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770" name="等腰三角形 1769" descr="Isosceles 53">
                <a:extLst>
                  <a:ext uri="{FF2B5EF4-FFF2-40B4-BE49-F238E27FC236}">
                    <a16:creationId xmlns:a16="http://schemas.microsoft.com/office/drawing/2014/main" id="{316CE673-6D57-4693-93F1-F8D94CD51969}"/>
                  </a:ext>
                </a:extLst>
              </p:cNvPr>
              <p:cNvSpPr/>
              <p:nvPr/>
            </p:nvSpPr>
            <p:spPr>
              <a:xfrm rot="10800000">
                <a:off x="2448968" y="3750068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1" name="等腰三角形 1770" descr="Isosceles 53">
                <a:extLst>
                  <a:ext uri="{FF2B5EF4-FFF2-40B4-BE49-F238E27FC236}">
                    <a16:creationId xmlns:a16="http://schemas.microsoft.com/office/drawing/2014/main" id="{4CD48544-3279-4EA1-8CAD-CA3534A504D8}"/>
                  </a:ext>
                </a:extLst>
              </p:cNvPr>
              <p:cNvSpPr/>
              <p:nvPr/>
            </p:nvSpPr>
            <p:spPr>
              <a:xfrm rot="7200000">
                <a:off x="3187534" y="3323655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2" name="等腰三角形 1771" descr="Isosceles 53">
                <a:extLst>
                  <a:ext uri="{FF2B5EF4-FFF2-40B4-BE49-F238E27FC236}">
                    <a16:creationId xmlns:a16="http://schemas.microsoft.com/office/drawing/2014/main" id="{2684EA24-549A-418F-974C-24B3A191841A}"/>
                  </a:ext>
                </a:extLst>
              </p:cNvPr>
              <p:cNvSpPr/>
              <p:nvPr/>
            </p:nvSpPr>
            <p:spPr>
              <a:xfrm rot="3600000">
                <a:off x="3187534" y="2470829"/>
                <a:ext cx="657505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3" name="等腰三角形 1772" descr="Isosceles 53">
                <a:extLst>
                  <a:ext uri="{FF2B5EF4-FFF2-40B4-BE49-F238E27FC236}">
                    <a16:creationId xmlns:a16="http://schemas.microsoft.com/office/drawing/2014/main" id="{037BE319-59C8-4582-A710-19E1D8C4B49F}"/>
                  </a:ext>
                </a:extLst>
              </p:cNvPr>
              <p:cNvSpPr/>
              <p:nvPr/>
            </p:nvSpPr>
            <p:spPr>
              <a:xfrm>
                <a:off x="2448968" y="2044416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4" name="等腰三角形 1773" descr="Isosceles 53">
                <a:extLst>
                  <a:ext uri="{FF2B5EF4-FFF2-40B4-BE49-F238E27FC236}">
                    <a16:creationId xmlns:a16="http://schemas.microsoft.com/office/drawing/2014/main" id="{5AAB37A4-8D1C-4A0C-8323-C2BBEECD6DFE}"/>
                  </a:ext>
                </a:extLst>
              </p:cNvPr>
              <p:cNvSpPr/>
              <p:nvPr/>
            </p:nvSpPr>
            <p:spPr>
              <a:xfrm rot="18000000">
                <a:off x="1710398" y="247083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5" name="等腰三角形 1774" descr="Isosceles 53">
                <a:extLst>
                  <a:ext uri="{FF2B5EF4-FFF2-40B4-BE49-F238E27FC236}">
                    <a16:creationId xmlns:a16="http://schemas.microsoft.com/office/drawing/2014/main" id="{E43175EA-F74A-43FB-BEB9-D0BA77EAC853}"/>
                  </a:ext>
                </a:extLst>
              </p:cNvPr>
              <p:cNvSpPr/>
              <p:nvPr/>
            </p:nvSpPr>
            <p:spPr>
              <a:xfrm rot="14400000">
                <a:off x="1710400" y="3323655"/>
                <a:ext cx="657505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56" name="群組 1755">
              <a:extLst>
                <a:ext uri="{FF2B5EF4-FFF2-40B4-BE49-F238E27FC236}">
                  <a16:creationId xmlns:a16="http://schemas.microsoft.com/office/drawing/2014/main" id="{282DBBEF-8739-4970-A142-FE8AB93C1705}"/>
                </a:ext>
              </a:extLst>
            </p:cNvPr>
            <p:cNvGrpSpPr/>
            <p:nvPr/>
          </p:nvGrpSpPr>
          <p:grpSpPr>
            <a:xfrm>
              <a:off x="1462708" y="1856064"/>
              <a:ext cx="2630025" cy="2649171"/>
              <a:chOff x="1462708" y="1856064"/>
              <a:chExt cx="2630025" cy="264917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764" name="等腰三角形 1763" descr="Isosceles 54">
                <a:extLst>
                  <a:ext uri="{FF2B5EF4-FFF2-40B4-BE49-F238E27FC236}">
                    <a16:creationId xmlns:a16="http://schemas.microsoft.com/office/drawing/2014/main" id="{0AFCEE97-8790-4A7F-83F4-A8FFE45F93A2}"/>
                  </a:ext>
                </a:extLst>
              </p:cNvPr>
              <p:cNvSpPr/>
              <p:nvPr/>
            </p:nvSpPr>
            <p:spPr>
              <a:xfrm rot="7200000">
                <a:off x="2201276" y="389307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5" name="等腰三角形 1764" descr="Isosceles 54">
                <a:extLst>
                  <a:ext uri="{FF2B5EF4-FFF2-40B4-BE49-F238E27FC236}">
                    <a16:creationId xmlns:a16="http://schemas.microsoft.com/office/drawing/2014/main" id="{5751C8E8-185D-4184-90EB-5BEF1F40C1B1}"/>
                  </a:ext>
                </a:extLst>
              </p:cNvPr>
              <p:cNvSpPr/>
              <p:nvPr/>
            </p:nvSpPr>
            <p:spPr>
              <a:xfrm rot="3600000">
                <a:off x="3187535" y="3609665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6" name="等腰三角形 1765" descr="Isosceles 54">
                <a:extLst>
                  <a:ext uri="{FF2B5EF4-FFF2-40B4-BE49-F238E27FC236}">
                    <a16:creationId xmlns:a16="http://schemas.microsoft.com/office/drawing/2014/main" id="{1D23663F-1600-4035-AE3A-AB17CD2AA6FA}"/>
                  </a:ext>
                </a:extLst>
              </p:cNvPr>
              <p:cNvSpPr/>
              <p:nvPr/>
            </p:nvSpPr>
            <p:spPr>
              <a:xfrm>
                <a:off x="3435226" y="2613834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7" name="等腰三角形 1766" descr="Isosceles 54">
                <a:extLst>
                  <a:ext uri="{FF2B5EF4-FFF2-40B4-BE49-F238E27FC236}">
                    <a16:creationId xmlns:a16="http://schemas.microsoft.com/office/drawing/2014/main" id="{547608A2-6B2B-4834-88DC-12C4F2486187}"/>
                  </a:ext>
                </a:extLst>
              </p:cNvPr>
              <p:cNvSpPr/>
              <p:nvPr/>
            </p:nvSpPr>
            <p:spPr>
              <a:xfrm rot="18000000">
                <a:off x="2696659" y="190141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8" name="等腰三角形 1767" descr="Isosceles 54">
                <a:extLst>
                  <a:ext uri="{FF2B5EF4-FFF2-40B4-BE49-F238E27FC236}">
                    <a16:creationId xmlns:a16="http://schemas.microsoft.com/office/drawing/2014/main" id="{EB3EB2A0-56AC-404B-8E16-5C9F4758B0B5}"/>
                  </a:ext>
                </a:extLst>
              </p:cNvPr>
              <p:cNvSpPr/>
              <p:nvPr/>
            </p:nvSpPr>
            <p:spPr>
              <a:xfrm rot="14400000">
                <a:off x="1710397" y="2184820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9" name="等腰三角形 1768" descr="Isosceles 54">
                <a:extLst>
                  <a:ext uri="{FF2B5EF4-FFF2-40B4-BE49-F238E27FC236}">
                    <a16:creationId xmlns:a16="http://schemas.microsoft.com/office/drawing/2014/main" id="{526935EF-FF29-4E76-8116-C4D273F67AAB}"/>
                  </a:ext>
                </a:extLst>
              </p:cNvPr>
              <p:cNvSpPr/>
              <p:nvPr/>
            </p:nvSpPr>
            <p:spPr>
              <a:xfrm rot="10800000">
                <a:off x="1462708" y="3180649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57" name="群組 1756">
              <a:extLst>
                <a:ext uri="{FF2B5EF4-FFF2-40B4-BE49-F238E27FC236}">
                  <a16:creationId xmlns:a16="http://schemas.microsoft.com/office/drawing/2014/main" id="{617BAC89-FAF3-46AB-A171-2EF9D2356B74}"/>
                </a:ext>
              </a:extLst>
            </p:cNvPr>
            <p:cNvGrpSpPr/>
            <p:nvPr/>
          </p:nvGrpSpPr>
          <p:grpSpPr>
            <a:xfrm>
              <a:off x="1260357" y="1570054"/>
              <a:ext cx="3034722" cy="3221191"/>
              <a:chOff x="1260357" y="1570054"/>
              <a:chExt cx="3034722" cy="322119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8" name="等腰三角形 1757" descr="Isosceles 55">
                <a:extLst>
                  <a:ext uri="{FF2B5EF4-FFF2-40B4-BE49-F238E27FC236}">
                    <a16:creationId xmlns:a16="http://schemas.microsoft.com/office/drawing/2014/main" id="{F1219EA6-9CB1-4744-8A45-84033C0175AE}"/>
                  </a:ext>
                </a:extLst>
              </p:cNvPr>
              <p:cNvSpPr/>
              <p:nvPr/>
            </p:nvSpPr>
            <p:spPr>
              <a:xfrm rot="3600000">
                <a:off x="2201276" y="4179084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9" name="等腰三角形 1758" descr="Isosceles 55">
                <a:extLst>
                  <a:ext uri="{FF2B5EF4-FFF2-40B4-BE49-F238E27FC236}">
                    <a16:creationId xmlns:a16="http://schemas.microsoft.com/office/drawing/2014/main" id="{61ED190F-BEDF-4752-AEBA-1904C974D73D}"/>
                  </a:ext>
                </a:extLst>
              </p:cNvPr>
              <p:cNvSpPr/>
              <p:nvPr/>
            </p:nvSpPr>
            <p:spPr>
              <a:xfrm>
                <a:off x="3435226" y="3752670"/>
                <a:ext cx="657506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0" name="等腰三角形 1759" descr="Isosceles 55">
                <a:extLst>
                  <a:ext uri="{FF2B5EF4-FFF2-40B4-BE49-F238E27FC236}">
                    <a16:creationId xmlns:a16="http://schemas.microsoft.com/office/drawing/2014/main" id="{0A7DB195-51A7-4805-8134-28BF14B822EB}"/>
                  </a:ext>
                </a:extLst>
              </p:cNvPr>
              <p:cNvSpPr/>
              <p:nvPr/>
            </p:nvSpPr>
            <p:spPr>
              <a:xfrm rot="18000000">
                <a:off x="3682918" y="2470829"/>
                <a:ext cx="657507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1" name="等腰三角形 1760" descr="Isosceles 55">
                <a:extLst>
                  <a:ext uri="{FF2B5EF4-FFF2-40B4-BE49-F238E27FC236}">
                    <a16:creationId xmlns:a16="http://schemas.microsoft.com/office/drawing/2014/main" id="{5A86CA97-78FF-4F7F-8CD6-C1304007447C}"/>
                  </a:ext>
                </a:extLst>
              </p:cNvPr>
              <p:cNvSpPr/>
              <p:nvPr/>
            </p:nvSpPr>
            <p:spPr>
              <a:xfrm rot="14400000">
                <a:off x="2696659" y="1615400"/>
                <a:ext cx="657507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2" name="等腰三角形 1761" descr="Isosceles 55">
                <a:extLst>
                  <a:ext uri="{FF2B5EF4-FFF2-40B4-BE49-F238E27FC236}">
                    <a16:creationId xmlns:a16="http://schemas.microsoft.com/office/drawing/2014/main" id="{2AC78E7D-7FB1-4D7C-83AC-DE63A2668A16}"/>
                  </a:ext>
                </a:extLst>
              </p:cNvPr>
              <p:cNvSpPr/>
              <p:nvPr/>
            </p:nvSpPr>
            <p:spPr>
              <a:xfrm rot="10800000">
                <a:off x="1462706" y="2041815"/>
                <a:ext cx="657506" cy="566816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3" name="等腰三角形 1762" descr="Isosceles 55">
                <a:extLst>
                  <a:ext uri="{FF2B5EF4-FFF2-40B4-BE49-F238E27FC236}">
                    <a16:creationId xmlns:a16="http://schemas.microsoft.com/office/drawing/2014/main" id="{EC918813-44EF-4F5A-9ABF-EF9DD187AD7A}"/>
                  </a:ext>
                </a:extLst>
              </p:cNvPr>
              <p:cNvSpPr/>
              <p:nvPr/>
            </p:nvSpPr>
            <p:spPr>
              <a:xfrm rot="7200000">
                <a:off x="1215011" y="3323653"/>
                <a:ext cx="657508" cy="566815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2409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解構後</a:t>
            </a:r>
            <a:r>
              <a:rPr lang="en-US" altLang="zh-TW" dirty="0"/>
              <a:t>&gt;</a:t>
            </a:r>
            <a:r>
              <a:rPr lang="zh-TW" altLang="en-US" dirty="0"/>
              <a:t>再度重組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23F95B4-A1BB-4768-AEEB-992CF4534EE4}"/>
              </a:ext>
            </a:extLst>
          </p:cNvPr>
          <p:cNvGrpSpPr/>
          <p:nvPr/>
        </p:nvGrpSpPr>
        <p:grpSpPr>
          <a:xfrm>
            <a:off x="694465" y="1122310"/>
            <a:ext cx="4945171" cy="5032675"/>
            <a:chOff x="694465" y="1122310"/>
            <a:chExt cx="4945171" cy="5032675"/>
          </a:xfrm>
          <a:solidFill>
            <a:schemeClr val="accent6">
              <a:lumMod val="75000"/>
            </a:schemeClr>
          </a:solidFill>
        </p:grpSpPr>
        <p:sp>
          <p:nvSpPr>
            <p:cNvPr id="1530" name="等腰三角形 1529" descr="Isosceles 50">
              <a:extLst>
                <a:ext uri="{FF2B5EF4-FFF2-40B4-BE49-F238E27FC236}">
                  <a16:creationId xmlns:a16="http://schemas.microsoft.com/office/drawing/2014/main" id="{3D0FD1BB-4B22-49D2-B551-E0799845CC3D}"/>
                </a:ext>
              </a:extLst>
            </p:cNvPr>
            <p:cNvSpPr/>
            <p:nvPr/>
          </p:nvSpPr>
          <p:spPr>
            <a:xfrm>
              <a:off x="2985450" y="426916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1" name="等腰三角形 1530" descr="Isosceles 50">
              <a:extLst>
                <a:ext uri="{FF2B5EF4-FFF2-40B4-BE49-F238E27FC236}">
                  <a16:creationId xmlns:a16="http://schemas.microsoft.com/office/drawing/2014/main" id="{42B84561-3D66-453D-9CD6-53DA682C1CE0}"/>
                </a:ext>
              </a:extLst>
            </p:cNvPr>
            <p:cNvSpPr/>
            <p:nvPr/>
          </p:nvSpPr>
          <p:spPr>
            <a:xfrm rot="18000000">
              <a:off x="3667075" y="3875632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2" name="等腰三角形 1531" descr="Isosceles 50">
              <a:extLst>
                <a:ext uri="{FF2B5EF4-FFF2-40B4-BE49-F238E27FC236}">
                  <a16:creationId xmlns:a16="http://schemas.microsoft.com/office/drawing/2014/main" id="{CB71305E-EC01-49FB-85A8-AB74F6DFC963}"/>
                </a:ext>
              </a:extLst>
            </p:cNvPr>
            <p:cNvSpPr/>
            <p:nvPr/>
          </p:nvSpPr>
          <p:spPr>
            <a:xfrm rot="14400000">
              <a:off x="3667075" y="308855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3" name="等腰三角形 1532" descr="Isosceles 50">
              <a:extLst>
                <a:ext uri="{FF2B5EF4-FFF2-40B4-BE49-F238E27FC236}">
                  <a16:creationId xmlns:a16="http://schemas.microsoft.com/office/drawing/2014/main" id="{FCFC0D2F-2204-4FEB-B305-BE1418370AE7}"/>
                </a:ext>
              </a:extLst>
            </p:cNvPr>
            <p:cNvSpPr/>
            <p:nvPr/>
          </p:nvSpPr>
          <p:spPr>
            <a:xfrm rot="10800000">
              <a:off x="2985450" y="269502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4" name="等腰三角形 1533" descr="Isosceles 50">
              <a:extLst>
                <a:ext uri="{FF2B5EF4-FFF2-40B4-BE49-F238E27FC236}">
                  <a16:creationId xmlns:a16="http://schemas.microsoft.com/office/drawing/2014/main" id="{5CB050B2-822F-4CD1-97DC-EE31A4F6F5FB}"/>
                </a:ext>
              </a:extLst>
            </p:cNvPr>
            <p:cNvSpPr/>
            <p:nvPr/>
          </p:nvSpPr>
          <p:spPr>
            <a:xfrm rot="7200000">
              <a:off x="2303824" y="308855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5" name="等腰三角形 1534" descr="Isosceles 50">
              <a:extLst>
                <a:ext uri="{FF2B5EF4-FFF2-40B4-BE49-F238E27FC236}">
                  <a16:creationId xmlns:a16="http://schemas.microsoft.com/office/drawing/2014/main" id="{D1887A46-A805-4F6F-A014-61E6A4073382}"/>
                </a:ext>
              </a:extLst>
            </p:cNvPr>
            <p:cNvSpPr/>
            <p:nvPr/>
          </p:nvSpPr>
          <p:spPr>
            <a:xfrm rot="3600000">
              <a:off x="2303824" y="3875632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3" name="等腰三角形 1572" descr="Isosceles 50">
              <a:extLst>
                <a:ext uri="{FF2B5EF4-FFF2-40B4-BE49-F238E27FC236}">
                  <a16:creationId xmlns:a16="http://schemas.microsoft.com/office/drawing/2014/main" id="{D3519524-FD8C-4A0A-9B6F-19BB2EBF7167}"/>
                </a:ext>
              </a:extLst>
            </p:cNvPr>
            <p:cNvSpPr/>
            <p:nvPr/>
          </p:nvSpPr>
          <p:spPr>
            <a:xfrm>
              <a:off x="3530252" y="5841880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4" name="等腰三角形 1573" descr="Isosceles 50">
              <a:extLst>
                <a:ext uri="{FF2B5EF4-FFF2-40B4-BE49-F238E27FC236}">
                  <a16:creationId xmlns:a16="http://schemas.microsoft.com/office/drawing/2014/main" id="{A3919B06-C590-43B4-AF3F-C201C4F346FA}"/>
                </a:ext>
              </a:extLst>
            </p:cNvPr>
            <p:cNvSpPr/>
            <p:nvPr/>
          </p:nvSpPr>
          <p:spPr>
            <a:xfrm rot="18000000">
              <a:off x="4211877" y="5448343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5" name="等腰三角形 1574" descr="Isosceles 50">
              <a:extLst>
                <a:ext uri="{FF2B5EF4-FFF2-40B4-BE49-F238E27FC236}">
                  <a16:creationId xmlns:a16="http://schemas.microsoft.com/office/drawing/2014/main" id="{C762A6E1-F44E-41A3-B647-9AE0119CEFFB}"/>
                </a:ext>
              </a:extLst>
            </p:cNvPr>
            <p:cNvSpPr/>
            <p:nvPr/>
          </p:nvSpPr>
          <p:spPr>
            <a:xfrm rot="14400000">
              <a:off x="4211877" y="466126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6" name="等腰三角形 1575" descr="Isosceles 50">
              <a:extLst>
                <a:ext uri="{FF2B5EF4-FFF2-40B4-BE49-F238E27FC236}">
                  <a16:creationId xmlns:a16="http://schemas.microsoft.com/office/drawing/2014/main" id="{AABD9B17-24BB-44A4-9CA8-09A4E87078CE}"/>
                </a:ext>
              </a:extLst>
            </p:cNvPr>
            <p:cNvSpPr/>
            <p:nvPr/>
          </p:nvSpPr>
          <p:spPr>
            <a:xfrm rot="10800000">
              <a:off x="3530252" y="4267732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7" name="等腰三角形 1576" descr="Isosceles 50">
              <a:extLst>
                <a:ext uri="{FF2B5EF4-FFF2-40B4-BE49-F238E27FC236}">
                  <a16:creationId xmlns:a16="http://schemas.microsoft.com/office/drawing/2014/main" id="{8B7D249F-BC62-42CC-B800-AADF2FB5D7AF}"/>
                </a:ext>
              </a:extLst>
            </p:cNvPr>
            <p:cNvSpPr/>
            <p:nvPr/>
          </p:nvSpPr>
          <p:spPr>
            <a:xfrm rot="7200000">
              <a:off x="2848626" y="4661270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8" name="等腰三角形 1577" descr="Isosceles 50">
              <a:extLst>
                <a:ext uri="{FF2B5EF4-FFF2-40B4-BE49-F238E27FC236}">
                  <a16:creationId xmlns:a16="http://schemas.microsoft.com/office/drawing/2014/main" id="{6EB3AF3E-4FDF-445E-A8ED-210CF276854A}"/>
                </a:ext>
              </a:extLst>
            </p:cNvPr>
            <p:cNvSpPr/>
            <p:nvPr/>
          </p:nvSpPr>
          <p:spPr>
            <a:xfrm rot="3600000">
              <a:off x="2848626" y="5448343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6" name="等腰三角形 1615" descr="Isosceles 50">
              <a:extLst>
                <a:ext uri="{FF2B5EF4-FFF2-40B4-BE49-F238E27FC236}">
                  <a16:creationId xmlns:a16="http://schemas.microsoft.com/office/drawing/2014/main" id="{A0DCF317-02C8-4FAD-871C-C4CAC71F7433}"/>
                </a:ext>
              </a:extLst>
            </p:cNvPr>
            <p:cNvSpPr/>
            <p:nvPr/>
          </p:nvSpPr>
          <p:spPr>
            <a:xfrm>
              <a:off x="4619858" y="4583712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7" name="等腰三角形 1616" descr="Isosceles 50">
              <a:extLst>
                <a:ext uri="{FF2B5EF4-FFF2-40B4-BE49-F238E27FC236}">
                  <a16:creationId xmlns:a16="http://schemas.microsoft.com/office/drawing/2014/main" id="{9FC9A74A-52DC-4102-97A1-375B0DFF3FE1}"/>
                </a:ext>
              </a:extLst>
            </p:cNvPr>
            <p:cNvSpPr/>
            <p:nvPr/>
          </p:nvSpPr>
          <p:spPr>
            <a:xfrm rot="18000000">
              <a:off x="5301483" y="419017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8" name="等腰三角形 1617" descr="Isosceles 50">
              <a:extLst>
                <a:ext uri="{FF2B5EF4-FFF2-40B4-BE49-F238E27FC236}">
                  <a16:creationId xmlns:a16="http://schemas.microsoft.com/office/drawing/2014/main" id="{BB7B00E5-FCC9-44B9-B071-745D067C9708}"/>
                </a:ext>
              </a:extLst>
            </p:cNvPr>
            <p:cNvSpPr/>
            <p:nvPr/>
          </p:nvSpPr>
          <p:spPr>
            <a:xfrm rot="14400000">
              <a:off x="5301483" y="340310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9" name="等腰三角形 1618" descr="Isosceles 50">
              <a:extLst>
                <a:ext uri="{FF2B5EF4-FFF2-40B4-BE49-F238E27FC236}">
                  <a16:creationId xmlns:a16="http://schemas.microsoft.com/office/drawing/2014/main" id="{7A18687E-6FC7-4CE0-92D0-DB9A83F534DB}"/>
                </a:ext>
              </a:extLst>
            </p:cNvPr>
            <p:cNvSpPr/>
            <p:nvPr/>
          </p:nvSpPr>
          <p:spPr>
            <a:xfrm rot="10800000">
              <a:off x="4619858" y="3009564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0" name="等腰三角形 1619" descr="Isosceles 50">
              <a:extLst>
                <a:ext uri="{FF2B5EF4-FFF2-40B4-BE49-F238E27FC236}">
                  <a16:creationId xmlns:a16="http://schemas.microsoft.com/office/drawing/2014/main" id="{437AA739-CA9B-4150-9C69-3AF1829E66ED}"/>
                </a:ext>
              </a:extLst>
            </p:cNvPr>
            <p:cNvSpPr/>
            <p:nvPr/>
          </p:nvSpPr>
          <p:spPr>
            <a:xfrm rot="7200000">
              <a:off x="3938232" y="3403102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1" name="等腰三角形 1620" descr="Isosceles 50">
              <a:extLst>
                <a:ext uri="{FF2B5EF4-FFF2-40B4-BE49-F238E27FC236}">
                  <a16:creationId xmlns:a16="http://schemas.microsoft.com/office/drawing/2014/main" id="{DB510F47-2E05-4517-A704-D0E01DDC6E63}"/>
                </a:ext>
              </a:extLst>
            </p:cNvPr>
            <p:cNvSpPr/>
            <p:nvPr/>
          </p:nvSpPr>
          <p:spPr>
            <a:xfrm rot="3600000">
              <a:off x="3938232" y="4190175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9" name="等腰三角形 1658" descr="Isosceles 50">
              <a:extLst>
                <a:ext uri="{FF2B5EF4-FFF2-40B4-BE49-F238E27FC236}">
                  <a16:creationId xmlns:a16="http://schemas.microsoft.com/office/drawing/2014/main" id="{7D34838B-6284-4665-A39B-DB9B86895AAD}"/>
                </a:ext>
              </a:extLst>
            </p:cNvPr>
            <p:cNvSpPr/>
            <p:nvPr/>
          </p:nvSpPr>
          <p:spPr>
            <a:xfrm>
              <a:off x="4075055" y="3011002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0" name="等腰三角形 1659" descr="Isosceles 50">
              <a:extLst>
                <a:ext uri="{FF2B5EF4-FFF2-40B4-BE49-F238E27FC236}">
                  <a16:creationId xmlns:a16="http://schemas.microsoft.com/office/drawing/2014/main" id="{BEFCE132-4920-4422-803F-8344009D386D}"/>
                </a:ext>
              </a:extLst>
            </p:cNvPr>
            <p:cNvSpPr/>
            <p:nvPr/>
          </p:nvSpPr>
          <p:spPr>
            <a:xfrm rot="18000000">
              <a:off x="4756680" y="261746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1" name="等腰三角形 1660" descr="Isosceles 50">
              <a:extLst>
                <a:ext uri="{FF2B5EF4-FFF2-40B4-BE49-F238E27FC236}">
                  <a16:creationId xmlns:a16="http://schemas.microsoft.com/office/drawing/2014/main" id="{07CD273A-C5E3-4034-9576-F3A2063E0209}"/>
                </a:ext>
              </a:extLst>
            </p:cNvPr>
            <p:cNvSpPr/>
            <p:nvPr/>
          </p:nvSpPr>
          <p:spPr>
            <a:xfrm rot="14400000">
              <a:off x="4756680" y="183039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2" name="等腰三角形 1661" descr="Isosceles 50">
              <a:extLst>
                <a:ext uri="{FF2B5EF4-FFF2-40B4-BE49-F238E27FC236}">
                  <a16:creationId xmlns:a16="http://schemas.microsoft.com/office/drawing/2014/main" id="{C1D9C6F4-25EC-4A16-A661-373F3A6A5E5C}"/>
                </a:ext>
              </a:extLst>
            </p:cNvPr>
            <p:cNvSpPr/>
            <p:nvPr/>
          </p:nvSpPr>
          <p:spPr>
            <a:xfrm rot="10800000">
              <a:off x="4075055" y="1436854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3" name="等腰三角形 1662" descr="Isosceles 50">
              <a:extLst>
                <a:ext uri="{FF2B5EF4-FFF2-40B4-BE49-F238E27FC236}">
                  <a16:creationId xmlns:a16="http://schemas.microsoft.com/office/drawing/2014/main" id="{25E60FC2-3C58-4105-A952-E3463817B5A6}"/>
                </a:ext>
              </a:extLst>
            </p:cNvPr>
            <p:cNvSpPr/>
            <p:nvPr/>
          </p:nvSpPr>
          <p:spPr>
            <a:xfrm rot="7200000">
              <a:off x="3393429" y="1830392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4" name="等腰三角形 1663" descr="Isosceles 50">
              <a:extLst>
                <a:ext uri="{FF2B5EF4-FFF2-40B4-BE49-F238E27FC236}">
                  <a16:creationId xmlns:a16="http://schemas.microsoft.com/office/drawing/2014/main" id="{F3CE8598-0929-46B2-B691-BBF8DC0A48AF}"/>
                </a:ext>
              </a:extLst>
            </p:cNvPr>
            <p:cNvSpPr/>
            <p:nvPr/>
          </p:nvSpPr>
          <p:spPr>
            <a:xfrm rot="3600000">
              <a:off x="3393429" y="2617465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2" name="等腰三角形 1701" descr="Isosceles 50">
              <a:extLst>
                <a:ext uri="{FF2B5EF4-FFF2-40B4-BE49-F238E27FC236}">
                  <a16:creationId xmlns:a16="http://schemas.microsoft.com/office/drawing/2014/main" id="{F7E0EC5B-39F9-4912-8B29-4A16367C378D}"/>
                </a:ext>
              </a:extLst>
            </p:cNvPr>
            <p:cNvSpPr/>
            <p:nvPr/>
          </p:nvSpPr>
          <p:spPr>
            <a:xfrm>
              <a:off x="2440648" y="269645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3" name="等腰三角形 1702" descr="Isosceles 50">
              <a:extLst>
                <a:ext uri="{FF2B5EF4-FFF2-40B4-BE49-F238E27FC236}">
                  <a16:creationId xmlns:a16="http://schemas.microsoft.com/office/drawing/2014/main" id="{AB892377-35E1-42F1-BFD3-8D961E4ED572}"/>
                </a:ext>
              </a:extLst>
            </p:cNvPr>
            <p:cNvSpPr/>
            <p:nvPr/>
          </p:nvSpPr>
          <p:spPr>
            <a:xfrm rot="18000000">
              <a:off x="3122273" y="230292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4" name="等腰三角形 1703" descr="Isosceles 50">
              <a:extLst>
                <a:ext uri="{FF2B5EF4-FFF2-40B4-BE49-F238E27FC236}">
                  <a16:creationId xmlns:a16="http://schemas.microsoft.com/office/drawing/2014/main" id="{33F94660-0E19-4634-8BF7-070E1B956E6F}"/>
                </a:ext>
              </a:extLst>
            </p:cNvPr>
            <p:cNvSpPr/>
            <p:nvPr/>
          </p:nvSpPr>
          <p:spPr>
            <a:xfrm rot="14400000">
              <a:off x="3122273" y="1515847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5" name="等腰三角形 1704" descr="Isosceles 50">
              <a:extLst>
                <a:ext uri="{FF2B5EF4-FFF2-40B4-BE49-F238E27FC236}">
                  <a16:creationId xmlns:a16="http://schemas.microsoft.com/office/drawing/2014/main" id="{4D4E01D5-C117-470E-B711-68B78B7858B7}"/>
                </a:ext>
              </a:extLst>
            </p:cNvPr>
            <p:cNvSpPr/>
            <p:nvPr/>
          </p:nvSpPr>
          <p:spPr>
            <a:xfrm rot="10800000">
              <a:off x="2440648" y="1122310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6" name="等腰三角形 1705" descr="Isosceles 50">
              <a:extLst>
                <a:ext uri="{FF2B5EF4-FFF2-40B4-BE49-F238E27FC236}">
                  <a16:creationId xmlns:a16="http://schemas.microsoft.com/office/drawing/2014/main" id="{43ABB7B4-99ED-4C34-BE44-D0ECA63C5CD9}"/>
                </a:ext>
              </a:extLst>
            </p:cNvPr>
            <p:cNvSpPr/>
            <p:nvPr/>
          </p:nvSpPr>
          <p:spPr>
            <a:xfrm rot="7200000">
              <a:off x="1759022" y="151584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7" name="等腰三角形 1706" descr="Isosceles 50">
              <a:extLst>
                <a:ext uri="{FF2B5EF4-FFF2-40B4-BE49-F238E27FC236}">
                  <a16:creationId xmlns:a16="http://schemas.microsoft.com/office/drawing/2014/main" id="{F6EA0AFC-8B06-4BFB-9AFF-F078F8A4DC9D}"/>
                </a:ext>
              </a:extLst>
            </p:cNvPr>
            <p:cNvSpPr/>
            <p:nvPr/>
          </p:nvSpPr>
          <p:spPr>
            <a:xfrm rot="3600000">
              <a:off x="1759022" y="2302921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5" name="等腰三角形 1744" descr="Isosceles 50">
              <a:extLst>
                <a:ext uri="{FF2B5EF4-FFF2-40B4-BE49-F238E27FC236}">
                  <a16:creationId xmlns:a16="http://schemas.microsoft.com/office/drawing/2014/main" id="{D06535DC-81A3-45C7-AD05-9901756DCD3E}"/>
                </a:ext>
              </a:extLst>
            </p:cNvPr>
            <p:cNvSpPr/>
            <p:nvPr/>
          </p:nvSpPr>
          <p:spPr>
            <a:xfrm>
              <a:off x="1351043" y="3954626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6" name="等腰三角形 1745" descr="Isosceles 50">
              <a:extLst>
                <a:ext uri="{FF2B5EF4-FFF2-40B4-BE49-F238E27FC236}">
                  <a16:creationId xmlns:a16="http://schemas.microsoft.com/office/drawing/2014/main" id="{C2B08923-2CAA-4BB1-85A3-E2B96A267329}"/>
                </a:ext>
              </a:extLst>
            </p:cNvPr>
            <p:cNvSpPr/>
            <p:nvPr/>
          </p:nvSpPr>
          <p:spPr>
            <a:xfrm rot="18000000">
              <a:off x="2032668" y="356108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7" name="等腰三角形 1746" descr="Isosceles 50">
              <a:extLst>
                <a:ext uri="{FF2B5EF4-FFF2-40B4-BE49-F238E27FC236}">
                  <a16:creationId xmlns:a16="http://schemas.microsoft.com/office/drawing/2014/main" id="{BD3585B5-28DC-413B-AE40-D4A891CE2886}"/>
                </a:ext>
              </a:extLst>
            </p:cNvPr>
            <p:cNvSpPr/>
            <p:nvPr/>
          </p:nvSpPr>
          <p:spPr>
            <a:xfrm rot="14400000">
              <a:off x="2032668" y="277401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8" name="等腰三角形 1747" descr="Isosceles 50">
              <a:extLst>
                <a:ext uri="{FF2B5EF4-FFF2-40B4-BE49-F238E27FC236}">
                  <a16:creationId xmlns:a16="http://schemas.microsoft.com/office/drawing/2014/main" id="{F470354A-8F62-4671-9385-F38586607F16}"/>
                </a:ext>
              </a:extLst>
            </p:cNvPr>
            <p:cNvSpPr/>
            <p:nvPr/>
          </p:nvSpPr>
          <p:spPr>
            <a:xfrm rot="10800000">
              <a:off x="1351043" y="238047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9" name="等腰三角形 1748" descr="Isosceles 50">
              <a:extLst>
                <a:ext uri="{FF2B5EF4-FFF2-40B4-BE49-F238E27FC236}">
                  <a16:creationId xmlns:a16="http://schemas.microsoft.com/office/drawing/2014/main" id="{9AA8F12E-36ED-475A-B8FC-31D06A847C9B}"/>
                </a:ext>
              </a:extLst>
            </p:cNvPr>
            <p:cNvSpPr/>
            <p:nvPr/>
          </p:nvSpPr>
          <p:spPr>
            <a:xfrm rot="7200000">
              <a:off x="669417" y="2774016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0" name="等腰三角形 1749" descr="Isosceles 50">
              <a:extLst>
                <a:ext uri="{FF2B5EF4-FFF2-40B4-BE49-F238E27FC236}">
                  <a16:creationId xmlns:a16="http://schemas.microsoft.com/office/drawing/2014/main" id="{165201BB-9AC1-4662-B550-9DB263D03884}"/>
                </a:ext>
              </a:extLst>
            </p:cNvPr>
            <p:cNvSpPr/>
            <p:nvPr/>
          </p:nvSpPr>
          <p:spPr>
            <a:xfrm rot="3600000">
              <a:off x="669417" y="3561089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8" name="等腰三角形 1787" descr="Isosceles 50">
              <a:extLst>
                <a:ext uri="{FF2B5EF4-FFF2-40B4-BE49-F238E27FC236}">
                  <a16:creationId xmlns:a16="http://schemas.microsoft.com/office/drawing/2014/main" id="{49462342-9F7D-4DDB-9E07-ECE2FC031118}"/>
                </a:ext>
              </a:extLst>
            </p:cNvPr>
            <p:cNvSpPr/>
            <p:nvPr/>
          </p:nvSpPr>
          <p:spPr>
            <a:xfrm>
              <a:off x="1895845" y="552733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9" name="等腰三角形 1788" descr="Isosceles 50">
              <a:extLst>
                <a:ext uri="{FF2B5EF4-FFF2-40B4-BE49-F238E27FC236}">
                  <a16:creationId xmlns:a16="http://schemas.microsoft.com/office/drawing/2014/main" id="{5051C5DB-CF72-4398-9676-8E991091D2AA}"/>
                </a:ext>
              </a:extLst>
            </p:cNvPr>
            <p:cNvSpPr/>
            <p:nvPr/>
          </p:nvSpPr>
          <p:spPr>
            <a:xfrm rot="18000000">
              <a:off x="2577470" y="513379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0" name="等腰三角形 1789" descr="Isosceles 50">
              <a:extLst>
                <a:ext uri="{FF2B5EF4-FFF2-40B4-BE49-F238E27FC236}">
                  <a16:creationId xmlns:a16="http://schemas.microsoft.com/office/drawing/2014/main" id="{EEC43965-CBCA-43DE-92DC-69CDC7DC3F77}"/>
                </a:ext>
              </a:extLst>
            </p:cNvPr>
            <p:cNvSpPr/>
            <p:nvPr/>
          </p:nvSpPr>
          <p:spPr>
            <a:xfrm rot="14400000">
              <a:off x="2577470" y="4346724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1" name="等腰三角形 1790" descr="Isosceles 50">
              <a:extLst>
                <a:ext uri="{FF2B5EF4-FFF2-40B4-BE49-F238E27FC236}">
                  <a16:creationId xmlns:a16="http://schemas.microsoft.com/office/drawing/2014/main" id="{54DC60CD-64A6-4C27-B596-B968CA2A127C}"/>
                </a:ext>
              </a:extLst>
            </p:cNvPr>
            <p:cNvSpPr/>
            <p:nvPr/>
          </p:nvSpPr>
          <p:spPr>
            <a:xfrm rot="10800000">
              <a:off x="1895845" y="3953187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2" name="等腰三角形 1791" descr="Isosceles 50">
              <a:extLst>
                <a:ext uri="{FF2B5EF4-FFF2-40B4-BE49-F238E27FC236}">
                  <a16:creationId xmlns:a16="http://schemas.microsoft.com/office/drawing/2014/main" id="{59F84281-72AF-460A-A049-B94948340358}"/>
                </a:ext>
              </a:extLst>
            </p:cNvPr>
            <p:cNvSpPr/>
            <p:nvPr/>
          </p:nvSpPr>
          <p:spPr>
            <a:xfrm rot="7200000">
              <a:off x="1214219" y="434672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3" name="等腰三角形 1792" descr="Isosceles 50">
              <a:extLst>
                <a:ext uri="{FF2B5EF4-FFF2-40B4-BE49-F238E27FC236}">
                  <a16:creationId xmlns:a16="http://schemas.microsoft.com/office/drawing/2014/main" id="{A7C0298E-BA3C-43D4-A042-C6AAADF0CF66}"/>
                </a:ext>
              </a:extLst>
            </p:cNvPr>
            <p:cNvSpPr/>
            <p:nvPr/>
          </p:nvSpPr>
          <p:spPr>
            <a:xfrm rot="3600000">
              <a:off x="1214219" y="5133798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D7A44F-033D-41E4-A629-649A510C6DA6}"/>
              </a:ext>
            </a:extLst>
          </p:cNvPr>
          <p:cNvGrpSpPr/>
          <p:nvPr/>
        </p:nvGrpSpPr>
        <p:grpSpPr>
          <a:xfrm>
            <a:off x="694465" y="1176257"/>
            <a:ext cx="4945170" cy="4924782"/>
            <a:chOff x="694465" y="1176257"/>
            <a:chExt cx="4945170" cy="4924782"/>
          </a:xfrm>
          <a:solidFill>
            <a:srgbClr val="92D050"/>
          </a:solidFill>
        </p:grpSpPr>
        <p:sp>
          <p:nvSpPr>
            <p:cNvPr id="1524" name="等腰三角形 1523" descr="Isosceles 51">
              <a:extLst>
                <a:ext uri="{FF2B5EF4-FFF2-40B4-BE49-F238E27FC236}">
                  <a16:creationId xmlns:a16="http://schemas.microsoft.com/office/drawing/2014/main" id="{73452BB4-EEF5-42CD-B353-2FF90D1E7361}"/>
                </a:ext>
              </a:extLst>
            </p:cNvPr>
            <p:cNvSpPr/>
            <p:nvPr/>
          </p:nvSpPr>
          <p:spPr>
            <a:xfrm rot="18000000">
              <a:off x="3122273" y="4190174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5" name="等腰三角形 1524" descr="Isosceles 51">
              <a:extLst>
                <a:ext uri="{FF2B5EF4-FFF2-40B4-BE49-F238E27FC236}">
                  <a16:creationId xmlns:a16="http://schemas.microsoft.com/office/drawing/2014/main" id="{572A2536-2D52-4CD1-A989-E17C73D7D299}"/>
                </a:ext>
              </a:extLst>
            </p:cNvPr>
            <p:cNvSpPr/>
            <p:nvPr/>
          </p:nvSpPr>
          <p:spPr>
            <a:xfrm rot="14400000">
              <a:off x="3667074" y="3717643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6" name="等腰三角形 1525" descr="Isosceles 51">
              <a:extLst>
                <a:ext uri="{FF2B5EF4-FFF2-40B4-BE49-F238E27FC236}">
                  <a16:creationId xmlns:a16="http://schemas.microsoft.com/office/drawing/2014/main" id="{F6D0AF29-510E-4440-A3DB-8D8667FC1C70}"/>
                </a:ext>
              </a:extLst>
            </p:cNvPr>
            <p:cNvSpPr/>
            <p:nvPr/>
          </p:nvSpPr>
          <p:spPr>
            <a:xfrm rot="10800000">
              <a:off x="3530252" y="3009564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7" name="等腰三角形 1526" descr="Isosceles 51">
              <a:extLst>
                <a:ext uri="{FF2B5EF4-FFF2-40B4-BE49-F238E27FC236}">
                  <a16:creationId xmlns:a16="http://schemas.microsoft.com/office/drawing/2014/main" id="{4E3B6DF2-AF1B-4326-B74B-CA4815DA8AC8}"/>
                </a:ext>
              </a:extLst>
            </p:cNvPr>
            <p:cNvSpPr/>
            <p:nvPr/>
          </p:nvSpPr>
          <p:spPr>
            <a:xfrm rot="7200000">
              <a:off x="2848627" y="2774016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8" name="等腰三角形 1527" descr="Isosceles 51">
              <a:extLst>
                <a:ext uri="{FF2B5EF4-FFF2-40B4-BE49-F238E27FC236}">
                  <a16:creationId xmlns:a16="http://schemas.microsoft.com/office/drawing/2014/main" id="{577951A8-4377-42F3-986E-BCC38D18882F}"/>
                </a:ext>
              </a:extLst>
            </p:cNvPr>
            <p:cNvSpPr/>
            <p:nvPr/>
          </p:nvSpPr>
          <p:spPr>
            <a:xfrm rot="3600000">
              <a:off x="2303824" y="324654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9" name="等腰三角形 1528" descr="Isosceles 51">
              <a:extLst>
                <a:ext uri="{FF2B5EF4-FFF2-40B4-BE49-F238E27FC236}">
                  <a16:creationId xmlns:a16="http://schemas.microsoft.com/office/drawing/2014/main" id="{4D57A3DB-C0B5-4DE3-8057-A23243F99C2E}"/>
                </a:ext>
              </a:extLst>
            </p:cNvPr>
            <p:cNvSpPr/>
            <p:nvPr/>
          </p:nvSpPr>
          <p:spPr>
            <a:xfrm>
              <a:off x="2440646" y="3954627"/>
              <a:ext cx="363203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7" name="等腰三角形 1566" descr="Isosceles 51">
              <a:extLst>
                <a:ext uri="{FF2B5EF4-FFF2-40B4-BE49-F238E27FC236}">
                  <a16:creationId xmlns:a16="http://schemas.microsoft.com/office/drawing/2014/main" id="{488632C5-B3C4-44E1-9861-898A2268B10D}"/>
                </a:ext>
              </a:extLst>
            </p:cNvPr>
            <p:cNvSpPr/>
            <p:nvPr/>
          </p:nvSpPr>
          <p:spPr>
            <a:xfrm rot="18000000">
              <a:off x="3667075" y="5762885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8" name="等腰三角形 1567" descr="Isosceles 51">
              <a:extLst>
                <a:ext uri="{FF2B5EF4-FFF2-40B4-BE49-F238E27FC236}">
                  <a16:creationId xmlns:a16="http://schemas.microsoft.com/office/drawing/2014/main" id="{96F87371-7BA6-4748-A1FD-C57E553F005D}"/>
                </a:ext>
              </a:extLst>
            </p:cNvPr>
            <p:cNvSpPr/>
            <p:nvPr/>
          </p:nvSpPr>
          <p:spPr>
            <a:xfrm rot="14400000">
              <a:off x="4211876" y="5290354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9" name="等腰三角形 1568" descr="Isosceles 51">
              <a:extLst>
                <a:ext uri="{FF2B5EF4-FFF2-40B4-BE49-F238E27FC236}">
                  <a16:creationId xmlns:a16="http://schemas.microsoft.com/office/drawing/2014/main" id="{9FE1C0F3-4EAD-4CE9-A937-52F2BFD5061F}"/>
                </a:ext>
              </a:extLst>
            </p:cNvPr>
            <p:cNvSpPr/>
            <p:nvPr/>
          </p:nvSpPr>
          <p:spPr>
            <a:xfrm rot="10800000">
              <a:off x="4075054" y="4582275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0" name="等腰三角形 1569" descr="Isosceles 51">
              <a:extLst>
                <a:ext uri="{FF2B5EF4-FFF2-40B4-BE49-F238E27FC236}">
                  <a16:creationId xmlns:a16="http://schemas.microsoft.com/office/drawing/2014/main" id="{AEAF38FF-AF9F-460B-A3ED-DD55400975B3}"/>
                </a:ext>
              </a:extLst>
            </p:cNvPr>
            <p:cNvSpPr/>
            <p:nvPr/>
          </p:nvSpPr>
          <p:spPr>
            <a:xfrm rot="7200000">
              <a:off x="3393429" y="4346727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1" name="等腰三角形 1570" descr="Isosceles 51">
              <a:extLst>
                <a:ext uri="{FF2B5EF4-FFF2-40B4-BE49-F238E27FC236}">
                  <a16:creationId xmlns:a16="http://schemas.microsoft.com/office/drawing/2014/main" id="{F1803893-7958-4731-BCD9-36400F4A5796}"/>
                </a:ext>
              </a:extLst>
            </p:cNvPr>
            <p:cNvSpPr/>
            <p:nvPr/>
          </p:nvSpPr>
          <p:spPr>
            <a:xfrm rot="3600000">
              <a:off x="2848626" y="481925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2" name="等腰三角形 1571" descr="Isosceles 51">
              <a:extLst>
                <a:ext uri="{FF2B5EF4-FFF2-40B4-BE49-F238E27FC236}">
                  <a16:creationId xmlns:a16="http://schemas.microsoft.com/office/drawing/2014/main" id="{1D557EF3-704D-406B-8578-647C02EC6D3B}"/>
                </a:ext>
              </a:extLst>
            </p:cNvPr>
            <p:cNvSpPr/>
            <p:nvPr/>
          </p:nvSpPr>
          <p:spPr>
            <a:xfrm>
              <a:off x="2985448" y="5527338"/>
              <a:ext cx="363203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0" name="等腰三角形 1609" descr="Isosceles 51">
              <a:extLst>
                <a:ext uri="{FF2B5EF4-FFF2-40B4-BE49-F238E27FC236}">
                  <a16:creationId xmlns:a16="http://schemas.microsoft.com/office/drawing/2014/main" id="{DEAD821C-A41C-4B2D-B761-7CD9C0915340}"/>
                </a:ext>
              </a:extLst>
            </p:cNvPr>
            <p:cNvSpPr/>
            <p:nvPr/>
          </p:nvSpPr>
          <p:spPr>
            <a:xfrm rot="18000000">
              <a:off x="4756681" y="4504717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1" name="等腰三角形 1610" descr="Isosceles 51">
              <a:extLst>
                <a:ext uri="{FF2B5EF4-FFF2-40B4-BE49-F238E27FC236}">
                  <a16:creationId xmlns:a16="http://schemas.microsoft.com/office/drawing/2014/main" id="{C3B1E4A4-A793-4F6B-9061-25B1F1587EEA}"/>
                </a:ext>
              </a:extLst>
            </p:cNvPr>
            <p:cNvSpPr/>
            <p:nvPr/>
          </p:nvSpPr>
          <p:spPr>
            <a:xfrm rot="14400000">
              <a:off x="5301482" y="4032186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2" name="等腰三角形 1611" descr="Isosceles 51">
              <a:extLst>
                <a:ext uri="{FF2B5EF4-FFF2-40B4-BE49-F238E27FC236}">
                  <a16:creationId xmlns:a16="http://schemas.microsoft.com/office/drawing/2014/main" id="{61B2E0E3-2D60-49D5-9F1E-E2EE71B72DB0}"/>
                </a:ext>
              </a:extLst>
            </p:cNvPr>
            <p:cNvSpPr/>
            <p:nvPr/>
          </p:nvSpPr>
          <p:spPr>
            <a:xfrm rot="10800000">
              <a:off x="5164660" y="3324107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3" name="等腰三角形 1612" descr="Isosceles 51">
              <a:extLst>
                <a:ext uri="{FF2B5EF4-FFF2-40B4-BE49-F238E27FC236}">
                  <a16:creationId xmlns:a16="http://schemas.microsoft.com/office/drawing/2014/main" id="{6C43F5F6-0675-4698-A4E6-C5A6272627E2}"/>
                </a:ext>
              </a:extLst>
            </p:cNvPr>
            <p:cNvSpPr/>
            <p:nvPr/>
          </p:nvSpPr>
          <p:spPr>
            <a:xfrm rot="7200000">
              <a:off x="4483035" y="3088559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4" name="等腰三角形 1613" descr="Isosceles 51">
              <a:extLst>
                <a:ext uri="{FF2B5EF4-FFF2-40B4-BE49-F238E27FC236}">
                  <a16:creationId xmlns:a16="http://schemas.microsoft.com/office/drawing/2014/main" id="{8526944A-5D1F-467C-BCB4-D613494B018F}"/>
                </a:ext>
              </a:extLst>
            </p:cNvPr>
            <p:cNvSpPr/>
            <p:nvPr/>
          </p:nvSpPr>
          <p:spPr>
            <a:xfrm rot="3600000">
              <a:off x="3938232" y="356109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5" name="等腰三角形 1614" descr="Isosceles 51">
              <a:extLst>
                <a:ext uri="{FF2B5EF4-FFF2-40B4-BE49-F238E27FC236}">
                  <a16:creationId xmlns:a16="http://schemas.microsoft.com/office/drawing/2014/main" id="{BC52E759-34B3-4E73-989B-5FDF2A75CD67}"/>
                </a:ext>
              </a:extLst>
            </p:cNvPr>
            <p:cNvSpPr/>
            <p:nvPr/>
          </p:nvSpPr>
          <p:spPr>
            <a:xfrm>
              <a:off x="4075054" y="4269170"/>
              <a:ext cx="363203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3" name="等腰三角形 1652" descr="Isosceles 51">
              <a:extLst>
                <a:ext uri="{FF2B5EF4-FFF2-40B4-BE49-F238E27FC236}">
                  <a16:creationId xmlns:a16="http://schemas.microsoft.com/office/drawing/2014/main" id="{0231EE3C-ADF8-47C1-9BCA-79AA8B6CFDE6}"/>
                </a:ext>
              </a:extLst>
            </p:cNvPr>
            <p:cNvSpPr/>
            <p:nvPr/>
          </p:nvSpPr>
          <p:spPr>
            <a:xfrm rot="18000000">
              <a:off x="4211878" y="2932007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4" name="等腰三角形 1653" descr="Isosceles 51">
              <a:extLst>
                <a:ext uri="{FF2B5EF4-FFF2-40B4-BE49-F238E27FC236}">
                  <a16:creationId xmlns:a16="http://schemas.microsoft.com/office/drawing/2014/main" id="{1D07281C-4A21-4A3B-A98E-21415C7CA6AF}"/>
                </a:ext>
              </a:extLst>
            </p:cNvPr>
            <p:cNvSpPr/>
            <p:nvPr/>
          </p:nvSpPr>
          <p:spPr>
            <a:xfrm rot="14400000">
              <a:off x="4756679" y="2459476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5" name="等腰三角形 1654" descr="Isosceles 51">
              <a:extLst>
                <a:ext uri="{FF2B5EF4-FFF2-40B4-BE49-F238E27FC236}">
                  <a16:creationId xmlns:a16="http://schemas.microsoft.com/office/drawing/2014/main" id="{CB44042B-5F28-4B3D-A753-8501A2793B74}"/>
                </a:ext>
              </a:extLst>
            </p:cNvPr>
            <p:cNvSpPr/>
            <p:nvPr/>
          </p:nvSpPr>
          <p:spPr>
            <a:xfrm rot="10800000">
              <a:off x="4619857" y="1751397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6" name="等腰三角形 1655" descr="Isosceles 51">
              <a:extLst>
                <a:ext uri="{FF2B5EF4-FFF2-40B4-BE49-F238E27FC236}">
                  <a16:creationId xmlns:a16="http://schemas.microsoft.com/office/drawing/2014/main" id="{4CEC7618-5B2A-465B-A572-4E543AFC0CCD}"/>
                </a:ext>
              </a:extLst>
            </p:cNvPr>
            <p:cNvSpPr/>
            <p:nvPr/>
          </p:nvSpPr>
          <p:spPr>
            <a:xfrm rot="7200000">
              <a:off x="3938232" y="1515849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7" name="等腰三角形 1656" descr="Isosceles 51">
              <a:extLst>
                <a:ext uri="{FF2B5EF4-FFF2-40B4-BE49-F238E27FC236}">
                  <a16:creationId xmlns:a16="http://schemas.microsoft.com/office/drawing/2014/main" id="{C72B9D34-79EE-4109-B668-D4F92634409C}"/>
                </a:ext>
              </a:extLst>
            </p:cNvPr>
            <p:cNvSpPr/>
            <p:nvPr/>
          </p:nvSpPr>
          <p:spPr>
            <a:xfrm rot="3600000">
              <a:off x="3393429" y="198838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8" name="等腰三角形 1657" descr="Isosceles 51">
              <a:extLst>
                <a:ext uri="{FF2B5EF4-FFF2-40B4-BE49-F238E27FC236}">
                  <a16:creationId xmlns:a16="http://schemas.microsoft.com/office/drawing/2014/main" id="{69CB4308-1F8D-4B56-B220-1CF0B77C883B}"/>
                </a:ext>
              </a:extLst>
            </p:cNvPr>
            <p:cNvSpPr/>
            <p:nvPr/>
          </p:nvSpPr>
          <p:spPr>
            <a:xfrm>
              <a:off x="3530251" y="2696460"/>
              <a:ext cx="363203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6" name="等腰三角形 1695" descr="Isosceles 51">
              <a:extLst>
                <a:ext uri="{FF2B5EF4-FFF2-40B4-BE49-F238E27FC236}">
                  <a16:creationId xmlns:a16="http://schemas.microsoft.com/office/drawing/2014/main" id="{85F124C5-40BB-43C4-A28C-D21A641D3B32}"/>
                </a:ext>
              </a:extLst>
            </p:cNvPr>
            <p:cNvSpPr/>
            <p:nvPr/>
          </p:nvSpPr>
          <p:spPr>
            <a:xfrm rot="18000000">
              <a:off x="2577471" y="2617463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7" name="等腰三角形 1696" descr="Isosceles 51">
              <a:extLst>
                <a:ext uri="{FF2B5EF4-FFF2-40B4-BE49-F238E27FC236}">
                  <a16:creationId xmlns:a16="http://schemas.microsoft.com/office/drawing/2014/main" id="{38C7B309-232D-4178-B417-05EB460D10AF}"/>
                </a:ext>
              </a:extLst>
            </p:cNvPr>
            <p:cNvSpPr/>
            <p:nvPr/>
          </p:nvSpPr>
          <p:spPr>
            <a:xfrm rot="14400000">
              <a:off x="3122272" y="2144932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8" name="等腰三角形 1697" descr="Isosceles 51">
              <a:extLst>
                <a:ext uri="{FF2B5EF4-FFF2-40B4-BE49-F238E27FC236}">
                  <a16:creationId xmlns:a16="http://schemas.microsoft.com/office/drawing/2014/main" id="{23011CB3-217C-4F8D-B845-604CDE4D8702}"/>
                </a:ext>
              </a:extLst>
            </p:cNvPr>
            <p:cNvSpPr/>
            <p:nvPr/>
          </p:nvSpPr>
          <p:spPr>
            <a:xfrm rot="10800000">
              <a:off x="2985450" y="1436853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9" name="等腰三角形 1698" descr="Isosceles 51">
              <a:extLst>
                <a:ext uri="{FF2B5EF4-FFF2-40B4-BE49-F238E27FC236}">
                  <a16:creationId xmlns:a16="http://schemas.microsoft.com/office/drawing/2014/main" id="{C8846BC2-796F-42CE-AEF3-2CFD7D8FCB8A}"/>
                </a:ext>
              </a:extLst>
            </p:cNvPr>
            <p:cNvSpPr/>
            <p:nvPr/>
          </p:nvSpPr>
          <p:spPr>
            <a:xfrm rot="7200000">
              <a:off x="2303825" y="1201305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0" name="等腰三角形 1699" descr="Isosceles 51">
              <a:extLst>
                <a:ext uri="{FF2B5EF4-FFF2-40B4-BE49-F238E27FC236}">
                  <a16:creationId xmlns:a16="http://schemas.microsoft.com/office/drawing/2014/main" id="{D14F6B91-41E1-4AC8-9A0A-15B52C73A2E3}"/>
                </a:ext>
              </a:extLst>
            </p:cNvPr>
            <p:cNvSpPr/>
            <p:nvPr/>
          </p:nvSpPr>
          <p:spPr>
            <a:xfrm rot="3600000">
              <a:off x="1759022" y="1673837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1" name="等腰三角形 1700" descr="Isosceles 51">
              <a:extLst>
                <a:ext uri="{FF2B5EF4-FFF2-40B4-BE49-F238E27FC236}">
                  <a16:creationId xmlns:a16="http://schemas.microsoft.com/office/drawing/2014/main" id="{3CC1377B-0265-43F1-9EBE-70D86FBD1684}"/>
                </a:ext>
              </a:extLst>
            </p:cNvPr>
            <p:cNvSpPr/>
            <p:nvPr/>
          </p:nvSpPr>
          <p:spPr>
            <a:xfrm>
              <a:off x="1895844" y="2381916"/>
              <a:ext cx="363203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9" name="等腰三角形 1738" descr="Isosceles 51">
              <a:extLst>
                <a:ext uri="{FF2B5EF4-FFF2-40B4-BE49-F238E27FC236}">
                  <a16:creationId xmlns:a16="http://schemas.microsoft.com/office/drawing/2014/main" id="{7579E62C-4F39-4A1F-8E20-7899973469AE}"/>
                </a:ext>
              </a:extLst>
            </p:cNvPr>
            <p:cNvSpPr/>
            <p:nvPr/>
          </p:nvSpPr>
          <p:spPr>
            <a:xfrm rot="18000000">
              <a:off x="1487866" y="3875631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0" name="等腰三角形 1739" descr="Isosceles 51">
              <a:extLst>
                <a:ext uri="{FF2B5EF4-FFF2-40B4-BE49-F238E27FC236}">
                  <a16:creationId xmlns:a16="http://schemas.microsoft.com/office/drawing/2014/main" id="{58E88E85-0A28-4EE4-A31A-A73FF62A082B}"/>
                </a:ext>
              </a:extLst>
            </p:cNvPr>
            <p:cNvSpPr/>
            <p:nvPr/>
          </p:nvSpPr>
          <p:spPr>
            <a:xfrm rot="14400000">
              <a:off x="2032667" y="3403100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1" name="等腰三角形 1740" descr="Isosceles 51">
              <a:extLst>
                <a:ext uri="{FF2B5EF4-FFF2-40B4-BE49-F238E27FC236}">
                  <a16:creationId xmlns:a16="http://schemas.microsoft.com/office/drawing/2014/main" id="{46AB6C84-D177-4543-8E50-E3B1EBFB283F}"/>
                </a:ext>
              </a:extLst>
            </p:cNvPr>
            <p:cNvSpPr/>
            <p:nvPr/>
          </p:nvSpPr>
          <p:spPr>
            <a:xfrm rot="10800000">
              <a:off x="1895845" y="2695021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2" name="等腰三角形 1741" descr="Isosceles 51">
              <a:extLst>
                <a:ext uri="{FF2B5EF4-FFF2-40B4-BE49-F238E27FC236}">
                  <a16:creationId xmlns:a16="http://schemas.microsoft.com/office/drawing/2014/main" id="{71EFAAAC-1F4E-42A4-8F53-7E529C33E1B4}"/>
                </a:ext>
              </a:extLst>
            </p:cNvPr>
            <p:cNvSpPr/>
            <p:nvPr/>
          </p:nvSpPr>
          <p:spPr>
            <a:xfrm rot="7200000">
              <a:off x="1214220" y="2459473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3" name="等腰三角形 1742" descr="Isosceles 51">
              <a:extLst>
                <a:ext uri="{FF2B5EF4-FFF2-40B4-BE49-F238E27FC236}">
                  <a16:creationId xmlns:a16="http://schemas.microsoft.com/office/drawing/2014/main" id="{83655677-AC9E-488D-9543-7CCAF1F5DF5A}"/>
                </a:ext>
              </a:extLst>
            </p:cNvPr>
            <p:cNvSpPr/>
            <p:nvPr/>
          </p:nvSpPr>
          <p:spPr>
            <a:xfrm rot="3600000">
              <a:off x="669417" y="293200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4" name="等腰三角形 1743" descr="Isosceles 51">
              <a:extLst>
                <a:ext uri="{FF2B5EF4-FFF2-40B4-BE49-F238E27FC236}">
                  <a16:creationId xmlns:a16="http://schemas.microsoft.com/office/drawing/2014/main" id="{1D8777FE-70EF-407F-9AC7-C415557DDC09}"/>
                </a:ext>
              </a:extLst>
            </p:cNvPr>
            <p:cNvSpPr/>
            <p:nvPr/>
          </p:nvSpPr>
          <p:spPr>
            <a:xfrm>
              <a:off x="806239" y="3640084"/>
              <a:ext cx="363203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2" name="等腰三角形 1781" descr="Isosceles 51">
              <a:extLst>
                <a:ext uri="{FF2B5EF4-FFF2-40B4-BE49-F238E27FC236}">
                  <a16:creationId xmlns:a16="http://schemas.microsoft.com/office/drawing/2014/main" id="{35CE5046-90F6-4E8F-9AFF-86B98AE66E67}"/>
                </a:ext>
              </a:extLst>
            </p:cNvPr>
            <p:cNvSpPr/>
            <p:nvPr/>
          </p:nvSpPr>
          <p:spPr>
            <a:xfrm rot="18000000">
              <a:off x="2032668" y="5448340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3" name="等腰三角形 1782" descr="Isosceles 51">
              <a:extLst>
                <a:ext uri="{FF2B5EF4-FFF2-40B4-BE49-F238E27FC236}">
                  <a16:creationId xmlns:a16="http://schemas.microsoft.com/office/drawing/2014/main" id="{2E73E451-87A3-468E-8CA6-97B65DA03267}"/>
                </a:ext>
              </a:extLst>
            </p:cNvPr>
            <p:cNvSpPr/>
            <p:nvPr/>
          </p:nvSpPr>
          <p:spPr>
            <a:xfrm rot="14400000">
              <a:off x="2577469" y="4975809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4" name="等腰三角形 1783" descr="Isosceles 51">
              <a:extLst>
                <a:ext uri="{FF2B5EF4-FFF2-40B4-BE49-F238E27FC236}">
                  <a16:creationId xmlns:a16="http://schemas.microsoft.com/office/drawing/2014/main" id="{8D5A183C-ABA4-4891-8060-C4A188D588CF}"/>
                </a:ext>
              </a:extLst>
            </p:cNvPr>
            <p:cNvSpPr/>
            <p:nvPr/>
          </p:nvSpPr>
          <p:spPr>
            <a:xfrm rot="10800000">
              <a:off x="2440647" y="4267730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5" name="等腰三角形 1784" descr="Isosceles 51">
              <a:extLst>
                <a:ext uri="{FF2B5EF4-FFF2-40B4-BE49-F238E27FC236}">
                  <a16:creationId xmlns:a16="http://schemas.microsoft.com/office/drawing/2014/main" id="{E611B23F-BE3C-4163-80CC-A0197BE6F475}"/>
                </a:ext>
              </a:extLst>
            </p:cNvPr>
            <p:cNvSpPr/>
            <p:nvPr/>
          </p:nvSpPr>
          <p:spPr>
            <a:xfrm rot="7200000">
              <a:off x="1759022" y="4032182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6" name="等腰三角形 1785" descr="Isosceles 51">
              <a:extLst>
                <a:ext uri="{FF2B5EF4-FFF2-40B4-BE49-F238E27FC236}">
                  <a16:creationId xmlns:a16="http://schemas.microsoft.com/office/drawing/2014/main" id="{DCF0524C-157E-426E-A8CD-C9F1F7C41C0D}"/>
                </a:ext>
              </a:extLst>
            </p:cNvPr>
            <p:cNvSpPr/>
            <p:nvPr/>
          </p:nvSpPr>
          <p:spPr>
            <a:xfrm rot="3600000">
              <a:off x="1214219" y="4504714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7" name="等腰三角形 1786" descr="Isosceles 51">
              <a:extLst>
                <a:ext uri="{FF2B5EF4-FFF2-40B4-BE49-F238E27FC236}">
                  <a16:creationId xmlns:a16="http://schemas.microsoft.com/office/drawing/2014/main" id="{86390E17-304C-458D-B836-3190F0EF643E}"/>
                </a:ext>
              </a:extLst>
            </p:cNvPr>
            <p:cNvSpPr/>
            <p:nvPr/>
          </p:nvSpPr>
          <p:spPr>
            <a:xfrm>
              <a:off x="1351041" y="5212793"/>
              <a:ext cx="363203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AB2B92-BF40-4924-9F51-C5772CD170C2}"/>
              </a:ext>
            </a:extLst>
          </p:cNvPr>
          <p:cNvGrpSpPr/>
          <p:nvPr/>
        </p:nvGrpSpPr>
        <p:grpSpPr>
          <a:xfrm>
            <a:off x="806240" y="1334247"/>
            <a:ext cx="4721622" cy="4608803"/>
            <a:chOff x="806240" y="1334247"/>
            <a:chExt cx="4721622" cy="4608803"/>
          </a:xfrm>
          <a:solidFill>
            <a:schemeClr val="accent2">
              <a:lumMod val="50000"/>
            </a:schemeClr>
          </a:solidFill>
        </p:grpSpPr>
        <p:sp>
          <p:nvSpPr>
            <p:cNvPr id="1518" name="等腰三角形 1517" descr="Isosceles 52">
              <a:extLst>
                <a:ext uri="{FF2B5EF4-FFF2-40B4-BE49-F238E27FC236}">
                  <a16:creationId xmlns:a16="http://schemas.microsoft.com/office/drawing/2014/main" id="{7F3E1134-82BA-431A-B49F-BBC527029704}"/>
                </a:ext>
              </a:extLst>
            </p:cNvPr>
            <p:cNvSpPr/>
            <p:nvPr/>
          </p:nvSpPr>
          <p:spPr>
            <a:xfrm rot="14400000">
              <a:off x="3122273" y="4032185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9" name="等腰三角形 1518" descr="Isosceles 52">
              <a:extLst>
                <a:ext uri="{FF2B5EF4-FFF2-40B4-BE49-F238E27FC236}">
                  <a16:creationId xmlns:a16="http://schemas.microsoft.com/office/drawing/2014/main" id="{77EE4A3B-C69A-4F54-A809-4F3AC6EDFFB7}"/>
                </a:ext>
              </a:extLst>
            </p:cNvPr>
            <p:cNvSpPr/>
            <p:nvPr/>
          </p:nvSpPr>
          <p:spPr>
            <a:xfrm rot="10800000">
              <a:off x="3530252" y="3638648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0" name="等腰三角形 1519" descr="Isosceles 52">
              <a:extLst>
                <a:ext uri="{FF2B5EF4-FFF2-40B4-BE49-F238E27FC236}">
                  <a16:creationId xmlns:a16="http://schemas.microsoft.com/office/drawing/2014/main" id="{937E5854-1B03-436F-B641-B4A1EB92BB0D}"/>
                </a:ext>
              </a:extLst>
            </p:cNvPr>
            <p:cNvSpPr/>
            <p:nvPr/>
          </p:nvSpPr>
          <p:spPr>
            <a:xfrm rot="7200000">
              <a:off x="3393429" y="3088559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1" name="等腰三角形 1520" descr="Isosceles 52">
              <a:extLst>
                <a:ext uri="{FF2B5EF4-FFF2-40B4-BE49-F238E27FC236}">
                  <a16:creationId xmlns:a16="http://schemas.microsoft.com/office/drawing/2014/main" id="{F4C43D71-B251-4395-9BE4-B11176038E04}"/>
                </a:ext>
              </a:extLst>
            </p:cNvPr>
            <p:cNvSpPr/>
            <p:nvPr/>
          </p:nvSpPr>
          <p:spPr>
            <a:xfrm rot="3600000">
              <a:off x="2848627" y="2932006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2" name="等腰三角形 1521" descr="Isosceles 52">
              <a:extLst>
                <a:ext uri="{FF2B5EF4-FFF2-40B4-BE49-F238E27FC236}">
                  <a16:creationId xmlns:a16="http://schemas.microsoft.com/office/drawing/2014/main" id="{C0BE6E6F-FE57-41CE-B178-305A75C5A4C9}"/>
                </a:ext>
              </a:extLst>
            </p:cNvPr>
            <p:cNvSpPr/>
            <p:nvPr/>
          </p:nvSpPr>
          <p:spPr>
            <a:xfrm>
              <a:off x="2440647" y="3325543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3" name="等腰三角形 1522" descr="Isosceles 52">
              <a:extLst>
                <a:ext uri="{FF2B5EF4-FFF2-40B4-BE49-F238E27FC236}">
                  <a16:creationId xmlns:a16="http://schemas.microsoft.com/office/drawing/2014/main" id="{5FFE4A5F-A8F0-4367-97F1-D00B0D5C5371}"/>
                </a:ext>
              </a:extLst>
            </p:cNvPr>
            <p:cNvSpPr/>
            <p:nvPr/>
          </p:nvSpPr>
          <p:spPr>
            <a:xfrm rot="18000000">
              <a:off x="2577470" y="3875633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1" name="等腰三角形 1560" descr="Isosceles 52">
              <a:extLst>
                <a:ext uri="{FF2B5EF4-FFF2-40B4-BE49-F238E27FC236}">
                  <a16:creationId xmlns:a16="http://schemas.microsoft.com/office/drawing/2014/main" id="{D2FC2D75-3C0D-4176-B2EC-CC140BD37584}"/>
                </a:ext>
              </a:extLst>
            </p:cNvPr>
            <p:cNvSpPr/>
            <p:nvPr/>
          </p:nvSpPr>
          <p:spPr>
            <a:xfrm rot="14400000">
              <a:off x="3667075" y="5604896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2" name="等腰三角形 1561" descr="Isosceles 52">
              <a:extLst>
                <a:ext uri="{FF2B5EF4-FFF2-40B4-BE49-F238E27FC236}">
                  <a16:creationId xmlns:a16="http://schemas.microsoft.com/office/drawing/2014/main" id="{FF5EE4D4-1C2E-41F5-8646-B5868572F06E}"/>
                </a:ext>
              </a:extLst>
            </p:cNvPr>
            <p:cNvSpPr/>
            <p:nvPr/>
          </p:nvSpPr>
          <p:spPr>
            <a:xfrm rot="10800000">
              <a:off x="4075054" y="5211359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3" name="等腰三角形 1562" descr="Isosceles 52">
              <a:extLst>
                <a:ext uri="{FF2B5EF4-FFF2-40B4-BE49-F238E27FC236}">
                  <a16:creationId xmlns:a16="http://schemas.microsoft.com/office/drawing/2014/main" id="{FF233BDB-47A0-40F6-87AF-D83D20FE82AB}"/>
                </a:ext>
              </a:extLst>
            </p:cNvPr>
            <p:cNvSpPr/>
            <p:nvPr/>
          </p:nvSpPr>
          <p:spPr>
            <a:xfrm rot="7200000">
              <a:off x="3938231" y="4661270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4" name="等腰三角形 1563" descr="Isosceles 52">
              <a:extLst>
                <a:ext uri="{FF2B5EF4-FFF2-40B4-BE49-F238E27FC236}">
                  <a16:creationId xmlns:a16="http://schemas.microsoft.com/office/drawing/2014/main" id="{8F7F4629-1B11-4BEC-A817-97E1596C20BB}"/>
                </a:ext>
              </a:extLst>
            </p:cNvPr>
            <p:cNvSpPr/>
            <p:nvPr/>
          </p:nvSpPr>
          <p:spPr>
            <a:xfrm rot="3600000">
              <a:off x="3393429" y="4504717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5" name="等腰三角形 1564" descr="Isosceles 52">
              <a:extLst>
                <a:ext uri="{FF2B5EF4-FFF2-40B4-BE49-F238E27FC236}">
                  <a16:creationId xmlns:a16="http://schemas.microsoft.com/office/drawing/2014/main" id="{43A1D689-561F-4CF1-8D63-CDF0B92AF999}"/>
                </a:ext>
              </a:extLst>
            </p:cNvPr>
            <p:cNvSpPr/>
            <p:nvPr/>
          </p:nvSpPr>
          <p:spPr>
            <a:xfrm>
              <a:off x="2985449" y="4898254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6" name="等腰三角形 1565" descr="Isosceles 52">
              <a:extLst>
                <a:ext uri="{FF2B5EF4-FFF2-40B4-BE49-F238E27FC236}">
                  <a16:creationId xmlns:a16="http://schemas.microsoft.com/office/drawing/2014/main" id="{67C7EF15-E1DF-446F-BCD3-7559228FC6A9}"/>
                </a:ext>
              </a:extLst>
            </p:cNvPr>
            <p:cNvSpPr/>
            <p:nvPr/>
          </p:nvSpPr>
          <p:spPr>
            <a:xfrm rot="18000000">
              <a:off x="3122272" y="5448344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4" name="等腰三角形 1603" descr="Isosceles 52">
              <a:extLst>
                <a:ext uri="{FF2B5EF4-FFF2-40B4-BE49-F238E27FC236}">
                  <a16:creationId xmlns:a16="http://schemas.microsoft.com/office/drawing/2014/main" id="{4EC363B4-AB8A-4233-91DD-9915575EA43B}"/>
                </a:ext>
              </a:extLst>
            </p:cNvPr>
            <p:cNvSpPr/>
            <p:nvPr/>
          </p:nvSpPr>
          <p:spPr>
            <a:xfrm rot="14400000">
              <a:off x="4756681" y="4346728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5" name="等腰三角形 1604" descr="Isosceles 52">
              <a:extLst>
                <a:ext uri="{FF2B5EF4-FFF2-40B4-BE49-F238E27FC236}">
                  <a16:creationId xmlns:a16="http://schemas.microsoft.com/office/drawing/2014/main" id="{23500403-FD8C-4B25-B5BF-11AEC74C939C}"/>
                </a:ext>
              </a:extLst>
            </p:cNvPr>
            <p:cNvSpPr/>
            <p:nvPr/>
          </p:nvSpPr>
          <p:spPr>
            <a:xfrm rot="10800000">
              <a:off x="5164660" y="3953191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6" name="等腰三角形 1605" descr="Isosceles 52">
              <a:extLst>
                <a:ext uri="{FF2B5EF4-FFF2-40B4-BE49-F238E27FC236}">
                  <a16:creationId xmlns:a16="http://schemas.microsoft.com/office/drawing/2014/main" id="{08F8BF8E-1F6E-4366-BB1F-F6A8D3796117}"/>
                </a:ext>
              </a:extLst>
            </p:cNvPr>
            <p:cNvSpPr/>
            <p:nvPr/>
          </p:nvSpPr>
          <p:spPr>
            <a:xfrm rot="7200000">
              <a:off x="5027837" y="3403102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7" name="等腰三角形 1606" descr="Isosceles 52">
              <a:extLst>
                <a:ext uri="{FF2B5EF4-FFF2-40B4-BE49-F238E27FC236}">
                  <a16:creationId xmlns:a16="http://schemas.microsoft.com/office/drawing/2014/main" id="{616D8FDC-A65E-4727-AADD-A756A59AEEA5}"/>
                </a:ext>
              </a:extLst>
            </p:cNvPr>
            <p:cNvSpPr/>
            <p:nvPr/>
          </p:nvSpPr>
          <p:spPr>
            <a:xfrm rot="3600000">
              <a:off x="4483035" y="3246549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8" name="等腰三角形 1607" descr="Isosceles 52">
              <a:extLst>
                <a:ext uri="{FF2B5EF4-FFF2-40B4-BE49-F238E27FC236}">
                  <a16:creationId xmlns:a16="http://schemas.microsoft.com/office/drawing/2014/main" id="{31302FC6-DAF7-4A92-85CE-F3117CC57410}"/>
                </a:ext>
              </a:extLst>
            </p:cNvPr>
            <p:cNvSpPr/>
            <p:nvPr/>
          </p:nvSpPr>
          <p:spPr>
            <a:xfrm>
              <a:off x="4075055" y="3640086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9" name="等腰三角形 1608" descr="Isosceles 52">
              <a:extLst>
                <a:ext uri="{FF2B5EF4-FFF2-40B4-BE49-F238E27FC236}">
                  <a16:creationId xmlns:a16="http://schemas.microsoft.com/office/drawing/2014/main" id="{11150FE8-FD0F-4488-940D-EE58223BD28D}"/>
                </a:ext>
              </a:extLst>
            </p:cNvPr>
            <p:cNvSpPr/>
            <p:nvPr/>
          </p:nvSpPr>
          <p:spPr>
            <a:xfrm rot="18000000">
              <a:off x="4211878" y="4190176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7" name="等腰三角形 1646" descr="Isosceles 52">
              <a:extLst>
                <a:ext uri="{FF2B5EF4-FFF2-40B4-BE49-F238E27FC236}">
                  <a16:creationId xmlns:a16="http://schemas.microsoft.com/office/drawing/2014/main" id="{05EB95E0-4EE6-494E-AD1B-3B466181AC05}"/>
                </a:ext>
              </a:extLst>
            </p:cNvPr>
            <p:cNvSpPr/>
            <p:nvPr/>
          </p:nvSpPr>
          <p:spPr>
            <a:xfrm rot="14400000">
              <a:off x="4211878" y="2774018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8" name="等腰三角形 1647" descr="Isosceles 52">
              <a:extLst>
                <a:ext uri="{FF2B5EF4-FFF2-40B4-BE49-F238E27FC236}">
                  <a16:creationId xmlns:a16="http://schemas.microsoft.com/office/drawing/2014/main" id="{08E9BE51-E7C1-4F9E-B34F-ED64668E5E46}"/>
                </a:ext>
              </a:extLst>
            </p:cNvPr>
            <p:cNvSpPr/>
            <p:nvPr/>
          </p:nvSpPr>
          <p:spPr>
            <a:xfrm rot="10800000">
              <a:off x="4619857" y="2380481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9" name="等腰三角形 1648" descr="Isosceles 52">
              <a:extLst>
                <a:ext uri="{FF2B5EF4-FFF2-40B4-BE49-F238E27FC236}">
                  <a16:creationId xmlns:a16="http://schemas.microsoft.com/office/drawing/2014/main" id="{EA1B76D9-E2AC-4770-A47D-2ECA498147C1}"/>
                </a:ext>
              </a:extLst>
            </p:cNvPr>
            <p:cNvSpPr/>
            <p:nvPr/>
          </p:nvSpPr>
          <p:spPr>
            <a:xfrm rot="7200000">
              <a:off x="4483034" y="1830392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0" name="等腰三角形 1649" descr="Isosceles 52">
              <a:extLst>
                <a:ext uri="{FF2B5EF4-FFF2-40B4-BE49-F238E27FC236}">
                  <a16:creationId xmlns:a16="http://schemas.microsoft.com/office/drawing/2014/main" id="{083A9E49-2D30-472E-86D3-DEFC1F88EAA7}"/>
                </a:ext>
              </a:extLst>
            </p:cNvPr>
            <p:cNvSpPr/>
            <p:nvPr/>
          </p:nvSpPr>
          <p:spPr>
            <a:xfrm rot="3600000">
              <a:off x="3938232" y="1673839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1" name="等腰三角形 1650" descr="Isosceles 52">
              <a:extLst>
                <a:ext uri="{FF2B5EF4-FFF2-40B4-BE49-F238E27FC236}">
                  <a16:creationId xmlns:a16="http://schemas.microsoft.com/office/drawing/2014/main" id="{43A20AE5-47B7-49CA-9B4F-E17400718B06}"/>
                </a:ext>
              </a:extLst>
            </p:cNvPr>
            <p:cNvSpPr/>
            <p:nvPr/>
          </p:nvSpPr>
          <p:spPr>
            <a:xfrm>
              <a:off x="3530252" y="2067376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2" name="等腰三角形 1651" descr="Isosceles 52">
              <a:extLst>
                <a:ext uri="{FF2B5EF4-FFF2-40B4-BE49-F238E27FC236}">
                  <a16:creationId xmlns:a16="http://schemas.microsoft.com/office/drawing/2014/main" id="{FE96B589-DBBD-4E6A-8804-97F384FA6A12}"/>
                </a:ext>
              </a:extLst>
            </p:cNvPr>
            <p:cNvSpPr/>
            <p:nvPr/>
          </p:nvSpPr>
          <p:spPr>
            <a:xfrm rot="18000000">
              <a:off x="3667075" y="2617466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0" name="等腰三角形 1689" descr="Isosceles 52">
              <a:extLst>
                <a:ext uri="{FF2B5EF4-FFF2-40B4-BE49-F238E27FC236}">
                  <a16:creationId xmlns:a16="http://schemas.microsoft.com/office/drawing/2014/main" id="{8FAE9F6E-9DDE-493E-A7A8-25A9ADE4030C}"/>
                </a:ext>
              </a:extLst>
            </p:cNvPr>
            <p:cNvSpPr/>
            <p:nvPr/>
          </p:nvSpPr>
          <p:spPr>
            <a:xfrm rot="14400000">
              <a:off x="2577471" y="2459474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1" name="等腰三角形 1690" descr="Isosceles 52">
              <a:extLst>
                <a:ext uri="{FF2B5EF4-FFF2-40B4-BE49-F238E27FC236}">
                  <a16:creationId xmlns:a16="http://schemas.microsoft.com/office/drawing/2014/main" id="{F2E35482-3A9A-4425-9172-8CF4C885E701}"/>
                </a:ext>
              </a:extLst>
            </p:cNvPr>
            <p:cNvSpPr/>
            <p:nvPr/>
          </p:nvSpPr>
          <p:spPr>
            <a:xfrm rot="10800000">
              <a:off x="2985450" y="2065937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2" name="等腰三角形 1691" descr="Isosceles 52">
              <a:extLst>
                <a:ext uri="{FF2B5EF4-FFF2-40B4-BE49-F238E27FC236}">
                  <a16:creationId xmlns:a16="http://schemas.microsoft.com/office/drawing/2014/main" id="{00E1EB5D-542A-46B0-BE56-3679215F6856}"/>
                </a:ext>
              </a:extLst>
            </p:cNvPr>
            <p:cNvSpPr/>
            <p:nvPr/>
          </p:nvSpPr>
          <p:spPr>
            <a:xfrm rot="7200000">
              <a:off x="2848627" y="1515848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3" name="等腰三角形 1692" descr="Isosceles 52">
              <a:extLst>
                <a:ext uri="{FF2B5EF4-FFF2-40B4-BE49-F238E27FC236}">
                  <a16:creationId xmlns:a16="http://schemas.microsoft.com/office/drawing/2014/main" id="{253042C3-1410-46D9-BC71-05E8F4B07DE6}"/>
                </a:ext>
              </a:extLst>
            </p:cNvPr>
            <p:cNvSpPr/>
            <p:nvPr/>
          </p:nvSpPr>
          <p:spPr>
            <a:xfrm rot="3600000">
              <a:off x="2303825" y="1359295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4" name="等腰三角形 1693" descr="Isosceles 52">
              <a:extLst>
                <a:ext uri="{FF2B5EF4-FFF2-40B4-BE49-F238E27FC236}">
                  <a16:creationId xmlns:a16="http://schemas.microsoft.com/office/drawing/2014/main" id="{47E29D14-9D2C-44BD-A921-65459CC1BF29}"/>
                </a:ext>
              </a:extLst>
            </p:cNvPr>
            <p:cNvSpPr/>
            <p:nvPr/>
          </p:nvSpPr>
          <p:spPr>
            <a:xfrm>
              <a:off x="1895845" y="1752832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5" name="等腰三角形 1694" descr="Isosceles 52">
              <a:extLst>
                <a:ext uri="{FF2B5EF4-FFF2-40B4-BE49-F238E27FC236}">
                  <a16:creationId xmlns:a16="http://schemas.microsoft.com/office/drawing/2014/main" id="{3DA2AA47-3827-408B-95E1-F96EB6453C28}"/>
                </a:ext>
              </a:extLst>
            </p:cNvPr>
            <p:cNvSpPr/>
            <p:nvPr/>
          </p:nvSpPr>
          <p:spPr>
            <a:xfrm rot="18000000">
              <a:off x="2032668" y="2302922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3" name="等腰三角形 1732" descr="Isosceles 52">
              <a:extLst>
                <a:ext uri="{FF2B5EF4-FFF2-40B4-BE49-F238E27FC236}">
                  <a16:creationId xmlns:a16="http://schemas.microsoft.com/office/drawing/2014/main" id="{20B78D91-1A95-458A-946C-F77EF2F77212}"/>
                </a:ext>
              </a:extLst>
            </p:cNvPr>
            <p:cNvSpPr/>
            <p:nvPr/>
          </p:nvSpPr>
          <p:spPr>
            <a:xfrm rot="14400000">
              <a:off x="1487866" y="3717642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4" name="等腰三角形 1733" descr="Isosceles 52">
              <a:extLst>
                <a:ext uri="{FF2B5EF4-FFF2-40B4-BE49-F238E27FC236}">
                  <a16:creationId xmlns:a16="http://schemas.microsoft.com/office/drawing/2014/main" id="{E32012ED-8FD3-4AEA-904E-1DB1E8F44573}"/>
                </a:ext>
              </a:extLst>
            </p:cNvPr>
            <p:cNvSpPr/>
            <p:nvPr/>
          </p:nvSpPr>
          <p:spPr>
            <a:xfrm rot="10800000">
              <a:off x="1895845" y="3324105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5" name="等腰三角形 1734" descr="Isosceles 52">
              <a:extLst>
                <a:ext uri="{FF2B5EF4-FFF2-40B4-BE49-F238E27FC236}">
                  <a16:creationId xmlns:a16="http://schemas.microsoft.com/office/drawing/2014/main" id="{AAF616D7-EB6A-4241-9BCB-03572F7B2931}"/>
                </a:ext>
              </a:extLst>
            </p:cNvPr>
            <p:cNvSpPr/>
            <p:nvPr/>
          </p:nvSpPr>
          <p:spPr>
            <a:xfrm rot="7200000">
              <a:off x="1759022" y="2774016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6" name="等腰三角形 1735" descr="Isosceles 52">
              <a:extLst>
                <a:ext uri="{FF2B5EF4-FFF2-40B4-BE49-F238E27FC236}">
                  <a16:creationId xmlns:a16="http://schemas.microsoft.com/office/drawing/2014/main" id="{4BD60774-D733-4A0F-B756-DA698FDF05E9}"/>
                </a:ext>
              </a:extLst>
            </p:cNvPr>
            <p:cNvSpPr/>
            <p:nvPr/>
          </p:nvSpPr>
          <p:spPr>
            <a:xfrm rot="3600000">
              <a:off x="1214220" y="2617463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7" name="等腰三角形 1736" descr="Isosceles 52">
              <a:extLst>
                <a:ext uri="{FF2B5EF4-FFF2-40B4-BE49-F238E27FC236}">
                  <a16:creationId xmlns:a16="http://schemas.microsoft.com/office/drawing/2014/main" id="{D974FB33-3E2F-4867-9FF4-13209934EF7A}"/>
                </a:ext>
              </a:extLst>
            </p:cNvPr>
            <p:cNvSpPr/>
            <p:nvPr/>
          </p:nvSpPr>
          <p:spPr>
            <a:xfrm>
              <a:off x="806240" y="3011000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8" name="等腰三角形 1737" descr="Isosceles 52">
              <a:extLst>
                <a:ext uri="{FF2B5EF4-FFF2-40B4-BE49-F238E27FC236}">
                  <a16:creationId xmlns:a16="http://schemas.microsoft.com/office/drawing/2014/main" id="{80386948-9EEA-4E87-BD41-3FB8C433FB28}"/>
                </a:ext>
              </a:extLst>
            </p:cNvPr>
            <p:cNvSpPr/>
            <p:nvPr/>
          </p:nvSpPr>
          <p:spPr>
            <a:xfrm rot="18000000">
              <a:off x="943063" y="3561090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6" name="等腰三角形 1775" descr="Isosceles 52">
              <a:extLst>
                <a:ext uri="{FF2B5EF4-FFF2-40B4-BE49-F238E27FC236}">
                  <a16:creationId xmlns:a16="http://schemas.microsoft.com/office/drawing/2014/main" id="{58427719-E5AB-41EC-A330-6C629631B22A}"/>
                </a:ext>
              </a:extLst>
            </p:cNvPr>
            <p:cNvSpPr/>
            <p:nvPr/>
          </p:nvSpPr>
          <p:spPr>
            <a:xfrm rot="14400000">
              <a:off x="2032668" y="5290351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7" name="等腰三角形 1776" descr="Isosceles 52">
              <a:extLst>
                <a:ext uri="{FF2B5EF4-FFF2-40B4-BE49-F238E27FC236}">
                  <a16:creationId xmlns:a16="http://schemas.microsoft.com/office/drawing/2014/main" id="{862DBF94-808A-4758-B860-FFBB16CB733F}"/>
                </a:ext>
              </a:extLst>
            </p:cNvPr>
            <p:cNvSpPr/>
            <p:nvPr/>
          </p:nvSpPr>
          <p:spPr>
            <a:xfrm rot="10800000">
              <a:off x="2440647" y="4896814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8" name="等腰三角形 1777" descr="Isosceles 52">
              <a:extLst>
                <a:ext uri="{FF2B5EF4-FFF2-40B4-BE49-F238E27FC236}">
                  <a16:creationId xmlns:a16="http://schemas.microsoft.com/office/drawing/2014/main" id="{BEA4AC6A-2FD8-4C83-BB7F-B50DA85B7E38}"/>
                </a:ext>
              </a:extLst>
            </p:cNvPr>
            <p:cNvSpPr/>
            <p:nvPr/>
          </p:nvSpPr>
          <p:spPr>
            <a:xfrm rot="7200000">
              <a:off x="2303824" y="4346725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9" name="等腰三角形 1778" descr="Isosceles 52">
              <a:extLst>
                <a:ext uri="{FF2B5EF4-FFF2-40B4-BE49-F238E27FC236}">
                  <a16:creationId xmlns:a16="http://schemas.microsoft.com/office/drawing/2014/main" id="{E360E745-3770-4CE2-BA89-0A3DD406FEC2}"/>
                </a:ext>
              </a:extLst>
            </p:cNvPr>
            <p:cNvSpPr/>
            <p:nvPr/>
          </p:nvSpPr>
          <p:spPr>
            <a:xfrm rot="3600000">
              <a:off x="1759022" y="4190172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0" name="等腰三角形 1779" descr="Isosceles 52">
              <a:extLst>
                <a:ext uri="{FF2B5EF4-FFF2-40B4-BE49-F238E27FC236}">
                  <a16:creationId xmlns:a16="http://schemas.microsoft.com/office/drawing/2014/main" id="{50CDCD08-FACB-4A6C-BC32-2D897DA5493E}"/>
                </a:ext>
              </a:extLst>
            </p:cNvPr>
            <p:cNvSpPr/>
            <p:nvPr/>
          </p:nvSpPr>
          <p:spPr>
            <a:xfrm>
              <a:off x="1351042" y="4583709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1" name="等腰三角形 1780" descr="Isosceles 52">
              <a:extLst>
                <a:ext uri="{FF2B5EF4-FFF2-40B4-BE49-F238E27FC236}">
                  <a16:creationId xmlns:a16="http://schemas.microsoft.com/office/drawing/2014/main" id="{61957414-2FC7-4837-9001-2F7597C940FD}"/>
                </a:ext>
              </a:extLst>
            </p:cNvPr>
            <p:cNvSpPr/>
            <p:nvPr/>
          </p:nvSpPr>
          <p:spPr>
            <a:xfrm rot="18000000">
              <a:off x="1487865" y="5133799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DAD6DA72-4281-40E8-BACD-B434A055E7FD}"/>
              </a:ext>
            </a:extLst>
          </p:cNvPr>
          <p:cNvGrpSpPr/>
          <p:nvPr/>
        </p:nvGrpSpPr>
        <p:grpSpPr>
          <a:xfrm>
            <a:off x="968111" y="1438289"/>
            <a:ext cx="4397879" cy="4400716"/>
            <a:chOff x="968111" y="1438289"/>
            <a:chExt cx="4397879" cy="440071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12" name="等腰三角形 1511" descr="Isosceles 53">
              <a:extLst>
                <a:ext uri="{FF2B5EF4-FFF2-40B4-BE49-F238E27FC236}">
                  <a16:creationId xmlns:a16="http://schemas.microsoft.com/office/drawing/2014/main" id="{65CF9A27-F69D-461A-A6F1-391773F7DAC8}"/>
                </a:ext>
              </a:extLst>
            </p:cNvPr>
            <p:cNvSpPr/>
            <p:nvPr/>
          </p:nvSpPr>
          <p:spPr>
            <a:xfrm rot="10800000">
              <a:off x="2985450" y="395318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3" name="等腰三角形 1512" descr="Isosceles 53">
              <a:extLst>
                <a:ext uri="{FF2B5EF4-FFF2-40B4-BE49-F238E27FC236}">
                  <a16:creationId xmlns:a16="http://schemas.microsoft.com/office/drawing/2014/main" id="{DB9F7628-3AA7-4C63-89B7-8288F5AAE0CF}"/>
                </a:ext>
              </a:extLst>
            </p:cNvPr>
            <p:cNvSpPr/>
            <p:nvPr/>
          </p:nvSpPr>
          <p:spPr>
            <a:xfrm rot="7200000">
              <a:off x="3393429" y="3717642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4" name="等腰三角形 1513" descr="Isosceles 53">
              <a:extLst>
                <a:ext uri="{FF2B5EF4-FFF2-40B4-BE49-F238E27FC236}">
                  <a16:creationId xmlns:a16="http://schemas.microsoft.com/office/drawing/2014/main" id="{240746D2-A686-431A-BD09-73AFD0026DA3}"/>
                </a:ext>
              </a:extLst>
            </p:cNvPr>
            <p:cNvSpPr/>
            <p:nvPr/>
          </p:nvSpPr>
          <p:spPr>
            <a:xfrm rot="3600000">
              <a:off x="3393429" y="3246547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5" name="等腰三角形 1514" descr="Isosceles 53">
              <a:extLst>
                <a:ext uri="{FF2B5EF4-FFF2-40B4-BE49-F238E27FC236}">
                  <a16:creationId xmlns:a16="http://schemas.microsoft.com/office/drawing/2014/main" id="{16A8A2BF-565B-4750-8D74-F9D2848930F5}"/>
                </a:ext>
              </a:extLst>
            </p:cNvPr>
            <p:cNvSpPr/>
            <p:nvPr/>
          </p:nvSpPr>
          <p:spPr>
            <a:xfrm>
              <a:off x="2985450" y="3011000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6" name="等腰三角形 1515" descr="Isosceles 53">
              <a:extLst>
                <a:ext uri="{FF2B5EF4-FFF2-40B4-BE49-F238E27FC236}">
                  <a16:creationId xmlns:a16="http://schemas.microsoft.com/office/drawing/2014/main" id="{7C56E58F-A511-427E-8A00-382ADB81C1E5}"/>
                </a:ext>
              </a:extLst>
            </p:cNvPr>
            <p:cNvSpPr/>
            <p:nvPr/>
          </p:nvSpPr>
          <p:spPr>
            <a:xfrm rot="18000000">
              <a:off x="2577470" y="324654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7" name="等腰三角形 1516" descr="Isosceles 53">
              <a:extLst>
                <a:ext uri="{FF2B5EF4-FFF2-40B4-BE49-F238E27FC236}">
                  <a16:creationId xmlns:a16="http://schemas.microsoft.com/office/drawing/2014/main" id="{BE2C0CE5-CF1E-4D24-AEF0-10F55006F439}"/>
                </a:ext>
              </a:extLst>
            </p:cNvPr>
            <p:cNvSpPr/>
            <p:nvPr/>
          </p:nvSpPr>
          <p:spPr>
            <a:xfrm rot="14400000">
              <a:off x="2577471" y="3717642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5" name="等腰三角形 1554" descr="Isosceles 53">
              <a:extLst>
                <a:ext uri="{FF2B5EF4-FFF2-40B4-BE49-F238E27FC236}">
                  <a16:creationId xmlns:a16="http://schemas.microsoft.com/office/drawing/2014/main" id="{20385D8E-0120-4DBE-9E48-0CF0EC59C787}"/>
                </a:ext>
              </a:extLst>
            </p:cNvPr>
            <p:cNvSpPr/>
            <p:nvPr/>
          </p:nvSpPr>
          <p:spPr>
            <a:xfrm rot="10800000">
              <a:off x="3530252" y="5525900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6" name="等腰三角形 1555" descr="Isosceles 53">
              <a:extLst>
                <a:ext uri="{FF2B5EF4-FFF2-40B4-BE49-F238E27FC236}">
                  <a16:creationId xmlns:a16="http://schemas.microsoft.com/office/drawing/2014/main" id="{BE3B22E1-DB02-478F-9530-DF0AAA1899A1}"/>
                </a:ext>
              </a:extLst>
            </p:cNvPr>
            <p:cNvSpPr/>
            <p:nvPr/>
          </p:nvSpPr>
          <p:spPr>
            <a:xfrm rot="7200000">
              <a:off x="3938231" y="5290353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7" name="等腰三角形 1556" descr="Isosceles 53">
              <a:extLst>
                <a:ext uri="{FF2B5EF4-FFF2-40B4-BE49-F238E27FC236}">
                  <a16:creationId xmlns:a16="http://schemas.microsoft.com/office/drawing/2014/main" id="{1C4DA539-B11A-42FD-B7BA-A217771828EC}"/>
                </a:ext>
              </a:extLst>
            </p:cNvPr>
            <p:cNvSpPr/>
            <p:nvPr/>
          </p:nvSpPr>
          <p:spPr>
            <a:xfrm rot="3600000">
              <a:off x="3938231" y="481925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8" name="等腰三角形 1557" descr="Isosceles 53">
              <a:extLst>
                <a:ext uri="{FF2B5EF4-FFF2-40B4-BE49-F238E27FC236}">
                  <a16:creationId xmlns:a16="http://schemas.microsoft.com/office/drawing/2014/main" id="{6DC5D9C2-AF87-410E-8E5F-F0AB8554EB71}"/>
                </a:ext>
              </a:extLst>
            </p:cNvPr>
            <p:cNvSpPr/>
            <p:nvPr/>
          </p:nvSpPr>
          <p:spPr>
            <a:xfrm>
              <a:off x="3530252" y="458371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9" name="等腰三角形 1558" descr="Isosceles 53">
              <a:extLst>
                <a:ext uri="{FF2B5EF4-FFF2-40B4-BE49-F238E27FC236}">
                  <a16:creationId xmlns:a16="http://schemas.microsoft.com/office/drawing/2014/main" id="{6B1C103F-FC59-44BF-ACD1-573D24B6C9F9}"/>
                </a:ext>
              </a:extLst>
            </p:cNvPr>
            <p:cNvSpPr/>
            <p:nvPr/>
          </p:nvSpPr>
          <p:spPr>
            <a:xfrm rot="18000000">
              <a:off x="3122272" y="481925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0" name="等腰三角形 1559" descr="Isosceles 53">
              <a:extLst>
                <a:ext uri="{FF2B5EF4-FFF2-40B4-BE49-F238E27FC236}">
                  <a16:creationId xmlns:a16="http://schemas.microsoft.com/office/drawing/2014/main" id="{9C65A6B6-0C05-4FB8-89DE-B5AD20DB50F1}"/>
                </a:ext>
              </a:extLst>
            </p:cNvPr>
            <p:cNvSpPr/>
            <p:nvPr/>
          </p:nvSpPr>
          <p:spPr>
            <a:xfrm rot="14400000">
              <a:off x="3122273" y="5290353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8" name="等腰三角形 1597" descr="Isosceles 53">
              <a:extLst>
                <a:ext uri="{FF2B5EF4-FFF2-40B4-BE49-F238E27FC236}">
                  <a16:creationId xmlns:a16="http://schemas.microsoft.com/office/drawing/2014/main" id="{CEB07765-47E3-4833-A1D0-EC8F30B8A086}"/>
                </a:ext>
              </a:extLst>
            </p:cNvPr>
            <p:cNvSpPr/>
            <p:nvPr/>
          </p:nvSpPr>
          <p:spPr>
            <a:xfrm rot="10800000">
              <a:off x="4619858" y="4267732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9" name="等腰三角形 1598" descr="Isosceles 53">
              <a:extLst>
                <a:ext uri="{FF2B5EF4-FFF2-40B4-BE49-F238E27FC236}">
                  <a16:creationId xmlns:a16="http://schemas.microsoft.com/office/drawing/2014/main" id="{71F57C48-05D6-4DC7-9796-4FC5A77DFA69}"/>
                </a:ext>
              </a:extLst>
            </p:cNvPr>
            <p:cNvSpPr/>
            <p:nvPr/>
          </p:nvSpPr>
          <p:spPr>
            <a:xfrm rot="7200000">
              <a:off x="5027837" y="403218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0" name="等腰三角形 1599" descr="Isosceles 53">
              <a:extLst>
                <a:ext uri="{FF2B5EF4-FFF2-40B4-BE49-F238E27FC236}">
                  <a16:creationId xmlns:a16="http://schemas.microsoft.com/office/drawing/2014/main" id="{40DC9DED-3982-4DC1-822A-4E0A5AE47342}"/>
                </a:ext>
              </a:extLst>
            </p:cNvPr>
            <p:cNvSpPr/>
            <p:nvPr/>
          </p:nvSpPr>
          <p:spPr>
            <a:xfrm rot="3600000">
              <a:off x="5027837" y="3561090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1" name="等腰三角形 1600" descr="Isosceles 53">
              <a:extLst>
                <a:ext uri="{FF2B5EF4-FFF2-40B4-BE49-F238E27FC236}">
                  <a16:creationId xmlns:a16="http://schemas.microsoft.com/office/drawing/2014/main" id="{AC148694-49CF-4754-85C8-2287309CB8E6}"/>
                </a:ext>
              </a:extLst>
            </p:cNvPr>
            <p:cNvSpPr/>
            <p:nvPr/>
          </p:nvSpPr>
          <p:spPr>
            <a:xfrm>
              <a:off x="4619858" y="3325543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2" name="等腰三角形 1601" descr="Isosceles 53">
              <a:extLst>
                <a:ext uri="{FF2B5EF4-FFF2-40B4-BE49-F238E27FC236}">
                  <a16:creationId xmlns:a16="http://schemas.microsoft.com/office/drawing/2014/main" id="{31EEF0AA-8C38-4A90-8367-6FEB983191CB}"/>
                </a:ext>
              </a:extLst>
            </p:cNvPr>
            <p:cNvSpPr/>
            <p:nvPr/>
          </p:nvSpPr>
          <p:spPr>
            <a:xfrm rot="18000000">
              <a:off x="4211878" y="356109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3" name="等腰三角形 1602" descr="Isosceles 53">
              <a:extLst>
                <a:ext uri="{FF2B5EF4-FFF2-40B4-BE49-F238E27FC236}">
                  <a16:creationId xmlns:a16="http://schemas.microsoft.com/office/drawing/2014/main" id="{F5AF3704-50D8-4257-90D0-269ADE457EB2}"/>
                </a:ext>
              </a:extLst>
            </p:cNvPr>
            <p:cNvSpPr/>
            <p:nvPr/>
          </p:nvSpPr>
          <p:spPr>
            <a:xfrm rot="14400000">
              <a:off x="4211879" y="4032185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1" name="等腰三角形 1640" descr="Isosceles 53">
              <a:extLst>
                <a:ext uri="{FF2B5EF4-FFF2-40B4-BE49-F238E27FC236}">
                  <a16:creationId xmlns:a16="http://schemas.microsoft.com/office/drawing/2014/main" id="{DB82AEA3-5853-47A4-A96E-51EF24AC9DBD}"/>
                </a:ext>
              </a:extLst>
            </p:cNvPr>
            <p:cNvSpPr/>
            <p:nvPr/>
          </p:nvSpPr>
          <p:spPr>
            <a:xfrm rot="10800000">
              <a:off x="4075055" y="2695022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2" name="等腰三角形 1641" descr="Isosceles 53">
              <a:extLst>
                <a:ext uri="{FF2B5EF4-FFF2-40B4-BE49-F238E27FC236}">
                  <a16:creationId xmlns:a16="http://schemas.microsoft.com/office/drawing/2014/main" id="{68216A33-49F3-46A0-8751-843A0B4CCD2D}"/>
                </a:ext>
              </a:extLst>
            </p:cNvPr>
            <p:cNvSpPr/>
            <p:nvPr/>
          </p:nvSpPr>
          <p:spPr>
            <a:xfrm rot="7200000">
              <a:off x="4483034" y="245947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3" name="等腰三角形 1642" descr="Isosceles 53">
              <a:extLst>
                <a:ext uri="{FF2B5EF4-FFF2-40B4-BE49-F238E27FC236}">
                  <a16:creationId xmlns:a16="http://schemas.microsoft.com/office/drawing/2014/main" id="{DC80C3AD-344B-45F9-9EA0-30A20D60E7F8}"/>
                </a:ext>
              </a:extLst>
            </p:cNvPr>
            <p:cNvSpPr/>
            <p:nvPr/>
          </p:nvSpPr>
          <p:spPr>
            <a:xfrm rot="3600000">
              <a:off x="4483034" y="1988380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4" name="等腰三角形 1643" descr="Isosceles 53">
              <a:extLst>
                <a:ext uri="{FF2B5EF4-FFF2-40B4-BE49-F238E27FC236}">
                  <a16:creationId xmlns:a16="http://schemas.microsoft.com/office/drawing/2014/main" id="{9045A678-5FC4-47E5-BB18-3436866B6A60}"/>
                </a:ext>
              </a:extLst>
            </p:cNvPr>
            <p:cNvSpPr/>
            <p:nvPr/>
          </p:nvSpPr>
          <p:spPr>
            <a:xfrm>
              <a:off x="4075055" y="1752833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5" name="等腰三角形 1644" descr="Isosceles 53">
              <a:extLst>
                <a:ext uri="{FF2B5EF4-FFF2-40B4-BE49-F238E27FC236}">
                  <a16:creationId xmlns:a16="http://schemas.microsoft.com/office/drawing/2014/main" id="{056A55F9-7156-43EE-B740-2156E6A7579A}"/>
                </a:ext>
              </a:extLst>
            </p:cNvPr>
            <p:cNvSpPr/>
            <p:nvPr/>
          </p:nvSpPr>
          <p:spPr>
            <a:xfrm rot="18000000">
              <a:off x="3667075" y="198838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6" name="等腰三角形 1645" descr="Isosceles 53">
              <a:extLst>
                <a:ext uri="{FF2B5EF4-FFF2-40B4-BE49-F238E27FC236}">
                  <a16:creationId xmlns:a16="http://schemas.microsoft.com/office/drawing/2014/main" id="{8AB6F6DC-D29A-4ADD-98B8-18075AF47C9C}"/>
                </a:ext>
              </a:extLst>
            </p:cNvPr>
            <p:cNvSpPr/>
            <p:nvPr/>
          </p:nvSpPr>
          <p:spPr>
            <a:xfrm rot="14400000">
              <a:off x="3667076" y="2459475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4" name="等腰三角形 1683" descr="Isosceles 53">
              <a:extLst>
                <a:ext uri="{FF2B5EF4-FFF2-40B4-BE49-F238E27FC236}">
                  <a16:creationId xmlns:a16="http://schemas.microsoft.com/office/drawing/2014/main" id="{0D9B261E-CA98-41B7-B1B5-EAC98EF928ED}"/>
                </a:ext>
              </a:extLst>
            </p:cNvPr>
            <p:cNvSpPr/>
            <p:nvPr/>
          </p:nvSpPr>
          <p:spPr>
            <a:xfrm rot="10800000">
              <a:off x="2440648" y="238047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5" name="等腰三角形 1684" descr="Isosceles 53">
              <a:extLst>
                <a:ext uri="{FF2B5EF4-FFF2-40B4-BE49-F238E27FC236}">
                  <a16:creationId xmlns:a16="http://schemas.microsoft.com/office/drawing/2014/main" id="{EC347EAE-BCEF-4A5E-9082-EC0B03DEE267}"/>
                </a:ext>
              </a:extLst>
            </p:cNvPr>
            <p:cNvSpPr/>
            <p:nvPr/>
          </p:nvSpPr>
          <p:spPr>
            <a:xfrm rot="7200000">
              <a:off x="2848627" y="214493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6" name="等腰三角形 1685" descr="Isosceles 53">
              <a:extLst>
                <a:ext uri="{FF2B5EF4-FFF2-40B4-BE49-F238E27FC236}">
                  <a16:creationId xmlns:a16="http://schemas.microsoft.com/office/drawing/2014/main" id="{1BA8D1DC-CAF3-42BC-A9F9-8AC1902953D0}"/>
                </a:ext>
              </a:extLst>
            </p:cNvPr>
            <p:cNvSpPr/>
            <p:nvPr/>
          </p:nvSpPr>
          <p:spPr>
            <a:xfrm rot="3600000">
              <a:off x="2848627" y="1673836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7" name="等腰三角形 1686" descr="Isosceles 53">
              <a:extLst>
                <a:ext uri="{FF2B5EF4-FFF2-40B4-BE49-F238E27FC236}">
                  <a16:creationId xmlns:a16="http://schemas.microsoft.com/office/drawing/2014/main" id="{3E5BFAD4-F921-4DA7-BD0D-72C3F814CBE7}"/>
                </a:ext>
              </a:extLst>
            </p:cNvPr>
            <p:cNvSpPr/>
            <p:nvPr/>
          </p:nvSpPr>
          <p:spPr>
            <a:xfrm>
              <a:off x="2440648" y="143828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8" name="等腰三角形 1687" descr="Isosceles 53">
              <a:extLst>
                <a:ext uri="{FF2B5EF4-FFF2-40B4-BE49-F238E27FC236}">
                  <a16:creationId xmlns:a16="http://schemas.microsoft.com/office/drawing/2014/main" id="{C7591197-7E6A-4873-8249-4EB23D3E8506}"/>
                </a:ext>
              </a:extLst>
            </p:cNvPr>
            <p:cNvSpPr/>
            <p:nvPr/>
          </p:nvSpPr>
          <p:spPr>
            <a:xfrm rot="18000000">
              <a:off x="2032668" y="1673837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9" name="等腰三角形 1688" descr="Isosceles 53">
              <a:extLst>
                <a:ext uri="{FF2B5EF4-FFF2-40B4-BE49-F238E27FC236}">
                  <a16:creationId xmlns:a16="http://schemas.microsoft.com/office/drawing/2014/main" id="{06C55CCD-5C24-4730-8AFA-2E36D2071215}"/>
                </a:ext>
              </a:extLst>
            </p:cNvPr>
            <p:cNvSpPr/>
            <p:nvPr/>
          </p:nvSpPr>
          <p:spPr>
            <a:xfrm rot="14400000">
              <a:off x="2032669" y="2144931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7" name="等腰三角形 1726" descr="Isosceles 53">
              <a:extLst>
                <a:ext uri="{FF2B5EF4-FFF2-40B4-BE49-F238E27FC236}">
                  <a16:creationId xmlns:a16="http://schemas.microsoft.com/office/drawing/2014/main" id="{49C70137-4378-4D9D-A403-D068FB1F9632}"/>
                </a:ext>
              </a:extLst>
            </p:cNvPr>
            <p:cNvSpPr/>
            <p:nvPr/>
          </p:nvSpPr>
          <p:spPr>
            <a:xfrm rot="10800000">
              <a:off x="1351043" y="3638646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8" name="等腰三角形 1727" descr="Isosceles 53">
              <a:extLst>
                <a:ext uri="{FF2B5EF4-FFF2-40B4-BE49-F238E27FC236}">
                  <a16:creationId xmlns:a16="http://schemas.microsoft.com/office/drawing/2014/main" id="{B02EA70A-F56B-446F-982A-FF353728067C}"/>
                </a:ext>
              </a:extLst>
            </p:cNvPr>
            <p:cNvSpPr/>
            <p:nvPr/>
          </p:nvSpPr>
          <p:spPr>
            <a:xfrm rot="7200000">
              <a:off x="1759022" y="340309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9" name="等腰三角形 1728" descr="Isosceles 53">
              <a:extLst>
                <a:ext uri="{FF2B5EF4-FFF2-40B4-BE49-F238E27FC236}">
                  <a16:creationId xmlns:a16="http://schemas.microsoft.com/office/drawing/2014/main" id="{11232B0C-F732-4AFA-9542-F01566EB2D0E}"/>
                </a:ext>
              </a:extLst>
            </p:cNvPr>
            <p:cNvSpPr/>
            <p:nvPr/>
          </p:nvSpPr>
          <p:spPr>
            <a:xfrm rot="3600000">
              <a:off x="1759022" y="2932004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0" name="等腰三角形 1729" descr="Isosceles 53">
              <a:extLst>
                <a:ext uri="{FF2B5EF4-FFF2-40B4-BE49-F238E27FC236}">
                  <a16:creationId xmlns:a16="http://schemas.microsoft.com/office/drawing/2014/main" id="{FBCA1979-FFD1-43CB-B65B-41B4A91CF980}"/>
                </a:ext>
              </a:extLst>
            </p:cNvPr>
            <p:cNvSpPr/>
            <p:nvPr/>
          </p:nvSpPr>
          <p:spPr>
            <a:xfrm>
              <a:off x="1351043" y="2696457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1" name="等腰三角形 1730" descr="Isosceles 53">
              <a:extLst>
                <a:ext uri="{FF2B5EF4-FFF2-40B4-BE49-F238E27FC236}">
                  <a16:creationId xmlns:a16="http://schemas.microsoft.com/office/drawing/2014/main" id="{497158B9-3481-46AB-AF6A-5D785E84F370}"/>
                </a:ext>
              </a:extLst>
            </p:cNvPr>
            <p:cNvSpPr/>
            <p:nvPr/>
          </p:nvSpPr>
          <p:spPr>
            <a:xfrm rot="18000000">
              <a:off x="943063" y="293200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2" name="等腰三角形 1731" descr="Isosceles 53">
              <a:extLst>
                <a:ext uri="{FF2B5EF4-FFF2-40B4-BE49-F238E27FC236}">
                  <a16:creationId xmlns:a16="http://schemas.microsoft.com/office/drawing/2014/main" id="{757DEEB5-FB3D-45CA-9A02-525A03ABCA4C}"/>
                </a:ext>
              </a:extLst>
            </p:cNvPr>
            <p:cNvSpPr/>
            <p:nvPr/>
          </p:nvSpPr>
          <p:spPr>
            <a:xfrm rot="14400000">
              <a:off x="943064" y="3403099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0" name="等腰三角形 1769" descr="Isosceles 53">
              <a:extLst>
                <a:ext uri="{FF2B5EF4-FFF2-40B4-BE49-F238E27FC236}">
                  <a16:creationId xmlns:a16="http://schemas.microsoft.com/office/drawing/2014/main" id="{316CE673-6D57-4693-93F1-F8D94CD51969}"/>
                </a:ext>
              </a:extLst>
            </p:cNvPr>
            <p:cNvSpPr/>
            <p:nvPr/>
          </p:nvSpPr>
          <p:spPr>
            <a:xfrm rot="10800000">
              <a:off x="1895845" y="521135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1" name="等腰三角形 1770" descr="Isosceles 53">
              <a:extLst>
                <a:ext uri="{FF2B5EF4-FFF2-40B4-BE49-F238E27FC236}">
                  <a16:creationId xmlns:a16="http://schemas.microsoft.com/office/drawing/2014/main" id="{4CD48544-3279-4EA1-8CAD-CA3534A504D8}"/>
                </a:ext>
              </a:extLst>
            </p:cNvPr>
            <p:cNvSpPr/>
            <p:nvPr/>
          </p:nvSpPr>
          <p:spPr>
            <a:xfrm rot="7200000">
              <a:off x="2303824" y="497580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2" name="等腰三角形 1771" descr="Isosceles 53">
              <a:extLst>
                <a:ext uri="{FF2B5EF4-FFF2-40B4-BE49-F238E27FC236}">
                  <a16:creationId xmlns:a16="http://schemas.microsoft.com/office/drawing/2014/main" id="{2684EA24-549A-418F-974C-24B3A191841A}"/>
                </a:ext>
              </a:extLst>
            </p:cNvPr>
            <p:cNvSpPr/>
            <p:nvPr/>
          </p:nvSpPr>
          <p:spPr>
            <a:xfrm rot="3600000">
              <a:off x="2303824" y="4504713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3" name="等腰三角形 1772" descr="Isosceles 53">
              <a:extLst>
                <a:ext uri="{FF2B5EF4-FFF2-40B4-BE49-F238E27FC236}">
                  <a16:creationId xmlns:a16="http://schemas.microsoft.com/office/drawing/2014/main" id="{037BE319-59C8-4582-A710-19E1D8C4B49F}"/>
                </a:ext>
              </a:extLst>
            </p:cNvPr>
            <p:cNvSpPr/>
            <p:nvPr/>
          </p:nvSpPr>
          <p:spPr>
            <a:xfrm>
              <a:off x="1895845" y="4269166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4" name="等腰三角形 1773" descr="Isosceles 53">
              <a:extLst>
                <a:ext uri="{FF2B5EF4-FFF2-40B4-BE49-F238E27FC236}">
                  <a16:creationId xmlns:a16="http://schemas.microsoft.com/office/drawing/2014/main" id="{5AAB37A4-8D1C-4A0C-8323-C2BBEECD6DFE}"/>
                </a:ext>
              </a:extLst>
            </p:cNvPr>
            <p:cNvSpPr/>
            <p:nvPr/>
          </p:nvSpPr>
          <p:spPr>
            <a:xfrm rot="18000000">
              <a:off x="1487865" y="4504714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5" name="等腰三角形 1774" descr="Isosceles 53">
              <a:extLst>
                <a:ext uri="{FF2B5EF4-FFF2-40B4-BE49-F238E27FC236}">
                  <a16:creationId xmlns:a16="http://schemas.microsoft.com/office/drawing/2014/main" id="{E43175EA-F74A-43FB-BEB9-D0BA77EAC853}"/>
                </a:ext>
              </a:extLst>
            </p:cNvPr>
            <p:cNvSpPr/>
            <p:nvPr/>
          </p:nvSpPr>
          <p:spPr>
            <a:xfrm rot="14400000">
              <a:off x="1487866" y="4975808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B835DB2-B578-43F6-9EC3-27E8A0F7A226}"/>
              </a:ext>
            </a:extLst>
          </p:cNvPr>
          <p:cNvGrpSpPr/>
          <p:nvPr/>
        </p:nvGrpSpPr>
        <p:grpSpPr>
          <a:xfrm>
            <a:off x="806240" y="1334246"/>
            <a:ext cx="4721621" cy="4608804"/>
            <a:chOff x="806240" y="1334246"/>
            <a:chExt cx="4721621" cy="460880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06" name="等腰三角形 1505" descr="Isosceles 54">
              <a:extLst>
                <a:ext uri="{FF2B5EF4-FFF2-40B4-BE49-F238E27FC236}">
                  <a16:creationId xmlns:a16="http://schemas.microsoft.com/office/drawing/2014/main" id="{CC531DBD-C932-451B-A5A5-279BDB5BACC6}"/>
                </a:ext>
              </a:extLst>
            </p:cNvPr>
            <p:cNvSpPr/>
            <p:nvPr/>
          </p:nvSpPr>
          <p:spPr>
            <a:xfrm rot="7200000">
              <a:off x="2848626" y="4032185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7" name="等腰三角形 1506" descr="Isosceles 54">
              <a:extLst>
                <a:ext uri="{FF2B5EF4-FFF2-40B4-BE49-F238E27FC236}">
                  <a16:creationId xmlns:a16="http://schemas.microsoft.com/office/drawing/2014/main" id="{33F511A5-ACA4-48D2-A21B-642EC7463823}"/>
                </a:ext>
              </a:extLst>
            </p:cNvPr>
            <p:cNvSpPr/>
            <p:nvPr/>
          </p:nvSpPr>
          <p:spPr>
            <a:xfrm rot="3600000">
              <a:off x="3393428" y="3875632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8" name="等腰三角形 1507" descr="Isosceles 54">
              <a:extLst>
                <a:ext uri="{FF2B5EF4-FFF2-40B4-BE49-F238E27FC236}">
                  <a16:creationId xmlns:a16="http://schemas.microsoft.com/office/drawing/2014/main" id="{EF379189-E3D1-4979-A629-FEE24F5595E6}"/>
                </a:ext>
              </a:extLst>
            </p:cNvPr>
            <p:cNvSpPr/>
            <p:nvPr/>
          </p:nvSpPr>
          <p:spPr>
            <a:xfrm>
              <a:off x="3530251" y="3325542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9" name="等腰三角形 1508" descr="Isosceles 54">
              <a:extLst>
                <a:ext uri="{FF2B5EF4-FFF2-40B4-BE49-F238E27FC236}">
                  <a16:creationId xmlns:a16="http://schemas.microsoft.com/office/drawing/2014/main" id="{72AA45E8-1365-406A-8832-9E512BBD9E57}"/>
                </a:ext>
              </a:extLst>
            </p:cNvPr>
            <p:cNvSpPr/>
            <p:nvPr/>
          </p:nvSpPr>
          <p:spPr>
            <a:xfrm rot="18000000">
              <a:off x="3122272" y="2932005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0" name="等腰三角形 1509" descr="Isosceles 54">
              <a:extLst>
                <a:ext uri="{FF2B5EF4-FFF2-40B4-BE49-F238E27FC236}">
                  <a16:creationId xmlns:a16="http://schemas.microsoft.com/office/drawing/2014/main" id="{D65C29A3-3913-4188-A9B6-F93B3D922AF0}"/>
                </a:ext>
              </a:extLst>
            </p:cNvPr>
            <p:cNvSpPr/>
            <p:nvPr/>
          </p:nvSpPr>
          <p:spPr>
            <a:xfrm rot="14400000">
              <a:off x="2577469" y="3088558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1" name="等腰三角形 1510" descr="Isosceles 54">
              <a:extLst>
                <a:ext uri="{FF2B5EF4-FFF2-40B4-BE49-F238E27FC236}">
                  <a16:creationId xmlns:a16="http://schemas.microsoft.com/office/drawing/2014/main" id="{798FD9FB-5CEC-4E53-A472-A8F9D03A99B1}"/>
                </a:ext>
              </a:extLst>
            </p:cNvPr>
            <p:cNvSpPr/>
            <p:nvPr/>
          </p:nvSpPr>
          <p:spPr>
            <a:xfrm rot="10800000">
              <a:off x="2440647" y="3638647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9" name="等腰三角形 1548" descr="Isosceles 54">
              <a:extLst>
                <a:ext uri="{FF2B5EF4-FFF2-40B4-BE49-F238E27FC236}">
                  <a16:creationId xmlns:a16="http://schemas.microsoft.com/office/drawing/2014/main" id="{64847D59-7BE5-4C8E-8F58-234563F96163}"/>
                </a:ext>
              </a:extLst>
            </p:cNvPr>
            <p:cNvSpPr/>
            <p:nvPr/>
          </p:nvSpPr>
          <p:spPr>
            <a:xfrm rot="7200000">
              <a:off x="3393428" y="5604896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0" name="等腰三角形 1549" descr="Isosceles 54">
              <a:extLst>
                <a:ext uri="{FF2B5EF4-FFF2-40B4-BE49-F238E27FC236}">
                  <a16:creationId xmlns:a16="http://schemas.microsoft.com/office/drawing/2014/main" id="{B047E0A1-E047-4951-A505-3D3BF516A1E6}"/>
                </a:ext>
              </a:extLst>
            </p:cNvPr>
            <p:cNvSpPr/>
            <p:nvPr/>
          </p:nvSpPr>
          <p:spPr>
            <a:xfrm rot="3600000">
              <a:off x="3938230" y="5448343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1" name="等腰三角形 1550" descr="Isosceles 54">
              <a:extLst>
                <a:ext uri="{FF2B5EF4-FFF2-40B4-BE49-F238E27FC236}">
                  <a16:creationId xmlns:a16="http://schemas.microsoft.com/office/drawing/2014/main" id="{51E5DB14-4151-466E-AF19-CC241488161B}"/>
                </a:ext>
              </a:extLst>
            </p:cNvPr>
            <p:cNvSpPr/>
            <p:nvPr/>
          </p:nvSpPr>
          <p:spPr>
            <a:xfrm>
              <a:off x="4075053" y="4898253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2" name="等腰三角形 1551" descr="Isosceles 54">
              <a:extLst>
                <a:ext uri="{FF2B5EF4-FFF2-40B4-BE49-F238E27FC236}">
                  <a16:creationId xmlns:a16="http://schemas.microsoft.com/office/drawing/2014/main" id="{FBF16EFC-D606-43F3-89A4-0C74AB34D548}"/>
                </a:ext>
              </a:extLst>
            </p:cNvPr>
            <p:cNvSpPr/>
            <p:nvPr/>
          </p:nvSpPr>
          <p:spPr>
            <a:xfrm rot="18000000">
              <a:off x="3667074" y="4504716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3" name="等腰三角形 1552" descr="Isosceles 54">
              <a:extLst>
                <a:ext uri="{FF2B5EF4-FFF2-40B4-BE49-F238E27FC236}">
                  <a16:creationId xmlns:a16="http://schemas.microsoft.com/office/drawing/2014/main" id="{48314B00-09E3-475F-9404-7012CB37E71E}"/>
                </a:ext>
              </a:extLst>
            </p:cNvPr>
            <p:cNvSpPr/>
            <p:nvPr/>
          </p:nvSpPr>
          <p:spPr>
            <a:xfrm rot="14400000">
              <a:off x="3122271" y="4661269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4" name="等腰三角形 1553" descr="Isosceles 54">
              <a:extLst>
                <a:ext uri="{FF2B5EF4-FFF2-40B4-BE49-F238E27FC236}">
                  <a16:creationId xmlns:a16="http://schemas.microsoft.com/office/drawing/2014/main" id="{71578ED7-88F9-4BF5-A27F-2DD5465505D0}"/>
                </a:ext>
              </a:extLst>
            </p:cNvPr>
            <p:cNvSpPr/>
            <p:nvPr/>
          </p:nvSpPr>
          <p:spPr>
            <a:xfrm rot="10800000">
              <a:off x="2985449" y="5211358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2" name="等腰三角形 1591" descr="Isosceles 54">
              <a:extLst>
                <a:ext uri="{FF2B5EF4-FFF2-40B4-BE49-F238E27FC236}">
                  <a16:creationId xmlns:a16="http://schemas.microsoft.com/office/drawing/2014/main" id="{3EEA4A51-B9DD-4D1F-BB71-911B62FEEB57}"/>
                </a:ext>
              </a:extLst>
            </p:cNvPr>
            <p:cNvSpPr/>
            <p:nvPr/>
          </p:nvSpPr>
          <p:spPr>
            <a:xfrm rot="7200000">
              <a:off x="4483034" y="4346728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3" name="等腰三角形 1592" descr="Isosceles 54">
              <a:extLst>
                <a:ext uri="{FF2B5EF4-FFF2-40B4-BE49-F238E27FC236}">
                  <a16:creationId xmlns:a16="http://schemas.microsoft.com/office/drawing/2014/main" id="{F1F85C9B-7C49-4A81-97CF-39E354A1A423}"/>
                </a:ext>
              </a:extLst>
            </p:cNvPr>
            <p:cNvSpPr/>
            <p:nvPr/>
          </p:nvSpPr>
          <p:spPr>
            <a:xfrm rot="3600000">
              <a:off x="5027836" y="4190175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4" name="等腰三角形 1593" descr="Isosceles 54">
              <a:extLst>
                <a:ext uri="{FF2B5EF4-FFF2-40B4-BE49-F238E27FC236}">
                  <a16:creationId xmlns:a16="http://schemas.microsoft.com/office/drawing/2014/main" id="{F72B600A-C03E-4D32-B86D-1BFEC5AF63CA}"/>
                </a:ext>
              </a:extLst>
            </p:cNvPr>
            <p:cNvSpPr/>
            <p:nvPr/>
          </p:nvSpPr>
          <p:spPr>
            <a:xfrm>
              <a:off x="5164659" y="3640085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5" name="等腰三角形 1594" descr="Isosceles 54">
              <a:extLst>
                <a:ext uri="{FF2B5EF4-FFF2-40B4-BE49-F238E27FC236}">
                  <a16:creationId xmlns:a16="http://schemas.microsoft.com/office/drawing/2014/main" id="{82D88CB5-59EF-456A-9F37-5BC74BC53E81}"/>
                </a:ext>
              </a:extLst>
            </p:cNvPr>
            <p:cNvSpPr/>
            <p:nvPr/>
          </p:nvSpPr>
          <p:spPr>
            <a:xfrm rot="18000000">
              <a:off x="4756680" y="3246548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6" name="等腰三角形 1595" descr="Isosceles 54">
              <a:extLst>
                <a:ext uri="{FF2B5EF4-FFF2-40B4-BE49-F238E27FC236}">
                  <a16:creationId xmlns:a16="http://schemas.microsoft.com/office/drawing/2014/main" id="{7D02F761-8320-48FE-BA60-F0454425B732}"/>
                </a:ext>
              </a:extLst>
            </p:cNvPr>
            <p:cNvSpPr/>
            <p:nvPr/>
          </p:nvSpPr>
          <p:spPr>
            <a:xfrm rot="14400000">
              <a:off x="4211877" y="340310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7" name="等腰三角形 1596" descr="Isosceles 54">
              <a:extLst>
                <a:ext uri="{FF2B5EF4-FFF2-40B4-BE49-F238E27FC236}">
                  <a16:creationId xmlns:a16="http://schemas.microsoft.com/office/drawing/2014/main" id="{AE943005-E13F-48B0-8C3C-E9FF82438BE4}"/>
                </a:ext>
              </a:extLst>
            </p:cNvPr>
            <p:cNvSpPr/>
            <p:nvPr/>
          </p:nvSpPr>
          <p:spPr>
            <a:xfrm rot="10800000">
              <a:off x="4075055" y="3953190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5" name="等腰三角形 1634" descr="Isosceles 54">
              <a:extLst>
                <a:ext uri="{FF2B5EF4-FFF2-40B4-BE49-F238E27FC236}">
                  <a16:creationId xmlns:a16="http://schemas.microsoft.com/office/drawing/2014/main" id="{0B01F46C-CD2C-472E-93B1-D2097BD07D86}"/>
                </a:ext>
              </a:extLst>
            </p:cNvPr>
            <p:cNvSpPr/>
            <p:nvPr/>
          </p:nvSpPr>
          <p:spPr>
            <a:xfrm rot="7200000">
              <a:off x="3938231" y="2774018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6" name="等腰三角形 1635" descr="Isosceles 54">
              <a:extLst>
                <a:ext uri="{FF2B5EF4-FFF2-40B4-BE49-F238E27FC236}">
                  <a16:creationId xmlns:a16="http://schemas.microsoft.com/office/drawing/2014/main" id="{60D5D592-78B5-47D2-9DD8-F71F6AF6CA58}"/>
                </a:ext>
              </a:extLst>
            </p:cNvPr>
            <p:cNvSpPr/>
            <p:nvPr/>
          </p:nvSpPr>
          <p:spPr>
            <a:xfrm rot="3600000">
              <a:off x="4483033" y="2617465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7" name="等腰三角形 1636" descr="Isosceles 54">
              <a:extLst>
                <a:ext uri="{FF2B5EF4-FFF2-40B4-BE49-F238E27FC236}">
                  <a16:creationId xmlns:a16="http://schemas.microsoft.com/office/drawing/2014/main" id="{BD2BB085-B58A-4BE3-864A-F6C67692787E}"/>
                </a:ext>
              </a:extLst>
            </p:cNvPr>
            <p:cNvSpPr/>
            <p:nvPr/>
          </p:nvSpPr>
          <p:spPr>
            <a:xfrm>
              <a:off x="4619856" y="2067375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8" name="等腰三角形 1637" descr="Isosceles 54">
              <a:extLst>
                <a:ext uri="{FF2B5EF4-FFF2-40B4-BE49-F238E27FC236}">
                  <a16:creationId xmlns:a16="http://schemas.microsoft.com/office/drawing/2014/main" id="{FA46EA6E-BBA4-4D97-B366-6AF4CF6B01B9}"/>
                </a:ext>
              </a:extLst>
            </p:cNvPr>
            <p:cNvSpPr/>
            <p:nvPr/>
          </p:nvSpPr>
          <p:spPr>
            <a:xfrm rot="18000000">
              <a:off x="4211877" y="1673838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9" name="等腰三角形 1638" descr="Isosceles 54">
              <a:extLst>
                <a:ext uri="{FF2B5EF4-FFF2-40B4-BE49-F238E27FC236}">
                  <a16:creationId xmlns:a16="http://schemas.microsoft.com/office/drawing/2014/main" id="{121BB829-61FF-4BAC-9FA7-0049AEED3D3F}"/>
                </a:ext>
              </a:extLst>
            </p:cNvPr>
            <p:cNvSpPr/>
            <p:nvPr/>
          </p:nvSpPr>
          <p:spPr>
            <a:xfrm rot="14400000">
              <a:off x="3667074" y="183039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0" name="等腰三角形 1639" descr="Isosceles 54">
              <a:extLst>
                <a:ext uri="{FF2B5EF4-FFF2-40B4-BE49-F238E27FC236}">
                  <a16:creationId xmlns:a16="http://schemas.microsoft.com/office/drawing/2014/main" id="{63088E4F-781E-4A3E-BD89-40A2B72E1912}"/>
                </a:ext>
              </a:extLst>
            </p:cNvPr>
            <p:cNvSpPr/>
            <p:nvPr/>
          </p:nvSpPr>
          <p:spPr>
            <a:xfrm rot="10800000">
              <a:off x="3530252" y="2380480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8" name="等腰三角形 1677" descr="Isosceles 54">
              <a:extLst>
                <a:ext uri="{FF2B5EF4-FFF2-40B4-BE49-F238E27FC236}">
                  <a16:creationId xmlns:a16="http://schemas.microsoft.com/office/drawing/2014/main" id="{68A65D6D-DEF9-40F9-B75C-4F1ADB743BA7}"/>
                </a:ext>
              </a:extLst>
            </p:cNvPr>
            <p:cNvSpPr/>
            <p:nvPr/>
          </p:nvSpPr>
          <p:spPr>
            <a:xfrm rot="7200000">
              <a:off x="2303824" y="2459474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9" name="等腰三角形 1678" descr="Isosceles 54">
              <a:extLst>
                <a:ext uri="{FF2B5EF4-FFF2-40B4-BE49-F238E27FC236}">
                  <a16:creationId xmlns:a16="http://schemas.microsoft.com/office/drawing/2014/main" id="{942F48F5-891C-475E-AA86-716A2760009A}"/>
                </a:ext>
              </a:extLst>
            </p:cNvPr>
            <p:cNvSpPr/>
            <p:nvPr/>
          </p:nvSpPr>
          <p:spPr>
            <a:xfrm rot="3600000">
              <a:off x="2848626" y="2302921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0" name="等腰三角形 1679" descr="Isosceles 54">
              <a:extLst>
                <a:ext uri="{FF2B5EF4-FFF2-40B4-BE49-F238E27FC236}">
                  <a16:creationId xmlns:a16="http://schemas.microsoft.com/office/drawing/2014/main" id="{F21C6C8E-DFA1-47A3-93E5-BB4991702BEB}"/>
                </a:ext>
              </a:extLst>
            </p:cNvPr>
            <p:cNvSpPr/>
            <p:nvPr/>
          </p:nvSpPr>
          <p:spPr>
            <a:xfrm>
              <a:off x="2985449" y="1752831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1" name="等腰三角形 1680" descr="Isosceles 54">
              <a:extLst>
                <a:ext uri="{FF2B5EF4-FFF2-40B4-BE49-F238E27FC236}">
                  <a16:creationId xmlns:a16="http://schemas.microsoft.com/office/drawing/2014/main" id="{1C1CB449-553B-45C9-8A37-F2A4C5A4BB38}"/>
                </a:ext>
              </a:extLst>
            </p:cNvPr>
            <p:cNvSpPr/>
            <p:nvPr/>
          </p:nvSpPr>
          <p:spPr>
            <a:xfrm rot="18000000">
              <a:off x="2577470" y="1359294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2" name="等腰三角形 1681" descr="Isosceles 54">
              <a:extLst>
                <a:ext uri="{FF2B5EF4-FFF2-40B4-BE49-F238E27FC236}">
                  <a16:creationId xmlns:a16="http://schemas.microsoft.com/office/drawing/2014/main" id="{3D2AE43D-48E9-4CC9-A5C1-6D118486CB1C}"/>
                </a:ext>
              </a:extLst>
            </p:cNvPr>
            <p:cNvSpPr/>
            <p:nvPr/>
          </p:nvSpPr>
          <p:spPr>
            <a:xfrm rot="14400000">
              <a:off x="2032667" y="1515847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3" name="等腰三角形 1682" descr="Isosceles 54">
              <a:extLst>
                <a:ext uri="{FF2B5EF4-FFF2-40B4-BE49-F238E27FC236}">
                  <a16:creationId xmlns:a16="http://schemas.microsoft.com/office/drawing/2014/main" id="{2689A40B-56F9-406A-90EA-83E97A3E9B49}"/>
                </a:ext>
              </a:extLst>
            </p:cNvPr>
            <p:cNvSpPr/>
            <p:nvPr/>
          </p:nvSpPr>
          <p:spPr>
            <a:xfrm rot="10800000">
              <a:off x="1895845" y="2065936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1" name="等腰三角形 1720" descr="Isosceles 54">
              <a:extLst>
                <a:ext uri="{FF2B5EF4-FFF2-40B4-BE49-F238E27FC236}">
                  <a16:creationId xmlns:a16="http://schemas.microsoft.com/office/drawing/2014/main" id="{8321DA45-554A-48EC-BD45-0A9DF1CEA96D}"/>
                </a:ext>
              </a:extLst>
            </p:cNvPr>
            <p:cNvSpPr/>
            <p:nvPr/>
          </p:nvSpPr>
          <p:spPr>
            <a:xfrm rot="7200000">
              <a:off x="1214219" y="3717642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2" name="等腰三角形 1721" descr="Isosceles 54">
              <a:extLst>
                <a:ext uri="{FF2B5EF4-FFF2-40B4-BE49-F238E27FC236}">
                  <a16:creationId xmlns:a16="http://schemas.microsoft.com/office/drawing/2014/main" id="{FEBC0421-271B-472F-A4DD-F1167D5C494C}"/>
                </a:ext>
              </a:extLst>
            </p:cNvPr>
            <p:cNvSpPr/>
            <p:nvPr/>
          </p:nvSpPr>
          <p:spPr>
            <a:xfrm rot="3600000">
              <a:off x="1759021" y="3561089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3" name="等腰三角形 1722" descr="Isosceles 54">
              <a:extLst>
                <a:ext uri="{FF2B5EF4-FFF2-40B4-BE49-F238E27FC236}">
                  <a16:creationId xmlns:a16="http://schemas.microsoft.com/office/drawing/2014/main" id="{41BC5458-2470-4187-B4DA-46169D7DEC08}"/>
                </a:ext>
              </a:extLst>
            </p:cNvPr>
            <p:cNvSpPr/>
            <p:nvPr/>
          </p:nvSpPr>
          <p:spPr>
            <a:xfrm>
              <a:off x="1895844" y="3010999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4" name="等腰三角形 1723" descr="Isosceles 54">
              <a:extLst>
                <a:ext uri="{FF2B5EF4-FFF2-40B4-BE49-F238E27FC236}">
                  <a16:creationId xmlns:a16="http://schemas.microsoft.com/office/drawing/2014/main" id="{16F461A5-25C0-44EA-85B5-C0489DD41449}"/>
                </a:ext>
              </a:extLst>
            </p:cNvPr>
            <p:cNvSpPr/>
            <p:nvPr/>
          </p:nvSpPr>
          <p:spPr>
            <a:xfrm rot="18000000">
              <a:off x="1487865" y="2617462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5" name="等腰三角形 1724" descr="Isosceles 54">
              <a:extLst>
                <a:ext uri="{FF2B5EF4-FFF2-40B4-BE49-F238E27FC236}">
                  <a16:creationId xmlns:a16="http://schemas.microsoft.com/office/drawing/2014/main" id="{4CB426A8-729B-46B9-B208-30F2680F4B21}"/>
                </a:ext>
              </a:extLst>
            </p:cNvPr>
            <p:cNvSpPr/>
            <p:nvPr/>
          </p:nvSpPr>
          <p:spPr>
            <a:xfrm rot="14400000">
              <a:off x="943062" y="277401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6" name="等腰三角形 1725" descr="Isosceles 54">
              <a:extLst>
                <a:ext uri="{FF2B5EF4-FFF2-40B4-BE49-F238E27FC236}">
                  <a16:creationId xmlns:a16="http://schemas.microsoft.com/office/drawing/2014/main" id="{32C7D9AB-37BF-4F5B-A828-56B3FDB472AD}"/>
                </a:ext>
              </a:extLst>
            </p:cNvPr>
            <p:cNvSpPr/>
            <p:nvPr/>
          </p:nvSpPr>
          <p:spPr>
            <a:xfrm rot="10800000">
              <a:off x="806240" y="3324104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4" name="等腰三角形 1763" descr="Isosceles 54">
              <a:extLst>
                <a:ext uri="{FF2B5EF4-FFF2-40B4-BE49-F238E27FC236}">
                  <a16:creationId xmlns:a16="http://schemas.microsoft.com/office/drawing/2014/main" id="{0AFCEE97-8790-4A7F-83F4-A8FFE45F93A2}"/>
                </a:ext>
              </a:extLst>
            </p:cNvPr>
            <p:cNvSpPr/>
            <p:nvPr/>
          </p:nvSpPr>
          <p:spPr>
            <a:xfrm rot="7200000">
              <a:off x="1759021" y="5290351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5" name="等腰三角形 1764" descr="Isosceles 54">
              <a:extLst>
                <a:ext uri="{FF2B5EF4-FFF2-40B4-BE49-F238E27FC236}">
                  <a16:creationId xmlns:a16="http://schemas.microsoft.com/office/drawing/2014/main" id="{5751C8E8-185D-4184-90EB-5BEF1F40C1B1}"/>
                </a:ext>
              </a:extLst>
            </p:cNvPr>
            <p:cNvSpPr/>
            <p:nvPr/>
          </p:nvSpPr>
          <p:spPr>
            <a:xfrm rot="3600000">
              <a:off x="2303823" y="5133798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6" name="等腰三角形 1765" descr="Isosceles 54">
              <a:extLst>
                <a:ext uri="{FF2B5EF4-FFF2-40B4-BE49-F238E27FC236}">
                  <a16:creationId xmlns:a16="http://schemas.microsoft.com/office/drawing/2014/main" id="{1D23663F-1600-4035-AE3A-AB17CD2AA6FA}"/>
                </a:ext>
              </a:extLst>
            </p:cNvPr>
            <p:cNvSpPr/>
            <p:nvPr/>
          </p:nvSpPr>
          <p:spPr>
            <a:xfrm>
              <a:off x="2440646" y="4583708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7" name="等腰三角形 1766" descr="Isosceles 54">
              <a:extLst>
                <a:ext uri="{FF2B5EF4-FFF2-40B4-BE49-F238E27FC236}">
                  <a16:creationId xmlns:a16="http://schemas.microsoft.com/office/drawing/2014/main" id="{547608A2-6B2B-4834-88DC-12C4F2486187}"/>
                </a:ext>
              </a:extLst>
            </p:cNvPr>
            <p:cNvSpPr/>
            <p:nvPr/>
          </p:nvSpPr>
          <p:spPr>
            <a:xfrm rot="18000000">
              <a:off x="2032667" y="4190171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8" name="等腰三角形 1767" descr="Isosceles 54">
              <a:extLst>
                <a:ext uri="{FF2B5EF4-FFF2-40B4-BE49-F238E27FC236}">
                  <a16:creationId xmlns:a16="http://schemas.microsoft.com/office/drawing/2014/main" id="{EB3EB2A0-56AC-404B-8E16-5C9F4758B0B5}"/>
                </a:ext>
              </a:extLst>
            </p:cNvPr>
            <p:cNvSpPr/>
            <p:nvPr/>
          </p:nvSpPr>
          <p:spPr>
            <a:xfrm rot="14400000">
              <a:off x="1487864" y="4346724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9" name="等腰三角形 1768" descr="Isosceles 54">
              <a:extLst>
                <a:ext uri="{FF2B5EF4-FFF2-40B4-BE49-F238E27FC236}">
                  <a16:creationId xmlns:a16="http://schemas.microsoft.com/office/drawing/2014/main" id="{526935EF-FF29-4E76-8116-C4D273F67AAB}"/>
                </a:ext>
              </a:extLst>
            </p:cNvPr>
            <p:cNvSpPr/>
            <p:nvPr/>
          </p:nvSpPr>
          <p:spPr>
            <a:xfrm rot="10800000">
              <a:off x="1351042" y="4896813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8D93C35-6A73-423A-B6CE-A7E490B286E7}"/>
              </a:ext>
            </a:extLst>
          </p:cNvPr>
          <p:cNvGrpSpPr/>
          <p:nvPr/>
        </p:nvGrpSpPr>
        <p:grpSpPr>
          <a:xfrm>
            <a:off x="694463" y="1176257"/>
            <a:ext cx="4945173" cy="4924783"/>
            <a:chOff x="694463" y="1176257"/>
            <a:chExt cx="4945173" cy="492478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00" name="等腰三角形 1499" descr="Isosceles 55">
              <a:extLst>
                <a:ext uri="{FF2B5EF4-FFF2-40B4-BE49-F238E27FC236}">
                  <a16:creationId xmlns:a16="http://schemas.microsoft.com/office/drawing/2014/main" id="{F08189FA-E7F6-4EBB-A025-1E44DE3CEC13}"/>
                </a:ext>
              </a:extLst>
            </p:cNvPr>
            <p:cNvSpPr/>
            <p:nvPr/>
          </p:nvSpPr>
          <p:spPr>
            <a:xfrm rot="3600000">
              <a:off x="2848627" y="4190175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1" name="等腰三角形 1500" descr="Isosceles 55">
              <a:extLst>
                <a:ext uri="{FF2B5EF4-FFF2-40B4-BE49-F238E27FC236}">
                  <a16:creationId xmlns:a16="http://schemas.microsoft.com/office/drawing/2014/main" id="{09950A13-702F-4AE9-828A-AE7FE6C35474}"/>
                </a:ext>
              </a:extLst>
            </p:cNvPr>
            <p:cNvSpPr/>
            <p:nvPr/>
          </p:nvSpPr>
          <p:spPr>
            <a:xfrm>
              <a:off x="3530252" y="3954627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2" name="等腰三角形 1501" descr="Isosceles 55">
              <a:extLst>
                <a:ext uri="{FF2B5EF4-FFF2-40B4-BE49-F238E27FC236}">
                  <a16:creationId xmlns:a16="http://schemas.microsoft.com/office/drawing/2014/main" id="{6D2A0DBD-1EDF-44A4-8925-DE4D5CAA412D}"/>
                </a:ext>
              </a:extLst>
            </p:cNvPr>
            <p:cNvSpPr/>
            <p:nvPr/>
          </p:nvSpPr>
          <p:spPr>
            <a:xfrm rot="18000000">
              <a:off x="3667075" y="3246548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3" name="等腰三角形 1502" descr="Isosceles 55">
              <a:extLst>
                <a:ext uri="{FF2B5EF4-FFF2-40B4-BE49-F238E27FC236}">
                  <a16:creationId xmlns:a16="http://schemas.microsoft.com/office/drawing/2014/main" id="{6CF82B0C-3228-4727-8E50-978D7749CE58}"/>
                </a:ext>
              </a:extLst>
            </p:cNvPr>
            <p:cNvSpPr/>
            <p:nvPr/>
          </p:nvSpPr>
          <p:spPr>
            <a:xfrm rot="14400000">
              <a:off x="3122273" y="2774016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4" name="等腰三角形 1503" descr="Isosceles 55">
              <a:extLst>
                <a:ext uri="{FF2B5EF4-FFF2-40B4-BE49-F238E27FC236}">
                  <a16:creationId xmlns:a16="http://schemas.microsoft.com/office/drawing/2014/main" id="{03D8513C-D207-4F29-AAE9-0D83BF14C8A3}"/>
                </a:ext>
              </a:extLst>
            </p:cNvPr>
            <p:cNvSpPr/>
            <p:nvPr/>
          </p:nvSpPr>
          <p:spPr>
            <a:xfrm rot="10800000">
              <a:off x="2440646" y="3009564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5" name="等腰三角形 1504" descr="Isosceles 55">
              <a:extLst>
                <a:ext uri="{FF2B5EF4-FFF2-40B4-BE49-F238E27FC236}">
                  <a16:creationId xmlns:a16="http://schemas.microsoft.com/office/drawing/2014/main" id="{2D9ACFEE-6167-4571-AF4C-B793DB28D1C8}"/>
                </a:ext>
              </a:extLst>
            </p:cNvPr>
            <p:cNvSpPr/>
            <p:nvPr/>
          </p:nvSpPr>
          <p:spPr>
            <a:xfrm rot="7200000">
              <a:off x="2303821" y="3717641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3" name="等腰三角形 1542" descr="Isosceles 55">
              <a:extLst>
                <a:ext uri="{FF2B5EF4-FFF2-40B4-BE49-F238E27FC236}">
                  <a16:creationId xmlns:a16="http://schemas.microsoft.com/office/drawing/2014/main" id="{B2F0891F-2340-4135-B3D2-993A02EFA38E}"/>
                </a:ext>
              </a:extLst>
            </p:cNvPr>
            <p:cNvSpPr/>
            <p:nvPr/>
          </p:nvSpPr>
          <p:spPr>
            <a:xfrm rot="3600000">
              <a:off x="3393429" y="5762886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4" name="等腰三角形 1543" descr="Isosceles 55">
              <a:extLst>
                <a:ext uri="{FF2B5EF4-FFF2-40B4-BE49-F238E27FC236}">
                  <a16:creationId xmlns:a16="http://schemas.microsoft.com/office/drawing/2014/main" id="{FB077514-3C2B-49C0-945D-4930AF8DE6E0}"/>
                </a:ext>
              </a:extLst>
            </p:cNvPr>
            <p:cNvSpPr/>
            <p:nvPr/>
          </p:nvSpPr>
          <p:spPr>
            <a:xfrm>
              <a:off x="4075054" y="5527338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5" name="等腰三角形 1544" descr="Isosceles 55">
              <a:extLst>
                <a:ext uri="{FF2B5EF4-FFF2-40B4-BE49-F238E27FC236}">
                  <a16:creationId xmlns:a16="http://schemas.microsoft.com/office/drawing/2014/main" id="{397B4198-59EE-440F-8081-AC7F4CAFFBC1}"/>
                </a:ext>
              </a:extLst>
            </p:cNvPr>
            <p:cNvSpPr/>
            <p:nvPr/>
          </p:nvSpPr>
          <p:spPr>
            <a:xfrm rot="18000000">
              <a:off x="4211877" y="4819259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6" name="等腰三角形 1545" descr="Isosceles 55">
              <a:extLst>
                <a:ext uri="{FF2B5EF4-FFF2-40B4-BE49-F238E27FC236}">
                  <a16:creationId xmlns:a16="http://schemas.microsoft.com/office/drawing/2014/main" id="{A997035F-FD5E-42E1-9839-85063C70FC41}"/>
                </a:ext>
              </a:extLst>
            </p:cNvPr>
            <p:cNvSpPr/>
            <p:nvPr/>
          </p:nvSpPr>
          <p:spPr>
            <a:xfrm rot="14400000">
              <a:off x="3667075" y="4346727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7" name="等腰三角形 1546" descr="Isosceles 55">
              <a:extLst>
                <a:ext uri="{FF2B5EF4-FFF2-40B4-BE49-F238E27FC236}">
                  <a16:creationId xmlns:a16="http://schemas.microsoft.com/office/drawing/2014/main" id="{CACE5A64-2930-4858-8FDE-A7FE569881F4}"/>
                </a:ext>
              </a:extLst>
            </p:cNvPr>
            <p:cNvSpPr/>
            <p:nvPr/>
          </p:nvSpPr>
          <p:spPr>
            <a:xfrm rot="10800000">
              <a:off x="2985448" y="4582275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8" name="等腰三角形 1547" descr="Isosceles 55">
              <a:extLst>
                <a:ext uri="{FF2B5EF4-FFF2-40B4-BE49-F238E27FC236}">
                  <a16:creationId xmlns:a16="http://schemas.microsoft.com/office/drawing/2014/main" id="{8279D228-7E15-4677-94E3-AA3C30826C54}"/>
                </a:ext>
              </a:extLst>
            </p:cNvPr>
            <p:cNvSpPr/>
            <p:nvPr/>
          </p:nvSpPr>
          <p:spPr>
            <a:xfrm rot="7200000">
              <a:off x="2848623" y="5290352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6" name="等腰三角形 1585" descr="Isosceles 55">
              <a:extLst>
                <a:ext uri="{FF2B5EF4-FFF2-40B4-BE49-F238E27FC236}">
                  <a16:creationId xmlns:a16="http://schemas.microsoft.com/office/drawing/2014/main" id="{85B0CDF3-CE79-4860-B07F-2E9AD0C4ACF4}"/>
                </a:ext>
              </a:extLst>
            </p:cNvPr>
            <p:cNvSpPr/>
            <p:nvPr/>
          </p:nvSpPr>
          <p:spPr>
            <a:xfrm rot="3600000">
              <a:off x="4483035" y="4504718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7" name="等腰三角形 1586" descr="Isosceles 55">
              <a:extLst>
                <a:ext uri="{FF2B5EF4-FFF2-40B4-BE49-F238E27FC236}">
                  <a16:creationId xmlns:a16="http://schemas.microsoft.com/office/drawing/2014/main" id="{EAAF6973-436E-48CB-A5E9-1E1A8014AD17}"/>
                </a:ext>
              </a:extLst>
            </p:cNvPr>
            <p:cNvSpPr/>
            <p:nvPr/>
          </p:nvSpPr>
          <p:spPr>
            <a:xfrm>
              <a:off x="5164660" y="4269170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8" name="等腰三角形 1587" descr="Isosceles 55">
              <a:extLst>
                <a:ext uri="{FF2B5EF4-FFF2-40B4-BE49-F238E27FC236}">
                  <a16:creationId xmlns:a16="http://schemas.microsoft.com/office/drawing/2014/main" id="{6211EB71-DD49-481D-BDF5-7FCA86172259}"/>
                </a:ext>
              </a:extLst>
            </p:cNvPr>
            <p:cNvSpPr/>
            <p:nvPr/>
          </p:nvSpPr>
          <p:spPr>
            <a:xfrm rot="18000000">
              <a:off x="5301483" y="3561091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9" name="等腰三角形 1588" descr="Isosceles 55">
              <a:extLst>
                <a:ext uri="{FF2B5EF4-FFF2-40B4-BE49-F238E27FC236}">
                  <a16:creationId xmlns:a16="http://schemas.microsoft.com/office/drawing/2014/main" id="{75E9CC59-3226-4BA9-802D-56624B05B6E9}"/>
                </a:ext>
              </a:extLst>
            </p:cNvPr>
            <p:cNvSpPr/>
            <p:nvPr/>
          </p:nvSpPr>
          <p:spPr>
            <a:xfrm rot="14400000">
              <a:off x="4756681" y="3088559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0" name="等腰三角形 1589" descr="Isosceles 55">
              <a:extLst>
                <a:ext uri="{FF2B5EF4-FFF2-40B4-BE49-F238E27FC236}">
                  <a16:creationId xmlns:a16="http://schemas.microsoft.com/office/drawing/2014/main" id="{46474C2B-EA5B-4A31-ABD8-B8A9734372E4}"/>
                </a:ext>
              </a:extLst>
            </p:cNvPr>
            <p:cNvSpPr/>
            <p:nvPr/>
          </p:nvSpPr>
          <p:spPr>
            <a:xfrm rot="10800000">
              <a:off x="4075054" y="3324107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1" name="等腰三角形 1590" descr="Isosceles 55">
              <a:extLst>
                <a:ext uri="{FF2B5EF4-FFF2-40B4-BE49-F238E27FC236}">
                  <a16:creationId xmlns:a16="http://schemas.microsoft.com/office/drawing/2014/main" id="{4D73874D-EF34-473F-AE75-6CEE8740502D}"/>
                </a:ext>
              </a:extLst>
            </p:cNvPr>
            <p:cNvSpPr/>
            <p:nvPr/>
          </p:nvSpPr>
          <p:spPr>
            <a:xfrm rot="7200000">
              <a:off x="3938229" y="4032184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9" name="等腰三角形 1628" descr="Isosceles 55">
              <a:extLst>
                <a:ext uri="{FF2B5EF4-FFF2-40B4-BE49-F238E27FC236}">
                  <a16:creationId xmlns:a16="http://schemas.microsoft.com/office/drawing/2014/main" id="{2D5EE351-268B-4E17-919C-3E93FD3DD0D5}"/>
                </a:ext>
              </a:extLst>
            </p:cNvPr>
            <p:cNvSpPr/>
            <p:nvPr/>
          </p:nvSpPr>
          <p:spPr>
            <a:xfrm rot="3600000">
              <a:off x="3938232" y="2932008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0" name="等腰三角形 1629" descr="Isosceles 55">
              <a:extLst>
                <a:ext uri="{FF2B5EF4-FFF2-40B4-BE49-F238E27FC236}">
                  <a16:creationId xmlns:a16="http://schemas.microsoft.com/office/drawing/2014/main" id="{C23EC039-9108-4B46-93A4-9A66A5D4D3D1}"/>
                </a:ext>
              </a:extLst>
            </p:cNvPr>
            <p:cNvSpPr/>
            <p:nvPr/>
          </p:nvSpPr>
          <p:spPr>
            <a:xfrm>
              <a:off x="4619857" y="2696460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1" name="等腰三角形 1630" descr="Isosceles 55">
              <a:extLst>
                <a:ext uri="{FF2B5EF4-FFF2-40B4-BE49-F238E27FC236}">
                  <a16:creationId xmlns:a16="http://schemas.microsoft.com/office/drawing/2014/main" id="{02A426F0-42A3-4CB4-9515-D97E8280B940}"/>
                </a:ext>
              </a:extLst>
            </p:cNvPr>
            <p:cNvSpPr/>
            <p:nvPr/>
          </p:nvSpPr>
          <p:spPr>
            <a:xfrm rot="18000000">
              <a:off x="4756680" y="1988381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2" name="等腰三角形 1631" descr="Isosceles 55">
              <a:extLst>
                <a:ext uri="{FF2B5EF4-FFF2-40B4-BE49-F238E27FC236}">
                  <a16:creationId xmlns:a16="http://schemas.microsoft.com/office/drawing/2014/main" id="{76FE3185-0A73-4149-873B-B06831108C68}"/>
                </a:ext>
              </a:extLst>
            </p:cNvPr>
            <p:cNvSpPr/>
            <p:nvPr/>
          </p:nvSpPr>
          <p:spPr>
            <a:xfrm rot="14400000">
              <a:off x="4211878" y="1515849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3" name="等腰三角形 1632" descr="Isosceles 55">
              <a:extLst>
                <a:ext uri="{FF2B5EF4-FFF2-40B4-BE49-F238E27FC236}">
                  <a16:creationId xmlns:a16="http://schemas.microsoft.com/office/drawing/2014/main" id="{72D9F971-8A46-45B2-A9FE-98EFDA8D5133}"/>
                </a:ext>
              </a:extLst>
            </p:cNvPr>
            <p:cNvSpPr/>
            <p:nvPr/>
          </p:nvSpPr>
          <p:spPr>
            <a:xfrm rot="10800000">
              <a:off x="3530251" y="1751397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4" name="等腰三角形 1633" descr="Isosceles 55">
              <a:extLst>
                <a:ext uri="{FF2B5EF4-FFF2-40B4-BE49-F238E27FC236}">
                  <a16:creationId xmlns:a16="http://schemas.microsoft.com/office/drawing/2014/main" id="{7DFF0D54-4FAD-46E1-8C41-03E07DDF0BE5}"/>
                </a:ext>
              </a:extLst>
            </p:cNvPr>
            <p:cNvSpPr/>
            <p:nvPr/>
          </p:nvSpPr>
          <p:spPr>
            <a:xfrm rot="7200000">
              <a:off x="3393426" y="2459474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2" name="等腰三角形 1671" descr="Isosceles 55">
              <a:extLst>
                <a:ext uri="{FF2B5EF4-FFF2-40B4-BE49-F238E27FC236}">
                  <a16:creationId xmlns:a16="http://schemas.microsoft.com/office/drawing/2014/main" id="{0B4A375B-97F5-4406-9B21-80C2C05FEBAA}"/>
                </a:ext>
              </a:extLst>
            </p:cNvPr>
            <p:cNvSpPr/>
            <p:nvPr/>
          </p:nvSpPr>
          <p:spPr>
            <a:xfrm rot="3600000">
              <a:off x="2303825" y="2617464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3" name="等腰三角形 1672" descr="Isosceles 55">
              <a:extLst>
                <a:ext uri="{FF2B5EF4-FFF2-40B4-BE49-F238E27FC236}">
                  <a16:creationId xmlns:a16="http://schemas.microsoft.com/office/drawing/2014/main" id="{B46A7F38-C5DF-44D6-9FB0-883ADDF9E9C8}"/>
                </a:ext>
              </a:extLst>
            </p:cNvPr>
            <p:cNvSpPr/>
            <p:nvPr/>
          </p:nvSpPr>
          <p:spPr>
            <a:xfrm>
              <a:off x="2985450" y="2381916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4" name="等腰三角形 1673" descr="Isosceles 55">
              <a:extLst>
                <a:ext uri="{FF2B5EF4-FFF2-40B4-BE49-F238E27FC236}">
                  <a16:creationId xmlns:a16="http://schemas.microsoft.com/office/drawing/2014/main" id="{68A4CBBD-0B3A-4646-8D35-3AD47DBE8463}"/>
                </a:ext>
              </a:extLst>
            </p:cNvPr>
            <p:cNvSpPr/>
            <p:nvPr/>
          </p:nvSpPr>
          <p:spPr>
            <a:xfrm rot="18000000">
              <a:off x="3122273" y="1673837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5" name="等腰三角形 1674" descr="Isosceles 55">
              <a:extLst>
                <a:ext uri="{FF2B5EF4-FFF2-40B4-BE49-F238E27FC236}">
                  <a16:creationId xmlns:a16="http://schemas.microsoft.com/office/drawing/2014/main" id="{1A72F687-009F-4048-B33A-AA7B5D0E8514}"/>
                </a:ext>
              </a:extLst>
            </p:cNvPr>
            <p:cNvSpPr/>
            <p:nvPr/>
          </p:nvSpPr>
          <p:spPr>
            <a:xfrm rot="14400000">
              <a:off x="2577471" y="1201305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6" name="等腰三角形 1675" descr="Isosceles 55">
              <a:extLst>
                <a:ext uri="{FF2B5EF4-FFF2-40B4-BE49-F238E27FC236}">
                  <a16:creationId xmlns:a16="http://schemas.microsoft.com/office/drawing/2014/main" id="{2727345E-8F8C-4E95-91B8-38029B145AF7}"/>
                </a:ext>
              </a:extLst>
            </p:cNvPr>
            <p:cNvSpPr/>
            <p:nvPr/>
          </p:nvSpPr>
          <p:spPr>
            <a:xfrm rot="10800000">
              <a:off x="1895844" y="1436853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7" name="等腰三角形 1676" descr="Isosceles 55">
              <a:extLst>
                <a:ext uri="{FF2B5EF4-FFF2-40B4-BE49-F238E27FC236}">
                  <a16:creationId xmlns:a16="http://schemas.microsoft.com/office/drawing/2014/main" id="{215DF0A2-9936-49DD-9289-92678D7BD3C0}"/>
                </a:ext>
              </a:extLst>
            </p:cNvPr>
            <p:cNvSpPr/>
            <p:nvPr/>
          </p:nvSpPr>
          <p:spPr>
            <a:xfrm rot="7200000">
              <a:off x="1759019" y="2144930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5" name="等腰三角形 1714" descr="Isosceles 55">
              <a:extLst>
                <a:ext uri="{FF2B5EF4-FFF2-40B4-BE49-F238E27FC236}">
                  <a16:creationId xmlns:a16="http://schemas.microsoft.com/office/drawing/2014/main" id="{26A2AED3-C062-4EB8-9D45-1D1A99A60B03}"/>
                </a:ext>
              </a:extLst>
            </p:cNvPr>
            <p:cNvSpPr/>
            <p:nvPr/>
          </p:nvSpPr>
          <p:spPr>
            <a:xfrm rot="3600000">
              <a:off x="1214220" y="3875632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6" name="等腰三角形 1715" descr="Isosceles 55">
              <a:extLst>
                <a:ext uri="{FF2B5EF4-FFF2-40B4-BE49-F238E27FC236}">
                  <a16:creationId xmlns:a16="http://schemas.microsoft.com/office/drawing/2014/main" id="{2766F6C0-0D6E-49C7-A07C-EC222F2A3A22}"/>
                </a:ext>
              </a:extLst>
            </p:cNvPr>
            <p:cNvSpPr/>
            <p:nvPr/>
          </p:nvSpPr>
          <p:spPr>
            <a:xfrm>
              <a:off x="1895845" y="3640084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7" name="等腰三角形 1716" descr="Isosceles 55">
              <a:extLst>
                <a:ext uri="{FF2B5EF4-FFF2-40B4-BE49-F238E27FC236}">
                  <a16:creationId xmlns:a16="http://schemas.microsoft.com/office/drawing/2014/main" id="{6C8C8720-BF8D-49DC-9725-C69D62FA13A1}"/>
                </a:ext>
              </a:extLst>
            </p:cNvPr>
            <p:cNvSpPr/>
            <p:nvPr/>
          </p:nvSpPr>
          <p:spPr>
            <a:xfrm rot="18000000">
              <a:off x="2032668" y="2932005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8" name="等腰三角形 1717" descr="Isosceles 55">
              <a:extLst>
                <a:ext uri="{FF2B5EF4-FFF2-40B4-BE49-F238E27FC236}">
                  <a16:creationId xmlns:a16="http://schemas.microsoft.com/office/drawing/2014/main" id="{C7801193-9AB2-4EB1-AC64-61567FAD6261}"/>
                </a:ext>
              </a:extLst>
            </p:cNvPr>
            <p:cNvSpPr/>
            <p:nvPr/>
          </p:nvSpPr>
          <p:spPr>
            <a:xfrm rot="14400000">
              <a:off x="1487866" y="2459473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9" name="等腰三角形 1718" descr="Isosceles 55">
              <a:extLst>
                <a:ext uri="{FF2B5EF4-FFF2-40B4-BE49-F238E27FC236}">
                  <a16:creationId xmlns:a16="http://schemas.microsoft.com/office/drawing/2014/main" id="{D4B6E5A1-7F49-42C1-8EEA-A25CCEBF9F90}"/>
                </a:ext>
              </a:extLst>
            </p:cNvPr>
            <p:cNvSpPr/>
            <p:nvPr/>
          </p:nvSpPr>
          <p:spPr>
            <a:xfrm rot="10800000">
              <a:off x="806239" y="2695021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0" name="等腰三角形 1719" descr="Isosceles 55">
              <a:extLst>
                <a:ext uri="{FF2B5EF4-FFF2-40B4-BE49-F238E27FC236}">
                  <a16:creationId xmlns:a16="http://schemas.microsoft.com/office/drawing/2014/main" id="{E434840B-B908-492C-ACB7-7C7AD2032F12}"/>
                </a:ext>
              </a:extLst>
            </p:cNvPr>
            <p:cNvSpPr/>
            <p:nvPr/>
          </p:nvSpPr>
          <p:spPr>
            <a:xfrm rot="7200000">
              <a:off x="669414" y="3403098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8" name="等腰三角形 1757" descr="Isosceles 55">
              <a:extLst>
                <a:ext uri="{FF2B5EF4-FFF2-40B4-BE49-F238E27FC236}">
                  <a16:creationId xmlns:a16="http://schemas.microsoft.com/office/drawing/2014/main" id="{F1219EA6-9CB1-4744-8A45-84033C0175AE}"/>
                </a:ext>
              </a:extLst>
            </p:cNvPr>
            <p:cNvSpPr/>
            <p:nvPr/>
          </p:nvSpPr>
          <p:spPr>
            <a:xfrm rot="3600000">
              <a:off x="1759022" y="5448341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9" name="等腰三角形 1758" descr="Isosceles 55">
              <a:extLst>
                <a:ext uri="{FF2B5EF4-FFF2-40B4-BE49-F238E27FC236}">
                  <a16:creationId xmlns:a16="http://schemas.microsoft.com/office/drawing/2014/main" id="{61ED190F-BEDF-4752-AEBA-1904C974D73D}"/>
                </a:ext>
              </a:extLst>
            </p:cNvPr>
            <p:cNvSpPr/>
            <p:nvPr/>
          </p:nvSpPr>
          <p:spPr>
            <a:xfrm>
              <a:off x="2440647" y="5212793"/>
              <a:ext cx="363201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0" name="等腰三角形 1759" descr="Isosceles 55">
              <a:extLst>
                <a:ext uri="{FF2B5EF4-FFF2-40B4-BE49-F238E27FC236}">
                  <a16:creationId xmlns:a16="http://schemas.microsoft.com/office/drawing/2014/main" id="{0A7DB195-51A7-4805-8134-28BF14B822EB}"/>
                </a:ext>
              </a:extLst>
            </p:cNvPr>
            <p:cNvSpPr/>
            <p:nvPr/>
          </p:nvSpPr>
          <p:spPr>
            <a:xfrm rot="18000000">
              <a:off x="2577470" y="4504714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1" name="等腰三角形 1760" descr="Isosceles 55">
              <a:extLst>
                <a:ext uri="{FF2B5EF4-FFF2-40B4-BE49-F238E27FC236}">
                  <a16:creationId xmlns:a16="http://schemas.microsoft.com/office/drawing/2014/main" id="{5A86CA97-78FF-4F7F-8CD6-C1304007447C}"/>
                </a:ext>
              </a:extLst>
            </p:cNvPr>
            <p:cNvSpPr/>
            <p:nvPr/>
          </p:nvSpPr>
          <p:spPr>
            <a:xfrm rot="14400000">
              <a:off x="2032668" y="4032182"/>
              <a:ext cx="363202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2" name="等腰三角形 1761" descr="Isosceles 55">
              <a:extLst>
                <a:ext uri="{FF2B5EF4-FFF2-40B4-BE49-F238E27FC236}">
                  <a16:creationId xmlns:a16="http://schemas.microsoft.com/office/drawing/2014/main" id="{2AC78E7D-7FB1-4D7C-83AC-DE63A2668A16}"/>
                </a:ext>
              </a:extLst>
            </p:cNvPr>
            <p:cNvSpPr/>
            <p:nvPr/>
          </p:nvSpPr>
          <p:spPr>
            <a:xfrm rot="10800000">
              <a:off x="1351041" y="4267730"/>
              <a:ext cx="363201" cy="3131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3" name="等腰三角形 1762" descr="Isosceles 55">
              <a:extLst>
                <a:ext uri="{FF2B5EF4-FFF2-40B4-BE49-F238E27FC236}">
                  <a16:creationId xmlns:a16="http://schemas.microsoft.com/office/drawing/2014/main" id="{EC918813-44EF-4F5A-9ABF-EF9DD187AD7A}"/>
                </a:ext>
              </a:extLst>
            </p:cNvPr>
            <p:cNvSpPr/>
            <p:nvPr/>
          </p:nvSpPr>
          <p:spPr>
            <a:xfrm rot="7200000">
              <a:off x="1214216" y="4975807"/>
              <a:ext cx="363202" cy="31310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7337B8C-5A4D-4DDA-987F-411BF3B3E1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09914" y="6044975"/>
            <a:ext cx="206553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全分解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B708979-551C-499F-8CC3-A1D7D1EB6FD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11609" y="6322377"/>
            <a:ext cx="378439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自動分組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78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355692-9181-44E0-A0B3-34BD65859136}"/>
              </a:ext>
            </a:extLst>
          </p:cNvPr>
          <p:cNvSpPr/>
          <p:nvPr/>
        </p:nvSpPr>
        <p:spPr>
          <a:xfrm>
            <a:off x="2229491" y="3184988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EFED65D-8A14-47BA-84B4-082DE456F83B}"/>
              </a:ext>
            </a:extLst>
          </p:cNvPr>
          <p:cNvSpPr/>
          <p:nvPr/>
        </p:nvSpPr>
        <p:spPr>
          <a:xfrm rot="18000000">
            <a:off x="2763747" y="2938410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204A24-B8B2-4A1B-94B0-C389C9F1923E}"/>
              </a:ext>
            </a:extLst>
          </p:cNvPr>
          <p:cNvSpPr/>
          <p:nvPr/>
        </p:nvSpPr>
        <p:spPr>
          <a:xfrm>
            <a:off x="1849348" y="6318607"/>
            <a:ext cx="3893907" cy="339047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旋轉</a:t>
            </a:r>
            <a:r>
              <a:rPr lang="en-US" altLang="zh-TW" dirty="0">
                <a:solidFill>
                  <a:schemeClr val="tx1"/>
                </a:solidFill>
              </a:rPr>
              <a:t>60</a:t>
            </a:r>
            <a:r>
              <a:rPr lang="zh-TW" altLang="en-US" dirty="0">
                <a:solidFill>
                  <a:schemeClr val="tx1"/>
                </a:solidFill>
              </a:rPr>
              <a:t>度；</a:t>
            </a:r>
            <a:r>
              <a:rPr lang="en-US" altLang="zh-TW" dirty="0">
                <a:solidFill>
                  <a:schemeClr val="tx1"/>
                </a:solidFill>
              </a:rPr>
              <a:t>shift+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選轉四刻度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16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355692-9181-44E0-A0B3-34BD65859136}"/>
              </a:ext>
            </a:extLst>
          </p:cNvPr>
          <p:cNvSpPr/>
          <p:nvPr/>
        </p:nvSpPr>
        <p:spPr>
          <a:xfrm>
            <a:off x="2229491" y="3184988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EFED65D-8A14-47BA-84B4-082DE456F83B}"/>
              </a:ext>
            </a:extLst>
          </p:cNvPr>
          <p:cNvSpPr/>
          <p:nvPr/>
        </p:nvSpPr>
        <p:spPr>
          <a:xfrm rot="18000000">
            <a:off x="2642541" y="2946513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136B964-3F8B-4B08-9554-A73C59FF46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355692-9181-44E0-A0B3-34BD65859136}"/>
              </a:ext>
            </a:extLst>
          </p:cNvPr>
          <p:cNvSpPr/>
          <p:nvPr/>
        </p:nvSpPr>
        <p:spPr>
          <a:xfrm>
            <a:off x="2229491" y="3184988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EFED65D-8A14-47BA-84B4-082DE456F83B}"/>
              </a:ext>
            </a:extLst>
          </p:cNvPr>
          <p:cNvSpPr/>
          <p:nvPr/>
        </p:nvSpPr>
        <p:spPr>
          <a:xfrm rot="18000000">
            <a:off x="2642541" y="2946513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8AA4C36-765B-496F-BFAD-797B0043012A}"/>
              </a:ext>
            </a:extLst>
          </p:cNvPr>
          <p:cNvSpPr/>
          <p:nvPr/>
        </p:nvSpPr>
        <p:spPr>
          <a:xfrm rot="18000000">
            <a:off x="2642541" y="2330065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E7DD04-CD61-4237-9E51-BB4D5F1DFE7F}"/>
              </a:ext>
            </a:extLst>
          </p:cNvPr>
          <p:cNvSpPr/>
          <p:nvPr/>
        </p:nvSpPr>
        <p:spPr>
          <a:xfrm>
            <a:off x="2825393" y="6318607"/>
            <a:ext cx="2917861" cy="339048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複製平移；</a:t>
            </a:r>
            <a:r>
              <a:rPr lang="en-US" altLang="zh-TW" dirty="0">
                <a:solidFill>
                  <a:schemeClr val="tx1"/>
                </a:solidFill>
              </a:rPr>
              <a:t>ctrl+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拖曳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82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355692-9181-44E0-A0B3-34BD65859136}"/>
              </a:ext>
            </a:extLst>
          </p:cNvPr>
          <p:cNvSpPr/>
          <p:nvPr/>
        </p:nvSpPr>
        <p:spPr>
          <a:xfrm>
            <a:off x="2229491" y="3184988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EFED65D-8A14-47BA-84B4-082DE456F83B}"/>
              </a:ext>
            </a:extLst>
          </p:cNvPr>
          <p:cNvSpPr/>
          <p:nvPr/>
        </p:nvSpPr>
        <p:spPr>
          <a:xfrm rot="18000000">
            <a:off x="2642541" y="2946513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8AA4C36-765B-496F-BFAD-797B0043012A}"/>
              </a:ext>
            </a:extLst>
          </p:cNvPr>
          <p:cNvSpPr/>
          <p:nvPr/>
        </p:nvSpPr>
        <p:spPr>
          <a:xfrm rot="14400000">
            <a:off x="2642541" y="2330065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EDBF11-8A06-4B7A-A5BF-1081A236A5BF}"/>
              </a:ext>
            </a:extLst>
          </p:cNvPr>
          <p:cNvSpPr/>
          <p:nvPr/>
        </p:nvSpPr>
        <p:spPr>
          <a:xfrm>
            <a:off x="1849348" y="6318607"/>
            <a:ext cx="3893907" cy="339047"/>
          </a:xfrm>
          <a:prstGeom prst="rect">
            <a:avLst/>
          </a:prstGeom>
          <a:solidFill>
            <a:srgbClr val="FD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旋轉</a:t>
            </a:r>
            <a:r>
              <a:rPr lang="en-US" altLang="zh-TW" dirty="0">
                <a:solidFill>
                  <a:schemeClr val="tx1"/>
                </a:solidFill>
              </a:rPr>
              <a:t>60</a:t>
            </a:r>
            <a:r>
              <a:rPr lang="zh-TW" altLang="en-US" dirty="0">
                <a:solidFill>
                  <a:schemeClr val="tx1"/>
                </a:solidFill>
              </a:rPr>
              <a:t>度；</a:t>
            </a:r>
            <a:r>
              <a:rPr lang="en-US" altLang="zh-TW" dirty="0">
                <a:solidFill>
                  <a:schemeClr val="tx1"/>
                </a:solidFill>
              </a:rPr>
              <a:t>shift+</a:t>
            </a:r>
            <a:r>
              <a:rPr lang="zh-TW" altLang="en-US" dirty="0">
                <a:solidFill>
                  <a:schemeClr val="tx1"/>
                </a:solidFill>
              </a:rPr>
              <a:t>點選</a:t>
            </a:r>
            <a:r>
              <a:rPr lang="en-US" altLang="zh-TW" dirty="0">
                <a:solidFill>
                  <a:schemeClr val="tx1"/>
                </a:solidFill>
              </a:rPr>
              <a:t>+</a:t>
            </a:r>
            <a:r>
              <a:rPr lang="zh-TW" altLang="en-US" dirty="0">
                <a:solidFill>
                  <a:schemeClr val="tx1"/>
                </a:solidFill>
              </a:rPr>
              <a:t>選轉四刻度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50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9D5310A-EC86-4CEC-9401-4316C02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355692-9181-44E0-A0B3-34BD65859136}"/>
              </a:ext>
            </a:extLst>
          </p:cNvPr>
          <p:cNvSpPr/>
          <p:nvPr/>
        </p:nvSpPr>
        <p:spPr>
          <a:xfrm>
            <a:off x="2229491" y="3184988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EFED65D-8A14-47BA-84B4-082DE456F83B}"/>
              </a:ext>
            </a:extLst>
          </p:cNvPr>
          <p:cNvSpPr/>
          <p:nvPr/>
        </p:nvSpPr>
        <p:spPr>
          <a:xfrm rot="18000000">
            <a:off x="2642541" y="2946513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D491FF-563B-4752-8263-27A789E5EE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3975" y="381000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8AA4C36-765B-496F-BFAD-797B0043012A}"/>
              </a:ext>
            </a:extLst>
          </p:cNvPr>
          <p:cNvSpPr/>
          <p:nvPr/>
        </p:nvSpPr>
        <p:spPr>
          <a:xfrm rot="14400000">
            <a:off x="2642541" y="2469563"/>
            <a:ext cx="1096459" cy="94522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64C395E-EA60-4F8F-8F4B-E543F290795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45975" y="6322377"/>
            <a:ext cx="185002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8905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TotalUngroupButt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AliasMenu~AliasAllDistinctButt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"/>
  <p:tag name="PHPARENTLEFT" val="0.07637097"/>
  <p:tag name="PHPARENTTOP" val="0.4734888"/>
  <p:tag name="PHPARENTWIDTHRATIO" val="0.8472579"/>
  <p:tag name="PHPARENTHEIGHTRATIO" val="0.476670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1"/>
  <p:tag name="PHPARENTLEFT" val="0.3574605"/>
  <p:tag name="PHPARENTTOP" val="0.3675772"/>
  <p:tag name="PHPARENTWIDTHRATIO" val="0.8472581"/>
  <p:tag name="PHPARENTHEIGHTRATIO" val="0.476670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2"/>
  <p:tag name="PHPARENTLEFT" val="0.3574605"/>
  <p:tag name="PHPARENTTOP" val="0.1557534"/>
  <p:tag name="PHPARENTWIDTHRATIO" val="0.8472581"/>
  <p:tag name="PHPARENTHEIGHTRATIO" val="0.476670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"/>
  <p:tag name="PHPARENTLEFT" val="0.07637097"/>
  <p:tag name="PHPARENTTOP" val="0.04984117"/>
  <p:tag name="PHPARENTWIDTHRATIO" val="0.8472579"/>
  <p:tag name="PHPARENTHEIGHTRATIO" val="0.476670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"/>
  <p:tag name="PHPARENTLEFT" val="-0.204719"/>
  <p:tag name="PHPARENTTOP" val="0.1557527"/>
  <p:tag name="PHPARENTWIDTHRATIO" val="0.8472592"/>
  <p:tag name="PHPARENTHEIGHTRATIO" val="0.476670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5"/>
  <p:tag name="PHPARENTLEFT" val="-0.204719"/>
  <p:tag name="PHPARENTTOP" val="0.3675765"/>
  <p:tag name="PHPARENTWIDTHRATIO" val="0.8472592"/>
  <p:tag name="PHPARENTHEIGHTRATIO" val="0.476670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TotalUngroupButt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AliasMenu~AliasAllDistinctButton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FrameBasedSplitButto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FrameBasedSplitButt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  <p:tag name="PHPARENTLEFT" val="0.08363386"/>
  <p:tag name="PHPARENTTOP" val="0.247175"/>
  <p:tag name="PHPARENTWIDTHRATIO" val="0.8327322"/>
  <p:tag name="PHPARENTHEIGHTRATIO" val="0.688344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FrameBasedSplitButt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  <p:tag name="PHPARENTLEFT" val="0.08363386"/>
  <p:tag name="PHPARENTTOP" val="0.247175"/>
  <p:tag name="PHPARENTWIDTHRATIO" val="0.8327322"/>
  <p:tag name="PHPARENTHEIGHTRATIO" val="0.688344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9"/>
  <p:tag name="PHPARENTLEFT" val="0.1862418"/>
  <p:tag name="PHPARENTTOP" val="0.2015014"/>
  <p:tag name="PHPARENTWIDTHRATIO" val="0.8327318"/>
  <p:tag name="PHPARENTHEIGHTRATIO" val="0.688344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2"/>
  <p:tag name="PHPARENTLEFT" val="0.1862418"/>
  <p:tag name="PHPARENTTOP" val="0.110154"/>
  <p:tag name="PHPARENTWIDTHRATIO" val="0.8327318"/>
  <p:tag name="PHPARENTHEIGHTRATIO" val="0.688344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9"/>
  <p:tag name="PHPARENTLEFT" val="0.08363386"/>
  <p:tag name="PHPARENTTOP" val="0.06448042"/>
  <p:tag name="PHPARENTWIDTHRATIO" val="0.8327322"/>
  <p:tag name="PHPARENTHEIGHTRATIO" val="0.688344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6"/>
  <p:tag name="PHPARENTLEFT" val="-0.01897441"/>
  <p:tag name="PHPARENTTOP" val="0.1101541"/>
  <p:tag name="PHPARENTWIDTHRATIO" val="0.8327322"/>
  <p:tag name="PHPARENTHEIGHTRATIO" val="0.688344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3"/>
  <p:tag name="PHPARENTLEFT" val="-0.01897367"/>
  <p:tag name="PHPARENTTOP" val="0.2015012"/>
  <p:tag name="PHPARENTWIDTHRATIO" val="0.832732"/>
  <p:tag name="PHPARENTHEIGHTRATIO" val="0.688344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AliasMenu~AliasAllDistinctButton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"/>
  <p:tag name="PHPARENTLEFT" val="0.05955204"/>
  <p:tag name="PHPARENTTOP" val="0.4085711"/>
  <p:tag name="PHPARENTWIDTHRATIO" val="0.8808959"/>
  <p:tag name="PHPARENTHEIGHTRATIO" val="0.548421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1"/>
  <p:tag name="PHPARENTLEFT" val="0.2787393"/>
  <p:tag name="PHPARENTTOP" val="0.3171802"/>
  <p:tag name="PHPARENTWIDTHRATIO" val="0.8808961"/>
  <p:tag name="PHPARENTHEIGHTRATIO" val="0.54842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2"/>
  <p:tag name="PHPARENTLEFT" val="0.2787393"/>
  <p:tag name="PHPARENTTOP" val="0.134398"/>
  <p:tag name="PHPARENTWIDTHRATIO" val="0.8808961"/>
  <p:tag name="PHPARENTHEIGHTRATIO" val="0.54842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"/>
  <p:tag name="PHPARENTLEFT" val="0.05955204"/>
  <p:tag name="PHPARENTTOP" val="0.04300749"/>
  <p:tag name="PHPARENTWIDTHRATIO" val="0.8808959"/>
  <p:tag name="PHPARENTHEIGHTRATIO" val="0.54842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"/>
  <p:tag name="PHPARENTLEFT" val="-0.1596354"/>
  <p:tag name="PHPARENTTOP" val="0.134398"/>
  <p:tag name="PHPARENTWIDTHRATIO" val="0.8808961"/>
  <p:tag name="PHPARENTHEIGHTRATIO" val="0.548421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5"/>
  <p:tag name="PHPARENTLEFT" val="-0.1596354"/>
  <p:tag name="PHPARENTTOP" val="0.3171806"/>
  <p:tag name="PHPARENTWIDTHRATIO" val="0.8808961"/>
  <p:tag name="PHPARENTHEIGHTRATIO" val="0.548421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6"/>
  <p:tag name="PHPARENTLEFT" val="0.2787398"/>
  <p:tag name="PHPARENTTOP" val="0.3171802"/>
  <p:tag name="PHPARENTWIDTHRATIO" val="0.8808958"/>
  <p:tag name="PHPARENTHEIGHTRATIO" val="0.548421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7"/>
  <p:tag name="PHPARENTLEFT" val="0.2787395"/>
  <p:tag name="PHPARENTTOP" val="0.1343983"/>
  <p:tag name="PHPARENTWIDTHRATIO" val="0.8808959"/>
  <p:tag name="PHPARENTHEIGHTRATIO" val="0.54842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8"/>
  <p:tag name="PHPARENTLEFT" val="0.05955204"/>
  <p:tag name="PHPARENTTOP" val="0.04300753"/>
  <p:tag name="PHPARENTWIDTHRATIO" val="0.8808959"/>
  <p:tag name="PHPARENTHEIGHTRATIO" val="0.54842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9"/>
  <p:tag name="PHPARENTLEFT" val="-0.1596358"/>
  <p:tag name="PHPARENTTOP" val="0.134399"/>
  <p:tag name="PHPARENTWIDTHRATIO" val="0.8808958"/>
  <p:tag name="PHPARENTHEIGHTRATIO" val="0.548421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0"/>
  <p:tag name="PHPARENTLEFT" val="-0.1596356"/>
  <p:tag name="PHPARENTTOP" val="0.3171805"/>
  <p:tag name="PHPARENTWIDTHRATIO" val="0.8808959"/>
  <p:tag name="PHPARENTHEIGHTRATIO" val="0.54842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  <p:tag name="PHPARENTLEFT" val="0.05955204"/>
  <p:tag name="PHPARENTTOP" val="0.4085715"/>
  <p:tag name="PHPARENTWIDTHRATIO" val="0.8808959"/>
  <p:tag name="PHPARENTHEIGHTRATIO" val="0.54842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3"/>
  <p:tag name="PHPARENTLEFT" val="0.2787398"/>
  <p:tag name="PHPARENTTOP" val="0.1343982"/>
  <p:tag name="PHPARENTWIDTHRATIO" val="0.8808958"/>
  <p:tag name="PHPARENTHEIGHTRATIO" val="0.548421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4"/>
  <p:tag name="PHPARENTLEFT" val="0.05955196"/>
  <p:tag name="PHPARENTTOP" val="0.04300753"/>
  <p:tag name="PHPARENTWIDTHRATIO" val="0.8808961"/>
  <p:tag name="PHPARENTHEIGHTRATIO" val="0.54842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5"/>
  <p:tag name="PHPARENTLEFT" val="-0.1596354"/>
  <p:tag name="PHPARENTTOP" val="0.1343981"/>
  <p:tag name="PHPARENTWIDTHRATIO" val="0.8808961"/>
  <p:tag name="PHPARENTHEIGHTRATIO" val="0.54842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6"/>
  <p:tag name="PHPARENTLEFT" val="-0.1596358"/>
  <p:tag name="PHPARENTTOP" val="0.3171804"/>
  <p:tag name="PHPARENTWIDTHRATIO" val="0.8808958"/>
  <p:tag name="PHPARENTHEIGHTRATIO" val="0.548421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7"/>
  <p:tag name="PHPARENTLEFT" val="0.05955196"/>
  <p:tag name="PHPARENTTOP" val="0.4085715"/>
  <p:tag name="PHPARENTWIDTHRATIO" val="0.8808961"/>
  <p:tag name="PHPARENTHEIGHTRATIO" val="0.54842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8"/>
  <p:tag name="PHPARENTLEFT" val="0.2787391"/>
  <p:tag name="PHPARENTTOP" val="0.3171807"/>
  <p:tag name="PHPARENTWIDTHRATIO" val="0.8808961"/>
  <p:tag name="PHPARENTHEIGHTRATIO" val="0.54842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0"/>
  <p:tag name="PHPARENTLEFT" val="0.05955204"/>
  <p:tag name="PHPARENTTOP" val="0.04300749"/>
  <p:tag name="PHPARENTWIDTHRATIO" val="0.8808959"/>
  <p:tag name="PHPARENTHEIGHTRATIO" val="0.548421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1"/>
  <p:tag name="PHPARENTLEFT" val="-0.1596354"/>
  <p:tag name="PHPARENTTOP" val="0.1343982"/>
  <p:tag name="PHPARENTWIDTHRATIO" val="0.8808961"/>
  <p:tag name="PHPARENTHEIGHTRATIO" val="0.548421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2"/>
  <p:tag name="PHPARENTLEFT" val="-0.1596354"/>
  <p:tag name="PHPARENTTOP" val="0.3171805"/>
  <p:tag name="PHPARENTWIDTHRATIO" val="0.8808961"/>
  <p:tag name="PHPARENTHEIGHTRATIO" val="0.548421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3"/>
  <p:tag name="PHPARENTLEFT" val="0.05955204"/>
  <p:tag name="PHPARENTTOP" val="0.408571"/>
  <p:tag name="PHPARENTWIDTHRATIO" val="0.8808959"/>
  <p:tag name="PHPARENTHEIGHTRATIO" val="0.54842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4"/>
  <p:tag name="PHPARENTLEFT" val="0.2787393"/>
  <p:tag name="PHPARENTTOP" val="0.3171804"/>
  <p:tag name="PHPARENTWIDTHRATIO" val="0.8808961"/>
  <p:tag name="PHPARENTHEIGHTRATIO" val="0.54842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5"/>
  <p:tag name="PHPARENTLEFT" val="0.2787393"/>
  <p:tag name="PHPARENTTOP" val="0.1343982"/>
  <p:tag name="PHPARENTWIDTHRATIO" val="0.8808961"/>
  <p:tag name="PHPARENTHEIGHTRATIO" val="0.548421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7"/>
  <p:tag name="PHPARENTLEFT" val="-0.1596356"/>
  <p:tag name="PHPARENTTOP" val="0.134398"/>
  <p:tag name="PHPARENTWIDTHRATIO" val="0.8808959"/>
  <p:tag name="PHPARENTHEIGHTRATIO" val="0.548421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8"/>
  <p:tag name="PHPARENTLEFT" val="-0.1596356"/>
  <p:tag name="PHPARENTTOP" val="0.3171804"/>
  <p:tag name="PHPARENTWIDTHRATIO" val="0.8808959"/>
  <p:tag name="PHPARENTHEIGHTRATIO" val="0.548421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9"/>
  <p:tag name="PHPARENTLEFT" val="0.05955204"/>
  <p:tag name="PHPARENTTOP" val="0.4085711"/>
  <p:tag name="PHPARENTWIDTHRATIO" val="0.8808959"/>
  <p:tag name="PHPARENTHEIGHTRATIO" val="0.548421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0"/>
  <p:tag name="PHPARENTLEFT" val="0.2787396"/>
  <p:tag name="PHPARENTTOP" val="0.3171804"/>
  <p:tag name="PHPARENTWIDTHRATIO" val="0.8808959"/>
  <p:tag name="PHPARENTHEIGHTRATIO" val="0.548421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1"/>
  <p:tag name="PHPARENTLEFT" val="0.2787397"/>
  <p:tag name="PHPARENTTOP" val="0.134398"/>
  <p:tag name="PHPARENTWIDTHRATIO" val="0.8808959"/>
  <p:tag name="PHPARENTHEIGHTRATIO" val="0.548421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2"/>
  <p:tag name="PHPARENTLEFT" val="0.05955204"/>
  <p:tag name="PHPARENTTOP" val="0.04300749"/>
  <p:tag name="PHPARENTWIDTHRATIO" val="0.8808959"/>
  <p:tag name="PHPARENTHEIGHTRATIO" val="0.548421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4"/>
  <p:tag name="PHPARENTLEFT" val="-0.1596358"/>
  <p:tag name="PHPARENTTOP" val="0.3171805"/>
  <p:tag name="PHPARENTWIDTHRATIO" val="0.8808958"/>
  <p:tag name="PHPARENTHEIGHTRATIO" val="0.54842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5"/>
  <p:tag name="PHPARENTLEFT" val="0.05955188"/>
  <p:tag name="PHPARENTTOP" val="0.4085715"/>
  <p:tag name="PHPARENTWIDTHRATIO" val="0.8808962"/>
  <p:tag name="PHPARENTHEIGHTRATIO" val="0.54842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6"/>
  <p:tag name="PHPARENTLEFT" val="0.2787391"/>
  <p:tag name="PHPARENTTOP" val="0.3171809"/>
  <p:tag name="PHPARENTWIDTHRATIO" val="0.8808962"/>
  <p:tag name="PHPARENTHEIGHTRATIO" val="0.54842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7"/>
  <p:tag name="PHPARENTLEFT" val="0.2787402"/>
  <p:tag name="PHPARENTTOP" val="0.1343991"/>
  <p:tag name="PHPARENTWIDTHRATIO" val="0.8808958"/>
  <p:tag name="PHPARENTHEIGHTRATIO" val="0.54842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8"/>
  <p:tag name="PHPARENTLEFT" val="0.05955188"/>
  <p:tag name="PHPARENTTOP" val="0.04300753"/>
  <p:tag name="PHPARENTWIDTHRATIO" val="0.8808962"/>
  <p:tag name="PHPARENTHEIGHTRATIO" val="0.54842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9"/>
  <p:tag name="PHPARENTLEFT" val="-0.1596352"/>
  <p:tag name="PHPARENTTOP" val="0.1343981"/>
  <p:tag name="PHPARENTWIDTHRATIO" val="0.8808962"/>
  <p:tag name="PHPARENTHEIGHTRATIO" val="0.54842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GroupMenu~AutoGroupByAliasButt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  <p:tag name="PHPARENTLEFT" val="0.04039172"/>
  <p:tag name="PHPARENTTOP" val="0.1258731"/>
  <p:tag name="PHPARENTWIDTHRATIO" val="0.9192166"/>
  <p:tag name="PHPARENTHEIGHTRATIO" val="0.841290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  <p:tag name="PHPARENTLEFT" val="0.04039176"/>
  <p:tag name="PHPARENTTOP" val="0.132233"/>
  <p:tag name="PHPARENTWIDTHRATIO" val="0.9192165"/>
  <p:tag name="PHPARENTHEIGHTRATIO" val="0.833271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  <p:tag name="PHPARENTLEFT" val="0.04603476"/>
  <p:tag name="PHPARENTTOP" val="0.1551981"/>
  <p:tag name="PHPARENTWIDTHRATIO" val="0.9079305"/>
  <p:tag name="PHPARENTHEIGHTRATIO" val="0.804315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05771098"/>
  <p:tag name="PHPARENTTOP" val="0.1752404"/>
  <p:tag name="PHPARENTWIDTHRATIO" val="0.884578"/>
  <p:tag name="PHPARENTHEIGHTRATIO" val="0.77904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  <p:tag name="PHPARENTLEFT" val="0.04603475"/>
  <p:tag name="PHPARENTTOP" val="0.155198"/>
  <p:tag name="PHPARENTWIDTHRATIO" val="0.9079305"/>
  <p:tag name="PHPARENTHEIGHTRATIO" val="0.804315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  <p:tag name="PHPARENTLEFT" val="0.04039168"/>
  <p:tag name="PHPARENTTOP" val="0.1322329"/>
  <p:tag name="PHPARENTWIDTHRATIO" val="0.9192166"/>
  <p:tag name="PHPARENTHEIGHTRATIO" val="0.833271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plitButtonToImag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TotalUngroupButton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GroupMenu~AutoGroupByAliasButt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  <p:tag name="PHPARENTLEFT" val="0.03045622"/>
  <p:tag name="PHPARENTTOP" val="0.2561953"/>
  <p:tag name="PHPARENTWIDTHRATIO" val="0.9390876"/>
  <p:tag name="PHPARENTHEIGHTRATIO" val="0.716836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  <p:tag name="PHPARENTLEFT" val="0.1425531"/>
  <p:tag name="PHPARENTTOP" val="0.1988885"/>
  <p:tag name="PHPARENTWIDTHRATIO" val="0.9390876"/>
  <p:tag name="PHPARENTHEIGHTRATIO" val="0.716836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  <p:tag name="PHPARENTLEFT" val="0.1425539"/>
  <p:tag name="PHPARENTTOP" val="0.08427479"/>
  <p:tag name="PHPARENTWIDTHRATIO" val="0.9390876"/>
  <p:tag name="PHPARENTHEIGHTRATIO" val="0.716836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  <p:tag name="PHPARENTLEFT" val="0.06476251"/>
  <p:tag name="PHPARENTTOP" val="0.1815989"/>
  <p:tag name="PHPARENTWIDTHRATIO" val="0.8704751"/>
  <p:tag name="PHPARENTHEIGHTRATIO" val="0.77102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05515946"/>
  <p:tag name="PHPARENTTOP" val="0.1573365"/>
  <p:tag name="PHPARENTWIDTHRATIO" val="0.8896811"/>
  <p:tag name="PHPARENTHEIGHTRATIO" val="0.80161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07841392"/>
  <p:tag name="PHPARENTTOP" val="0.0560108"/>
  <p:tag name="PHPARENTWIDTHRATIO" val="0.8431722"/>
  <p:tag name="PHPARENTHEIGHTRATIO" val="0.72928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  <p:tag name="PHPARENTLEFT" val="0.05515949"/>
  <p:tag name="PHPARENTTOP" val="0.1573366"/>
  <p:tag name="PHPARENTWIDTHRATIO" val="0.8896816"/>
  <p:tag name="PHPARENTHEIGHTRATIO" val="0.801619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05515946"/>
  <p:tag name="PHPARENTTOP" val="0.04104437"/>
  <p:tag name="PHPARENTWIDTHRATIO" val="0.8896811"/>
  <p:tag name="PHPARENTHEIGHTRATIO" val="0.801619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0647624"/>
  <p:tag name="PHPARENTTOP" val="0.04737367"/>
  <p:tag name="PHPARENTWIDTHRATIO" val="0.8704751"/>
  <p:tag name="PHPARENTHEIGHTRATIO" val="0.771027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  <p:tag name="PHPARENTLEFT" val="0.06476251"/>
  <p:tag name="PHPARENTTOP" val="0.1815989"/>
  <p:tag name="PHPARENTWIDTHRATIO" val="0.8704751"/>
  <p:tag name="PHPARENTHEIGHTRATIO" val="0.771027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GroundGroupButt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GroundGroupButt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GroundGroupButt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GroundGroupButt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GroundGroupButt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GroundGroupButt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1"/>
  <p:tag name="PHPARENTLEFT" val="0.1254057"/>
  <p:tag name="PHPARENTTOP" val="0.34109"/>
  <p:tag name="PHPARENTWIDTHRATIO" val="0.7491885"/>
  <p:tag name="PHPARENTHEIGHTRATIO" val="0.569930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"/>
  <p:tag name="PHPARENTLEFT" val="0.08363408"/>
  <p:tag name="PHPARENTTOP" val="0.2471749"/>
  <p:tag name="PHPARENTWIDTHRATIO" val="0.832732"/>
  <p:tag name="PHPARENTHEIGHTRATIO" val="0.688344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"/>
  <p:tag name="PHPARENTLEFT" val="0.08363392"/>
  <p:tag name="PHPARENTTOP" val="0.2471749"/>
  <p:tag name="PHPARENTWIDTHRATIO" val="0.832732"/>
  <p:tag name="PHPARENTHEIGHTRATIO" val="0.688344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8"/>
  <p:tag name="PHPARENTLEFT" val="0.08363408"/>
  <p:tag name="PHPARENTTOP" val="0.2471749"/>
  <p:tag name="PHPARENTWIDTHRATIO" val="0.832732"/>
  <p:tag name="PHPARENTHEIGHTRATIO" val="0.688344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5"/>
  <p:tag name="PHPARENTLEFT" val="0.083634"/>
  <p:tag name="PHPARENTTOP" val="0.2471749"/>
  <p:tag name="PHPARENTWIDTHRATIO" val="0.832732"/>
  <p:tag name="PHPARENTHEIGHTRATIO" val="0.688344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2"/>
  <p:tag name="PHPARENTLEFT" val="0.08363392"/>
  <p:tag name="PHPARENTTOP" val="0.247175"/>
  <p:tag name="PHPARENTWIDTHRATIO" val="0.832732"/>
  <p:tag name="PHPARENTHEIGHTRATIO" val="0.688344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9"/>
  <p:tag name="PHPARENTLEFT" val="0.08363392"/>
  <p:tag name="PHPARENTTOP" val="0.2471748"/>
  <p:tag name="PHPARENTWIDTHRATIO" val="0.832732"/>
  <p:tag name="PHPARENTHEIGHTRATIO" val="0.688344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1"/>
  <p:tag name="PHPARENTLEFT" val="0.07169367"/>
  <p:tag name="PHPARENTTOP" val="0.2172642"/>
  <p:tag name="PHPARENTWIDTHRATIO" val="0.8566127"/>
  <p:tag name="PHPARENTHEIGHTRATIO" val="0.726058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FaceTowardFirstSplitButt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FaceTowardFirstSplitButt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1"/>
  <p:tag name="PHPARENTLEFT" val="0.1003463"/>
  <p:tag name="PHPARENTTOP" val="0.2866358"/>
  <p:tag name="PHPARENTWIDTHRATIO" val="0.7993074"/>
  <p:tag name="PHPARENTHEIGHTRATIO" val="0.638589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"/>
  <p:tag name="PHPARENTLEFT" val="0.1003463"/>
  <p:tag name="PHPARENTTOP" val="0.2866358"/>
  <p:tag name="PHPARENTWIDTHRATIO" val="0.7993074"/>
  <p:tag name="PHPARENTHEIGHTRATIO" val="0.638589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"/>
  <p:tag name="PHPARENTLEFT" val="0.1003463"/>
  <p:tag name="PHPARENTTOP" val="0.2866357"/>
  <p:tag name="PHPARENTWIDTHRATIO" val="0.7993074"/>
  <p:tag name="PHPARENTHEIGHTRATIO" val="0.638589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8"/>
  <p:tag name="PHPARENTLEFT" val="0.1003463"/>
  <p:tag name="PHPARENTTOP" val="0.2866358"/>
  <p:tag name="PHPARENTWIDTHRATIO" val="0.7993074"/>
  <p:tag name="PHPARENTHEIGHTRATIO" val="0.638589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5"/>
  <p:tag name="PHPARENTLEFT" val="0.1003463"/>
  <p:tag name="PHPARENTTOP" val="0.2866357"/>
  <p:tag name="PHPARENTWIDTHRATIO" val="0.7993074"/>
  <p:tag name="PHPARENTHEIGHTRATIO" val="0.638589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2"/>
  <p:tag name="PHPARENTLEFT" val="0.1003463"/>
  <p:tag name="PHPARENTTOP" val="0.2866358"/>
  <p:tag name="PHPARENTWIDTHRATIO" val="0.7993074"/>
  <p:tag name="PHPARENTHEIGHTRATIO" val="0.638589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9"/>
  <p:tag name="PHPARENTLEFT" val="0.1003463"/>
  <p:tag name="PHPARENTTOP" val="0.2866358"/>
  <p:tag name="PHPARENTWIDTHRATIO" val="0.7993074"/>
  <p:tag name="PHPARENTHEIGHTRATIO" val="0.638589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1"/>
  <p:tag name="PHPARENTLEFT" val="0.1003463"/>
  <p:tag name="PHPARENTTOP" val="0.2866358"/>
  <p:tag name="PHPARENTWIDTHRATIO" val="0.7993074"/>
  <p:tag name="PHPARENTHEIGHTRATIO" val="0.638589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"/>
  <p:tag name="PHPARENTLEFT" val="0.2234581"/>
  <p:tag name="PHPARENTTOP" val="0.2336705"/>
  <p:tag name="PHPARENTWIDTHRATIO" val="0.7993074"/>
  <p:tag name="PHPARENTHEIGHTRATIO" val="0.638589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"/>
  <p:tag name="PHPARENTLEFT" val="0.2234581"/>
  <p:tag name="PHPARENTTOP" val="0.1277403"/>
  <p:tag name="PHPARENTWIDTHRATIO" val="0.7993074"/>
  <p:tag name="PHPARENTHEIGHTRATIO" val="0.638589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8"/>
  <p:tag name="PHPARENTLEFT" val="0.1003462"/>
  <p:tag name="PHPARENTTOP" val="0.07477454"/>
  <p:tag name="PHPARENTWIDTHRATIO" val="0.7993075"/>
  <p:tag name="PHPARENTHEIGHTRATIO" val="0.638589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5"/>
  <p:tag name="PHPARENTLEFT" val="-0.02276548"/>
  <p:tag name="PHPARENTTOP" val="0.1277403"/>
  <p:tag name="PHPARENTWIDTHRATIO" val="0.7993074"/>
  <p:tag name="PHPARENTHEIGHTRATIO" val="0.638589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2"/>
  <p:tag name="PHPARENTLEFT" val="-0.02276548"/>
  <p:tag name="PHPARENTTOP" val="0.2336707"/>
  <p:tag name="PHPARENTWIDTHRATIO" val="0.7993074"/>
  <p:tag name="PHPARENTHEIGHTRATIO" val="0.638589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9"/>
  <p:tag name="PHPARENTLEFT" val="0.1003463"/>
  <p:tag name="PHPARENTTOP" val="0.2866358"/>
  <p:tag name="PHPARENTWIDTHRATIO" val="0.7993074"/>
  <p:tag name="PHPARENTHEIGHTRATIO" val="0.638589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597</Words>
  <Application>Microsoft Office PowerPoint</Application>
  <PresentationFormat>寬螢幕</PresentationFormat>
  <Paragraphs>97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2" baseType="lpstr">
      <vt:lpstr>微軟正黑體</vt:lpstr>
      <vt:lpstr>Arial</vt:lpstr>
      <vt:lpstr>Times New Roman</vt:lpstr>
      <vt:lpstr>AMA-2Colum</vt:lpstr>
      <vt:lpstr>數學與藝術 1-基礎篇-進階 綜合運用</vt:lpstr>
      <vt:lpstr>流程</vt:lpstr>
      <vt:lpstr>劃一正三角形</vt:lpstr>
      <vt:lpstr>組合為正六邊形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解構後&gt;再度重組</vt:lpstr>
      <vt:lpstr>解構後&gt;再度重組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數學與藝術 1-基礎篇 進階</dc:title>
  <dc:creator>USER</dc:creator>
  <cp:lastModifiedBy>USER</cp:lastModifiedBy>
  <cp:revision>27</cp:revision>
  <dcterms:created xsi:type="dcterms:W3CDTF">2024-09-12T06:57:25Z</dcterms:created>
  <dcterms:modified xsi:type="dcterms:W3CDTF">2024-09-19T04:06:12Z</dcterms:modified>
</cp:coreProperties>
</file>