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3.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notesSlides/notesSlide4.xml" ContentType="application/vnd.openxmlformats-officedocument.presentationml.notesSlide+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0" r:id="rId2"/>
  </p:sldMasterIdLst>
  <p:notesMasterIdLst>
    <p:notesMasterId r:id="rId76"/>
  </p:notesMasterIdLst>
  <p:sldIdLst>
    <p:sldId id="566" r:id="rId3"/>
    <p:sldId id="567" r:id="rId4"/>
    <p:sldId id="554" r:id="rId5"/>
    <p:sldId id="569" r:id="rId6"/>
    <p:sldId id="578" r:id="rId7"/>
    <p:sldId id="581" r:id="rId8"/>
    <p:sldId id="586" r:id="rId9"/>
    <p:sldId id="582" r:id="rId10"/>
    <p:sldId id="587" r:id="rId11"/>
    <p:sldId id="583" r:id="rId12"/>
    <p:sldId id="588" r:id="rId13"/>
    <p:sldId id="589" r:id="rId14"/>
    <p:sldId id="584" r:id="rId15"/>
    <p:sldId id="585" r:id="rId16"/>
    <p:sldId id="607" r:id="rId17"/>
    <p:sldId id="608" r:id="rId18"/>
    <p:sldId id="609" r:id="rId19"/>
    <p:sldId id="610" r:id="rId20"/>
    <p:sldId id="570" r:id="rId21"/>
    <p:sldId id="579" r:id="rId22"/>
    <p:sldId id="571" r:id="rId23"/>
    <p:sldId id="346" r:id="rId24"/>
    <p:sldId id="348" r:id="rId25"/>
    <p:sldId id="347" r:id="rId26"/>
    <p:sldId id="559" r:id="rId27"/>
    <p:sldId id="590" r:id="rId28"/>
    <p:sldId id="591" r:id="rId29"/>
    <p:sldId id="562" r:id="rId30"/>
    <p:sldId id="592" r:id="rId31"/>
    <p:sldId id="564"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2293" r:id="rId46"/>
    <p:sldId id="2305" r:id="rId47"/>
    <p:sldId id="2333" r:id="rId48"/>
    <p:sldId id="2318" r:id="rId49"/>
    <p:sldId id="2317" r:id="rId50"/>
    <p:sldId id="2321" r:id="rId51"/>
    <p:sldId id="2306" r:id="rId52"/>
    <p:sldId id="2319" r:id="rId53"/>
    <p:sldId id="2308" r:id="rId54"/>
    <p:sldId id="2307" r:id="rId55"/>
    <p:sldId id="2334" r:id="rId56"/>
    <p:sldId id="2309" r:id="rId57"/>
    <p:sldId id="2322" r:id="rId58"/>
    <p:sldId id="2311" r:id="rId59"/>
    <p:sldId id="2314" r:id="rId60"/>
    <p:sldId id="2313" r:id="rId61"/>
    <p:sldId id="2315" r:id="rId62"/>
    <p:sldId id="2335" r:id="rId63"/>
    <p:sldId id="2316" r:id="rId64"/>
    <p:sldId id="2324" r:id="rId65"/>
    <p:sldId id="2325" r:id="rId66"/>
    <p:sldId id="2326" r:id="rId67"/>
    <p:sldId id="2327" r:id="rId68"/>
    <p:sldId id="2328" r:id="rId69"/>
    <p:sldId id="2329" r:id="rId70"/>
    <p:sldId id="2332" r:id="rId71"/>
    <p:sldId id="575" r:id="rId72"/>
    <p:sldId id="580" r:id="rId73"/>
    <p:sldId id="576" r:id="rId74"/>
    <p:sldId id="606" r:id="rId7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設計" id="{79EE27FD-D79A-4738-868F-C4D756820331}">
          <p14:sldIdLst>
            <p14:sldId id="566"/>
          </p14:sldIdLst>
        </p14:section>
        <p14:section name="自我評量" id="{AC995930-6EF1-491D-A37F-4BBED8DE8EA8}">
          <p14:sldIdLst>
            <p14:sldId id="567"/>
          </p14:sldIdLst>
        </p14:section>
        <p14:section name="目錄" id="{FD19B31B-AD70-45F1-9F09-EA6C5FEA55EA}">
          <p14:sldIdLst>
            <p14:sldId id="554"/>
          </p14:sldIdLst>
        </p14:section>
        <p14:section name="彙整" id="{8B658FA8-9199-44B4-8010-D6A8E5A6B3DA}">
          <p14:sldIdLst>
            <p14:sldId id="569"/>
            <p14:sldId id="578"/>
            <p14:sldId id="581"/>
            <p14:sldId id="586"/>
            <p14:sldId id="582"/>
            <p14:sldId id="587"/>
            <p14:sldId id="583"/>
            <p14:sldId id="588"/>
            <p14:sldId id="589"/>
            <p14:sldId id="584"/>
            <p14:sldId id="585"/>
            <p14:sldId id="607"/>
            <p14:sldId id="608"/>
            <p14:sldId id="609"/>
            <p14:sldId id="610"/>
            <p14:sldId id="570"/>
            <p14:sldId id="579"/>
          </p14:sldIdLst>
        </p14:section>
        <p14:section name="步驟視覺化" id="{63AB2C13-D50A-4B3E-9BE1-9238E897A8D4}">
          <p14:sldIdLst>
            <p14:sldId id="571"/>
            <p14:sldId id="346"/>
            <p14:sldId id="348"/>
            <p14:sldId id="347"/>
            <p14:sldId id="559"/>
            <p14:sldId id="590"/>
            <p14:sldId id="591"/>
            <p14:sldId id="562"/>
            <p14:sldId id="592"/>
            <p14:sldId id="564"/>
            <p14:sldId id="593"/>
            <p14:sldId id="594"/>
            <p14:sldId id="595"/>
            <p14:sldId id="596"/>
            <p14:sldId id="597"/>
            <p14:sldId id="598"/>
            <p14:sldId id="599"/>
            <p14:sldId id="600"/>
            <p14:sldId id="601"/>
            <p14:sldId id="602"/>
            <p14:sldId id="603"/>
            <p14:sldId id="604"/>
            <p14:sldId id="605"/>
            <p14:sldId id="2293"/>
            <p14:sldId id="2305"/>
            <p14:sldId id="2333"/>
            <p14:sldId id="2318"/>
            <p14:sldId id="2317"/>
            <p14:sldId id="2321"/>
            <p14:sldId id="2306"/>
            <p14:sldId id="2319"/>
            <p14:sldId id="2308"/>
            <p14:sldId id="2307"/>
            <p14:sldId id="2334"/>
            <p14:sldId id="2309"/>
            <p14:sldId id="2322"/>
            <p14:sldId id="2311"/>
            <p14:sldId id="2314"/>
            <p14:sldId id="2313"/>
            <p14:sldId id="2315"/>
            <p14:sldId id="2335"/>
            <p14:sldId id="2316"/>
            <p14:sldId id="2324"/>
            <p14:sldId id="2325"/>
            <p14:sldId id="2326"/>
            <p14:sldId id="2327"/>
            <p14:sldId id="2328"/>
            <p14:sldId id="2329"/>
            <p14:sldId id="2332"/>
            <p14:sldId id="575"/>
            <p14:sldId id="580"/>
          </p14:sldIdLst>
        </p14:section>
        <p14:section name="心得" id="{539D435B-0636-4258-A1CC-85F3BC1A5B3C}">
          <p14:sldIdLst>
            <p14:sldId id="576"/>
            <p14:sldId id="6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DEEBF7"/>
    <a:srgbClr val="3333FF"/>
    <a:srgbClr val="1F4E7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2" autoAdjust="0"/>
    <p:restoredTop sz="94660"/>
  </p:normalViewPr>
  <p:slideViewPr>
    <p:cSldViewPr snapToGrid="0">
      <p:cViewPr>
        <p:scale>
          <a:sx n="66" d="100"/>
          <a:sy n="66" d="100"/>
        </p:scale>
        <p:origin x="528" y="-44"/>
      </p:cViewPr>
      <p:guideLst>
        <p:guide orient="horz" pos="2160"/>
        <p:guide pos="3840"/>
      </p:guideLst>
    </p:cSldViewPr>
  </p:slideViewPr>
  <p:notesTextViewPr>
    <p:cViewPr>
      <p:scale>
        <a:sx n="1" d="1"/>
        <a:sy n="1" d="1"/>
      </p:scale>
      <p:origin x="0" y="0"/>
    </p:cViewPr>
  </p:notesTextViewPr>
  <p:sorterViewPr>
    <p:cViewPr>
      <p:scale>
        <a:sx n="50" d="100"/>
        <a:sy n="50" d="100"/>
      </p:scale>
      <p:origin x="0" y="-42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9EAF4-F559-45DE-BD11-9C03C7FFAA88}" type="datetimeFigureOut">
              <a:rPr lang="zh-TW" altLang="en-US" smtClean="0"/>
              <a:t>2024/9/20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96466-18A6-42A1-980D-3536CF874F1F}" type="slidenum">
              <a:rPr lang="zh-TW" altLang="en-US" smtClean="0"/>
              <a:t>‹#›</a:t>
            </a:fld>
            <a:endParaRPr lang="zh-TW" altLang="en-US"/>
          </a:p>
        </p:txBody>
      </p:sp>
    </p:spTree>
    <p:extLst>
      <p:ext uri="{BB962C8B-B14F-4D97-AF65-F5344CB8AC3E}">
        <p14:creationId xmlns:p14="http://schemas.microsoft.com/office/powerpoint/2010/main" val="7728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CE96466-18A6-42A1-980D-3536CF874F1F}" type="slidenum">
              <a:rPr lang="zh-TW" altLang="en-US" smtClean="0"/>
              <a:t>15</a:t>
            </a:fld>
            <a:endParaRPr lang="zh-TW" altLang="en-US"/>
          </a:p>
        </p:txBody>
      </p:sp>
    </p:spTree>
    <p:extLst>
      <p:ext uri="{BB962C8B-B14F-4D97-AF65-F5344CB8AC3E}">
        <p14:creationId xmlns:p14="http://schemas.microsoft.com/office/powerpoint/2010/main" val="229310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CE96466-18A6-42A1-980D-3536CF874F1F}" type="slidenum">
              <a:rPr lang="zh-TW" altLang="en-US" smtClean="0"/>
              <a:t>16</a:t>
            </a:fld>
            <a:endParaRPr lang="zh-TW" altLang="en-US"/>
          </a:p>
        </p:txBody>
      </p:sp>
    </p:spTree>
    <p:extLst>
      <p:ext uri="{BB962C8B-B14F-4D97-AF65-F5344CB8AC3E}">
        <p14:creationId xmlns:p14="http://schemas.microsoft.com/office/powerpoint/2010/main" val="13754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CE96466-18A6-42A1-980D-3536CF874F1F}" type="slidenum">
              <a:rPr lang="zh-TW" altLang="en-US" smtClean="0"/>
              <a:t>17</a:t>
            </a:fld>
            <a:endParaRPr lang="zh-TW" altLang="en-US"/>
          </a:p>
        </p:txBody>
      </p:sp>
    </p:spTree>
    <p:extLst>
      <p:ext uri="{BB962C8B-B14F-4D97-AF65-F5344CB8AC3E}">
        <p14:creationId xmlns:p14="http://schemas.microsoft.com/office/powerpoint/2010/main" val="108850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CE96466-18A6-42A1-980D-3536CF874F1F}" type="slidenum">
              <a:rPr lang="zh-TW" altLang="en-US" smtClean="0"/>
              <a:t>18</a:t>
            </a:fld>
            <a:endParaRPr lang="zh-TW" altLang="en-US"/>
          </a:p>
        </p:txBody>
      </p:sp>
    </p:spTree>
    <p:extLst>
      <p:ext uri="{BB962C8B-B14F-4D97-AF65-F5344CB8AC3E}">
        <p14:creationId xmlns:p14="http://schemas.microsoft.com/office/powerpoint/2010/main" val="20601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4DEED613-C003-469C-8175-729B1F324B40}"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
        <p:nvSpPr>
          <p:cNvPr id="9" name="文字方塊 8">
            <a:extLst>
              <a:ext uri="{FF2B5EF4-FFF2-40B4-BE49-F238E27FC236}">
                <a16:creationId xmlns:a16="http://schemas.microsoft.com/office/drawing/2014/main" id="{2F1583F5-43ED-4935-ABCF-6CD5C3514E1A}"/>
              </a:ext>
            </a:extLst>
          </p:cNvPr>
          <p:cNvSpPr txBox="1">
            <a:spLocks/>
          </p:cNvSpPr>
          <p:nvPr userDrawn="1"/>
        </p:nvSpPr>
        <p:spPr>
          <a:xfrm>
            <a:off x="6488934" y="6356350"/>
            <a:ext cx="1664465" cy="365125"/>
          </a:xfrm>
          <a:custGeom>
            <a:avLst/>
            <a:gdLst>
              <a:gd name="connsiteX0" fmla="*/ 0 w 1664465"/>
              <a:gd name="connsiteY0" fmla="*/ 0 h 365125"/>
              <a:gd name="connsiteX1" fmla="*/ 1664465 w 1664465"/>
              <a:gd name="connsiteY1" fmla="*/ 0 h 365125"/>
              <a:gd name="connsiteX2" fmla="*/ 1664465 w 1664465"/>
              <a:gd name="connsiteY2" fmla="*/ 365125 h 365125"/>
              <a:gd name="connsiteX3" fmla="*/ 0 w 1664465"/>
              <a:gd name="connsiteY3" fmla="*/ 365125 h 365125"/>
            </a:gdLst>
            <a:ahLst/>
            <a:cxnLst>
              <a:cxn ang="0">
                <a:pos x="connsiteX0" y="connsiteY0"/>
              </a:cxn>
              <a:cxn ang="0">
                <a:pos x="connsiteX1" y="connsiteY1"/>
              </a:cxn>
              <a:cxn ang="0">
                <a:pos x="connsiteX2" y="connsiteY2"/>
              </a:cxn>
              <a:cxn ang="0">
                <a:pos x="connsiteX3" y="connsiteY3"/>
              </a:cxn>
            </a:cxnLst>
            <a:rect l="l" t="t" r="r" b="b"/>
            <a:pathLst>
              <a:path w="1664465" h="365125">
                <a:moveTo>
                  <a:pt x="0" y="0"/>
                </a:moveTo>
                <a:lnTo>
                  <a:pt x="1664465" y="0"/>
                </a:lnTo>
                <a:lnTo>
                  <a:pt x="1664465" y="365125"/>
                </a:lnTo>
                <a:lnTo>
                  <a:pt x="0" y="365125"/>
                </a:lnTo>
                <a:close/>
              </a:path>
            </a:pathLst>
          </a:custGeom>
        </p:spPr>
        <p:txBody>
          <a:bodyPr vert="horz" wrap="square" lIns="91440" tIns="45720" rIns="91440" bIns="45720" rtlCol="0" anchor="ctr">
            <a:noAutofit/>
          </a:bodyPr>
          <a:lstStyle>
            <a:defPPr>
              <a:defRPr lang="zh-TW"/>
            </a:defPPr>
            <a:lvl1pPr marL="0" algn="ctr" defTabSz="914400" rtl="0" eaLnBrk="1" latinLnBrk="0" hangingPunct="1">
              <a:defRPr sz="1200" kern="1200">
                <a:solidFill>
                  <a:schemeClr val="tx1">
                    <a:tint val="75000"/>
                  </a:schemeClr>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Tree>
    <p:extLst>
      <p:ext uri="{BB962C8B-B14F-4D97-AF65-F5344CB8AC3E}">
        <p14:creationId xmlns:p14="http://schemas.microsoft.com/office/powerpoint/2010/main" val="47592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上下雙欄_示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C08219E0-F385-4492-B1EE-52631C92F31F}"/>
              </a:ext>
            </a:extLst>
          </p:cNvPr>
          <p:cNvSpPr>
            <a:spLocks noGrp="1"/>
          </p:cNvSpPr>
          <p:nvPr>
            <p:ph type="title"/>
          </p:nvPr>
        </p:nvSpPr>
        <p:spPr>
          <a:xfrm>
            <a:off x="836023" y="365126"/>
            <a:ext cx="10519954"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7" name="文字方塊 6">
            <a:extLst>
              <a:ext uri="{FF2B5EF4-FFF2-40B4-BE49-F238E27FC236}">
                <a16:creationId xmlns:a16="http://schemas.microsoft.com/office/drawing/2014/main" id="{142E4CC5-F179-4846-A346-03BAA503CD1E}"/>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4B16398-8DA7-4DEE-9EAF-EA5828CFE3A9}"/>
              </a:ext>
            </a:extLst>
          </p:cNvPr>
          <p:cNvSpPr txBox="1"/>
          <p:nvPr userDrawn="1">
            <p:custDataLst>
              <p:tags r:id="rId2"/>
            </p:custDataLst>
          </p:nvPr>
        </p:nvSpPr>
        <p:spPr>
          <a:xfrm>
            <a:off x="261257" y="356180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F3DA6040-06CD-4A09-AFF3-713B10ACB5A0}"/>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046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82757DC-7520-4580-88A4-40D8EE36FCE9}" type="datetime1">
              <a:rPr lang="zh-TW" altLang="en-US" smtClean="0"/>
              <a:t>2024/9/20</a:t>
            </a:fld>
            <a:endParaRPr lang="zh-TW" altLang="en-US"/>
          </a:p>
        </p:txBody>
      </p:sp>
      <p:sp>
        <p:nvSpPr>
          <p:cNvPr id="4" name="頁尾版面配置區 3"/>
          <p:cNvSpPr>
            <a:spLocks noGrp="1"/>
          </p:cNvSpPr>
          <p:nvPr>
            <p:ph type="ftr" sz="quarter" idx="11"/>
          </p:nvPr>
        </p:nvSpPr>
        <p:spPr/>
        <p:txBody>
          <a:bodyPr/>
          <a:lstStyle/>
          <a:p>
            <a:endParaRPr lang="zh-TW" altLang="en-US" dirty="0"/>
          </a:p>
        </p:txBody>
      </p:sp>
      <p:sp>
        <p:nvSpPr>
          <p:cNvPr id="7" name="投影片編號版面配置區 8">
            <a:extLst>
              <a:ext uri="{FF2B5EF4-FFF2-40B4-BE49-F238E27FC236}">
                <a16:creationId xmlns:a16="http://schemas.microsoft.com/office/drawing/2014/main" id="{242EB53B-4C1D-403F-808B-9984D8767EDD}"/>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227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A5CFE9-10DB-4A24-90C1-E39457D7E8C3}" type="datetime1">
              <a:rPr lang="zh-TW" altLang="en-US" smtClean="0"/>
              <a:t>2024/9/20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87078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2952076-DC45-4359-9BDE-F45A1493149A}"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41995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FC5E6872-CCB5-4B0D-A316-DB5C24D217B2}"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242671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838200" y="1064668"/>
            <a:ext cx="10515600" cy="4971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A5C97B7-A7D6-4D3B-9815-89A5EF07ABC5}"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075892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130970" y="365125"/>
            <a:ext cx="1222829" cy="5811838"/>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838199" y="365125"/>
            <a:ext cx="9191171"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70AF981-5787-47B4-AB02-0CCF7E25FFE9}"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789316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4DEED613-C003-469C-8175-729B1F324B40}"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
        <p:nvSpPr>
          <p:cNvPr id="9" name="文字方塊 8">
            <a:extLst>
              <a:ext uri="{FF2B5EF4-FFF2-40B4-BE49-F238E27FC236}">
                <a16:creationId xmlns:a16="http://schemas.microsoft.com/office/drawing/2014/main" id="{2F1583F5-43ED-4935-ABCF-6CD5C3514E1A}"/>
              </a:ext>
            </a:extLst>
          </p:cNvPr>
          <p:cNvSpPr txBox="1">
            <a:spLocks/>
          </p:cNvSpPr>
          <p:nvPr userDrawn="1"/>
        </p:nvSpPr>
        <p:spPr>
          <a:xfrm>
            <a:off x="6488934" y="6356350"/>
            <a:ext cx="1664465" cy="365125"/>
          </a:xfrm>
          <a:custGeom>
            <a:avLst/>
            <a:gdLst>
              <a:gd name="connsiteX0" fmla="*/ 0 w 1664465"/>
              <a:gd name="connsiteY0" fmla="*/ 0 h 365125"/>
              <a:gd name="connsiteX1" fmla="*/ 1664465 w 1664465"/>
              <a:gd name="connsiteY1" fmla="*/ 0 h 365125"/>
              <a:gd name="connsiteX2" fmla="*/ 1664465 w 1664465"/>
              <a:gd name="connsiteY2" fmla="*/ 365125 h 365125"/>
              <a:gd name="connsiteX3" fmla="*/ 0 w 1664465"/>
              <a:gd name="connsiteY3" fmla="*/ 365125 h 365125"/>
            </a:gdLst>
            <a:ahLst/>
            <a:cxnLst>
              <a:cxn ang="0">
                <a:pos x="connsiteX0" y="connsiteY0"/>
              </a:cxn>
              <a:cxn ang="0">
                <a:pos x="connsiteX1" y="connsiteY1"/>
              </a:cxn>
              <a:cxn ang="0">
                <a:pos x="connsiteX2" y="connsiteY2"/>
              </a:cxn>
              <a:cxn ang="0">
                <a:pos x="connsiteX3" y="connsiteY3"/>
              </a:cxn>
            </a:cxnLst>
            <a:rect l="l" t="t" r="r" b="b"/>
            <a:pathLst>
              <a:path w="1664465" h="365125">
                <a:moveTo>
                  <a:pt x="0" y="0"/>
                </a:moveTo>
                <a:lnTo>
                  <a:pt x="1664465" y="0"/>
                </a:lnTo>
                <a:lnTo>
                  <a:pt x="1664465" y="365125"/>
                </a:lnTo>
                <a:lnTo>
                  <a:pt x="0" y="365125"/>
                </a:lnTo>
                <a:close/>
              </a:path>
            </a:pathLst>
          </a:custGeom>
        </p:spPr>
        <p:txBody>
          <a:bodyPr vert="horz" wrap="square" lIns="91440" tIns="45720" rIns="91440" bIns="45720" rtlCol="0" anchor="ctr">
            <a:noAutofit/>
          </a:bodyPr>
          <a:lstStyle>
            <a:defPPr>
              <a:defRPr lang="zh-TW"/>
            </a:defPPr>
            <a:lvl1pPr marL="0" algn="ctr" defTabSz="914400" rtl="0" eaLnBrk="1" latinLnBrk="0" hangingPunct="1">
              <a:defRPr sz="1200" kern="1200">
                <a:solidFill>
                  <a:schemeClr val="tx1">
                    <a:tint val="75000"/>
                  </a:schemeClr>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Tree>
    <p:extLst>
      <p:ext uri="{BB962C8B-B14F-4D97-AF65-F5344CB8AC3E}">
        <p14:creationId xmlns:p14="http://schemas.microsoft.com/office/powerpoint/2010/main" val="1223141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20505" y="1122363"/>
            <a:ext cx="4867421" cy="1916259"/>
          </a:xfrm>
        </p:spPr>
        <p:txBody>
          <a:bodyPr anchor="b">
            <a:normAutofit/>
          </a:bodyPr>
          <a:lstStyle>
            <a:lvl1pPr algn="ctr">
              <a:defRPr sz="4000"/>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520505" y="3602038"/>
            <a:ext cx="48674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9BE1D5D5-824B-4DB9-81C2-B220A359DBEC}"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01363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838200" y="1064668"/>
            <a:ext cx="10515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5745355-D0B1-4A58-800A-D2CC9D3972DE}"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01525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20505" y="1122363"/>
            <a:ext cx="4867421" cy="1916259"/>
          </a:xfrm>
        </p:spPr>
        <p:txBody>
          <a:bodyPr anchor="b">
            <a:normAutofit/>
          </a:bodyPr>
          <a:lstStyle>
            <a:lvl1pPr algn="ctr">
              <a:defRPr sz="4000"/>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520505" y="3602038"/>
            <a:ext cx="48674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9BE1D5D5-824B-4DB9-81C2-B220A359DBEC}"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832579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44F186C-F5D4-4078-BFA3-847DF05C6AFB}"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dirty="0"/>
          </a:p>
        </p:txBody>
      </p:sp>
    </p:spTree>
    <p:extLst>
      <p:ext uri="{BB962C8B-B14F-4D97-AF65-F5344CB8AC3E}">
        <p14:creationId xmlns:p14="http://schemas.microsoft.com/office/powerpoint/2010/main" val="835988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6B0BA5D-AFF5-41E7-8802-5889342747D2}"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9660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563789"/>
          </a:xfrm>
        </p:spPr>
        <p:txBody>
          <a:body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9788" y="105704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017486"/>
            <a:ext cx="5157787"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05704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017486"/>
            <a:ext cx="5183188"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955FD4D-9362-47FD-B99B-1A88791E268A}" type="datetime1">
              <a:rPr lang="zh-TW" altLang="en-US" smtClean="0"/>
              <a:t>2024/9/20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843668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雙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9" name="標題 1">
            <a:extLst>
              <a:ext uri="{FF2B5EF4-FFF2-40B4-BE49-F238E27FC236}">
                <a16:creationId xmlns:a16="http://schemas.microsoft.com/office/drawing/2014/main" id="{6B3AED8A-D404-4F66-AE4F-EF5FB26F2E4D}"/>
              </a:ext>
            </a:extLst>
          </p:cNvPr>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69BCE090-213F-4492-A917-784C7E9A8CDE}"/>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88480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左右雙欄_示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2" name="標題 1"/>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3F009E1-F61C-4578-8B93-13D7810AE2F8}"/>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F784C19-1F1F-424E-B1F5-918CD04DBF41}"/>
              </a:ext>
            </a:extLst>
          </p:cNvPr>
          <p:cNvSpPr txBox="1"/>
          <p:nvPr userDrawn="1">
            <p:custDataLst>
              <p:tags r:id="rId2"/>
            </p:custDataLst>
          </p:nvPr>
        </p:nvSpPr>
        <p:spPr>
          <a:xfrm>
            <a:off x="1113298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82F9D786-CA9D-482C-B68B-6D02EA74CE78}"/>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094512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雙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3C9D8217-ED04-41D3-93AA-7C28E9DDA31B}"/>
              </a:ext>
            </a:extLst>
          </p:cNvPr>
          <p:cNvSpPr>
            <a:spLocks noGrp="1"/>
          </p:cNvSpPr>
          <p:nvPr>
            <p:ph type="title"/>
          </p:nvPr>
        </p:nvSpPr>
        <p:spPr>
          <a:xfrm>
            <a:off x="836023" y="365126"/>
            <a:ext cx="10519954" cy="404677"/>
          </a:xfrm>
        </p:spPr>
        <p:txBody>
          <a:bodyPr wrap="none">
            <a:noAutofit/>
          </a:bodyPr>
          <a:lstStyle>
            <a:lvl1pPr>
              <a:defRPr sz="2400" b="1"/>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16658D10-46C2-4DED-8B7E-B8F7BB123C31}"/>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8654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雙欄_示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C08219E0-F385-4492-B1EE-52631C92F31F}"/>
              </a:ext>
            </a:extLst>
          </p:cNvPr>
          <p:cNvSpPr>
            <a:spLocks noGrp="1"/>
          </p:cNvSpPr>
          <p:nvPr>
            <p:ph type="title"/>
          </p:nvPr>
        </p:nvSpPr>
        <p:spPr>
          <a:xfrm>
            <a:off x="836023" y="365126"/>
            <a:ext cx="10519954"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7" name="文字方塊 6">
            <a:extLst>
              <a:ext uri="{FF2B5EF4-FFF2-40B4-BE49-F238E27FC236}">
                <a16:creationId xmlns:a16="http://schemas.microsoft.com/office/drawing/2014/main" id="{142E4CC5-F179-4846-A346-03BAA503CD1E}"/>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4B16398-8DA7-4DEE-9EAF-EA5828CFE3A9}"/>
              </a:ext>
            </a:extLst>
          </p:cNvPr>
          <p:cNvSpPr txBox="1"/>
          <p:nvPr userDrawn="1">
            <p:custDataLst>
              <p:tags r:id="rId2"/>
            </p:custDataLst>
          </p:nvPr>
        </p:nvSpPr>
        <p:spPr>
          <a:xfrm>
            <a:off x="261257" y="356180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F3DA6040-06CD-4A09-AFF3-713B10ACB5A0}"/>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742089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82757DC-7520-4580-88A4-40D8EE36FCE9}" type="datetime1">
              <a:rPr lang="zh-TW" altLang="en-US" smtClean="0"/>
              <a:t>2024/9/20</a:t>
            </a:fld>
            <a:endParaRPr lang="zh-TW" altLang="en-US"/>
          </a:p>
        </p:txBody>
      </p:sp>
      <p:sp>
        <p:nvSpPr>
          <p:cNvPr id="4" name="頁尾版面配置區 3"/>
          <p:cNvSpPr>
            <a:spLocks noGrp="1"/>
          </p:cNvSpPr>
          <p:nvPr>
            <p:ph type="ftr" sz="quarter" idx="11"/>
          </p:nvPr>
        </p:nvSpPr>
        <p:spPr/>
        <p:txBody>
          <a:bodyPr/>
          <a:lstStyle/>
          <a:p>
            <a:endParaRPr lang="zh-TW" altLang="en-US" dirty="0"/>
          </a:p>
        </p:txBody>
      </p:sp>
      <p:sp>
        <p:nvSpPr>
          <p:cNvPr id="7" name="投影片編號版面配置區 8">
            <a:extLst>
              <a:ext uri="{FF2B5EF4-FFF2-40B4-BE49-F238E27FC236}">
                <a16:creationId xmlns:a16="http://schemas.microsoft.com/office/drawing/2014/main" id="{242EB53B-4C1D-403F-808B-9984D8767EDD}"/>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483193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A5CFE9-10DB-4A24-90C1-E39457D7E8C3}" type="datetime1">
              <a:rPr lang="zh-TW" altLang="en-US" smtClean="0"/>
              <a:t>2024/9/20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1542554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2952076-DC45-4359-9BDE-F45A1493149A}"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27322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838200" y="1064668"/>
            <a:ext cx="10515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5745355-D0B1-4A58-800A-D2CC9D3972DE}"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6058728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FC5E6872-CCB5-4B0D-A316-DB5C24D217B2}"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1382265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838200" y="1064668"/>
            <a:ext cx="10515600" cy="4971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A5C97B7-A7D6-4D3B-9815-89A5EF07ABC5}"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649530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130970" y="365125"/>
            <a:ext cx="1222829" cy="5811838"/>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838199" y="365125"/>
            <a:ext cx="9191171"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70AF981-5787-47B4-AB02-0CCF7E25FFE9}"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84779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44F186C-F5D4-4078-BFA3-847DF05C6AFB}" type="datetime1">
              <a:rPr lang="zh-TW" altLang="en-US" smtClean="0"/>
              <a:t>2024/9/20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dirty="0"/>
          </a:p>
        </p:txBody>
      </p:sp>
    </p:spTree>
    <p:extLst>
      <p:ext uri="{BB962C8B-B14F-4D97-AF65-F5344CB8AC3E}">
        <p14:creationId xmlns:p14="http://schemas.microsoft.com/office/powerpoint/2010/main" val="275998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6B0BA5D-AFF5-41E7-8802-5889342747D2}" type="datetime1">
              <a:rPr lang="zh-TW" altLang="en-US" smtClean="0"/>
              <a:t>2024/9/20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19064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563789"/>
          </a:xfrm>
        </p:spPr>
        <p:txBody>
          <a:body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9788" y="105704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017486"/>
            <a:ext cx="5157787"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05704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017486"/>
            <a:ext cx="5183188"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955FD4D-9362-47FD-B99B-1A88791E268A}" type="datetime1">
              <a:rPr lang="zh-TW" altLang="en-US" smtClean="0"/>
              <a:t>2024/9/20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9656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右雙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9" name="標題 1">
            <a:extLst>
              <a:ext uri="{FF2B5EF4-FFF2-40B4-BE49-F238E27FC236}">
                <a16:creationId xmlns:a16="http://schemas.microsoft.com/office/drawing/2014/main" id="{6B3AED8A-D404-4F66-AE4F-EF5FB26F2E4D}"/>
              </a:ext>
            </a:extLst>
          </p:cNvPr>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69BCE090-213F-4492-A917-784C7E9A8CDE}"/>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7767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左右雙欄_示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2" name="標題 1"/>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3F009E1-F61C-4578-8B93-13D7810AE2F8}"/>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F784C19-1F1F-424E-B1F5-918CD04DBF41}"/>
              </a:ext>
            </a:extLst>
          </p:cNvPr>
          <p:cNvSpPr txBox="1"/>
          <p:nvPr userDrawn="1">
            <p:custDataLst>
              <p:tags r:id="rId2"/>
            </p:custDataLst>
          </p:nvPr>
        </p:nvSpPr>
        <p:spPr>
          <a:xfrm>
            <a:off x="1113298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82F9D786-CA9D-482C-B68B-6D02EA74CE78}"/>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9792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上下雙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2024/9/20</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3C9D8217-ED04-41D3-93AA-7C28E9DDA31B}"/>
              </a:ext>
            </a:extLst>
          </p:cNvPr>
          <p:cNvSpPr>
            <a:spLocks noGrp="1"/>
          </p:cNvSpPr>
          <p:nvPr>
            <p:ph type="title"/>
          </p:nvPr>
        </p:nvSpPr>
        <p:spPr>
          <a:xfrm>
            <a:off x="836023" y="365126"/>
            <a:ext cx="10519954" cy="404677"/>
          </a:xfrm>
        </p:spPr>
        <p:txBody>
          <a:bodyPr wrap="none">
            <a:noAutofit/>
          </a:bodyPr>
          <a:lstStyle>
            <a:lvl1pPr>
              <a:defRPr sz="2400" b="1"/>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16658D10-46C2-4DED-8B7E-B8F7BB123C31}"/>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326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1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 Target="../slides/slide1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563789"/>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064668"/>
            <a:ext cx="10515600" cy="497161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91518" y="6323300"/>
            <a:ext cx="1033968"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FB1F19E3-8BD2-496F-B6DB-820524D582AC}" type="datetime1">
              <a:rPr lang="zh-TW" altLang="en-US" smtClean="0"/>
              <a:t>2024/9/20</a:t>
            </a:fld>
            <a:endParaRPr lang="zh-TW" altLang="en-US"/>
          </a:p>
        </p:txBody>
      </p:sp>
      <p:sp>
        <p:nvSpPr>
          <p:cNvPr id="5" name="頁尾版面配置區 4"/>
          <p:cNvSpPr>
            <a:spLocks noGrp="1"/>
          </p:cNvSpPr>
          <p:nvPr>
            <p:ph type="ftr" sz="quarter" idx="3"/>
          </p:nvPr>
        </p:nvSpPr>
        <p:spPr>
          <a:xfrm>
            <a:off x="6488934" y="6356350"/>
            <a:ext cx="1664465"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42372" y="6336646"/>
            <a:ext cx="609600" cy="360973"/>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ACD9DDB2-07AC-45D8-A443-BC631B55AF1A}" type="slidenum">
              <a:rPr lang="zh-TW" altLang="en-US" smtClean="0"/>
              <a:pPr/>
              <a:t>‹#›</a:t>
            </a:fld>
            <a:endParaRPr lang="zh-TW" altLang="en-US"/>
          </a:p>
        </p:txBody>
      </p:sp>
      <p:pic>
        <p:nvPicPr>
          <p:cNvPr id="8" name="圖片 7">
            <a:hlinkClick r:id="rId18" action="ppaction://hlinksldjump"/>
          </p:cNvPr>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322051" y="6021881"/>
            <a:ext cx="711200" cy="635815"/>
          </a:xfrm>
          <a:prstGeom prst="rect">
            <a:avLst/>
          </a:prstGeom>
        </p:spPr>
      </p:pic>
    </p:spTree>
    <p:extLst>
      <p:ext uri="{BB962C8B-B14F-4D97-AF65-F5344CB8AC3E}">
        <p14:creationId xmlns:p14="http://schemas.microsoft.com/office/powerpoint/2010/main" val="145145991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563789"/>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064668"/>
            <a:ext cx="10515600" cy="497161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91518" y="6323300"/>
            <a:ext cx="1033968" cy="365125"/>
          </a:xfrm>
          <a:prstGeom prst="rect">
            <a:avLst/>
          </a:prstGeom>
        </p:spPr>
        <p:txBody>
          <a:bodyPr vert="horz" lIns="91440" tIns="45720" rIns="91440" bIns="45720" rtlCol="0" anchor="ctr"/>
          <a:lstStyle>
            <a:lvl1pPr algn="l">
              <a:defRPr sz="1200">
                <a:solidFill>
                  <a:schemeClr val="bg1">
                    <a:lumMod val="85000"/>
                  </a:schemeClr>
                </a:solidFill>
                <a:latin typeface="微軟正黑體" panose="020B0604030504040204" pitchFamily="34" charset="-120"/>
                <a:ea typeface="微軟正黑體" panose="020B0604030504040204" pitchFamily="34" charset="-120"/>
              </a:defRPr>
            </a:lvl1pPr>
          </a:lstStyle>
          <a:p>
            <a:fld id="{FB1F19E3-8BD2-496F-B6DB-820524D582AC}" type="datetime1">
              <a:rPr lang="zh-TW" altLang="en-US" smtClean="0"/>
              <a:pPr/>
              <a:t>2024/9/20</a:t>
            </a:fld>
            <a:endParaRPr lang="zh-TW" altLang="en-US"/>
          </a:p>
        </p:txBody>
      </p:sp>
      <p:sp>
        <p:nvSpPr>
          <p:cNvPr id="5" name="頁尾版面配置區 4"/>
          <p:cNvSpPr>
            <a:spLocks noGrp="1"/>
          </p:cNvSpPr>
          <p:nvPr>
            <p:ph type="ftr" sz="quarter" idx="3"/>
          </p:nvPr>
        </p:nvSpPr>
        <p:spPr>
          <a:xfrm>
            <a:off x="6488934" y="6356350"/>
            <a:ext cx="1664465" cy="365125"/>
          </a:xfrm>
          <a:prstGeom prst="rect">
            <a:avLst/>
          </a:prstGeom>
        </p:spPr>
        <p:txBody>
          <a:bodyPr vert="horz" lIns="91440" tIns="45720" rIns="91440" bIns="45720" rtlCol="0" anchor="ctr"/>
          <a:lstStyle>
            <a:lvl1pPr algn="ctr">
              <a:defRPr sz="1200">
                <a:solidFill>
                  <a:schemeClr val="bg1">
                    <a:lumMod val="8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42372" y="6336646"/>
            <a:ext cx="609600" cy="360973"/>
          </a:xfrm>
          <a:prstGeom prst="rect">
            <a:avLst/>
          </a:prstGeom>
        </p:spPr>
        <p:txBody>
          <a:bodyPr vert="horz" lIns="91440" tIns="45720" rIns="91440" bIns="45720" rtlCol="0" anchor="ctr"/>
          <a:lstStyle>
            <a:lvl1pPr algn="l">
              <a:defRPr sz="1200">
                <a:solidFill>
                  <a:schemeClr val="bg1">
                    <a:lumMod val="85000"/>
                  </a:schemeClr>
                </a:solidFill>
                <a:latin typeface="微軟正黑體" panose="020B0604030504040204" pitchFamily="34" charset="-120"/>
                <a:ea typeface="微軟正黑體" panose="020B0604030504040204" pitchFamily="34" charset="-120"/>
              </a:defRPr>
            </a:lvl1pPr>
          </a:lstStyle>
          <a:p>
            <a:fld id="{ACD9DDB2-07AC-45D8-A443-BC631B55AF1A}" type="slidenum">
              <a:rPr lang="zh-TW" altLang="en-US" smtClean="0"/>
              <a:pPr/>
              <a:t>‹#›</a:t>
            </a:fld>
            <a:endParaRPr lang="zh-TW" altLang="en-US"/>
          </a:p>
        </p:txBody>
      </p:sp>
      <p:pic>
        <p:nvPicPr>
          <p:cNvPr id="8" name="圖片 7">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11322051" y="6023699"/>
            <a:ext cx="711200" cy="632178"/>
          </a:xfrm>
          <a:prstGeom prst="rect">
            <a:avLst/>
          </a:prstGeom>
        </p:spPr>
      </p:pic>
    </p:spTree>
    <p:extLst>
      <p:ext uri="{BB962C8B-B14F-4D97-AF65-F5344CB8AC3E}">
        <p14:creationId xmlns:p14="http://schemas.microsoft.com/office/powerpoint/2010/main" val="15380489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hdr="0" ftr="0" dt="0"/>
  <p:txStyles>
    <p:title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17" Type="http://schemas.openxmlformats.org/officeDocument/2006/relationships/tags" Target="../tags/tag130.xml"/><Relationship Id="rId299" Type="http://schemas.openxmlformats.org/officeDocument/2006/relationships/tags" Target="../tags/tag312.xml"/><Relationship Id="rId21" Type="http://schemas.openxmlformats.org/officeDocument/2006/relationships/tags" Target="../tags/tag34.xml"/><Relationship Id="rId63" Type="http://schemas.openxmlformats.org/officeDocument/2006/relationships/tags" Target="../tags/tag76.xml"/><Relationship Id="rId159" Type="http://schemas.openxmlformats.org/officeDocument/2006/relationships/tags" Target="../tags/tag172.xml"/><Relationship Id="rId324" Type="http://schemas.openxmlformats.org/officeDocument/2006/relationships/tags" Target="../tags/tag337.xml"/><Relationship Id="rId366" Type="http://schemas.openxmlformats.org/officeDocument/2006/relationships/tags" Target="../tags/tag379.xml"/><Relationship Id="rId170" Type="http://schemas.openxmlformats.org/officeDocument/2006/relationships/tags" Target="../tags/tag183.xml"/><Relationship Id="rId226" Type="http://schemas.openxmlformats.org/officeDocument/2006/relationships/tags" Target="../tags/tag239.xml"/><Relationship Id="rId433" Type="http://schemas.openxmlformats.org/officeDocument/2006/relationships/tags" Target="../tags/tag446.xml"/><Relationship Id="rId268" Type="http://schemas.openxmlformats.org/officeDocument/2006/relationships/tags" Target="../tags/tag281.xml"/><Relationship Id="rId475" Type="http://schemas.openxmlformats.org/officeDocument/2006/relationships/tags" Target="../tags/tag488.xml"/><Relationship Id="rId32" Type="http://schemas.openxmlformats.org/officeDocument/2006/relationships/tags" Target="../tags/tag45.xml"/><Relationship Id="rId74" Type="http://schemas.openxmlformats.org/officeDocument/2006/relationships/tags" Target="../tags/tag87.xml"/><Relationship Id="rId128" Type="http://schemas.openxmlformats.org/officeDocument/2006/relationships/tags" Target="../tags/tag141.xml"/><Relationship Id="rId335" Type="http://schemas.openxmlformats.org/officeDocument/2006/relationships/tags" Target="../tags/tag348.xml"/><Relationship Id="rId377" Type="http://schemas.openxmlformats.org/officeDocument/2006/relationships/tags" Target="../tags/tag390.xml"/><Relationship Id="rId5" Type="http://schemas.openxmlformats.org/officeDocument/2006/relationships/tags" Target="../tags/tag18.xml"/><Relationship Id="rId181" Type="http://schemas.openxmlformats.org/officeDocument/2006/relationships/tags" Target="../tags/tag194.xml"/><Relationship Id="rId237" Type="http://schemas.openxmlformats.org/officeDocument/2006/relationships/tags" Target="../tags/tag250.xml"/><Relationship Id="rId402" Type="http://schemas.openxmlformats.org/officeDocument/2006/relationships/tags" Target="../tags/tag415.xml"/><Relationship Id="rId279" Type="http://schemas.openxmlformats.org/officeDocument/2006/relationships/tags" Target="../tags/tag292.xml"/><Relationship Id="rId444" Type="http://schemas.openxmlformats.org/officeDocument/2006/relationships/tags" Target="../tags/tag457.xml"/><Relationship Id="rId486" Type="http://schemas.openxmlformats.org/officeDocument/2006/relationships/tags" Target="../tags/tag499.xml"/><Relationship Id="rId43" Type="http://schemas.openxmlformats.org/officeDocument/2006/relationships/tags" Target="../tags/tag56.xml"/><Relationship Id="rId139" Type="http://schemas.openxmlformats.org/officeDocument/2006/relationships/tags" Target="../tags/tag152.xml"/><Relationship Id="rId290" Type="http://schemas.openxmlformats.org/officeDocument/2006/relationships/tags" Target="../tags/tag303.xml"/><Relationship Id="rId304" Type="http://schemas.openxmlformats.org/officeDocument/2006/relationships/tags" Target="../tags/tag317.xml"/><Relationship Id="rId346" Type="http://schemas.openxmlformats.org/officeDocument/2006/relationships/tags" Target="../tags/tag359.xml"/><Relationship Id="rId388" Type="http://schemas.openxmlformats.org/officeDocument/2006/relationships/tags" Target="../tags/tag401.xml"/><Relationship Id="rId85" Type="http://schemas.openxmlformats.org/officeDocument/2006/relationships/tags" Target="../tags/tag98.xml"/><Relationship Id="rId150" Type="http://schemas.openxmlformats.org/officeDocument/2006/relationships/tags" Target="../tags/tag163.xml"/><Relationship Id="rId192" Type="http://schemas.openxmlformats.org/officeDocument/2006/relationships/tags" Target="../tags/tag205.xml"/><Relationship Id="rId206" Type="http://schemas.openxmlformats.org/officeDocument/2006/relationships/tags" Target="../tags/tag219.xml"/><Relationship Id="rId413" Type="http://schemas.openxmlformats.org/officeDocument/2006/relationships/tags" Target="../tags/tag426.xml"/><Relationship Id="rId248" Type="http://schemas.openxmlformats.org/officeDocument/2006/relationships/tags" Target="../tags/tag261.xml"/><Relationship Id="rId455" Type="http://schemas.openxmlformats.org/officeDocument/2006/relationships/tags" Target="../tags/tag468.xml"/><Relationship Id="rId12" Type="http://schemas.openxmlformats.org/officeDocument/2006/relationships/tags" Target="../tags/tag25.xml"/><Relationship Id="rId108" Type="http://schemas.openxmlformats.org/officeDocument/2006/relationships/tags" Target="../tags/tag121.xml"/><Relationship Id="rId315" Type="http://schemas.openxmlformats.org/officeDocument/2006/relationships/tags" Target="../tags/tag328.xml"/><Relationship Id="rId357" Type="http://schemas.openxmlformats.org/officeDocument/2006/relationships/tags" Target="../tags/tag370.xml"/><Relationship Id="rId54" Type="http://schemas.openxmlformats.org/officeDocument/2006/relationships/tags" Target="../tags/tag67.xml"/><Relationship Id="rId96" Type="http://schemas.openxmlformats.org/officeDocument/2006/relationships/tags" Target="../tags/tag109.xml"/><Relationship Id="rId161" Type="http://schemas.openxmlformats.org/officeDocument/2006/relationships/tags" Target="../tags/tag174.xml"/><Relationship Id="rId217" Type="http://schemas.openxmlformats.org/officeDocument/2006/relationships/tags" Target="../tags/tag230.xml"/><Relationship Id="rId399" Type="http://schemas.openxmlformats.org/officeDocument/2006/relationships/tags" Target="../tags/tag412.xml"/><Relationship Id="rId259" Type="http://schemas.openxmlformats.org/officeDocument/2006/relationships/tags" Target="../tags/tag272.xml"/><Relationship Id="rId424" Type="http://schemas.openxmlformats.org/officeDocument/2006/relationships/tags" Target="../tags/tag437.xml"/><Relationship Id="rId466" Type="http://schemas.openxmlformats.org/officeDocument/2006/relationships/tags" Target="../tags/tag479.xml"/><Relationship Id="rId23" Type="http://schemas.openxmlformats.org/officeDocument/2006/relationships/tags" Target="../tags/tag36.xml"/><Relationship Id="rId119" Type="http://schemas.openxmlformats.org/officeDocument/2006/relationships/tags" Target="../tags/tag132.xml"/><Relationship Id="rId270" Type="http://schemas.openxmlformats.org/officeDocument/2006/relationships/tags" Target="../tags/tag283.xml"/><Relationship Id="rId326" Type="http://schemas.openxmlformats.org/officeDocument/2006/relationships/tags" Target="../tags/tag339.xml"/><Relationship Id="rId65" Type="http://schemas.openxmlformats.org/officeDocument/2006/relationships/tags" Target="../tags/tag78.xml"/><Relationship Id="rId130" Type="http://schemas.openxmlformats.org/officeDocument/2006/relationships/tags" Target="../tags/tag143.xml"/><Relationship Id="rId368" Type="http://schemas.openxmlformats.org/officeDocument/2006/relationships/tags" Target="../tags/tag381.xml"/><Relationship Id="rId172" Type="http://schemas.openxmlformats.org/officeDocument/2006/relationships/tags" Target="../tags/tag185.xml"/><Relationship Id="rId228" Type="http://schemas.openxmlformats.org/officeDocument/2006/relationships/tags" Target="../tags/tag241.xml"/><Relationship Id="rId435" Type="http://schemas.openxmlformats.org/officeDocument/2006/relationships/tags" Target="../tags/tag448.xml"/><Relationship Id="rId477" Type="http://schemas.openxmlformats.org/officeDocument/2006/relationships/tags" Target="../tags/tag490.xml"/><Relationship Id="rId281" Type="http://schemas.openxmlformats.org/officeDocument/2006/relationships/tags" Target="../tags/tag294.xml"/><Relationship Id="rId337" Type="http://schemas.openxmlformats.org/officeDocument/2006/relationships/tags" Target="../tags/tag350.xml"/><Relationship Id="rId34" Type="http://schemas.openxmlformats.org/officeDocument/2006/relationships/tags" Target="../tags/tag47.xml"/><Relationship Id="rId76" Type="http://schemas.openxmlformats.org/officeDocument/2006/relationships/tags" Target="../tags/tag89.xml"/><Relationship Id="rId141" Type="http://schemas.openxmlformats.org/officeDocument/2006/relationships/tags" Target="../tags/tag154.xml"/><Relationship Id="rId379" Type="http://schemas.openxmlformats.org/officeDocument/2006/relationships/tags" Target="../tags/tag392.xml"/><Relationship Id="rId7" Type="http://schemas.openxmlformats.org/officeDocument/2006/relationships/tags" Target="../tags/tag20.xml"/><Relationship Id="rId183" Type="http://schemas.openxmlformats.org/officeDocument/2006/relationships/tags" Target="../tags/tag196.xml"/><Relationship Id="rId239" Type="http://schemas.openxmlformats.org/officeDocument/2006/relationships/tags" Target="../tags/tag252.xml"/><Relationship Id="rId390" Type="http://schemas.openxmlformats.org/officeDocument/2006/relationships/tags" Target="../tags/tag403.xml"/><Relationship Id="rId404" Type="http://schemas.openxmlformats.org/officeDocument/2006/relationships/tags" Target="../tags/tag417.xml"/><Relationship Id="rId446" Type="http://schemas.openxmlformats.org/officeDocument/2006/relationships/tags" Target="../tags/tag459.xml"/><Relationship Id="rId250" Type="http://schemas.openxmlformats.org/officeDocument/2006/relationships/tags" Target="../tags/tag263.xml"/><Relationship Id="rId292" Type="http://schemas.openxmlformats.org/officeDocument/2006/relationships/tags" Target="../tags/tag305.xml"/><Relationship Id="rId306" Type="http://schemas.openxmlformats.org/officeDocument/2006/relationships/tags" Target="../tags/tag319.xml"/><Relationship Id="rId488" Type="http://schemas.openxmlformats.org/officeDocument/2006/relationships/slideLayout" Target="../slideLayouts/slideLayout12.xml"/><Relationship Id="rId45" Type="http://schemas.openxmlformats.org/officeDocument/2006/relationships/tags" Target="../tags/tag58.xml"/><Relationship Id="rId87" Type="http://schemas.openxmlformats.org/officeDocument/2006/relationships/tags" Target="../tags/tag100.xml"/><Relationship Id="rId110" Type="http://schemas.openxmlformats.org/officeDocument/2006/relationships/tags" Target="../tags/tag123.xml"/><Relationship Id="rId348" Type="http://schemas.openxmlformats.org/officeDocument/2006/relationships/tags" Target="../tags/tag361.xml"/><Relationship Id="rId152" Type="http://schemas.openxmlformats.org/officeDocument/2006/relationships/tags" Target="../tags/tag165.xml"/><Relationship Id="rId194" Type="http://schemas.openxmlformats.org/officeDocument/2006/relationships/tags" Target="../tags/tag207.xml"/><Relationship Id="rId208" Type="http://schemas.openxmlformats.org/officeDocument/2006/relationships/tags" Target="../tags/tag221.xml"/><Relationship Id="rId415" Type="http://schemas.openxmlformats.org/officeDocument/2006/relationships/tags" Target="../tags/tag428.xml"/><Relationship Id="rId457" Type="http://schemas.openxmlformats.org/officeDocument/2006/relationships/tags" Target="../tags/tag470.xml"/><Relationship Id="rId261" Type="http://schemas.openxmlformats.org/officeDocument/2006/relationships/tags" Target="../tags/tag274.xml"/><Relationship Id="rId14" Type="http://schemas.openxmlformats.org/officeDocument/2006/relationships/tags" Target="../tags/tag27.xml"/><Relationship Id="rId56" Type="http://schemas.openxmlformats.org/officeDocument/2006/relationships/tags" Target="../tags/tag69.xml"/><Relationship Id="rId317" Type="http://schemas.openxmlformats.org/officeDocument/2006/relationships/tags" Target="../tags/tag330.xml"/><Relationship Id="rId359" Type="http://schemas.openxmlformats.org/officeDocument/2006/relationships/tags" Target="../tags/tag372.xml"/><Relationship Id="rId98" Type="http://schemas.openxmlformats.org/officeDocument/2006/relationships/tags" Target="../tags/tag111.xml"/><Relationship Id="rId121" Type="http://schemas.openxmlformats.org/officeDocument/2006/relationships/tags" Target="../tags/tag134.xml"/><Relationship Id="rId163" Type="http://schemas.openxmlformats.org/officeDocument/2006/relationships/tags" Target="../tags/tag176.xml"/><Relationship Id="rId219" Type="http://schemas.openxmlformats.org/officeDocument/2006/relationships/tags" Target="../tags/tag232.xml"/><Relationship Id="rId370" Type="http://schemas.openxmlformats.org/officeDocument/2006/relationships/tags" Target="../tags/tag383.xml"/><Relationship Id="rId426" Type="http://schemas.openxmlformats.org/officeDocument/2006/relationships/tags" Target="../tags/tag439.xml"/><Relationship Id="rId230" Type="http://schemas.openxmlformats.org/officeDocument/2006/relationships/tags" Target="../tags/tag243.xml"/><Relationship Id="rId468" Type="http://schemas.openxmlformats.org/officeDocument/2006/relationships/tags" Target="../tags/tag481.xml"/><Relationship Id="rId25" Type="http://schemas.openxmlformats.org/officeDocument/2006/relationships/tags" Target="../tags/tag38.xml"/><Relationship Id="rId67" Type="http://schemas.openxmlformats.org/officeDocument/2006/relationships/tags" Target="../tags/tag80.xml"/><Relationship Id="rId272" Type="http://schemas.openxmlformats.org/officeDocument/2006/relationships/tags" Target="../tags/tag285.xml"/><Relationship Id="rId328" Type="http://schemas.openxmlformats.org/officeDocument/2006/relationships/tags" Target="../tags/tag341.xml"/><Relationship Id="rId132" Type="http://schemas.openxmlformats.org/officeDocument/2006/relationships/tags" Target="../tags/tag145.xml"/><Relationship Id="rId174" Type="http://schemas.openxmlformats.org/officeDocument/2006/relationships/tags" Target="../tags/tag187.xml"/><Relationship Id="rId381" Type="http://schemas.openxmlformats.org/officeDocument/2006/relationships/tags" Target="../tags/tag394.xml"/><Relationship Id="rId241" Type="http://schemas.openxmlformats.org/officeDocument/2006/relationships/tags" Target="../tags/tag254.xml"/><Relationship Id="rId437" Type="http://schemas.openxmlformats.org/officeDocument/2006/relationships/tags" Target="../tags/tag450.xml"/><Relationship Id="rId479" Type="http://schemas.openxmlformats.org/officeDocument/2006/relationships/tags" Target="../tags/tag492.xml"/><Relationship Id="rId36" Type="http://schemas.openxmlformats.org/officeDocument/2006/relationships/tags" Target="../tags/tag49.xml"/><Relationship Id="rId283" Type="http://schemas.openxmlformats.org/officeDocument/2006/relationships/tags" Target="../tags/tag296.xml"/><Relationship Id="rId339" Type="http://schemas.openxmlformats.org/officeDocument/2006/relationships/tags" Target="../tags/tag352.xml"/><Relationship Id="rId490" Type="http://schemas.openxmlformats.org/officeDocument/2006/relationships/image" Target="../media/image4.png"/><Relationship Id="rId78" Type="http://schemas.openxmlformats.org/officeDocument/2006/relationships/tags" Target="../tags/tag91.xml"/><Relationship Id="rId101" Type="http://schemas.openxmlformats.org/officeDocument/2006/relationships/tags" Target="../tags/tag114.xml"/><Relationship Id="rId143" Type="http://schemas.openxmlformats.org/officeDocument/2006/relationships/tags" Target="../tags/tag156.xml"/><Relationship Id="rId185" Type="http://schemas.openxmlformats.org/officeDocument/2006/relationships/tags" Target="../tags/tag198.xml"/><Relationship Id="rId350" Type="http://schemas.openxmlformats.org/officeDocument/2006/relationships/tags" Target="../tags/tag363.xml"/><Relationship Id="rId406" Type="http://schemas.openxmlformats.org/officeDocument/2006/relationships/tags" Target="../tags/tag419.xml"/><Relationship Id="rId9" Type="http://schemas.openxmlformats.org/officeDocument/2006/relationships/tags" Target="../tags/tag22.xml"/><Relationship Id="rId210" Type="http://schemas.openxmlformats.org/officeDocument/2006/relationships/tags" Target="../tags/tag223.xml"/><Relationship Id="rId392" Type="http://schemas.openxmlformats.org/officeDocument/2006/relationships/tags" Target="../tags/tag405.xml"/><Relationship Id="rId448" Type="http://schemas.openxmlformats.org/officeDocument/2006/relationships/tags" Target="../tags/tag461.xml"/><Relationship Id="rId252" Type="http://schemas.openxmlformats.org/officeDocument/2006/relationships/tags" Target="../tags/tag265.xml"/><Relationship Id="rId294" Type="http://schemas.openxmlformats.org/officeDocument/2006/relationships/tags" Target="../tags/tag307.xml"/><Relationship Id="rId308" Type="http://schemas.openxmlformats.org/officeDocument/2006/relationships/tags" Target="../tags/tag321.xml"/><Relationship Id="rId47" Type="http://schemas.openxmlformats.org/officeDocument/2006/relationships/tags" Target="../tags/tag60.xml"/><Relationship Id="rId89" Type="http://schemas.openxmlformats.org/officeDocument/2006/relationships/tags" Target="../tags/tag102.xml"/><Relationship Id="rId112" Type="http://schemas.openxmlformats.org/officeDocument/2006/relationships/tags" Target="../tags/tag125.xml"/><Relationship Id="rId154" Type="http://schemas.openxmlformats.org/officeDocument/2006/relationships/tags" Target="../tags/tag167.xml"/><Relationship Id="rId361" Type="http://schemas.openxmlformats.org/officeDocument/2006/relationships/tags" Target="../tags/tag374.xml"/><Relationship Id="rId196" Type="http://schemas.openxmlformats.org/officeDocument/2006/relationships/tags" Target="../tags/tag209.xml"/><Relationship Id="rId417" Type="http://schemas.openxmlformats.org/officeDocument/2006/relationships/tags" Target="../tags/tag430.xml"/><Relationship Id="rId459" Type="http://schemas.openxmlformats.org/officeDocument/2006/relationships/tags" Target="../tags/tag472.xml"/><Relationship Id="rId16" Type="http://schemas.openxmlformats.org/officeDocument/2006/relationships/tags" Target="../tags/tag29.xml"/><Relationship Id="rId221" Type="http://schemas.openxmlformats.org/officeDocument/2006/relationships/tags" Target="../tags/tag234.xml"/><Relationship Id="rId263" Type="http://schemas.openxmlformats.org/officeDocument/2006/relationships/tags" Target="../tags/tag276.xml"/><Relationship Id="rId319" Type="http://schemas.openxmlformats.org/officeDocument/2006/relationships/tags" Target="../tags/tag332.xml"/><Relationship Id="rId470" Type="http://schemas.openxmlformats.org/officeDocument/2006/relationships/tags" Target="../tags/tag483.xml"/><Relationship Id="rId58" Type="http://schemas.openxmlformats.org/officeDocument/2006/relationships/tags" Target="../tags/tag71.xml"/><Relationship Id="rId123" Type="http://schemas.openxmlformats.org/officeDocument/2006/relationships/tags" Target="../tags/tag136.xml"/><Relationship Id="rId330" Type="http://schemas.openxmlformats.org/officeDocument/2006/relationships/tags" Target="../tags/tag343.xml"/><Relationship Id="rId165" Type="http://schemas.openxmlformats.org/officeDocument/2006/relationships/tags" Target="../tags/tag178.xml"/><Relationship Id="rId372" Type="http://schemas.openxmlformats.org/officeDocument/2006/relationships/tags" Target="../tags/tag385.xml"/><Relationship Id="rId428" Type="http://schemas.openxmlformats.org/officeDocument/2006/relationships/tags" Target="../tags/tag441.xml"/><Relationship Id="rId232" Type="http://schemas.openxmlformats.org/officeDocument/2006/relationships/tags" Target="../tags/tag245.xml"/><Relationship Id="rId274" Type="http://schemas.openxmlformats.org/officeDocument/2006/relationships/tags" Target="../tags/tag287.xml"/><Relationship Id="rId481" Type="http://schemas.openxmlformats.org/officeDocument/2006/relationships/tags" Target="../tags/tag494.xml"/><Relationship Id="rId27" Type="http://schemas.openxmlformats.org/officeDocument/2006/relationships/tags" Target="../tags/tag40.xml"/><Relationship Id="rId69" Type="http://schemas.openxmlformats.org/officeDocument/2006/relationships/tags" Target="../tags/tag82.xml"/><Relationship Id="rId134" Type="http://schemas.openxmlformats.org/officeDocument/2006/relationships/tags" Target="../tags/tag147.xml"/><Relationship Id="rId80" Type="http://schemas.openxmlformats.org/officeDocument/2006/relationships/tags" Target="../tags/tag93.xml"/><Relationship Id="rId176" Type="http://schemas.openxmlformats.org/officeDocument/2006/relationships/tags" Target="../tags/tag189.xml"/><Relationship Id="rId341" Type="http://schemas.openxmlformats.org/officeDocument/2006/relationships/tags" Target="../tags/tag354.xml"/><Relationship Id="rId383" Type="http://schemas.openxmlformats.org/officeDocument/2006/relationships/tags" Target="../tags/tag396.xml"/><Relationship Id="rId439" Type="http://schemas.openxmlformats.org/officeDocument/2006/relationships/tags" Target="../tags/tag452.xml"/><Relationship Id="rId201" Type="http://schemas.openxmlformats.org/officeDocument/2006/relationships/tags" Target="../tags/tag214.xml"/><Relationship Id="rId243" Type="http://schemas.openxmlformats.org/officeDocument/2006/relationships/tags" Target="../tags/tag256.xml"/><Relationship Id="rId285" Type="http://schemas.openxmlformats.org/officeDocument/2006/relationships/tags" Target="../tags/tag298.xml"/><Relationship Id="rId450" Type="http://schemas.openxmlformats.org/officeDocument/2006/relationships/tags" Target="../tags/tag463.xml"/><Relationship Id="rId38" Type="http://schemas.openxmlformats.org/officeDocument/2006/relationships/tags" Target="../tags/tag51.xml"/><Relationship Id="rId103" Type="http://schemas.openxmlformats.org/officeDocument/2006/relationships/tags" Target="../tags/tag116.xml"/><Relationship Id="rId310" Type="http://schemas.openxmlformats.org/officeDocument/2006/relationships/tags" Target="../tags/tag323.xml"/><Relationship Id="rId91" Type="http://schemas.openxmlformats.org/officeDocument/2006/relationships/tags" Target="../tags/tag104.xml"/><Relationship Id="rId145" Type="http://schemas.openxmlformats.org/officeDocument/2006/relationships/tags" Target="../tags/tag158.xml"/><Relationship Id="rId187" Type="http://schemas.openxmlformats.org/officeDocument/2006/relationships/tags" Target="../tags/tag200.xml"/><Relationship Id="rId352" Type="http://schemas.openxmlformats.org/officeDocument/2006/relationships/tags" Target="../tags/tag365.xml"/><Relationship Id="rId394" Type="http://schemas.openxmlformats.org/officeDocument/2006/relationships/tags" Target="../tags/tag407.xml"/><Relationship Id="rId408" Type="http://schemas.openxmlformats.org/officeDocument/2006/relationships/tags" Target="../tags/tag421.xml"/><Relationship Id="rId212" Type="http://schemas.openxmlformats.org/officeDocument/2006/relationships/tags" Target="../tags/tag225.xml"/><Relationship Id="rId254" Type="http://schemas.openxmlformats.org/officeDocument/2006/relationships/tags" Target="../tags/tag267.xml"/><Relationship Id="rId49" Type="http://schemas.openxmlformats.org/officeDocument/2006/relationships/tags" Target="../tags/tag62.xml"/><Relationship Id="rId114" Type="http://schemas.openxmlformats.org/officeDocument/2006/relationships/tags" Target="../tags/tag127.xml"/><Relationship Id="rId296" Type="http://schemas.openxmlformats.org/officeDocument/2006/relationships/tags" Target="../tags/tag309.xml"/><Relationship Id="rId461" Type="http://schemas.openxmlformats.org/officeDocument/2006/relationships/tags" Target="../tags/tag474.xml"/><Relationship Id="rId60" Type="http://schemas.openxmlformats.org/officeDocument/2006/relationships/tags" Target="../tags/tag73.xml"/><Relationship Id="rId156" Type="http://schemas.openxmlformats.org/officeDocument/2006/relationships/tags" Target="../tags/tag169.xml"/><Relationship Id="rId198" Type="http://schemas.openxmlformats.org/officeDocument/2006/relationships/tags" Target="../tags/tag211.xml"/><Relationship Id="rId321" Type="http://schemas.openxmlformats.org/officeDocument/2006/relationships/tags" Target="../tags/tag334.xml"/><Relationship Id="rId363" Type="http://schemas.openxmlformats.org/officeDocument/2006/relationships/tags" Target="../tags/tag376.xml"/><Relationship Id="rId419" Type="http://schemas.openxmlformats.org/officeDocument/2006/relationships/tags" Target="../tags/tag432.xml"/><Relationship Id="rId223" Type="http://schemas.openxmlformats.org/officeDocument/2006/relationships/tags" Target="../tags/tag236.xml"/><Relationship Id="rId430" Type="http://schemas.openxmlformats.org/officeDocument/2006/relationships/tags" Target="../tags/tag443.xml"/><Relationship Id="rId18" Type="http://schemas.openxmlformats.org/officeDocument/2006/relationships/tags" Target="../tags/tag31.xml"/><Relationship Id="rId265" Type="http://schemas.openxmlformats.org/officeDocument/2006/relationships/tags" Target="../tags/tag278.xml"/><Relationship Id="rId472" Type="http://schemas.openxmlformats.org/officeDocument/2006/relationships/tags" Target="../tags/tag485.xml"/><Relationship Id="rId125" Type="http://schemas.openxmlformats.org/officeDocument/2006/relationships/tags" Target="../tags/tag138.xml"/><Relationship Id="rId167" Type="http://schemas.openxmlformats.org/officeDocument/2006/relationships/tags" Target="../tags/tag180.xml"/><Relationship Id="rId332" Type="http://schemas.openxmlformats.org/officeDocument/2006/relationships/tags" Target="../tags/tag345.xml"/><Relationship Id="rId374" Type="http://schemas.openxmlformats.org/officeDocument/2006/relationships/tags" Target="../tags/tag387.xml"/><Relationship Id="rId71" Type="http://schemas.openxmlformats.org/officeDocument/2006/relationships/tags" Target="../tags/tag84.xml"/><Relationship Id="rId234" Type="http://schemas.openxmlformats.org/officeDocument/2006/relationships/tags" Target="../tags/tag247.xml"/><Relationship Id="rId2" Type="http://schemas.openxmlformats.org/officeDocument/2006/relationships/tags" Target="../tags/tag15.xml"/><Relationship Id="rId29" Type="http://schemas.openxmlformats.org/officeDocument/2006/relationships/tags" Target="../tags/tag42.xml"/><Relationship Id="rId276" Type="http://schemas.openxmlformats.org/officeDocument/2006/relationships/tags" Target="../tags/tag289.xml"/><Relationship Id="rId441" Type="http://schemas.openxmlformats.org/officeDocument/2006/relationships/tags" Target="../tags/tag454.xml"/><Relationship Id="rId483" Type="http://schemas.openxmlformats.org/officeDocument/2006/relationships/tags" Target="../tags/tag496.xml"/><Relationship Id="rId40" Type="http://schemas.openxmlformats.org/officeDocument/2006/relationships/tags" Target="../tags/tag53.xml"/><Relationship Id="rId136" Type="http://schemas.openxmlformats.org/officeDocument/2006/relationships/tags" Target="../tags/tag149.xml"/><Relationship Id="rId178" Type="http://schemas.openxmlformats.org/officeDocument/2006/relationships/tags" Target="../tags/tag191.xml"/><Relationship Id="rId301" Type="http://schemas.openxmlformats.org/officeDocument/2006/relationships/tags" Target="../tags/tag314.xml"/><Relationship Id="rId343" Type="http://schemas.openxmlformats.org/officeDocument/2006/relationships/tags" Target="../tags/tag356.xml"/><Relationship Id="rId82" Type="http://schemas.openxmlformats.org/officeDocument/2006/relationships/tags" Target="../tags/tag95.xml"/><Relationship Id="rId203" Type="http://schemas.openxmlformats.org/officeDocument/2006/relationships/tags" Target="../tags/tag216.xml"/><Relationship Id="rId385" Type="http://schemas.openxmlformats.org/officeDocument/2006/relationships/tags" Target="../tags/tag398.xml"/><Relationship Id="rId245" Type="http://schemas.openxmlformats.org/officeDocument/2006/relationships/tags" Target="../tags/tag258.xml"/><Relationship Id="rId287" Type="http://schemas.openxmlformats.org/officeDocument/2006/relationships/tags" Target="../tags/tag300.xml"/><Relationship Id="rId410" Type="http://schemas.openxmlformats.org/officeDocument/2006/relationships/tags" Target="../tags/tag423.xml"/><Relationship Id="rId452" Type="http://schemas.openxmlformats.org/officeDocument/2006/relationships/tags" Target="../tags/tag465.xml"/><Relationship Id="rId105" Type="http://schemas.openxmlformats.org/officeDocument/2006/relationships/tags" Target="../tags/tag118.xml"/><Relationship Id="rId147" Type="http://schemas.openxmlformats.org/officeDocument/2006/relationships/tags" Target="../tags/tag160.xml"/><Relationship Id="rId312" Type="http://schemas.openxmlformats.org/officeDocument/2006/relationships/tags" Target="../tags/tag325.xml"/><Relationship Id="rId354" Type="http://schemas.openxmlformats.org/officeDocument/2006/relationships/tags" Target="../tags/tag367.xml"/><Relationship Id="rId51" Type="http://schemas.openxmlformats.org/officeDocument/2006/relationships/tags" Target="../tags/tag64.xml"/><Relationship Id="rId93" Type="http://schemas.openxmlformats.org/officeDocument/2006/relationships/tags" Target="../tags/tag106.xml"/><Relationship Id="rId189" Type="http://schemas.openxmlformats.org/officeDocument/2006/relationships/tags" Target="../tags/tag202.xml"/><Relationship Id="rId396" Type="http://schemas.openxmlformats.org/officeDocument/2006/relationships/tags" Target="../tags/tag409.xml"/><Relationship Id="rId214" Type="http://schemas.openxmlformats.org/officeDocument/2006/relationships/tags" Target="../tags/tag227.xml"/><Relationship Id="rId256" Type="http://schemas.openxmlformats.org/officeDocument/2006/relationships/tags" Target="../tags/tag269.xml"/><Relationship Id="rId298" Type="http://schemas.openxmlformats.org/officeDocument/2006/relationships/tags" Target="../tags/tag311.xml"/><Relationship Id="rId421" Type="http://schemas.openxmlformats.org/officeDocument/2006/relationships/tags" Target="../tags/tag434.xml"/><Relationship Id="rId463" Type="http://schemas.openxmlformats.org/officeDocument/2006/relationships/tags" Target="../tags/tag476.xml"/><Relationship Id="rId116" Type="http://schemas.openxmlformats.org/officeDocument/2006/relationships/tags" Target="../tags/tag129.xml"/><Relationship Id="rId158" Type="http://schemas.openxmlformats.org/officeDocument/2006/relationships/tags" Target="../tags/tag171.xml"/><Relationship Id="rId323" Type="http://schemas.openxmlformats.org/officeDocument/2006/relationships/tags" Target="../tags/tag336.xml"/><Relationship Id="rId20" Type="http://schemas.openxmlformats.org/officeDocument/2006/relationships/tags" Target="../tags/tag33.xml"/><Relationship Id="rId41" Type="http://schemas.openxmlformats.org/officeDocument/2006/relationships/tags" Target="../tags/tag54.xml"/><Relationship Id="rId62" Type="http://schemas.openxmlformats.org/officeDocument/2006/relationships/tags" Target="../tags/tag75.xml"/><Relationship Id="rId83" Type="http://schemas.openxmlformats.org/officeDocument/2006/relationships/tags" Target="../tags/tag96.xml"/><Relationship Id="rId179" Type="http://schemas.openxmlformats.org/officeDocument/2006/relationships/tags" Target="../tags/tag192.xml"/><Relationship Id="rId365" Type="http://schemas.openxmlformats.org/officeDocument/2006/relationships/tags" Target="../tags/tag378.xml"/><Relationship Id="rId386" Type="http://schemas.openxmlformats.org/officeDocument/2006/relationships/tags" Target="../tags/tag399.xml"/><Relationship Id="rId190" Type="http://schemas.openxmlformats.org/officeDocument/2006/relationships/tags" Target="../tags/tag203.xml"/><Relationship Id="rId204" Type="http://schemas.openxmlformats.org/officeDocument/2006/relationships/tags" Target="../tags/tag217.xml"/><Relationship Id="rId225" Type="http://schemas.openxmlformats.org/officeDocument/2006/relationships/tags" Target="../tags/tag238.xml"/><Relationship Id="rId246" Type="http://schemas.openxmlformats.org/officeDocument/2006/relationships/tags" Target="../tags/tag259.xml"/><Relationship Id="rId267" Type="http://schemas.openxmlformats.org/officeDocument/2006/relationships/tags" Target="../tags/tag280.xml"/><Relationship Id="rId288" Type="http://schemas.openxmlformats.org/officeDocument/2006/relationships/tags" Target="../tags/tag301.xml"/><Relationship Id="rId411" Type="http://schemas.openxmlformats.org/officeDocument/2006/relationships/tags" Target="../tags/tag424.xml"/><Relationship Id="rId432" Type="http://schemas.openxmlformats.org/officeDocument/2006/relationships/tags" Target="../tags/tag445.xml"/><Relationship Id="rId453" Type="http://schemas.openxmlformats.org/officeDocument/2006/relationships/tags" Target="../tags/tag466.xml"/><Relationship Id="rId474" Type="http://schemas.openxmlformats.org/officeDocument/2006/relationships/tags" Target="../tags/tag487.xml"/><Relationship Id="rId106" Type="http://schemas.openxmlformats.org/officeDocument/2006/relationships/tags" Target="../tags/tag119.xml"/><Relationship Id="rId127" Type="http://schemas.openxmlformats.org/officeDocument/2006/relationships/tags" Target="../tags/tag140.xml"/><Relationship Id="rId313" Type="http://schemas.openxmlformats.org/officeDocument/2006/relationships/tags" Target="../tags/tag326.xml"/><Relationship Id="rId10" Type="http://schemas.openxmlformats.org/officeDocument/2006/relationships/tags" Target="../tags/tag23.xml"/><Relationship Id="rId31" Type="http://schemas.openxmlformats.org/officeDocument/2006/relationships/tags" Target="../tags/tag44.xml"/><Relationship Id="rId52" Type="http://schemas.openxmlformats.org/officeDocument/2006/relationships/tags" Target="../tags/tag65.xml"/><Relationship Id="rId73" Type="http://schemas.openxmlformats.org/officeDocument/2006/relationships/tags" Target="../tags/tag86.xml"/><Relationship Id="rId94" Type="http://schemas.openxmlformats.org/officeDocument/2006/relationships/tags" Target="../tags/tag107.xml"/><Relationship Id="rId148" Type="http://schemas.openxmlformats.org/officeDocument/2006/relationships/tags" Target="../tags/tag161.xml"/><Relationship Id="rId169" Type="http://schemas.openxmlformats.org/officeDocument/2006/relationships/tags" Target="../tags/tag182.xml"/><Relationship Id="rId334" Type="http://schemas.openxmlformats.org/officeDocument/2006/relationships/tags" Target="../tags/tag347.xml"/><Relationship Id="rId355" Type="http://schemas.openxmlformats.org/officeDocument/2006/relationships/tags" Target="../tags/tag368.xml"/><Relationship Id="rId376" Type="http://schemas.openxmlformats.org/officeDocument/2006/relationships/tags" Target="../tags/tag389.xml"/><Relationship Id="rId397" Type="http://schemas.openxmlformats.org/officeDocument/2006/relationships/tags" Target="../tags/tag410.xml"/><Relationship Id="rId4" Type="http://schemas.openxmlformats.org/officeDocument/2006/relationships/tags" Target="../tags/tag17.xml"/><Relationship Id="rId180" Type="http://schemas.openxmlformats.org/officeDocument/2006/relationships/tags" Target="../tags/tag193.xml"/><Relationship Id="rId215" Type="http://schemas.openxmlformats.org/officeDocument/2006/relationships/tags" Target="../tags/tag228.xml"/><Relationship Id="rId236" Type="http://schemas.openxmlformats.org/officeDocument/2006/relationships/tags" Target="../tags/tag249.xml"/><Relationship Id="rId257" Type="http://schemas.openxmlformats.org/officeDocument/2006/relationships/tags" Target="../tags/tag270.xml"/><Relationship Id="rId278" Type="http://schemas.openxmlformats.org/officeDocument/2006/relationships/tags" Target="../tags/tag291.xml"/><Relationship Id="rId401" Type="http://schemas.openxmlformats.org/officeDocument/2006/relationships/tags" Target="../tags/tag414.xml"/><Relationship Id="rId422" Type="http://schemas.openxmlformats.org/officeDocument/2006/relationships/tags" Target="../tags/tag435.xml"/><Relationship Id="rId443" Type="http://schemas.openxmlformats.org/officeDocument/2006/relationships/tags" Target="../tags/tag456.xml"/><Relationship Id="rId464" Type="http://schemas.openxmlformats.org/officeDocument/2006/relationships/tags" Target="../tags/tag477.xml"/><Relationship Id="rId303" Type="http://schemas.openxmlformats.org/officeDocument/2006/relationships/tags" Target="../tags/tag316.xml"/><Relationship Id="rId485" Type="http://schemas.openxmlformats.org/officeDocument/2006/relationships/tags" Target="../tags/tag498.xml"/><Relationship Id="rId42" Type="http://schemas.openxmlformats.org/officeDocument/2006/relationships/tags" Target="../tags/tag55.xml"/><Relationship Id="rId84" Type="http://schemas.openxmlformats.org/officeDocument/2006/relationships/tags" Target="../tags/tag97.xml"/><Relationship Id="rId138" Type="http://schemas.openxmlformats.org/officeDocument/2006/relationships/tags" Target="../tags/tag151.xml"/><Relationship Id="rId345" Type="http://schemas.openxmlformats.org/officeDocument/2006/relationships/tags" Target="../tags/tag358.xml"/><Relationship Id="rId387" Type="http://schemas.openxmlformats.org/officeDocument/2006/relationships/tags" Target="../tags/tag400.xml"/><Relationship Id="rId191" Type="http://schemas.openxmlformats.org/officeDocument/2006/relationships/tags" Target="../tags/tag204.xml"/><Relationship Id="rId205" Type="http://schemas.openxmlformats.org/officeDocument/2006/relationships/tags" Target="../tags/tag218.xml"/><Relationship Id="rId247" Type="http://schemas.openxmlformats.org/officeDocument/2006/relationships/tags" Target="../tags/tag260.xml"/><Relationship Id="rId412" Type="http://schemas.openxmlformats.org/officeDocument/2006/relationships/tags" Target="../tags/tag425.xml"/><Relationship Id="rId107" Type="http://schemas.openxmlformats.org/officeDocument/2006/relationships/tags" Target="../tags/tag120.xml"/><Relationship Id="rId289" Type="http://schemas.openxmlformats.org/officeDocument/2006/relationships/tags" Target="../tags/tag302.xml"/><Relationship Id="rId454" Type="http://schemas.openxmlformats.org/officeDocument/2006/relationships/tags" Target="../tags/tag467.xml"/><Relationship Id="rId11" Type="http://schemas.openxmlformats.org/officeDocument/2006/relationships/tags" Target="../tags/tag24.xml"/><Relationship Id="rId53" Type="http://schemas.openxmlformats.org/officeDocument/2006/relationships/tags" Target="../tags/tag66.xml"/><Relationship Id="rId149" Type="http://schemas.openxmlformats.org/officeDocument/2006/relationships/tags" Target="../tags/tag162.xml"/><Relationship Id="rId314" Type="http://schemas.openxmlformats.org/officeDocument/2006/relationships/tags" Target="../tags/tag327.xml"/><Relationship Id="rId356" Type="http://schemas.openxmlformats.org/officeDocument/2006/relationships/tags" Target="../tags/tag369.xml"/><Relationship Id="rId398" Type="http://schemas.openxmlformats.org/officeDocument/2006/relationships/tags" Target="../tags/tag411.xml"/><Relationship Id="rId95" Type="http://schemas.openxmlformats.org/officeDocument/2006/relationships/tags" Target="../tags/tag108.xml"/><Relationship Id="rId160" Type="http://schemas.openxmlformats.org/officeDocument/2006/relationships/tags" Target="../tags/tag173.xml"/><Relationship Id="rId216" Type="http://schemas.openxmlformats.org/officeDocument/2006/relationships/tags" Target="../tags/tag229.xml"/><Relationship Id="rId423" Type="http://schemas.openxmlformats.org/officeDocument/2006/relationships/tags" Target="../tags/tag436.xml"/><Relationship Id="rId258" Type="http://schemas.openxmlformats.org/officeDocument/2006/relationships/tags" Target="../tags/tag271.xml"/><Relationship Id="rId465" Type="http://schemas.openxmlformats.org/officeDocument/2006/relationships/tags" Target="../tags/tag478.xml"/><Relationship Id="rId22" Type="http://schemas.openxmlformats.org/officeDocument/2006/relationships/tags" Target="../tags/tag35.xml"/><Relationship Id="rId64" Type="http://schemas.openxmlformats.org/officeDocument/2006/relationships/tags" Target="../tags/tag77.xml"/><Relationship Id="rId118" Type="http://schemas.openxmlformats.org/officeDocument/2006/relationships/tags" Target="../tags/tag131.xml"/><Relationship Id="rId325" Type="http://schemas.openxmlformats.org/officeDocument/2006/relationships/tags" Target="../tags/tag338.xml"/><Relationship Id="rId367" Type="http://schemas.openxmlformats.org/officeDocument/2006/relationships/tags" Target="../tags/tag380.xml"/><Relationship Id="rId171" Type="http://schemas.openxmlformats.org/officeDocument/2006/relationships/tags" Target="../tags/tag184.xml"/><Relationship Id="rId227" Type="http://schemas.openxmlformats.org/officeDocument/2006/relationships/tags" Target="../tags/tag240.xml"/><Relationship Id="rId269" Type="http://schemas.openxmlformats.org/officeDocument/2006/relationships/tags" Target="../tags/tag282.xml"/><Relationship Id="rId434" Type="http://schemas.openxmlformats.org/officeDocument/2006/relationships/tags" Target="../tags/tag447.xml"/><Relationship Id="rId476" Type="http://schemas.openxmlformats.org/officeDocument/2006/relationships/tags" Target="../tags/tag489.xml"/><Relationship Id="rId33" Type="http://schemas.openxmlformats.org/officeDocument/2006/relationships/tags" Target="../tags/tag46.xml"/><Relationship Id="rId129" Type="http://schemas.openxmlformats.org/officeDocument/2006/relationships/tags" Target="../tags/tag142.xml"/><Relationship Id="rId280" Type="http://schemas.openxmlformats.org/officeDocument/2006/relationships/tags" Target="../tags/tag293.xml"/><Relationship Id="rId336" Type="http://schemas.openxmlformats.org/officeDocument/2006/relationships/tags" Target="../tags/tag349.xml"/><Relationship Id="rId75" Type="http://schemas.openxmlformats.org/officeDocument/2006/relationships/tags" Target="../tags/tag88.xml"/><Relationship Id="rId140" Type="http://schemas.openxmlformats.org/officeDocument/2006/relationships/tags" Target="../tags/tag153.xml"/><Relationship Id="rId182" Type="http://schemas.openxmlformats.org/officeDocument/2006/relationships/tags" Target="../tags/tag195.xml"/><Relationship Id="rId378" Type="http://schemas.openxmlformats.org/officeDocument/2006/relationships/tags" Target="../tags/tag391.xml"/><Relationship Id="rId403" Type="http://schemas.openxmlformats.org/officeDocument/2006/relationships/tags" Target="../tags/tag416.xml"/><Relationship Id="rId6" Type="http://schemas.openxmlformats.org/officeDocument/2006/relationships/tags" Target="../tags/tag19.xml"/><Relationship Id="rId238" Type="http://schemas.openxmlformats.org/officeDocument/2006/relationships/tags" Target="../tags/tag251.xml"/><Relationship Id="rId445" Type="http://schemas.openxmlformats.org/officeDocument/2006/relationships/tags" Target="../tags/tag458.xml"/><Relationship Id="rId487" Type="http://schemas.openxmlformats.org/officeDocument/2006/relationships/tags" Target="../tags/tag500.xml"/><Relationship Id="rId291" Type="http://schemas.openxmlformats.org/officeDocument/2006/relationships/tags" Target="../tags/tag304.xml"/><Relationship Id="rId305" Type="http://schemas.openxmlformats.org/officeDocument/2006/relationships/tags" Target="../tags/tag318.xml"/><Relationship Id="rId347" Type="http://schemas.openxmlformats.org/officeDocument/2006/relationships/tags" Target="../tags/tag360.xml"/><Relationship Id="rId44" Type="http://schemas.openxmlformats.org/officeDocument/2006/relationships/tags" Target="../tags/tag57.xml"/><Relationship Id="rId86" Type="http://schemas.openxmlformats.org/officeDocument/2006/relationships/tags" Target="../tags/tag99.xml"/><Relationship Id="rId151" Type="http://schemas.openxmlformats.org/officeDocument/2006/relationships/tags" Target="../tags/tag164.xml"/><Relationship Id="rId389" Type="http://schemas.openxmlformats.org/officeDocument/2006/relationships/tags" Target="../tags/tag402.xml"/><Relationship Id="rId193" Type="http://schemas.openxmlformats.org/officeDocument/2006/relationships/tags" Target="../tags/tag206.xml"/><Relationship Id="rId207" Type="http://schemas.openxmlformats.org/officeDocument/2006/relationships/tags" Target="../tags/tag220.xml"/><Relationship Id="rId249" Type="http://schemas.openxmlformats.org/officeDocument/2006/relationships/tags" Target="../tags/tag262.xml"/><Relationship Id="rId414" Type="http://schemas.openxmlformats.org/officeDocument/2006/relationships/tags" Target="../tags/tag427.xml"/><Relationship Id="rId456" Type="http://schemas.openxmlformats.org/officeDocument/2006/relationships/tags" Target="../tags/tag469.xml"/><Relationship Id="rId13" Type="http://schemas.openxmlformats.org/officeDocument/2006/relationships/tags" Target="../tags/tag26.xml"/><Relationship Id="rId109" Type="http://schemas.openxmlformats.org/officeDocument/2006/relationships/tags" Target="../tags/tag122.xml"/><Relationship Id="rId260" Type="http://schemas.openxmlformats.org/officeDocument/2006/relationships/tags" Target="../tags/tag273.xml"/><Relationship Id="rId316" Type="http://schemas.openxmlformats.org/officeDocument/2006/relationships/tags" Target="../tags/tag329.xml"/><Relationship Id="rId55" Type="http://schemas.openxmlformats.org/officeDocument/2006/relationships/tags" Target="../tags/tag68.xml"/><Relationship Id="rId97" Type="http://schemas.openxmlformats.org/officeDocument/2006/relationships/tags" Target="../tags/tag110.xml"/><Relationship Id="rId120" Type="http://schemas.openxmlformats.org/officeDocument/2006/relationships/tags" Target="../tags/tag133.xml"/><Relationship Id="rId358" Type="http://schemas.openxmlformats.org/officeDocument/2006/relationships/tags" Target="../tags/tag371.xml"/><Relationship Id="rId162" Type="http://schemas.openxmlformats.org/officeDocument/2006/relationships/tags" Target="../tags/tag175.xml"/><Relationship Id="rId218" Type="http://schemas.openxmlformats.org/officeDocument/2006/relationships/tags" Target="../tags/tag231.xml"/><Relationship Id="rId425" Type="http://schemas.openxmlformats.org/officeDocument/2006/relationships/tags" Target="../tags/tag438.xml"/><Relationship Id="rId467" Type="http://schemas.openxmlformats.org/officeDocument/2006/relationships/tags" Target="../tags/tag480.xml"/><Relationship Id="rId271" Type="http://schemas.openxmlformats.org/officeDocument/2006/relationships/tags" Target="../tags/tag284.xml"/><Relationship Id="rId24" Type="http://schemas.openxmlformats.org/officeDocument/2006/relationships/tags" Target="../tags/tag37.xml"/><Relationship Id="rId66" Type="http://schemas.openxmlformats.org/officeDocument/2006/relationships/tags" Target="../tags/tag79.xml"/><Relationship Id="rId131" Type="http://schemas.openxmlformats.org/officeDocument/2006/relationships/tags" Target="../tags/tag144.xml"/><Relationship Id="rId327" Type="http://schemas.openxmlformats.org/officeDocument/2006/relationships/tags" Target="../tags/tag340.xml"/><Relationship Id="rId369" Type="http://schemas.openxmlformats.org/officeDocument/2006/relationships/tags" Target="../tags/tag382.xml"/><Relationship Id="rId173" Type="http://schemas.openxmlformats.org/officeDocument/2006/relationships/tags" Target="../tags/tag186.xml"/><Relationship Id="rId229" Type="http://schemas.openxmlformats.org/officeDocument/2006/relationships/tags" Target="../tags/tag242.xml"/><Relationship Id="rId380" Type="http://schemas.openxmlformats.org/officeDocument/2006/relationships/tags" Target="../tags/tag393.xml"/><Relationship Id="rId436" Type="http://schemas.openxmlformats.org/officeDocument/2006/relationships/tags" Target="../tags/tag449.xml"/><Relationship Id="rId240" Type="http://schemas.openxmlformats.org/officeDocument/2006/relationships/tags" Target="../tags/tag253.xml"/><Relationship Id="rId478" Type="http://schemas.openxmlformats.org/officeDocument/2006/relationships/tags" Target="../tags/tag491.xml"/><Relationship Id="rId35" Type="http://schemas.openxmlformats.org/officeDocument/2006/relationships/tags" Target="../tags/tag48.xml"/><Relationship Id="rId77" Type="http://schemas.openxmlformats.org/officeDocument/2006/relationships/tags" Target="../tags/tag90.xml"/><Relationship Id="rId100" Type="http://schemas.openxmlformats.org/officeDocument/2006/relationships/tags" Target="../tags/tag113.xml"/><Relationship Id="rId282" Type="http://schemas.openxmlformats.org/officeDocument/2006/relationships/tags" Target="../tags/tag295.xml"/><Relationship Id="rId338" Type="http://schemas.openxmlformats.org/officeDocument/2006/relationships/tags" Target="../tags/tag351.xml"/><Relationship Id="rId8" Type="http://schemas.openxmlformats.org/officeDocument/2006/relationships/tags" Target="../tags/tag21.xml"/><Relationship Id="rId142" Type="http://schemas.openxmlformats.org/officeDocument/2006/relationships/tags" Target="../tags/tag155.xml"/><Relationship Id="rId184" Type="http://schemas.openxmlformats.org/officeDocument/2006/relationships/tags" Target="../tags/tag197.xml"/><Relationship Id="rId391" Type="http://schemas.openxmlformats.org/officeDocument/2006/relationships/tags" Target="../tags/tag404.xml"/><Relationship Id="rId405" Type="http://schemas.openxmlformats.org/officeDocument/2006/relationships/tags" Target="../tags/tag418.xml"/><Relationship Id="rId447" Type="http://schemas.openxmlformats.org/officeDocument/2006/relationships/tags" Target="../tags/tag460.xml"/><Relationship Id="rId251" Type="http://schemas.openxmlformats.org/officeDocument/2006/relationships/tags" Target="../tags/tag264.xml"/><Relationship Id="rId489" Type="http://schemas.openxmlformats.org/officeDocument/2006/relationships/notesSlide" Target="../notesSlides/notesSlide3.xml"/><Relationship Id="rId46" Type="http://schemas.openxmlformats.org/officeDocument/2006/relationships/tags" Target="../tags/tag59.xml"/><Relationship Id="rId293" Type="http://schemas.openxmlformats.org/officeDocument/2006/relationships/tags" Target="../tags/tag306.xml"/><Relationship Id="rId307" Type="http://schemas.openxmlformats.org/officeDocument/2006/relationships/tags" Target="../tags/tag320.xml"/><Relationship Id="rId349" Type="http://schemas.openxmlformats.org/officeDocument/2006/relationships/tags" Target="../tags/tag362.xml"/><Relationship Id="rId88" Type="http://schemas.openxmlformats.org/officeDocument/2006/relationships/tags" Target="../tags/tag101.xml"/><Relationship Id="rId111" Type="http://schemas.openxmlformats.org/officeDocument/2006/relationships/tags" Target="../tags/tag124.xml"/><Relationship Id="rId153" Type="http://schemas.openxmlformats.org/officeDocument/2006/relationships/tags" Target="../tags/tag166.xml"/><Relationship Id="rId195" Type="http://schemas.openxmlformats.org/officeDocument/2006/relationships/tags" Target="../tags/tag208.xml"/><Relationship Id="rId209" Type="http://schemas.openxmlformats.org/officeDocument/2006/relationships/tags" Target="../tags/tag222.xml"/><Relationship Id="rId360" Type="http://schemas.openxmlformats.org/officeDocument/2006/relationships/tags" Target="../tags/tag373.xml"/><Relationship Id="rId416" Type="http://schemas.openxmlformats.org/officeDocument/2006/relationships/tags" Target="../tags/tag429.xml"/><Relationship Id="rId220" Type="http://schemas.openxmlformats.org/officeDocument/2006/relationships/tags" Target="../tags/tag233.xml"/><Relationship Id="rId458" Type="http://schemas.openxmlformats.org/officeDocument/2006/relationships/tags" Target="../tags/tag471.xml"/><Relationship Id="rId15" Type="http://schemas.openxmlformats.org/officeDocument/2006/relationships/tags" Target="../tags/tag28.xml"/><Relationship Id="rId57" Type="http://schemas.openxmlformats.org/officeDocument/2006/relationships/tags" Target="../tags/tag70.xml"/><Relationship Id="rId262" Type="http://schemas.openxmlformats.org/officeDocument/2006/relationships/tags" Target="../tags/tag275.xml"/><Relationship Id="rId318" Type="http://schemas.openxmlformats.org/officeDocument/2006/relationships/tags" Target="../tags/tag331.xml"/><Relationship Id="rId99" Type="http://schemas.openxmlformats.org/officeDocument/2006/relationships/tags" Target="../tags/tag112.xml"/><Relationship Id="rId122" Type="http://schemas.openxmlformats.org/officeDocument/2006/relationships/tags" Target="../tags/tag135.xml"/><Relationship Id="rId164" Type="http://schemas.openxmlformats.org/officeDocument/2006/relationships/tags" Target="../tags/tag177.xml"/><Relationship Id="rId371" Type="http://schemas.openxmlformats.org/officeDocument/2006/relationships/tags" Target="../tags/tag384.xml"/><Relationship Id="rId427" Type="http://schemas.openxmlformats.org/officeDocument/2006/relationships/tags" Target="../tags/tag440.xml"/><Relationship Id="rId469" Type="http://schemas.openxmlformats.org/officeDocument/2006/relationships/tags" Target="../tags/tag482.xml"/><Relationship Id="rId26" Type="http://schemas.openxmlformats.org/officeDocument/2006/relationships/tags" Target="../tags/tag39.xml"/><Relationship Id="rId231" Type="http://schemas.openxmlformats.org/officeDocument/2006/relationships/tags" Target="../tags/tag244.xml"/><Relationship Id="rId273" Type="http://schemas.openxmlformats.org/officeDocument/2006/relationships/tags" Target="../tags/tag286.xml"/><Relationship Id="rId329" Type="http://schemas.openxmlformats.org/officeDocument/2006/relationships/tags" Target="../tags/tag342.xml"/><Relationship Id="rId480" Type="http://schemas.openxmlformats.org/officeDocument/2006/relationships/tags" Target="../tags/tag493.xml"/><Relationship Id="rId68" Type="http://schemas.openxmlformats.org/officeDocument/2006/relationships/tags" Target="../tags/tag81.xml"/><Relationship Id="rId133" Type="http://schemas.openxmlformats.org/officeDocument/2006/relationships/tags" Target="../tags/tag146.xml"/><Relationship Id="rId175" Type="http://schemas.openxmlformats.org/officeDocument/2006/relationships/tags" Target="../tags/tag188.xml"/><Relationship Id="rId340" Type="http://schemas.openxmlformats.org/officeDocument/2006/relationships/tags" Target="../tags/tag353.xml"/><Relationship Id="rId200" Type="http://schemas.openxmlformats.org/officeDocument/2006/relationships/tags" Target="../tags/tag213.xml"/><Relationship Id="rId382" Type="http://schemas.openxmlformats.org/officeDocument/2006/relationships/tags" Target="../tags/tag395.xml"/><Relationship Id="rId438" Type="http://schemas.openxmlformats.org/officeDocument/2006/relationships/tags" Target="../tags/tag451.xml"/><Relationship Id="rId242" Type="http://schemas.openxmlformats.org/officeDocument/2006/relationships/tags" Target="../tags/tag255.xml"/><Relationship Id="rId284" Type="http://schemas.openxmlformats.org/officeDocument/2006/relationships/tags" Target="../tags/tag297.xml"/><Relationship Id="rId37" Type="http://schemas.openxmlformats.org/officeDocument/2006/relationships/tags" Target="../tags/tag50.xml"/><Relationship Id="rId79" Type="http://schemas.openxmlformats.org/officeDocument/2006/relationships/tags" Target="../tags/tag92.xml"/><Relationship Id="rId102" Type="http://schemas.openxmlformats.org/officeDocument/2006/relationships/tags" Target="../tags/tag115.xml"/><Relationship Id="rId144" Type="http://schemas.openxmlformats.org/officeDocument/2006/relationships/tags" Target="../tags/tag157.xml"/><Relationship Id="rId90" Type="http://schemas.openxmlformats.org/officeDocument/2006/relationships/tags" Target="../tags/tag103.xml"/><Relationship Id="rId186" Type="http://schemas.openxmlformats.org/officeDocument/2006/relationships/tags" Target="../tags/tag199.xml"/><Relationship Id="rId351" Type="http://schemas.openxmlformats.org/officeDocument/2006/relationships/tags" Target="../tags/tag364.xml"/><Relationship Id="rId393" Type="http://schemas.openxmlformats.org/officeDocument/2006/relationships/tags" Target="../tags/tag406.xml"/><Relationship Id="rId407" Type="http://schemas.openxmlformats.org/officeDocument/2006/relationships/tags" Target="../tags/tag420.xml"/><Relationship Id="rId449" Type="http://schemas.openxmlformats.org/officeDocument/2006/relationships/tags" Target="../tags/tag462.xml"/><Relationship Id="rId211" Type="http://schemas.openxmlformats.org/officeDocument/2006/relationships/tags" Target="../tags/tag224.xml"/><Relationship Id="rId253" Type="http://schemas.openxmlformats.org/officeDocument/2006/relationships/tags" Target="../tags/tag266.xml"/><Relationship Id="rId295" Type="http://schemas.openxmlformats.org/officeDocument/2006/relationships/tags" Target="../tags/tag308.xml"/><Relationship Id="rId309" Type="http://schemas.openxmlformats.org/officeDocument/2006/relationships/tags" Target="../tags/tag322.xml"/><Relationship Id="rId460" Type="http://schemas.openxmlformats.org/officeDocument/2006/relationships/tags" Target="../tags/tag473.xml"/><Relationship Id="rId48" Type="http://schemas.openxmlformats.org/officeDocument/2006/relationships/tags" Target="../tags/tag61.xml"/><Relationship Id="rId113" Type="http://schemas.openxmlformats.org/officeDocument/2006/relationships/tags" Target="../tags/tag126.xml"/><Relationship Id="rId320" Type="http://schemas.openxmlformats.org/officeDocument/2006/relationships/tags" Target="../tags/tag333.xml"/><Relationship Id="rId155" Type="http://schemas.openxmlformats.org/officeDocument/2006/relationships/tags" Target="../tags/tag168.xml"/><Relationship Id="rId197" Type="http://schemas.openxmlformats.org/officeDocument/2006/relationships/tags" Target="../tags/tag210.xml"/><Relationship Id="rId362" Type="http://schemas.openxmlformats.org/officeDocument/2006/relationships/tags" Target="../tags/tag375.xml"/><Relationship Id="rId418" Type="http://schemas.openxmlformats.org/officeDocument/2006/relationships/tags" Target="../tags/tag431.xml"/><Relationship Id="rId222" Type="http://schemas.openxmlformats.org/officeDocument/2006/relationships/tags" Target="../tags/tag235.xml"/><Relationship Id="rId264" Type="http://schemas.openxmlformats.org/officeDocument/2006/relationships/tags" Target="../tags/tag277.xml"/><Relationship Id="rId471" Type="http://schemas.openxmlformats.org/officeDocument/2006/relationships/tags" Target="../tags/tag484.xml"/><Relationship Id="rId17" Type="http://schemas.openxmlformats.org/officeDocument/2006/relationships/tags" Target="../tags/tag30.xml"/><Relationship Id="rId59" Type="http://schemas.openxmlformats.org/officeDocument/2006/relationships/tags" Target="../tags/tag72.xml"/><Relationship Id="rId124" Type="http://schemas.openxmlformats.org/officeDocument/2006/relationships/tags" Target="../tags/tag137.xml"/><Relationship Id="rId70" Type="http://schemas.openxmlformats.org/officeDocument/2006/relationships/tags" Target="../tags/tag83.xml"/><Relationship Id="rId166" Type="http://schemas.openxmlformats.org/officeDocument/2006/relationships/tags" Target="../tags/tag179.xml"/><Relationship Id="rId331" Type="http://schemas.openxmlformats.org/officeDocument/2006/relationships/tags" Target="../tags/tag344.xml"/><Relationship Id="rId373" Type="http://schemas.openxmlformats.org/officeDocument/2006/relationships/tags" Target="../tags/tag386.xml"/><Relationship Id="rId429" Type="http://schemas.openxmlformats.org/officeDocument/2006/relationships/tags" Target="../tags/tag442.xml"/><Relationship Id="rId1" Type="http://schemas.openxmlformats.org/officeDocument/2006/relationships/tags" Target="../tags/tag14.xml"/><Relationship Id="rId233" Type="http://schemas.openxmlformats.org/officeDocument/2006/relationships/tags" Target="../tags/tag246.xml"/><Relationship Id="rId440" Type="http://schemas.openxmlformats.org/officeDocument/2006/relationships/tags" Target="../tags/tag453.xml"/><Relationship Id="rId28" Type="http://schemas.openxmlformats.org/officeDocument/2006/relationships/tags" Target="../tags/tag41.xml"/><Relationship Id="rId275" Type="http://schemas.openxmlformats.org/officeDocument/2006/relationships/tags" Target="../tags/tag288.xml"/><Relationship Id="rId300" Type="http://schemas.openxmlformats.org/officeDocument/2006/relationships/tags" Target="../tags/tag313.xml"/><Relationship Id="rId482" Type="http://schemas.openxmlformats.org/officeDocument/2006/relationships/tags" Target="../tags/tag495.xml"/><Relationship Id="rId81" Type="http://schemas.openxmlformats.org/officeDocument/2006/relationships/tags" Target="../tags/tag94.xml"/><Relationship Id="rId135" Type="http://schemas.openxmlformats.org/officeDocument/2006/relationships/tags" Target="../tags/tag148.xml"/><Relationship Id="rId177" Type="http://schemas.openxmlformats.org/officeDocument/2006/relationships/tags" Target="../tags/tag190.xml"/><Relationship Id="rId342" Type="http://schemas.openxmlformats.org/officeDocument/2006/relationships/tags" Target="../tags/tag355.xml"/><Relationship Id="rId384" Type="http://schemas.openxmlformats.org/officeDocument/2006/relationships/tags" Target="../tags/tag397.xml"/><Relationship Id="rId202" Type="http://schemas.openxmlformats.org/officeDocument/2006/relationships/tags" Target="../tags/tag215.xml"/><Relationship Id="rId244" Type="http://schemas.openxmlformats.org/officeDocument/2006/relationships/tags" Target="../tags/tag257.xml"/><Relationship Id="rId39" Type="http://schemas.openxmlformats.org/officeDocument/2006/relationships/tags" Target="../tags/tag52.xml"/><Relationship Id="rId286" Type="http://schemas.openxmlformats.org/officeDocument/2006/relationships/tags" Target="../tags/tag299.xml"/><Relationship Id="rId451" Type="http://schemas.openxmlformats.org/officeDocument/2006/relationships/tags" Target="../tags/tag464.xml"/><Relationship Id="rId50" Type="http://schemas.openxmlformats.org/officeDocument/2006/relationships/tags" Target="../tags/tag63.xml"/><Relationship Id="rId104" Type="http://schemas.openxmlformats.org/officeDocument/2006/relationships/tags" Target="../tags/tag117.xml"/><Relationship Id="rId146" Type="http://schemas.openxmlformats.org/officeDocument/2006/relationships/tags" Target="../tags/tag159.xml"/><Relationship Id="rId188" Type="http://schemas.openxmlformats.org/officeDocument/2006/relationships/tags" Target="../tags/tag201.xml"/><Relationship Id="rId311" Type="http://schemas.openxmlformats.org/officeDocument/2006/relationships/tags" Target="../tags/tag324.xml"/><Relationship Id="rId353" Type="http://schemas.openxmlformats.org/officeDocument/2006/relationships/tags" Target="../tags/tag366.xml"/><Relationship Id="rId395" Type="http://schemas.openxmlformats.org/officeDocument/2006/relationships/tags" Target="../tags/tag408.xml"/><Relationship Id="rId409" Type="http://schemas.openxmlformats.org/officeDocument/2006/relationships/tags" Target="../tags/tag422.xml"/><Relationship Id="rId92" Type="http://schemas.openxmlformats.org/officeDocument/2006/relationships/tags" Target="../tags/tag105.xml"/><Relationship Id="rId213" Type="http://schemas.openxmlformats.org/officeDocument/2006/relationships/tags" Target="../tags/tag226.xml"/><Relationship Id="rId420" Type="http://schemas.openxmlformats.org/officeDocument/2006/relationships/tags" Target="../tags/tag433.xml"/><Relationship Id="rId255" Type="http://schemas.openxmlformats.org/officeDocument/2006/relationships/tags" Target="../tags/tag268.xml"/><Relationship Id="rId297" Type="http://schemas.openxmlformats.org/officeDocument/2006/relationships/tags" Target="../tags/tag310.xml"/><Relationship Id="rId462" Type="http://schemas.openxmlformats.org/officeDocument/2006/relationships/tags" Target="../tags/tag475.xml"/><Relationship Id="rId115" Type="http://schemas.openxmlformats.org/officeDocument/2006/relationships/tags" Target="../tags/tag128.xml"/><Relationship Id="rId157" Type="http://schemas.openxmlformats.org/officeDocument/2006/relationships/tags" Target="../tags/tag170.xml"/><Relationship Id="rId322" Type="http://schemas.openxmlformats.org/officeDocument/2006/relationships/tags" Target="../tags/tag335.xml"/><Relationship Id="rId364" Type="http://schemas.openxmlformats.org/officeDocument/2006/relationships/tags" Target="../tags/tag377.xml"/><Relationship Id="rId61" Type="http://schemas.openxmlformats.org/officeDocument/2006/relationships/tags" Target="../tags/tag74.xml"/><Relationship Id="rId199" Type="http://schemas.openxmlformats.org/officeDocument/2006/relationships/tags" Target="../tags/tag212.xml"/><Relationship Id="rId19" Type="http://schemas.openxmlformats.org/officeDocument/2006/relationships/tags" Target="../tags/tag32.xml"/><Relationship Id="rId224" Type="http://schemas.openxmlformats.org/officeDocument/2006/relationships/tags" Target="../tags/tag237.xml"/><Relationship Id="rId266" Type="http://schemas.openxmlformats.org/officeDocument/2006/relationships/tags" Target="../tags/tag279.xml"/><Relationship Id="rId431" Type="http://schemas.openxmlformats.org/officeDocument/2006/relationships/tags" Target="../tags/tag444.xml"/><Relationship Id="rId473" Type="http://schemas.openxmlformats.org/officeDocument/2006/relationships/tags" Target="../tags/tag486.xml"/><Relationship Id="rId30" Type="http://schemas.openxmlformats.org/officeDocument/2006/relationships/tags" Target="../tags/tag43.xml"/><Relationship Id="rId126" Type="http://schemas.openxmlformats.org/officeDocument/2006/relationships/tags" Target="../tags/tag139.xml"/><Relationship Id="rId168" Type="http://schemas.openxmlformats.org/officeDocument/2006/relationships/tags" Target="../tags/tag181.xml"/><Relationship Id="rId333" Type="http://schemas.openxmlformats.org/officeDocument/2006/relationships/tags" Target="../tags/tag346.xml"/><Relationship Id="rId72" Type="http://schemas.openxmlformats.org/officeDocument/2006/relationships/tags" Target="../tags/tag85.xml"/><Relationship Id="rId375" Type="http://schemas.openxmlformats.org/officeDocument/2006/relationships/tags" Target="../tags/tag388.xml"/><Relationship Id="rId3" Type="http://schemas.openxmlformats.org/officeDocument/2006/relationships/tags" Target="../tags/tag16.xml"/><Relationship Id="rId235" Type="http://schemas.openxmlformats.org/officeDocument/2006/relationships/tags" Target="../tags/tag248.xml"/><Relationship Id="rId277" Type="http://schemas.openxmlformats.org/officeDocument/2006/relationships/tags" Target="../tags/tag290.xml"/><Relationship Id="rId400" Type="http://schemas.openxmlformats.org/officeDocument/2006/relationships/tags" Target="../tags/tag413.xml"/><Relationship Id="rId442" Type="http://schemas.openxmlformats.org/officeDocument/2006/relationships/tags" Target="../tags/tag455.xml"/><Relationship Id="rId484" Type="http://schemas.openxmlformats.org/officeDocument/2006/relationships/tags" Target="../tags/tag497.xml"/><Relationship Id="rId137" Type="http://schemas.openxmlformats.org/officeDocument/2006/relationships/tags" Target="../tags/tag150.xml"/><Relationship Id="rId302" Type="http://schemas.openxmlformats.org/officeDocument/2006/relationships/tags" Target="../tags/tag315.xml"/><Relationship Id="rId344" Type="http://schemas.openxmlformats.org/officeDocument/2006/relationships/tags" Target="../tags/tag357.xml"/></Relationships>
</file>

<file path=ppt/slides/_rels/slide18.xml.rels><?xml version="1.0" encoding="UTF-8" standalone="yes"?>
<Relationships xmlns="http://schemas.openxmlformats.org/package/2006/relationships"><Relationship Id="rId117" Type="http://schemas.openxmlformats.org/officeDocument/2006/relationships/tags" Target="../tags/tag617.xml"/><Relationship Id="rId21" Type="http://schemas.openxmlformats.org/officeDocument/2006/relationships/tags" Target="../tags/tag521.xml"/><Relationship Id="rId42" Type="http://schemas.openxmlformats.org/officeDocument/2006/relationships/tags" Target="../tags/tag542.xml"/><Relationship Id="rId63" Type="http://schemas.openxmlformats.org/officeDocument/2006/relationships/tags" Target="../tags/tag563.xml"/><Relationship Id="rId84" Type="http://schemas.openxmlformats.org/officeDocument/2006/relationships/tags" Target="../tags/tag584.xml"/><Relationship Id="rId138" Type="http://schemas.openxmlformats.org/officeDocument/2006/relationships/tags" Target="../tags/tag638.xml"/><Relationship Id="rId159" Type="http://schemas.openxmlformats.org/officeDocument/2006/relationships/tags" Target="../tags/tag659.xml"/><Relationship Id="rId170" Type="http://schemas.openxmlformats.org/officeDocument/2006/relationships/tags" Target="../tags/tag670.xml"/><Relationship Id="rId191" Type="http://schemas.openxmlformats.org/officeDocument/2006/relationships/tags" Target="../tags/tag691.xml"/><Relationship Id="rId205" Type="http://schemas.openxmlformats.org/officeDocument/2006/relationships/tags" Target="../tags/tag705.xml"/><Relationship Id="rId226" Type="http://schemas.openxmlformats.org/officeDocument/2006/relationships/tags" Target="../tags/tag726.xml"/><Relationship Id="rId247" Type="http://schemas.openxmlformats.org/officeDocument/2006/relationships/tags" Target="../tags/tag747.xml"/><Relationship Id="rId107" Type="http://schemas.openxmlformats.org/officeDocument/2006/relationships/tags" Target="../tags/tag607.xml"/><Relationship Id="rId11" Type="http://schemas.openxmlformats.org/officeDocument/2006/relationships/tags" Target="../tags/tag511.xml"/><Relationship Id="rId32" Type="http://schemas.openxmlformats.org/officeDocument/2006/relationships/tags" Target="../tags/tag532.xml"/><Relationship Id="rId53" Type="http://schemas.openxmlformats.org/officeDocument/2006/relationships/tags" Target="../tags/tag553.xml"/><Relationship Id="rId74" Type="http://schemas.openxmlformats.org/officeDocument/2006/relationships/tags" Target="../tags/tag574.xml"/><Relationship Id="rId128" Type="http://schemas.openxmlformats.org/officeDocument/2006/relationships/tags" Target="../tags/tag628.xml"/><Relationship Id="rId149" Type="http://schemas.openxmlformats.org/officeDocument/2006/relationships/tags" Target="../tags/tag649.xml"/><Relationship Id="rId5" Type="http://schemas.openxmlformats.org/officeDocument/2006/relationships/tags" Target="../tags/tag505.xml"/><Relationship Id="rId95" Type="http://schemas.openxmlformats.org/officeDocument/2006/relationships/tags" Target="../tags/tag595.xml"/><Relationship Id="rId160" Type="http://schemas.openxmlformats.org/officeDocument/2006/relationships/tags" Target="../tags/tag660.xml"/><Relationship Id="rId181" Type="http://schemas.openxmlformats.org/officeDocument/2006/relationships/tags" Target="../tags/tag681.xml"/><Relationship Id="rId216" Type="http://schemas.openxmlformats.org/officeDocument/2006/relationships/tags" Target="../tags/tag716.xml"/><Relationship Id="rId237" Type="http://schemas.openxmlformats.org/officeDocument/2006/relationships/tags" Target="../tags/tag737.xml"/><Relationship Id="rId258" Type="http://schemas.openxmlformats.org/officeDocument/2006/relationships/slideLayout" Target="../slideLayouts/slideLayout12.xml"/><Relationship Id="rId22" Type="http://schemas.openxmlformats.org/officeDocument/2006/relationships/tags" Target="../tags/tag522.xml"/><Relationship Id="rId43" Type="http://schemas.openxmlformats.org/officeDocument/2006/relationships/tags" Target="../tags/tag543.xml"/><Relationship Id="rId64" Type="http://schemas.openxmlformats.org/officeDocument/2006/relationships/tags" Target="../tags/tag564.xml"/><Relationship Id="rId118" Type="http://schemas.openxmlformats.org/officeDocument/2006/relationships/tags" Target="../tags/tag618.xml"/><Relationship Id="rId139" Type="http://schemas.openxmlformats.org/officeDocument/2006/relationships/tags" Target="../tags/tag639.xml"/><Relationship Id="rId85" Type="http://schemas.openxmlformats.org/officeDocument/2006/relationships/tags" Target="../tags/tag585.xml"/><Relationship Id="rId150" Type="http://schemas.openxmlformats.org/officeDocument/2006/relationships/tags" Target="../tags/tag650.xml"/><Relationship Id="rId171" Type="http://schemas.openxmlformats.org/officeDocument/2006/relationships/tags" Target="../tags/tag671.xml"/><Relationship Id="rId192" Type="http://schemas.openxmlformats.org/officeDocument/2006/relationships/tags" Target="../tags/tag692.xml"/><Relationship Id="rId206" Type="http://schemas.openxmlformats.org/officeDocument/2006/relationships/tags" Target="../tags/tag706.xml"/><Relationship Id="rId227" Type="http://schemas.openxmlformats.org/officeDocument/2006/relationships/tags" Target="../tags/tag727.xml"/><Relationship Id="rId248" Type="http://schemas.openxmlformats.org/officeDocument/2006/relationships/tags" Target="../tags/tag748.xml"/><Relationship Id="rId12" Type="http://schemas.openxmlformats.org/officeDocument/2006/relationships/tags" Target="../tags/tag512.xml"/><Relationship Id="rId33" Type="http://schemas.openxmlformats.org/officeDocument/2006/relationships/tags" Target="../tags/tag533.xml"/><Relationship Id="rId108" Type="http://schemas.openxmlformats.org/officeDocument/2006/relationships/tags" Target="../tags/tag608.xml"/><Relationship Id="rId129" Type="http://schemas.openxmlformats.org/officeDocument/2006/relationships/tags" Target="../tags/tag629.xml"/><Relationship Id="rId54" Type="http://schemas.openxmlformats.org/officeDocument/2006/relationships/tags" Target="../tags/tag554.xml"/><Relationship Id="rId75" Type="http://schemas.openxmlformats.org/officeDocument/2006/relationships/tags" Target="../tags/tag575.xml"/><Relationship Id="rId96" Type="http://schemas.openxmlformats.org/officeDocument/2006/relationships/tags" Target="../tags/tag596.xml"/><Relationship Id="rId140" Type="http://schemas.openxmlformats.org/officeDocument/2006/relationships/tags" Target="../tags/tag640.xml"/><Relationship Id="rId161" Type="http://schemas.openxmlformats.org/officeDocument/2006/relationships/tags" Target="../tags/tag661.xml"/><Relationship Id="rId182" Type="http://schemas.openxmlformats.org/officeDocument/2006/relationships/tags" Target="../tags/tag682.xml"/><Relationship Id="rId217" Type="http://schemas.openxmlformats.org/officeDocument/2006/relationships/tags" Target="../tags/tag717.xml"/><Relationship Id="rId6" Type="http://schemas.openxmlformats.org/officeDocument/2006/relationships/tags" Target="../tags/tag506.xml"/><Relationship Id="rId238" Type="http://schemas.openxmlformats.org/officeDocument/2006/relationships/tags" Target="../tags/tag738.xml"/><Relationship Id="rId259" Type="http://schemas.openxmlformats.org/officeDocument/2006/relationships/notesSlide" Target="../notesSlides/notesSlide4.xml"/><Relationship Id="rId23" Type="http://schemas.openxmlformats.org/officeDocument/2006/relationships/tags" Target="../tags/tag523.xml"/><Relationship Id="rId119" Type="http://schemas.openxmlformats.org/officeDocument/2006/relationships/tags" Target="../tags/tag619.xml"/><Relationship Id="rId44" Type="http://schemas.openxmlformats.org/officeDocument/2006/relationships/tags" Target="../tags/tag544.xml"/><Relationship Id="rId65" Type="http://schemas.openxmlformats.org/officeDocument/2006/relationships/tags" Target="../tags/tag565.xml"/><Relationship Id="rId86" Type="http://schemas.openxmlformats.org/officeDocument/2006/relationships/tags" Target="../tags/tag586.xml"/><Relationship Id="rId130" Type="http://schemas.openxmlformats.org/officeDocument/2006/relationships/tags" Target="../tags/tag630.xml"/><Relationship Id="rId151" Type="http://schemas.openxmlformats.org/officeDocument/2006/relationships/tags" Target="../tags/tag651.xml"/><Relationship Id="rId172" Type="http://schemas.openxmlformats.org/officeDocument/2006/relationships/tags" Target="../tags/tag672.xml"/><Relationship Id="rId193" Type="http://schemas.openxmlformats.org/officeDocument/2006/relationships/tags" Target="../tags/tag693.xml"/><Relationship Id="rId207" Type="http://schemas.openxmlformats.org/officeDocument/2006/relationships/tags" Target="../tags/tag707.xml"/><Relationship Id="rId228" Type="http://schemas.openxmlformats.org/officeDocument/2006/relationships/tags" Target="../tags/tag728.xml"/><Relationship Id="rId249" Type="http://schemas.openxmlformats.org/officeDocument/2006/relationships/tags" Target="../tags/tag749.xml"/><Relationship Id="rId13" Type="http://schemas.openxmlformats.org/officeDocument/2006/relationships/tags" Target="../tags/tag513.xml"/><Relationship Id="rId109" Type="http://schemas.openxmlformats.org/officeDocument/2006/relationships/tags" Target="../tags/tag609.xml"/><Relationship Id="rId260" Type="http://schemas.openxmlformats.org/officeDocument/2006/relationships/image" Target="../media/image4.png"/><Relationship Id="rId34" Type="http://schemas.openxmlformats.org/officeDocument/2006/relationships/tags" Target="../tags/tag534.xml"/><Relationship Id="rId55" Type="http://schemas.openxmlformats.org/officeDocument/2006/relationships/tags" Target="../tags/tag555.xml"/><Relationship Id="rId76" Type="http://schemas.openxmlformats.org/officeDocument/2006/relationships/tags" Target="../tags/tag576.xml"/><Relationship Id="rId97" Type="http://schemas.openxmlformats.org/officeDocument/2006/relationships/tags" Target="../tags/tag597.xml"/><Relationship Id="rId120" Type="http://schemas.openxmlformats.org/officeDocument/2006/relationships/tags" Target="../tags/tag620.xml"/><Relationship Id="rId141" Type="http://schemas.openxmlformats.org/officeDocument/2006/relationships/tags" Target="../tags/tag641.xml"/><Relationship Id="rId7" Type="http://schemas.openxmlformats.org/officeDocument/2006/relationships/tags" Target="../tags/tag507.xml"/><Relationship Id="rId162" Type="http://schemas.openxmlformats.org/officeDocument/2006/relationships/tags" Target="../tags/tag662.xml"/><Relationship Id="rId183" Type="http://schemas.openxmlformats.org/officeDocument/2006/relationships/tags" Target="../tags/tag683.xml"/><Relationship Id="rId218" Type="http://schemas.openxmlformats.org/officeDocument/2006/relationships/tags" Target="../tags/tag718.xml"/><Relationship Id="rId239" Type="http://schemas.openxmlformats.org/officeDocument/2006/relationships/tags" Target="../tags/tag739.xml"/><Relationship Id="rId250" Type="http://schemas.openxmlformats.org/officeDocument/2006/relationships/tags" Target="../tags/tag750.xml"/><Relationship Id="rId24" Type="http://schemas.openxmlformats.org/officeDocument/2006/relationships/tags" Target="../tags/tag524.xml"/><Relationship Id="rId45" Type="http://schemas.openxmlformats.org/officeDocument/2006/relationships/tags" Target="../tags/tag545.xml"/><Relationship Id="rId66" Type="http://schemas.openxmlformats.org/officeDocument/2006/relationships/tags" Target="../tags/tag566.xml"/><Relationship Id="rId87" Type="http://schemas.openxmlformats.org/officeDocument/2006/relationships/tags" Target="../tags/tag587.xml"/><Relationship Id="rId110" Type="http://schemas.openxmlformats.org/officeDocument/2006/relationships/tags" Target="../tags/tag610.xml"/><Relationship Id="rId131" Type="http://schemas.openxmlformats.org/officeDocument/2006/relationships/tags" Target="../tags/tag631.xml"/><Relationship Id="rId152" Type="http://schemas.openxmlformats.org/officeDocument/2006/relationships/tags" Target="../tags/tag652.xml"/><Relationship Id="rId173" Type="http://schemas.openxmlformats.org/officeDocument/2006/relationships/tags" Target="../tags/tag673.xml"/><Relationship Id="rId194" Type="http://schemas.openxmlformats.org/officeDocument/2006/relationships/tags" Target="../tags/tag694.xml"/><Relationship Id="rId208" Type="http://schemas.openxmlformats.org/officeDocument/2006/relationships/tags" Target="../tags/tag708.xml"/><Relationship Id="rId229" Type="http://schemas.openxmlformats.org/officeDocument/2006/relationships/tags" Target="../tags/tag729.xml"/><Relationship Id="rId240" Type="http://schemas.openxmlformats.org/officeDocument/2006/relationships/tags" Target="../tags/tag740.xml"/><Relationship Id="rId14" Type="http://schemas.openxmlformats.org/officeDocument/2006/relationships/tags" Target="../tags/tag514.xml"/><Relationship Id="rId35" Type="http://schemas.openxmlformats.org/officeDocument/2006/relationships/tags" Target="../tags/tag535.xml"/><Relationship Id="rId56" Type="http://schemas.openxmlformats.org/officeDocument/2006/relationships/tags" Target="../tags/tag556.xml"/><Relationship Id="rId77" Type="http://schemas.openxmlformats.org/officeDocument/2006/relationships/tags" Target="../tags/tag577.xml"/><Relationship Id="rId100" Type="http://schemas.openxmlformats.org/officeDocument/2006/relationships/tags" Target="../tags/tag600.xml"/><Relationship Id="rId8" Type="http://schemas.openxmlformats.org/officeDocument/2006/relationships/tags" Target="../tags/tag508.xml"/><Relationship Id="rId98" Type="http://schemas.openxmlformats.org/officeDocument/2006/relationships/tags" Target="../tags/tag598.xml"/><Relationship Id="rId121" Type="http://schemas.openxmlformats.org/officeDocument/2006/relationships/tags" Target="../tags/tag621.xml"/><Relationship Id="rId142" Type="http://schemas.openxmlformats.org/officeDocument/2006/relationships/tags" Target="../tags/tag642.xml"/><Relationship Id="rId163" Type="http://schemas.openxmlformats.org/officeDocument/2006/relationships/tags" Target="../tags/tag663.xml"/><Relationship Id="rId184" Type="http://schemas.openxmlformats.org/officeDocument/2006/relationships/tags" Target="../tags/tag684.xml"/><Relationship Id="rId219" Type="http://schemas.openxmlformats.org/officeDocument/2006/relationships/tags" Target="../tags/tag719.xml"/><Relationship Id="rId230" Type="http://schemas.openxmlformats.org/officeDocument/2006/relationships/tags" Target="../tags/tag730.xml"/><Relationship Id="rId251" Type="http://schemas.openxmlformats.org/officeDocument/2006/relationships/tags" Target="../tags/tag751.xml"/><Relationship Id="rId25" Type="http://schemas.openxmlformats.org/officeDocument/2006/relationships/tags" Target="../tags/tag525.xml"/><Relationship Id="rId46" Type="http://schemas.openxmlformats.org/officeDocument/2006/relationships/tags" Target="../tags/tag546.xml"/><Relationship Id="rId67" Type="http://schemas.openxmlformats.org/officeDocument/2006/relationships/tags" Target="../tags/tag567.xml"/><Relationship Id="rId88" Type="http://schemas.openxmlformats.org/officeDocument/2006/relationships/tags" Target="../tags/tag588.xml"/><Relationship Id="rId111" Type="http://schemas.openxmlformats.org/officeDocument/2006/relationships/tags" Target="../tags/tag611.xml"/><Relationship Id="rId132" Type="http://schemas.openxmlformats.org/officeDocument/2006/relationships/tags" Target="../tags/tag632.xml"/><Relationship Id="rId153" Type="http://schemas.openxmlformats.org/officeDocument/2006/relationships/tags" Target="../tags/tag653.xml"/><Relationship Id="rId174" Type="http://schemas.openxmlformats.org/officeDocument/2006/relationships/tags" Target="../tags/tag674.xml"/><Relationship Id="rId195" Type="http://schemas.openxmlformats.org/officeDocument/2006/relationships/tags" Target="../tags/tag695.xml"/><Relationship Id="rId209" Type="http://schemas.openxmlformats.org/officeDocument/2006/relationships/tags" Target="../tags/tag709.xml"/><Relationship Id="rId220" Type="http://schemas.openxmlformats.org/officeDocument/2006/relationships/tags" Target="../tags/tag720.xml"/><Relationship Id="rId241" Type="http://schemas.openxmlformats.org/officeDocument/2006/relationships/tags" Target="../tags/tag741.xml"/><Relationship Id="rId15" Type="http://schemas.openxmlformats.org/officeDocument/2006/relationships/tags" Target="../tags/tag515.xml"/><Relationship Id="rId36" Type="http://schemas.openxmlformats.org/officeDocument/2006/relationships/tags" Target="../tags/tag536.xml"/><Relationship Id="rId57" Type="http://schemas.openxmlformats.org/officeDocument/2006/relationships/tags" Target="../tags/tag557.xml"/><Relationship Id="rId78" Type="http://schemas.openxmlformats.org/officeDocument/2006/relationships/tags" Target="../tags/tag578.xml"/><Relationship Id="rId99" Type="http://schemas.openxmlformats.org/officeDocument/2006/relationships/tags" Target="../tags/tag599.xml"/><Relationship Id="rId101" Type="http://schemas.openxmlformats.org/officeDocument/2006/relationships/tags" Target="../tags/tag601.xml"/><Relationship Id="rId122" Type="http://schemas.openxmlformats.org/officeDocument/2006/relationships/tags" Target="../tags/tag622.xml"/><Relationship Id="rId143" Type="http://schemas.openxmlformats.org/officeDocument/2006/relationships/tags" Target="../tags/tag643.xml"/><Relationship Id="rId164" Type="http://schemas.openxmlformats.org/officeDocument/2006/relationships/tags" Target="../tags/tag664.xml"/><Relationship Id="rId185" Type="http://schemas.openxmlformats.org/officeDocument/2006/relationships/tags" Target="../tags/tag685.xml"/><Relationship Id="rId9" Type="http://schemas.openxmlformats.org/officeDocument/2006/relationships/tags" Target="../tags/tag509.xml"/><Relationship Id="rId210" Type="http://schemas.openxmlformats.org/officeDocument/2006/relationships/tags" Target="../tags/tag710.xml"/><Relationship Id="rId26" Type="http://schemas.openxmlformats.org/officeDocument/2006/relationships/tags" Target="../tags/tag526.xml"/><Relationship Id="rId231" Type="http://schemas.openxmlformats.org/officeDocument/2006/relationships/tags" Target="../tags/tag731.xml"/><Relationship Id="rId252" Type="http://schemas.openxmlformats.org/officeDocument/2006/relationships/tags" Target="../tags/tag752.xml"/><Relationship Id="rId47" Type="http://schemas.openxmlformats.org/officeDocument/2006/relationships/tags" Target="../tags/tag547.xml"/><Relationship Id="rId68" Type="http://schemas.openxmlformats.org/officeDocument/2006/relationships/tags" Target="../tags/tag568.xml"/><Relationship Id="rId89" Type="http://schemas.openxmlformats.org/officeDocument/2006/relationships/tags" Target="../tags/tag589.xml"/><Relationship Id="rId112" Type="http://schemas.openxmlformats.org/officeDocument/2006/relationships/tags" Target="../tags/tag612.xml"/><Relationship Id="rId133" Type="http://schemas.openxmlformats.org/officeDocument/2006/relationships/tags" Target="../tags/tag633.xml"/><Relationship Id="rId154" Type="http://schemas.openxmlformats.org/officeDocument/2006/relationships/tags" Target="../tags/tag654.xml"/><Relationship Id="rId175" Type="http://schemas.openxmlformats.org/officeDocument/2006/relationships/tags" Target="../tags/tag675.xml"/><Relationship Id="rId196" Type="http://schemas.openxmlformats.org/officeDocument/2006/relationships/tags" Target="../tags/tag696.xml"/><Relationship Id="rId200" Type="http://schemas.openxmlformats.org/officeDocument/2006/relationships/tags" Target="../tags/tag700.xml"/><Relationship Id="rId16" Type="http://schemas.openxmlformats.org/officeDocument/2006/relationships/tags" Target="../tags/tag516.xml"/><Relationship Id="rId221" Type="http://schemas.openxmlformats.org/officeDocument/2006/relationships/tags" Target="../tags/tag721.xml"/><Relationship Id="rId242" Type="http://schemas.openxmlformats.org/officeDocument/2006/relationships/tags" Target="../tags/tag742.xml"/><Relationship Id="rId37" Type="http://schemas.openxmlformats.org/officeDocument/2006/relationships/tags" Target="../tags/tag537.xml"/><Relationship Id="rId58" Type="http://schemas.openxmlformats.org/officeDocument/2006/relationships/tags" Target="../tags/tag558.xml"/><Relationship Id="rId79" Type="http://schemas.openxmlformats.org/officeDocument/2006/relationships/tags" Target="../tags/tag579.xml"/><Relationship Id="rId102" Type="http://schemas.openxmlformats.org/officeDocument/2006/relationships/tags" Target="../tags/tag602.xml"/><Relationship Id="rId123" Type="http://schemas.openxmlformats.org/officeDocument/2006/relationships/tags" Target="../tags/tag623.xml"/><Relationship Id="rId144" Type="http://schemas.openxmlformats.org/officeDocument/2006/relationships/tags" Target="../tags/tag644.xml"/><Relationship Id="rId90" Type="http://schemas.openxmlformats.org/officeDocument/2006/relationships/tags" Target="../tags/tag590.xml"/><Relationship Id="rId165" Type="http://schemas.openxmlformats.org/officeDocument/2006/relationships/tags" Target="../tags/tag665.xml"/><Relationship Id="rId186" Type="http://schemas.openxmlformats.org/officeDocument/2006/relationships/tags" Target="../tags/tag686.xml"/><Relationship Id="rId211" Type="http://schemas.openxmlformats.org/officeDocument/2006/relationships/tags" Target="../tags/tag711.xml"/><Relationship Id="rId232" Type="http://schemas.openxmlformats.org/officeDocument/2006/relationships/tags" Target="../tags/tag732.xml"/><Relationship Id="rId253" Type="http://schemas.openxmlformats.org/officeDocument/2006/relationships/tags" Target="../tags/tag753.xml"/><Relationship Id="rId27" Type="http://schemas.openxmlformats.org/officeDocument/2006/relationships/tags" Target="../tags/tag527.xml"/><Relationship Id="rId48" Type="http://schemas.openxmlformats.org/officeDocument/2006/relationships/tags" Target="../tags/tag548.xml"/><Relationship Id="rId69" Type="http://schemas.openxmlformats.org/officeDocument/2006/relationships/tags" Target="../tags/tag569.xml"/><Relationship Id="rId113" Type="http://schemas.openxmlformats.org/officeDocument/2006/relationships/tags" Target="../tags/tag613.xml"/><Relationship Id="rId134" Type="http://schemas.openxmlformats.org/officeDocument/2006/relationships/tags" Target="../tags/tag634.xml"/><Relationship Id="rId80" Type="http://schemas.openxmlformats.org/officeDocument/2006/relationships/tags" Target="../tags/tag580.xml"/><Relationship Id="rId155" Type="http://schemas.openxmlformats.org/officeDocument/2006/relationships/tags" Target="../tags/tag655.xml"/><Relationship Id="rId176" Type="http://schemas.openxmlformats.org/officeDocument/2006/relationships/tags" Target="../tags/tag676.xml"/><Relationship Id="rId197" Type="http://schemas.openxmlformats.org/officeDocument/2006/relationships/tags" Target="../tags/tag697.xml"/><Relationship Id="rId201" Type="http://schemas.openxmlformats.org/officeDocument/2006/relationships/tags" Target="../tags/tag701.xml"/><Relationship Id="rId222" Type="http://schemas.openxmlformats.org/officeDocument/2006/relationships/tags" Target="../tags/tag722.xml"/><Relationship Id="rId243" Type="http://schemas.openxmlformats.org/officeDocument/2006/relationships/tags" Target="../tags/tag743.xml"/><Relationship Id="rId17" Type="http://schemas.openxmlformats.org/officeDocument/2006/relationships/tags" Target="../tags/tag517.xml"/><Relationship Id="rId38" Type="http://schemas.openxmlformats.org/officeDocument/2006/relationships/tags" Target="../tags/tag538.xml"/><Relationship Id="rId59" Type="http://schemas.openxmlformats.org/officeDocument/2006/relationships/tags" Target="../tags/tag559.xml"/><Relationship Id="rId103" Type="http://schemas.openxmlformats.org/officeDocument/2006/relationships/tags" Target="../tags/tag603.xml"/><Relationship Id="rId124" Type="http://schemas.openxmlformats.org/officeDocument/2006/relationships/tags" Target="../tags/tag624.xml"/><Relationship Id="rId70" Type="http://schemas.openxmlformats.org/officeDocument/2006/relationships/tags" Target="../tags/tag570.xml"/><Relationship Id="rId91" Type="http://schemas.openxmlformats.org/officeDocument/2006/relationships/tags" Target="../tags/tag591.xml"/><Relationship Id="rId145" Type="http://schemas.openxmlformats.org/officeDocument/2006/relationships/tags" Target="../tags/tag645.xml"/><Relationship Id="rId166" Type="http://schemas.openxmlformats.org/officeDocument/2006/relationships/tags" Target="../tags/tag666.xml"/><Relationship Id="rId187" Type="http://schemas.openxmlformats.org/officeDocument/2006/relationships/tags" Target="../tags/tag687.xml"/><Relationship Id="rId1" Type="http://schemas.openxmlformats.org/officeDocument/2006/relationships/tags" Target="../tags/tag501.xml"/><Relationship Id="rId212" Type="http://schemas.openxmlformats.org/officeDocument/2006/relationships/tags" Target="../tags/tag712.xml"/><Relationship Id="rId233" Type="http://schemas.openxmlformats.org/officeDocument/2006/relationships/tags" Target="../tags/tag733.xml"/><Relationship Id="rId254" Type="http://schemas.openxmlformats.org/officeDocument/2006/relationships/tags" Target="../tags/tag754.xml"/><Relationship Id="rId28" Type="http://schemas.openxmlformats.org/officeDocument/2006/relationships/tags" Target="../tags/tag528.xml"/><Relationship Id="rId49" Type="http://schemas.openxmlformats.org/officeDocument/2006/relationships/tags" Target="../tags/tag549.xml"/><Relationship Id="rId114" Type="http://schemas.openxmlformats.org/officeDocument/2006/relationships/tags" Target="../tags/tag614.xml"/><Relationship Id="rId60" Type="http://schemas.openxmlformats.org/officeDocument/2006/relationships/tags" Target="../tags/tag560.xml"/><Relationship Id="rId81" Type="http://schemas.openxmlformats.org/officeDocument/2006/relationships/tags" Target="../tags/tag581.xml"/><Relationship Id="rId135" Type="http://schemas.openxmlformats.org/officeDocument/2006/relationships/tags" Target="../tags/tag635.xml"/><Relationship Id="rId156" Type="http://schemas.openxmlformats.org/officeDocument/2006/relationships/tags" Target="../tags/tag656.xml"/><Relationship Id="rId177" Type="http://schemas.openxmlformats.org/officeDocument/2006/relationships/tags" Target="../tags/tag677.xml"/><Relationship Id="rId198" Type="http://schemas.openxmlformats.org/officeDocument/2006/relationships/tags" Target="../tags/tag698.xml"/><Relationship Id="rId202" Type="http://schemas.openxmlformats.org/officeDocument/2006/relationships/tags" Target="../tags/tag702.xml"/><Relationship Id="rId223" Type="http://schemas.openxmlformats.org/officeDocument/2006/relationships/tags" Target="../tags/tag723.xml"/><Relationship Id="rId244" Type="http://schemas.openxmlformats.org/officeDocument/2006/relationships/tags" Target="../tags/tag744.xml"/><Relationship Id="rId18" Type="http://schemas.openxmlformats.org/officeDocument/2006/relationships/tags" Target="../tags/tag518.xml"/><Relationship Id="rId39" Type="http://schemas.openxmlformats.org/officeDocument/2006/relationships/tags" Target="../tags/tag539.xml"/><Relationship Id="rId50" Type="http://schemas.openxmlformats.org/officeDocument/2006/relationships/tags" Target="../tags/tag550.xml"/><Relationship Id="rId104" Type="http://schemas.openxmlformats.org/officeDocument/2006/relationships/tags" Target="../tags/tag604.xml"/><Relationship Id="rId125" Type="http://schemas.openxmlformats.org/officeDocument/2006/relationships/tags" Target="../tags/tag625.xml"/><Relationship Id="rId146" Type="http://schemas.openxmlformats.org/officeDocument/2006/relationships/tags" Target="../tags/tag646.xml"/><Relationship Id="rId167" Type="http://schemas.openxmlformats.org/officeDocument/2006/relationships/tags" Target="../tags/tag667.xml"/><Relationship Id="rId188" Type="http://schemas.openxmlformats.org/officeDocument/2006/relationships/tags" Target="../tags/tag688.xml"/><Relationship Id="rId71" Type="http://schemas.openxmlformats.org/officeDocument/2006/relationships/tags" Target="../tags/tag571.xml"/><Relationship Id="rId92" Type="http://schemas.openxmlformats.org/officeDocument/2006/relationships/tags" Target="../tags/tag592.xml"/><Relationship Id="rId213" Type="http://schemas.openxmlformats.org/officeDocument/2006/relationships/tags" Target="../tags/tag713.xml"/><Relationship Id="rId234" Type="http://schemas.openxmlformats.org/officeDocument/2006/relationships/tags" Target="../tags/tag734.xml"/><Relationship Id="rId2" Type="http://schemas.openxmlformats.org/officeDocument/2006/relationships/tags" Target="../tags/tag502.xml"/><Relationship Id="rId29" Type="http://schemas.openxmlformats.org/officeDocument/2006/relationships/tags" Target="../tags/tag529.xml"/><Relationship Id="rId255" Type="http://schemas.openxmlformats.org/officeDocument/2006/relationships/tags" Target="../tags/tag755.xml"/><Relationship Id="rId40" Type="http://schemas.openxmlformats.org/officeDocument/2006/relationships/tags" Target="../tags/tag540.xml"/><Relationship Id="rId115" Type="http://schemas.openxmlformats.org/officeDocument/2006/relationships/tags" Target="../tags/tag615.xml"/><Relationship Id="rId136" Type="http://schemas.openxmlformats.org/officeDocument/2006/relationships/tags" Target="../tags/tag636.xml"/><Relationship Id="rId157" Type="http://schemas.openxmlformats.org/officeDocument/2006/relationships/tags" Target="../tags/tag657.xml"/><Relationship Id="rId178" Type="http://schemas.openxmlformats.org/officeDocument/2006/relationships/tags" Target="../tags/tag678.xml"/><Relationship Id="rId61" Type="http://schemas.openxmlformats.org/officeDocument/2006/relationships/tags" Target="../tags/tag561.xml"/><Relationship Id="rId82" Type="http://schemas.openxmlformats.org/officeDocument/2006/relationships/tags" Target="../tags/tag582.xml"/><Relationship Id="rId199" Type="http://schemas.openxmlformats.org/officeDocument/2006/relationships/tags" Target="../tags/tag699.xml"/><Relationship Id="rId203" Type="http://schemas.openxmlformats.org/officeDocument/2006/relationships/tags" Target="../tags/tag703.xml"/><Relationship Id="rId19" Type="http://schemas.openxmlformats.org/officeDocument/2006/relationships/tags" Target="../tags/tag519.xml"/><Relationship Id="rId224" Type="http://schemas.openxmlformats.org/officeDocument/2006/relationships/tags" Target="../tags/tag724.xml"/><Relationship Id="rId245" Type="http://schemas.openxmlformats.org/officeDocument/2006/relationships/tags" Target="../tags/tag745.xml"/><Relationship Id="rId30" Type="http://schemas.openxmlformats.org/officeDocument/2006/relationships/tags" Target="../tags/tag530.xml"/><Relationship Id="rId105" Type="http://schemas.openxmlformats.org/officeDocument/2006/relationships/tags" Target="../tags/tag605.xml"/><Relationship Id="rId126" Type="http://schemas.openxmlformats.org/officeDocument/2006/relationships/tags" Target="../tags/tag626.xml"/><Relationship Id="rId147" Type="http://schemas.openxmlformats.org/officeDocument/2006/relationships/tags" Target="../tags/tag647.xml"/><Relationship Id="rId168" Type="http://schemas.openxmlformats.org/officeDocument/2006/relationships/tags" Target="../tags/tag668.xml"/><Relationship Id="rId51" Type="http://schemas.openxmlformats.org/officeDocument/2006/relationships/tags" Target="../tags/tag551.xml"/><Relationship Id="rId72" Type="http://schemas.openxmlformats.org/officeDocument/2006/relationships/tags" Target="../tags/tag572.xml"/><Relationship Id="rId93" Type="http://schemas.openxmlformats.org/officeDocument/2006/relationships/tags" Target="../tags/tag593.xml"/><Relationship Id="rId189" Type="http://schemas.openxmlformats.org/officeDocument/2006/relationships/tags" Target="../tags/tag689.xml"/><Relationship Id="rId3" Type="http://schemas.openxmlformats.org/officeDocument/2006/relationships/tags" Target="../tags/tag503.xml"/><Relationship Id="rId214" Type="http://schemas.openxmlformats.org/officeDocument/2006/relationships/tags" Target="../tags/tag714.xml"/><Relationship Id="rId235" Type="http://schemas.openxmlformats.org/officeDocument/2006/relationships/tags" Target="../tags/tag735.xml"/><Relationship Id="rId256" Type="http://schemas.openxmlformats.org/officeDocument/2006/relationships/tags" Target="../tags/tag756.xml"/><Relationship Id="rId116" Type="http://schemas.openxmlformats.org/officeDocument/2006/relationships/tags" Target="../tags/tag616.xml"/><Relationship Id="rId137" Type="http://schemas.openxmlformats.org/officeDocument/2006/relationships/tags" Target="../tags/tag637.xml"/><Relationship Id="rId158" Type="http://schemas.openxmlformats.org/officeDocument/2006/relationships/tags" Target="../tags/tag658.xml"/><Relationship Id="rId20" Type="http://schemas.openxmlformats.org/officeDocument/2006/relationships/tags" Target="../tags/tag520.xml"/><Relationship Id="rId41" Type="http://schemas.openxmlformats.org/officeDocument/2006/relationships/tags" Target="../tags/tag541.xml"/><Relationship Id="rId62" Type="http://schemas.openxmlformats.org/officeDocument/2006/relationships/tags" Target="../tags/tag562.xml"/><Relationship Id="rId83" Type="http://schemas.openxmlformats.org/officeDocument/2006/relationships/tags" Target="../tags/tag583.xml"/><Relationship Id="rId179" Type="http://schemas.openxmlformats.org/officeDocument/2006/relationships/tags" Target="../tags/tag679.xml"/><Relationship Id="rId190" Type="http://schemas.openxmlformats.org/officeDocument/2006/relationships/tags" Target="../tags/tag690.xml"/><Relationship Id="rId204" Type="http://schemas.openxmlformats.org/officeDocument/2006/relationships/tags" Target="../tags/tag704.xml"/><Relationship Id="rId225" Type="http://schemas.openxmlformats.org/officeDocument/2006/relationships/tags" Target="../tags/tag725.xml"/><Relationship Id="rId246" Type="http://schemas.openxmlformats.org/officeDocument/2006/relationships/tags" Target="../tags/tag746.xml"/><Relationship Id="rId106" Type="http://schemas.openxmlformats.org/officeDocument/2006/relationships/tags" Target="../tags/tag606.xml"/><Relationship Id="rId127" Type="http://schemas.openxmlformats.org/officeDocument/2006/relationships/tags" Target="../tags/tag627.xml"/><Relationship Id="rId10" Type="http://schemas.openxmlformats.org/officeDocument/2006/relationships/tags" Target="../tags/tag510.xml"/><Relationship Id="rId31" Type="http://schemas.openxmlformats.org/officeDocument/2006/relationships/tags" Target="../tags/tag531.xml"/><Relationship Id="rId52" Type="http://schemas.openxmlformats.org/officeDocument/2006/relationships/tags" Target="../tags/tag552.xml"/><Relationship Id="rId73" Type="http://schemas.openxmlformats.org/officeDocument/2006/relationships/tags" Target="../tags/tag573.xml"/><Relationship Id="rId94" Type="http://schemas.openxmlformats.org/officeDocument/2006/relationships/tags" Target="../tags/tag594.xml"/><Relationship Id="rId148" Type="http://schemas.openxmlformats.org/officeDocument/2006/relationships/tags" Target="../tags/tag648.xml"/><Relationship Id="rId169" Type="http://schemas.openxmlformats.org/officeDocument/2006/relationships/tags" Target="../tags/tag669.xml"/><Relationship Id="rId4" Type="http://schemas.openxmlformats.org/officeDocument/2006/relationships/tags" Target="../tags/tag504.xml"/><Relationship Id="rId180" Type="http://schemas.openxmlformats.org/officeDocument/2006/relationships/tags" Target="../tags/tag680.xml"/><Relationship Id="rId215" Type="http://schemas.openxmlformats.org/officeDocument/2006/relationships/tags" Target="../tags/tag715.xml"/><Relationship Id="rId236" Type="http://schemas.openxmlformats.org/officeDocument/2006/relationships/tags" Target="../tags/tag736.xml"/><Relationship Id="rId257" Type="http://schemas.openxmlformats.org/officeDocument/2006/relationships/tags" Target="../tags/tag757.xml"/></Relationships>
</file>

<file path=ppt/slides/_rels/slide19.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75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72.xml"/><Relationship Id="rId2" Type="http://schemas.openxmlformats.org/officeDocument/2006/relationships/slideLayout" Target="../slideLayouts/slideLayout3.xml"/><Relationship Id="rId1" Type="http://schemas.openxmlformats.org/officeDocument/2006/relationships/tags" Target="../tags/tag759.xml"/><Relationship Id="rId6" Type="http://schemas.openxmlformats.org/officeDocument/2006/relationships/slide" Target="slide21.xml"/><Relationship Id="rId5" Type="http://schemas.openxmlformats.org/officeDocument/2006/relationships/slide" Target="slide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76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1.xml"/></Relationships>
</file>

<file path=ppt/slides/_rels/slide23.xml.rels><?xml version="1.0" encoding="UTF-8" standalone="yes"?>
<Relationships xmlns="http://schemas.openxmlformats.org/package/2006/relationships"><Relationship Id="rId8" Type="http://schemas.openxmlformats.org/officeDocument/2006/relationships/tags" Target="../tags/tag769.xml"/><Relationship Id="rId3" Type="http://schemas.openxmlformats.org/officeDocument/2006/relationships/tags" Target="../tags/tag764.xml"/><Relationship Id="rId7" Type="http://schemas.openxmlformats.org/officeDocument/2006/relationships/tags" Target="../tags/tag768.xml"/><Relationship Id="rId2" Type="http://schemas.openxmlformats.org/officeDocument/2006/relationships/tags" Target="../tags/tag763.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slideLayout" Target="../slideLayouts/slideLayout7.xml"/><Relationship Id="rId5" Type="http://schemas.openxmlformats.org/officeDocument/2006/relationships/tags" Target="../tags/tag766.xml"/><Relationship Id="rId10" Type="http://schemas.openxmlformats.org/officeDocument/2006/relationships/tags" Target="../tags/tag771.xml"/><Relationship Id="rId4" Type="http://schemas.openxmlformats.org/officeDocument/2006/relationships/tags" Target="../tags/tag765.xml"/><Relationship Id="rId9" Type="http://schemas.openxmlformats.org/officeDocument/2006/relationships/tags" Target="../tags/tag77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3.xml"/></Relationships>
</file>

<file path=ppt/slides/_rels/slide26.xml.rels><?xml version="1.0" encoding="UTF-8" standalone="yes"?>
<Relationships xmlns="http://schemas.openxmlformats.org/package/2006/relationships"><Relationship Id="rId8" Type="http://schemas.openxmlformats.org/officeDocument/2006/relationships/tags" Target="../tags/tag781.xml"/><Relationship Id="rId13" Type="http://schemas.openxmlformats.org/officeDocument/2006/relationships/image" Target="../media/image19.png"/><Relationship Id="rId3" Type="http://schemas.openxmlformats.org/officeDocument/2006/relationships/tags" Target="../tags/tag776.xml"/><Relationship Id="rId7" Type="http://schemas.openxmlformats.org/officeDocument/2006/relationships/tags" Target="../tags/tag780.xml"/><Relationship Id="rId12" Type="http://schemas.openxmlformats.org/officeDocument/2006/relationships/slideLayout" Target="../slideLayouts/slideLayout7.xml"/><Relationship Id="rId2" Type="http://schemas.openxmlformats.org/officeDocument/2006/relationships/tags" Target="../tags/tag775.xml"/><Relationship Id="rId1" Type="http://schemas.openxmlformats.org/officeDocument/2006/relationships/tags" Target="../tags/tag774.xml"/><Relationship Id="rId6" Type="http://schemas.openxmlformats.org/officeDocument/2006/relationships/tags" Target="../tags/tag779.xml"/><Relationship Id="rId11" Type="http://schemas.openxmlformats.org/officeDocument/2006/relationships/tags" Target="../tags/tag784.xml"/><Relationship Id="rId5" Type="http://schemas.openxmlformats.org/officeDocument/2006/relationships/tags" Target="../tags/tag778.xml"/><Relationship Id="rId10" Type="http://schemas.openxmlformats.org/officeDocument/2006/relationships/tags" Target="../tags/tag783.xml"/><Relationship Id="rId4" Type="http://schemas.openxmlformats.org/officeDocument/2006/relationships/tags" Target="../tags/tag777.xml"/><Relationship Id="rId9" Type="http://schemas.openxmlformats.org/officeDocument/2006/relationships/tags" Target="../tags/tag782.xml"/></Relationships>
</file>

<file path=ppt/slides/_rels/slide27.xml.rels><?xml version="1.0" encoding="UTF-8" standalone="yes"?>
<Relationships xmlns="http://schemas.openxmlformats.org/package/2006/relationships"><Relationship Id="rId8" Type="http://schemas.openxmlformats.org/officeDocument/2006/relationships/tags" Target="../tags/tag792.xml"/><Relationship Id="rId13" Type="http://schemas.openxmlformats.org/officeDocument/2006/relationships/slideLayout" Target="../slideLayouts/slideLayout7.xml"/><Relationship Id="rId3" Type="http://schemas.openxmlformats.org/officeDocument/2006/relationships/tags" Target="../tags/tag787.xml"/><Relationship Id="rId7" Type="http://schemas.openxmlformats.org/officeDocument/2006/relationships/tags" Target="../tags/tag791.xml"/><Relationship Id="rId12" Type="http://schemas.openxmlformats.org/officeDocument/2006/relationships/tags" Target="../tags/tag796.xml"/><Relationship Id="rId2" Type="http://schemas.openxmlformats.org/officeDocument/2006/relationships/tags" Target="../tags/tag786.xml"/><Relationship Id="rId1" Type="http://schemas.openxmlformats.org/officeDocument/2006/relationships/tags" Target="../tags/tag785.xml"/><Relationship Id="rId6" Type="http://schemas.openxmlformats.org/officeDocument/2006/relationships/tags" Target="../tags/tag790.xml"/><Relationship Id="rId11" Type="http://schemas.openxmlformats.org/officeDocument/2006/relationships/tags" Target="../tags/tag795.xml"/><Relationship Id="rId5" Type="http://schemas.openxmlformats.org/officeDocument/2006/relationships/tags" Target="../tags/tag789.xml"/><Relationship Id="rId10" Type="http://schemas.openxmlformats.org/officeDocument/2006/relationships/tags" Target="../tags/tag794.xml"/><Relationship Id="rId4" Type="http://schemas.openxmlformats.org/officeDocument/2006/relationships/tags" Target="../tags/tag788.xml"/><Relationship Id="rId9" Type="http://schemas.openxmlformats.org/officeDocument/2006/relationships/tags" Target="../tags/tag793.xml"/><Relationship Id="rId1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79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798.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72.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slide" Target="slide21.xml"/><Relationship Id="rId5" Type="http://schemas.openxmlformats.org/officeDocument/2006/relationships/slide" Target="slide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79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3.xml"/><Relationship Id="rId1" Type="http://schemas.openxmlformats.org/officeDocument/2006/relationships/tags" Target="../tags/tag8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8.xml"/><Relationship Id="rId1" Type="http://schemas.openxmlformats.org/officeDocument/2006/relationships/tags" Target="../tags/tag80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0.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7.xml"/><Relationship Id="rId1" Type="http://schemas.openxmlformats.org/officeDocument/2006/relationships/tags" Target="../tags/tag81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9.xml"/><Relationship Id="rId1" Type="http://schemas.openxmlformats.org/officeDocument/2006/relationships/tags" Target="../tags/tag81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1.xml"/><Relationship Id="rId1" Type="http://schemas.openxmlformats.org/officeDocument/2006/relationships/tags" Target="../tags/tag820.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3.xml"/><Relationship Id="rId1" Type="http://schemas.openxmlformats.org/officeDocument/2006/relationships/tags" Target="../tags/tag82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4.xml"/></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5.webp"/><Relationship Id="rId7" Type="http://schemas.openxmlformats.org/officeDocument/2006/relationships/slide" Target="slide10.xml"/><Relationship Id="rId12" Type="http://schemas.openxmlformats.org/officeDocument/2006/relationships/slide" Target="slide18.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slide" Target="slide8.xml"/><Relationship Id="rId11" Type="http://schemas.openxmlformats.org/officeDocument/2006/relationships/slide" Target="slide17.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image" Target="../media/image4.png"/><Relationship Id="rId9" Type="http://schemas.openxmlformats.org/officeDocument/2006/relationships/slide" Target="slide14.xml"/></Relationships>
</file>

<file path=ppt/slides/_rels/slide50.xml.rels><?xml version="1.0" encoding="UTF-8" standalone="yes"?>
<Relationships xmlns="http://schemas.openxmlformats.org/package/2006/relationships"><Relationship Id="rId3" Type="http://schemas.openxmlformats.org/officeDocument/2006/relationships/tags" Target="../tags/tag827.xml"/><Relationship Id="rId2" Type="http://schemas.openxmlformats.org/officeDocument/2006/relationships/tags" Target="../tags/tag826.xml"/><Relationship Id="rId1" Type="http://schemas.openxmlformats.org/officeDocument/2006/relationships/tags" Target="../tags/tag825.xml"/><Relationship Id="rId6" Type="http://schemas.openxmlformats.org/officeDocument/2006/relationships/slideLayout" Target="../slideLayouts/slideLayout7.xml"/><Relationship Id="rId5" Type="http://schemas.openxmlformats.org/officeDocument/2006/relationships/tags" Target="../tags/tag829.xml"/><Relationship Id="rId4" Type="http://schemas.openxmlformats.org/officeDocument/2006/relationships/tags" Target="../tags/tag82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1.xml"/><Relationship Id="rId1" Type="http://schemas.openxmlformats.org/officeDocument/2006/relationships/tags" Target="../tags/tag830.xml"/></Relationships>
</file>

<file path=ppt/slides/_rels/slide52.xml.rels><?xml version="1.0" encoding="UTF-8" standalone="yes"?>
<Relationships xmlns="http://schemas.openxmlformats.org/package/2006/relationships"><Relationship Id="rId3" Type="http://schemas.openxmlformats.org/officeDocument/2006/relationships/tags" Target="../tags/tag834.xml"/><Relationship Id="rId2" Type="http://schemas.openxmlformats.org/officeDocument/2006/relationships/tags" Target="../tags/tag833.xml"/><Relationship Id="rId1" Type="http://schemas.openxmlformats.org/officeDocument/2006/relationships/tags" Target="../tags/tag832.xml"/><Relationship Id="rId6" Type="http://schemas.openxmlformats.org/officeDocument/2006/relationships/slideLayout" Target="../slideLayouts/slideLayout7.xml"/><Relationship Id="rId5" Type="http://schemas.openxmlformats.org/officeDocument/2006/relationships/tags" Target="../tags/tag836.xml"/><Relationship Id="rId4" Type="http://schemas.openxmlformats.org/officeDocument/2006/relationships/tags" Target="../tags/tag835.xml"/></Relationships>
</file>

<file path=ppt/slides/_rels/slide53.xml.rels><?xml version="1.0" encoding="UTF-8" standalone="yes"?>
<Relationships xmlns="http://schemas.openxmlformats.org/package/2006/relationships"><Relationship Id="rId3" Type="http://schemas.openxmlformats.org/officeDocument/2006/relationships/tags" Target="../tags/tag839.xml"/><Relationship Id="rId2" Type="http://schemas.openxmlformats.org/officeDocument/2006/relationships/tags" Target="../tags/tag838.xml"/><Relationship Id="rId1" Type="http://schemas.openxmlformats.org/officeDocument/2006/relationships/tags" Target="../tags/tag837.xml"/><Relationship Id="rId4"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1.xml"/><Relationship Id="rId1" Type="http://schemas.openxmlformats.org/officeDocument/2006/relationships/tags" Target="../tags/tag840.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3.xml"/><Relationship Id="rId1" Type="http://schemas.openxmlformats.org/officeDocument/2006/relationships/tags" Target="../tags/tag842.xml"/></Relationships>
</file>

<file path=ppt/slides/_rels/slide56.xml.rels><?xml version="1.0" encoding="UTF-8" standalone="yes"?>
<Relationships xmlns="http://schemas.openxmlformats.org/package/2006/relationships"><Relationship Id="rId3" Type="http://schemas.openxmlformats.org/officeDocument/2006/relationships/tags" Target="../tags/tag846.xml"/><Relationship Id="rId2" Type="http://schemas.openxmlformats.org/officeDocument/2006/relationships/tags" Target="../tags/tag845.xml"/><Relationship Id="rId1" Type="http://schemas.openxmlformats.org/officeDocument/2006/relationships/tags" Target="../tags/tag844.xml"/><Relationship Id="rId6" Type="http://schemas.openxmlformats.org/officeDocument/2006/relationships/slideLayout" Target="../slideLayouts/slideLayout7.xml"/><Relationship Id="rId5" Type="http://schemas.openxmlformats.org/officeDocument/2006/relationships/tags" Target="../tags/tag848.xml"/><Relationship Id="rId4" Type="http://schemas.openxmlformats.org/officeDocument/2006/relationships/tags" Target="../tags/tag847.xml"/></Relationships>
</file>

<file path=ppt/slides/_rels/slide57.xml.rels><?xml version="1.0" encoding="UTF-8" standalone="yes"?>
<Relationships xmlns="http://schemas.openxmlformats.org/package/2006/relationships"><Relationship Id="rId3" Type="http://schemas.openxmlformats.org/officeDocument/2006/relationships/tags" Target="../tags/tag851.xml"/><Relationship Id="rId2" Type="http://schemas.openxmlformats.org/officeDocument/2006/relationships/tags" Target="../tags/tag850.xml"/><Relationship Id="rId1" Type="http://schemas.openxmlformats.org/officeDocument/2006/relationships/tags" Target="../tags/tag849.xml"/><Relationship Id="rId4"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tags" Target="../tags/tag854.xml"/><Relationship Id="rId2" Type="http://schemas.openxmlformats.org/officeDocument/2006/relationships/tags" Target="../tags/tag853.xml"/><Relationship Id="rId1" Type="http://schemas.openxmlformats.org/officeDocument/2006/relationships/tags" Target="../tags/tag852.xml"/><Relationship Id="rId6" Type="http://schemas.openxmlformats.org/officeDocument/2006/relationships/slideLayout" Target="../slideLayouts/slideLayout7.xml"/><Relationship Id="rId5" Type="http://schemas.openxmlformats.org/officeDocument/2006/relationships/tags" Target="../tags/tag856.xml"/><Relationship Id="rId4" Type="http://schemas.openxmlformats.org/officeDocument/2006/relationships/tags" Target="../tags/tag855.xml"/></Relationships>
</file>

<file path=ppt/slides/_rels/slide59.xml.rels><?xml version="1.0" encoding="UTF-8" standalone="yes"?>
<Relationships xmlns="http://schemas.openxmlformats.org/package/2006/relationships"><Relationship Id="rId3" Type="http://schemas.openxmlformats.org/officeDocument/2006/relationships/tags" Target="../tags/tag859.xml"/><Relationship Id="rId2" Type="http://schemas.openxmlformats.org/officeDocument/2006/relationships/tags" Target="../tags/tag858.xml"/><Relationship Id="rId1" Type="http://schemas.openxmlformats.org/officeDocument/2006/relationships/tags" Target="../tags/tag857.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2.xml"/></Relationships>
</file>

<file path=ppt/slides/_rels/slide63.xml.rels><?xml version="1.0" encoding="UTF-8" standalone="yes"?>
<Relationships xmlns="http://schemas.openxmlformats.org/package/2006/relationships"><Relationship Id="rId3" Type="http://schemas.openxmlformats.org/officeDocument/2006/relationships/tags" Target="../tags/tag865.xml"/><Relationship Id="rId2" Type="http://schemas.openxmlformats.org/officeDocument/2006/relationships/tags" Target="../tags/tag864.xml"/><Relationship Id="rId1" Type="http://schemas.openxmlformats.org/officeDocument/2006/relationships/tags" Target="../tags/tag863.xml"/><Relationship Id="rId4"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tags" Target="../tags/tag868.xml"/><Relationship Id="rId2" Type="http://schemas.openxmlformats.org/officeDocument/2006/relationships/tags" Target="../tags/tag867.xml"/><Relationship Id="rId1" Type="http://schemas.openxmlformats.org/officeDocument/2006/relationships/tags" Target="../tags/tag866.xml"/><Relationship Id="rId5" Type="http://schemas.openxmlformats.org/officeDocument/2006/relationships/slideLayout" Target="../slideLayouts/slideLayout7.xml"/><Relationship Id="rId4" Type="http://schemas.openxmlformats.org/officeDocument/2006/relationships/tags" Target="../tags/tag869.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1.xml"/><Relationship Id="rId1" Type="http://schemas.openxmlformats.org/officeDocument/2006/relationships/tags" Target="../tags/tag87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876.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72.xml"/><Relationship Id="rId2" Type="http://schemas.openxmlformats.org/officeDocument/2006/relationships/slideLayout" Target="../slideLayouts/slideLayout3.xml"/><Relationship Id="rId1" Type="http://schemas.openxmlformats.org/officeDocument/2006/relationships/tags" Target="../tags/tag877.xml"/><Relationship Id="rId6" Type="http://schemas.openxmlformats.org/officeDocument/2006/relationships/slide" Target="slide21.xml"/><Relationship Id="rId5" Type="http://schemas.openxmlformats.org/officeDocument/2006/relationships/slide" Target="slide4.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878.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87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CCC2E1C-B295-5AB2-27A7-D85486BAFC17}"/>
              </a:ext>
            </a:extLst>
          </p:cNvPr>
          <p:cNvSpPr/>
          <p:nvPr/>
        </p:nvSpPr>
        <p:spPr>
          <a:xfrm>
            <a:off x="0" y="2217837"/>
            <a:ext cx="12192000" cy="4640163"/>
          </a:xfrm>
          <a:prstGeom prst="rect">
            <a:avLst/>
          </a:prstGeom>
          <a:gradFill flip="none" rotWithShape="1">
            <a:gsLst>
              <a:gs pos="0">
                <a:schemeClr val="tx1">
                  <a:alpha val="0"/>
                </a:schemeClr>
              </a:gs>
              <a:gs pos="50000">
                <a:schemeClr val="tx1">
                  <a:alpha val="0"/>
                </a:schemeClr>
              </a:gs>
              <a:gs pos="100000">
                <a:schemeClr val="accent4">
                  <a:alpha val="3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C6BBEB3-17A7-F0F9-0C6E-B787AE40A3E4}"/>
              </a:ext>
            </a:extLst>
          </p:cNvPr>
          <p:cNvSpPr/>
          <p:nvPr/>
        </p:nvSpPr>
        <p:spPr>
          <a:xfrm>
            <a:off x="7820583" y="1053353"/>
            <a:ext cx="3415553" cy="455407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867F93A-5B70-B156-1504-38457E5C3654}"/>
              </a:ext>
            </a:extLst>
          </p:cNvPr>
          <p:cNvSpPr/>
          <p:nvPr/>
        </p:nvSpPr>
        <p:spPr>
          <a:xfrm>
            <a:off x="7556124" y="1317813"/>
            <a:ext cx="3415553" cy="4554070"/>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07ECE885-B8B8-502D-8ECE-CF716605C92E}"/>
              </a:ext>
            </a:extLst>
          </p:cNvPr>
          <p:cNvSpPr>
            <a:spLocks noGrp="1"/>
          </p:cNvSpPr>
          <p:nvPr>
            <p:ph type="sldNum" sz="quarter" idx="12"/>
          </p:nvPr>
        </p:nvSpPr>
        <p:spPr/>
        <p:txBody>
          <a:bodyPr/>
          <a:lstStyle/>
          <a:p>
            <a:fld id="{ACD9DDB2-07AC-45D8-A443-BC631B55AF1A}" type="slidenum">
              <a:rPr lang="zh-TW" altLang="en-US" smtClean="0"/>
              <a:t>1</a:t>
            </a:fld>
            <a:endParaRPr lang="zh-TW" altLang="en-US"/>
          </a:p>
        </p:txBody>
      </p:sp>
      <p:pic>
        <p:nvPicPr>
          <p:cNvPr id="5" name="圖片 4">
            <a:extLst>
              <a:ext uri="{FF2B5EF4-FFF2-40B4-BE49-F238E27FC236}">
                <a16:creationId xmlns:a16="http://schemas.microsoft.com/office/drawing/2014/main" id="{C528B11A-B5B7-4EF5-3487-D100B6EB7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042" y="788893"/>
            <a:ext cx="3415553" cy="4554070"/>
          </a:xfrm>
          <a:prstGeom prst="rect">
            <a:avLst/>
          </a:prstGeom>
          <a:ln w="38100">
            <a:solidFill>
              <a:schemeClr val="accent4"/>
            </a:solidFill>
          </a:ln>
        </p:spPr>
      </p:pic>
      <p:pic>
        <p:nvPicPr>
          <p:cNvPr id="10" name="圖片 9">
            <a:extLst>
              <a:ext uri="{FF2B5EF4-FFF2-40B4-BE49-F238E27FC236}">
                <a16:creationId xmlns:a16="http://schemas.microsoft.com/office/drawing/2014/main" id="{96BA4E01-48A7-7D8A-EAAF-C957367A96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864" y="5359789"/>
            <a:ext cx="495267" cy="495267"/>
          </a:xfrm>
          <a:prstGeom prst="rect">
            <a:avLst/>
          </a:prstGeom>
        </p:spPr>
      </p:pic>
      <p:sp>
        <p:nvSpPr>
          <p:cNvPr id="11" name="標題 3">
            <a:extLst>
              <a:ext uri="{FF2B5EF4-FFF2-40B4-BE49-F238E27FC236}">
                <a16:creationId xmlns:a16="http://schemas.microsoft.com/office/drawing/2014/main" id="{226BD34B-C075-0156-2A79-17E38CDFAC53}"/>
              </a:ext>
            </a:extLst>
          </p:cNvPr>
          <p:cNvSpPr txBox="1">
            <a:spLocks/>
          </p:cNvSpPr>
          <p:nvPr/>
        </p:nvSpPr>
        <p:spPr>
          <a:xfrm>
            <a:off x="1269213" y="1053353"/>
            <a:ext cx="6286911" cy="127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微軟正黑體" panose="020B0604030504040204" pitchFamily="34" charset="-120"/>
                <a:ea typeface="微軟正黑體" panose="020B0604030504040204" pitchFamily="34" charset="-120"/>
                <a:cs typeface="+mj-cs"/>
              </a:defRPr>
            </a:lvl1pPr>
          </a:lstStyle>
          <a:p>
            <a:pPr algn="l"/>
            <a:r>
              <a:rPr lang="en-US" altLang="zh-TW" sz="6600" dirty="0"/>
              <a:t>1-</a:t>
            </a:r>
            <a:r>
              <a:rPr lang="zh-TW" altLang="en-US" sz="6600" dirty="0"/>
              <a:t>基礎篇</a:t>
            </a:r>
          </a:p>
        </p:txBody>
      </p:sp>
      <p:sp>
        <p:nvSpPr>
          <p:cNvPr id="12" name="內容版面配置區 4">
            <a:extLst>
              <a:ext uri="{FF2B5EF4-FFF2-40B4-BE49-F238E27FC236}">
                <a16:creationId xmlns:a16="http://schemas.microsoft.com/office/drawing/2014/main" id="{D76D7952-73BD-F4D6-5575-0B8797F391A1}"/>
              </a:ext>
            </a:extLst>
          </p:cNvPr>
          <p:cNvSpPr txBox="1">
            <a:spLocks/>
          </p:cNvSpPr>
          <p:nvPr/>
        </p:nvSpPr>
        <p:spPr>
          <a:xfrm>
            <a:off x="1280890" y="2328779"/>
            <a:ext cx="5181600" cy="4971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微軟正黑體" panose="020B0604030504040204" pitchFamily="34" charset="-120"/>
                <a:ea typeface="微軟正黑體" panose="020B0604030504040204" pitchFamily="34" charset="-12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微軟正黑體" panose="020B0604030504040204" pitchFamily="34" charset="-120"/>
                <a:ea typeface="微軟正黑體" panose="020B0604030504040204" pitchFamily="34" charset="-12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微軟正黑體" panose="020B0604030504040204" pitchFamily="34" charset="-120"/>
                <a:ea typeface="微軟正黑體" panose="020B0604030504040204" pitchFamily="34" charset="-12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微軟正黑體" panose="020B0604030504040204" pitchFamily="34" charset="-120"/>
                <a:ea typeface="微軟正黑體" panose="020B0604030504040204" pitchFamily="34" charset="-12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en-US" sz="2000" dirty="0"/>
              <a:t>課號</a:t>
            </a:r>
            <a:r>
              <a:rPr lang="en-US" altLang="zh-TW" sz="2000" dirty="0"/>
              <a:t>: </a:t>
            </a:r>
            <a:r>
              <a:rPr lang="en-US" altLang="zh-TW" sz="2000" dirty="0">
                <a:solidFill>
                  <a:schemeClr val="accent4"/>
                </a:solidFill>
              </a:rPr>
              <a:t>561041</a:t>
            </a:r>
          </a:p>
          <a:p>
            <a:pPr algn="l"/>
            <a:r>
              <a:rPr lang="zh-TW" altLang="en-US" sz="2000" dirty="0"/>
              <a:t>課程名稱：</a:t>
            </a:r>
            <a:r>
              <a:rPr lang="zh-TW" altLang="en-US" sz="2000" dirty="0">
                <a:solidFill>
                  <a:schemeClr val="accent4"/>
                </a:solidFill>
              </a:rPr>
              <a:t>造型與繪圖</a:t>
            </a:r>
            <a:endParaRPr lang="en-US" altLang="zh-TW" sz="2000" dirty="0">
              <a:solidFill>
                <a:schemeClr val="accent4"/>
              </a:solidFill>
            </a:endParaRPr>
          </a:p>
          <a:p>
            <a:pPr algn="l"/>
            <a:r>
              <a:rPr lang="zh-TW" altLang="en-US" sz="2000" dirty="0"/>
              <a:t>作業名稱： </a:t>
            </a:r>
            <a:r>
              <a:rPr lang="en-US" altLang="zh-TW" sz="2000" dirty="0">
                <a:solidFill>
                  <a:schemeClr val="accent4"/>
                </a:solidFill>
              </a:rPr>
              <a:t>1-</a:t>
            </a:r>
            <a:r>
              <a:rPr lang="zh-TW" altLang="en-US" sz="2000" dirty="0">
                <a:solidFill>
                  <a:schemeClr val="accent4"/>
                </a:solidFill>
              </a:rPr>
              <a:t>基礎篇</a:t>
            </a:r>
            <a:endParaRPr lang="en-US" altLang="zh-TW" sz="2000" dirty="0">
              <a:solidFill>
                <a:schemeClr val="accent4"/>
              </a:solidFill>
            </a:endParaRPr>
          </a:p>
          <a:p>
            <a:pPr algn="l"/>
            <a:r>
              <a:rPr lang="zh-TW" altLang="en-US" sz="2000" dirty="0"/>
              <a:t>系級：</a:t>
            </a:r>
            <a:r>
              <a:rPr lang="zh-TW" altLang="en-US" sz="2000" dirty="0">
                <a:solidFill>
                  <a:schemeClr val="accent4"/>
                </a:solidFill>
              </a:rPr>
              <a:t>機械工程學系</a:t>
            </a:r>
            <a:r>
              <a:rPr lang="en-US" altLang="zh-TW" sz="2000" dirty="0">
                <a:solidFill>
                  <a:schemeClr val="accent4"/>
                </a:solidFill>
              </a:rPr>
              <a:t>113</a:t>
            </a:r>
            <a:r>
              <a:rPr lang="zh-TW" altLang="en-US" sz="2000" dirty="0">
                <a:solidFill>
                  <a:schemeClr val="accent4"/>
                </a:solidFill>
              </a:rPr>
              <a:t>級</a:t>
            </a:r>
            <a:endParaRPr lang="en-US" altLang="zh-TW" sz="2000" dirty="0">
              <a:solidFill>
                <a:schemeClr val="accent4"/>
              </a:solidFill>
            </a:endParaRPr>
          </a:p>
          <a:p>
            <a:pPr algn="l"/>
            <a:r>
              <a:rPr lang="zh-TW" altLang="en-US" sz="2000" dirty="0"/>
              <a:t>學號：</a:t>
            </a:r>
            <a:r>
              <a:rPr lang="en-US" altLang="zh-TW" sz="2000" dirty="0">
                <a:solidFill>
                  <a:schemeClr val="accent4"/>
                </a:solidFill>
              </a:rPr>
              <a:t>109611066</a:t>
            </a:r>
            <a:endParaRPr lang="zh-TW" altLang="en-US" sz="2000" dirty="0">
              <a:solidFill>
                <a:schemeClr val="accent4"/>
              </a:solidFill>
            </a:endParaRPr>
          </a:p>
          <a:p>
            <a:pPr algn="l"/>
            <a:r>
              <a:rPr lang="zh-TW" altLang="en-US" sz="2000" dirty="0"/>
              <a:t>姓名：</a:t>
            </a:r>
            <a:r>
              <a:rPr lang="zh-TW" altLang="en-US" sz="2000" dirty="0">
                <a:solidFill>
                  <a:schemeClr val="accent4"/>
                </a:solidFill>
              </a:rPr>
              <a:t>吳典謀</a:t>
            </a:r>
          </a:p>
          <a:p>
            <a:pPr algn="l"/>
            <a:endParaRPr lang="zh-TW" altLang="en-US" sz="2000" dirty="0"/>
          </a:p>
          <a:p>
            <a:pPr algn="l"/>
            <a:endParaRPr lang="zh-TW" altLang="en-US" sz="2000" dirty="0"/>
          </a:p>
        </p:txBody>
      </p:sp>
    </p:spTree>
    <p:extLst>
      <p:ext uri="{BB962C8B-B14F-4D97-AF65-F5344CB8AC3E}">
        <p14:creationId xmlns:p14="http://schemas.microsoft.com/office/powerpoint/2010/main" val="1328180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10</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pic>
        <p:nvPicPr>
          <p:cNvPr id="7" name="圖片 6">
            <a:extLst>
              <a:ext uri="{FF2B5EF4-FFF2-40B4-BE49-F238E27FC236}">
                <a16:creationId xmlns:a16="http://schemas.microsoft.com/office/drawing/2014/main" id="{16E16B25-9B93-58A5-D1AB-92D4ACBFF722}"/>
              </a:ext>
            </a:extLst>
          </p:cNvPr>
          <p:cNvPicPr>
            <a:picLocks noChangeAspect="1"/>
          </p:cNvPicPr>
          <p:nvPr/>
        </p:nvPicPr>
        <p:blipFill>
          <a:blip r:embed="rId3"/>
          <a:srcRect t="7373"/>
          <a:stretch/>
        </p:blipFill>
        <p:spPr>
          <a:xfrm>
            <a:off x="4522968" y="2165684"/>
            <a:ext cx="2915057" cy="3264860"/>
          </a:xfrm>
          <a:prstGeom prst="rect">
            <a:avLst/>
          </a:prstGeom>
        </p:spPr>
      </p:pic>
      <p:sp>
        <p:nvSpPr>
          <p:cNvPr id="8" name="文字方塊 7">
            <a:extLst>
              <a:ext uri="{FF2B5EF4-FFF2-40B4-BE49-F238E27FC236}">
                <a16:creationId xmlns:a16="http://schemas.microsoft.com/office/drawing/2014/main" id="{60F8CEB4-41A1-6EE7-0A46-9EB4B5D29925}"/>
              </a:ext>
            </a:extLst>
          </p:cNvPr>
          <p:cNvSpPr txBox="1"/>
          <p:nvPr/>
        </p:nvSpPr>
        <p:spPr>
          <a:xfrm>
            <a:off x="4187903" y="5061212"/>
            <a:ext cx="3585185" cy="369332"/>
          </a:xfrm>
          <a:prstGeom prst="rect">
            <a:avLst/>
          </a:prstGeom>
          <a:noFill/>
        </p:spPr>
        <p:txBody>
          <a:bodyPr wrap="square" rtlCol="0">
            <a:spAutoFit/>
          </a:bodyPr>
          <a:lstStyle/>
          <a:p>
            <a:r>
              <a:rPr lang="zh-TW" altLang="en-US" dirty="0"/>
              <a:t>黃色端點可以簡單的改變圖形。</a:t>
            </a:r>
          </a:p>
        </p:txBody>
      </p:sp>
    </p:spTree>
    <p:extLst>
      <p:ext uri="{BB962C8B-B14F-4D97-AF65-F5344CB8AC3E}">
        <p14:creationId xmlns:p14="http://schemas.microsoft.com/office/powerpoint/2010/main" val="31135790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11</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grpSp>
        <p:nvGrpSpPr>
          <p:cNvPr id="21" name="群組 20">
            <a:extLst>
              <a:ext uri="{FF2B5EF4-FFF2-40B4-BE49-F238E27FC236}">
                <a16:creationId xmlns:a16="http://schemas.microsoft.com/office/drawing/2014/main" id="{89571B70-87F1-927B-2CB6-A2D2062DEB7D}"/>
              </a:ext>
            </a:extLst>
          </p:cNvPr>
          <p:cNvGrpSpPr/>
          <p:nvPr/>
        </p:nvGrpSpPr>
        <p:grpSpPr>
          <a:xfrm>
            <a:off x="1257424" y="2234206"/>
            <a:ext cx="9388652" cy="3281936"/>
            <a:chOff x="1257424" y="2234206"/>
            <a:chExt cx="9388652" cy="3281936"/>
          </a:xfrm>
        </p:grpSpPr>
        <p:pic>
          <p:nvPicPr>
            <p:cNvPr id="9" name="圖片 8">
              <a:extLst>
                <a:ext uri="{FF2B5EF4-FFF2-40B4-BE49-F238E27FC236}">
                  <a16:creationId xmlns:a16="http://schemas.microsoft.com/office/drawing/2014/main" id="{01C7CBD3-CB0B-A065-2A88-950D6653934F}"/>
                </a:ext>
              </a:extLst>
            </p:cNvPr>
            <p:cNvPicPr>
              <a:picLocks noChangeAspect="1"/>
            </p:cNvPicPr>
            <p:nvPr/>
          </p:nvPicPr>
          <p:blipFill>
            <a:blip r:embed="rId3"/>
            <a:stretch>
              <a:fillRect/>
            </a:stretch>
          </p:blipFill>
          <p:spPr>
            <a:xfrm>
              <a:off x="1257424" y="2234206"/>
              <a:ext cx="4838576" cy="3011562"/>
            </a:xfrm>
            <a:prstGeom prst="rect">
              <a:avLst/>
            </a:prstGeom>
          </p:spPr>
        </p:pic>
        <p:sp>
          <p:nvSpPr>
            <p:cNvPr id="11" name="矩形 10">
              <a:extLst>
                <a:ext uri="{FF2B5EF4-FFF2-40B4-BE49-F238E27FC236}">
                  <a16:creationId xmlns:a16="http://schemas.microsoft.com/office/drawing/2014/main" id="{0A29FBFE-3B75-D4BB-EBCB-C34DFDBB92A3}"/>
                </a:ext>
              </a:extLst>
            </p:cNvPr>
            <p:cNvSpPr/>
            <p:nvPr/>
          </p:nvSpPr>
          <p:spPr>
            <a:xfrm>
              <a:off x="2425653" y="4870474"/>
              <a:ext cx="2261850" cy="2597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9D69974A-E7C1-54DC-5790-5CED889E747D}"/>
                </a:ext>
              </a:extLst>
            </p:cNvPr>
            <p:cNvPicPr>
              <a:picLocks noChangeAspect="1"/>
            </p:cNvPicPr>
            <p:nvPr/>
          </p:nvPicPr>
          <p:blipFill>
            <a:blip r:embed="rId4"/>
            <a:stretch>
              <a:fillRect/>
            </a:stretch>
          </p:blipFill>
          <p:spPr>
            <a:xfrm>
              <a:off x="7264229" y="2439138"/>
              <a:ext cx="3381847" cy="3077004"/>
            </a:xfrm>
            <a:prstGeom prst="rect">
              <a:avLst/>
            </a:prstGeom>
          </p:spPr>
        </p:pic>
        <p:cxnSp>
          <p:nvCxnSpPr>
            <p:cNvPr id="14" name="直線接點 13">
              <a:extLst>
                <a:ext uri="{FF2B5EF4-FFF2-40B4-BE49-F238E27FC236}">
                  <a16:creationId xmlns:a16="http://schemas.microsoft.com/office/drawing/2014/main" id="{DD179D91-5A29-B9F4-2B48-C709E5DB6C95}"/>
                </a:ext>
              </a:extLst>
            </p:cNvPr>
            <p:cNvCxnSpPr>
              <a:cxnSpLocks/>
            </p:cNvCxnSpPr>
            <p:nvPr/>
          </p:nvCxnSpPr>
          <p:spPr>
            <a:xfrm flipV="1">
              <a:off x="4687503" y="3070459"/>
              <a:ext cx="4533499" cy="18000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5B268B37-7716-427A-AB1E-ABF236229A38}"/>
                </a:ext>
              </a:extLst>
            </p:cNvPr>
            <p:cNvCxnSpPr>
              <a:cxnSpLocks/>
            </p:cNvCxnSpPr>
            <p:nvPr/>
          </p:nvCxnSpPr>
          <p:spPr>
            <a:xfrm flipV="1">
              <a:off x="4687503" y="4995512"/>
              <a:ext cx="3301465" cy="13475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DABE3180-CA3B-5C97-7D33-BE6EB7794FE6}"/>
              </a:ext>
            </a:extLst>
          </p:cNvPr>
          <p:cNvSpPr txBox="1"/>
          <p:nvPr/>
        </p:nvSpPr>
        <p:spPr>
          <a:xfrm>
            <a:off x="4303407" y="5516142"/>
            <a:ext cx="3585185" cy="369332"/>
          </a:xfrm>
          <a:prstGeom prst="rect">
            <a:avLst/>
          </a:prstGeom>
          <a:noFill/>
        </p:spPr>
        <p:txBody>
          <a:bodyPr wrap="square" rtlCol="0">
            <a:spAutoFit/>
          </a:bodyPr>
          <a:lstStyle/>
          <a:p>
            <a:r>
              <a:rPr lang="zh-TW" altLang="en-US" dirty="0"/>
              <a:t>編輯端點可以更自由的修改圖形。</a:t>
            </a:r>
          </a:p>
        </p:txBody>
      </p:sp>
    </p:spTree>
    <p:extLst>
      <p:ext uri="{BB962C8B-B14F-4D97-AF65-F5344CB8AC3E}">
        <p14:creationId xmlns:p14="http://schemas.microsoft.com/office/powerpoint/2010/main" val="1020786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12</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grpSp>
        <p:nvGrpSpPr>
          <p:cNvPr id="21" name="群組 20">
            <a:extLst>
              <a:ext uri="{FF2B5EF4-FFF2-40B4-BE49-F238E27FC236}">
                <a16:creationId xmlns:a16="http://schemas.microsoft.com/office/drawing/2014/main" id="{89571B70-87F1-927B-2CB6-A2D2062DEB7D}"/>
              </a:ext>
            </a:extLst>
          </p:cNvPr>
          <p:cNvGrpSpPr/>
          <p:nvPr/>
        </p:nvGrpSpPr>
        <p:grpSpPr>
          <a:xfrm>
            <a:off x="-4715357" y="2234206"/>
            <a:ext cx="9388652" cy="3281936"/>
            <a:chOff x="1257424" y="2234206"/>
            <a:chExt cx="9388652" cy="3281936"/>
          </a:xfrm>
        </p:grpSpPr>
        <p:pic>
          <p:nvPicPr>
            <p:cNvPr id="9" name="圖片 8">
              <a:extLst>
                <a:ext uri="{FF2B5EF4-FFF2-40B4-BE49-F238E27FC236}">
                  <a16:creationId xmlns:a16="http://schemas.microsoft.com/office/drawing/2014/main" id="{01C7CBD3-CB0B-A065-2A88-950D6653934F}"/>
                </a:ext>
              </a:extLst>
            </p:cNvPr>
            <p:cNvPicPr>
              <a:picLocks noChangeAspect="1"/>
            </p:cNvPicPr>
            <p:nvPr/>
          </p:nvPicPr>
          <p:blipFill>
            <a:blip r:embed="rId3"/>
            <a:stretch>
              <a:fillRect/>
            </a:stretch>
          </p:blipFill>
          <p:spPr>
            <a:xfrm>
              <a:off x="1257424" y="2234206"/>
              <a:ext cx="4838576" cy="3011562"/>
            </a:xfrm>
            <a:prstGeom prst="rect">
              <a:avLst/>
            </a:prstGeom>
          </p:spPr>
        </p:pic>
        <p:sp>
          <p:nvSpPr>
            <p:cNvPr id="11" name="矩形 10">
              <a:extLst>
                <a:ext uri="{FF2B5EF4-FFF2-40B4-BE49-F238E27FC236}">
                  <a16:creationId xmlns:a16="http://schemas.microsoft.com/office/drawing/2014/main" id="{0A29FBFE-3B75-D4BB-EBCB-C34DFDBB92A3}"/>
                </a:ext>
              </a:extLst>
            </p:cNvPr>
            <p:cNvSpPr/>
            <p:nvPr/>
          </p:nvSpPr>
          <p:spPr>
            <a:xfrm>
              <a:off x="2425653" y="4870474"/>
              <a:ext cx="2261850" cy="2597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9D69974A-E7C1-54DC-5790-5CED889E747D}"/>
                </a:ext>
              </a:extLst>
            </p:cNvPr>
            <p:cNvPicPr>
              <a:picLocks noChangeAspect="1"/>
            </p:cNvPicPr>
            <p:nvPr/>
          </p:nvPicPr>
          <p:blipFill>
            <a:blip r:embed="rId4"/>
            <a:stretch>
              <a:fillRect/>
            </a:stretch>
          </p:blipFill>
          <p:spPr>
            <a:xfrm>
              <a:off x="7264229" y="2439138"/>
              <a:ext cx="3381847" cy="3077004"/>
            </a:xfrm>
            <a:prstGeom prst="rect">
              <a:avLst/>
            </a:prstGeom>
          </p:spPr>
        </p:pic>
        <p:cxnSp>
          <p:nvCxnSpPr>
            <p:cNvPr id="14" name="直線接點 13">
              <a:extLst>
                <a:ext uri="{FF2B5EF4-FFF2-40B4-BE49-F238E27FC236}">
                  <a16:creationId xmlns:a16="http://schemas.microsoft.com/office/drawing/2014/main" id="{DD179D91-5A29-B9F4-2B48-C709E5DB6C95}"/>
                </a:ext>
              </a:extLst>
            </p:cNvPr>
            <p:cNvCxnSpPr>
              <a:cxnSpLocks/>
            </p:cNvCxnSpPr>
            <p:nvPr/>
          </p:nvCxnSpPr>
          <p:spPr>
            <a:xfrm flipV="1">
              <a:off x="4687503" y="3070459"/>
              <a:ext cx="4533499" cy="18000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5B268B37-7716-427A-AB1E-ABF236229A38}"/>
                </a:ext>
              </a:extLst>
            </p:cNvPr>
            <p:cNvCxnSpPr>
              <a:cxnSpLocks/>
            </p:cNvCxnSpPr>
            <p:nvPr/>
          </p:nvCxnSpPr>
          <p:spPr>
            <a:xfrm flipV="1">
              <a:off x="4687503" y="4995512"/>
              <a:ext cx="3301465" cy="13475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DABE3180-CA3B-5C97-7D33-BE6EB7794FE6}"/>
              </a:ext>
            </a:extLst>
          </p:cNvPr>
          <p:cNvSpPr txBox="1"/>
          <p:nvPr/>
        </p:nvSpPr>
        <p:spPr>
          <a:xfrm>
            <a:off x="4303407" y="5516142"/>
            <a:ext cx="3585185" cy="646331"/>
          </a:xfrm>
          <a:prstGeom prst="rect">
            <a:avLst/>
          </a:prstGeom>
          <a:noFill/>
        </p:spPr>
        <p:txBody>
          <a:bodyPr wrap="square" rtlCol="0">
            <a:spAutoFit/>
          </a:bodyPr>
          <a:lstStyle/>
          <a:p>
            <a:r>
              <a:rPr lang="zh-TW" altLang="en-US" dirty="0"/>
              <a:t>點擊黑色點，並且用白色點，</a:t>
            </a:r>
            <a:endParaRPr lang="en-US" altLang="zh-TW" dirty="0"/>
          </a:p>
          <a:p>
            <a:r>
              <a:rPr lang="zh-TW" altLang="en-US" dirty="0"/>
              <a:t>可以改變線的走向。</a:t>
            </a:r>
          </a:p>
        </p:txBody>
      </p:sp>
      <p:pic>
        <p:nvPicPr>
          <p:cNvPr id="7" name="圖片 6">
            <a:extLst>
              <a:ext uri="{FF2B5EF4-FFF2-40B4-BE49-F238E27FC236}">
                <a16:creationId xmlns:a16="http://schemas.microsoft.com/office/drawing/2014/main" id="{EE02CD52-F6E5-9165-B145-161F6C6C4706}"/>
              </a:ext>
            </a:extLst>
          </p:cNvPr>
          <p:cNvPicPr>
            <a:picLocks noChangeAspect="1"/>
          </p:cNvPicPr>
          <p:nvPr/>
        </p:nvPicPr>
        <p:blipFill>
          <a:blip r:embed="rId5"/>
          <a:stretch>
            <a:fillRect/>
          </a:stretch>
        </p:blipFill>
        <p:spPr>
          <a:xfrm>
            <a:off x="6316747" y="2601086"/>
            <a:ext cx="3143689" cy="2753109"/>
          </a:xfrm>
          <a:prstGeom prst="rect">
            <a:avLst/>
          </a:prstGeom>
        </p:spPr>
      </p:pic>
      <p:cxnSp>
        <p:nvCxnSpPr>
          <p:cNvPr id="8" name="直線接點 7">
            <a:extLst>
              <a:ext uri="{FF2B5EF4-FFF2-40B4-BE49-F238E27FC236}">
                <a16:creationId xmlns:a16="http://schemas.microsoft.com/office/drawing/2014/main" id="{8C47B6E2-D4BF-E1CE-05BB-72B5038FA444}"/>
              </a:ext>
            </a:extLst>
          </p:cNvPr>
          <p:cNvCxnSpPr>
            <a:cxnSpLocks/>
          </p:cNvCxnSpPr>
          <p:nvPr/>
        </p:nvCxnSpPr>
        <p:spPr>
          <a:xfrm>
            <a:off x="3553298" y="3077633"/>
            <a:ext cx="448379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F10E088-5936-A71C-5E61-DDB72F7E712A}"/>
              </a:ext>
            </a:extLst>
          </p:cNvPr>
          <p:cNvCxnSpPr>
            <a:cxnSpLocks/>
          </p:cNvCxnSpPr>
          <p:nvPr/>
        </p:nvCxnSpPr>
        <p:spPr>
          <a:xfrm>
            <a:off x="3553298" y="3077633"/>
            <a:ext cx="3232513" cy="1917879"/>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8670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13</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對齊</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9972EFDA-7AA8-5BD2-3F3B-7E349FFF0C87}"/>
              </a:ext>
            </a:extLst>
          </p:cNvPr>
          <p:cNvSpPr txBox="1">
            <a:spLocks/>
          </p:cNvSpPr>
          <p:nvPr/>
        </p:nvSpPr>
        <p:spPr>
          <a:xfrm>
            <a:off x="1451131" y="1111796"/>
            <a:ext cx="10515600" cy="83250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對齊可以說是構圖法的根本，人在看到完美對齊的物品時會感到心曠神怡。</a:t>
            </a:r>
            <a:endParaRPr lang="en-US" altLang="zh-TW" sz="2000" dirty="0">
              <a:solidFill>
                <a:schemeClr val="tx1"/>
              </a:solidFill>
            </a:endParaRPr>
          </a:p>
          <a:p>
            <a:r>
              <a:rPr lang="zh-TW" altLang="en-US" sz="2000" dirty="0">
                <a:solidFill>
                  <a:schemeClr val="tx1"/>
                </a:solidFill>
              </a:rPr>
              <a:t>譬如著名的三分法就是將物件對齊在輔助線上達成的。</a:t>
            </a:r>
            <a:endParaRPr lang="en-US" altLang="zh-TW" sz="2000" dirty="0">
              <a:solidFill>
                <a:schemeClr val="tx1"/>
              </a:solidFill>
            </a:endParaRPr>
          </a:p>
          <a:p>
            <a:endParaRPr lang="en-US" altLang="zh-TW" sz="2000" dirty="0">
              <a:solidFill>
                <a:schemeClr val="tx1"/>
              </a:solidFill>
            </a:endParaRPr>
          </a:p>
        </p:txBody>
      </p:sp>
      <p:pic>
        <p:nvPicPr>
          <p:cNvPr id="7" name="圖片 6">
            <a:extLst>
              <a:ext uri="{FF2B5EF4-FFF2-40B4-BE49-F238E27FC236}">
                <a16:creationId xmlns:a16="http://schemas.microsoft.com/office/drawing/2014/main" id="{B5FC4D6B-54C5-F21E-2F12-E40935349113}"/>
              </a:ext>
            </a:extLst>
          </p:cNvPr>
          <p:cNvPicPr>
            <a:picLocks noChangeAspect="1"/>
          </p:cNvPicPr>
          <p:nvPr/>
        </p:nvPicPr>
        <p:blipFill>
          <a:blip r:embed="rId3"/>
          <a:stretch>
            <a:fillRect/>
          </a:stretch>
        </p:blipFill>
        <p:spPr>
          <a:xfrm>
            <a:off x="2239526" y="2012825"/>
            <a:ext cx="2177593" cy="3386379"/>
          </a:xfrm>
          <a:prstGeom prst="rect">
            <a:avLst/>
          </a:prstGeom>
        </p:spPr>
      </p:pic>
      <p:sp>
        <p:nvSpPr>
          <p:cNvPr id="8" name="文字方塊 7">
            <a:extLst>
              <a:ext uri="{FF2B5EF4-FFF2-40B4-BE49-F238E27FC236}">
                <a16:creationId xmlns:a16="http://schemas.microsoft.com/office/drawing/2014/main" id="{4F283AFB-4308-D459-7FDD-C89D2156C2EF}"/>
              </a:ext>
            </a:extLst>
          </p:cNvPr>
          <p:cNvSpPr txBox="1"/>
          <p:nvPr/>
        </p:nvSpPr>
        <p:spPr>
          <a:xfrm>
            <a:off x="955864" y="5466510"/>
            <a:ext cx="4744916" cy="646331"/>
          </a:xfrm>
          <a:prstGeom prst="rect">
            <a:avLst/>
          </a:prstGeom>
          <a:noFill/>
        </p:spPr>
        <p:txBody>
          <a:bodyPr wrap="square" rtlCol="0">
            <a:spAutoFit/>
          </a:bodyPr>
          <a:lstStyle/>
          <a:p>
            <a:r>
              <a:rPr lang="zh-TW" altLang="en-US" dirty="0"/>
              <a:t>條列式的選單對初學者來說有點難理解，</a:t>
            </a:r>
            <a:endParaRPr lang="en-US" altLang="zh-TW" dirty="0"/>
          </a:p>
          <a:p>
            <a:r>
              <a:rPr lang="zh-TW" altLang="en-US" dirty="0"/>
              <a:t>我更偏好右邊的說明方式。</a:t>
            </a:r>
          </a:p>
        </p:txBody>
      </p:sp>
      <p:cxnSp>
        <p:nvCxnSpPr>
          <p:cNvPr id="70" name="直線接點 69">
            <a:extLst>
              <a:ext uri="{FF2B5EF4-FFF2-40B4-BE49-F238E27FC236}">
                <a16:creationId xmlns:a16="http://schemas.microsoft.com/office/drawing/2014/main" id="{DC61761A-F0D9-9AE6-1D8A-89D12F99643A}"/>
              </a:ext>
            </a:extLst>
          </p:cNvPr>
          <p:cNvCxnSpPr>
            <a:cxnSpLocks/>
          </p:cNvCxnSpPr>
          <p:nvPr/>
        </p:nvCxnSpPr>
        <p:spPr>
          <a:xfrm>
            <a:off x="7074691" y="1944303"/>
            <a:ext cx="28753" cy="404261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4BF4E0EF-8B93-2D37-7538-10219F6BF39F}"/>
              </a:ext>
            </a:extLst>
          </p:cNvPr>
          <p:cNvCxnSpPr>
            <a:cxnSpLocks/>
          </p:cNvCxnSpPr>
          <p:nvPr/>
        </p:nvCxnSpPr>
        <p:spPr>
          <a:xfrm>
            <a:off x="9520711" y="1944303"/>
            <a:ext cx="28753" cy="404261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8F7C5EC5-1CBE-51BE-6D6D-F9080DBEEF02}"/>
              </a:ext>
            </a:extLst>
          </p:cNvPr>
          <p:cNvCxnSpPr>
            <a:cxnSpLocks/>
          </p:cNvCxnSpPr>
          <p:nvPr/>
        </p:nvCxnSpPr>
        <p:spPr>
          <a:xfrm>
            <a:off x="5814108" y="2837849"/>
            <a:ext cx="49084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C2A510A7-FE07-DB84-375C-64FB1907FF79}"/>
              </a:ext>
            </a:extLst>
          </p:cNvPr>
          <p:cNvCxnSpPr>
            <a:cxnSpLocks/>
          </p:cNvCxnSpPr>
          <p:nvPr/>
        </p:nvCxnSpPr>
        <p:spPr>
          <a:xfrm>
            <a:off x="5814108" y="4926531"/>
            <a:ext cx="49084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33E0B02D-5E31-7F5F-C7D9-DD33BF47925A}"/>
              </a:ext>
            </a:extLst>
          </p:cNvPr>
          <p:cNvSpPr/>
          <p:nvPr/>
        </p:nvSpPr>
        <p:spPr>
          <a:xfrm>
            <a:off x="8152598"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C0B5F9C0-26B7-B397-1AD4-A85FF318C03A}"/>
              </a:ext>
            </a:extLst>
          </p:cNvPr>
          <p:cNvSpPr/>
          <p:nvPr/>
        </p:nvSpPr>
        <p:spPr>
          <a:xfrm>
            <a:off x="8152598" y="2837849"/>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878085F0-DF8C-C9DE-B449-416EEF2E450C}"/>
              </a:ext>
            </a:extLst>
          </p:cNvPr>
          <p:cNvSpPr/>
          <p:nvPr/>
        </p:nvSpPr>
        <p:spPr>
          <a:xfrm>
            <a:off x="7091623"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a:extLst>
              <a:ext uri="{FF2B5EF4-FFF2-40B4-BE49-F238E27FC236}">
                <a16:creationId xmlns:a16="http://schemas.microsoft.com/office/drawing/2014/main" id="{72743089-18A2-4DF6-5168-223FEC2CBB29}"/>
              </a:ext>
            </a:extLst>
          </p:cNvPr>
          <p:cNvSpPr/>
          <p:nvPr/>
        </p:nvSpPr>
        <p:spPr>
          <a:xfrm>
            <a:off x="9203542"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72587413-2902-D0BF-6E0D-BF499DF4F10D}"/>
              </a:ext>
            </a:extLst>
          </p:cNvPr>
          <p:cNvSpPr/>
          <p:nvPr/>
        </p:nvSpPr>
        <p:spPr>
          <a:xfrm>
            <a:off x="8152598" y="460177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B625B6D1-CEB1-7C86-B584-1521B6F5F203}"/>
              </a:ext>
            </a:extLst>
          </p:cNvPr>
          <p:cNvSpPr txBox="1"/>
          <p:nvPr/>
        </p:nvSpPr>
        <p:spPr>
          <a:xfrm>
            <a:off x="7877767" y="2567944"/>
            <a:ext cx="1317811" cy="307777"/>
          </a:xfrm>
          <a:prstGeom prst="rect">
            <a:avLst/>
          </a:prstGeom>
          <a:noFill/>
        </p:spPr>
        <p:txBody>
          <a:bodyPr wrap="square" rtlCol="0">
            <a:spAutoFit/>
          </a:bodyPr>
          <a:lstStyle/>
          <a:p>
            <a:r>
              <a:rPr lang="zh-TW" altLang="en-US" sz="1400" dirty="0"/>
              <a:t>向上對齊</a:t>
            </a:r>
          </a:p>
        </p:txBody>
      </p:sp>
      <p:sp>
        <p:nvSpPr>
          <p:cNvPr id="83" name="文字方塊 82">
            <a:extLst>
              <a:ext uri="{FF2B5EF4-FFF2-40B4-BE49-F238E27FC236}">
                <a16:creationId xmlns:a16="http://schemas.microsoft.com/office/drawing/2014/main" id="{A1532B67-2500-7C17-D143-9D0A53242F9E}"/>
              </a:ext>
            </a:extLst>
          </p:cNvPr>
          <p:cNvSpPr txBox="1"/>
          <p:nvPr/>
        </p:nvSpPr>
        <p:spPr>
          <a:xfrm>
            <a:off x="7877766" y="4964402"/>
            <a:ext cx="1317811" cy="307777"/>
          </a:xfrm>
          <a:prstGeom prst="rect">
            <a:avLst/>
          </a:prstGeom>
          <a:noFill/>
        </p:spPr>
        <p:txBody>
          <a:bodyPr wrap="square" rtlCol="0">
            <a:spAutoFit/>
          </a:bodyPr>
          <a:lstStyle/>
          <a:p>
            <a:r>
              <a:rPr lang="zh-TW" altLang="en-US" sz="1400" dirty="0"/>
              <a:t>向下對齊</a:t>
            </a:r>
          </a:p>
        </p:txBody>
      </p:sp>
      <p:sp>
        <p:nvSpPr>
          <p:cNvPr id="84" name="文字方塊 83">
            <a:extLst>
              <a:ext uri="{FF2B5EF4-FFF2-40B4-BE49-F238E27FC236}">
                <a16:creationId xmlns:a16="http://schemas.microsoft.com/office/drawing/2014/main" id="{8702BCF1-F3E9-904E-6D9D-28156A883CDF}"/>
              </a:ext>
            </a:extLst>
          </p:cNvPr>
          <p:cNvSpPr txBox="1"/>
          <p:nvPr/>
        </p:nvSpPr>
        <p:spPr>
          <a:xfrm>
            <a:off x="6748628" y="3424073"/>
            <a:ext cx="268941" cy="954107"/>
          </a:xfrm>
          <a:prstGeom prst="rect">
            <a:avLst/>
          </a:prstGeom>
          <a:noFill/>
        </p:spPr>
        <p:txBody>
          <a:bodyPr wrap="square" rtlCol="0">
            <a:spAutoFit/>
          </a:bodyPr>
          <a:lstStyle/>
          <a:p>
            <a:r>
              <a:rPr lang="zh-TW" altLang="en-US" sz="1400" dirty="0"/>
              <a:t>向左對齊</a:t>
            </a:r>
          </a:p>
        </p:txBody>
      </p:sp>
      <p:sp>
        <p:nvSpPr>
          <p:cNvPr id="85" name="文字方塊 84">
            <a:extLst>
              <a:ext uri="{FF2B5EF4-FFF2-40B4-BE49-F238E27FC236}">
                <a16:creationId xmlns:a16="http://schemas.microsoft.com/office/drawing/2014/main" id="{13956D2C-58A9-78F9-577D-01AC2846F750}"/>
              </a:ext>
            </a:extLst>
          </p:cNvPr>
          <p:cNvSpPr txBox="1"/>
          <p:nvPr/>
        </p:nvSpPr>
        <p:spPr>
          <a:xfrm>
            <a:off x="9520711" y="3438236"/>
            <a:ext cx="268941" cy="954107"/>
          </a:xfrm>
          <a:prstGeom prst="rect">
            <a:avLst/>
          </a:prstGeom>
          <a:noFill/>
        </p:spPr>
        <p:txBody>
          <a:bodyPr wrap="square" rtlCol="0">
            <a:spAutoFit/>
          </a:bodyPr>
          <a:lstStyle/>
          <a:p>
            <a:r>
              <a:rPr lang="zh-TW" altLang="en-US" sz="1400" dirty="0"/>
              <a:t>向右對齊</a:t>
            </a:r>
          </a:p>
        </p:txBody>
      </p:sp>
      <p:sp>
        <p:nvSpPr>
          <p:cNvPr id="86" name="文字方塊 85">
            <a:extLst>
              <a:ext uri="{FF2B5EF4-FFF2-40B4-BE49-F238E27FC236}">
                <a16:creationId xmlns:a16="http://schemas.microsoft.com/office/drawing/2014/main" id="{17BE3595-51E5-EAFC-0D7B-81EC646586D7}"/>
              </a:ext>
            </a:extLst>
          </p:cNvPr>
          <p:cNvSpPr txBox="1"/>
          <p:nvPr/>
        </p:nvSpPr>
        <p:spPr>
          <a:xfrm>
            <a:off x="7784631" y="4093529"/>
            <a:ext cx="1317811" cy="307777"/>
          </a:xfrm>
          <a:prstGeom prst="rect">
            <a:avLst/>
          </a:prstGeom>
          <a:noFill/>
        </p:spPr>
        <p:txBody>
          <a:bodyPr wrap="square" rtlCol="0">
            <a:spAutoFit/>
          </a:bodyPr>
          <a:lstStyle/>
          <a:p>
            <a:r>
              <a:rPr lang="zh-TW" altLang="en-US" sz="1400" dirty="0"/>
              <a:t>原本的物品</a:t>
            </a:r>
          </a:p>
        </p:txBody>
      </p:sp>
    </p:spTree>
    <p:extLst>
      <p:ext uri="{BB962C8B-B14F-4D97-AF65-F5344CB8AC3E}">
        <p14:creationId xmlns:p14="http://schemas.microsoft.com/office/powerpoint/2010/main" val="40338540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14</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旋轉物件</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在數學中，「旋轉群」描述了物體在固定軸上旋轉的所有可能性。</a:t>
            </a:r>
            <a:endParaRPr lang="en-US" altLang="zh-TW" sz="2000" dirty="0">
              <a:solidFill>
                <a:schemeClr val="tx1"/>
              </a:solidFill>
            </a:endParaRPr>
          </a:p>
          <a:p>
            <a:r>
              <a:rPr lang="zh-TW" altLang="en-US" sz="2000" dirty="0">
                <a:solidFill>
                  <a:schemeClr val="tx1"/>
                </a:solidFill>
              </a:rPr>
              <a:t>在量子力學中，旋轉群也描述了粒子的旋轉對稱性。</a:t>
            </a:r>
            <a:endParaRPr lang="en-US" altLang="zh-TW" sz="2000" dirty="0">
              <a:solidFill>
                <a:schemeClr val="tx1"/>
              </a:solidFill>
            </a:endParaRPr>
          </a:p>
          <a:p>
            <a:r>
              <a:rPr lang="zh-TW" altLang="en-US" sz="2000" dirty="0">
                <a:solidFill>
                  <a:schemeClr val="tx1"/>
                </a:solidFill>
              </a:rPr>
              <a:t>透過旋轉，我們可以模仿物理世界的行為，造成一種美感。</a:t>
            </a:r>
            <a:endParaRPr lang="en-US" altLang="zh-TW" sz="2000" dirty="0">
              <a:solidFill>
                <a:schemeClr val="tx1"/>
              </a:solidFill>
            </a:endParaRPr>
          </a:p>
        </p:txBody>
      </p:sp>
      <p:pic>
        <p:nvPicPr>
          <p:cNvPr id="7" name="圖片 6">
            <a:extLst>
              <a:ext uri="{FF2B5EF4-FFF2-40B4-BE49-F238E27FC236}">
                <a16:creationId xmlns:a16="http://schemas.microsoft.com/office/drawing/2014/main" id="{4BE9829F-4F66-2503-4CF7-DB362CEA0C4C}"/>
              </a:ext>
            </a:extLst>
          </p:cNvPr>
          <p:cNvPicPr>
            <a:picLocks noChangeAspect="1"/>
          </p:cNvPicPr>
          <p:nvPr/>
        </p:nvPicPr>
        <p:blipFill>
          <a:blip r:embed="rId3"/>
          <a:stretch>
            <a:fillRect/>
          </a:stretch>
        </p:blipFill>
        <p:spPr>
          <a:xfrm>
            <a:off x="1451131" y="2832593"/>
            <a:ext cx="2324424" cy="1829055"/>
          </a:xfrm>
          <a:prstGeom prst="rect">
            <a:avLst/>
          </a:prstGeom>
        </p:spPr>
      </p:pic>
      <p:sp>
        <p:nvSpPr>
          <p:cNvPr id="8" name="文字方塊 7">
            <a:extLst>
              <a:ext uri="{FF2B5EF4-FFF2-40B4-BE49-F238E27FC236}">
                <a16:creationId xmlns:a16="http://schemas.microsoft.com/office/drawing/2014/main" id="{47378B63-7144-666E-062D-3A6C60401408}"/>
              </a:ext>
            </a:extLst>
          </p:cNvPr>
          <p:cNvSpPr txBox="1"/>
          <p:nvPr/>
        </p:nvSpPr>
        <p:spPr>
          <a:xfrm>
            <a:off x="884146" y="4822874"/>
            <a:ext cx="4744916" cy="923330"/>
          </a:xfrm>
          <a:prstGeom prst="rect">
            <a:avLst/>
          </a:prstGeom>
          <a:noFill/>
        </p:spPr>
        <p:txBody>
          <a:bodyPr wrap="square" rtlCol="0">
            <a:spAutoFit/>
          </a:bodyPr>
          <a:lstStyle/>
          <a:p>
            <a:r>
              <a:rPr lang="zh-TW" altLang="en-US" dirty="0"/>
              <a:t>我個人最喜歡翻轉，</a:t>
            </a:r>
            <a:endParaRPr lang="en-US" altLang="zh-TW" dirty="0"/>
          </a:p>
          <a:p>
            <a:r>
              <a:rPr lang="zh-TW" altLang="en-US" dirty="0"/>
              <a:t>因為對稱排列的圖形像鏡子一樣，</a:t>
            </a:r>
            <a:endParaRPr lang="en-US" altLang="zh-TW" dirty="0"/>
          </a:p>
          <a:p>
            <a:r>
              <a:rPr lang="zh-TW" altLang="en-US" dirty="0"/>
              <a:t>有一種美感。</a:t>
            </a:r>
          </a:p>
        </p:txBody>
      </p:sp>
      <p:sp>
        <p:nvSpPr>
          <p:cNvPr id="18" name="手繪多邊形: 圖案 17">
            <a:extLst>
              <a:ext uri="{FF2B5EF4-FFF2-40B4-BE49-F238E27FC236}">
                <a16:creationId xmlns:a16="http://schemas.microsoft.com/office/drawing/2014/main" id="{55C9321D-E1EB-39E9-CDFC-84912BAFCB1F}"/>
              </a:ext>
            </a:extLst>
          </p:cNvPr>
          <p:cNvSpPr/>
          <p:nvPr/>
        </p:nvSpPr>
        <p:spPr>
          <a:xfrm>
            <a:off x="6300094" y="2680378"/>
            <a:ext cx="1964764" cy="2142496"/>
          </a:xfrm>
          <a:custGeom>
            <a:avLst/>
            <a:gdLst>
              <a:gd name="connsiteX0" fmla="*/ 982382 w 1964764"/>
              <a:gd name="connsiteY0" fmla="*/ 273797 h 2142496"/>
              <a:gd name="connsiteX1" fmla="*/ 900080 w 1964764"/>
              <a:gd name="connsiteY1" fmla="*/ 334122 h 2142496"/>
              <a:gd name="connsiteX2" fmla="*/ 982382 w 1964764"/>
              <a:gd name="connsiteY2" fmla="*/ 394447 h 2142496"/>
              <a:gd name="connsiteX3" fmla="*/ 1064684 w 1964764"/>
              <a:gd name="connsiteY3" fmla="*/ 334122 h 2142496"/>
              <a:gd name="connsiteX4" fmla="*/ 982382 w 1964764"/>
              <a:gd name="connsiteY4" fmla="*/ 273797 h 2142496"/>
              <a:gd name="connsiteX5" fmla="*/ 822960 w 1964764"/>
              <a:gd name="connsiteY5" fmla="*/ 0 h 2142496"/>
              <a:gd name="connsiteX6" fmla="*/ 1964764 w 1964764"/>
              <a:gd name="connsiteY6" fmla="*/ 706120 h 2142496"/>
              <a:gd name="connsiteX7" fmla="*/ 1246780 w 1964764"/>
              <a:gd name="connsiteY7" fmla="*/ 703629 h 2142496"/>
              <a:gd name="connsiteX8" fmla="*/ 1654883 w 1964764"/>
              <a:gd name="connsiteY8" fmla="*/ 1407255 h 2142496"/>
              <a:gd name="connsiteX9" fmla="*/ 1240745 w 1964764"/>
              <a:gd name="connsiteY9" fmla="*/ 2121287 h 2142496"/>
              <a:gd name="connsiteX10" fmla="*/ 1247886 w 1964764"/>
              <a:gd name="connsiteY10" fmla="*/ 2133599 h 2142496"/>
              <a:gd name="connsiteX11" fmla="*/ 421122 w 1964764"/>
              <a:gd name="connsiteY11" fmla="*/ 2133599 h 2142496"/>
              <a:gd name="connsiteX12" fmla="*/ 415962 w 1964764"/>
              <a:gd name="connsiteY12" fmla="*/ 2142496 h 2142496"/>
              <a:gd name="connsiteX13" fmla="*/ 0 w 1964764"/>
              <a:gd name="connsiteY13" fmla="*/ 1425320 h 2142496"/>
              <a:gd name="connsiteX14" fmla="*/ 822960 w 1964764"/>
              <a:gd name="connsiteY14" fmla="*/ 1425320 h 2142496"/>
              <a:gd name="connsiteX15" fmla="*/ 826764 w 1964764"/>
              <a:gd name="connsiteY15" fmla="*/ 1425320 h 2142496"/>
              <a:gd name="connsiteX16" fmla="*/ 830101 w 1964764"/>
              <a:gd name="connsiteY16" fmla="*/ 1419568 h 2142496"/>
              <a:gd name="connsiteX17" fmla="*/ 828199 w 1964764"/>
              <a:gd name="connsiteY17" fmla="*/ 1416289 h 2142496"/>
              <a:gd name="connsiteX18" fmla="*/ 822960 w 1964764"/>
              <a:gd name="connsiteY18" fmla="*/ 1425320 h 2142496"/>
              <a:gd name="connsiteX19" fmla="*/ 412236 w 1964764"/>
              <a:gd name="connsiteY19" fmla="*/ 717176 h 2142496"/>
              <a:gd name="connsiteX20" fmla="*/ 406998 w 1964764"/>
              <a:gd name="connsiteY20" fmla="*/ 717176 h 2142496"/>
              <a:gd name="connsiteX21" fmla="*/ 409617 w 1964764"/>
              <a:gd name="connsiteY21" fmla="*/ 712660 h 2142496"/>
              <a:gd name="connsiteX22" fmla="*/ 406998 w 1964764"/>
              <a:gd name="connsiteY22" fmla="*/ 708144 h 2142496"/>
              <a:gd name="connsiteX23" fmla="*/ 412236 w 1964764"/>
              <a:gd name="connsiteY23" fmla="*/ 708144 h 214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64764" h="2142496">
                <a:moveTo>
                  <a:pt x="982382" y="273797"/>
                </a:moveTo>
                <a:cubicBezTo>
                  <a:pt x="936928" y="273797"/>
                  <a:pt x="900080" y="300805"/>
                  <a:pt x="900080" y="334122"/>
                </a:cubicBezTo>
                <a:cubicBezTo>
                  <a:pt x="900080" y="367439"/>
                  <a:pt x="936928" y="394447"/>
                  <a:pt x="982382" y="394447"/>
                </a:cubicBezTo>
                <a:cubicBezTo>
                  <a:pt x="1027836" y="394447"/>
                  <a:pt x="1064684" y="367439"/>
                  <a:pt x="1064684" y="334122"/>
                </a:cubicBezTo>
                <a:cubicBezTo>
                  <a:pt x="1064684" y="300805"/>
                  <a:pt x="1027836" y="273797"/>
                  <a:pt x="982382" y="273797"/>
                </a:cubicBezTo>
                <a:close/>
                <a:moveTo>
                  <a:pt x="822960" y="0"/>
                </a:moveTo>
                <a:lnTo>
                  <a:pt x="1964764" y="706120"/>
                </a:lnTo>
                <a:lnTo>
                  <a:pt x="1246780" y="703629"/>
                </a:lnTo>
                <a:lnTo>
                  <a:pt x="1654883" y="1407255"/>
                </a:lnTo>
                <a:lnTo>
                  <a:pt x="1240745" y="2121287"/>
                </a:lnTo>
                <a:lnTo>
                  <a:pt x="1247886" y="2133599"/>
                </a:lnTo>
                <a:lnTo>
                  <a:pt x="421122" y="2133599"/>
                </a:lnTo>
                <a:lnTo>
                  <a:pt x="415962" y="2142496"/>
                </a:lnTo>
                <a:lnTo>
                  <a:pt x="0" y="1425320"/>
                </a:lnTo>
                <a:lnTo>
                  <a:pt x="822960" y="1425320"/>
                </a:lnTo>
                <a:lnTo>
                  <a:pt x="826764" y="1425320"/>
                </a:lnTo>
                <a:lnTo>
                  <a:pt x="830101" y="1419568"/>
                </a:lnTo>
                <a:lnTo>
                  <a:pt x="828199" y="1416289"/>
                </a:lnTo>
                <a:lnTo>
                  <a:pt x="822960" y="1425320"/>
                </a:lnTo>
                <a:lnTo>
                  <a:pt x="412236" y="717176"/>
                </a:lnTo>
                <a:lnTo>
                  <a:pt x="406998" y="717176"/>
                </a:lnTo>
                <a:lnTo>
                  <a:pt x="409617" y="712660"/>
                </a:lnTo>
                <a:lnTo>
                  <a:pt x="406998" y="708144"/>
                </a:lnTo>
                <a:lnTo>
                  <a:pt x="412236" y="708144"/>
                </a:lnTo>
                <a:close/>
              </a:path>
            </a:pathLst>
          </a:cu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19" name="手繪多邊形: 圖案 18">
            <a:extLst>
              <a:ext uri="{FF2B5EF4-FFF2-40B4-BE49-F238E27FC236}">
                <a16:creationId xmlns:a16="http://schemas.microsoft.com/office/drawing/2014/main" id="{F6932FA9-B377-D39F-2D5D-9FE29C171E8C}"/>
              </a:ext>
            </a:extLst>
          </p:cNvPr>
          <p:cNvSpPr/>
          <p:nvPr/>
        </p:nvSpPr>
        <p:spPr>
          <a:xfrm flipH="1">
            <a:off x="8523530" y="2680378"/>
            <a:ext cx="1964764" cy="2142496"/>
          </a:xfrm>
          <a:custGeom>
            <a:avLst/>
            <a:gdLst>
              <a:gd name="connsiteX0" fmla="*/ 982382 w 1964764"/>
              <a:gd name="connsiteY0" fmla="*/ 273797 h 2142496"/>
              <a:gd name="connsiteX1" fmla="*/ 900080 w 1964764"/>
              <a:gd name="connsiteY1" fmla="*/ 334122 h 2142496"/>
              <a:gd name="connsiteX2" fmla="*/ 982382 w 1964764"/>
              <a:gd name="connsiteY2" fmla="*/ 394447 h 2142496"/>
              <a:gd name="connsiteX3" fmla="*/ 1064684 w 1964764"/>
              <a:gd name="connsiteY3" fmla="*/ 334122 h 2142496"/>
              <a:gd name="connsiteX4" fmla="*/ 982382 w 1964764"/>
              <a:gd name="connsiteY4" fmla="*/ 273797 h 2142496"/>
              <a:gd name="connsiteX5" fmla="*/ 822960 w 1964764"/>
              <a:gd name="connsiteY5" fmla="*/ 0 h 2142496"/>
              <a:gd name="connsiteX6" fmla="*/ 1964764 w 1964764"/>
              <a:gd name="connsiteY6" fmla="*/ 706120 h 2142496"/>
              <a:gd name="connsiteX7" fmla="*/ 1246780 w 1964764"/>
              <a:gd name="connsiteY7" fmla="*/ 703629 h 2142496"/>
              <a:gd name="connsiteX8" fmla="*/ 1654883 w 1964764"/>
              <a:gd name="connsiteY8" fmla="*/ 1407255 h 2142496"/>
              <a:gd name="connsiteX9" fmla="*/ 1240745 w 1964764"/>
              <a:gd name="connsiteY9" fmla="*/ 2121287 h 2142496"/>
              <a:gd name="connsiteX10" fmla="*/ 1247886 w 1964764"/>
              <a:gd name="connsiteY10" fmla="*/ 2133599 h 2142496"/>
              <a:gd name="connsiteX11" fmla="*/ 421122 w 1964764"/>
              <a:gd name="connsiteY11" fmla="*/ 2133599 h 2142496"/>
              <a:gd name="connsiteX12" fmla="*/ 415962 w 1964764"/>
              <a:gd name="connsiteY12" fmla="*/ 2142496 h 2142496"/>
              <a:gd name="connsiteX13" fmla="*/ 0 w 1964764"/>
              <a:gd name="connsiteY13" fmla="*/ 1425320 h 2142496"/>
              <a:gd name="connsiteX14" fmla="*/ 822960 w 1964764"/>
              <a:gd name="connsiteY14" fmla="*/ 1425320 h 2142496"/>
              <a:gd name="connsiteX15" fmla="*/ 826764 w 1964764"/>
              <a:gd name="connsiteY15" fmla="*/ 1425320 h 2142496"/>
              <a:gd name="connsiteX16" fmla="*/ 830101 w 1964764"/>
              <a:gd name="connsiteY16" fmla="*/ 1419568 h 2142496"/>
              <a:gd name="connsiteX17" fmla="*/ 828199 w 1964764"/>
              <a:gd name="connsiteY17" fmla="*/ 1416289 h 2142496"/>
              <a:gd name="connsiteX18" fmla="*/ 822960 w 1964764"/>
              <a:gd name="connsiteY18" fmla="*/ 1425320 h 2142496"/>
              <a:gd name="connsiteX19" fmla="*/ 412236 w 1964764"/>
              <a:gd name="connsiteY19" fmla="*/ 717176 h 2142496"/>
              <a:gd name="connsiteX20" fmla="*/ 406998 w 1964764"/>
              <a:gd name="connsiteY20" fmla="*/ 717176 h 2142496"/>
              <a:gd name="connsiteX21" fmla="*/ 409617 w 1964764"/>
              <a:gd name="connsiteY21" fmla="*/ 712660 h 2142496"/>
              <a:gd name="connsiteX22" fmla="*/ 406998 w 1964764"/>
              <a:gd name="connsiteY22" fmla="*/ 708144 h 2142496"/>
              <a:gd name="connsiteX23" fmla="*/ 412236 w 1964764"/>
              <a:gd name="connsiteY23" fmla="*/ 708144 h 214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64764" h="2142496">
                <a:moveTo>
                  <a:pt x="982382" y="273797"/>
                </a:moveTo>
                <a:cubicBezTo>
                  <a:pt x="936928" y="273797"/>
                  <a:pt x="900080" y="300805"/>
                  <a:pt x="900080" y="334122"/>
                </a:cubicBezTo>
                <a:cubicBezTo>
                  <a:pt x="900080" y="367439"/>
                  <a:pt x="936928" y="394447"/>
                  <a:pt x="982382" y="394447"/>
                </a:cubicBezTo>
                <a:cubicBezTo>
                  <a:pt x="1027836" y="394447"/>
                  <a:pt x="1064684" y="367439"/>
                  <a:pt x="1064684" y="334122"/>
                </a:cubicBezTo>
                <a:cubicBezTo>
                  <a:pt x="1064684" y="300805"/>
                  <a:pt x="1027836" y="273797"/>
                  <a:pt x="982382" y="273797"/>
                </a:cubicBezTo>
                <a:close/>
                <a:moveTo>
                  <a:pt x="822960" y="0"/>
                </a:moveTo>
                <a:lnTo>
                  <a:pt x="1964764" y="706120"/>
                </a:lnTo>
                <a:lnTo>
                  <a:pt x="1246780" y="703629"/>
                </a:lnTo>
                <a:lnTo>
                  <a:pt x="1654883" y="1407255"/>
                </a:lnTo>
                <a:lnTo>
                  <a:pt x="1240745" y="2121287"/>
                </a:lnTo>
                <a:lnTo>
                  <a:pt x="1247886" y="2133599"/>
                </a:lnTo>
                <a:lnTo>
                  <a:pt x="421122" y="2133599"/>
                </a:lnTo>
                <a:lnTo>
                  <a:pt x="415962" y="2142496"/>
                </a:lnTo>
                <a:lnTo>
                  <a:pt x="0" y="1425320"/>
                </a:lnTo>
                <a:lnTo>
                  <a:pt x="822960" y="1425320"/>
                </a:lnTo>
                <a:lnTo>
                  <a:pt x="826764" y="1425320"/>
                </a:lnTo>
                <a:lnTo>
                  <a:pt x="830101" y="1419568"/>
                </a:lnTo>
                <a:lnTo>
                  <a:pt x="828199" y="1416289"/>
                </a:lnTo>
                <a:lnTo>
                  <a:pt x="822960" y="1425320"/>
                </a:lnTo>
                <a:lnTo>
                  <a:pt x="412236" y="717176"/>
                </a:lnTo>
                <a:lnTo>
                  <a:pt x="406998" y="717176"/>
                </a:lnTo>
                <a:lnTo>
                  <a:pt x="409617" y="712660"/>
                </a:lnTo>
                <a:lnTo>
                  <a:pt x="406998" y="708144"/>
                </a:lnTo>
                <a:lnTo>
                  <a:pt x="412236" y="708144"/>
                </a:lnTo>
                <a:close/>
              </a:path>
            </a:pathLst>
          </a:cu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DE350D3A-D01E-BE00-98A1-C5369C25F803}"/>
              </a:ext>
            </a:extLst>
          </p:cNvPr>
          <p:cNvSpPr txBox="1"/>
          <p:nvPr/>
        </p:nvSpPr>
        <p:spPr>
          <a:xfrm>
            <a:off x="7447084" y="4937567"/>
            <a:ext cx="4744916" cy="369332"/>
          </a:xfrm>
          <a:prstGeom prst="rect">
            <a:avLst/>
          </a:prstGeom>
          <a:noFill/>
        </p:spPr>
        <p:txBody>
          <a:bodyPr wrap="square" rtlCol="0">
            <a:spAutoFit/>
          </a:bodyPr>
          <a:lstStyle/>
          <a:p>
            <a:r>
              <a:rPr lang="zh-TW" altLang="en-US" dirty="0"/>
              <a:t>正在對看的鴨子。</a:t>
            </a:r>
          </a:p>
        </p:txBody>
      </p:sp>
    </p:spTree>
    <p:extLst>
      <p:ext uri="{BB962C8B-B14F-4D97-AF65-F5344CB8AC3E}">
        <p14:creationId xmlns:p14="http://schemas.microsoft.com/office/powerpoint/2010/main" val="2149762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15</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串聯、聚集</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000" dirty="0">
                <a:solidFill>
                  <a:schemeClr val="tx1"/>
                </a:solidFill>
              </a:rPr>
              <a:t>PowerPoint</a:t>
            </a:r>
            <a:r>
              <a:rPr lang="zh-TW" altLang="en-US" sz="2000" dirty="0">
                <a:solidFill>
                  <a:schemeClr val="tx1"/>
                </a:solidFill>
              </a:rPr>
              <a:t>只提供簡單的對齊，如果需要複數圖案整齊排列，就會需要用到</a:t>
            </a:r>
            <a:r>
              <a:rPr lang="en-US" altLang="zh-TW" sz="2000" dirty="0">
                <a:solidFill>
                  <a:schemeClr val="tx1"/>
                </a:solidFill>
              </a:rPr>
              <a:t>AMA</a:t>
            </a:r>
            <a:r>
              <a:rPr lang="zh-TW" altLang="en-US" sz="2000" dirty="0">
                <a:solidFill>
                  <a:schemeClr val="tx1"/>
                </a:solidFill>
              </a:rPr>
              <a:t>。</a:t>
            </a:r>
            <a:endParaRPr lang="en-US" altLang="zh-TW" sz="2000" dirty="0">
              <a:solidFill>
                <a:schemeClr val="tx1"/>
              </a:solidFill>
            </a:endParaRPr>
          </a:p>
        </p:txBody>
      </p:sp>
      <p:sp>
        <p:nvSpPr>
          <p:cNvPr id="10" name="菱形 9">
            <a:extLst>
              <a:ext uri="{FF2B5EF4-FFF2-40B4-BE49-F238E27FC236}">
                <a16:creationId xmlns:a16="http://schemas.microsoft.com/office/drawing/2014/main" id="{79E5197B-760C-4B31-C9F9-1D386C64F5A3}"/>
              </a:ext>
            </a:extLst>
          </p:cNvPr>
          <p:cNvSpPr/>
          <p:nvPr/>
        </p:nvSpPr>
        <p:spPr>
          <a:xfrm>
            <a:off x="2713724" y="2096484"/>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1</a:t>
            </a:r>
            <a:endParaRPr lang="zh-TW" altLang="en-US" sz="2400">
              <a:solidFill>
                <a:srgbClr val="000000"/>
              </a:solidFill>
            </a:endParaRPr>
          </a:p>
        </p:txBody>
      </p:sp>
      <p:sp>
        <p:nvSpPr>
          <p:cNvPr id="11" name="菱形 10">
            <a:extLst>
              <a:ext uri="{FF2B5EF4-FFF2-40B4-BE49-F238E27FC236}">
                <a16:creationId xmlns:a16="http://schemas.microsoft.com/office/drawing/2014/main" id="{DDC880A0-0E4C-9C03-B07A-F64F2E727649}"/>
              </a:ext>
            </a:extLst>
          </p:cNvPr>
          <p:cNvSpPr/>
          <p:nvPr/>
        </p:nvSpPr>
        <p:spPr>
          <a:xfrm>
            <a:off x="4292264" y="2096484"/>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2</a:t>
            </a:r>
            <a:endParaRPr lang="zh-TW" altLang="en-US" sz="2400">
              <a:solidFill>
                <a:srgbClr val="000000"/>
              </a:solidFill>
            </a:endParaRPr>
          </a:p>
        </p:txBody>
      </p:sp>
      <p:sp>
        <p:nvSpPr>
          <p:cNvPr id="12" name="菱形 11">
            <a:extLst>
              <a:ext uri="{FF2B5EF4-FFF2-40B4-BE49-F238E27FC236}">
                <a16:creationId xmlns:a16="http://schemas.microsoft.com/office/drawing/2014/main" id="{89415880-3752-E22D-749E-F34BC3C66D5E}"/>
              </a:ext>
            </a:extLst>
          </p:cNvPr>
          <p:cNvSpPr/>
          <p:nvPr/>
        </p:nvSpPr>
        <p:spPr>
          <a:xfrm>
            <a:off x="5870804" y="2096484"/>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3</a:t>
            </a:r>
            <a:endParaRPr lang="zh-TW" altLang="en-US" sz="2400">
              <a:solidFill>
                <a:srgbClr val="000000"/>
              </a:solidFill>
            </a:endParaRPr>
          </a:p>
        </p:txBody>
      </p:sp>
      <p:sp>
        <p:nvSpPr>
          <p:cNvPr id="13" name="菱形 12">
            <a:extLst>
              <a:ext uri="{FF2B5EF4-FFF2-40B4-BE49-F238E27FC236}">
                <a16:creationId xmlns:a16="http://schemas.microsoft.com/office/drawing/2014/main" id="{EFD06009-36C3-C9E5-D6A3-05404EAC8780}"/>
              </a:ext>
            </a:extLst>
          </p:cNvPr>
          <p:cNvSpPr/>
          <p:nvPr/>
        </p:nvSpPr>
        <p:spPr>
          <a:xfrm>
            <a:off x="7449345" y="2096484"/>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4</a:t>
            </a:r>
            <a:endParaRPr lang="zh-TW" altLang="en-US" sz="2400">
              <a:solidFill>
                <a:srgbClr val="000000"/>
              </a:solidFill>
            </a:endParaRPr>
          </a:p>
        </p:txBody>
      </p:sp>
      <p:sp>
        <p:nvSpPr>
          <p:cNvPr id="14" name="菱形 13">
            <a:extLst>
              <a:ext uri="{FF2B5EF4-FFF2-40B4-BE49-F238E27FC236}">
                <a16:creationId xmlns:a16="http://schemas.microsoft.com/office/drawing/2014/main" id="{E2B1953D-6367-74EC-6D9D-D701FF820E88}"/>
              </a:ext>
            </a:extLst>
          </p:cNvPr>
          <p:cNvSpPr/>
          <p:nvPr/>
        </p:nvSpPr>
        <p:spPr>
          <a:xfrm>
            <a:off x="2819926" y="3817341"/>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1</a:t>
            </a:r>
            <a:endParaRPr lang="zh-TW" altLang="en-US" sz="2400">
              <a:solidFill>
                <a:srgbClr val="000000"/>
              </a:solidFill>
            </a:endParaRPr>
          </a:p>
        </p:txBody>
      </p:sp>
      <p:sp>
        <p:nvSpPr>
          <p:cNvPr id="15" name="菱形 14">
            <a:extLst>
              <a:ext uri="{FF2B5EF4-FFF2-40B4-BE49-F238E27FC236}">
                <a16:creationId xmlns:a16="http://schemas.microsoft.com/office/drawing/2014/main" id="{42ECB387-8E4E-9000-ACE3-D27994C97058}"/>
              </a:ext>
            </a:extLst>
          </p:cNvPr>
          <p:cNvSpPr/>
          <p:nvPr/>
        </p:nvSpPr>
        <p:spPr>
          <a:xfrm>
            <a:off x="4292264" y="3817341"/>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2</a:t>
            </a:r>
            <a:endParaRPr lang="zh-TW" altLang="en-US" sz="2400">
              <a:solidFill>
                <a:srgbClr val="000000"/>
              </a:solidFill>
            </a:endParaRPr>
          </a:p>
        </p:txBody>
      </p:sp>
      <p:sp>
        <p:nvSpPr>
          <p:cNvPr id="16" name="菱形 15">
            <a:extLst>
              <a:ext uri="{FF2B5EF4-FFF2-40B4-BE49-F238E27FC236}">
                <a16:creationId xmlns:a16="http://schemas.microsoft.com/office/drawing/2014/main" id="{9811385C-CFB0-519B-BA06-38BE022F6BCC}"/>
              </a:ext>
            </a:extLst>
          </p:cNvPr>
          <p:cNvSpPr/>
          <p:nvPr/>
        </p:nvSpPr>
        <p:spPr>
          <a:xfrm>
            <a:off x="5764602" y="3817341"/>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3</a:t>
            </a:r>
            <a:endParaRPr lang="zh-TW" altLang="en-US" sz="2400">
              <a:solidFill>
                <a:srgbClr val="000000"/>
              </a:solidFill>
            </a:endParaRPr>
          </a:p>
        </p:txBody>
      </p:sp>
      <p:sp>
        <p:nvSpPr>
          <p:cNvPr id="17" name="菱形 16">
            <a:extLst>
              <a:ext uri="{FF2B5EF4-FFF2-40B4-BE49-F238E27FC236}">
                <a16:creationId xmlns:a16="http://schemas.microsoft.com/office/drawing/2014/main" id="{4CBBE383-132A-E65C-F9DE-2573E44A1277}"/>
              </a:ext>
            </a:extLst>
          </p:cNvPr>
          <p:cNvSpPr/>
          <p:nvPr/>
        </p:nvSpPr>
        <p:spPr>
          <a:xfrm>
            <a:off x="7236940" y="3817341"/>
            <a:ext cx="1472338" cy="147233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a:solidFill>
                  <a:srgbClr val="000000"/>
                </a:solidFill>
              </a:rPr>
              <a:t>4</a:t>
            </a:r>
            <a:endParaRPr lang="zh-TW" altLang="en-US" sz="2400">
              <a:solidFill>
                <a:srgbClr val="000000"/>
              </a:solidFill>
            </a:endParaRPr>
          </a:p>
        </p:txBody>
      </p:sp>
      <p:sp>
        <p:nvSpPr>
          <p:cNvPr id="21" name="文字方塊 20">
            <a:extLst>
              <a:ext uri="{FF2B5EF4-FFF2-40B4-BE49-F238E27FC236}">
                <a16:creationId xmlns:a16="http://schemas.microsoft.com/office/drawing/2014/main" id="{B2D91A3C-4357-F5C9-9258-F2EF64E6CF75}"/>
              </a:ext>
            </a:extLst>
          </p:cNvPr>
          <p:cNvSpPr txBox="1"/>
          <p:nvPr/>
        </p:nvSpPr>
        <p:spPr>
          <a:xfrm>
            <a:off x="1451131" y="5538198"/>
            <a:ext cx="5724644" cy="369332"/>
          </a:xfrm>
          <a:prstGeom prst="rect">
            <a:avLst/>
          </a:prstGeom>
          <a:noFill/>
        </p:spPr>
        <p:txBody>
          <a:bodyPr wrap="none" rtlCol="0">
            <a:spAutoFit/>
          </a:bodyPr>
          <a:lstStyle/>
          <a:p>
            <a:r>
              <a:rPr lang="zh-TW" altLang="en-US" dirty="0"/>
              <a:t>當使用串聯，選擇的圖案就會以直線整齊排列在一起。</a:t>
            </a:r>
          </a:p>
        </p:txBody>
      </p:sp>
    </p:spTree>
    <p:custDataLst>
      <p:tags r:id="rId1"/>
    </p:custDataLst>
    <p:extLst>
      <p:ext uri="{BB962C8B-B14F-4D97-AF65-F5344CB8AC3E}">
        <p14:creationId xmlns:p14="http://schemas.microsoft.com/office/powerpoint/2010/main" val="7608668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16</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串聯、聚集</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000" dirty="0">
                <a:solidFill>
                  <a:schemeClr val="tx1"/>
                </a:solidFill>
              </a:rPr>
              <a:t>PowerPoint</a:t>
            </a:r>
            <a:r>
              <a:rPr lang="zh-TW" altLang="en-US" sz="2000" dirty="0">
                <a:solidFill>
                  <a:schemeClr val="tx1"/>
                </a:solidFill>
              </a:rPr>
              <a:t>只提供簡單的對齊，如果需要複數圖案整齊排列，就會需要用到</a:t>
            </a:r>
            <a:r>
              <a:rPr lang="en-US" altLang="zh-TW" sz="2000" dirty="0">
                <a:solidFill>
                  <a:schemeClr val="tx1"/>
                </a:solidFill>
              </a:rPr>
              <a:t>AMA</a:t>
            </a:r>
            <a:r>
              <a:rPr lang="zh-TW" altLang="en-US" sz="2000" dirty="0">
                <a:solidFill>
                  <a:schemeClr val="tx1"/>
                </a:solidFill>
              </a:rPr>
              <a:t>。</a:t>
            </a:r>
            <a:endParaRPr lang="en-US" altLang="zh-TW" sz="2000" dirty="0">
              <a:solidFill>
                <a:schemeClr val="tx1"/>
              </a:solidFill>
            </a:endParaRPr>
          </a:p>
        </p:txBody>
      </p:sp>
      <p:sp>
        <p:nvSpPr>
          <p:cNvPr id="21" name="文字方塊 20">
            <a:extLst>
              <a:ext uri="{FF2B5EF4-FFF2-40B4-BE49-F238E27FC236}">
                <a16:creationId xmlns:a16="http://schemas.microsoft.com/office/drawing/2014/main" id="{B2D91A3C-4357-F5C9-9258-F2EF64E6CF75}"/>
              </a:ext>
            </a:extLst>
          </p:cNvPr>
          <p:cNvSpPr txBox="1"/>
          <p:nvPr/>
        </p:nvSpPr>
        <p:spPr>
          <a:xfrm>
            <a:off x="1451131" y="5538198"/>
            <a:ext cx="5032147" cy="369332"/>
          </a:xfrm>
          <a:prstGeom prst="rect">
            <a:avLst/>
          </a:prstGeom>
          <a:noFill/>
        </p:spPr>
        <p:txBody>
          <a:bodyPr wrap="none" rtlCol="0">
            <a:spAutoFit/>
          </a:bodyPr>
          <a:lstStyle/>
          <a:p>
            <a:r>
              <a:rPr lang="zh-TW" altLang="en-US" dirty="0"/>
              <a:t>當使用聚集，圖案會找到各自的邊並整齊排列。</a:t>
            </a:r>
          </a:p>
        </p:txBody>
      </p:sp>
      <p:sp>
        <p:nvSpPr>
          <p:cNvPr id="6" name="矩形 5">
            <a:extLst>
              <a:ext uri="{FF2B5EF4-FFF2-40B4-BE49-F238E27FC236}">
                <a16:creationId xmlns:a16="http://schemas.microsoft.com/office/drawing/2014/main" id="{71D319D3-32E3-462C-471C-8F08EAF84109}"/>
              </a:ext>
            </a:extLst>
          </p:cNvPr>
          <p:cNvSpPr/>
          <p:nvPr/>
        </p:nvSpPr>
        <p:spPr>
          <a:xfrm>
            <a:off x="3081523"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7" name="矩形 6">
            <a:extLst>
              <a:ext uri="{FF2B5EF4-FFF2-40B4-BE49-F238E27FC236}">
                <a16:creationId xmlns:a16="http://schemas.microsoft.com/office/drawing/2014/main" id="{2FB3C524-17C5-F3E5-2FD8-EEC9D68E0687}"/>
              </a:ext>
            </a:extLst>
          </p:cNvPr>
          <p:cNvSpPr/>
          <p:nvPr/>
        </p:nvSpPr>
        <p:spPr>
          <a:xfrm>
            <a:off x="4470376"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8" name="矩形 7">
            <a:extLst>
              <a:ext uri="{FF2B5EF4-FFF2-40B4-BE49-F238E27FC236}">
                <a16:creationId xmlns:a16="http://schemas.microsoft.com/office/drawing/2014/main" id="{0BFCD165-493D-C8A1-B999-4AADAD05C115}"/>
              </a:ext>
            </a:extLst>
          </p:cNvPr>
          <p:cNvSpPr/>
          <p:nvPr/>
        </p:nvSpPr>
        <p:spPr>
          <a:xfrm>
            <a:off x="1451131"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9" name="矩形 8">
            <a:extLst>
              <a:ext uri="{FF2B5EF4-FFF2-40B4-BE49-F238E27FC236}">
                <a16:creationId xmlns:a16="http://schemas.microsoft.com/office/drawing/2014/main" id="{95228D31-93D3-981F-5B6E-CB6D764727A0}"/>
              </a:ext>
            </a:extLst>
          </p:cNvPr>
          <p:cNvSpPr/>
          <p:nvPr/>
        </p:nvSpPr>
        <p:spPr>
          <a:xfrm>
            <a:off x="3081523" y="1509622"/>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8" name="矩形 17">
            <a:extLst>
              <a:ext uri="{FF2B5EF4-FFF2-40B4-BE49-F238E27FC236}">
                <a16:creationId xmlns:a16="http://schemas.microsoft.com/office/drawing/2014/main" id="{A9A9964A-D7F5-5D6F-B3EF-4D77248466E3}"/>
              </a:ext>
            </a:extLst>
          </p:cNvPr>
          <p:cNvSpPr/>
          <p:nvPr/>
        </p:nvSpPr>
        <p:spPr>
          <a:xfrm>
            <a:off x="3081523" y="4321834"/>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9" name="矩形 18">
            <a:extLst>
              <a:ext uri="{FF2B5EF4-FFF2-40B4-BE49-F238E27FC236}">
                <a16:creationId xmlns:a16="http://schemas.microsoft.com/office/drawing/2014/main" id="{56E593E9-24FF-821A-5C43-21087288C808}"/>
              </a:ext>
            </a:extLst>
          </p:cNvPr>
          <p:cNvSpPr/>
          <p:nvPr/>
        </p:nvSpPr>
        <p:spPr>
          <a:xfrm>
            <a:off x="8335868"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0" name="矩形 19">
            <a:extLst>
              <a:ext uri="{FF2B5EF4-FFF2-40B4-BE49-F238E27FC236}">
                <a16:creationId xmlns:a16="http://schemas.microsoft.com/office/drawing/2014/main" id="{746D25B6-7DD3-E7CC-2DEE-A92F3BE18D19}"/>
              </a:ext>
            </a:extLst>
          </p:cNvPr>
          <p:cNvSpPr/>
          <p:nvPr/>
        </p:nvSpPr>
        <p:spPr>
          <a:xfrm>
            <a:off x="9362411"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2" name="矩形 21">
            <a:extLst>
              <a:ext uri="{FF2B5EF4-FFF2-40B4-BE49-F238E27FC236}">
                <a16:creationId xmlns:a16="http://schemas.microsoft.com/office/drawing/2014/main" id="{E374DECD-E4BE-6D6C-5C1E-886FCC0C94C5}"/>
              </a:ext>
            </a:extLst>
          </p:cNvPr>
          <p:cNvSpPr/>
          <p:nvPr/>
        </p:nvSpPr>
        <p:spPr>
          <a:xfrm>
            <a:off x="7309325" y="2915728"/>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3" name="矩形 22">
            <a:extLst>
              <a:ext uri="{FF2B5EF4-FFF2-40B4-BE49-F238E27FC236}">
                <a16:creationId xmlns:a16="http://schemas.microsoft.com/office/drawing/2014/main" id="{867942B2-D86F-DDE0-2BE2-241EC7DF777F}"/>
              </a:ext>
            </a:extLst>
          </p:cNvPr>
          <p:cNvSpPr/>
          <p:nvPr/>
        </p:nvSpPr>
        <p:spPr>
          <a:xfrm>
            <a:off x="8335868" y="1889185"/>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4" name="矩形 23">
            <a:extLst>
              <a:ext uri="{FF2B5EF4-FFF2-40B4-BE49-F238E27FC236}">
                <a16:creationId xmlns:a16="http://schemas.microsoft.com/office/drawing/2014/main" id="{25DBE883-D083-15EA-4E42-45B9B55C68F1}"/>
              </a:ext>
            </a:extLst>
          </p:cNvPr>
          <p:cNvSpPr/>
          <p:nvPr/>
        </p:nvSpPr>
        <p:spPr>
          <a:xfrm>
            <a:off x="8335868" y="3942271"/>
            <a:ext cx="1026543" cy="10265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custDataLst>
      <p:tags r:id="rId1"/>
    </p:custDataLst>
    <p:extLst>
      <p:ext uri="{BB962C8B-B14F-4D97-AF65-F5344CB8AC3E}">
        <p14:creationId xmlns:p14="http://schemas.microsoft.com/office/powerpoint/2010/main" val="39915411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17</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互補選取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490"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利用</a:t>
            </a:r>
            <a:r>
              <a:rPr lang="en-US" altLang="zh-TW" sz="2000" dirty="0">
                <a:solidFill>
                  <a:schemeClr val="tx1"/>
                </a:solidFill>
              </a:rPr>
              <a:t>shift</a:t>
            </a:r>
            <a:r>
              <a:rPr lang="zh-TW" altLang="en-US" sz="2000" dirty="0">
                <a:solidFill>
                  <a:schemeClr val="tx1"/>
                </a:solidFill>
              </a:rPr>
              <a:t>框選物件時，會把框選到已框選的物件取消框選，並且未框選的物件會變為框選。</a:t>
            </a:r>
            <a:endParaRPr lang="en-US" altLang="zh-TW" sz="2000" dirty="0">
              <a:solidFill>
                <a:schemeClr val="tx1"/>
              </a:solidFill>
            </a:endParaRPr>
          </a:p>
          <a:p>
            <a:r>
              <a:rPr lang="zh-TW" altLang="en-US" sz="2000" dirty="0">
                <a:solidFill>
                  <a:schemeClr val="tx1"/>
                </a:solidFill>
              </a:rPr>
              <a:t>利用這個技巧，可以選取到較中心的多個物件。</a:t>
            </a:r>
            <a:endParaRPr lang="en-US" altLang="zh-TW" sz="2000" dirty="0">
              <a:solidFill>
                <a:schemeClr val="tx1"/>
              </a:solidFill>
            </a:endParaRPr>
          </a:p>
        </p:txBody>
      </p:sp>
      <p:sp>
        <p:nvSpPr>
          <p:cNvPr id="21" name="文字方塊 20">
            <a:extLst>
              <a:ext uri="{FF2B5EF4-FFF2-40B4-BE49-F238E27FC236}">
                <a16:creationId xmlns:a16="http://schemas.microsoft.com/office/drawing/2014/main" id="{B2D91A3C-4357-F5C9-9258-F2EF64E6CF75}"/>
              </a:ext>
            </a:extLst>
          </p:cNvPr>
          <p:cNvSpPr txBox="1"/>
          <p:nvPr/>
        </p:nvSpPr>
        <p:spPr>
          <a:xfrm>
            <a:off x="1451131" y="5538198"/>
            <a:ext cx="4108817" cy="369332"/>
          </a:xfrm>
          <a:prstGeom prst="rect">
            <a:avLst/>
          </a:prstGeom>
          <a:noFill/>
        </p:spPr>
        <p:txBody>
          <a:bodyPr wrap="none" rtlCol="0">
            <a:spAutoFit/>
          </a:bodyPr>
          <a:lstStyle/>
          <a:p>
            <a:r>
              <a:rPr lang="zh-TW" altLang="en-US" dirty="0"/>
              <a:t>如上，可以選到較中心的物件並上色。</a:t>
            </a:r>
          </a:p>
        </p:txBody>
      </p:sp>
      <p:grpSp>
        <p:nvGrpSpPr>
          <p:cNvPr id="514" name="群組 513">
            <a:extLst>
              <a:ext uri="{FF2B5EF4-FFF2-40B4-BE49-F238E27FC236}">
                <a16:creationId xmlns:a16="http://schemas.microsoft.com/office/drawing/2014/main" id="{5CA9EB44-27F3-9C4E-4A13-E2D8B64FADEF}"/>
              </a:ext>
            </a:extLst>
          </p:cNvPr>
          <p:cNvGrpSpPr/>
          <p:nvPr/>
        </p:nvGrpSpPr>
        <p:grpSpPr>
          <a:xfrm>
            <a:off x="3530595" y="1880691"/>
            <a:ext cx="1392250" cy="1392250"/>
            <a:chOff x="7126357" y="701450"/>
            <a:chExt cx="1015318" cy="1015318"/>
          </a:xfrm>
        </p:grpSpPr>
        <p:grpSp>
          <p:nvGrpSpPr>
            <p:cNvPr id="10" name="群組 9">
              <a:extLst>
                <a:ext uri="{FF2B5EF4-FFF2-40B4-BE49-F238E27FC236}">
                  <a16:creationId xmlns:a16="http://schemas.microsoft.com/office/drawing/2014/main" id="{85124D23-1D9E-CF68-3492-5BA47E10316D}"/>
                </a:ext>
              </a:extLst>
            </p:cNvPr>
            <p:cNvGrpSpPr/>
            <p:nvPr/>
          </p:nvGrpSpPr>
          <p:grpSpPr>
            <a:xfrm>
              <a:off x="7351983" y="927077"/>
              <a:ext cx="564066" cy="564064"/>
              <a:chOff x="8133200" y="2920867"/>
              <a:chExt cx="1923737" cy="1923736"/>
            </a:xfrm>
            <a:solidFill>
              <a:schemeClr val="accent4"/>
            </a:solidFill>
          </p:grpSpPr>
          <p:sp>
            <p:nvSpPr>
              <p:cNvPr id="11" name="矩形 10">
                <a:extLst>
                  <a:ext uri="{FF2B5EF4-FFF2-40B4-BE49-F238E27FC236}">
                    <a16:creationId xmlns:a16="http://schemas.microsoft.com/office/drawing/2014/main" id="{DFCA16F4-5BAC-FF03-0F58-BB6433FD1627}"/>
                  </a:ext>
                </a:extLst>
              </p:cNvPr>
              <p:cNvSpPr/>
              <p:nvPr>
                <p:custDataLst>
                  <p:tags r:id="rId463"/>
                </p:custDataLst>
              </p:nvPr>
            </p:nvSpPr>
            <p:spPr>
              <a:xfrm>
                <a:off x="813320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1E91743D-45AD-E3D2-B304-CDCFECD3D834}"/>
                  </a:ext>
                </a:extLst>
              </p:cNvPr>
              <p:cNvSpPr/>
              <p:nvPr>
                <p:custDataLst>
                  <p:tags r:id="rId464"/>
                </p:custDataLst>
              </p:nvPr>
            </p:nvSpPr>
            <p:spPr>
              <a:xfrm>
                <a:off x="8517948"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CBCFB61-0B24-2137-A2FB-1360F81B78F0}"/>
                  </a:ext>
                </a:extLst>
              </p:cNvPr>
              <p:cNvSpPr/>
              <p:nvPr>
                <p:custDataLst>
                  <p:tags r:id="rId465"/>
                </p:custDataLst>
              </p:nvPr>
            </p:nvSpPr>
            <p:spPr>
              <a:xfrm>
                <a:off x="8902695"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59160B19-DE67-7628-DE2B-B6D6F93AA91F}"/>
                  </a:ext>
                </a:extLst>
              </p:cNvPr>
              <p:cNvSpPr/>
              <p:nvPr>
                <p:custDataLst>
                  <p:tags r:id="rId466"/>
                </p:custDataLst>
              </p:nvPr>
            </p:nvSpPr>
            <p:spPr>
              <a:xfrm>
                <a:off x="9287442"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0D962C2A-1A67-024D-23B6-1F54C30C8519}"/>
                  </a:ext>
                </a:extLst>
              </p:cNvPr>
              <p:cNvSpPr/>
              <p:nvPr>
                <p:custDataLst>
                  <p:tags r:id="rId467"/>
                </p:custDataLst>
              </p:nvPr>
            </p:nvSpPr>
            <p:spPr>
              <a:xfrm>
                <a:off x="967219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1E86FFB9-8B99-3676-E79C-456FF0C16D0D}"/>
                  </a:ext>
                </a:extLst>
              </p:cNvPr>
              <p:cNvSpPr/>
              <p:nvPr>
                <p:custDataLst>
                  <p:tags r:id="rId468"/>
                </p:custDataLst>
              </p:nvPr>
            </p:nvSpPr>
            <p:spPr>
              <a:xfrm>
                <a:off x="813320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5ACDD60-793D-25A2-24C7-B6E5BB56C11F}"/>
                  </a:ext>
                </a:extLst>
              </p:cNvPr>
              <p:cNvSpPr/>
              <p:nvPr>
                <p:custDataLst>
                  <p:tags r:id="rId469"/>
                </p:custDataLst>
              </p:nvPr>
            </p:nvSpPr>
            <p:spPr>
              <a:xfrm>
                <a:off x="8517948"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3202D50-DF9D-AC4B-E052-B17FC92C2E2A}"/>
                  </a:ext>
                </a:extLst>
              </p:cNvPr>
              <p:cNvSpPr/>
              <p:nvPr>
                <p:custDataLst>
                  <p:tags r:id="rId470"/>
                </p:custDataLst>
              </p:nvPr>
            </p:nvSpPr>
            <p:spPr>
              <a:xfrm>
                <a:off x="8902695"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ABB96992-8826-85A0-68D2-A3C32FF66661}"/>
                  </a:ext>
                </a:extLst>
              </p:cNvPr>
              <p:cNvSpPr/>
              <p:nvPr>
                <p:custDataLst>
                  <p:tags r:id="rId471"/>
                </p:custDataLst>
              </p:nvPr>
            </p:nvSpPr>
            <p:spPr>
              <a:xfrm>
                <a:off x="9287442"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A71AEA1B-DA45-F9B2-5F4B-4B8533BFD65A}"/>
                  </a:ext>
                </a:extLst>
              </p:cNvPr>
              <p:cNvSpPr/>
              <p:nvPr>
                <p:custDataLst>
                  <p:tags r:id="rId472"/>
                </p:custDataLst>
              </p:nvPr>
            </p:nvSpPr>
            <p:spPr>
              <a:xfrm>
                <a:off x="967219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8B80A20C-CCCB-2665-E8BC-4454E7733F7E}"/>
                  </a:ext>
                </a:extLst>
              </p:cNvPr>
              <p:cNvSpPr/>
              <p:nvPr>
                <p:custDataLst>
                  <p:tags r:id="rId473"/>
                </p:custDataLst>
              </p:nvPr>
            </p:nvSpPr>
            <p:spPr>
              <a:xfrm>
                <a:off x="813320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F9FAAC65-9BED-401F-C2CB-4E2BD840EB29}"/>
                  </a:ext>
                </a:extLst>
              </p:cNvPr>
              <p:cNvSpPr/>
              <p:nvPr>
                <p:custDataLst>
                  <p:tags r:id="rId474"/>
                </p:custDataLst>
              </p:nvPr>
            </p:nvSpPr>
            <p:spPr>
              <a:xfrm>
                <a:off x="8517948"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B05EAB8-E0A7-507A-50B9-04689CBED142}"/>
                  </a:ext>
                </a:extLst>
              </p:cNvPr>
              <p:cNvSpPr/>
              <p:nvPr>
                <p:custDataLst>
                  <p:tags r:id="rId475"/>
                </p:custDataLst>
              </p:nvPr>
            </p:nvSpPr>
            <p:spPr>
              <a:xfrm>
                <a:off x="8902695"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21698D9E-E18E-4D22-4779-E55BA02FBEB6}"/>
                  </a:ext>
                </a:extLst>
              </p:cNvPr>
              <p:cNvSpPr/>
              <p:nvPr>
                <p:custDataLst>
                  <p:tags r:id="rId476"/>
                </p:custDataLst>
              </p:nvPr>
            </p:nvSpPr>
            <p:spPr>
              <a:xfrm>
                <a:off x="9287442"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14A70E07-79AD-FD87-AF39-43C1D830766E}"/>
                  </a:ext>
                </a:extLst>
              </p:cNvPr>
              <p:cNvSpPr/>
              <p:nvPr>
                <p:custDataLst>
                  <p:tags r:id="rId477"/>
                </p:custDataLst>
              </p:nvPr>
            </p:nvSpPr>
            <p:spPr>
              <a:xfrm>
                <a:off x="967219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9F8A68D-6F90-AACD-C103-4365DD8631A4}"/>
                  </a:ext>
                </a:extLst>
              </p:cNvPr>
              <p:cNvSpPr/>
              <p:nvPr>
                <p:custDataLst>
                  <p:tags r:id="rId478"/>
                </p:custDataLst>
              </p:nvPr>
            </p:nvSpPr>
            <p:spPr>
              <a:xfrm>
                <a:off x="813320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37CA2536-4A6E-411E-F737-3E2AC445F77A}"/>
                  </a:ext>
                </a:extLst>
              </p:cNvPr>
              <p:cNvSpPr/>
              <p:nvPr>
                <p:custDataLst>
                  <p:tags r:id="rId479"/>
                </p:custDataLst>
              </p:nvPr>
            </p:nvSpPr>
            <p:spPr>
              <a:xfrm>
                <a:off x="8517948"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ED78B5B7-005C-0F63-D344-EEEFA4AF5589}"/>
                  </a:ext>
                </a:extLst>
              </p:cNvPr>
              <p:cNvSpPr/>
              <p:nvPr>
                <p:custDataLst>
                  <p:tags r:id="rId480"/>
                </p:custDataLst>
              </p:nvPr>
            </p:nvSpPr>
            <p:spPr>
              <a:xfrm>
                <a:off x="8902695"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014D1CC1-0C51-6224-D01D-70889846D5DB}"/>
                  </a:ext>
                </a:extLst>
              </p:cNvPr>
              <p:cNvSpPr/>
              <p:nvPr>
                <p:custDataLst>
                  <p:tags r:id="rId481"/>
                </p:custDataLst>
              </p:nvPr>
            </p:nvSpPr>
            <p:spPr>
              <a:xfrm>
                <a:off x="9287442"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DD63B30C-0CA9-6F02-4A20-856355197778}"/>
                  </a:ext>
                </a:extLst>
              </p:cNvPr>
              <p:cNvSpPr/>
              <p:nvPr>
                <p:custDataLst>
                  <p:tags r:id="rId482"/>
                </p:custDataLst>
              </p:nvPr>
            </p:nvSpPr>
            <p:spPr>
              <a:xfrm>
                <a:off x="967219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542CCA58-1C5B-CADD-BD03-AB7E249FBBF1}"/>
                  </a:ext>
                </a:extLst>
              </p:cNvPr>
              <p:cNvSpPr/>
              <p:nvPr>
                <p:custDataLst>
                  <p:tags r:id="rId483"/>
                </p:custDataLst>
              </p:nvPr>
            </p:nvSpPr>
            <p:spPr>
              <a:xfrm>
                <a:off x="813320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a:extLst>
                  <a:ext uri="{FF2B5EF4-FFF2-40B4-BE49-F238E27FC236}">
                    <a16:creationId xmlns:a16="http://schemas.microsoft.com/office/drawing/2014/main" id="{13AE697F-0BAE-B794-0B94-6CB2E341C583}"/>
                  </a:ext>
                </a:extLst>
              </p:cNvPr>
              <p:cNvSpPr/>
              <p:nvPr>
                <p:custDataLst>
                  <p:tags r:id="rId484"/>
                </p:custDataLst>
              </p:nvPr>
            </p:nvSpPr>
            <p:spPr>
              <a:xfrm>
                <a:off x="8517948"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DAA404C1-77F0-24CC-5D83-233BB64C3180}"/>
                  </a:ext>
                </a:extLst>
              </p:cNvPr>
              <p:cNvSpPr/>
              <p:nvPr>
                <p:custDataLst>
                  <p:tags r:id="rId485"/>
                </p:custDataLst>
              </p:nvPr>
            </p:nvSpPr>
            <p:spPr>
              <a:xfrm>
                <a:off x="8902695"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44DDC7A6-3FC2-72D4-BFDE-0CE59C6983B8}"/>
                  </a:ext>
                </a:extLst>
              </p:cNvPr>
              <p:cNvSpPr/>
              <p:nvPr>
                <p:custDataLst>
                  <p:tags r:id="rId486"/>
                </p:custDataLst>
              </p:nvPr>
            </p:nvSpPr>
            <p:spPr>
              <a:xfrm>
                <a:off x="9287442"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a:extLst>
                  <a:ext uri="{FF2B5EF4-FFF2-40B4-BE49-F238E27FC236}">
                    <a16:creationId xmlns:a16="http://schemas.microsoft.com/office/drawing/2014/main" id="{33919A5D-1348-01ED-C061-8AA356A0EEDA}"/>
                  </a:ext>
                </a:extLst>
              </p:cNvPr>
              <p:cNvSpPr/>
              <p:nvPr>
                <p:custDataLst>
                  <p:tags r:id="rId487"/>
                </p:custDataLst>
              </p:nvPr>
            </p:nvSpPr>
            <p:spPr>
              <a:xfrm>
                <a:off x="967219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3" name="群組 42">
              <a:extLst>
                <a:ext uri="{FF2B5EF4-FFF2-40B4-BE49-F238E27FC236}">
                  <a16:creationId xmlns:a16="http://schemas.microsoft.com/office/drawing/2014/main" id="{94E9D1FE-45EA-C06D-FC45-BF28B3FC3981}"/>
                </a:ext>
              </a:extLst>
            </p:cNvPr>
            <p:cNvGrpSpPr/>
            <p:nvPr/>
          </p:nvGrpSpPr>
          <p:grpSpPr>
            <a:xfrm>
              <a:off x="7126357" y="701450"/>
              <a:ext cx="1015318" cy="1015318"/>
              <a:chOff x="7363704" y="2151370"/>
              <a:chExt cx="3462730" cy="3462730"/>
            </a:xfrm>
          </p:grpSpPr>
          <p:sp>
            <p:nvSpPr>
              <p:cNvPr id="44" name="矩形 43">
                <a:extLst>
                  <a:ext uri="{FF2B5EF4-FFF2-40B4-BE49-F238E27FC236}">
                    <a16:creationId xmlns:a16="http://schemas.microsoft.com/office/drawing/2014/main" id="{2082B368-BD86-00E8-07D3-7C370BEBCD53}"/>
                  </a:ext>
                </a:extLst>
              </p:cNvPr>
              <p:cNvSpPr/>
              <p:nvPr>
                <p:custDataLst>
                  <p:tags r:id="rId407"/>
                </p:custDataLst>
              </p:nvPr>
            </p:nvSpPr>
            <p:spPr>
              <a:xfrm>
                <a:off x="7363704"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a:extLst>
                  <a:ext uri="{FF2B5EF4-FFF2-40B4-BE49-F238E27FC236}">
                    <a16:creationId xmlns:a16="http://schemas.microsoft.com/office/drawing/2014/main" id="{A8630706-7D8F-CFB7-FB7A-0977124970A4}"/>
                  </a:ext>
                </a:extLst>
              </p:cNvPr>
              <p:cNvSpPr/>
              <p:nvPr>
                <p:custDataLst>
                  <p:tags r:id="rId408"/>
                </p:custDataLst>
              </p:nvPr>
            </p:nvSpPr>
            <p:spPr>
              <a:xfrm>
                <a:off x="7748452"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a:extLst>
                  <a:ext uri="{FF2B5EF4-FFF2-40B4-BE49-F238E27FC236}">
                    <a16:creationId xmlns:a16="http://schemas.microsoft.com/office/drawing/2014/main" id="{F9A55F7A-4870-38D1-9C25-B70130B95284}"/>
                  </a:ext>
                </a:extLst>
              </p:cNvPr>
              <p:cNvSpPr/>
              <p:nvPr>
                <p:custDataLst>
                  <p:tags r:id="rId409"/>
                </p:custDataLst>
              </p:nvPr>
            </p:nvSpPr>
            <p:spPr>
              <a:xfrm>
                <a:off x="8133200"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a:extLst>
                  <a:ext uri="{FF2B5EF4-FFF2-40B4-BE49-F238E27FC236}">
                    <a16:creationId xmlns:a16="http://schemas.microsoft.com/office/drawing/2014/main" id="{FF5718B1-07E6-6ABF-59CD-D277E7DE1AC6}"/>
                  </a:ext>
                </a:extLst>
              </p:cNvPr>
              <p:cNvSpPr/>
              <p:nvPr>
                <p:custDataLst>
                  <p:tags r:id="rId410"/>
                </p:custDataLst>
              </p:nvPr>
            </p:nvSpPr>
            <p:spPr>
              <a:xfrm>
                <a:off x="8517948"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68010DBB-59D3-8040-BDFD-A864C23AF66D}"/>
                  </a:ext>
                </a:extLst>
              </p:cNvPr>
              <p:cNvSpPr/>
              <p:nvPr>
                <p:custDataLst>
                  <p:tags r:id="rId411"/>
                </p:custDataLst>
              </p:nvPr>
            </p:nvSpPr>
            <p:spPr>
              <a:xfrm>
                <a:off x="8902695"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F66D91B8-CC32-FE11-F74A-9528C1332807}"/>
                  </a:ext>
                </a:extLst>
              </p:cNvPr>
              <p:cNvSpPr/>
              <p:nvPr>
                <p:custDataLst>
                  <p:tags r:id="rId412"/>
                </p:custDataLst>
              </p:nvPr>
            </p:nvSpPr>
            <p:spPr>
              <a:xfrm>
                <a:off x="9287442"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a:extLst>
                  <a:ext uri="{FF2B5EF4-FFF2-40B4-BE49-F238E27FC236}">
                    <a16:creationId xmlns:a16="http://schemas.microsoft.com/office/drawing/2014/main" id="{5AA74D68-F870-E732-4F02-D2BE2A1C6E46}"/>
                  </a:ext>
                </a:extLst>
              </p:cNvPr>
              <p:cNvSpPr/>
              <p:nvPr>
                <p:custDataLst>
                  <p:tags r:id="rId413"/>
                </p:custDataLst>
              </p:nvPr>
            </p:nvSpPr>
            <p:spPr>
              <a:xfrm>
                <a:off x="9672190"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a:extLst>
                  <a:ext uri="{FF2B5EF4-FFF2-40B4-BE49-F238E27FC236}">
                    <a16:creationId xmlns:a16="http://schemas.microsoft.com/office/drawing/2014/main" id="{41A4152B-572E-DD83-3D0C-489A8A978FD4}"/>
                  </a:ext>
                </a:extLst>
              </p:cNvPr>
              <p:cNvSpPr/>
              <p:nvPr>
                <p:custDataLst>
                  <p:tags r:id="rId414"/>
                </p:custDataLst>
              </p:nvPr>
            </p:nvSpPr>
            <p:spPr>
              <a:xfrm>
                <a:off x="10056938"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a:extLst>
                  <a:ext uri="{FF2B5EF4-FFF2-40B4-BE49-F238E27FC236}">
                    <a16:creationId xmlns:a16="http://schemas.microsoft.com/office/drawing/2014/main" id="{9BF417BD-5037-C8EA-AA3A-0EEE87121E4A}"/>
                  </a:ext>
                </a:extLst>
              </p:cNvPr>
              <p:cNvSpPr/>
              <p:nvPr>
                <p:custDataLst>
                  <p:tags r:id="rId415"/>
                </p:custDataLst>
              </p:nvPr>
            </p:nvSpPr>
            <p:spPr>
              <a:xfrm>
                <a:off x="10441686"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a:extLst>
                  <a:ext uri="{FF2B5EF4-FFF2-40B4-BE49-F238E27FC236}">
                    <a16:creationId xmlns:a16="http://schemas.microsoft.com/office/drawing/2014/main" id="{9FBA1D75-90C3-A310-B334-79B96A31101D}"/>
                  </a:ext>
                </a:extLst>
              </p:cNvPr>
              <p:cNvSpPr/>
              <p:nvPr>
                <p:custDataLst>
                  <p:tags r:id="rId416"/>
                </p:custDataLst>
              </p:nvPr>
            </p:nvSpPr>
            <p:spPr>
              <a:xfrm>
                <a:off x="7363704"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a:extLst>
                  <a:ext uri="{FF2B5EF4-FFF2-40B4-BE49-F238E27FC236}">
                    <a16:creationId xmlns:a16="http://schemas.microsoft.com/office/drawing/2014/main" id="{EC9293CD-C7C9-24B6-4998-32E086EDCAE8}"/>
                  </a:ext>
                </a:extLst>
              </p:cNvPr>
              <p:cNvSpPr/>
              <p:nvPr>
                <p:custDataLst>
                  <p:tags r:id="rId417"/>
                </p:custDataLst>
              </p:nvPr>
            </p:nvSpPr>
            <p:spPr>
              <a:xfrm>
                <a:off x="7748452"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D9A934B7-A64A-484E-C49B-6EB74F4D2034}"/>
                  </a:ext>
                </a:extLst>
              </p:cNvPr>
              <p:cNvSpPr/>
              <p:nvPr>
                <p:custDataLst>
                  <p:tags r:id="rId418"/>
                </p:custDataLst>
              </p:nvPr>
            </p:nvSpPr>
            <p:spPr>
              <a:xfrm>
                <a:off x="8133200"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a:extLst>
                  <a:ext uri="{FF2B5EF4-FFF2-40B4-BE49-F238E27FC236}">
                    <a16:creationId xmlns:a16="http://schemas.microsoft.com/office/drawing/2014/main" id="{59A21AE7-E522-34E0-B9E0-D603A0239EB0}"/>
                  </a:ext>
                </a:extLst>
              </p:cNvPr>
              <p:cNvSpPr/>
              <p:nvPr>
                <p:custDataLst>
                  <p:tags r:id="rId419"/>
                </p:custDataLst>
              </p:nvPr>
            </p:nvSpPr>
            <p:spPr>
              <a:xfrm>
                <a:off x="8517948"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a:extLst>
                  <a:ext uri="{FF2B5EF4-FFF2-40B4-BE49-F238E27FC236}">
                    <a16:creationId xmlns:a16="http://schemas.microsoft.com/office/drawing/2014/main" id="{4B34B22F-EB4F-C07B-1AFD-4A94311B8700}"/>
                  </a:ext>
                </a:extLst>
              </p:cNvPr>
              <p:cNvSpPr/>
              <p:nvPr>
                <p:custDataLst>
                  <p:tags r:id="rId420"/>
                </p:custDataLst>
              </p:nvPr>
            </p:nvSpPr>
            <p:spPr>
              <a:xfrm>
                <a:off x="8902695"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a:extLst>
                  <a:ext uri="{FF2B5EF4-FFF2-40B4-BE49-F238E27FC236}">
                    <a16:creationId xmlns:a16="http://schemas.microsoft.com/office/drawing/2014/main" id="{9ACA8845-8133-3306-E23B-E25060265EE8}"/>
                  </a:ext>
                </a:extLst>
              </p:cNvPr>
              <p:cNvSpPr/>
              <p:nvPr>
                <p:custDataLst>
                  <p:tags r:id="rId421"/>
                </p:custDataLst>
              </p:nvPr>
            </p:nvSpPr>
            <p:spPr>
              <a:xfrm>
                <a:off x="9287442"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a:extLst>
                  <a:ext uri="{FF2B5EF4-FFF2-40B4-BE49-F238E27FC236}">
                    <a16:creationId xmlns:a16="http://schemas.microsoft.com/office/drawing/2014/main" id="{0AA059B4-C085-41D7-09E9-D8A7D7BE5C0F}"/>
                  </a:ext>
                </a:extLst>
              </p:cNvPr>
              <p:cNvSpPr/>
              <p:nvPr>
                <p:custDataLst>
                  <p:tags r:id="rId422"/>
                </p:custDataLst>
              </p:nvPr>
            </p:nvSpPr>
            <p:spPr>
              <a:xfrm>
                <a:off x="9672190"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B454AEE2-2F92-623F-FEF8-02C7DD5D2E6D}"/>
                  </a:ext>
                </a:extLst>
              </p:cNvPr>
              <p:cNvSpPr/>
              <p:nvPr>
                <p:custDataLst>
                  <p:tags r:id="rId423"/>
                </p:custDataLst>
              </p:nvPr>
            </p:nvSpPr>
            <p:spPr>
              <a:xfrm>
                <a:off x="10056938"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8A333E11-F415-5CF5-3A25-9FBCFBCA40A5}"/>
                  </a:ext>
                </a:extLst>
              </p:cNvPr>
              <p:cNvSpPr/>
              <p:nvPr>
                <p:custDataLst>
                  <p:tags r:id="rId424"/>
                </p:custDataLst>
              </p:nvPr>
            </p:nvSpPr>
            <p:spPr>
              <a:xfrm>
                <a:off x="10441686"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C9648BC8-4838-110D-B5C8-9A66E829A2AC}"/>
                  </a:ext>
                </a:extLst>
              </p:cNvPr>
              <p:cNvSpPr/>
              <p:nvPr>
                <p:custDataLst>
                  <p:tags r:id="rId425"/>
                </p:custDataLst>
              </p:nvPr>
            </p:nvSpPr>
            <p:spPr>
              <a:xfrm>
                <a:off x="7363704"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FCB41721-04E1-EF19-B36D-7779FE541BE2}"/>
                  </a:ext>
                </a:extLst>
              </p:cNvPr>
              <p:cNvSpPr/>
              <p:nvPr>
                <p:custDataLst>
                  <p:tags r:id="rId426"/>
                </p:custDataLst>
              </p:nvPr>
            </p:nvSpPr>
            <p:spPr>
              <a:xfrm>
                <a:off x="7748452"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7776B0F7-4392-4D91-395E-730DBBA6FAD6}"/>
                  </a:ext>
                </a:extLst>
              </p:cNvPr>
              <p:cNvSpPr/>
              <p:nvPr>
                <p:custDataLst>
                  <p:tags r:id="rId427"/>
                </p:custDataLst>
              </p:nvPr>
            </p:nvSpPr>
            <p:spPr>
              <a:xfrm>
                <a:off x="8133200"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7C6DAF09-F2CF-1B3B-93CB-42EFEB7470A0}"/>
                  </a:ext>
                </a:extLst>
              </p:cNvPr>
              <p:cNvSpPr/>
              <p:nvPr>
                <p:custDataLst>
                  <p:tags r:id="rId428"/>
                </p:custDataLst>
              </p:nvPr>
            </p:nvSpPr>
            <p:spPr>
              <a:xfrm>
                <a:off x="8517948"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a:extLst>
                  <a:ext uri="{FF2B5EF4-FFF2-40B4-BE49-F238E27FC236}">
                    <a16:creationId xmlns:a16="http://schemas.microsoft.com/office/drawing/2014/main" id="{368ACFEA-2043-A61A-7C6A-DB452620A787}"/>
                  </a:ext>
                </a:extLst>
              </p:cNvPr>
              <p:cNvSpPr/>
              <p:nvPr>
                <p:custDataLst>
                  <p:tags r:id="rId429"/>
                </p:custDataLst>
              </p:nvPr>
            </p:nvSpPr>
            <p:spPr>
              <a:xfrm>
                <a:off x="8902695"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a:extLst>
                  <a:ext uri="{FF2B5EF4-FFF2-40B4-BE49-F238E27FC236}">
                    <a16:creationId xmlns:a16="http://schemas.microsoft.com/office/drawing/2014/main" id="{6D53D4BA-D681-F5D7-D744-9FD58E6B227B}"/>
                  </a:ext>
                </a:extLst>
              </p:cNvPr>
              <p:cNvSpPr/>
              <p:nvPr>
                <p:custDataLst>
                  <p:tags r:id="rId430"/>
                </p:custDataLst>
              </p:nvPr>
            </p:nvSpPr>
            <p:spPr>
              <a:xfrm>
                <a:off x="9287442"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a:extLst>
                  <a:ext uri="{FF2B5EF4-FFF2-40B4-BE49-F238E27FC236}">
                    <a16:creationId xmlns:a16="http://schemas.microsoft.com/office/drawing/2014/main" id="{8CC4CB89-8BCB-0BB8-6E50-6F5A47FF67D6}"/>
                  </a:ext>
                </a:extLst>
              </p:cNvPr>
              <p:cNvSpPr/>
              <p:nvPr>
                <p:custDataLst>
                  <p:tags r:id="rId431"/>
                </p:custDataLst>
              </p:nvPr>
            </p:nvSpPr>
            <p:spPr>
              <a:xfrm>
                <a:off x="9672190"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a:extLst>
                  <a:ext uri="{FF2B5EF4-FFF2-40B4-BE49-F238E27FC236}">
                    <a16:creationId xmlns:a16="http://schemas.microsoft.com/office/drawing/2014/main" id="{60CFD41A-A7A5-7BEE-2A3F-DC399A421560}"/>
                  </a:ext>
                </a:extLst>
              </p:cNvPr>
              <p:cNvSpPr/>
              <p:nvPr>
                <p:custDataLst>
                  <p:tags r:id="rId432"/>
                </p:custDataLst>
              </p:nvPr>
            </p:nvSpPr>
            <p:spPr>
              <a:xfrm>
                <a:off x="10056938"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a:extLst>
                  <a:ext uri="{FF2B5EF4-FFF2-40B4-BE49-F238E27FC236}">
                    <a16:creationId xmlns:a16="http://schemas.microsoft.com/office/drawing/2014/main" id="{17F5B304-C243-D998-1E76-BC772BF5692D}"/>
                  </a:ext>
                </a:extLst>
              </p:cNvPr>
              <p:cNvSpPr/>
              <p:nvPr>
                <p:custDataLst>
                  <p:tags r:id="rId433"/>
                </p:custDataLst>
              </p:nvPr>
            </p:nvSpPr>
            <p:spPr>
              <a:xfrm>
                <a:off x="10441686"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a:extLst>
                  <a:ext uri="{FF2B5EF4-FFF2-40B4-BE49-F238E27FC236}">
                    <a16:creationId xmlns:a16="http://schemas.microsoft.com/office/drawing/2014/main" id="{8FBE3FE9-1AA5-5793-E487-4C3A33C45231}"/>
                  </a:ext>
                </a:extLst>
              </p:cNvPr>
              <p:cNvSpPr/>
              <p:nvPr>
                <p:custDataLst>
                  <p:tags r:id="rId434"/>
                </p:custDataLst>
              </p:nvPr>
            </p:nvSpPr>
            <p:spPr>
              <a:xfrm>
                <a:off x="7363704"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a:extLst>
                  <a:ext uri="{FF2B5EF4-FFF2-40B4-BE49-F238E27FC236}">
                    <a16:creationId xmlns:a16="http://schemas.microsoft.com/office/drawing/2014/main" id="{7D050C99-C78D-15C9-0087-C87ED561141E}"/>
                  </a:ext>
                </a:extLst>
              </p:cNvPr>
              <p:cNvSpPr/>
              <p:nvPr>
                <p:custDataLst>
                  <p:tags r:id="rId435"/>
                </p:custDataLst>
              </p:nvPr>
            </p:nvSpPr>
            <p:spPr>
              <a:xfrm>
                <a:off x="7748452"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a:extLst>
                  <a:ext uri="{FF2B5EF4-FFF2-40B4-BE49-F238E27FC236}">
                    <a16:creationId xmlns:a16="http://schemas.microsoft.com/office/drawing/2014/main" id="{A1113DA4-3B5D-78AA-4075-449E8AAF55F0}"/>
                  </a:ext>
                </a:extLst>
              </p:cNvPr>
              <p:cNvSpPr/>
              <p:nvPr>
                <p:custDataLst>
                  <p:tags r:id="rId436"/>
                </p:custDataLst>
              </p:nvPr>
            </p:nvSpPr>
            <p:spPr>
              <a:xfrm>
                <a:off x="8133200"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a:extLst>
                  <a:ext uri="{FF2B5EF4-FFF2-40B4-BE49-F238E27FC236}">
                    <a16:creationId xmlns:a16="http://schemas.microsoft.com/office/drawing/2014/main" id="{4BCAB2D3-7574-517E-F00C-958BE3CA4275}"/>
                  </a:ext>
                </a:extLst>
              </p:cNvPr>
              <p:cNvSpPr/>
              <p:nvPr>
                <p:custDataLst>
                  <p:tags r:id="rId437"/>
                </p:custDataLst>
              </p:nvPr>
            </p:nvSpPr>
            <p:spPr>
              <a:xfrm>
                <a:off x="8517948"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0317CDAD-D23F-8A83-DA2D-82EC1F6901CB}"/>
                  </a:ext>
                </a:extLst>
              </p:cNvPr>
              <p:cNvSpPr/>
              <p:nvPr>
                <p:custDataLst>
                  <p:tags r:id="rId438"/>
                </p:custDataLst>
              </p:nvPr>
            </p:nvSpPr>
            <p:spPr>
              <a:xfrm>
                <a:off x="8902695"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a:extLst>
                  <a:ext uri="{FF2B5EF4-FFF2-40B4-BE49-F238E27FC236}">
                    <a16:creationId xmlns:a16="http://schemas.microsoft.com/office/drawing/2014/main" id="{52DB79D8-B93D-07DA-2FF3-5CBEDC7C244A}"/>
                  </a:ext>
                </a:extLst>
              </p:cNvPr>
              <p:cNvSpPr/>
              <p:nvPr>
                <p:custDataLst>
                  <p:tags r:id="rId439"/>
                </p:custDataLst>
              </p:nvPr>
            </p:nvSpPr>
            <p:spPr>
              <a:xfrm>
                <a:off x="9287442"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a:extLst>
                  <a:ext uri="{FF2B5EF4-FFF2-40B4-BE49-F238E27FC236}">
                    <a16:creationId xmlns:a16="http://schemas.microsoft.com/office/drawing/2014/main" id="{03998C21-CCAF-3B8D-6B3D-5C12A35F096F}"/>
                  </a:ext>
                </a:extLst>
              </p:cNvPr>
              <p:cNvSpPr/>
              <p:nvPr>
                <p:custDataLst>
                  <p:tags r:id="rId440"/>
                </p:custDataLst>
              </p:nvPr>
            </p:nvSpPr>
            <p:spPr>
              <a:xfrm>
                <a:off x="9672190"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a:extLst>
                  <a:ext uri="{FF2B5EF4-FFF2-40B4-BE49-F238E27FC236}">
                    <a16:creationId xmlns:a16="http://schemas.microsoft.com/office/drawing/2014/main" id="{944FB21E-83FC-7750-7908-13A267D2BF02}"/>
                  </a:ext>
                </a:extLst>
              </p:cNvPr>
              <p:cNvSpPr/>
              <p:nvPr>
                <p:custDataLst>
                  <p:tags r:id="rId441"/>
                </p:custDataLst>
              </p:nvPr>
            </p:nvSpPr>
            <p:spPr>
              <a:xfrm>
                <a:off x="10056938"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5BD9B25B-2D6D-1259-E0E9-74597A52E532}"/>
                  </a:ext>
                </a:extLst>
              </p:cNvPr>
              <p:cNvSpPr/>
              <p:nvPr>
                <p:custDataLst>
                  <p:tags r:id="rId442"/>
                </p:custDataLst>
              </p:nvPr>
            </p:nvSpPr>
            <p:spPr>
              <a:xfrm>
                <a:off x="10441686"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E60BD3B5-836F-FC15-F4EE-606FB19D750F}"/>
                  </a:ext>
                </a:extLst>
              </p:cNvPr>
              <p:cNvSpPr/>
              <p:nvPr>
                <p:custDataLst>
                  <p:tags r:id="rId443"/>
                </p:custDataLst>
              </p:nvPr>
            </p:nvSpPr>
            <p:spPr>
              <a:xfrm>
                <a:off x="7363704"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a:extLst>
                  <a:ext uri="{FF2B5EF4-FFF2-40B4-BE49-F238E27FC236}">
                    <a16:creationId xmlns:a16="http://schemas.microsoft.com/office/drawing/2014/main" id="{51EBD2F1-C971-3F0A-CC9A-2C3CBF98C643}"/>
                  </a:ext>
                </a:extLst>
              </p:cNvPr>
              <p:cNvSpPr/>
              <p:nvPr>
                <p:custDataLst>
                  <p:tags r:id="rId444"/>
                </p:custDataLst>
              </p:nvPr>
            </p:nvSpPr>
            <p:spPr>
              <a:xfrm>
                <a:off x="7748452"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a:extLst>
                  <a:ext uri="{FF2B5EF4-FFF2-40B4-BE49-F238E27FC236}">
                    <a16:creationId xmlns:a16="http://schemas.microsoft.com/office/drawing/2014/main" id="{8A08B78B-451C-CCCE-D94D-836840FA04FC}"/>
                  </a:ext>
                </a:extLst>
              </p:cNvPr>
              <p:cNvSpPr/>
              <p:nvPr>
                <p:custDataLst>
                  <p:tags r:id="rId445"/>
                </p:custDataLst>
              </p:nvPr>
            </p:nvSpPr>
            <p:spPr>
              <a:xfrm>
                <a:off x="10056938" y="2920867"/>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a:extLst>
                  <a:ext uri="{FF2B5EF4-FFF2-40B4-BE49-F238E27FC236}">
                    <a16:creationId xmlns:a16="http://schemas.microsoft.com/office/drawing/2014/main" id="{48F0B6EE-CCB0-FCE6-2400-6E33C90B8A4E}"/>
                  </a:ext>
                </a:extLst>
              </p:cNvPr>
              <p:cNvSpPr/>
              <p:nvPr>
                <p:custDataLst>
                  <p:tags r:id="rId446"/>
                </p:custDataLst>
              </p:nvPr>
            </p:nvSpPr>
            <p:spPr>
              <a:xfrm>
                <a:off x="10441686"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a:extLst>
                  <a:ext uri="{FF2B5EF4-FFF2-40B4-BE49-F238E27FC236}">
                    <a16:creationId xmlns:a16="http://schemas.microsoft.com/office/drawing/2014/main" id="{7DEB6F87-0DEB-DC4D-1F44-80172500AAD8}"/>
                  </a:ext>
                </a:extLst>
              </p:cNvPr>
              <p:cNvSpPr/>
              <p:nvPr>
                <p:custDataLst>
                  <p:tags r:id="rId447"/>
                </p:custDataLst>
              </p:nvPr>
            </p:nvSpPr>
            <p:spPr>
              <a:xfrm>
                <a:off x="7363704"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a:extLst>
                  <a:ext uri="{FF2B5EF4-FFF2-40B4-BE49-F238E27FC236}">
                    <a16:creationId xmlns:a16="http://schemas.microsoft.com/office/drawing/2014/main" id="{76786073-D100-65D3-974B-BD93E2158FA9}"/>
                  </a:ext>
                </a:extLst>
              </p:cNvPr>
              <p:cNvSpPr/>
              <p:nvPr>
                <p:custDataLst>
                  <p:tags r:id="rId448"/>
                </p:custDataLst>
              </p:nvPr>
            </p:nvSpPr>
            <p:spPr>
              <a:xfrm>
                <a:off x="7748452"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a:extLst>
                  <a:ext uri="{FF2B5EF4-FFF2-40B4-BE49-F238E27FC236}">
                    <a16:creationId xmlns:a16="http://schemas.microsoft.com/office/drawing/2014/main" id="{E85F82CA-01BA-9E54-371C-0A40190E98CE}"/>
                  </a:ext>
                </a:extLst>
              </p:cNvPr>
              <p:cNvSpPr/>
              <p:nvPr>
                <p:custDataLst>
                  <p:tags r:id="rId449"/>
                </p:custDataLst>
              </p:nvPr>
            </p:nvSpPr>
            <p:spPr>
              <a:xfrm>
                <a:off x="10056938" y="3305613"/>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a:extLst>
                  <a:ext uri="{FF2B5EF4-FFF2-40B4-BE49-F238E27FC236}">
                    <a16:creationId xmlns:a16="http://schemas.microsoft.com/office/drawing/2014/main" id="{CCCB10A5-B835-AAF5-792E-8E33ABF317E4}"/>
                  </a:ext>
                </a:extLst>
              </p:cNvPr>
              <p:cNvSpPr/>
              <p:nvPr>
                <p:custDataLst>
                  <p:tags r:id="rId450"/>
                </p:custDataLst>
              </p:nvPr>
            </p:nvSpPr>
            <p:spPr>
              <a:xfrm>
                <a:off x="10441686"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133F951C-41D4-7A53-DEB9-03FA60C0EFFC}"/>
                  </a:ext>
                </a:extLst>
              </p:cNvPr>
              <p:cNvSpPr/>
              <p:nvPr>
                <p:custDataLst>
                  <p:tags r:id="rId451"/>
                </p:custDataLst>
              </p:nvPr>
            </p:nvSpPr>
            <p:spPr>
              <a:xfrm>
                <a:off x="7363704"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a:extLst>
                  <a:ext uri="{FF2B5EF4-FFF2-40B4-BE49-F238E27FC236}">
                    <a16:creationId xmlns:a16="http://schemas.microsoft.com/office/drawing/2014/main" id="{12BCB983-7DCD-C38E-BBC3-76051C241C6C}"/>
                  </a:ext>
                </a:extLst>
              </p:cNvPr>
              <p:cNvSpPr/>
              <p:nvPr>
                <p:custDataLst>
                  <p:tags r:id="rId452"/>
                </p:custDataLst>
              </p:nvPr>
            </p:nvSpPr>
            <p:spPr>
              <a:xfrm>
                <a:off x="7748452"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a:extLst>
                  <a:ext uri="{FF2B5EF4-FFF2-40B4-BE49-F238E27FC236}">
                    <a16:creationId xmlns:a16="http://schemas.microsoft.com/office/drawing/2014/main" id="{386FC68D-BC77-D882-0E3F-2521BACF35FD}"/>
                  </a:ext>
                </a:extLst>
              </p:cNvPr>
              <p:cNvSpPr/>
              <p:nvPr>
                <p:custDataLst>
                  <p:tags r:id="rId453"/>
                </p:custDataLst>
              </p:nvPr>
            </p:nvSpPr>
            <p:spPr>
              <a:xfrm>
                <a:off x="10056938" y="3690361"/>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a:extLst>
                  <a:ext uri="{FF2B5EF4-FFF2-40B4-BE49-F238E27FC236}">
                    <a16:creationId xmlns:a16="http://schemas.microsoft.com/office/drawing/2014/main" id="{04FF3983-333B-08BC-555D-03413A120F69}"/>
                  </a:ext>
                </a:extLst>
              </p:cNvPr>
              <p:cNvSpPr/>
              <p:nvPr>
                <p:custDataLst>
                  <p:tags r:id="rId454"/>
                </p:custDataLst>
              </p:nvPr>
            </p:nvSpPr>
            <p:spPr>
              <a:xfrm>
                <a:off x="10441686"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a:extLst>
                  <a:ext uri="{FF2B5EF4-FFF2-40B4-BE49-F238E27FC236}">
                    <a16:creationId xmlns:a16="http://schemas.microsoft.com/office/drawing/2014/main" id="{6321A7DA-DC60-1525-742F-3E6ABB136141}"/>
                  </a:ext>
                </a:extLst>
              </p:cNvPr>
              <p:cNvSpPr/>
              <p:nvPr>
                <p:custDataLst>
                  <p:tags r:id="rId455"/>
                </p:custDataLst>
              </p:nvPr>
            </p:nvSpPr>
            <p:spPr>
              <a:xfrm>
                <a:off x="7363704"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a:extLst>
                  <a:ext uri="{FF2B5EF4-FFF2-40B4-BE49-F238E27FC236}">
                    <a16:creationId xmlns:a16="http://schemas.microsoft.com/office/drawing/2014/main" id="{2E9B2F96-EAD9-30B6-FB45-DF5FE5F0E3FB}"/>
                  </a:ext>
                </a:extLst>
              </p:cNvPr>
              <p:cNvSpPr/>
              <p:nvPr>
                <p:custDataLst>
                  <p:tags r:id="rId456"/>
                </p:custDataLst>
              </p:nvPr>
            </p:nvSpPr>
            <p:spPr>
              <a:xfrm>
                <a:off x="7748452"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a:extLst>
                  <a:ext uri="{FF2B5EF4-FFF2-40B4-BE49-F238E27FC236}">
                    <a16:creationId xmlns:a16="http://schemas.microsoft.com/office/drawing/2014/main" id="{6582C358-AF9F-B66A-9FFE-D0365B1F40A6}"/>
                  </a:ext>
                </a:extLst>
              </p:cNvPr>
              <p:cNvSpPr/>
              <p:nvPr>
                <p:custDataLst>
                  <p:tags r:id="rId457"/>
                </p:custDataLst>
              </p:nvPr>
            </p:nvSpPr>
            <p:spPr>
              <a:xfrm>
                <a:off x="10056938" y="4075109"/>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a:extLst>
                  <a:ext uri="{FF2B5EF4-FFF2-40B4-BE49-F238E27FC236}">
                    <a16:creationId xmlns:a16="http://schemas.microsoft.com/office/drawing/2014/main" id="{5AB1EB9C-35F2-855D-7B05-14FAA5161656}"/>
                  </a:ext>
                </a:extLst>
              </p:cNvPr>
              <p:cNvSpPr/>
              <p:nvPr>
                <p:custDataLst>
                  <p:tags r:id="rId458"/>
                </p:custDataLst>
              </p:nvPr>
            </p:nvSpPr>
            <p:spPr>
              <a:xfrm>
                <a:off x="10441686"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a:extLst>
                  <a:ext uri="{FF2B5EF4-FFF2-40B4-BE49-F238E27FC236}">
                    <a16:creationId xmlns:a16="http://schemas.microsoft.com/office/drawing/2014/main" id="{9D22044B-87DF-5084-4CEC-282A6869D606}"/>
                  </a:ext>
                </a:extLst>
              </p:cNvPr>
              <p:cNvSpPr/>
              <p:nvPr>
                <p:custDataLst>
                  <p:tags r:id="rId459"/>
                </p:custDataLst>
              </p:nvPr>
            </p:nvSpPr>
            <p:spPr>
              <a:xfrm>
                <a:off x="7363704"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a:extLst>
                  <a:ext uri="{FF2B5EF4-FFF2-40B4-BE49-F238E27FC236}">
                    <a16:creationId xmlns:a16="http://schemas.microsoft.com/office/drawing/2014/main" id="{8D8A3AFD-3AFD-08E0-083F-A403716A2C12}"/>
                  </a:ext>
                </a:extLst>
              </p:cNvPr>
              <p:cNvSpPr/>
              <p:nvPr>
                <p:custDataLst>
                  <p:tags r:id="rId460"/>
                </p:custDataLst>
              </p:nvPr>
            </p:nvSpPr>
            <p:spPr>
              <a:xfrm>
                <a:off x="7748452"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a:extLst>
                  <a:ext uri="{FF2B5EF4-FFF2-40B4-BE49-F238E27FC236}">
                    <a16:creationId xmlns:a16="http://schemas.microsoft.com/office/drawing/2014/main" id="{D5986E6D-58DC-6B62-D6DE-51590FC77CC0}"/>
                  </a:ext>
                </a:extLst>
              </p:cNvPr>
              <p:cNvSpPr/>
              <p:nvPr>
                <p:custDataLst>
                  <p:tags r:id="rId461"/>
                </p:custDataLst>
              </p:nvPr>
            </p:nvSpPr>
            <p:spPr>
              <a:xfrm>
                <a:off x="10056938" y="4459856"/>
                <a:ext cx="384747"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a:extLst>
                  <a:ext uri="{FF2B5EF4-FFF2-40B4-BE49-F238E27FC236}">
                    <a16:creationId xmlns:a16="http://schemas.microsoft.com/office/drawing/2014/main" id="{3F9B334A-E6EE-009C-0B41-8521832C8FAF}"/>
                  </a:ext>
                </a:extLst>
              </p:cNvPr>
              <p:cNvSpPr/>
              <p:nvPr>
                <p:custDataLst>
                  <p:tags r:id="rId462"/>
                </p:custDataLst>
              </p:nvPr>
            </p:nvSpPr>
            <p:spPr>
              <a:xfrm>
                <a:off x="10441686"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515" name="群組 514">
            <a:extLst>
              <a:ext uri="{FF2B5EF4-FFF2-40B4-BE49-F238E27FC236}">
                <a16:creationId xmlns:a16="http://schemas.microsoft.com/office/drawing/2014/main" id="{CE951309-F79F-8CF6-0E52-CE0E3C554C13}"/>
              </a:ext>
            </a:extLst>
          </p:cNvPr>
          <p:cNvGrpSpPr/>
          <p:nvPr/>
        </p:nvGrpSpPr>
        <p:grpSpPr>
          <a:xfrm>
            <a:off x="5348645" y="1880691"/>
            <a:ext cx="1392250" cy="1392250"/>
            <a:chOff x="7225749" y="2967572"/>
            <a:chExt cx="1015318" cy="1015318"/>
          </a:xfrm>
        </p:grpSpPr>
        <p:grpSp>
          <p:nvGrpSpPr>
            <p:cNvPr id="100" name="群組 99">
              <a:extLst>
                <a:ext uri="{FF2B5EF4-FFF2-40B4-BE49-F238E27FC236}">
                  <a16:creationId xmlns:a16="http://schemas.microsoft.com/office/drawing/2014/main" id="{A13CCA4E-8DAA-5598-16BB-641CC267D90F}"/>
                </a:ext>
              </a:extLst>
            </p:cNvPr>
            <p:cNvGrpSpPr/>
            <p:nvPr/>
          </p:nvGrpSpPr>
          <p:grpSpPr>
            <a:xfrm>
              <a:off x="7451376" y="3193199"/>
              <a:ext cx="564066" cy="564064"/>
              <a:chOff x="8133200" y="2920867"/>
              <a:chExt cx="1923737" cy="1923736"/>
            </a:xfrm>
            <a:solidFill>
              <a:schemeClr val="bg1">
                <a:lumMod val="95000"/>
              </a:schemeClr>
            </a:solidFill>
          </p:grpSpPr>
          <p:sp>
            <p:nvSpPr>
              <p:cNvPr id="101" name="矩形 100">
                <a:extLst>
                  <a:ext uri="{FF2B5EF4-FFF2-40B4-BE49-F238E27FC236}">
                    <a16:creationId xmlns:a16="http://schemas.microsoft.com/office/drawing/2014/main" id="{9D6B92E3-58B0-3507-7936-C9456E7332C0}"/>
                  </a:ext>
                </a:extLst>
              </p:cNvPr>
              <p:cNvSpPr/>
              <p:nvPr>
                <p:custDataLst>
                  <p:tags r:id="rId382"/>
                </p:custDataLst>
              </p:nvPr>
            </p:nvSpPr>
            <p:spPr>
              <a:xfrm>
                <a:off x="813320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a:extLst>
                  <a:ext uri="{FF2B5EF4-FFF2-40B4-BE49-F238E27FC236}">
                    <a16:creationId xmlns:a16="http://schemas.microsoft.com/office/drawing/2014/main" id="{DAB3FA41-4E48-D389-23F9-D2EF49D82BFF}"/>
                  </a:ext>
                </a:extLst>
              </p:cNvPr>
              <p:cNvSpPr/>
              <p:nvPr>
                <p:custDataLst>
                  <p:tags r:id="rId383"/>
                </p:custDataLst>
              </p:nvPr>
            </p:nvSpPr>
            <p:spPr>
              <a:xfrm>
                <a:off x="8517948"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a:extLst>
                  <a:ext uri="{FF2B5EF4-FFF2-40B4-BE49-F238E27FC236}">
                    <a16:creationId xmlns:a16="http://schemas.microsoft.com/office/drawing/2014/main" id="{553C54C4-9B76-64C0-92CE-E12D03AEE69B}"/>
                  </a:ext>
                </a:extLst>
              </p:cNvPr>
              <p:cNvSpPr/>
              <p:nvPr>
                <p:custDataLst>
                  <p:tags r:id="rId384"/>
                </p:custDataLst>
              </p:nvPr>
            </p:nvSpPr>
            <p:spPr>
              <a:xfrm>
                <a:off x="8902695"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矩形 103">
                <a:extLst>
                  <a:ext uri="{FF2B5EF4-FFF2-40B4-BE49-F238E27FC236}">
                    <a16:creationId xmlns:a16="http://schemas.microsoft.com/office/drawing/2014/main" id="{E2B720CD-A074-2049-5141-C4FC09730205}"/>
                  </a:ext>
                </a:extLst>
              </p:cNvPr>
              <p:cNvSpPr/>
              <p:nvPr>
                <p:custDataLst>
                  <p:tags r:id="rId385"/>
                </p:custDataLst>
              </p:nvPr>
            </p:nvSpPr>
            <p:spPr>
              <a:xfrm>
                <a:off x="9287442"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a:extLst>
                  <a:ext uri="{FF2B5EF4-FFF2-40B4-BE49-F238E27FC236}">
                    <a16:creationId xmlns:a16="http://schemas.microsoft.com/office/drawing/2014/main" id="{EB0DE9E2-53AE-857D-2DA4-33FE4DA8861B}"/>
                  </a:ext>
                </a:extLst>
              </p:cNvPr>
              <p:cNvSpPr/>
              <p:nvPr>
                <p:custDataLst>
                  <p:tags r:id="rId386"/>
                </p:custDataLst>
              </p:nvPr>
            </p:nvSpPr>
            <p:spPr>
              <a:xfrm>
                <a:off x="967219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a:extLst>
                  <a:ext uri="{FF2B5EF4-FFF2-40B4-BE49-F238E27FC236}">
                    <a16:creationId xmlns:a16="http://schemas.microsoft.com/office/drawing/2014/main" id="{301E5BE5-FFB0-E0E5-ACCC-D2D29171AF84}"/>
                  </a:ext>
                </a:extLst>
              </p:cNvPr>
              <p:cNvSpPr/>
              <p:nvPr>
                <p:custDataLst>
                  <p:tags r:id="rId387"/>
                </p:custDataLst>
              </p:nvPr>
            </p:nvSpPr>
            <p:spPr>
              <a:xfrm>
                <a:off x="813320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106">
                <a:extLst>
                  <a:ext uri="{FF2B5EF4-FFF2-40B4-BE49-F238E27FC236}">
                    <a16:creationId xmlns:a16="http://schemas.microsoft.com/office/drawing/2014/main" id="{AF1DD74F-F435-11E5-436F-29967F2FF86E}"/>
                  </a:ext>
                </a:extLst>
              </p:cNvPr>
              <p:cNvSpPr/>
              <p:nvPr>
                <p:custDataLst>
                  <p:tags r:id="rId388"/>
                </p:custDataLst>
              </p:nvPr>
            </p:nvSpPr>
            <p:spPr>
              <a:xfrm>
                <a:off x="8517948"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107">
                <a:extLst>
                  <a:ext uri="{FF2B5EF4-FFF2-40B4-BE49-F238E27FC236}">
                    <a16:creationId xmlns:a16="http://schemas.microsoft.com/office/drawing/2014/main" id="{A5610A1E-3715-F147-EA29-AFE27E302EFA}"/>
                  </a:ext>
                </a:extLst>
              </p:cNvPr>
              <p:cNvSpPr/>
              <p:nvPr>
                <p:custDataLst>
                  <p:tags r:id="rId389"/>
                </p:custDataLst>
              </p:nvPr>
            </p:nvSpPr>
            <p:spPr>
              <a:xfrm>
                <a:off x="8902695"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a:extLst>
                  <a:ext uri="{FF2B5EF4-FFF2-40B4-BE49-F238E27FC236}">
                    <a16:creationId xmlns:a16="http://schemas.microsoft.com/office/drawing/2014/main" id="{EDB28611-2222-A9B5-8684-8BC581F507C6}"/>
                  </a:ext>
                </a:extLst>
              </p:cNvPr>
              <p:cNvSpPr/>
              <p:nvPr>
                <p:custDataLst>
                  <p:tags r:id="rId390"/>
                </p:custDataLst>
              </p:nvPr>
            </p:nvSpPr>
            <p:spPr>
              <a:xfrm>
                <a:off x="9287442"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a:extLst>
                  <a:ext uri="{FF2B5EF4-FFF2-40B4-BE49-F238E27FC236}">
                    <a16:creationId xmlns:a16="http://schemas.microsoft.com/office/drawing/2014/main" id="{7252FF78-8BA8-1AE9-AA6C-0E9401BA9135}"/>
                  </a:ext>
                </a:extLst>
              </p:cNvPr>
              <p:cNvSpPr/>
              <p:nvPr>
                <p:custDataLst>
                  <p:tags r:id="rId391"/>
                </p:custDataLst>
              </p:nvPr>
            </p:nvSpPr>
            <p:spPr>
              <a:xfrm>
                <a:off x="967219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a:extLst>
                  <a:ext uri="{FF2B5EF4-FFF2-40B4-BE49-F238E27FC236}">
                    <a16:creationId xmlns:a16="http://schemas.microsoft.com/office/drawing/2014/main" id="{07783855-0554-E3DF-5BFF-01F63DD847B7}"/>
                  </a:ext>
                </a:extLst>
              </p:cNvPr>
              <p:cNvSpPr/>
              <p:nvPr>
                <p:custDataLst>
                  <p:tags r:id="rId392"/>
                </p:custDataLst>
              </p:nvPr>
            </p:nvSpPr>
            <p:spPr>
              <a:xfrm>
                <a:off x="813320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矩形 111">
                <a:extLst>
                  <a:ext uri="{FF2B5EF4-FFF2-40B4-BE49-F238E27FC236}">
                    <a16:creationId xmlns:a16="http://schemas.microsoft.com/office/drawing/2014/main" id="{D70C02F6-8F73-5A6B-A225-51F1E73D4129}"/>
                  </a:ext>
                </a:extLst>
              </p:cNvPr>
              <p:cNvSpPr/>
              <p:nvPr>
                <p:custDataLst>
                  <p:tags r:id="rId393"/>
                </p:custDataLst>
              </p:nvPr>
            </p:nvSpPr>
            <p:spPr>
              <a:xfrm>
                <a:off x="8517948"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矩形 112">
                <a:extLst>
                  <a:ext uri="{FF2B5EF4-FFF2-40B4-BE49-F238E27FC236}">
                    <a16:creationId xmlns:a16="http://schemas.microsoft.com/office/drawing/2014/main" id="{A25EB585-7B92-576F-83D4-2D8EC6CA9003}"/>
                  </a:ext>
                </a:extLst>
              </p:cNvPr>
              <p:cNvSpPr/>
              <p:nvPr>
                <p:custDataLst>
                  <p:tags r:id="rId394"/>
                </p:custDataLst>
              </p:nvPr>
            </p:nvSpPr>
            <p:spPr>
              <a:xfrm>
                <a:off x="8902695"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矩形 113">
                <a:extLst>
                  <a:ext uri="{FF2B5EF4-FFF2-40B4-BE49-F238E27FC236}">
                    <a16:creationId xmlns:a16="http://schemas.microsoft.com/office/drawing/2014/main" id="{69A211BA-25C7-4CF3-B882-2A46BBBBE7B3}"/>
                  </a:ext>
                </a:extLst>
              </p:cNvPr>
              <p:cNvSpPr/>
              <p:nvPr>
                <p:custDataLst>
                  <p:tags r:id="rId395"/>
                </p:custDataLst>
              </p:nvPr>
            </p:nvSpPr>
            <p:spPr>
              <a:xfrm>
                <a:off x="9287442"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矩形 114">
                <a:extLst>
                  <a:ext uri="{FF2B5EF4-FFF2-40B4-BE49-F238E27FC236}">
                    <a16:creationId xmlns:a16="http://schemas.microsoft.com/office/drawing/2014/main" id="{77C7338E-F57D-77E9-1980-08C6B976DA46}"/>
                  </a:ext>
                </a:extLst>
              </p:cNvPr>
              <p:cNvSpPr/>
              <p:nvPr>
                <p:custDataLst>
                  <p:tags r:id="rId396"/>
                </p:custDataLst>
              </p:nvPr>
            </p:nvSpPr>
            <p:spPr>
              <a:xfrm>
                <a:off x="967219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矩形 115">
                <a:extLst>
                  <a:ext uri="{FF2B5EF4-FFF2-40B4-BE49-F238E27FC236}">
                    <a16:creationId xmlns:a16="http://schemas.microsoft.com/office/drawing/2014/main" id="{A4804EA4-DBF3-CD0B-A51A-F810EF44F94C}"/>
                  </a:ext>
                </a:extLst>
              </p:cNvPr>
              <p:cNvSpPr/>
              <p:nvPr>
                <p:custDataLst>
                  <p:tags r:id="rId397"/>
                </p:custDataLst>
              </p:nvPr>
            </p:nvSpPr>
            <p:spPr>
              <a:xfrm>
                <a:off x="813320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矩形 116">
                <a:extLst>
                  <a:ext uri="{FF2B5EF4-FFF2-40B4-BE49-F238E27FC236}">
                    <a16:creationId xmlns:a16="http://schemas.microsoft.com/office/drawing/2014/main" id="{6F9D8ABE-160A-8C46-79B7-ED674F9BEA7C}"/>
                  </a:ext>
                </a:extLst>
              </p:cNvPr>
              <p:cNvSpPr/>
              <p:nvPr>
                <p:custDataLst>
                  <p:tags r:id="rId398"/>
                </p:custDataLst>
              </p:nvPr>
            </p:nvSpPr>
            <p:spPr>
              <a:xfrm>
                <a:off x="8517948"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矩形 117">
                <a:extLst>
                  <a:ext uri="{FF2B5EF4-FFF2-40B4-BE49-F238E27FC236}">
                    <a16:creationId xmlns:a16="http://schemas.microsoft.com/office/drawing/2014/main" id="{D8C7B645-2F2F-693F-A48F-F4EEE610CB9E}"/>
                  </a:ext>
                </a:extLst>
              </p:cNvPr>
              <p:cNvSpPr/>
              <p:nvPr>
                <p:custDataLst>
                  <p:tags r:id="rId399"/>
                </p:custDataLst>
              </p:nvPr>
            </p:nvSpPr>
            <p:spPr>
              <a:xfrm>
                <a:off x="8902695"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矩形 118">
                <a:extLst>
                  <a:ext uri="{FF2B5EF4-FFF2-40B4-BE49-F238E27FC236}">
                    <a16:creationId xmlns:a16="http://schemas.microsoft.com/office/drawing/2014/main" id="{94BAEAE3-76B3-2ECC-A8D1-9E7F039F0F8C}"/>
                  </a:ext>
                </a:extLst>
              </p:cNvPr>
              <p:cNvSpPr/>
              <p:nvPr>
                <p:custDataLst>
                  <p:tags r:id="rId400"/>
                </p:custDataLst>
              </p:nvPr>
            </p:nvSpPr>
            <p:spPr>
              <a:xfrm>
                <a:off x="9287442"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矩形 119">
                <a:extLst>
                  <a:ext uri="{FF2B5EF4-FFF2-40B4-BE49-F238E27FC236}">
                    <a16:creationId xmlns:a16="http://schemas.microsoft.com/office/drawing/2014/main" id="{EC31D4E7-6D6D-71F4-E6F1-999948019F3C}"/>
                  </a:ext>
                </a:extLst>
              </p:cNvPr>
              <p:cNvSpPr/>
              <p:nvPr>
                <p:custDataLst>
                  <p:tags r:id="rId401"/>
                </p:custDataLst>
              </p:nvPr>
            </p:nvSpPr>
            <p:spPr>
              <a:xfrm>
                <a:off x="967219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EE971160-5541-9845-9481-50E860E63101}"/>
                  </a:ext>
                </a:extLst>
              </p:cNvPr>
              <p:cNvSpPr/>
              <p:nvPr>
                <p:custDataLst>
                  <p:tags r:id="rId402"/>
                </p:custDataLst>
              </p:nvPr>
            </p:nvSpPr>
            <p:spPr>
              <a:xfrm>
                <a:off x="813320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矩形 121">
                <a:extLst>
                  <a:ext uri="{FF2B5EF4-FFF2-40B4-BE49-F238E27FC236}">
                    <a16:creationId xmlns:a16="http://schemas.microsoft.com/office/drawing/2014/main" id="{BD745418-B291-C116-97DA-7606A1E6FA3A}"/>
                  </a:ext>
                </a:extLst>
              </p:cNvPr>
              <p:cNvSpPr/>
              <p:nvPr>
                <p:custDataLst>
                  <p:tags r:id="rId403"/>
                </p:custDataLst>
              </p:nvPr>
            </p:nvSpPr>
            <p:spPr>
              <a:xfrm>
                <a:off x="8517948"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矩形 122">
                <a:extLst>
                  <a:ext uri="{FF2B5EF4-FFF2-40B4-BE49-F238E27FC236}">
                    <a16:creationId xmlns:a16="http://schemas.microsoft.com/office/drawing/2014/main" id="{B9CDE331-5223-B7EE-EC40-1F814FCA111F}"/>
                  </a:ext>
                </a:extLst>
              </p:cNvPr>
              <p:cNvSpPr/>
              <p:nvPr>
                <p:custDataLst>
                  <p:tags r:id="rId404"/>
                </p:custDataLst>
              </p:nvPr>
            </p:nvSpPr>
            <p:spPr>
              <a:xfrm>
                <a:off x="8902695"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矩形 123">
                <a:extLst>
                  <a:ext uri="{FF2B5EF4-FFF2-40B4-BE49-F238E27FC236}">
                    <a16:creationId xmlns:a16="http://schemas.microsoft.com/office/drawing/2014/main" id="{25025BD0-1892-2137-BE6C-7017D7A058AA}"/>
                  </a:ext>
                </a:extLst>
              </p:cNvPr>
              <p:cNvSpPr/>
              <p:nvPr>
                <p:custDataLst>
                  <p:tags r:id="rId405"/>
                </p:custDataLst>
              </p:nvPr>
            </p:nvSpPr>
            <p:spPr>
              <a:xfrm>
                <a:off x="9287442"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124">
                <a:extLst>
                  <a:ext uri="{FF2B5EF4-FFF2-40B4-BE49-F238E27FC236}">
                    <a16:creationId xmlns:a16="http://schemas.microsoft.com/office/drawing/2014/main" id="{E2ADF46B-2744-F992-A11B-4AB019D26532}"/>
                  </a:ext>
                </a:extLst>
              </p:cNvPr>
              <p:cNvSpPr/>
              <p:nvPr>
                <p:custDataLst>
                  <p:tags r:id="rId406"/>
                </p:custDataLst>
              </p:nvPr>
            </p:nvSpPr>
            <p:spPr>
              <a:xfrm>
                <a:off x="967219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6" name="群組 125">
              <a:extLst>
                <a:ext uri="{FF2B5EF4-FFF2-40B4-BE49-F238E27FC236}">
                  <a16:creationId xmlns:a16="http://schemas.microsoft.com/office/drawing/2014/main" id="{6CA8C29A-CB27-D348-C900-47BEC3E69448}"/>
                </a:ext>
              </a:extLst>
            </p:cNvPr>
            <p:cNvGrpSpPr/>
            <p:nvPr/>
          </p:nvGrpSpPr>
          <p:grpSpPr>
            <a:xfrm>
              <a:off x="7225749" y="2967572"/>
              <a:ext cx="1015318" cy="1015318"/>
              <a:chOff x="7363704" y="2151370"/>
              <a:chExt cx="3462730" cy="3462730"/>
            </a:xfrm>
          </p:grpSpPr>
          <p:sp>
            <p:nvSpPr>
              <p:cNvPr id="127" name="矩形 126">
                <a:extLst>
                  <a:ext uri="{FF2B5EF4-FFF2-40B4-BE49-F238E27FC236}">
                    <a16:creationId xmlns:a16="http://schemas.microsoft.com/office/drawing/2014/main" id="{68F805C1-3195-0277-B472-66A99FC0B780}"/>
                  </a:ext>
                </a:extLst>
              </p:cNvPr>
              <p:cNvSpPr/>
              <p:nvPr>
                <p:custDataLst>
                  <p:tags r:id="rId326"/>
                </p:custDataLst>
              </p:nvPr>
            </p:nvSpPr>
            <p:spPr>
              <a:xfrm>
                <a:off x="7363704"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矩形 127">
                <a:extLst>
                  <a:ext uri="{FF2B5EF4-FFF2-40B4-BE49-F238E27FC236}">
                    <a16:creationId xmlns:a16="http://schemas.microsoft.com/office/drawing/2014/main" id="{358497FE-92F1-F85B-FA9F-5CF842DC27BA}"/>
                  </a:ext>
                </a:extLst>
              </p:cNvPr>
              <p:cNvSpPr/>
              <p:nvPr>
                <p:custDataLst>
                  <p:tags r:id="rId327"/>
                </p:custDataLst>
              </p:nvPr>
            </p:nvSpPr>
            <p:spPr>
              <a:xfrm>
                <a:off x="7748452"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矩形 128">
                <a:extLst>
                  <a:ext uri="{FF2B5EF4-FFF2-40B4-BE49-F238E27FC236}">
                    <a16:creationId xmlns:a16="http://schemas.microsoft.com/office/drawing/2014/main" id="{EE74D074-29AA-CFE1-E903-504F1EB4023F}"/>
                  </a:ext>
                </a:extLst>
              </p:cNvPr>
              <p:cNvSpPr/>
              <p:nvPr>
                <p:custDataLst>
                  <p:tags r:id="rId328"/>
                </p:custDataLst>
              </p:nvPr>
            </p:nvSpPr>
            <p:spPr>
              <a:xfrm>
                <a:off x="8133200"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0" name="矩形 129">
                <a:extLst>
                  <a:ext uri="{FF2B5EF4-FFF2-40B4-BE49-F238E27FC236}">
                    <a16:creationId xmlns:a16="http://schemas.microsoft.com/office/drawing/2014/main" id="{9F6F52C6-128B-595E-AEE9-296DF3422832}"/>
                  </a:ext>
                </a:extLst>
              </p:cNvPr>
              <p:cNvSpPr/>
              <p:nvPr>
                <p:custDataLst>
                  <p:tags r:id="rId329"/>
                </p:custDataLst>
              </p:nvPr>
            </p:nvSpPr>
            <p:spPr>
              <a:xfrm>
                <a:off x="8517948"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1" name="矩形 130">
                <a:extLst>
                  <a:ext uri="{FF2B5EF4-FFF2-40B4-BE49-F238E27FC236}">
                    <a16:creationId xmlns:a16="http://schemas.microsoft.com/office/drawing/2014/main" id="{5A6C373A-8A38-9C32-F6DA-038C70367AA1}"/>
                  </a:ext>
                </a:extLst>
              </p:cNvPr>
              <p:cNvSpPr/>
              <p:nvPr>
                <p:custDataLst>
                  <p:tags r:id="rId330"/>
                </p:custDataLst>
              </p:nvPr>
            </p:nvSpPr>
            <p:spPr>
              <a:xfrm>
                <a:off x="8902695"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矩形 131">
                <a:extLst>
                  <a:ext uri="{FF2B5EF4-FFF2-40B4-BE49-F238E27FC236}">
                    <a16:creationId xmlns:a16="http://schemas.microsoft.com/office/drawing/2014/main" id="{9D7BCA28-EADE-09A4-AE07-515CE5558701}"/>
                  </a:ext>
                </a:extLst>
              </p:cNvPr>
              <p:cNvSpPr/>
              <p:nvPr>
                <p:custDataLst>
                  <p:tags r:id="rId331"/>
                </p:custDataLst>
              </p:nvPr>
            </p:nvSpPr>
            <p:spPr>
              <a:xfrm>
                <a:off x="9287442"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矩形 132">
                <a:extLst>
                  <a:ext uri="{FF2B5EF4-FFF2-40B4-BE49-F238E27FC236}">
                    <a16:creationId xmlns:a16="http://schemas.microsoft.com/office/drawing/2014/main" id="{041DB577-C8A2-99AD-EFDD-24EA0383C63A}"/>
                  </a:ext>
                </a:extLst>
              </p:cNvPr>
              <p:cNvSpPr/>
              <p:nvPr>
                <p:custDataLst>
                  <p:tags r:id="rId332"/>
                </p:custDataLst>
              </p:nvPr>
            </p:nvSpPr>
            <p:spPr>
              <a:xfrm>
                <a:off x="9672190"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矩形 133">
                <a:extLst>
                  <a:ext uri="{FF2B5EF4-FFF2-40B4-BE49-F238E27FC236}">
                    <a16:creationId xmlns:a16="http://schemas.microsoft.com/office/drawing/2014/main" id="{623AF725-2CEA-765B-44E1-23C1B3AD7817}"/>
                  </a:ext>
                </a:extLst>
              </p:cNvPr>
              <p:cNvSpPr/>
              <p:nvPr>
                <p:custDataLst>
                  <p:tags r:id="rId333"/>
                </p:custDataLst>
              </p:nvPr>
            </p:nvSpPr>
            <p:spPr>
              <a:xfrm>
                <a:off x="10056938" y="2151370"/>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矩形 134">
                <a:extLst>
                  <a:ext uri="{FF2B5EF4-FFF2-40B4-BE49-F238E27FC236}">
                    <a16:creationId xmlns:a16="http://schemas.microsoft.com/office/drawing/2014/main" id="{0193BC51-E31A-D6EA-220D-86457FF35AF7}"/>
                  </a:ext>
                </a:extLst>
              </p:cNvPr>
              <p:cNvSpPr/>
              <p:nvPr>
                <p:custDataLst>
                  <p:tags r:id="rId334"/>
                </p:custDataLst>
              </p:nvPr>
            </p:nvSpPr>
            <p:spPr>
              <a:xfrm>
                <a:off x="10441686" y="2151370"/>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a:extLst>
                  <a:ext uri="{FF2B5EF4-FFF2-40B4-BE49-F238E27FC236}">
                    <a16:creationId xmlns:a16="http://schemas.microsoft.com/office/drawing/2014/main" id="{02E4D8FB-2644-F3AD-4B7F-7AB34BF4EEDD}"/>
                  </a:ext>
                </a:extLst>
              </p:cNvPr>
              <p:cNvSpPr/>
              <p:nvPr>
                <p:custDataLst>
                  <p:tags r:id="rId335"/>
                </p:custDataLst>
              </p:nvPr>
            </p:nvSpPr>
            <p:spPr>
              <a:xfrm>
                <a:off x="7363704"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a:extLst>
                  <a:ext uri="{FF2B5EF4-FFF2-40B4-BE49-F238E27FC236}">
                    <a16:creationId xmlns:a16="http://schemas.microsoft.com/office/drawing/2014/main" id="{809F8932-7683-3494-9563-DDACE3A2499F}"/>
                  </a:ext>
                </a:extLst>
              </p:cNvPr>
              <p:cNvSpPr/>
              <p:nvPr>
                <p:custDataLst>
                  <p:tags r:id="rId336"/>
                </p:custDataLst>
              </p:nvPr>
            </p:nvSpPr>
            <p:spPr>
              <a:xfrm>
                <a:off x="7748452"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a:extLst>
                  <a:ext uri="{FF2B5EF4-FFF2-40B4-BE49-F238E27FC236}">
                    <a16:creationId xmlns:a16="http://schemas.microsoft.com/office/drawing/2014/main" id="{9EF6B281-E75C-CD86-7BF8-4EE8133674AD}"/>
                  </a:ext>
                </a:extLst>
              </p:cNvPr>
              <p:cNvSpPr/>
              <p:nvPr>
                <p:custDataLst>
                  <p:tags r:id="rId337"/>
                </p:custDataLst>
              </p:nvPr>
            </p:nvSpPr>
            <p:spPr>
              <a:xfrm>
                <a:off x="8133200"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a:extLst>
                  <a:ext uri="{FF2B5EF4-FFF2-40B4-BE49-F238E27FC236}">
                    <a16:creationId xmlns:a16="http://schemas.microsoft.com/office/drawing/2014/main" id="{FCBCE8D2-3F4B-67C4-8EDA-F756BD8BAC73}"/>
                  </a:ext>
                </a:extLst>
              </p:cNvPr>
              <p:cNvSpPr/>
              <p:nvPr>
                <p:custDataLst>
                  <p:tags r:id="rId338"/>
                </p:custDataLst>
              </p:nvPr>
            </p:nvSpPr>
            <p:spPr>
              <a:xfrm>
                <a:off x="8517948"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0" name="矩形 139">
                <a:extLst>
                  <a:ext uri="{FF2B5EF4-FFF2-40B4-BE49-F238E27FC236}">
                    <a16:creationId xmlns:a16="http://schemas.microsoft.com/office/drawing/2014/main" id="{3EA63035-054E-BFD4-6E58-0E68CBB87669}"/>
                  </a:ext>
                </a:extLst>
              </p:cNvPr>
              <p:cNvSpPr/>
              <p:nvPr>
                <p:custDataLst>
                  <p:tags r:id="rId339"/>
                </p:custDataLst>
              </p:nvPr>
            </p:nvSpPr>
            <p:spPr>
              <a:xfrm>
                <a:off x="8902695"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1" name="矩形 140">
                <a:extLst>
                  <a:ext uri="{FF2B5EF4-FFF2-40B4-BE49-F238E27FC236}">
                    <a16:creationId xmlns:a16="http://schemas.microsoft.com/office/drawing/2014/main" id="{6F8964B3-BA4C-D17E-6CB8-5C83054BAEDC}"/>
                  </a:ext>
                </a:extLst>
              </p:cNvPr>
              <p:cNvSpPr/>
              <p:nvPr>
                <p:custDataLst>
                  <p:tags r:id="rId340"/>
                </p:custDataLst>
              </p:nvPr>
            </p:nvSpPr>
            <p:spPr>
              <a:xfrm>
                <a:off x="9287442"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矩形 141">
                <a:extLst>
                  <a:ext uri="{FF2B5EF4-FFF2-40B4-BE49-F238E27FC236}">
                    <a16:creationId xmlns:a16="http://schemas.microsoft.com/office/drawing/2014/main" id="{7870446C-B5F3-AF57-0733-9115A2F7736A}"/>
                  </a:ext>
                </a:extLst>
              </p:cNvPr>
              <p:cNvSpPr/>
              <p:nvPr>
                <p:custDataLst>
                  <p:tags r:id="rId341"/>
                </p:custDataLst>
              </p:nvPr>
            </p:nvSpPr>
            <p:spPr>
              <a:xfrm>
                <a:off x="9672190"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矩形 142">
                <a:extLst>
                  <a:ext uri="{FF2B5EF4-FFF2-40B4-BE49-F238E27FC236}">
                    <a16:creationId xmlns:a16="http://schemas.microsoft.com/office/drawing/2014/main" id="{07D7E4CD-014E-F780-4EEC-AEAED8B4195F}"/>
                  </a:ext>
                </a:extLst>
              </p:cNvPr>
              <p:cNvSpPr/>
              <p:nvPr>
                <p:custDataLst>
                  <p:tags r:id="rId342"/>
                </p:custDataLst>
              </p:nvPr>
            </p:nvSpPr>
            <p:spPr>
              <a:xfrm>
                <a:off x="10056938" y="2536118"/>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a:extLst>
                  <a:ext uri="{FF2B5EF4-FFF2-40B4-BE49-F238E27FC236}">
                    <a16:creationId xmlns:a16="http://schemas.microsoft.com/office/drawing/2014/main" id="{19831AAF-5894-FA3F-10E0-88DDFB06BF37}"/>
                  </a:ext>
                </a:extLst>
              </p:cNvPr>
              <p:cNvSpPr/>
              <p:nvPr>
                <p:custDataLst>
                  <p:tags r:id="rId343"/>
                </p:custDataLst>
              </p:nvPr>
            </p:nvSpPr>
            <p:spPr>
              <a:xfrm>
                <a:off x="10441686" y="2536118"/>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a:extLst>
                  <a:ext uri="{FF2B5EF4-FFF2-40B4-BE49-F238E27FC236}">
                    <a16:creationId xmlns:a16="http://schemas.microsoft.com/office/drawing/2014/main" id="{50E37AD4-1887-5468-E0BD-96E8B476F45C}"/>
                  </a:ext>
                </a:extLst>
              </p:cNvPr>
              <p:cNvSpPr/>
              <p:nvPr>
                <p:custDataLst>
                  <p:tags r:id="rId344"/>
                </p:custDataLst>
              </p:nvPr>
            </p:nvSpPr>
            <p:spPr>
              <a:xfrm>
                <a:off x="7363704"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a:extLst>
                  <a:ext uri="{FF2B5EF4-FFF2-40B4-BE49-F238E27FC236}">
                    <a16:creationId xmlns:a16="http://schemas.microsoft.com/office/drawing/2014/main" id="{DF9433D4-1993-57ED-7A7F-B796DD4D025A}"/>
                  </a:ext>
                </a:extLst>
              </p:cNvPr>
              <p:cNvSpPr/>
              <p:nvPr>
                <p:custDataLst>
                  <p:tags r:id="rId345"/>
                </p:custDataLst>
              </p:nvPr>
            </p:nvSpPr>
            <p:spPr>
              <a:xfrm>
                <a:off x="7748452"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a:extLst>
                  <a:ext uri="{FF2B5EF4-FFF2-40B4-BE49-F238E27FC236}">
                    <a16:creationId xmlns:a16="http://schemas.microsoft.com/office/drawing/2014/main" id="{736569AF-8BD1-F176-1402-209E55C1BBE2}"/>
                  </a:ext>
                </a:extLst>
              </p:cNvPr>
              <p:cNvSpPr/>
              <p:nvPr>
                <p:custDataLst>
                  <p:tags r:id="rId346"/>
                </p:custDataLst>
              </p:nvPr>
            </p:nvSpPr>
            <p:spPr>
              <a:xfrm>
                <a:off x="8133200"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矩形 147">
                <a:extLst>
                  <a:ext uri="{FF2B5EF4-FFF2-40B4-BE49-F238E27FC236}">
                    <a16:creationId xmlns:a16="http://schemas.microsoft.com/office/drawing/2014/main" id="{CFBAF0E7-D3F9-3D51-60D0-5213FB0D49C4}"/>
                  </a:ext>
                </a:extLst>
              </p:cNvPr>
              <p:cNvSpPr/>
              <p:nvPr>
                <p:custDataLst>
                  <p:tags r:id="rId347"/>
                </p:custDataLst>
              </p:nvPr>
            </p:nvSpPr>
            <p:spPr>
              <a:xfrm>
                <a:off x="8517948"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矩形 148">
                <a:extLst>
                  <a:ext uri="{FF2B5EF4-FFF2-40B4-BE49-F238E27FC236}">
                    <a16:creationId xmlns:a16="http://schemas.microsoft.com/office/drawing/2014/main" id="{B350FD9E-409A-FC8F-D4DD-A83A2BD19090}"/>
                  </a:ext>
                </a:extLst>
              </p:cNvPr>
              <p:cNvSpPr/>
              <p:nvPr>
                <p:custDataLst>
                  <p:tags r:id="rId348"/>
                </p:custDataLst>
              </p:nvPr>
            </p:nvSpPr>
            <p:spPr>
              <a:xfrm>
                <a:off x="8902695"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矩形 149">
                <a:extLst>
                  <a:ext uri="{FF2B5EF4-FFF2-40B4-BE49-F238E27FC236}">
                    <a16:creationId xmlns:a16="http://schemas.microsoft.com/office/drawing/2014/main" id="{2940DD8C-941C-6647-77B7-C0EC82073A2A}"/>
                  </a:ext>
                </a:extLst>
              </p:cNvPr>
              <p:cNvSpPr/>
              <p:nvPr>
                <p:custDataLst>
                  <p:tags r:id="rId349"/>
                </p:custDataLst>
              </p:nvPr>
            </p:nvSpPr>
            <p:spPr>
              <a:xfrm>
                <a:off x="9287442"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矩形 150">
                <a:extLst>
                  <a:ext uri="{FF2B5EF4-FFF2-40B4-BE49-F238E27FC236}">
                    <a16:creationId xmlns:a16="http://schemas.microsoft.com/office/drawing/2014/main" id="{7391787D-0026-B1B7-7960-B3E4850DD63D}"/>
                  </a:ext>
                </a:extLst>
              </p:cNvPr>
              <p:cNvSpPr/>
              <p:nvPr>
                <p:custDataLst>
                  <p:tags r:id="rId350"/>
                </p:custDataLst>
              </p:nvPr>
            </p:nvSpPr>
            <p:spPr>
              <a:xfrm>
                <a:off x="9672190"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a:extLst>
                  <a:ext uri="{FF2B5EF4-FFF2-40B4-BE49-F238E27FC236}">
                    <a16:creationId xmlns:a16="http://schemas.microsoft.com/office/drawing/2014/main" id="{96ED7482-EECE-4D48-E32F-C8AA6F7B1C63}"/>
                  </a:ext>
                </a:extLst>
              </p:cNvPr>
              <p:cNvSpPr/>
              <p:nvPr>
                <p:custDataLst>
                  <p:tags r:id="rId351"/>
                </p:custDataLst>
              </p:nvPr>
            </p:nvSpPr>
            <p:spPr>
              <a:xfrm>
                <a:off x="10056938" y="4844604"/>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a:extLst>
                  <a:ext uri="{FF2B5EF4-FFF2-40B4-BE49-F238E27FC236}">
                    <a16:creationId xmlns:a16="http://schemas.microsoft.com/office/drawing/2014/main" id="{C4901F90-7594-D5D8-DA33-D08C2156A825}"/>
                  </a:ext>
                </a:extLst>
              </p:cNvPr>
              <p:cNvSpPr/>
              <p:nvPr>
                <p:custDataLst>
                  <p:tags r:id="rId352"/>
                </p:custDataLst>
              </p:nvPr>
            </p:nvSpPr>
            <p:spPr>
              <a:xfrm>
                <a:off x="10441686" y="4844604"/>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a:extLst>
                  <a:ext uri="{FF2B5EF4-FFF2-40B4-BE49-F238E27FC236}">
                    <a16:creationId xmlns:a16="http://schemas.microsoft.com/office/drawing/2014/main" id="{B2650682-F69E-7FD6-7C24-F64ECA2ADB7D}"/>
                  </a:ext>
                </a:extLst>
              </p:cNvPr>
              <p:cNvSpPr/>
              <p:nvPr>
                <p:custDataLst>
                  <p:tags r:id="rId353"/>
                </p:custDataLst>
              </p:nvPr>
            </p:nvSpPr>
            <p:spPr>
              <a:xfrm>
                <a:off x="7363704"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a:extLst>
                  <a:ext uri="{FF2B5EF4-FFF2-40B4-BE49-F238E27FC236}">
                    <a16:creationId xmlns:a16="http://schemas.microsoft.com/office/drawing/2014/main" id="{BA87BDC6-3DA0-9A3B-C16B-EF65828B7E3D}"/>
                  </a:ext>
                </a:extLst>
              </p:cNvPr>
              <p:cNvSpPr/>
              <p:nvPr>
                <p:custDataLst>
                  <p:tags r:id="rId354"/>
                </p:custDataLst>
              </p:nvPr>
            </p:nvSpPr>
            <p:spPr>
              <a:xfrm>
                <a:off x="7748452"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6" name="矩形 155">
                <a:extLst>
                  <a:ext uri="{FF2B5EF4-FFF2-40B4-BE49-F238E27FC236}">
                    <a16:creationId xmlns:a16="http://schemas.microsoft.com/office/drawing/2014/main" id="{09DD3A28-9E13-CDE3-ECAA-DA620F43F8C1}"/>
                  </a:ext>
                </a:extLst>
              </p:cNvPr>
              <p:cNvSpPr/>
              <p:nvPr>
                <p:custDataLst>
                  <p:tags r:id="rId355"/>
                </p:custDataLst>
              </p:nvPr>
            </p:nvSpPr>
            <p:spPr>
              <a:xfrm>
                <a:off x="8133200"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7" name="矩形 156">
                <a:extLst>
                  <a:ext uri="{FF2B5EF4-FFF2-40B4-BE49-F238E27FC236}">
                    <a16:creationId xmlns:a16="http://schemas.microsoft.com/office/drawing/2014/main" id="{26DCB62D-B1C7-BAFB-D04C-582B74233354}"/>
                  </a:ext>
                </a:extLst>
              </p:cNvPr>
              <p:cNvSpPr/>
              <p:nvPr>
                <p:custDataLst>
                  <p:tags r:id="rId356"/>
                </p:custDataLst>
              </p:nvPr>
            </p:nvSpPr>
            <p:spPr>
              <a:xfrm>
                <a:off x="8517948"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8" name="矩形 157">
                <a:extLst>
                  <a:ext uri="{FF2B5EF4-FFF2-40B4-BE49-F238E27FC236}">
                    <a16:creationId xmlns:a16="http://schemas.microsoft.com/office/drawing/2014/main" id="{6D951336-16B1-3F76-74AF-A3EFA81D95EC}"/>
                  </a:ext>
                </a:extLst>
              </p:cNvPr>
              <p:cNvSpPr/>
              <p:nvPr>
                <p:custDataLst>
                  <p:tags r:id="rId357"/>
                </p:custDataLst>
              </p:nvPr>
            </p:nvSpPr>
            <p:spPr>
              <a:xfrm>
                <a:off x="8902695"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9" name="矩形 158">
                <a:extLst>
                  <a:ext uri="{FF2B5EF4-FFF2-40B4-BE49-F238E27FC236}">
                    <a16:creationId xmlns:a16="http://schemas.microsoft.com/office/drawing/2014/main" id="{C88BD7A5-44C2-A03B-18EF-6CEE0A4BE74C}"/>
                  </a:ext>
                </a:extLst>
              </p:cNvPr>
              <p:cNvSpPr/>
              <p:nvPr>
                <p:custDataLst>
                  <p:tags r:id="rId358"/>
                </p:custDataLst>
              </p:nvPr>
            </p:nvSpPr>
            <p:spPr>
              <a:xfrm>
                <a:off x="9287442"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a:extLst>
                  <a:ext uri="{FF2B5EF4-FFF2-40B4-BE49-F238E27FC236}">
                    <a16:creationId xmlns:a16="http://schemas.microsoft.com/office/drawing/2014/main" id="{D4622A6C-77B4-445B-B121-483206732488}"/>
                  </a:ext>
                </a:extLst>
              </p:cNvPr>
              <p:cNvSpPr/>
              <p:nvPr>
                <p:custDataLst>
                  <p:tags r:id="rId359"/>
                </p:custDataLst>
              </p:nvPr>
            </p:nvSpPr>
            <p:spPr>
              <a:xfrm>
                <a:off x="9672190"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a:extLst>
                  <a:ext uri="{FF2B5EF4-FFF2-40B4-BE49-F238E27FC236}">
                    <a16:creationId xmlns:a16="http://schemas.microsoft.com/office/drawing/2014/main" id="{D63B79B8-C91F-BA36-56CA-C6404A3BA97A}"/>
                  </a:ext>
                </a:extLst>
              </p:cNvPr>
              <p:cNvSpPr/>
              <p:nvPr>
                <p:custDataLst>
                  <p:tags r:id="rId360"/>
                </p:custDataLst>
              </p:nvPr>
            </p:nvSpPr>
            <p:spPr>
              <a:xfrm>
                <a:off x="10056938" y="5229352"/>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a:extLst>
                  <a:ext uri="{FF2B5EF4-FFF2-40B4-BE49-F238E27FC236}">
                    <a16:creationId xmlns:a16="http://schemas.microsoft.com/office/drawing/2014/main" id="{330167C2-F97B-7BFF-5C8C-250EBC6C4875}"/>
                  </a:ext>
                </a:extLst>
              </p:cNvPr>
              <p:cNvSpPr/>
              <p:nvPr>
                <p:custDataLst>
                  <p:tags r:id="rId361"/>
                </p:custDataLst>
              </p:nvPr>
            </p:nvSpPr>
            <p:spPr>
              <a:xfrm>
                <a:off x="10441686" y="5229352"/>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a:extLst>
                  <a:ext uri="{FF2B5EF4-FFF2-40B4-BE49-F238E27FC236}">
                    <a16:creationId xmlns:a16="http://schemas.microsoft.com/office/drawing/2014/main" id="{4D1A3048-CB4F-246B-755E-F86C2866A04A}"/>
                  </a:ext>
                </a:extLst>
              </p:cNvPr>
              <p:cNvSpPr/>
              <p:nvPr>
                <p:custDataLst>
                  <p:tags r:id="rId362"/>
                </p:custDataLst>
              </p:nvPr>
            </p:nvSpPr>
            <p:spPr>
              <a:xfrm>
                <a:off x="7363704"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矩形 163">
                <a:extLst>
                  <a:ext uri="{FF2B5EF4-FFF2-40B4-BE49-F238E27FC236}">
                    <a16:creationId xmlns:a16="http://schemas.microsoft.com/office/drawing/2014/main" id="{3FA78915-E48C-570B-E837-2A62680DAEA2}"/>
                  </a:ext>
                </a:extLst>
              </p:cNvPr>
              <p:cNvSpPr/>
              <p:nvPr>
                <p:custDataLst>
                  <p:tags r:id="rId363"/>
                </p:custDataLst>
              </p:nvPr>
            </p:nvSpPr>
            <p:spPr>
              <a:xfrm>
                <a:off x="7748452"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矩形 164">
                <a:extLst>
                  <a:ext uri="{FF2B5EF4-FFF2-40B4-BE49-F238E27FC236}">
                    <a16:creationId xmlns:a16="http://schemas.microsoft.com/office/drawing/2014/main" id="{5FBE3B8A-6978-D4CE-59BA-D26BFA442096}"/>
                  </a:ext>
                </a:extLst>
              </p:cNvPr>
              <p:cNvSpPr/>
              <p:nvPr>
                <p:custDataLst>
                  <p:tags r:id="rId364"/>
                </p:custDataLst>
              </p:nvPr>
            </p:nvSpPr>
            <p:spPr>
              <a:xfrm>
                <a:off x="10056938" y="2920867"/>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矩形 165">
                <a:extLst>
                  <a:ext uri="{FF2B5EF4-FFF2-40B4-BE49-F238E27FC236}">
                    <a16:creationId xmlns:a16="http://schemas.microsoft.com/office/drawing/2014/main" id="{74F15812-964F-604C-17C4-EEDC2B914897}"/>
                  </a:ext>
                </a:extLst>
              </p:cNvPr>
              <p:cNvSpPr/>
              <p:nvPr>
                <p:custDataLst>
                  <p:tags r:id="rId365"/>
                </p:custDataLst>
              </p:nvPr>
            </p:nvSpPr>
            <p:spPr>
              <a:xfrm>
                <a:off x="10441686" y="2920867"/>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矩形 166">
                <a:extLst>
                  <a:ext uri="{FF2B5EF4-FFF2-40B4-BE49-F238E27FC236}">
                    <a16:creationId xmlns:a16="http://schemas.microsoft.com/office/drawing/2014/main" id="{31386742-1459-5F6E-62E8-325B49A13BD4}"/>
                  </a:ext>
                </a:extLst>
              </p:cNvPr>
              <p:cNvSpPr/>
              <p:nvPr>
                <p:custDataLst>
                  <p:tags r:id="rId366"/>
                </p:custDataLst>
              </p:nvPr>
            </p:nvSpPr>
            <p:spPr>
              <a:xfrm>
                <a:off x="7363704"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a:extLst>
                  <a:ext uri="{FF2B5EF4-FFF2-40B4-BE49-F238E27FC236}">
                    <a16:creationId xmlns:a16="http://schemas.microsoft.com/office/drawing/2014/main" id="{240CAB4A-554E-DB20-760C-315A1939DC89}"/>
                  </a:ext>
                </a:extLst>
              </p:cNvPr>
              <p:cNvSpPr/>
              <p:nvPr>
                <p:custDataLst>
                  <p:tags r:id="rId367"/>
                </p:custDataLst>
              </p:nvPr>
            </p:nvSpPr>
            <p:spPr>
              <a:xfrm>
                <a:off x="7748452"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a:extLst>
                  <a:ext uri="{FF2B5EF4-FFF2-40B4-BE49-F238E27FC236}">
                    <a16:creationId xmlns:a16="http://schemas.microsoft.com/office/drawing/2014/main" id="{FF0BDDEA-11B2-1FE6-C9D1-0823560D5912}"/>
                  </a:ext>
                </a:extLst>
              </p:cNvPr>
              <p:cNvSpPr/>
              <p:nvPr>
                <p:custDataLst>
                  <p:tags r:id="rId368"/>
                </p:custDataLst>
              </p:nvPr>
            </p:nvSpPr>
            <p:spPr>
              <a:xfrm>
                <a:off x="10056938" y="3305613"/>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a:extLst>
                  <a:ext uri="{FF2B5EF4-FFF2-40B4-BE49-F238E27FC236}">
                    <a16:creationId xmlns:a16="http://schemas.microsoft.com/office/drawing/2014/main" id="{DB595916-086F-72E0-E18C-5EAB1269056D}"/>
                  </a:ext>
                </a:extLst>
              </p:cNvPr>
              <p:cNvSpPr/>
              <p:nvPr>
                <p:custDataLst>
                  <p:tags r:id="rId369"/>
                </p:custDataLst>
              </p:nvPr>
            </p:nvSpPr>
            <p:spPr>
              <a:xfrm>
                <a:off x="10441686" y="3305613"/>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a:extLst>
                  <a:ext uri="{FF2B5EF4-FFF2-40B4-BE49-F238E27FC236}">
                    <a16:creationId xmlns:a16="http://schemas.microsoft.com/office/drawing/2014/main" id="{2151F8AE-E4A2-C737-C582-2F63D0122AFD}"/>
                  </a:ext>
                </a:extLst>
              </p:cNvPr>
              <p:cNvSpPr/>
              <p:nvPr>
                <p:custDataLst>
                  <p:tags r:id="rId370"/>
                </p:custDataLst>
              </p:nvPr>
            </p:nvSpPr>
            <p:spPr>
              <a:xfrm>
                <a:off x="7363704"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矩形 171">
                <a:extLst>
                  <a:ext uri="{FF2B5EF4-FFF2-40B4-BE49-F238E27FC236}">
                    <a16:creationId xmlns:a16="http://schemas.microsoft.com/office/drawing/2014/main" id="{DD095F6D-B694-FB96-EFA7-75FC26FA50A3}"/>
                  </a:ext>
                </a:extLst>
              </p:cNvPr>
              <p:cNvSpPr/>
              <p:nvPr>
                <p:custDataLst>
                  <p:tags r:id="rId371"/>
                </p:custDataLst>
              </p:nvPr>
            </p:nvSpPr>
            <p:spPr>
              <a:xfrm>
                <a:off x="7748452"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矩形 172">
                <a:extLst>
                  <a:ext uri="{FF2B5EF4-FFF2-40B4-BE49-F238E27FC236}">
                    <a16:creationId xmlns:a16="http://schemas.microsoft.com/office/drawing/2014/main" id="{6D1C128D-7070-C625-8C23-D3E3DE8DAB3F}"/>
                  </a:ext>
                </a:extLst>
              </p:cNvPr>
              <p:cNvSpPr/>
              <p:nvPr>
                <p:custDataLst>
                  <p:tags r:id="rId372"/>
                </p:custDataLst>
              </p:nvPr>
            </p:nvSpPr>
            <p:spPr>
              <a:xfrm>
                <a:off x="10056938" y="3690361"/>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矩形 173">
                <a:extLst>
                  <a:ext uri="{FF2B5EF4-FFF2-40B4-BE49-F238E27FC236}">
                    <a16:creationId xmlns:a16="http://schemas.microsoft.com/office/drawing/2014/main" id="{E341D8BA-6958-AF04-98BC-D9A0B010BDDE}"/>
                  </a:ext>
                </a:extLst>
              </p:cNvPr>
              <p:cNvSpPr/>
              <p:nvPr>
                <p:custDataLst>
                  <p:tags r:id="rId373"/>
                </p:custDataLst>
              </p:nvPr>
            </p:nvSpPr>
            <p:spPr>
              <a:xfrm>
                <a:off x="10441686" y="3690361"/>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5" name="矩形 174">
                <a:extLst>
                  <a:ext uri="{FF2B5EF4-FFF2-40B4-BE49-F238E27FC236}">
                    <a16:creationId xmlns:a16="http://schemas.microsoft.com/office/drawing/2014/main" id="{49E0EDC4-91C5-6485-5FA6-153608E27102}"/>
                  </a:ext>
                </a:extLst>
              </p:cNvPr>
              <p:cNvSpPr/>
              <p:nvPr>
                <p:custDataLst>
                  <p:tags r:id="rId374"/>
                </p:custDataLst>
              </p:nvPr>
            </p:nvSpPr>
            <p:spPr>
              <a:xfrm>
                <a:off x="7363704"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a:extLst>
                  <a:ext uri="{FF2B5EF4-FFF2-40B4-BE49-F238E27FC236}">
                    <a16:creationId xmlns:a16="http://schemas.microsoft.com/office/drawing/2014/main" id="{6E103946-47F3-65B7-26A8-CEDCF0DD1427}"/>
                  </a:ext>
                </a:extLst>
              </p:cNvPr>
              <p:cNvSpPr/>
              <p:nvPr>
                <p:custDataLst>
                  <p:tags r:id="rId375"/>
                </p:custDataLst>
              </p:nvPr>
            </p:nvSpPr>
            <p:spPr>
              <a:xfrm>
                <a:off x="7748452"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a:extLst>
                  <a:ext uri="{FF2B5EF4-FFF2-40B4-BE49-F238E27FC236}">
                    <a16:creationId xmlns:a16="http://schemas.microsoft.com/office/drawing/2014/main" id="{7DB51358-D2FC-1CE7-F717-D451F8B3900F}"/>
                  </a:ext>
                </a:extLst>
              </p:cNvPr>
              <p:cNvSpPr/>
              <p:nvPr>
                <p:custDataLst>
                  <p:tags r:id="rId376"/>
                </p:custDataLst>
              </p:nvPr>
            </p:nvSpPr>
            <p:spPr>
              <a:xfrm>
                <a:off x="10056938" y="4075109"/>
                <a:ext cx="384747"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a:extLst>
                  <a:ext uri="{FF2B5EF4-FFF2-40B4-BE49-F238E27FC236}">
                    <a16:creationId xmlns:a16="http://schemas.microsoft.com/office/drawing/2014/main" id="{2A204A37-3A9B-B0AF-58C5-63F4CC7E4543}"/>
                  </a:ext>
                </a:extLst>
              </p:cNvPr>
              <p:cNvSpPr/>
              <p:nvPr>
                <p:custDataLst>
                  <p:tags r:id="rId377"/>
                </p:custDataLst>
              </p:nvPr>
            </p:nvSpPr>
            <p:spPr>
              <a:xfrm>
                <a:off x="10441686" y="4075109"/>
                <a:ext cx="384748" cy="38474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a:extLst>
                  <a:ext uri="{FF2B5EF4-FFF2-40B4-BE49-F238E27FC236}">
                    <a16:creationId xmlns:a16="http://schemas.microsoft.com/office/drawing/2014/main" id="{C53D0186-1856-287A-06BF-B527E236011E}"/>
                  </a:ext>
                </a:extLst>
              </p:cNvPr>
              <p:cNvSpPr/>
              <p:nvPr>
                <p:custDataLst>
                  <p:tags r:id="rId378"/>
                </p:custDataLst>
              </p:nvPr>
            </p:nvSpPr>
            <p:spPr>
              <a:xfrm>
                <a:off x="7363704"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0" name="矩形 179">
                <a:extLst>
                  <a:ext uri="{FF2B5EF4-FFF2-40B4-BE49-F238E27FC236}">
                    <a16:creationId xmlns:a16="http://schemas.microsoft.com/office/drawing/2014/main" id="{EC6287D0-10C3-9A15-E750-740B6FBC4FD7}"/>
                  </a:ext>
                </a:extLst>
              </p:cNvPr>
              <p:cNvSpPr/>
              <p:nvPr>
                <p:custDataLst>
                  <p:tags r:id="rId379"/>
                </p:custDataLst>
              </p:nvPr>
            </p:nvSpPr>
            <p:spPr>
              <a:xfrm>
                <a:off x="7748452"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矩形 180">
                <a:extLst>
                  <a:ext uri="{FF2B5EF4-FFF2-40B4-BE49-F238E27FC236}">
                    <a16:creationId xmlns:a16="http://schemas.microsoft.com/office/drawing/2014/main" id="{3846EFF9-2978-FA6F-1ACA-667628AE4126}"/>
                  </a:ext>
                </a:extLst>
              </p:cNvPr>
              <p:cNvSpPr/>
              <p:nvPr>
                <p:custDataLst>
                  <p:tags r:id="rId380"/>
                </p:custDataLst>
              </p:nvPr>
            </p:nvSpPr>
            <p:spPr>
              <a:xfrm>
                <a:off x="10056938" y="4459856"/>
                <a:ext cx="384747"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2" name="矩形 181">
                <a:extLst>
                  <a:ext uri="{FF2B5EF4-FFF2-40B4-BE49-F238E27FC236}">
                    <a16:creationId xmlns:a16="http://schemas.microsoft.com/office/drawing/2014/main" id="{DACDE825-F238-3AFA-7D58-E6AB51FCCCC0}"/>
                  </a:ext>
                </a:extLst>
              </p:cNvPr>
              <p:cNvSpPr/>
              <p:nvPr>
                <p:custDataLst>
                  <p:tags r:id="rId381"/>
                </p:custDataLst>
              </p:nvPr>
            </p:nvSpPr>
            <p:spPr>
              <a:xfrm>
                <a:off x="10441686" y="4459856"/>
                <a:ext cx="384748" cy="384747"/>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519" name="群組 518">
            <a:extLst>
              <a:ext uri="{FF2B5EF4-FFF2-40B4-BE49-F238E27FC236}">
                <a16:creationId xmlns:a16="http://schemas.microsoft.com/office/drawing/2014/main" id="{7AF8B762-ACB7-992E-BB82-E57921DF6E53}"/>
              </a:ext>
            </a:extLst>
          </p:cNvPr>
          <p:cNvGrpSpPr/>
          <p:nvPr/>
        </p:nvGrpSpPr>
        <p:grpSpPr>
          <a:xfrm>
            <a:off x="5348644" y="3531747"/>
            <a:ext cx="1392250" cy="1392250"/>
            <a:chOff x="7225749" y="5074669"/>
            <a:chExt cx="1015318" cy="1015318"/>
          </a:xfrm>
        </p:grpSpPr>
        <p:grpSp>
          <p:nvGrpSpPr>
            <p:cNvPr id="183" name="群組 182">
              <a:extLst>
                <a:ext uri="{FF2B5EF4-FFF2-40B4-BE49-F238E27FC236}">
                  <a16:creationId xmlns:a16="http://schemas.microsoft.com/office/drawing/2014/main" id="{4578CBB9-50EA-D11D-A4FB-4DFFB1F1DBF3}"/>
                </a:ext>
              </a:extLst>
            </p:cNvPr>
            <p:cNvGrpSpPr/>
            <p:nvPr/>
          </p:nvGrpSpPr>
          <p:grpSpPr>
            <a:xfrm>
              <a:off x="7451376" y="5300296"/>
              <a:ext cx="564066" cy="564064"/>
              <a:chOff x="8133200" y="2920867"/>
              <a:chExt cx="1923737" cy="1923736"/>
            </a:xfrm>
            <a:solidFill>
              <a:schemeClr val="bg1">
                <a:lumMod val="95000"/>
              </a:schemeClr>
            </a:solidFill>
          </p:grpSpPr>
          <p:sp>
            <p:nvSpPr>
              <p:cNvPr id="184" name="矩形 183">
                <a:extLst>
                  <a:ext uri="{FF2B5EF4-FFF2-40B4-BE49-F238E27FC236}">
                    <a16:creationId xmlns:a16="http://schemas.microsoft.com/office/drawing/2014/main" id="{6ECDAA2F-1755-1473-101A-72D0FB2BB901}"/>
                  </a:ext>
                </a:extLst>
              </p:cNvPr>
              <p:cNvSpPr/>
              <p:nvPr>
                <p:custDataLst>
                  <p:tags r:id="rId301"/>
                </p:custDataLst>
              </p:nvPr>
            </p:nvSpPr>
            <p:spPr>
              <a:xfrm>
                <a:off x="813320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5" name="矩形 184">
                <a:extLst>
                  <a:ext uri="{FF2B5EF4-FFF2-40B4-BE49-F238E27FC236}">
                    <a16:creationId xmlns:a16="http://schemas.microsoft.com/office/drawing/2014/main" id="{9C30786B-90EF-6D88-76F6-EA01C3F05B6D}"/>
                  </a:ext>
                </a:extLst>
              </p:cNvPr>
              <p:cNvSpPr/>
              <p:nvPr>
                <p:custDataLst>
                  <p:tags r:id="rId302"/>
                </p:custDataLst>
              </p:nvPr>
            </p:nvSpPr>
            <p:spPr>
              <a:xfrm>
                <a:off x="8517948"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6" name="矩形 185">
                <a:extLst>
                  <a:ext uri="{FF2B5EF4-FFF2-40B4-BE49-F238E27FC236}">
                    <a16:creationId xmlns:a16="http://schemas.microsoft.com/office/drawing/2014/main" id="{5F6F497E-E464-BDD0-379C-9AA93C3535AC}"/>
                  </a:ext>
                </a:extLst>
              </p:cNvPr>
              <p:cNvSpPr/>
              <p:nvPr>
                <p:custDataLst>
                  <p:tags r:id="rId303"/>
                </p:custDataLst>
              </p:nvPr>
            </p:nvSpPr>
            <p:spPr>
              <a:xfrm>
                <a:off x="8902695"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7" name="矩形 186">
                <a:extLst>
                  <a:ext uri="{FF2B5EF4-FFF2-40B4-BE49-F238E27FC236}">
                    <a16:creationId xmlns:a16="http://schemas.microsoft.com/office/drawing/2014/main" id="{B0D31596-D404-B845-AEA5-A367C8551374}"/>
                  </a:ext>
                </a:extLst>
              </p:cNvPr>
              <p:cNvSpPr/>
              <p:nvPr>
                <p:custDataLst>
                  <p:tags r:id="rId304"/>
                </p:custDataLst>
              </p:nvPr>
            </p:nvSpPr>
            <p:spPr>
              <a:xfrm>
                <a:off x="9287442" y="2920867"/>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8" name="矩形 187">
                <a:extLst>
                  <a:ext uri="{FF2B5EF4-FFF2-40B4-BE49-F238E27FC236}">
                    <a16:creationId xmlns:a16="http://schemas.microsoft.com/office/drawing/2014/main" id="{59A65A6C-3D3E-BBA7-156A-7F0AF3900ED1}"/>
                  </a:ext>
                </a:extLst>
              </p:cNvPr>
              <p:cNvSpPr/>
              <p:nvPr>
                <p:custDataLst>
                  <p:tags r:id="rId305"/>
                </p:custDataLst>
              </p:nvPr>
            </p:nvSpPr>
            <p:spPr>
              <a:xfrm>
                <a:off x="9672190" y="2920867"/>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9" name="矩形 188">
                <a:extLst>
                  <a:ext uri="{FF2B5EF4-FFF2-40B4-BE49-F238E27FC236}">
                    <a16:creationId xmlns:a16="http://schemas.microsoft.com/office/drawing/2014/main" id="{756E2EEE-E631-04F0-07A9-C5250DB28471}"/>
                  </a:ext>
                </a:extLst>
              </p:cNvPr>
              <p:cNvSpPr/>
              <p:nvPr>
                <p:custDataLst>
                  <p:tags r:id="rId306"/>
                </p:custDataLst>
              </p:nvPr>
            </p:nvSpPr>
            <p:spPr>
              <a:xfrm>
                <a:off x="813320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0" name="矩形 189">
                <a:extLst>
                  <a:ext uri="{FF2B5EF4-FFF2-40B4-BE49-F238E27FC236}">
                    <a16:creationId xmlns:a16="http://schemas.microsoft.com/office/drawing/2014/main" id="{B344802E-F9E4-78B9-40CC-8018EBEEEF1E}"/>
                  </a:ext>
                </a:extLst>
              </p:cNvPr>
              <p:cNvSpPr/>
              <p:nvPr>
                <p:custDataLst>
                  <p:tags r:id="rId307"/>
                </p:custDataLst>
              </p:nvPr>
            </p:nvSpPr>
            <p:spPr>
              <a:xfrm>
                <a:off x="8517948"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1" name="矩形 190">
                <a:extLst>
                  <a:ext uri="{FF2B5EF4-FFF2-40B4-BE49-F238E27FC236}">
                    <a16:creationId xmlns:a16="http://schemas.microsoft.com/office/drawing/2014/main" id="{8001DA62-EB55-8E47-9691-9D73F05F173B}"/>
                  </a:ext>
                </a:extLst>
              </p:cNvPr>
              <p:cNvSpPr/>
              <p:nvPr>
                <p:custDataLst>
                  <p:tags r:id="rId308"/>
                </p:custDataLst>
              </p:nvPr>
            </p:nvSpPr>
            <p:spPr>
              <a:xfrm>
                <a:off x="8902695"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2" name="矩形 191">
                <a:extLst>
                  <a:ext uri="{FF2B5EF4-FFF2-40B4-BE49-F238E27FC236}">
                    <a16:creationId xmlns:a16="http://schemas.microsoft.com/office/drawing/2014/main" id="{D03F7F60-17ED-25F9-2410-7CE6701C9BF6}"/>
                  </a:ext>
                </a:extLst>
              </p:cNvPr>
              <p:cNvSpPr/>
              <p:nvPr>
                <p:custDataLst>
                  <p:tags r:id="rId309"/>
                </p:custDataLst>
              </p:nvPr>
            </p:nvSpPr>
            <p:spPr>
              <a:xfrm>
                <a:off x="9287442" y="3305613"/>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3" name="矩形 192">
                <a:extLst>
                  <a:ext uri="{FF2B5EF4-FFF2-40B4-BE49-F238E27FC236}">
                    <a16:creationId xmlns:a16="http://schemas.microsoft.com/office/drawing/2014/main" id="{3098E978-05F7-A8B9-C038-836B032CEACF}"/>
                  </a:ext>
                </a:extLst>
              </p:cNvPr>
              <p:cNvSpPr/>
              <p:nvPr>
                <p:custDataLst>
                  <p:tags r:id="rId310"/>
                </p:custDataLst>
              </p:nvPr>
            </p:nvSpPr>
            <p:spPr>
              <a:xfrm>
                <a:off x="9672190" y="3305613"/>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矩形 193">
                <a:extLst>
                  <a:ext uri="{FF2B5EF4-FFF2-40B4-BE49-F238E27FC236}">
                    <a16:creationId xmlns:a16="http://schemas.microsoft.com/office/drawing/2014/main" id="{A488D831-78CA-E6E2-BC0C-E450304A5B9E}"/>
                  </a:ext>
                </a:extLst>
              </p:cNvPr>
              <p:cNvSpPr/>
              <p:nvPr>
                <p:custDataLst>
                  <p:tags r:id="rId311"/>
                </p:custDataLst>
              </p:nvPr>
            </p:nvSpPr>
            <p:spPr>
              <a:xfrm>
                <a:off x="813320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5" name="矩形 194">
                <a:extLst>
                  <a:ext uri="{FF2B5EF4-FFF2-40B4-BE49-F238E27FC236}">
                    <a16:creationId xmlns:a16="http://schemas.microsoft.com/office/drawing/2014/main" id="{584E777E-7AEA-9A58-A5CA-3A6EBD7F44BB}"/>
                  </a:ext>
                </a:extLst>
              </p:cNvPr>
              <p:cNvSpPr/>
              <p:nvPr>
                <p:custDataLst>
                  <p:tags r:id="rId312"/>
                </p:custDataLst>
              </p:nvPr>
            </p:nvSpPr>
            <p:spPr>
              <a:xfrm>
                <a:off x="8517948"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6" name="矩形 195">
                <a:extLst>
                  <a:ext uri="{FF2B5EF4-FFF2-40B4-BE49-F238E27FC236}">
                    <a16:creationId xmlns:a16="http://schemas.microsoft.com/office/drawing/2014/main" id="{61E373C8-CE2D-CEC4-B252-6B3BF9ABC10F}"/>
                  </a:ext>
                </a:extLst>
              </p:cNvPr>
              <p:cNvSpPr/>
              <p:nvPr>
                <p:custDataLst>
                  <p:tags r:id="rId313"/>
                </p:custDataLst>
              </p:nvPr>
            </p:nvSpPr>
            <p:spPr>
              <a:xfrm>
                <a:off x="8902695"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7" name="矩形 196">
                <a:extLst>
                  <a:ext uri="{FF2B5EF4-FFF2-40B4-BE49-F238E27FC236}">
                    <a16:creationId xmlns:a16="http://schemas.microsoft.com/office/drawing/2014/main" id="{31093F94-F454-CE3D-7A56-8A0447571863}"/>
                  </a:ext>
                </a:extLst>
              </p:cNvPr>
              <p:cNvSpPr/>
              <p:nvPr>
                <p:custDataLst>
                  <p:tags r:id="rId314"/>
                </p:custDataLst>
              </p:nvPr>
            </p:nvSpPr>
            <p:spPr>
              <a:xfrm>
                <a:off x="9287442" y="3690361"/>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8" name="矩形 197">
                <a:extLst>
                  <a:ext uri="{FF2B5EF4-FFF2-40B4-BE49-F238E27FC236}">
                    <a16:creationId xmlns:a16="http://schemas.microsoft.com/office/drawing/2014/main" id="{C854ED86-6705-3DCA-55F0-C32C92A90FDD}"/>
                  </a:ext>
                </a:extLst>
              </p:cNvPr>
              <p:cNvSpPr/>
              <p:nvPr>
                <p:custDataLst>
                  <p:tags r:id="rId315"/>
                </p:custDataLst>
              </p:nvPr>
            </p:nvSpPr>
            <p:spPr>
              <a:xfrm>
                <a:off x="9672190" y="3690361"/>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9" name="矩形 198">
                <a:extLst>
                  <a:ext uri="{FF2B5EF4-FFF2-40B4-BE49-F238E27FC236}">
                    <a16:creationId xmlns:a16="http://schemas.microsoft.com/office/drawing/2014/main" id="{55CA892D-0A86-EE2E-ACF6-15898B10D11E}"/>
                  </a:ext>
                </a:extLst>
              </p:cNvPr>
              <p:cNvSpPr/>
              <p:nvPr>
                <p:custDataLst>
                  <p:tags r:id="rId316"/>
                </p:custDataLst>
              </p:nvPr>
            </p:nvSpPr>
            <p:spPr>
              <a:xfrm>
                <a:off x="813320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0" name="矩形 199">
                <a:extLst>
                  <a:ext uri="{FF2B5EF4-FFF2-40B4-BE49-F238E27FC236}">
                    <a16:creationId xmlns:a16="http://schemas.microsoft.com/office/drawing/2014/main" id="{7987F522-D2DC-665D-8A91-4AC2B1CE632F}"/>
                  </a:ext>
                </a:extLst>
              </p:cNvPr>
              <p:cNvSpPr/>
              <p:nvPr>
                <p:custDataLst>
                  <p:tags r:id="rId317"/>
                </p:custDataLst>
              </p:nvPr>
            </p:nvSpPr>
            <p:spPr>
              <a:xfrm>
                <a:off x="8517948"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1" name="矩形 200">
                <a:extLst>
                  <a:ext uri="{FF2B5EF4-FFF2-40B4-BE49-F238E27FC236}">
                    <a16:creationId xmlns:a16="http://schemas.microsoft.com/office/drawing/2014/main" id="{99FC5933-52EA-4D2B-E94A-1AF63DAEF842}"/>
                  </a:ext>
                </a:extLst>
              </p:cNvPr>
              <p:cNvSpPr/>
              <p:nvPr>
                <p:custDataLst>
                  <p:tags r:id="rId318"/>
                </p:custDataLst>
              </p:nvPr>
            </p:nvSpPr>
            <p:spPr>
              <a:xfrm>
                <a:off x="8902695"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2" name="矩形 201">
                <a:extLst>
                  <a:ext uri="{FF2B5EF4-FFF2-40B4-BE49-F238E27FC236}">
                    <a16:creationId xmlns:a16="http://schemas.microsoft.com/office/drawing/2014/main" id="{AED9B98A-6159-215D-AC5E-05D619E5AEA1}"/>
                  </a:ext>
                </a:extLst>
              </p:cNvPr>
              <p:cNvSpPr/>
              <p:nvPr>
                <p:custDataLst>
                  <p:tags r:id="rId319"/>
                </p:custDataLst>
              </p:nvPr>
            </p:nvSpPr>
            <p:spPr>
              <a:xfrm>
                <a:off x="9287442" y="4075109"/>
                <a:ext cx="384748"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3" name="矩形 202">
                <a:extLst>
                  <a:ext uri="{FF2B5EF4-FFF2-40B4-BE49-F238E27FC236}">
                    <a16:creationId xmlns:a16="http://schemas.microsoft.com/office/drawing/2014/main" id="{A3F0A9C7-3EFC-4F45-DFC3-B19500FA1BAB}"/>
                  </a:ext>
                </a:extLst>
              </p:cNvPr>
              <p:cNvSpPr/>
              <p:nvPr>
                <p:custDataLst>
                  <p:tags r:id="rId320"/>
                </p:custDataLst>
              </p:nvPr>
            </p:nvSpPr>
            <p:spPr>
              <a:xfrm>
                <a:off x="9672190" y="4075109"/>
                <a:ext cx="384747" cy="3847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4" name="矩形 203">
                <a:extLst>
                  <a:ext uri="{FF2B5EF4-FFF2-40B4-BE49-F238E27FC236}">
                    <a16:creationId xmlns:a16="http://schemas.microsoft.com/office/drawing/2014/main" id="{53A2842D-3919-FBEF-47E1-22DBE91A0606}"/>
                  </a:ext>
                </a:extLst>
              </p:cNvPr>
              <p:cNvSpPr/>
              <p:nvPr>
                <p:custDataLst>
                  <p:tags r:id="rId321"/>
                </p:custDataLst>
              </p:nvPr>
            </p:nvSpPr>
            <p:spPr>
              <a:xfrm>
                <a:off x="813320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5" name="矩形 204">
                <a:extLst>
                  <a:ext uri="{FF2B5EF4-FFF2-40B4-BE49-F238E27FC236}">
                    <a16:creationId xmlns:a16="http://schemas.microsoft.com/office/drawing/2014/main" id="{7792E447-4AB9-5CCE-A97C-4B351865D8D6}"/>
                  </a:ext>
                </a:extLst>
              </p:cNvPr>
              <p:cNvSpPr/>
              <p:nvPr>
                <p:custDataLst>
                  <p:tags r:id="rId322"/>
                </p:custDataLst>
              </p:nvPr>
            </p:nvSpPr>
            <p:spPr>
              <a:xfrm>
                <a:off x="8517948"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 name="矩形 205">
                <a:extLst>
                  <a:ext uri="{FF2B5EF4-FFF2-40B4-BE49-F238E27FC236}">
                    <a16:creationId xmlns:a16="http://schemas.microsoft.com/office/drawing/2014/main" id="{7E1DCADE-6AAA-2493-B8FE-4B0DD22D6358}"/>
                  </a:ext>
                </a:extLst>
              </p:cNvPr>
              <p:cNvSpPr/>
              <p:nvPr>
                <p:custDataLst>
                  <p:tags r:id="rId323"/>
                </p:custDataLst>
              </p:nvPr>
            </p:nvSpPr>
            <p:spPr>
              <a:xfrm>
                <a:off x="8902695"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 name="矩形 206">
                <a:extLst>
                  <a:ext uri="{FF2B5EF4-FFF2-40B4-BE49-F238E27FC236}">
                    <a16:creationId xmlns:a16="http://schemas.microsoft.com/office/drawing/2014/main" id="{41F66C8C-B3CE-2BD1-32C5-51DCE9037A60}"/>
                  </a:ext>
                </a:extLst>
              </p:cNvPr>
              <p:cNvSpPr/>
              <p:nvPr>
                <p:custDataLst>
                  <p:tags r:id="rId324"/>
                </p:custDataLst>
              </p:nvPr>
            </p:nvSpPr>
            <p:spPr>
              <a:xfrm>
                <a:off x="9287442" y="4459856"/>
                <a:ext cx="384748"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8" name="矩形 207">
                <a:extLst>
                  <a:ext uri="{FF2B5EF4-FFF2-40B4-BE49-F238E27FC236}">
                    <a16:creationId xmlns:a16="http://schemas.microsoft.com/office/drawing/2014/main" id="{76D71D9D-CD11-D203-7A0E-AD00C60B1235}"/>
                  </a:ext>
                </a:extLst>
              </p:cNvPr>
              <p:cNvSpPr/>
              <p:nvPr>
                <p:custDataLst>
                  <p:tags r:id="rId325"/>
                </p:custDataLst>
              </p:nvPr>
            </p:nvSpPr>
            <p:spPr>
              <a:xfrm>
                <a:off x="9672190" y="4459856"/>
                <a:ext cx="384747" cy="3847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09" name="群組 208">
              <a:extLst>
                <a:ext uri="{FF2B5EF4-FFF2-40B4-BE49-F238E27FC236}">
                  <a16:creationId xmlns:a16="http://schemas.microsoft.com/office/drawing/2014/main" id="{C5913812-843B-A6E7-233D-E85A900E220A}"/>
                </a:ext>
              </a:extLst>
            </p:cNvPr>
            <p:cNvGrpSpPr/>
            <p:nvPr/>
          </p:nvGrpSpPr>
          <p:grpSpPr>
            <a:xfrm>
              <a:off x="7225749" y="5074669"/>
              <a:ext cx="1015318" cy="1015318"/>
              <a:chOff x="7363704" y="2151370"/>
              <a:chExt cx="3462730" cy="3462730"/>
            </a:xfrm>
            <a:solidFill>
              <a:schemeClr val="tx1"/>
            </a:solidFill>
          </p:grpSpPr>
          <p:sp>
            <p:nvSpPr>
              <p:cNvPr id="210" name="矩形 209">
                <a:extLst>
                  <a:ext uri="{FF2B5EF4-FFF2-40B4-BE49-F238E27FC236}">
                    <a16:creationId xmlns:a16="http://schemas.microsoft.com/office/drawing/2014/main" id="{9495F599-E14B-0F17-1AC6-5D092ED4F46D}"/>
                  </a:ext>
                </a:extLst>
              </p:cNvPr>
              <p:cNvSpPr/>
              <p:nvPr>
                <p:custDataLst>
                  <p:tags r:id="rId245"/>
                </p:custDataLst>
              </p:nvPr>
            </p:nvSpPr>
            <p:spPr>
              <a:xfrm>
                <a:off x="7363704"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1" name="矩形 210">
                <a:extLst>
                  <a:ext uri="{FF2B5EF4-FFF2-40B4-BE49-F238E27FC236}">
                    <a16:creationId xmlns:a16="http://schemas.microsoft.com/office/drawing/2014/main" id="{BDD6A8A7-1E64-7426-80CF-25BACCD1A958}"/>
                  </a:ext>
                </a:extLst>
              </p:cNvPr>
              <p:cNvSpPr/>
              <p:nvPr>
                <p:custDataLst>
                  <p:tags r:id="rId246"/>
                </p:custDataLst>
              </p:nvPr>
            </p:nvSpPr>
            <p:spPr>
              <a:xfrm>
                <a:off x="774845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2" name="矩形 211">
                <a:extLst>
                  <a:ext uri="{FF2B5EF4-FFF2-40B4-BE49-F238E27FC236}">
                    <a16:creationId xmlns:a16="http://schemas.microsoft.com/office/drawing/2014/main" id="{2C52C16A-4209-E039-19F1-0D812A6C3C16}"/>
                  </a:ext>
                </a:extLst>
              </p:cNvPr>
              <p:cNvSpPr/>
              <p:nvPr>
                <p:custDataLst>
                  <p:tags r:id="rId247"/>
                </p:custDataLst>
              </p:nvPr>
            </p:nvSpPr>
            <p:spPr>
              <a:xfrm>
                <a:off x="813320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3" name="矩形 212">
                <a:extLst>
                  <a:ext uri="{FF2B5EF4-FFF2-40B4-BE49-F238E27FC236}">
                    <a16:creationId xmlns:a16="http://schemas.microsoft.com/office/drawing/2014/main" id="{F9AD998F-D2E3-8F8F-96C4-F883D7440CA7}"/>
                  </a:ext>
                </a:extLst>
              </p:cNvPr>
              <p:cNvSpPr/>
              <p:nvPr>
                <p:custDataLst>
                  <p:tags r:id="rId248"/>
                </p:custDataLst>
              </p:nvPr>
            </p:nvSpPr>
            <p:spPr>
              <a:xfrm>
                <a:off x="8517948"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4" name="矩形 213">
                <a:extLst>
                  <a:ext uri="{FF2B5EF4-FFF2-40B4-BE49-F238E27FC236}">
                    <a16:creationId xmlns:a16="http://schemas.microsoft.com/office/drawing/2014/main" id="{37053907-FACB-5F1F-9335-7C40881E4E8C}"/>
                  </a:ext>
                </a:extLst>
              </p:cNvPr>
              <p:cNvSpPr/>
              <p:nvPr>
                <p:custDataLst>
                  <p:tags r:id="rId249"/>
                </p:custDataLst>
              </p:nvPr>
            </p:nvSpPr>
            <p:spPr>
              <a:xfrm>
                <a:off x="8902695"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5" name="矩形 214">
                <a:extLst>
                  <a:ext uri="{FF2B5EF4-FFF2-40B4-BE49-F238E27FC236}">
                    <a16:creationId xmlns:a16="http://schemas.microsoft.com/office/drawing/2014/main" id="{FAA3171E-90F0-FE29-DDC9-150039BD7C7D}"/>
                  </a:ext>
                </a:extLst>
              </p:cNvPr>
              <p:cNvSpPr/>
              <p:nvPr>
                <p:custDataLst>
                  <p:tags r:id="rId250"/>
                </p:custDataLst>
              </p:nvPr>
            </p:nvSpPr>
            <p:spPr>
              <a:xfrm>
                <a:off x="928744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6" name="矩形 215">
                <a:extLst>
                  <a:ext uri="{FF2B5EF4-FFF2-40B4-BE49-F238E27FC236}">
                    <a16:creationId xmlns:a16="http://schemas.microsoft.com/office/drawing/2014/main" id="{54DC7ECF-68EC-DD31-C5D4-79FD9DB30854}"/>
                  </a:ext>
                </a:extLst>
              </p:cNvPr>
              <p:cNvSpPr/>
              <p:nvPr>
                <p:custDataLst>
                  <p:tags r:id="rId251"/>
                </p:custDataLst>
              </p:nvPr>
            </p:nvSpPr>
            <p:spPr>
              <a:xfrm>
                <a:off x="967219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7" name="矩形 216">
                <a:extLst>
                  <a:ext uri="{FF2B5EF4-FFF2-40B4-BE49-F238E27FC236}">
                    <a16:creationId xmlns:a16="http://schemas.microsoft.com/office/drawing/2014/main" id="{2119B991-79A4-7100-17FD-E3E568E13D3F}"/>
                  </a:ext>
                </a:extLst>
              </p:cNvPr>
              <p:cNvSpPr/>
              <p:nvPr>
                <p:custDataLst>
                  <p:tags r:id="rId252"/>
                </p:custDataLst>
              </p:nvPr>
            </p:nvSpPr>
            <p:spPr>
              <a:xfrm>
                <a:off x="10056938"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8" name="矩形 217">
                <a:extLst>
                  <a:ext uri="{FF2B5EF4-FFF2-40B4-BE49-F238E27FC236}">
                    <a16:creationId xmlns:a16="http://schemas.microsoft.com/office/drawing/2014/main" id="{8E9DD922-AAFA-F739-679C-B044D4155850}"/>
                  </a:ext>
                </a:extLst>
              </p:cNvPr>
              <p:cNvSpPr/>
              <p:nvPr>
                <p:custDataLst>
                  <p:tags r:id="rId253"/>
                </p:custDataLst>
              </p:nvPr>
            </p:nvSpPr>
            <p:spPr>
              <a:xfrm>
                <a:off x="10441686"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9" name="矩形 218">
                <a:extLst>
                  <a:ext uri="{FF2B5EF4-FFF2-40B4-BE49-F238E27FC236}">
                    <a16:creationId xmlns:a16="http://schemas.microsoft.com/office/drawing/2014/main" id="{795B875C-67BB-FA3F-F1EC-22814995580E}"/>
                  </a:ext>
                </a:extLst>
              </p:cNvPr>
              <p:cNvSpPr/>
              <p:nvPr>
                <p:custDataLst>
                  <p:tags r:id="rId254"/>
                </p:custDataLst>
              </p:nvPr>
            </p:nvSpPr>
            <p:spPr>
              <a:xfrm>
                <a:off x="7363704"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0" name="矩形 219">
                <a:extLst>
                  <a:ext uri="{FF2B5EF4-FFF2-40B4-BE49-F238E27FC236}">
                    <a16:creationId xmlns:a16="http://schemas.microsoft.com/office/drawing/2014/main" id="{C668DAC3-6569-5E35-B118-F5C4BC4F481A}"/>
                  </a:ext>
                </a:extLst>
              </p:cNvPr>
              <p:cNvSpPr/>
              <p:nvPr>
                <p:custDataLst>
                  <p:tags r:id="rId255"/>
                </p:custDataLst>
              </p:nvPr>
            </p:nvSpPr>
            <p:spPr>
              <a:xfrm>
                <a:off x="774845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1" name="矩形 220">
                <a:extLst>
                  <a:ext uri="{FF2B5EF4-FFF2-40B4-BE49-F238E27FC236}">
                    <a16:creationId xmlns:a16="http://schemas.microsoft.com/office/drawing/2014/main" id="{F33321B2-2F87-2B8D-353C-B8209481F321}"/>
                  </a:ext>
                </a:extLst>
              </p:cNvPr>
              <p:cNvSpPr/>
              <p:nvPr>
                <p:custDataLst>
                  <p:tags r:id="rId256"/>
                </p:custDataLst>
              </p:nvPr>
            </p:nvSpPr>
            <p:spPr>
              <a:xfrm>
                <a:off x="813320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2" name="矩形 221">
                <a:extLst>
                  <a:ext uri="{FF2B5EF4-FFF2-40B4-BE49-F238E27FC236}">
                    <a16:creationId xmlns:a16="http://schemas.microsoft.com/office/drawing/2014/main" id="{AF3CD23F-50C0-417A-5BBC-AC71CE027DD6}"/>
                  </a:ext>
                </a:extLst>
              </p:cNvPr>
              <p:cNvSpPr/>
              <p:nvPr>
                <p:custDataLst>
                  <p:tags r:id="rId257"/>
                </p:custDataLst>
              </p:nvPr>
            </p:nvSpPr>
            <p:spPr>
              <a:xfrm>
                <a:off x="8517948"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3" name="矩形 222">
                <a:extLst>
                  <a:ext uri="{FF2B5EF4-FFF2-40B4-BE49-F238E27FC236}">
                    <a16:creationId xmlns:a16="http://schemas.microsoft.com/office/drawing/2014/main" id="{B8B3995D-C3F2-68E0-B41C-DAAD8408643F}"/>
                  </a:ext>
                </a:extLst>
              </p:cNvPr>
              <p:cNvSpPr/>
              <p:nvPr>
                <p:custDataLst>
                  <p:tags r:id="rId258"/>
                </p:custDataLst>
              </p:nvPr>
            </p:nvSpPr>
            <p:spPr>
              <a:xfrm>
                <a:off x="8902695"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4" name="矩形 223">
                <a:extLst>
                  <a:ext uri="{FF2B5EF4-FFF2-40B4-BE49-F238E27FC236}">
                    <a16:creationId xmlns:a16="http://schemas.microsoft.com/office/drawing/2014/main" id="{ED4143CC-9AE7-0B7D-C982-F39F1316E4F7}"/>
                  </a:ext>
                </a:extLst>
              </p:cNvPr>
              <p:cNvSpPr/>
              <p:nvPr>
                <p:custDataLst>
                  <p:tags r:id="rId259"/>
                </p:custDataLst>
              </p:nvPr>
            </p:nvSpPr>
            <p:spPr>
              <a:xfrm>
                <a:off x="928744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5" name="矩形 224">
                <a:extLst>
                  <a:ext uri="{FF2B5EF4-FFF2-40B4-BE49-F238E27FC236}">
                    <a16:creationId xmlns:a16="http://schemas.microsoft.com/office/drawing/2014/main" id="{E968E396-BB48-B23C-84E9-C54D4E61FEC0}"/>
                  </a:ext>
                </a:extLst>
              </p:cNvPr>
              <p:cNvSpPr/>
              <p:nvPr>
                <p:custDataLst>
                  <p:tags r:id="rId260"/>
                </p:custDataLst>
              </p:nvPr>
            </p:nvSpPr>
            <p:spPr>
              <a:xfrm>
                <a:off x="967219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6" name="矩形 225">
                <a:extLst>
                  <a:ext uri="{FF2B5EF4-FFF2-40B4-BE49-F238E27FC236}">
                    <a16:creationId xmlns:a16="http://schemas.microsoft.com/office/drawing/2014/main" id="{8EE0C738-CE3E-CC88-C16F-B3C62DC84797}"/>
                  </a:ext>
                </a:extLst>
              </p:cNvPr>
              <p:cNvSpPr/>
              <p:nvPr>
                <p:custDataLst>
                  <p:tags r:id="rId261"/>
                </p:custDataLst>
              </p:nvPr>
            </p:nvSpPr>
            <p:spPr>
              <a:xfrm>
                <a:off x="10056938"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7" name="矩形 226">
                <a:extLst>
                  <a:ext uri="{FF2B5EF4-FFF2-40B4-BE49-F238E27FC236}">
                    <a16:creationId xmlns:a16="http://schemas.microsoft.com/office/drawing/2014/main" id="{D7BC10BC-32DA-43F1-2DE5-F40EF481FAD6}"/>
                  </a:ext>
                </a:extLst>
              </p:cNvPr>
              <p:cNvSpPr/>
              <p:nvPr>
                <p:custDataLst>
                  <p:tags r:id="rId262"/>
                </p:custDataLst>
              </p:nvPr>
            </p:nvSpPr>
            <p:spPr>
              <a:xfrm>
                <a:off x="10441686"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8" name="矩形 227">
                <a:extLst>
                  <a:ext uri="{FF2B5EF4-FFF2-40B4-BE49-F238E27FC236}">
                    <a16:creationId xmlns:a16="http://schemas.microsoft.com/office/drawing/2014/main" id="{3555F08E-2E14-B7F0-024C-0E70559F3BE0}"/>
                  </a:ext>
                </a:extLst>
              </p:cNvPr>
              <p:cNvSpPr/>
              <p:nvPr>
                <p:custDataLst>
                  <p:tags r:id="rId263"/>
                </p:custDataLst>
              </p:nvPr>
            </p:nvSpPr>
            <p:spPr>
              <a:xfrm>
                <a:off x="7363704"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9" name="矩形 228">
                <a:extLst>
                  <a:ext uri="{FF2B5EF4-FFF2-40B4-BE49-F238E27FC236}">
                    <a16:creationId xmlns:a16="http://schemas.microsoft.com/office/drawing/2014/main" id="{E8DB7964-08E2-DF55-ED97-3E726120C588}"/>
                  </a:ext>
                </a:extLst>
              </p:cNvPr>
              <p:cNvSpPr/>
              <p:nvPr>
                <p:custDataLst>
                  <p:tags r:id="rId264"/>
                </p:custDataLst>
              </p:nvPr>
            </p:nvSpPr>
            <p:spPr>
              <a:xfrm>
                <a:off x="774845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0" name="矩形 229">
                <a:extLst>
                  <a:ext uri="{FF2B5EF4-FFF2-40B4-BE49-F238E27FC236}">
                    <a16:creationId xmlns:a16="http://schemas.microsoft.com/office/drawing/2014/main" id="{CA30B320-0F91-785C-353D-618E17EEB414}"/>
                  </a:ext>
                </a:extLst>
              </p:cNvPr>
              <p:cNvSpPr/>
              <p:nvPr>
                <p:custDataLst>
                  <p:tags r:id="rId265"/>
                </p:custDataLst>
              </p:nvPr>
            </p:nvSpPr>
            <p:spPr>
              <a:xfrm>
                <a:off x="813320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1" name="矩形 230">
                <a:extLst>
                  <a:ext uri="{FF2B5EF4-FFF2-40B4-BE49-F238E27FC236}">
                    <a16:creationId xmlns:a16="http://schemas.microsoft.com/office/drawing/2014/main" id="{E0ECE00D-12AB-B0F5-82F4-092217BB2237}"/>
                  </a:ext>
                </a:extLst>
              </p:cNvPr>
              <p:cNvSpPr/>
              <p:nvPr>
                <p:custDataLst>
                  <p:tags r:id="rId266"/>
                </p:custDataLst>
              </p:nvPr>
            </p:nvSpPr>
            <p:spPr>
              <a:xfrm>
                <a:off x="8517948"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2" name="矩形 231">
                <a:extLst>
                  <a:ext uri="{FF2B5EF4-FFF2-40B4-BE49-F238E27FC236}">
                    <a16:creationId xmlns:a16="http://schemas.microsoft.com/office/drawing/2014/main" id="{988A265B-BB45-364B-6752-713B454F82E8}"/>
                  </a:ext>
                </a:extLst>
              </p:cNvPr>
              <p:cNvSpPr/>
              <p:nvPr>
                <p:custDataLst>
                  <p:tags r:id="rId267"/>
                </p:custDataLst>
              </p:nvPr>
            </p:nvSpPr>
            <p:spPr>
              <a:xfrm>
                <a:off x="8902695"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3" name="矩形 232">
                <a:extLst>
                  <a:ext uri="{FF2B5EF4-FFF2-40B4-BE49-F238E27FC236}">
                    <a16:creationId xmlns:a16="http://schemas.microsoft.com/office/drawing/2014/main" id="{BCBB7D2D-947D-B4B3-DD71-A03C661157A6}"/>
                  </a:ext>
                </a:extLst>
              </p:cNvPr>
              <p:cNvSpPr/>
              <p:nvPr>
                <p:custDataLst>
                  <p:tags r:id="rId268"/>
                </p:custDataLst>
              </p:nvPr>
            </p:nvSpPr>
            <p:spPr>
              <a:xfrm>
                <a:off x="928744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4" name="矩形 233">
                <a:extLst>
                  <a:ext uri="{FF2B5EF4-FFF2-40B4-BE49-F238E27FC236}">
                    <a16:creationId xmlns:a16="http://schemas.microsoft.com/office/drawing/2014/main" id="{22C0B28D-4421-3E86-F16C-44435F5E2B05}"/>
                  </a:ext>
                </a:extLst>
              </p:cNvPr>
              <p:cNvSpPr/>
              <p:nvPr>
                <p:custDataLst>
                  <p:tags r:id="rId269"/>
                </p:custDataLst>
              </p:nvPr>
            </p:nvSpPr>
            <p:spPr>
              <a:xfrm>
                <a:off x="967219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5" name="矩形 234">
                <a:extLst>
                  <a:ext uri="{FF2B5EF4-FFF2-40B4-BE49-F238E27FC236}">
                    <a16:creationId xmlns:a16="http://schemas.microsoft.com/office/drawing/2014/main" id="{D46536A4-142D-F0BA-D6C3-DE200F0D3274}"/>
                  </a:ext>
                </a:extLst>
              </p:cNvPr>
              <p:cNvSpPr/>
              <p:nvPr>
                <p:custDataLst>
                  <p:tags r:id="rId270"/>
                </p:custDataLst>
              </p:nvPr>
            </p:nvSpPr>
            <p:spPr>
              <a:xfrm>
                <a:off x="10056938"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6" name="矩形 235">
                <a:extLst>
                  <a:ext uri="{FF2B5EF4-FFF2-40B4-BE49-F238E27FC236}">
                    <a16:creationId xmlns:a16="http://schemas.microsoft.com/office/drawing/2014/main" id="{CADEAB75-47CD-7955-BE8A-463F7E9983A5}"/>
                  </a:ext>
                </a:extLst>
              </p:cNvPr>
              <p:cNvSpPr/>
              <p:nvPr>
                <p:custDataLst>
                  <p:tags r:id="rId271"/>
                </p:custDataLst>
              </p:nvPr>
            </p:nvSpPr>
            <p:spPr>
              <a:xfrm>
                <a:off x="10441686"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7" name="矩形 236">
                <a:extLst>
                  <a:ext uri="{FF2B5EF4-FFF2-40B4-BE49-F238E27FC236}">
                    <a16:creationId xmlns:a16="http://schemas.microsoft.com/office/drawing/2014/main" id="{B69E7F5A-F3F6-E365-10B5-B798BEAF0884}"/>
                  </a:ext>
                </a:extLst>
              </p:cNvPr>
              <p:cNvSpPr/>
              <p:nvPr>
                <p:custDataLst>
                  <p:tags r:id="rId272"/>
                </p:custDataLst>
              </p:nvPr>
            </p:nvSpPr>
            <p:spPr>
              <a:xfrm>
                <a:off x="7363704"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8" name="矩形 237">
                <a:extLst>
                  <a:ext uri="{FF2B5EF4-FFF2-40B4-BE49-F238E27FC236}">
                    <a16:creationId xmlns:a16="http://schemas.microsoft.com/office/drawing/2014/main" id="{41C08BAD-2D52-3CE6-A2A6-A081AAD01279}"/>
                  </a:ext>
                </a:extLst>
              </p:cNvPr>
              <p:cNvSpPr/>
              <p:nvPr>
                <p:custDataLst>
                  <p:tags r:id="rId273"/>
                </p:custDataLst>
              </p:nvPr>
            </p:nvSpPr>
            <p:spPr>
              <a:xfrm>
                <a:off x="774845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9" name="矩形 238">
                <a:extLst>
                  <a:ext uri="{FF2B5EF4-FFF2-40B4-BE49-F238E27FC236}">
                    <a16:creationId xmlns:a16="http://schemas.microsoft.com/office/drawing/2014/main" id="{EDED3A4D-A53B-58EE-6C20-2CE5DA132C7A}"/>
                  </a:ext>
                </a:extLst>
              </p:cNvPr>
              <p:cNvSpPr/>
              <p:nvPr>
                <p:custDataLst>
                  <p:tags r:id="rId274"/>
                </p:custDataLst>
              </p:nvPr>
            </p:nvSpPr>
            <p:spPr>
              <a:xfrm>
                <a:off x="813320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0" name="矩形 239">
                <a:extLst>
                  <a:ext uri="{FF2B5EF4-FFF2-40B4-BE49-F238E27FC236}">
                    <a16:creationId xmlns:a16="http://schemas.microsoft.com/office/drawing/2014/main" id="{B61F679A-07EC-C1C0-C775-50DE9E637E47}"/>
                  </a:ext>
                </a:extLst>
              </p:cNvPr>
              <p:cNvSpPr/>
              <p:nvPr>
                <p:custDataLst>
                  <p:tags r:id="rId275"/>
                </p:custDataLst>
              </p:nvPr>
            </p:nvSpPr>
            <p:spPr>
              <a:xfrm>
                <a:off x="8517948"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1" name="矩形 240">
                <a:extLst>
                  <a:ext uri="{FF2B5EF4-FFF2-40B4-BE49-F238E27FC236}">
                    <a16:creationId xmlns:a16="http://schemas.microsoft.com/office/drawing/2014/main" id="{0B827D62-535A-A053-52CC-E0A29B36E938}"/>
                  </a:ext>
                </a:extLst>
              </p:cNvPr>
              <p:cNvSpPr/>
              <p:nvPr>
                <p:custDataLst>
                  <p:tags r:id="rId276"/>
                </p:custDataLst>
              </p:nvPr>
            </p:nvSpPr>
            <p:spPr>
              <a:xfrm>
                <a:off x="8902695"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2" name="矩形 241">
                <a:extLst>
                  <a:ext uri="{FF2B5EF4-FFF2-40B4-BE49-F238E27FC236}">
                    <a16:creationId xmlns:a16="http://schemas.microsoft.com/office/drawing/2014/main" id="{7E59D2D6-9898-14B9-EDA7-CCE14C9AD197}"/>
                  </a:ext>
                </a:extLst>
              </p:cNvPr>
              <p:cNvSpPr/>
              <p:nvPr>
                <p:custDataLst>
                  <p:tags r:id="rId277"/>
                </p:custDataLst>
              </p:nvPr>
            </p:nvSpPr>
            <p:spPr>
              <a:xfrm>
                <a:off x="928744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3" name="矩形 242">
                <a:extLst>
                  <a:ext uri="{FF2B5EF4-FFF2-40B4-BE49-F238E27FC236}">
                    <a16:creationId xmlns:a16="http://schemas.microsoft.com/office/drawing/2014/main" id="{F26BAB6B-0B27-8F97-CFD3-21AA08CB613E}"/>
                  </a:ext>
                </a:extLst>
              </p:cNvPr>
              <p:cNvSpPr/>
              <p:nvPr>
                <p:custDataLst>
                  <p:tags r:id="rId278"/>
                </p:custDataLst>
              </p:nvPr>
            </p:nvSpPr>
            <p:spPr>
              <a:xfrm>
                <a:off x="967219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4" name="矩形 243">
                <a:extLst>
                  <a:ext uri="{FF2B5EF4-FFF2-40B4-BE49-F238E27FC236}">
                    <a16:creationId xmlns:a16="http://schemas.microsoft.com/office/drawing/2014/main" id="{03AE82DA-09F8-7BC3-2529-1F04CB0F1F8D}"/>
                  </a:ext>
                </a:extLst>
              </p:cNvPr>
              <p:cNvSpPr/>
              <p:nvPr>
                <p:custDataLst>
                  <p:tags r:id="rId279"/>
                </p:custDataLst>
              </p:nvPr>
            </p:nvSpPr>
            <p:spPr>
              <a:xfrm>
                <a:off x="10056938"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5" name="矩形 244">
                <a:extLst>
                  <a:ext uri="{FF2B5EF4-FFF2-40B4-BE49-F238E27FC236}">
                    <a16:creationId xmlns:a16="http://schemas.microsoft.com/office/drawing/2014/main" id="{AC6722F8-0AB8-CFE4-262E-8B079A2705AF}"/>
                  </a:ext>
                </a:extLst>
              </p:cNvPr>
              <p:cNvSpPr/>
              <p:nvPr>
                <p:custDataLst>
                  <p:tags r:id="rId280"/>
                </p:custDataLst>
              </p:nvPr>
            </p:nvSpPr>
            <p:spPr>
              <a:xfrm>
                <a:off x="10441686"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6" name="矩形 245">
                <a:extLst>
                  <a:ext uri="{FF2B5EF4-FFF2-40B4-BE49-F238E27FC236}">
                    <a16:creationId xmlns:a16="http://schemas.microsoft.com/office/drawing/2014/main" id="{AABD3185-B883-C41A-8DF0-AD3E3CAEE106}"/>
                  </a:ext>
                </a:extLst>
              </p:cNvPr>
              <p:cNvSpPr/>
              <p:nvPr>
                <p:custDataLst>
                  <p:tags r:id="rId281"/>
                </p:custDataLst>
              </p:nvPr>
            </p:nvSpPr>
            <p:spPr>
              <a:xfrm>
                <a:off x="7363704"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7" name="矩形 246">
                <a:extLst>
                  <a:ext uri="{FF2B5EF4-FFF2-40B4-BE49-F238E27FC236}">
                    <a16:creationId xmlns:a16="http://schemas.microsoft.com/office/drawing/2014/main" id="{406AC200-2AFC-9A60-0ADE-184AEB8E167F}"/>
                  </a:ext>
                </a:extLst>
              </p:cNvPr>
              <p:cNvSpPr/>
              <p:nvPr>
                <p:custDataLst>
                  <p:tags r:id="rId282"/>
                </p:custDataLst>
              </p:nvPr>
            </p:nvSpPr>
            <p:spPr>
              <a:xfrm>
                <a:off x="7748452"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8" name="矩形 247">
                <a:extLst>
                  <a:ext uri="{FF2B5EF4-FFF2-40B4-BE49-F238E27FC236}">
                    <a16:creationId xmlns:a16="http://schemas.microsoft.com/office/drawing/2014/main" id="{8692BA0E-B1BA-7EBD-42BB-B2AF91F260CC}"/>
                  </a:ext>
                </a:extLst>
              </p:cNvPr>
              <p:cNvSpPr/>
              <p:nvPr>
                <p:custDataLst>
                  <p:tags r:id="rId283"/>
                </p:custDataLst>
              </p:nvPr>
            </p:nvSpPr>
            <p:spPr>
              <a:xfrm>
                <a:off x="10056938" y="2920867"/>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9" name="矩形 248">
                <a:extLst>
                  <a:ext uri="{FF2B5EF4-FFF2-40B4-BE49-F238E27FC236}">
                    <a16:creationId xmlns:a16="http://schemas.microsoft.com/office/drawing/2014/main" id="{A9D5E989-D0A9-2CFE-DC38-98E6F6788BA7}"/>
                  </a:ext>
                </a:extLst>
              </p:cNvPr>
              <p:cNvSpPr/>
              <p:nvPr>
                <p:custDataLst>
                  <p:tags r:id="rId284"/>
                </p:custDataLst>
              </p:nvPr>
            </p:nvSpPr>
            <p:spPr>
              <a:xfrm>
                <a:off x="10441686"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0" name="矩形 249">
                <a:extLst>
                  <a:ext uri="{FF2B5EF4-FFF2-40B4-BE49-F238E27FC236}">
                    <a16:creationId xmlns:a16="http://schemas.microsoft.com/office/drawing/2014/main" id="{F2128A26-F5C6-DE80-6966-916B778D4B85}"/>
                  </a:ext>
                </a:extLst>
              </p:cNvPr>
              <p:cNvSpPr/>
              <p:nvPr>
                <p:custDataLst>
                  <p:tags r:id="rId285"/>
                </p:custDataLst>
              </p:nvPr>
            </p:nvSpPr>
            <p:spPr>
              <a:xfrm>
                <a:off x="7363704"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1" name="矩形 250">
                <a:extLst>
                  <a:ext uri="{FF2B5EF4-FFF2-40B4-BE49-F238E27FC236}">
                    <a16:creationId xmlns:a16="http://schemas.microsoft.com/office/drawing/2014/main" id="{C690F71A-512E-8C47-1950-1E89F4A27966}"/>
                  </a:ext>
                </a:extLst>
              </p:cNvPr>
              <p:cNvSpPr/>
              <p:nvPr>
                <p:custDataLst>
                  <p:tags r:id="rId286"/>
                </p:custDataLst>
              </p:nvPr>
            </p:nvSpPr>
            <p:spPr>
              <a:xfrm>
                <a:off x="7748452"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2" name="矩形 251">
                <a:extLst>
                  <a:ext uri="{FF2B5EF4-FFF2-40B4-BE49-F238E27FC236}">
                    <a16:creationId xmlns:a16="http://schemas.microsoft.com/office/drawing/2014/main" id="{6EC1DA6A-EFBC-F4D1-E45F-C7C7CB9D1DA4}"/>
                  </a:ext>
                </a:extLst>
              </p:cNvPr>
              <p:cNvSpPr/>
              <p:nvPr>
                <p:custDataLst>
                  <p:tags r:id="rId287"/>
                </p:custDataLst>
              </p:nvPr>
            </p:nvSpPr>
            <p:spPr>
              <a:xfrm>
                <a:off x="10056938" y="3305613"/>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3" name="矩形 252">
                <a:extLst>
                  <a:ext uri="{FF2B5EF4-FFF2-40B4-BE49-F238E27FC236}">
                    <a16:creationId xmlns:a16="http://schemas.microsoft.com/office/drawing/2014/main" id="{0F89AA1F-394B-179C-A776-3BF8F283F087}"/>
                  </a:ext>
                </a:extLst>
              </p:cNvPr>
              <p:cNvSpPr/>
              <p:nvPr>
                <p:custDataLst>
                  <p:tags r:id="rId288"/>
                </p:custDataLst>
              </p:nvPr>
            </p:nvSpPr>
            <p:spPr>
              <a:xfrm>
                <a:off x="10441686"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4" name="矩形 253">
                <a:extLst>
                  <a:ext uri="{FF2B5EF4-FFF2-40B4-BE49-F238E27FC236}">
                    <a16:creationId xmlns:a16="http://schemas.microsoft.com/office/drawing/2014/main" id="{4E41ACE8-2723-B68D-22A1-4A907095442C}"/>
                  </a:ext>
                </a:extLst>
              </p:cNvPr>
              <p:cNvSpPr/>
              <p:nvPr>
                <p:custDataLst>
                  <p:tags r:id="rId289"/>
                </p:custDataLst>
              </p:nvPr>
            </p:nvSpPr>
            <p:spPr>
              <a:xfrm>
                <a:off x="7363704"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5" name="矩形 254">
                <a:extLst>
                  <a:ext uri="{FF2B5EF4-FFF2-40B4-BE49-F238E27FC236}">
                    <a16:creationId xmlns:a16="http://schemas.microsoft.com/office/drawing/2014/main" id="{AB957D43-7EB0-5514-36E6-CC23C88FA148}"/>
                  </a:ext>
                </a:extLst>
              </p:cNvPr>
              <p:cNvSpPr/>
              <p:nvPr>
                <p:custDataLst>
                  <p:tags r:id="rId290"/>
                </p:custDataLst>
              </p:nvPr>
            </p:nvSpPr>
            <p:spPr>
              <a:xfrm>
                <a:off x="7748452"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6" name="矩形 255">
                <a:extLst>
                  <a:ext uri="{FF2B5EF4-FFF2-40B4-BE49-F238E27FC236}">
                    <a16:creationId xmlns:a16="http://schemas.microsoft.com/office/drawing/2014/main" id="{7FA1FA5A-8EAB-94E1-7F5E-5A8B24DB6E52}"/>
                  </a:ext>
                </a:extLst>
              </p:cNvPr>
              <p:cNvSpPr/>
              <p:nvPr>
                <p:custDataLst>
                  <p:tags r:id="rId291"/>
                </p:custDataLst>
              </p:nvPr>
            </p:nvSpPr>
            <p:spPr>
              <a:xfrm>
                <a:off x="10056938" y="3690361"/>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7" name="矩形 256">
                <a:extLst>
                  <a:ext uri="{FF2B5EF4-FFF2-40B4-BE49-F238E27FC236}">
                    <a16:creationId xmlns:a16="http://schemas.microsoft.com/office/drawing/2014/main" id="{63176030-B8FD-C091-6F99-04F6BDC7210B}"/>
                  </a:ext>
                </a:extLst>
              </p:cNvPr>
              <p:cNvSpPr/>
              <p:nvPr>
                <p:custDataLst>
                  <p:tags r:id="rId292"/>
                </p:custDataLst>
              </p:nvPr>
            </p:nvSpPr>
            <p:spPr>
              <a:xfrm>
                <a:off x="10441686"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8" name="矩形 257">
                <a:extLst>
                  <a:ext uri="{FF2B5EF4-FFF2-40B4-BE49-F238E27FC236}">
                    <a16:creationId xmlns:a16="http://schemas.microsoft.com/office/drawing/2014/main" id="{AB23A489-D007-084B-60CA-D0C31C7BDACD}"/>
                  </a:ext>
                </a:extLst>
              </p:cNvPr>
              <p:cNvSpPr/>
              <p:nvPr>
                <p:custDataLst>
                  <p:tags r:id="rId293"/>
                </p:custDataLst>
              </p:nvPr>
            </p:nvSpPr>
            <p:spPr>
              <a:xfrm>
                <a:off x="7363704"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9" name="矩形 258">
                <a:extLst>
                  <a:ext uri="{FF2B5EF4-FFF2-40B4-BE49-F238E27FC236}">
                    <a16:creationId xmlns:a16="http://schemas.microsoft.com/office/drawing/2014/main" id="{A6C64121-3734-60F1-EC33-36CE1A95A30C}"/>
                  </a:ext>
                </a:extLst>
              </p:cNvPr>
              <p:cNvSpPr/>
              <p:nvPr>
                <p:custDataLst>
                  <p:tags r:id="rId294"/>
                </p:custDataLst>
              </p:nvPr>
            </p:nvSpPr>
            <p:spPr>
              <a:xfrm>
                <a:off x="7748452"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0" name="矩形 259">
                <a:extLst>
                  <a:ext uri="{FF2B5EF4-FFF2-40B4-BE49-F238E27FC236}">
                    <a16:creationId xmlns:a16="http://schemas.microsoft.com/office/drawing/2014/main" id="{0B331435-6DE8-722F-0DB4-818385D0647B}"/>
                  </a:ext>
                </a:extLst>
              </p:cNvPr>
              <p:cNvSpPr/>
              <p:nvPr>
                <p:custDataLst>
                  <p:tags r:id="rId295"/>
                </p:custDataLst>
              </p:nvPr>
            </p:nvSpPr>
            <p:spPr>
              <a:xfrm>
                <a:off x="10056938" y="4075109"/>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1" name="矩形 260">
                <a:extLst>
                  <a:ext uri="{FF2B5EF4-FFF2-40B4-BE49-F238E27FC236}">
                    <a16:creationId xmlns:a16="http://schemas.microsoft.com/office/drawing/2014/main" id="{19578D19-9310-7C1E-2660-347CD292B7CB}"/>
                  </a:ext>
                </a:extLst>
              </p:cNvPr>
              <p:cNvSpPr/>
              <p:nvPr>
                <p:custDataLst>
                  <p:tags r:id="rId296"/>
                </p:custDataLst>
              </p:nvPr>
            </p:nvSpPr>
            <p:spPr>
              <a:xfrm>
                <a:off x="10441686"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2" name="矩形 261">
                <a:extLst>
                  <a:ext uri="{FF2B5EF4-FFF2-40B4-BE49-F238E27FC236}">
                    <a16:creationId xmlns:a16="http://schemas.microsoft.com/office/drawing/2014/main" id="{D09321FA-A7A0-329B-14F1-2770349A1858}"/>
                  </a:ext>
                </a:extLst>
              </p:cNvPr>
              <p:cNvSpPr/>
              <p:nvPr>
                <p:custDataLst>
                  <p:tags r:id="rId297"/>
                </p:custDataLst>
              </p:nvPr>
            </p:nvSpPr>
            <p:spPr>
              <a:xfrm>
                <a:off x="7363704"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3" name="矩形 262">
                <a:extLst>
                  <a:ext uri="{FF2B5EF4-FFF2-40B4-BE49-F238E27FC236}">
                    <a16:creationId xmlns:a16="http://schemas.microsoft.com/office/drawing/2014/main" id="{E5F111E2-77DC-5DFE-E465-B1EA6A623CFC}"/>
                  </a:ext>
                </a:extLst>
              </p:cNvPr>
              <p:cNvSpPr/>
              <p:nvPr>
                <p:custDataLst>
                  <p:tags r:id="rId298"/>
                </p:custDataLst>
              </p:nvPr>
            </p:nvSpPr>
            <p:spPr>
              <a:xfrm>
                <a:off x="7748452"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4" name="矩形 263">
                <a:extLst>
                  <a:ext uri="{FF2B5EF4-FFF2-40B4-BE49-F238E27FC236}">
                    <a16:creationId xmlns:a16="http://schemas.microsoft.com/office/drawing/2014/main" id="{28B8D15B-30F3-65B2-BB63-DD6F6AF66144}"/>
                  </a:ext>
                </a:extLst>
              </p:cNvPr>
              <p:cNvSpPr/>
              <p:nvPr>
                <p:custDataLst>
                  <p:tags r:id="rId299"/>
                </p:custDataLst>
              </p:nvPr>
            </p:nvSpPr>
            <p:spPr>
              <a:xfrm>
                <a:off x="10056938" y="4459856"/>
                <a:ext cx="384747"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5" name="矩形 264">
                <a:extLst>
                  <a:ext uri="{FF2B5EF4-FFF2-40B4-BE49-F238E27FC236}">
                    <a16:creationId xmlns:a16="http://schemas.microsoft.com/office/drawing/2014/main" id="{0D8A225D-F92C-522C-3CD5-329D582FFEDA}"/>
                  </a:ext>
                </a:extLst>
              </p:cNvPr>
              <p:cNvSpPr/>
              <p:nvPr>
                <p:custDataLst>
                  <p:tags r:id="rId300"/>
                </p:custDataLst>
              </p:nvPr>
            </p:nvSpPr>
            <p:spPr>
              <a:xfrm>
                <a:off x="10441686"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517" name="群組 516">
            <a:extLst>
              <a:ext uri="{FF2B5EF4-FFF2-40B4-BE49-F238E27FC236}">
                <a16:creationId xmlns:a16="http://schemas.microsoft.com/office/drawing/2014/main" id="{139A2486-86DE-5662-D20E-1EB21DD29C07}"/>
              </a:ext>
            </a:extLst>
          </p:cNvPr>
          <p:cNvGrpSpPr/>
          <p:nvPr/>
        </p:nvGrpSpPr>
        <p:grpSpPr>
          <a:xfrm>
            <a:off x="7166695" y="1880691"/>
            <a:ext cx="1392250" cy="1392250"/>
            <a:chOff x="9640957" y="731269"/>
            <a:chExt cx="1015318" cy="1015318"/>
          </a:xfrm>
        </p:grpSpPr>
        <p:grpSp>
          <p:nvGrpSpPr>
            <p:cNvPr id="266" name="群組 265">
              <a:extLst>
                <a:ext uri="{FF2B5EF4-FFF2-40B4-BE49-F238E27FC236}">
                  <a16:creationId xmlns:a16="http://schemas.microsoft.com/office/drawing/2014/main" id="{8ABABE4A-2564-1BF6-218F-28F7CD972D05}"/>
                </a:ext>
              </a:extLst>
            </p:cNvPr>
            <p:cNvGrpSpPr/>
            <p:nvPr/>
          </p:nvGrpSpPr>
          <p:grpSpPr>
            <a:xfrm>
              <a:off x="9866584" y="956896"/>
              <a:ext cx="564066" cy="564064"/>
              <a:chOff x="8133200" y="2920867"/>
              <a:chExt cx="1923737" cy="1923736"/>
            </a:xfrm>
            <a:solidFill>
              <a:schemeClr val="accent1"/>
            </a:solidFill>
          </p:grpSpPr>
          <p:sp>
            <p:nvSpPr>
              <p:cNvPr id="267" name="矩形 266">
                <a:extLst>
                  <a:ext uri="{FF2B5EF4-FFF2-40B4-BE49-F238E27FC236}">
                    <a16:creationId xmlns:a16="http://schemas.microsoft.com/office/drawing/2014/main" id="{CAFE9221-9FEE-1A3F-2A1C-3272582FE13E}"/>
                  </a:ext>
                </a:extLst>
              </p:cNvPr>
              <p:cNvSpPr/>
              <p:nvPr>
                <p:custDataLst>
                  <p:tags r:id="rId220"/>
                </p:custDataLst>
              </p:nvPr>
            </p:nvSpPr>
            <p:spPr>
              <a:xfrm>
                <a:off x="8133200" y="2920867"/>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8" name="矩形 267">
                <a:extLst>
                  <a:ext uri="{FF2B5EF4-FFF2-40B4-BE49-F238E27FC236}">
                    <a16:creationId xmlns:a16="http://schemas.microsoft.com/office/drawing/2014/main" id="{240BF4A7-71C2-11A9-592F-72B929CBC9BF}"/>
                  </a:ext>
                </a:extLst>
              </p:cNvPr>
              <p:cNvSpPr/>
              <p:nvPr>
                <p:custDataLst>
                  <p:tags r:id="rId221"/>
                </p:custDataLst>
              </p:nvPr>
            </p:nvSpPr>
            <p:spPr>
              <a:xfrm>
                <a:off x="8517948"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9" name="矩形 268">
                <a:extLst>
                  <a:ext uri="{FF2B5EF4-FFF2-40B4-BE49-F238E27FC236}">
                    <a16:creationId xmlns:a16="http://schemas.microsoft.com/office/drawing/2014/main" id="{32E72603-4F14-3858-A43F-C5E097E9AB1E}"/>
                  </a:ext>
                </a:extLst>
              </p:cNvPr>
              <p:cNvSpPr/>
              <p:nvPr>
                <p:custDataLst>
                  <p:tags r:id="rId222"/>
                </p:custDataLst>
              </p:nvPr>
            </p:nvSpPr>
            <p:spPr>
              <a:xfrm>
                <a:off x="8902695"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0" name="矩形 269">
                <a:extLst>
                  <a:ext uri="{FF2B5EF4-FFF2-40B4-BE49-F238E27FC236}">
                    <a16:creationId xmlns:a16="http://schemas.microsoft.com/office/drawing/2014/main" id="{CE5DEB07-D311-AC3B-587B-E5C61AF1AB4A}"/>
                  </a:ext>
                </a:extLst>
              </p:cNvPr>
              <p:cNvSpPr/>
              <p:nvPr>
                <p:custDataLst>
                  <p:tags r:id="rId223"/>
                </p:custDataLst>
              </p:nvPr>
            </p:nvSpPr>
            <p:spPr>
              <a:xfrm>
                <a:off x="9287442"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1" name="矩形 270">
                <a:extLst>
                  <a:ext uri="{FF2B5EF4-FFF2-40B4-BE49-F238E27FC236}">
                    <a16:creationId xmlns:a16="http://schemas.microsoft.com/office/drawing/2014/main" id="{755AE0ED-4DDC-A39E-459D-573099C32E80}"/>
                  </a:ext>
                </a:extLst>
              </p:cNvPr>
              <p:cNvSpPr/>
              <p:nvPr>
                <p:custDataLst>
                  <p:tags r:id="rId224"/>
                </p:custDataLst>
              </p:nvPr>
            </p:nvSpPr>
            <p:spPr>
              <a:xfrm>
                <a:off x="9672190" y="2920867"/>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2" name="矩形 271">
                <a:extLst>
                  <a:ext uri="{FF2B5EF4-FFF2-40B4-BE49-F238E27FC236}">
                    <a16:creationId xmlns:a16="http://schemas.microsoft.com/office/drawing/2014/main" id="{AD327439-957E-9A4D-53DF-F4EAD1644CE5}"/>
                  </a:ext>
                </a:extLst>
              </p:cNvPr>
              <p:cNvSpPr/>
              <p:nvPr>
                <p:custDataLst>
                  <p:tags r:id="rId225"/>
                </p:custDataLst>
              </p:nvPr>
            </p:nvSpPr>
            <p:spPr>
              <a:xfrm>
                <a:off x="8133200" y="3305613"/>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3" name="矩形 272">
                <a:extLst>
                  <a:ext uri="{FF2B5EF4-FFF2-40B4-BE49-F238E27FC236}">
                    <a16:creationId xmlns:a16="http://schemas.microsoft.com/office/drawing/2014/main" id="{AED88055-646C-FFAF-B83E-C2444D476AB8}"/>
                  </a:ext>
                </a:extLst>
              </p:cNvPr>
              <p:cNvSpPr/>
              <p:nvPr>
                <p:custDataLst>
                  <p:tags r:id="rId226"/>
                </p:custDataLst>
              </p:nvPr>
            </p:nvSpPr>
            <p:spPr>
              <a:xfrm>
                <a:off x="8517948"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4" name="矩形 273">
                <a:extLst>
                  <a:ext uri="{FF2B5EF4-FFF2-40B4-BE49-F238E27FC236}">
                    <a16:creationId xmlns:a16="http://schemas.microsoft.com/office/drawing/2014/main" id="{CBFA261B-AB06-0BA7-00CD-48910CB3C483}"/>
                  </a:ext>
                </a:extLst>
              </p:cNvPr>
              <p:cNvSpPr/>
              <p:nvPr>
                <p:custDataLst>
                  <p:tags r:id="rId227"/>
                </p:custDataLst>
              </p:nvPr>
            </p:nvSpPr>
            <p:spPr>
              <a:xfrm>
                <a:off x="8902695"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矩形 274">
                <a:extLst>
                  <a:ext uri="{FF2B5EF4-FFF2-40B4-BE49-F238E27FC236}">
                    <a16:creationId xmlns:a16="http://schemas.microsoft.com/office/drawing/2014/main" id="{DF30CD00-589D-456B-81A8-E2850AC05009}"/>
                  </a:ext>
                </a:extLst>
              </p:cNvPr>
              <p:cNvSpPr/>
              <p:nvPr>
                <p:custDataLst>
                  <p:tags r:id="rId228"/>
                </p:custDataLst>
              </p:nvPr>
            </p:nvSpPr>
            <p:spPr>
              <a:xfrm>
                <a:off x="9287442"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6" name="矩形 275">
                <a:extLst>
                  <a:ext uri="{FF2B5EF4-FFF2-40B4-BE49-F238E27FC236}">
                    <a16:creationId xmlns:a16="http://schemas.microsoft.com/office/drawing/2014/main" id="{40B9522D-B197-B757-8918-6D14373D0820}"/>
                  </a:ext>
                </a:extLst>
              </p:cNvPr>
              <p:cNvSpPr/>
              <p:nvPr>
                <p:custDataLst>
                  <p:tags r:id="rId229"/>
                </p:custDataLst>
              </p:nvPr>
            </p:nvSpPr>
            <p:spPr>
              <a:xfrm>
                <a:off x="9672190" y="3305613"/>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7" name="矩形 276">
                <a:extLst>
                  <a:ext uri="{FF2B5EF4-FFF2-40B4-BE49-F238E27FC236}">
                    <a16:creationId xmlns:a16="http://schemas.microsoft.com/office/drawing/2014/main" id="{E5C889B7-1CCF-534F-5FC4-6829B17FF767}"/>
                  </a:ext>
                </a:extLst>
              </p:cNvPr>
              <p:cNvSpPr/>
              <p:nvPr>
                <p:custDataLst>
                  <p:tags r:id="rId230"/>
                </p:custDataLst>
              </p:nvPr>
            </p:nvSpPr>
            <p:spPr>
              <a:xfrm>
                <a:off x="8133200" y="3690361"/>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8" name="矩形 277">
                <a:extLst>
                  <a:ext uri="{FF2B5EF4-FFF2-40B4-BE49-F238E27FC236}">
                    <a16:creationId xmlns:a16="http://schemas.microsoft.com/office/drawing/2014/main" id="{55113068-A768-CAEA-1D25-5B5E1F1C35BE}"/>
                  </a:ext>
                </a:extLst>
              </p:cNvPr>
              <p:cNvSpPr/>
              <p:nvPr>
                <p:custDataLst>
                  <p:tags r:id="rId231"/>
                </p:custDataLst>
              </p:nvPr>
            </p:nvSpPr>
            <p:spPr>
              <a:xfrm>
                <a:off x="8517948"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矩形 278">
                <a:extLst>
                  <a:ext uri="{FF2B5EF4-FFF2-40B4-BE49-F238E27FC236}">
                    <a16:creationId xmlns:a16="http://schemas.microsoft.com/office/drawing/2014/main" id="{06DFF07F-3B85-F9E9-3F6D-FF1AC6C20010}"/>
                  </a:ext>
                </a:extLst>
              </p:cNvPr>
              <p:cNvSpPr/>
              <p:nvPr>
                <p:custDataLst>
                  <p:tags r:id="rId232"/>
                </p:custDataLst>
              </p:nvPr>
            </p:nvSpPr>
            <p:spPr>
              <a:xfrm>
                <a:off x="8902695"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0" name="矩形 279">
                <a:extLst>
                  <a:ext uri="{FF2B5EF4-FFF2-40B4-BE49-F238E27FC236}">
                    <a16:creationId xmlns:a16="http://schemas.microsoft.com/office/drawing/2014/main" id="{877C9561-77F1-1EA1-5ACD-96098994E493}"/>
                  </a:ext>
                </a:extLst>
              </p:cNvPr>
              <p:cNvSpPr/>
              <p:nvPr>
                <p:custDataLst>
                  <p:tags r:id="rId233"/>
                </p:custDataLst>
              </p:nvPr>
            </p:nvSpPr>
            <p:spPr>
              <a:xfrm>
                <a:off x="9287442"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1" name="矩形 280">
                <a:extLst>
                  <a:ext uri="{FF2B5EF4-FFF2-40B4-BE49-F238E27FC236}">
                    <a16:creationId xmlns:a16="http://schemas.microsoft.com/office/drawing/2014/main" id="{223234B0-799F-82C7-DEFD-1725BCC28F31}"/>
                  </a:ext>
                </a:extLst>
              </p:cNvPr>
              <p:cNvSpPr/>
              <p:nvPr>
                <p:custDataLst>
                  <p:tags r:id="rId234"/>
                </p:custDataLst>
              </p:nvPr>
            </p:nvSpPr>
            <p:spPr>
              <a:xfrm>
                <a:off x="9672190" y="3690361"/>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2" name="矩形 281">
                <a:extLst>
                  <a:ext uri="{FF2B5EF4-FFF2-40B4-BE49-F238E27FC236}">
                    <a16:creationId xmlns:a16="http://schemas.microsoft.com/office/drawing/2014/main" id="{6291C8BD-D686-49D8-1C09-BFBEB5267B07}"/>
                  </a:ext>
                </a:extLst>
              </p:cNvPr>
              <p:cNvSpPr/>
              <p:nvPr>
                <p:custDataLst>
                  <p:tags r:id="rId235"/>
                </p:custDataLst>
              </p:nvPr>
            </p:nvSpPr>
            <p:spPr>
              <a:xfrm>
                <a:off x="8133200" y="4075109"/>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3" name="矩形 282">
                <a:extLst>
                  <a:ext uri="{FF2B5EF4-FFF2-40B4-BE49-F238E27FC236}">
                    <a16:creationId xmlns:a16="http://schemas.microsoft.com/office/drawing/2014/main" id="{652C8E02-2845-EF16-D1D0-AC6ED0834E06}"/>
                  </a:ext>
                </a:extLst>
              </p:cNvPr>
              <p:cNvSpPr/>
              <p:nvPr>
                <p:custDataLst>
                  <p:tags r:id="rId236"/>
                </p:custDataLst>
              </p:nvPr>
            </p:nvSpPr>
            <p:spPr>
              <a:xfrm>
                <a:off x="8517948"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4" name="矩形 283">
                <a:extLst>
                  <a:ext uri="{FF2B5EF4-FFF2-40B4-BE49-F238E27FC236}">
                    <a16:creationId xmlns:a16="http://schemas.microsoft.com/office/drawing/2014/main" id="{2C58C9F5-9A4C-CD81-9BFE-C8FBB69A27DB}"/>
                  </a:ext>
                </a:extLst>
              </p:cNvPr>
              <p:cNvSpPr/>
              <p:nvPr>
                <p:custDataLst>
                  <p:tags r:id="rId237"/>
                </p:custDataLst>
              </p:nvPr>
            </p:nvSpPr>
            <p:spPr>
              <a:xfrm>
                <a:off x="8902695"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5" name="矩形 284">
                <a:extLst>
                  <a:ext uri="{FF2B5EF4-FFF2-40B4-BE49-F238E27FC236}">
                    <a16:creationId xmlns:a16="http://schemas.microsoft.com/office/drawing/2014/main" id="{99F20499-CF25-064E-1E23-40A5D0A665E9}"/>
                  </a:ext>
                </a:extLst>
              </p:cNvPr>
              <p:cNvSpPr/>
              <p:nvPr>
                <p:custDataLst>
                  <p:tags r:id="rId238"/>
                </p:custDataLst>
              </p:nvPr>
            </p:nvSpPr>
            <p:spPr>
              <a:xfrm>
                <a:off x="9287442"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6" name="矩形 285">
                <a:extLst>
                  <a:ext uri="{FF2B5EF4-FFF2-40B4-BE49-F238E27FC236}">
                    <a16:creationId xmlns:a16="http://schemas.microsoft.com/office/drawing/2014/main" id="{A3819849-6AA9-C153-A2FD-37E5EFA0F603}"/>
                  </a:ext>
                </a:extLst>
              </p:cNvPr>
              <p:cNvSpPr/>
              <p:nvPr>
                <p:custDataLst>
                  <p:tags r:id="rId239"/>
                </p:custDataLst>
              </p:nvPr>
            </p:nvSpPr>
            <p:spPr>
              <a:xfrm>
                <a:off x="9672190" y="4075109"/>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7" name="矩形 286">
                <a:extLst>
                  <a:ext uri="{FF2B5EF4-FFF2-40B4-BE49-F238E27FC236}">
                    <a16:creationId xmlns:a16="http://schemas.microsoft.com/office/drawing/2014/main" id="{A8A971CB-756C-11DA-9943-A8867A4429DD}"/>
                  </a:ext>
                </a:extLst>
              </p:cNvPr>
              <p:cNvSpPr/>
              <p:nvPr>
                <p:custDataLst>
                  <p:tags r:id="rId240"/>
                </p:custDataLst>
              </p:nvPr>
            </p:nvSpPr>
            <p:spPr>
              <a:xfrm>
                <a:off x="8133200" y="4459856"/>
                <a:ext cx="384747"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8" name="矩形 287">
                <a:extLst>
                  <a:ext uri="{FF2B5EF4-FFF2-40B4-BE49-F238E27FC236}">
                    <a16:creationId xmlns:a16="http://schemas.microsoft.com/office/drawing/2014/main" id="{D5050708-C007-5F93-3531-452B4DCF5B43}"/>
                  </a:ext>
                </a:extLst>
              </p:cNvPr>
              <p:cNvSpPr/>
              <p:nvPr>
                <p:custDataLst>
                  <p:tags r:id="rId241"/>
                </p:custDataLst>
              </p:nvPr>
            </p:nvSpPr>
            <p:spPr>
              <a:xfrm>
                <a:off x="8517948"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9" name="矩形 288">
                <a:extLst>
                  <a:ext uri="{FF2B5EF4-FFF2-40B4-BE49-F238E27FC236}">
                    <a16:creationId xmlns:a16="http://schemas.microsoft.com/office/drawing/2014/main" id="{86332064-06DA-D141-CCC2-3614C60EF2DF}"/>
                  </a:ext>
                </a:extLst>
              </p:cNvPr>
              <p:cNvSpPr/>
              <p:nvPr>
                <p:custDataLst>
                  <p:tags r:id="rId242"/>
                </p:custDataLst>
              </p:nvPr>
            </p:nvSpPr>
            <p:spPr>
              <a:xfrm>
                <a:off x="8902695"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0" name="矩形 289">
                <a:extLst>
                  <a:ext uri="{FF2B5EF4-FFF2-40B4-BE49-F238E27FC236}">
                    <a16:creationId xmlns:a16="http://schemas.microsoft.com/office/drawing/2014/main" id="{5418F511-E676-6B19-82C1-4925414CC9ED}"/>
                  </a:ext>
                </a:extLst>
              </p:cNvPr>
              <p:cNvSpPr/>
              <p:nvPr>
                <p:custDataLst>
                  <p:tags r:id="rId243"/>
                </p:custDataLst>
              </p:nvPr>
            </p:nvSpPr>
            <p:spPr>
              <a:xfrm>
                <a:off x="9287442"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1" name="矩形 290">
                <a:extLst>
                  <a:ext uri="{FF2B5EF4-FFF2-40B4-BE49-F238E27FC236}">
                    <a16:creationId xmlns:a16="http://schemas.microsoft.com/office/drawing/2014/main" id="{8B522318-B994-2CAC-EAD2-3D3C1765A289}"/>
                  </a:ext>
                </a:extLst>
              </p:cNvPr>
              <p:cNvSpPr/>
              <p:nvPr>
                <p:custDataLst>
                  <p:tags r:id="rId244"/>
                </p:custDataLst>
              </p:nvPr>
            </p:nvSpPr>
            <p:spPr>
              <a:xfrm>
                <a:off x="9672190" y="4459856"/>
                <a:ext cx="384747"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92" name="群組 291">
              <a:extLst>
                <a:ext uri="{FF2B5EF4-FFF2-40B4-BE49-F238E27FC236}">
                  <a16:creationId xmlns:a16="http://schemas.microsoft.com/office/drawing/2014/main" id="{C65453D1-D29A-E2B9-DB46-B47B25094C91}"/>
                </a:ext>
              </a:extLst>
            </p:cNvPr>
            <p:cNvGrpSpPr/>
            <p:nvPr/>
          </p:nvGrpSpPr>
          <p:grpSpPr>
            <a:xfrm>
              <a:off x="9640957" y="731269"/>
              <a:ext cx="1015318" cy="1015318"/>
              <a:chOff x="7363704" y="2151370"/>
              <a:chExt cx="3462730" cy="3462730"/>
            </a:xfrm>
            <a:solidFill>
              <a:schemeClr val="tx1"/>
            </a:solidFill>
          </p:grpSpPr>
          <p:sp>
            <p:nvSpPr>
              <p:cNvPr id="293" name="矩形 292">
                <a:extLst>
                  <a:ext uri="{FF2B5EF4-FFF2-40B4-BE49-F238E27FC236}">
                    <a16:creationId xmlns:a16="http://schemas.microsoft.com/office/drawing/2014/main" id="{A9CAEAA7-5921-3792-E6D3-CA320EAF5D0D}"/>
                  </a:ext>
                </a:extLst>
              </p:cNvPr>
              <p:cNvSpPr/>
              <p:nvPr>
                <p:custDataLst>
                  <p:tags r:id="rId164"/>
                </p:custDataLst>
              </p:nvPr>
            </p:nvSpPr>
            <p:spPr>
              <a:xfrm>
                <a:off x="7363704"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4" name="矩形 293">
                <a:extLst>
                  <a:ext uri="{FF2B5EF4-FFF2-40B4-BE49-F238E27FC236}">
                    <a16:creationId xmlns:a16="http://schemas.microsoft.com/office/drawing/2014/main" id="{70FC3EF3-252B-F245-AEAF-613DFF899E7D}"/>
                  </a:ext>
                </a:extLst>
              </p:cNvPr>
              <p:cNvSpPr/>
              <p:nvPr>
                <p:custDataLst>
                  <p:tags r:id="rId165"/>
                </p:custDataLst>
              </p:nvPr>
            </p:nvSpPr>
            <p:spPr>
              <a:xfrm>
                <a:off x="774845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5" name="矩形 294">
                <a:extLst>
                  <a:ext uri="{FF2B5EF4-FFF2-40B4-BE49-F238E27FC236}">
                    <a16:creationId xmlns:a16="http://schemas.microsoft.com/office/drawing/2014/main" id="{9A957DE3-0E60-B899-7E26-2B4B9A5F4375}"/>
                  </a:ext>
                </a:extLst>
              </p:cNvPr>
              <p:cNvSpPr/>
              <p:nvPr>
                <p:custDataLst>
                  <p:tags r:id="rId166"/>
                </p:custDataLst>
              </p:nvPr>
            </p:nvSpPr>
            <p:spPr>
              <a:xfrm>
                <a:off x="813320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6" name="矩形 295">
                <a:extLst>
                  <a:ext uri="{FF2B5EF4-FFF2-40B4-BE49-F238E27FC236}">
                    <a16:creationId xmlns:a16="http://schemas.microsoft.com/office/drawing/2014/main" id="{0A2AB907-BF74-93B2-DA74-46A11FA37893}"/>
                  </a:ext>
                </a:extLst>
              </p:cNvPr>
              <p:cNvSpPr/>
              <p:nvPr>
                <p:custDataLst>
                  <p:tags r:id="rId167"/>
                </p:custDataLst>
              </p:nvPr>
            </p:nvSpPr>
            <p:spPr>
              <a:xfrm>
                <a:off x="8517948"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7" name="矩形 296">
                <a:extLst>
                  <a:ext uri="{FF2B5EF4-FFF2-40B4-BE49-F238E27FC236}">
                    <a16:creationId xmlns:a16="http://schemas.microsoft.com/office/drawing/2014/main" id="{91146A7F-FBFD-02C6-5A80-2A06B5422A12}"/>
                  </a:ext>
                </a:extLst>
              </p:cNvPr>
              <p:cNvSpPr/>
              <p:nvPr>
                <p:custDataLst>
                  <p:tags r:id="rId168"/>
                </p:custDataLst>
              </p:nvPr>
            </p:nvSpPr>
            <p:spPr>
              <a:xfrm>
                <a:off x="8902695"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8" name="矩形 297">
                <a:extLst>
                  <a:ext uri="{FF2B5EF4-FFF2-40B4-BE49-F238E27FC236}">
                    <a16:creationId xmlns:a16="http://schemas.microsoft.com/office/drawing/2014/main" id="{9B272309-579E-0624-4302-BD39D8019B7A}"/>
                  </a:ext>
                </a:extLst>
              </p:cNvPr>
              <p:cNvSpPr/>
              <p:nvPr>
                <p:custDataLst>
                  <p:tags r:id="rId169"/>
                </p:custDataLst>
              </p:nvPr>
            </p:nvSpPr>
            <p:spPr>
              <a:xfrm>
                <a:off x="928744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9" name="矩形 298">
                <a:extLst>
                  <a:ext uri="{FF2B5EF4-FFF2-40B4-BE49-F238E27FC236}">
                    <a16:creationId xmlns:a16="http://schemas.microsoft.com/office/drawing/2014/main" id="{729EF63E-51C7-DB06-95C5-0013D9579F8E}"/>
                  </a:ext>
                </a:extLst>
              </p:cNvPr>
              <p:cNvSpPr/>
              <p:nvPr>
                <p:custDataLst>
                  <p:tags r:id="rId170"/>
                </p:custDataLst>
              </p:nvPr>
            </p:nvSpPr>
            <p:spPr>
              <a:xfrm>
                <a:off x="967219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0" name="矩形 299">
                <a:extLst>
                  <a:ext uri="{FF2B5EF4-FFF2-40B4-BE49-F238E27FC236}">
                    <a16:creationId xmlns:a16="http://schemas.microsoft.com/office/drawing/2014/main" id="{6708DA2B-235D-10B0-D3CA-514E21632086}"/>
                  </a:ext>
                </a:extLst>
              </p:cNvPr>
              <p:cNvSpPr/>
              <p:nvPr>
                <p:custDataLst>
                  <p:tags r:id="rId171"/>
                </p:custDataLst>
              </p:nvPr>
            </p:nvSpPr>
            <p:spPr>
              <a:xfrm>
                <a:off x="10056938"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1" name="矩形 300">
                <a:extLst>
                  <a:ext uri="{FF2B5EF4-FFF2-40B4-BE49-F238E27FC236}">
                    <a16:creationId xmlns:a16="http://schemas.microsoft.com/office/drawing/2014/main" id="{5B81E280-D4B5-AF5B-189F-AF48BE6DACEA}"/>
                  </a:ext>
                </a:extLst>
              </p:cNvPr>
              <p:cNvSpPr/>
              <p:nvPr>
                <p:custDataLst>
                  <p:tags r:id="rId172"/>
                </p:custDataLst>
              </p:nvPr>
            </p:nvSpPr>
            <p:spPr>
              <a:xfrm>
                <a:off x="10441686"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2" name="矩形 301">
                <a:extLst>
                  <a:ext uri="{FF2B5EF4-FFF2-40B4-BE49-F238E27FC236}">
                    <a16:creationId xmlns:a16="http://schemas.microsoft.com/office/drawing/2014/main" id="{E59189EF-3DA3-98D9-4B55-46AABFA7D58F}"/>
                  </a:ext>
                </a:extLst>
              </p:cNvPr>
              <p:cNvSpPr/>
              <p:nvPr>
                <p:custDataLst>
                  <p:tags r:id="rId173"/>
                </p:custDataLst>
              </p:nvPr>
            </p:nvSpPr>
            <p:spPr>
              <a:xfrm>
                <a:off x="7363704"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3" name="矩形 302">
                <a:extLst>
                  <a:ext uri="{FF2B5EF4-FFF2-40B4-BE49-F238E27FC236}">
                    <a16:creationId xmlns:a16="http://schemas.microsoft.com/office/drawing/2014/main" id="{7C6DB823-13D7-A607-D748-091B7BEAD2E0}"/>
                  </a:ext>
                </a:extLst>
              </p:cNvPr>
              <p:cNvSpPr/>
              <p:nvPr>
                <p:custDataLst>
                  <p:tags r:id="rId174"/>
                </p:custDataLst>
              </p:nvPr>
            </p:nvSpPr>
            <p:spPr>
              <a:xfrm>
                <a:off x="774845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4" name="矩形 303">
                <a:extLst>
                  <a:ext uri="{FF2B5EF4-FFF2-40B4-BE49-F238E27FC236}">
                    <a16:creationId xmlns:a16="http://schemas.microsoft.com/office/drawing/2014/main" id="{2A2342A0-3450-AC9E-91CA-3B46966F4B1A}"/>
                  </a:ext>
                </a:extLst>
              </p:cNvPr>
              <p:cNvSpPr/>
              <p:nvPr>
                <p:custDataLst>
                  <p:tags r:id="rId175"/>
                </p:custDataLst>
              </p:nvPr>
            </p:nvSpPr>
            <p:spPr>
              <a:xfrm>
                <a:off x="813320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5" name="矩形 304">
                <a:extLst>
                  <a:ext uri="{FF2B5EF4-FFF2-40B4-BE49-F238E27FC236}">
                    <a16:creationId xmlns:a16="http://schemas.microsoft.com/office/drawing/2014/main" id="{451F7D7A-2011-2538-249E-E1BB7AC0C815}"/>
                  </a:ext>
                </a:extLst>
              </p:cNvPr>
              <p:cNvSpPr/>
              <p:nvPr>
                <p:custDataLst>
                  <p:tags r:id="rId176"/>
                </p:custDataLst>
              </p:nvPr>
            </p:nvSpPr>
            <p:spPr>
              <a:xfrm>
                <a:off x="8517948"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6" name="矩形 305">
                <a:extLst>
                  <a:ext uri="{FF2B5EF4-FFF2-40B4-BE49-F238E27FC236}">
                    <a16:creationId xmlns:a16="http://schemas.microsoft.com/office/drawing/2014/main" id="{F433D1A0-E158-EA7D-51F3-B3F227147EAA}"/>
                  </a:ext>
                </a:extLst>
              </p:cNvPr>
              <p:cNvSpPr/>
              <p:nvPr>
                <p:custDataLst>
                  <p:tags r:id="rId177"/>
                </p:custDataLst>
              </p:nvPr>
            </p:nvSpPr>
            <p:spPr>
              <a:xfrm>
                <a:off x="8902695"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7" name="矩形 306">
                <a:extLst>
                  <a:ext uri="{FF2B5EF4-FFF2-40B4-BE49-F238E27FC236}">
                    <a16:creationId xmlns:a16="http://schemas.microsoft.com/office/drawing/2014/main" id="{1C48DF8B-125E-0FD5-4B86-AD6918F789A2}"/>
                  </a:ext>
                </a:extLst>
              </p:cNvPr>
              <p:cNvSpPr/>
              <p:nvPr>
                <p:custDataLst>
                  <p:tags r:id="rId178"/>
                </p:custDataLst>
              </p:nvPr>
            </p:nvSpPr>
            <p:spPr>
              <a:xfrm>
                <a:off x="928744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8" name="矩形 307">
                <a:extLst>
                  <a:ext uri="{FF2B5EF4-FFF2-40B4-BE49-F238E27FC236}">
                    <a16:creationId xmlns:a16="http://schemas.microsoft.com/office/drawing/2014/main" id="{A8DF0027-BBB8-1891-90F0-704F4C1FF2E7}"/>
                  </a:ext>
                </a:extLst>
              </p:cNvPr>
              <p:cNvSpPr/>
              <p:nvPr>
                <p:custDataLst>
                  <p:tags r:id="rId179"/>
                </p:custDataLst>
              </p:nvPr>
            </p:nvSpPr>
            <p:spPr>
              <a:xfrm>
                <a:off x="967219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9" name="矩形 308">
                <a:extLst>
                  <a:ext uri="{FF2B5EF4-FFF2-40B4-BE49-F238E27FC236}">
                    <a16:creationId xmlns:a16="http://schemas.microsoft.com/office/drawing/2014/main" id="{8D99376B-42AC-37CC-3FFE-9C549F2286C0}"/>
                  </a:ext>
                </a:extLst>
              </p:cNvPr>
              <p:cNvSpPr/>
              <p:nvPr>
                <p:custDataLst>
                  <p:tags r:id="rId180"/>
                </p:custDataLst>
              </p:nvPr>
            </p:nvSpPr>
            <p:spPr>
              <a:xfrm>
                <a:off x="10056938"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0" name="矩形 309">
                <a:extLst>
                  <a:ext uri="{FF2B5EF4-FFF2-40B4-BE49-F238E27FC236}">
                    <a16:creationId xmlns:a16="http://schemas.microsoft.com/office/drawing/2014/main" id="{F028557F-17C1-96D3-E26A-6CD5ED6611DA}"/>
                  </a:ext>
                </a:extLst>
              </p:cNvPr>
              <p:cNvSpPr/>
              <p:nvPr>
                <p:custDataLst>
                  <p:tags r:id="rId181"/>
                </p:custDataLst>
              </p:nvPr>
            </p:nvSpPr>
            <p:spPr>
              <a:xfrm>
                <a:off x="10441686"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1" name="矩形 310">
                <a:extLst>
                  <a:ext uri="{FF2B5EF4-FFF2-40B4-BE49-F238E27FC236}">
                    <a16:creationId xmlns:a16="http://schemas.microsoft.com/office/drawing/2014/main" id="{211D29B7-955F-DF75-0691-71BA9E540F6E}"/>
                  </a:ext>
                </a:extLst>
              </p:cNvPr>
              <p:cNvSpPr/>
              <p:nvPr>
                <p:custDataLst>
                  <p:tags r:id="rId182"/>
                </p:custDataLst>
              </p:nvPr>
            </p:nvSpPr>
            <p:spPr>
              <a:xfrm>
                <a:off x="7363704"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2" name="矩形 311">
                <a:extLst>
                  <a:ext uri="{FF2B5EF4-FFF2-40B4-BE49-F238E27FC236}">
                    <a16:creationId xmlns:a16="http://schemas.microsoft.com/office/drawing/2014/main" id="{C9B2FD4E-99B4-8F68-A12E-A35C5EABCE46}"/>
                  </a:ext>
                </a:extLst>
              </p:cNvPr>
              <p:cNvSpPr/>
              <p:nvPr>
                <p:custDataLst>
                  <p:tags r:id="rId183"/>
                </p:custDataLst>
              </p:nvPr>
            </p:nvSpPr>
            <p:spPr>
              <a:xfrm>
                <a:off x="774845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3" name="矩形 312">
                <a:extLst>
                  <a:ext uri="{FF2B5EF4-FFF2-40B4-BE49-F238E27FC236}">
                    <a16:creationId xmlns:a16="http://schemas.microsoft.com/office/drawing/2014/main" id="{76760791-ACA4-E7F5-A3CD-71351E277E7B}"/>
                  </a:ext>
                </a:extLst>
              </p:cNvPr>
              <p:cNvSpPr/>
              <p:nvPr>
                <p:custDataLst>
                  <p:tags r:id="rId184"/>
                </p:custDataLst>
              </p:nvPr>
            </p:nvSpPr>
            <p:spPr>
              <a:xfrm>
                <a:off x="813320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4" name="矩形 313">
                <a:extLst>
                  <a:ext uri="{FF2B5EF4-FFF2-40B4-BE49-F238E27FC236}">
                    <a16:creationId xmlns:a16="http://schemas.microsoft.com/office/drawing/2014/main" id="{337CD1A9-17EC-355A-4262-47D48F24BCAC}"/>
                  </a:ext>
                </a:extLst>
              </p:cNvPr>
              <p:cNvSpPr/>
              <p:nvPr>
                <p:custDataLst>
                  <p:tags r:id="rId185"/>
                </p:custDataLst>
              </p:nvPr>
            </p:nvSpPr>
            <p:spPr>
              <a:xfrm>
                <a:off x="8517948"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5" name="矩形 314">
                <a:extLst>
                  <a:ext uri="{FF2B5EF4-FFF2-40B4-BE49-F238E27FC236}">
                    <a16:creationId xmlns:a16="http://schemas.microsoft.com/office/drawing/2014/main" id="{1BDBE716-7DC5-3E81-8BDA-6DA66E66B07A}"/>
                  </a:ext>
                </a:extLst>
              </p:cNvPr>
              <p:cNvSpPr/>
              <p:nvPr>
                <p:custDataLst>
                  <p:tags r:id="rId186"/>
                </p:custDataLst>
              </p:nvPr>
            </p:nvSpPr>
            <p:spPr>
              <a:xfrm>
                <a:off x="8902695"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6" name="矩形 315">
                <a:extLst>
                  <a:ext uri="{FF2B5EF4-FFF2-40B4-BE49-F238E27FC236}">
                    <a16:creationId xmlns:a16="http://schemas.microsoft.com/office/drawing/2014/main" id="{80E6877A-0530-98E3-380F-D4E7A20EC2E2}"/>
                  </a:ext>
                </a:extLst>
              </p:cNvPr>
              <p:cNvSpPr/>
              <p:nvPr>
                <p:custDataLst>
                  <p:tags r:id="rId187"/>
                </p:custDataLst>
              </p:nvPr>
            </p:nvSpPr>
            <p:spPr>
              <a:xfrm>
                <a:off x="928744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7" name="矩形 316">
                <a:extLst>
                  <a:ext uri="{FF2B5EF4-FFF2-40B4-BE49-F238E27FC236}">
                    <a16:creationId xmlns:a16="http://schemas.microsoft.com/office/drawing/2014/main" id="{F5A7397F-8166-CA63-1992-5F1A2D4AC498}"/>
                  </a:ext>
                </a:extLst>
              </p:cNvPr>
              <p:cNvSpPr/>
              <p:nvPr>
                <p:custDataLst>
                  <p:tags r:id="rId188"/>
                </p:custDataLst>
              </p:nvPr>
            </p:nvSpPr>
            <p:spPr>
              <a:xfrm>
                <a:off x="967219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8" name="矩形 317">
                <a:extLst>
                  <a:ext uri="{FF2B5EF4-FFF2-40B4-BE49-F238E27FC236}">
                    <a16:creationId xmlns:a16="http://schemas.microsoft.com/office/drawing/2014/main" id="{0688FC9D-9E9B-6148-D68E-DA22C428EEFD}"/>
                  </a:ext>
                </a:extLst>
              </p:cNvPr>
              <p:cNvSpPr/>
              <p:nvPr>
                <p:custDataLst>
                  <p:tags r:id="rId189"/>
                </p:custDataLst>
              </p:nvPr>
            </p:nvSpPr>
            <p:spPr>
              <a:xfrm>
                <a:off x="10056938"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9" name="矩形 318">
                <a:extLst>
                  <a:ext uri="{FF2B5EF4-FFF2-40B4-BE49-F238E27FC236}">
                    <a16:creationId xmlns:a16="http://schemas.microsoft.com/office/drawing/2014/main" id="{3135A429-E26C-2232-2EB3-06BA7FD1E1A2}"/>
                  </a:ext>
                </a:extLst>
              </p:cNvPr>
              <p:cNvSpPr/>
              <p:nvPr>
                <p:custDataLst>
                  <p:tags r:id="rId190"/>
                </p:custDataLst>
              </p:nvPr>
            </p:nvSpPr>
            <p:spPr>
              <a:xfrm>
                <a:off x="10441686"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0" name="矩形 319">
                <a:extLst>
                  <a:ext uri="{FF2B5EF4-FFF2-40B4-BE49-F238E27FC236}">
                    <a16:creationId xmlns:a16="http://schemas.microsoft.com/office/drawing/2014/main" id="{AB84442A-DB6E-F361-E240-46C9FFF8A481}"/>
                  </a:ext>
                </a:extLst>
              </p:cNvPr>
              <p:cNvSpPr/>
              <p:nvPr>
                <p:custDataLst>
                  <p:tags r:id="rId191"/>
                </p:custDataLst>
              </p:nvPr>
            </p:nvSpPr>
            <p:spPr>
              <a:xfrm>
                <a:off x="7363704"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1" name="矩形 320">
                <a:extLst>
                  <a:ext uri="{FF2B5EF4-FFF2-40B4-BE49-F238E27FC236}">
                    <a16:creationId xmlns:a16="http://schemas.microsoft.com/office/drawing/2014/main" id="{A2A2B10A-F562-49BD-9DC1-14D3C43565C0}"/>
                  </a:ext>
                </a:extLst>
              </p:cNvPr>
              <p:cNvSpPr/>
              <p:nvPr>
                <p:custDataLst>
                  <p:tags r:id="rId192"/>
                </p:custDataLst>
              </p:nvPr>
            </p:nvSpPr>
            <p:spPr>
              <a:xfrm>
                <a:off x="774845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2" name="矩形 321">
                <a:extLst>
                  <a:ext uri="{FF2B5EF4-FFF2-40B4-BE49-F238E27FC236}">
                    <a16:creationId xmlns:a16="http://schemas.microsoft.com/office/drawing/2014/main" id="{C85B7304-E1CE-0F23-75E0-00A16ECEF856}"/>
                  </a:ext>
                </a:extLst>
              </p:cNvPr>
              <p:cNvSpPr/>
              <p:nvPr>
                <p:custDataLst>
                  <p:tags r:id="rId193"/>
                </p:custDataLst>
              </p:nvPr>
            </p:nvSpPr>
            <p:spPr>
              <a:xfrm>
                <a:off x="813320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3" name="矩形 322">
                <a:extLst>
                  <a:ext uri="{FF2B5EF4-FFF2-40B4-BE49-F238E27FC236}">
                    <a16:creationId xmlns:a16="http://schemas.microsoft.com/office/drawing/2014/main" id="{2948EA4B-CE6A-6F8B-61E9-B6DFCF5A0A6B}"/>
                  </a:ext>
                </a:extLst>
              </p:cNvPr>
              <p:cNvSpPr/>
              <p:nvPr>
                <p:custDataLst>
                  <p:tags r:id="rId194"/>
                </p:custDataLst>
              </p:nvPr>
            </p:nvSpPr>
            <p:spPr>
              <a:xfrm>
                <a:off x="8517948"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4" name="矩形 323">
                <a:extLst>
                  <a:ext uri="{FF2B5EF4-FFF2-40B4-BE49-F238E27FC236}">
                    <a16:creationId xmlns:a16="http://schemas.microsoft.com/office/drawing/2014/main" id="{E1AA0F5C-C1B7-AB32-EF45-E40A5D130E9E}"/>
                  </a:ext>
                </a:extLst>
              </p:cNvPr>
              <p:cNvSpPr/>
              <p:nvPr>
                <p:custDataLst>
                  <p:tags r:id="rId195"/>
                </p:custDataLst>
              </p:nvPr>
            </p:nvSpPr>
            <p:spPr>
              <a:xfrm>
                <a:off x="8902695"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5" name="矩形 324">
                <a:extLst>
                  <a:ext uri="{FF2B5EF4-FFF2-40B4-BE49-F238E27FC236}">
                    <a16:creationId xmlns:a16="http://schemas.microsoft.com/office/drawing/2014/main" id="{06FE94E4-4AA1-8DC0-F82D-60BBC6672C6C}"/>
                  </a:ext>
                </a:extLst>
              </p:cNvPr>
              <p:cNvSpPr/>
              <p:nvPr>
                <p:custDataLst>
                  <p:tags r:id="rId196"/>
                </p:custDataLst>
              </p:nvPr>
            </p:nvSpPr>
            <p:spPr>
              <a:xfrm>
                <a:off x="928744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6" name="矩形 325">
                <a:extLst>
                  <a:ext uri="{FF2B5EF4-FFF2-40B4-BE49-F238E27FC236}">
                    <a16:creationId xmlns:a16="http://schemas.microsoft.com/office/drawing/2014/main" id="{AA98A3BC-32F7-B52F-F6D7-8C4E6AE334A1}"/>
                  </a:ext>
                </a:extLst>
              </p:cNvPr>
              <p:cNvSpPr/>
              <p:nvPr>
                <p:custDataLst>
                  <p:tags r:id="rId197"/>
                </p:custDataLst>
              </p:nvPr>
            </p:nvSpPr>
            <p:spPr>
              <a:xfrm>
                <a:off x="967219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7" name="矩形 326">
                <a:extLst>
                  <a:ext uri="{FF2B5EF4-FFF2-40B4-BE49-F238E27FC236}">
                    <a16:creationId xmlns:a16="http://schemas.microsoft.com/office/drawing/2014/main" id="{16BD19D1-F8D2-94FB-B46B-548CC7CD8E64}"/>
                  </a:ext>
                </a:extLst>
              </p:cNvPr>
              <p:cNvSpPr/>
              <p:nvPr>
                <p:custDataLst>
                  <p:tags r:id="rId198"/>
                </p:custDataLst>
              </p:nvPr>
            </p:nvSpPr>
            <p:spPr>
              <a:xfrm>
                <a:off x="10056938"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矩形 327">
                <a:extLst>
                  <a:ext uri="{FF2B5EF4-FFF2-40B4-BE49-F238E27FC236}">
                    <a16:creationId xmlns:a16="http://schemas.microsoft.com/office/drawing/2014/main" id="{7113258A-F639-AF71-55A8-E957C93D5920}"/>
                  </a:ext>
                </a:extLst>
              </p:cNvPr>
              <p:cNvSpPr/>
              <p:nvPr>
                <p:custDataLst>
                  <p:tags r:id="rId199"/>
                </p:custDataLst>
              </p:nvPr>
            </p:nvSpPr>
            <p:spPr>
              <a:xfrm>
                <a:off x="10441686"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9" name="矩形 328">
                <a:extLst>
                  <a:ext uri="{FF2B5EF4-FFF2-40B4-BE49-F238E27FC236}">
                    <a16:creationId xmlns:a16="http://schemas.microsoft.com/office/drawing/2014/main" id="{19D90AC9-639C-EC7C-8655-F8DF7608B1E6}"/>
                  </a:ext>
                </a:extLst>
              </p:cNvPr>
              <p:cNvSpPr/>
              <p:nvPr>
                <p:custDataLst>
                  <p:tags r:id="rId200"/>
                </p:custDataLst>
              </p:nvPr>
            </p:nvSpPr>
            <p:spPr>
              <a:xfrm>
                <a:off x="7363704"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矩形 329">
                <a:extLst>
                  <a:ext uri="{FF2B5EF4-FFF2-40B4-BE49-F238E27FC236}">
                    <a16:creationId xmlns:a16="http://schemas.microsoft.com/office/drawing/2014/main" id="{B957881C-58C2-A2B0-17A8-C2FC9E9A4E5F}"/>
                  </a:ext>
                </a:extLst>
              </p:cNvPr>
              <p:cNvSpPr/>
              <p:nvPr>
                <p:custDataLst>
                  <p:tags r:id="rId201"/>
                </p:custDataLst>
              </p:nvPr>
            </p:nvSpPr>
            <p:spPr>
              <a:xfrm>
                <a:off x="7748452"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1" name="矩形 330">
                <a:extLst>
                  <a:ext uri="{FF2B5EF4-FFF2-40B4-BE49-F238E27FC236}">
                    <a16:creationId xmlns:a16="http://schemas.microsoft.com/office/drawing/2014/main" id="{AA334CF0-51BF-03B0-7CBF-258D787B03D1}"/>
                  </a:ext>
                </a:extLst>
              </p:cNvPr>
              <p:cNvSpPr/>
              <p:nvPr>
                <p:custDataLst>
                  <p:tags r:id="rId202"/>
                </p:custDataLst>
              </p:nvPr>
            </p:nvSpPr>
            <p:spPr>
              <a:xfrm>
                <a:off x="10056938" y="2920867"/>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2" name="矩形 331">
                <a:extLst>
                  <a:ext uri="{FF2B5EF4-FFF2-40B4-BE49-F238E27FC236}">
                    <a16:creationId xmlns:a16="http://schemas.microsoft.com/office/drawing/2014/main" id="{B9F15127-2671-EAB4-81EA-22209C873083}"/>
                  </a:ext>
                </a:extLst>
              </p:cNvPr>
              <p:cNvSpPr/>
              <p:nvPr>
                <p:custDataLst>
                  <p:tags r:id="rId203"/>
                </p:custDataLst>
              </p:nvPr>
            </p:nvSpPr>
            <p:spPr>
              <a:xfrm>
                <a:off x="10441686"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26CB280D-9E7A-38C2-1197-8658E4457E76}"/>
                  </a:ext>
                </a:extLst>
              </p:cNvPr>
              <p:cNvSpPr/>
              <p:nvPr>
                <p:custDataLst>
                  <p:tags r:id="rId204"/>
                </p:custDataLst>
              </p:nvPr>
            </p:nvSpPr>
            <p:spPr>
              <a:xfrm>
                <a:off x="7363704"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A48179FC-9667-DE7D-9B91-8F9DA151382C}"/>
                  </a:ext>
                </a:extLst>
              </p:cNvPr>
              <p:cNvSpPr/>
              <p:nvPr>
                <p:custDataLst>
                  <p:tags r:id="rId205"/>
                </p:custDataLst>
              </p:nvPr>
            </p:nvSpPr>
            <p:spPr>
              <a:xfrm>
                <a:off x="7748452"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6E359662-5D0A-EC3D-2CB8-9395B452A3CA}"/>
                  </a:ext>
                </a:extLst>
              </p:cNvPr>
              <p:cNvSpPr/>
              <p:nvPr>
                <p:custDataLst>
                  <p:tags r:id="rId206"/>
                </p:custDataLst>
              </p:nvPr>
            </p:nvSpPr>
            <p:spPr>
              <a:xfrm>
                <a:off x="10056938" y="3305613"/>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6" name="矩形 335">
                <a:extLst>
                  <a:ext uri="{FF2B5EF4-FFF2-40B4-BE49-F238E27FC236}">
                    <a16:creationId xmlns:a16="http://schemas.microsoft.com/office/drawing/2014/main" id="{4F121C8F-940B-BBE4-2285-68D6143882B9}"/>
                  </a:ext>
                </a:extLst>
              </p:cNvPr>
              <p:cNvSpPr/>
              <p:nvPr>
                <p:custDataLst>
                  <p:tags r:id="rId207"/>
                </p:custDataLst>
              </p:nvPr>
            </p:nvSpPr>
            <p:spPr>
              <a:xfrm>
                <a:off x="10441686"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7" name="矩形 336">
                <a:extLst>
                  <a:ext uri="{FF2B5EF4-FFF2-40B4-BE49-F238E27FC236}">
                    <a16:creationId xmlns:a16="http://schemas.microsoft.com/office/drawing/2014/main" id="{5EAB09EC-3F08-10FC-D6ED-DEDC622C485A}"/>
                  </a:ext>
                </a:extLst>
              </p:cNvPr>
              <p:cNvSpPr/>
              <p:nvPr>
                <p:custDataLst>
                  <p:tags r:id="rId208"/>
                </p:custDataLst>
              </p:nvPr>
            </p:nvSpPr>
            <p:spPr>
              <a:xfrm>
                <a:off x="7363704"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8" name="矩形 337">
                <a:extLst>
                  <a:ext uri="{FF2B5EF4-FFF2-40B4-BE49-F238E27FC236}">
                    <a16:creationId xmlns:a16="http://schemas.microsoft.com/office/drawing/2014/main" id="{72B1512E-4185-6E74-6213-541A727D88D2}"/>
                  </a:ext>
                </a:extLst>
              </p:cNvPr>
              <p:cNvSpPr/>
              <p:nvPr>
                <p:custDataLst>
                  <p:tags r:id="rId209"/>
                </p:custDataLst>
              </p:nvPr>
            </p:nvSpPr>
            <p:spPr>
              <a:xfrm>
                <a:off x="7748452"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9" name="矩形 338">
                <a:extLst>
                  <a:ext uri="{FF2B5EF4-FFF2-40B4-BE49-F238E27FC236}">
                    <a16:creationId xmlns:a16="http://schemas.microsoft.com/office/drawing/2014/main" id="{B5A20A92-5E00-008A-A599-8D99400837AE}"/>
                  </a:ext>
                </a:extLst>
              </p:cNvPr>
              <p:cNvSpPr/>
              <p:nvPr>
                <p:custDataLst>
                  <p:tags r:id="rId210"/>
                </p:custDataLst>
              </p:nvPr>
            </p:nvSpPr>
            <p:spPr>
              <a:xfrm>
                <a:off x="10056938" y="3690361"/>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0" name="矩形 339">
                <a:extLst>
                  <a:ext uri="{FF2B5EF4-FFF2-40B4-BE49-F238E27FC236}">
                    <a16:creationId xmlns:a16="http://schemas.microsoft.com/office/drawing/2014/main" id="{F4C67F3C-2D97-B671-CBA9-1A926B9108A0}"/>
                  </a:ext>
                </a:extLst>
              </p:cNvPr>
              <p:cNvSpPr/>
              <p:nvPr>
                <p:custDataLst>
                  <p:tags r:id="rId211"/>
                </p:custDataLst>
              </p:nvPr>
            </p:nvSpPr>
            <p:spPr>
              <a:xfrm>
                <a:off x="10441686"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矩形 340">
                <a:extLst>
                  <a:ext uri="{FF2B5EF4-FFF2-40B4-BE49-F238E27FC236}">
                    <a16:creationId xmlns:a16="http://schemas.microsoft.com/office/drawing/2014/main" id="{0E21506F-7DE8-A10E-11F4-BB42F4FC0760}"/>
                  </a:ext>
                </a:extLst>
              </p:cNvPr>
              <p:cNvSpPr/>
              <p:nvPr>
                <p:custDataLst>
                  <p:tags r:id="rId212"/>
                </p:custDataLst>
              </p:nvPr>
            </p:nvSpPr>
            <p:spPr>
              <a:xfrm>
                <a:off x="7363704"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矩形 341">
                <a:extLst>
                  <a:ext uri="{FF2B5EF4-FFF2-40B4-BE49-F238E27FC236}">
                    <a16:creationId xmlns:a16="http://schemas.microsoft.com/office/drawing/2014/main" id="{333137AB-94DD-8E9C-8212-FA4E66899C5A}"/>
                  </a:ext>
                </a:extLst>
              </p:cNvPr>
              <p:cNvSpPr/>
              <p:nvPr>
                <p:custDataLst>
                  <p:tags r:id="rId213"/>
                </p:custDataLst>
              </p:nvPr>
            </p:nvSpPr>
            <p:spPr>
              <a:xfrm>
                <a:off x="7748452"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3" name="矩形 342">
                <a:extLst>
                  <a:ext uri="{FF2B5EF4-FFF2-40B4-BE49-F238E27FC236}">
                    <a16:creationId xmlns:a16="http://schemas.microsoft.com/office/drawing/2014/main" id="{FE5969E7-A95B-A8AA-F45B-5663E6634FC5}"/>
                  </a:ext>
                </a:extLst>
              </p:cNvPr>
              <p:cNvSpPr/>
              <p:nvPr>
                <p:custDataLst>
                  <p:tags r:id="rId214"/>
                </p:custDataLst>
              </p:nvPr>
            </p:nvSpPr>
            <p:spPr>
              <a:xfrm>
                <a:off x="10056938" y="4075109"/>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矩形 343">
                <a:extLst>
                  <a:ext uri="{FF2B5EF4-FFF2-40B4-BE49-F238E27FC236}">
                    <a16:creationId xmlns:a16="http://schemas.microsoft.com/office/drawing/2014/main" id="{212E6172-ABCA-3E55-5AEE-A9AC8B7521DC}"/>
                  </a:ext>
                </a:extLst>
              </p:cNvPr>
              <p:cNvSpPr/>
              <p:nvPr>
                <p:custDataLst>
                  <p:tags r:id="rId215"/>
                </p:custDataLst>
              </p:nvPr>
            </p:nvSpPr>
            <p:spPr>
              <a:xfrm>
                <a:off x="10441686"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5" name="矩形 344">
                <a:extLst>
                  <a:ext uri="{FF2B5EF4-FFF2-40B4-BE49-F238E27FC236}">
                    <a16:creationId xmlns:a16="http://schemas.microsoft.com/office/drawing/2014/main" id="{E997D2B0-376E-0674-CE31-E7EEBD5D65BE}"/>
                  </a:ext>
                </a:extLst>
              </p:cNvPr>
              <p:cNvSpPr/>
              <p:nvPr>
                <p:custDataLst>
                  <p:tags r:id="rId216"/>
                </p:custDataLst>
              </p:nvPr>
            </p:nvSpPr>
            <p:spPr>
              <a:xfrm>
                <a:off x="7363704"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6" name="矩形 345">
                <a:extLst>
                  <a:ext uri="{FF2B5EF4-FFF2-40B4-BE49-F238E27FC236}">
                    <a16:creationId xmlns:a16="http://schemas.microsoft.com/office/drawing/2014/main" id="{29AF6486-B354-5B03-C6B5-2C9438EC9A2E}"/>
                  </a:ext>
                </a:extLst>
              </p:cNvPr>
              <p:cNvSpPr/>
              <p:nvPr>
                <p:custDataLst>
                  <p:tags r:id="rId217"/>
                </p:custDataLst>
              </p:nvPr>
            </p:nvSpPr>
            <p:spPr>
              <a:xfrm>
                <a:off x="7748452"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7" name="矩形 346">
                <a:extLst>
                  <a:ext uri="{FF2B5EF4-FFF2-40B4-BE49-F238E27FC236}">
                    <a16:creationId xmlns:a16="http://schemas.microsoft.com/office/drawing/2014/main" id="{6D396197-2092-9248-4BC2-7526F8F03645}"/>
                  </a:ext>
                </a:extLst>
              </p:cNvPr>
              <p:cNvSpPr/>
              <p:nvPr>
                <p:custDataLst>
                  <p:tags r:id="rId218"/>
                </p:custDataLst>
              </p:nvPr>
            </p:nvSpPr>
            <p:spPr>
              <a:xfrm>
                <a:off x="10056938" y="4459856"/>
                <a:ext cx="384747"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8" name="矩形 347">
                <a:extLst>
                  <a:ext uri="{FF2B5EF4-FFF2-40B4-BE49-F238E27FC236}">
                    <a16:creationId xmlns:a16="http://schemas.microsoft.com/office/drawing/2014/main" id="{A4F3B7EF-CEAC-2FF9-356E-3302EE472F3B}"/>
                  </a:ext>
                </a:extLst>
              </p:cNvPr>
              <p:cNvSpPr/>
              <p:nvPr>
                <p:custDataLst>
                  <p:tags r:id="rId219"/>
                </p:custDataLst>
              </p:nvPr>
            </p:nvSpPr>
            <p:spPr>
              <a:xfrm>
                <a:off x="10441686"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518" name="群組 517">
            <a:extLst>
              <a:ext uri="{FF2B5EF4-FFF2-40B4-BE49-F238E27FC236}">
                <a16:creationId xmlns:a16="http://schemas.microsoft.com/office/drawing/2014/main" id="{5B29347C-AE73-4BAB-02C0-9FAC39B41AAD}"/>
              </a:ext>
            </a:extLst>
          </p:cNvPr>
          <p:cNvGrpSpPr/>
          <p:nvPr/>
        </p:nvGrpSpPr>
        <p:grpSpPr>
          <a:xfrm>
            <a:off x="3530594" y="3531747"/>
            <a:ext cx="1392250" cy="1392250"/>
            <a:chOff x="9561444" y="2997391"/>
            <a:chExt cx="1015318" cy="1015318"/>
          </a:xfrm>
        </p:grpSpPr>
        <p:grpSp>
          <p:nvGrpSpPr>
            <p:cNvPr id="349" name="群組 348">
              <a:extLst>
                <a:ext uri="{FF2B5EF4-FFF2-40B4-BE49-F238E27FC236}">
                  <a16:creationId xmlns:a16="http://schemas.microsoft.com/office/drawing/2014/main" id="{44775F14-C8BC-7A3E-AF00-F06104B5AA44}"/>
                </a:ext>
              </a:extLst>
            </p:cNvPr>
            <p:cNvGrpSpPr/>
            <p:nvPr/>
          </p:nvGrpSpPr>
          <p:grpSpPr>
            <a:xfrm>
              <a:off x="9787071" y="3223018"/>
              <a:ext cx="564066" cy="564064"/>
              <a:chOff x="8133200" y="2920867"/>
              <a:chExt cx="1923737" cy="1923736"/>
            </a:xfrm>
            <a:solidFill>
              <a:schemeClr val="bg1"/>
            </a:solidFill>
          </p:grpSpPr>
          <p:sp>
            <p:nvSpPr>
              <p:cNvPr id="350" name="矩形 349">
                <a:extLst>
                  <a:ext uri="{FF2B5EF4-FFF2-40B4-BE49-F238E27FC236}">
                    <a16:creationId xmlns:a16="http://schemas.microsoft.com/office/drawing/2014/main" id="{97E2510B-EC3B-C501-0A9D-8086FFE27543}"/>
                  </a:ext>
                </a:extLst>
              </p:cNvPr>
              <p:cNvSpPr/>
              <p:nvPr>
                <p:custDataLst>
                  <p:tags r:id="rId139"/>
                </p:custDataLst>
              </p:nvPr>
            </p:nvSpPr>
            <p:spPr>
              <a:xfrm>
                <a:off x="8133200" y="2920867"/>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1" name="矩形 350">
                <a:extLst>
                  <a:ext uri="{FF2B5EF4-FFF2-40B4-BE49-F238E27FC236}">
                    <a16:creationId xmlns:a16="http://schemas.microsoft.com/office/drawing/2014/main" id="{C84A6E83-FAB2-A25D-D013-8735874B7871}"/>
                  </a:ext>
                </a:extLst>
              </p:cNvPr>
              <p:cNvSpPr/>
              <p:nvPr>
                <p:custDataLst>
                  <p:tags r:id="rId140"/>
                </p:custDataLst>
              </p:nvPr>
            </p:nvSpPr>
            <p:spPr>
              <a:xfrm>
                <a:off x="8517948" y="2920867"/>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2" name="矩形 351">
                <a:extLst>
                  <a:ext uri="{FF2B5EF4-FFF2-40B4-BE49-F238E27FC236}">
                    <a16:creationId xmlns:a16="http://schemas.microsoft.com/office/drawing/2014/main" id="{72C7B956-614D-7F8B-6B27-357553C2760D}"/>
                  </a:ext>
                </a:extLst>
              </p:cNvPr>
              <p:cNvSpPr/>
              <p:nvPr>
                <p:custDataLst>
                  <p:tags r:id="rId141"/>
                </p:custDataLst>
              </p:nvPr>
            </p:nvSpPr>
            <p:spPr>
              <a:xfrm>
                <a:off x="8902695" y="2920867"/>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3" name="矩形 352">
                <a:extLst>
                  <a:ext uri="{FF2B5EF4-FFF2-40B4-BE49-F238E27FC236}">
                    <a16:creationId xmlns:a16="http://schemas.microsoft.com/office/drawing/2014/main" id="{CEE00619-D4C0-46F9-6540-27D716B535B3}"/>
                  </a:ext>
                </a:extLst>
              </p:cNvPr>
              <p:cNvSpPr/>
              <p:nvPr>
                <p:custDataLst>
                  <p:tags r:id="rId142"/>
                </p:custDataLst>
              </p:nvPr>
            </p:nvSpPr>
            <p:spPr>
              <a:xfrm>
                <a:off x="9287442" y="2920867"/>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4" name="矩形 353">
                <a:extLst>
                  <a:ext uri="{FF2B5EF4-FFF2-40B4-BE49-F238E27FC236}">
                    <a16:creationId xmlns:a16="http://schemas.microsoft.com/office/drawing/2014/main" id="{8F650A8B-6F76-2907-6E06-942642666593}"/>
                  </a:ext>
                </a:extLst>
              </p:cNvPr>
              <p:cNvSpPr/>
              <p:nvPr>
                <p:custDataLst>
                  <p:tags r:id="rId143"/>
                </p:custDataLst>
              </p:nvPr>
            </p:nvSpPr>
            <p:spPr>
              <a:xfrm>
                <a:off x="9672190" y="2920867"/>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5" name="矩形 354">
                <a:extLst>
                  <a:ext uri="{FF2B5EF4-FFF2-40B4-BE49-F238E27FC236}">
                    <a16:creationId xmlns:a16="http://schemas.microsoft.com/office/drawing/2014/main" id="{D9B2BE07-CBA4-6488-EB08-E696C6BA3602}"/>
                  </a:ext>
                </a:extLst>
              </p:cNvPr>
              <p:cNvSpPr/>
              <p:nvPr>
                <p:custDataLst>
                  <p:tags r:id="rId144"/>
                </p:custDataLst>
              </p:nvPr>
            </p:nvSpPr>
            <p:spPr>
              <a:xfrm>
                <a:off x="8133200" y="3305613"/>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6" name="矩形 355">
                <a:extLst>
                  <a:ext uri="{FF2B5EF4-FFF2-40B4-BE49-F238E27FC236}">
                    <a16:creationId xmlns:a16="http://schemas.microsoft.com/office/drawing/2014/main" id="{D7DB238C-9B35-1E57-8C95-FD3B50EF5ACD}"/>
                  </a:ext>
                </a:extLst>
              </p:cNvPr>
              <p:cNvSpPr/>
              <p:nvPr>
                <p:custDataLst>
                  <p:tags r:id="rId145"/>
                </p:custDataLst>
              </p:nvPr>
            </p:nvSpPr>
            <p:spPr>
              <a:xfrm>
                <a:off x="8517948" y="3305613"/>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7" name="矩形 356">
                <a:extLst>
                  <a:ext uri="{FF2B5EF4-FFF2-40B4-BE49-F238E27FC236}">
                    <a16:creationId xmlns:a16="http://schemas.microsoft.com/office/drawing/2014/main" id="{E590ED77-A731-4C91-2353-5F6069B740CC}"/>
                  </a:ext>
                </a:extLst>
              </p:cNvPr>
              <p:cNvSpPr/>
              <p:nvPr>
                <p:custDataLst>
                  <p:tags r:id="rId146"/>
                </p:custDataLst>
              </p:nvPr>
            </p:nvSpPr>
            <p:spPr>
              <a:xfrm>
                <a:off x="8902695" y="3305613"/>
                <a:ext cx="384748" cy="38474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8" name="矩形 357">
                <a:extLst>
                  <a:ext uri="{FF2B5EF4-FFF2-40B4-BE49-F238E27FC236}">
                    <a16:creationId xmlns:a16="http://schemas.microsoft.com/office/drawing/2014/main" id="{85AD5636-3AEC-0C03-07F0-099A3D87FE4D}"/>
                  </a:ext>
                </a:extLst>
              </p:cNvPr>
              <p:cNvSpPr/>
              <p:nvPr>
                <p:custDataLst>
                  <p:tags r:id="rId147"/>
                </p:custDataLst>
              </p:nvPr>
            </p:nvSpPr>
            <p:spPr>
              <a:xfrm>
                <a:off x="9287442" y="3305613"/>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9" name="矩形 358">
                <a:extLst>
                  <a:ext uri="{FF2B5EF4-FFF2-40B4-BE49-F238E27FC236}">
                    <a16:creationId xmlns:a16="http://schemas.microsoft.com/office/drawing/2014/main" id="{595CEFC0-25BC-87F8-C892-AD42922B0858}"/>
                  </a:ext>
                </a:extLst>
              </p:cNvPr>
              <p:cNvSpPr/>
              <p:nvPr>
                <p:custDataLst>
                  <p:tags r:id="rId148"/>
                </p:custDataLst>
              </p:nvPr>
            </p:nvSpPr>
            <p:spPr>
              <a:xfrm>
                <a:off x="9672190" y="3305613"/>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0" name="矩形 359">
                <a:extLst>
                  <a:ext uri="{FF2B5EF4-FFF2-40B4-BE49-F238E27FC236}">
                    <a16:creationId xmlns:a16="http://schemas.microsoft.com/office/drawing/2014/main" id="{A379A74C-DF0E-4DA0-7B58-FAAB303688C4}"/>
                  </a:ext>
                </a:extLst>
              </p:cNvPr>
              <p:cNvSpPr/>
              <p:nvPr>
                <p:custDataLst>
                  <p:tags r:id="rId149"/>
                </p:custDataLst>
              </p:nvPr>
            </p:nvSpPr>
            <p:spPr>
              <a:xfrm>
                <a:off x="8133200" y="3690361"/>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1" name="矩形 360">
                <a:extLst>
                  <a:ext uri="{FF2B5EF4-FFF2-40B4-BE49-F238E27FC236}">
                    <a16:creationId xmlns:a16="http://schemas.microsoft.com/office/drawing/2014/main" id="{699C50D6-0610-4302-2FA1-451E2121EEE6}"/>
                  </a:ext>
                </a:extLst>
              </p:cNvPr>
              <p:cNvSpPr/>
              <p:nvPr>
                <p:custDataLst>
                  <p:tags r:id="rId150"/>
                </p:custDataLst>
              </p:nvPr>
            </p:nvSpPr>
            <p:spPr>
              <a:xfrm>
                <a:off x="8517948" y="3690361"/>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2" name="矩形 361">
                <a:extLst>
                  <a:ext uri="{FF2B5EF4-FFF2-40B4-BE49-F238E27FC236}">
                    <a16:creationId xmlns:a16="http://schemas.microsoft.com/office/drawing/2014/main" id="{235DF465-84A6-8831-D821-2A1C36EC7D5A}"/>
                  </a:ext>
                </a:extLst>
              </p:cNvPr>
              <p:cNvSpPr/>
              <p:nvPr>
                <p:custDataLst>
                  <p:tags r:id="rId151"/>
                </p:custDataLst>
              </p:nvPr>
            </p:nvSpPr>
            <p:spPr>
              <a:xfrm>
                <a:off x="8902695" y="3690361"/>
                <a:ext cx="384748" cy="38474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3" name="矩形 362">
                <a:extLst>
                  <a:ext uri="{FF2B5EF4-FFF2-40B4-BE49-F238E27FC236}">
                    <a16:creationId xmlns:a16="http://schemas.microsoft.com/office/drawing/2014/main" id="{840AF54E-9E07-2232-C42D-1AAB831A829B}"/>
                  </a:ext>
                </a:extLst>
              </p:cNvPr>
              <p:cNvSpPr/>
              <p:nvPr>
                <p:custDataLst>
                  <p:tags r:id="rId152"/>
                </p:custDataLst>
              </p:nvPr>
            </p:nvSpPr>
            <p:spPr>
              <a:xfrm>
                <a:off x="9287442" y="3690361"/>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4" name="矩形 363">
                <a:extLst>
                  <a:ext uri="{FF2B5EF4-FFF2-40B4-BE49-F238E27FC236}">
                    <a16:creationId xmlns:a16="http://schemas.microsoft.com/office/drawing/2014/main" id="{1D7A4115-8827-FC4E-20ED-E5C6A6392F02}"/>
                  </a:ext>
                </a:extLst>
              </p:cNvPr>
              <p:cNvSpPr/>
              <p:nvPr>
                <p:custDataLst>
                  <p:tags r:id="rId153"/>
                </p:custDataLst>
              </p:nvPr>
            </p:nvSpPr>
            <p:spPr>
              <a:xfrm>
                <a:off x="9672190" y="3690361"/>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5" name="矩形 364">
                <a:extLst>
                  <a:ext uri="{FF2B5EF4-FFF2-40B4-BE49-F238E27FC236}">
                    <a16:creationId xmlns:a16="http://schemas.microsoft.com/office/drawing/2014/main" id="{FD844D2C-8339-89D2-5811-BC204A493108}"/>
                  </a:ext>
                </a:extLst>
              </p:cNvPr>
              <p:cNvSpPr/>
              <p:nvPr>
                <p:custDataLst>
                  <p:tags r:id="rId154"/>
                </p:custDataLst>
              </p:nvPr>
            </p:nvSpPr>
            <p:spPr>
              <a:xfrm>
                <a:off x="8133200" y="4075109"/>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6" name="矩形 365">
                <a:extLst>
                  <a:ext uri="{FF2B5EF4-FFF2-40B4-BE49-F238E27FC236}">
                    <a16:creationId xmlns:a16="http://schemas.microsoft.com/office/drawing/2014/main" id="{3944D8F7-F50D-0A95-725D-88E1BB5C6E2C}"/>
                  </a:ext>
                </a:extLst>
              </p:cNvPr>
              <p:cNvSpPr/>
              <p:nvPr>
                <p:custDataLst>
                  <p:tags r:id="rId155"/>
                </p:custDataLst>
              </p:nvPr>
            </p:nvSpPr>
            <p:spPr>
              <a:xfrm>
                <a:off x="8517948" y="4075109"/>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7" name="矩形 366">
                <a:extLst>
                  <a:ext uri="{FF2B5EF4-FFF2-40B4-BE49-F238E27FC236}">
                    <a16:creationId xmlns:a16="http://schemas.microsoft.com/office/drawing/2014/main" id="{76E188F0-AC50-ABA2-E8A9-7A013C76A525}"/>
                  </a:ext>
                </a:extLst>
              </p:cNvPr>
              <p:cNvSpPr/>
              <p:nvPr>
                <p:custDataLst>
                  <p:tags r:id="rId156"/>
                </p:custDataLst>
              </p:nvPr>
            </p:nvSpPr>
            <p:spPr>
              <a:xfrm>
                <a:off x="8902695" y="4075109"/>
                <a:ext cx="384748" cy="38474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8" name="矩形 367">
                <a:extLst>
                  <a:ext uri="{FF2B5EF4-FFF2-40B4-BE49-F238E27FC236}">
                    <a16:creationId xmlns:a16="http://schemas.microsoft.com/office/drawing/2014/main" id="{752ECA43-30F4-C8D4-E4B0-96CE16B5F6F8}"/>
                  </a:ext>
                </a:extLst>
              </p:cNvPr>
              <p:cNvSpPr/>
              <p:nvPr>
                <p:custDataLst>
                  <p:tags r:id="rId157"/>
                </p:custDataLst>
              </p:nvPr>
            </p:nvSpPr>
            <p:spPr>
              <a:xfrm>
                <a:off x="9287442" y="4075109"/>
                <a:ext cx="384748"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9" name="矩形 368">
                <a:extLst>
                  <a:ext uri="{FF2B5EF4-FFF2-40B4-BE49-F238E27FC236}">
                    <a16:creationId xmlns:a16="http://schemas.microsoft.com/office/drawing/2014/main" id="{76419EBA-A6D6-6D0C-00E3-B003EA8A4938}"/>
                  </a:ext>
                </a:extLst>
              </p:cNvPr>
              <p:cNvSpPr/>
              <p:nvPr>
                <p:custDataLst>
                  <p:tags r:id="rId158"/>
                </p:custDataLst>
              </p:nvPr>
            </p:nvSpPr>
            <p:spPr>
              <a:xfrm>
                <a:off x="9672190" y="4075109"/>
                <a:ext cx="384747" cy="3847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0" name="矩形 369">
                <a:extLst>
                  <a:ext uri="{FF2B5EF4-FFF2-40B4-BE49-F238E27FC236}">
                    <a16:creationId xmlns:a16="http://schemas.microsoft.com/office/drawing/2014/main" id="{B6F90C5C-8AAF-7CB5-CE7F-F3D3C595B6CD}"/>
                  </a:ext>
                </a:extLst>
              </p:cNvPr>
              <p:cNvSpPr/>
              <p:nvPr>
                <p:custDataLst>
                  <p:tags r:id="rId159"/>
                </p:custDataLst>
              </p:nvPr>
            </p:nvSpPr>
            <p:spPr>
              <a:xfrm>
                <a:off x="8133200" y="4459856"/>
                <a:ext cx="384747" cy="38474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1" name="矩形 370">
                <a:extLst>
                  <a:ext uri="{FF2B5EF4-FFF2-40B4-BE49-F238E27FC236}">
                    <a16:creationId xmlns:a16="http://schemas.microsoft.com/office/drawing/2014/main" id="{B7854722-C70B-B8AA-7958-021CC836A6BB}"/>
                  </a:ext>
                </a:extLst>
              </p:cNvPr>
              <p:cNvSpPr/>
              <p:nvPr>
                <p:custDataLst>
                  <p:tags r:id="rId160"/>
                </p:custDataLst>
              </p:nvPr>
            </p:nvSpPr>
            <p:spPr>
              <a:xfrm>
                <a:off x="8517948" y="4459856"/>
                <a:ext cx="384748" cy="38474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2" name="矩形 371">
                <a:extLst>
                  <a:ext uri="{FF2B5EF4-FFF2-40B4-BE49-F238E27FC236}">
                    <a16:creationId xmlns:a16="http://schemas.microsoft.com/office/drawing/2014/main" id="{F4EA7DE1-A4FD-3BB0-1509-42574CFD34AB}"/>
                  </a:ext>
                </a:extLst>
              </p:cNvPr>
              <p:cNvSpPr/>
              <p:nvPr>
                <p:custDataLst>
                  <p:tags r:id="rId161"/>
                </p:custDataLst>
              </p:nvPr>
            </p:nvSpPr>
            <p:spPr>
              <a:xfrm>
                <a:off x="8902695" y="4459856"/>
                <a:ext cx="384748" cy="38474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3" name="矩形 372">
                <a:extLst>
                  <a:ext uri="{FF2B5EF4-FFF2-40B4-BE49-F238E27FC236}">
                    <a16:creationId xmlns:a16="http://schemas.microsoft.com/office/drawing/2014/main" id="{FAC7BB92-1F46-7CFC-9943-0E3B4E999D7D}"/>
                  </a:ext>
                </a:extLst>
              </p:cNvPr>
              <p:cNvSpPr/>
              <p:nvPr>
                <p:custDataLst>
                  <p:tags r:id="rId162"/>
                </p:custDataLst>
              </p:nvPr>
            </p:nvSpPr>
            <p:spPr>
              <a:xfrm>
                <a:off x="9287442" y="4459856"/>
                <a:ext cx="384748" cy="38474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4" name="矩形 373">
                <a:extLst>
                  <a:ext uri="{FF2B5EF4-FFF2-40B4-BE49-F238E27FC236}">
                    <a16:creationId xmlns:a16="http://schemas.microsoft.com/office/drawing/2014/main" id="{41D37227-9E0E-3FCF-0F32-E37367B95E03}"/>
                  </a:ext>
                </a:extLst>
              </p:cNvPr>
              <p:cNvSpPr/>
              <p:nvPr>
                <p:custDataLst>
                  <p:tags r:id="rId163"/>
                </p:custDataLst>
              </p:nvPr>
            </p:nvSpPr>
            <p:spPr>
              <a:xfrm>
                <a:off x="9672190" y="4459856"/>
                <a:ext cx="384747" cy="38474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75" name="群組 374">
              <a:extLst>
                <a:ext uri="{FF2B5EF4-FFF2-40B4-BE49-F238E27FC236}">
                  <a16:creationId xmlns:a16="http://schemas.microsoft.com/office/drawing/2014/main" id="{74AD4EE2-D96F-6D84-4BED-59A068BBC64D}"/>
                </a:ext>
              </a:extLst>
            </p:cNvPr>
            <p:cNvGrpSpPr/>
            <p:nvPr/>
          </p:nvGrpSpPr>
          <p:grpSpPr>
            <a:xfrm>
              <a:off x="9561444" y="2997391"/>
              <a:ext cx="1015318" cy="1015318"/>
              <a:chOff x="7363704" y="2151370"/>
              <a:chExt cx="3462730" cy="3462730"/>
            </a:xfrm>
            <a:solidFill>
              <a:schemeClr val="accent6"/>
            </a:solidFill>
          </p:grpSpPr>
          <p:sp>
            <p:nvSpPr>
              <p:cNvPr id="376" name="矩形 375">
                <a:extLst>
                  <a:ext uri="{FF2B5EF4-FFF2-40B4-BE49-F238E27FC236}">
                    <a16:creationId xmlns:a16="http://schemas.microsoft.com/office/drawing/2014/main" id="{8AEF734D-97D9-8A0C-E0B5-34168CEB792C}"/>
                  </a:ext>
                </a:extLst>
              </p:cNvPr>
              <p:cNvSpPr/>
              <p:nvPr>
                <p:custDataLst>
                  <p:tags r:id="rId83"/>
                </p:custDataLst>
              </p:nvPr>
            </p:nvSpPr>
            <p:spPr>
              <a:xfrm>
                <a:off x="7363704"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7" name="矩形 376">
                <a:extLst>
                  <a:ext uri="{FF2B5EF4-FFF2-40B4-BE49-F238E27FC236}">
                    <a16:creationId xmlns:a16="http://schemas.microsoft.com/office/drawing/2014/main" id="{8FBA8E2F-9444-8940-F4F5-2E8F5B02BD93}"/>
                  </a:ext>
                </a:extLst>
              </p:cNvPr>
              <p:cNvSpPr/>
              <p:nvPr>
                <p:custDataLst>
                  <p:tags r:id="rId84"/>
                </p:custDataLst>
              </p:nvPr>
            </p:nvSpPr>
            <p:spPr>
              <a:xfrm>
                <a:off x="774845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8" name="矩形 377">
                <a:extLst>
                  <a:ext uri="{FF2B5EF4-FFF2-40B4-BE49-F238E27FC236}">
                    <a16:creationId xmlns:a16="http://schemas.microsoft.com/office/drawing/2014/main" id="{B73FFD85-181D-5CBD-1080-DAA68942BA6E}"/>
                  </a:ext>
                </a:extLst>
              </p:cNvPr>
              <p:cNvSpPr/>
              <p:nvPr>
                <p:custDataLst>
                  <p:tags r:id="rId85"/>
                </p:custDataLst>
              </p:nvPr>
            </p:nvSpPr>
            <p:spPr>
              <a:xfrm>
                <a:off x="813320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9" name="矩形 378">
                <a:extLst>
                  <a:ext uri="{FF2B5EF4-FFF2-40B4-BE49-F238E27FC236}">
                    <a16:creationId xmlns:a16="http://schemas.microsoft.com/office/drawing/2014/main" id="{9198746E-7F26-D552-310C-C6C9FA8D1AD9}"/>
                  </a:ext>
                </a:extLst>
              </p:cNvPr>
              <p:cNvSpPr/>
              <p:nvPr>
                <p:custDataLst>
                  <p:tags r:id="rId86"/>
                </p:custDataLst>
              </p:nvPr>
            </p:nvSpPr>
            <p:spPr>
              <a:xfrm>
                <a:off x="8517948"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0" name="矩形 379">
                <a:extLst>
                  <a:ext uri="{FF2B5EF4-FFF2-40B4-BE49-F238E27FC236}">
                    <a16:creationId xmlns:a16="http://schemas.microsoft.com/office/drawing/2014/main" id="{E56EDC2F-7B7E-B76D-8F35-DC7972238357}"/>
                  </a:ext>
                </a:extLst>
              </p:cNvPr>
              <p:cNvSpPr/>
              <p:nvPr>
                <p:custDataLst>
                  <p:tags r:id="rId87"/>
                </p:custDataLst>
              </p:nvPr>
            </p:nvSpPr>
            <p:spPr>
              <a:xfrm>
                <a:off x="8902695"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1" name="矩形 380">
                <a:extLst>
                  <a:ext uri="{FF2B5EF4-FFF2-40B4-BE49-F238E27FC236}">
                    <a16:creationId xmlns:a16="http://schemas.microsoft.com/office/drawing/2014/main" id="{9E1664E0-2D9A-0882-F926-FC63B38529E4}"/>
                  </a:ext>
                </a:extLst>
              </p:cNvPr>
              <p:cNvSpPr/>
              <p:nvPr>
                <p:custDataLst>
                  <p:tags r:id="rId88"/>
                </p:custDataLst>
              </p:nvPr>
            </p:nvSpPr>
            <p:spPr>
              <a:xfrm>
                <a:off x="9287442"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2" name="矩形 381">
                <a:extLst>
                  <a:ext uri="{FF2B5EF4-FFF2-40B4-BE49-F238E27FC236}">
                    <a16:creationId xmlns:a16="http://schemas.microsoft.com/office/drawing/2014/main" id="{BCB14241-F45C-BD41-E894-F51BB2E9845C}"/>
                  </a:ext>
                </a:extLst>
              </p:cNvPr>
              <p:cNvSpPr/>
              <p:nvPr>
                <p:custDataLst>
                  <p:tags r:id="rId89"/>
                </p:custDataLst>
              </p:nvPr>
            </p:nvSpPr>
            <p:spPr>
              <a:xfrm>
                <a:off x="9672190"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3" name="矩形 382">
                <a:extLst>
                  <a:ext uri="{FF2B5EF4-FFF2-40B4-BE49-F238E27FC236}">
                    <a16:creationId xmlns:a16="http://schemas.microsoft.com/office/drawing/2014/main" id="{65DFC88F-4CB7-E3C0-5F6D-167A84725EA9}"/>
                  </a:ext>
                </a:extLst>
              </p:cNvPr>
              <p:cNvSpPr/>
              <p:nvPr>
                <p:custDataLst>
                  <p:tags r:id="rId90"/>
                </p:custDataLst>
              </p:nvPr>
            </p:nvSpPr>
            <p:spPr>
              <a:xfrm>
                <a:off x="10056938" y="2151370"/>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4" name="矩形 383">
                <a:extLst>
                  <a:ext uri="{FF2B5EF4-FFF2-40B4-BE49-F238E27FC236}">
                    <a16:creationId xmlns:a16="http://schemas.microsoft.com/office/drawing/2014/main" id="{23F0662F-52C1-A82E-D72E-CDF77983F435}"/>
                  </a:ext>
                </a:extLst>
              </p:cNvPr>
              <p:cNvSpPr/>
              <p:nvPr>
                <p:custDataLst>
                  <p:tags r:id="rId91"/>
                </p:custDataLst>
              </p:nvPr>
            </p:nvSpPr>
            <p:spPr>
              <a:xfrm>
                <a:off x="10441686" y="2151370"/>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5" name="矩形 384">
                <a:extLst>
                  <a:ext uri="{FF2B5EF4-FFF2-40B4-BE49-F238E27FC236}">
                    <a16:creationId xmlns:a16="http://schemas.microsoft.com/office/drawing/2014/main" id="{B1DBB0FB-EFD1-C3E9-3143-32BDD0E24FA7}"/>
                  </a:ext>
                </a:extLst>
              </p:cNvPr>
              <p:cNvSpPr/>
              <p:nvPr>
                <p:custDataLst>
                  <p:tags r:id="rId92"/>
                </p:custDataLst>
              </p:nvPr>
            </p:nvSpPr>
            <p:spPr>
              <a:xfrm>
                <a:off x="7363704"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6" name="矩形 385">
                <a:extLst>
                  <a:ext uri="{FF2B5EF4-FFF2-40B4-BE49-F238E27FC236}">
                    <a16:creationId xmlns:a16="http://schemas.microsoft.com/office/drawing/2014/main" id="{52407331-773A-A844-FD55-5DE5E0DDF3E9}"/>
                  </a:ext>
                </a:extLst>
              </p:cNvPr>
              <p:cNvSpPr/>
              <p:nvPr>
                <p:custDataLst>
                  <p:tags r:id="rId93"/>
                </p:custDataLst>
              </p:nvPr>
            </p:nvSpPr>
            <p:spPr>
              <a:xfrm>
                <a:off x="774845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7" name="矩形 386">
                <a:extLst>
                  <a:ext uri="{FF2B5EF4-FFF2-40B4-BE49-F238E27FC236}">
                    <a16:creationId xmlns:a16="http://schemas.microsoft.com/office/drawing/2014/main" id="{4CDDDEBA-DCB8-F330-2E8D-4BFEDFDE3D1B}"/>
                  </a:ext>
                </a:extLst>
              </p:cNvPr>
              <p:cNvSpPr/>
              <p:nvPr>
                <p:custDataLst>
                  <p:tags r:id="rId94"/>
                </p:custDataLst>
              </p:nvPr>
            </p:nvSpPr>
            <p:spPr>
              <a:xfrm>
                <a:off x="813320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8" name="矩形 387">
                <a:extLst>
                  <a:ext uri="{FF2B5EF4-FFF2-40B4-BE49-F238E27FC236}">
                    <a16:creationId xmlns:a16="http://schemas.microsoft.com/office/drawing/2014/main" id="{C923B893-F0CC-AA6D-5E67-AC5B98CB099B}"/>
                  </a:ext>
                </a:extLst>
              </p:cNvPr>
              <p:cNvSpPr/>
              <p:nvPr>
                <p:custDataLst>
                  <p:tags r:id="rId95"/>
                </p:custDataLst>
              </p:nvPr>
            </p:nvSpPr>
            <p:spPr>
              <a:xfrm>
                <a:off x="8517948"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 name="矩形 388">
                <a:extLst>
                  <a:ext uri="{FF2B5EF4-FFF2-40B4-BE49-F238E27FC236}">
                    <a16:creationId xmlns:a16="http://schemas.microsoft.com/office/drawing/2014/main" id="{48A54F2B-7F61-CB05-A255-23D1B0C3EA7C}"/>
                  </a:ext>
                </a:extLst>
              </p:cNvPr>
              <p:cNvSpPr/>
              <p:nvPr>
                <p:custDataLst>
                  <p:tags r:id="rId96"/>
                </p:custDataLst>
              </p:nvPr>
            </p:nvSpPr>
            <p:spPr>
              <a:xfrm>
                <a:off x="8902695"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0" name="矩形 389">
                <a:extLst>
                  <a:ext uri="{FF2B5EF4-FFF2-40B4-BE49-F238E27FC236}">
                    <a16:creationId xmlns:a16="http://schemas.microsoft.com/office/drawing/2014/main" id="{EE7B2AB4-EADD-12F4-AD27-C210AFD86250}"/>
                  </a:ext>
                </a:extLst>
              </p:cNvPr>
              <p:cNvSpPr/>
              <p:nvPr>
                <p:custDataLst>
                  <p:tags r:id="rId97"/>
                </p:custDataLst>
              </p:nvPr>
            </p:nvSpPr>
            <p:spPr>
              <a:xfrm>
                <a:off x="9287442"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1" name="矩形 390">
                <a:extLst>
                  <a:ext uri="{FF2B5EF4-FFF2-40B4-BE49-F238E27FC236}">
                    <a16:creationId xmlns:a16="http://schemas.microsoft.com/office/drawing/2014/main" id="{22DEF299-9430-AAFD-533B-D07C03B48863}"/>
                  </a:ext>
                </a:extLst>
              </p:cNvPr>
              <p:cNvSpPr/>
              <p:nvPr>
                <p:custDataLst>
                  <p:tags r:id="rId98"/>
                </p:custDataLst>
              </p:nvPr>
            </p:nvSpPr>
            <p:spPr>
              <a:xfrm>
                <a:off x="9672190"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2" name="矩形 391">
                <a:extLst>
                  <a:ext uri="{FF2B5EF4-FFF2-40B4-BE49-F238E27FC236}">
                    <a16:creationId xmlns:a16="http://schemas.microsoft.com/office/drawing/2014/main" id="{0F2AF34A-C9F7-0FB5-B299-7BCEE1E7C87B}"/>
                  </a:ext>
                </a:extLst>
              </p:cNvPr>
              <p:cNvSpPr/>
              <p:nvPr>
                <p:custDataLst>
                  <p:tags r:id="rId99"/>
                </p:custDataLst>
              </p:nvPr>
            </p:nvSpPr>
            <p:spPr>
              <a:xfrm>
                <a:off x="10056938" y="2536118"/>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3" name="矩形 392">
                <a:extLst>
                  <a:ext uri="{FF2B5EF4-FFF2-40B4-BE49-F238E27FC236}">
                    <a16:creationId xmlns:a16="http://schemas.microsoft.com/office/drawing/2014/main" id="{0714B06D-CA89-1D78-6FCD-1C1B67C36125}"/>
                  </a:ext>
                </a:extLst>
              </p:cNvPr>
              <p:cNvSpPr/>
              <p:nvPr>
                <p:custDataLst>
                  <p:tags r:id="rId100"/>
                </p:custDataLst>
              </p:nvPr>
            </p:nvSpPr>
            <p:spPr>
              <a:xfrm>
                <a:off x="10441686" y="2536118"/>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4" name="矩形 393">
                <a:extLst>
                  <a:ext uri="{FF2B5EF4-FFF2-40B4-BE49-F238E27FC236}">
                    <a16:creationId xmlns:a16="http://schemas.microsoft.com/office/drawing/2014/main" id="{9522CDB1-8F1F-B341-9463-EF97EE7D37EB}"/>
                  </a:ext>
                </a:extLst>
              </p:cNvPr>
              <p:cNvSpPr/>
              <p:nvPr>
                <p:custDataLst>
                  <p:tags r:id="rId101"/>
                </p:custDataLst>
              </p:nvPr>
            </p:nvSpPr>
            <p:spPr>
              <a:xfrm>
                <a:off x="7363704"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5" name="矩形 394">
                <a:extLst>
                  <a:ext uri="{FF2B5EF4-FFF2-40B4-BE49-F238E27FC236}">
                    <a16:creationId xmlns:a16="http://schemas.microsoft.com/office/drawing/2014/main" id="{CFEF45BB-1236-71FA-8E6E-DC2D5ED88B33}"/>
                  </a:ext>
                </a:extLst>
              </p:cNvPr>
              <p:cNvSpPr/>
              <p:nvPr>
                <p:custDataLst>
                  <p:tags r:id="rId102"/>
                </p:custDataLst>
              </p:nvPr>
            </p:nvSpPr>
            <p:spPr>
              <a:xfrm>
                <a:off x="774845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6" name="矩形 395">
                <a:extLst>
                  <a:ext uri="{FF2B5EF4-FFF2-40B4-BE49-F238E27FC236}">
                    <a16:creationId xmlns:a16="http://schemas.microsoft.com/office/drawing/2014/main" id="{72E253C6-4BB2-8F0E-2C77-B2E9102F2CB4}"/>
                  </a:ext>
                </a:extLst>
              </p:cNvPr>
              <p:cNvSpPr/>
              <p:nvPr>
                <p:custDataLst>
                  <p:tags r:id="rId103"/>
                </p:custDataLst>
              </p:nvPr>
            </p:nvSpPr>
            <p:spPr>
              <a:xfrm>
                <a:off x="813320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7" name="矩形 396">
                <a:extLst>
                  <a:ext uri="{FF2B5EF4-FFF2-40B4-BE49-F238E27FC236}">
                    <a16:creationId xmlns:a16="http://schemas.microsoft.com/office/drawing/2014/main" id="{1C0FF376-B256-9556-715C-E42F8EA62AA8}"/>
                  </a:ext>
                </a:extLst>
              </p:cNvPr>
              <p:cNvSpPr/>
              <p:nvPr>
                <p:custDataLst>
                  <p:tags r:id="rId104"/>
                </p:custDataLst>
              </p:nvPr>
            </p:nvSpPr>
            <p:spPr>
              <a:xfrm>
                <a:off x="8517948"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矩形 397">
                <a:extLst>
                  <a:ext uri="{FF2B5EF4-FFF2-40B4-BE49-F238E27FC236}">
                    <a16:creationId xmlns:a16="http://schemas.microsoft.com/office/drawing/2014/main" id="{E0133FEA-37B8-652A-269D-B695B644CB89}"/>
                  </a:ext>
                </a:extLst>
              </p:cNvPr>
              <p:cNvSpPr/>
              <p:nvPr>
                <p:custDataLst>
                  <p:tags r:id="rId105"/>
                </p:custDataLst>
              </p:nvPr>
            </p:nvSpPr>
            <p:spPr>
              <a:xfrm>
                <a:off x="8902695"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9" name="矩形 398">
                <a:extLst>
                  <a:ext uri="{FF2B5EF4-FFF2-40B4-BE49-F238E27FC236}">
                    <a16:creationId xmlns:a16="http://schemas.microsoft.com/office/drawing/2014/main" id="{EF91F0E7-6AAD-52A1-5E5E-7EF6CF8267E9}"/>
                  </a:ext>
                </a:extLst>
              </p:cNvPr>
              <p:cNvSpPr/>
              <p:nvPr>
                <p:custDataLst>
                  <p:tags r:id="rId106"/>
                </p:custDataLst>
              </p:nvPr>
            </p:nvSpPr>
            <p:spPr>
              <a:xfrm>
                <a:off x="9287442"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0" name="矩形 399">
                <a:extLst>
                  <a:ext uri="{FF2B5EF4-FFF2-40B4-BE49-F238E27FC236}">
                    <a16:creationId xmlns:a16="http://schemas.microsoft.com/office/drawing/2014/main" id="{13EA1E1A-CB61-FE35-2B84-3793326473EE}"/>
                  </a:ext>
                </a:extLst>
              </p:cNvPr>
              <p:cNvSpPr/>
              <p:nvPr>
                <p:custDataLst>
                  <p:tags r:id="rId107"/>
                </p:custDataLst>
              </p:nvPr>
            </p:nvSpPr>
            <p:spPr>
              <a:xfrm>
                <a:off x="9672190"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1" name="矩形 400">
                <a:extLst>
                  <a:ext uri="{FF2B5EF4-FFF2-40B4-BE49-F238E27FC236}">
                    <a16:creationId xmlns:a16="http://schemas.microsoft.com/office/drawing/2014/main" id="{A50CC61E-8F65-59F2-BDD5-2AA3FD6389D3}"/>
                  </a:ext>
                </a:extLst>
              </p:cNvPr>
              <p:cNvSpPr/>
              <p:nvPr>
                <p:custDataLst>
                  <p:tags r:id="rId108"/>
                </p:custDataLst>
              </p:nvPr>
            </p:nvSpPr>
            <p:spPr>
              <a:xfrm>
                <a:off x="10056938" y="4844604"/>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2" name="矩形 401">
                <a:extLst>
                  <a:ext uri="{FF2B5EF4-FFF2-40B4-BE49-F238E27FC236}">
                    <a16:creationId xmlns:a16="http://schemas.microsoft.com/office/drawing/2014/main" id="{74503910-25C3-1A08-C738-D97307B060E6}"/>
                  </a:ext>
                </a:extLst>
              </p:cNvPr>
              <p:cNvSpPr/>
              <p:nvPr>
                <p:custDataLst>
                  <p:tags r:id="rId109"/>
                </p:custDataLst>
              </p:nvPr>
            </p:nvSpPr>
            <p:spPr>
              <a:xfrm>
                <a:off x="10441686" y="4844604"/>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3" name="矩形 402">
                <a:extLst>
                  <a:ext uri="{FF2B5EF4-FFF2-40B4-BE49-F238E27FC236}">
                    <a16:creationId xmlns:a16="http://schemas.microsoft.com/office/drawing/2014/main" id="{BC641834-749C-33AE-A995-9F3D1ABB81F8}"/>
                  </a:ext>
                </a:extLst>
              </p:cNvPr>
              <p:cNvSpPr/>
              <p:nvPr>
                <p:custDataLst>
                  <p:tags r:id="rId110"/>
                </p:custDataLst>
              </p:nvPr>
            </p:nvSpPr>
            <p:spPr>
              <a:xfrm>
                <a:off x="7363704"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4" name="矩形 403">
                <a:extLst>
                  <a:ext uri="{FF2B5EF4-FFF2-40B4-BE49-F238E27FC236}">
                    <a16:creationId xmlns:a16="http://schemas.microsoft.com/office/drawing/2014/main" id="{4ECBDCAE-6351-87AD-9611-E11C19590CAF}"/>
                  </a:ext>
                </a:extLst>
              </p:cNvPr>
              <p:cNvSpPr/>
              <p:nvPr>
                <p:custDataLst>
                  <p:tags r:id="rId111"/>
                </p:custDataLst>
              </p:nvPr>
            </p:nvSpPr>
            <p:spPr>
              <a:xfrm>
                <a:off x="774845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5" name="矩形 404">
                <a:extLst>
                  <a:ext uri="{FF2B5EF4-FFF2-40B4-BE49-F238E27FC236}">
                    <a16:creationId xmlns:a16="http://schemas.microsoft.com/office/drawing/2014/main" id="{FDF0F3CD-4A57-6DB4-24DA-1C09676223E3}"/>
                  </a:ext>
                </a:extLst>
              </p:cNvPr>
              <p:cNvSpPr/>
              <p:nvPr>
                <p:custDataLst>
                  <p:tags r:id="rId112"/>
                </p:custDataLst>
              </p:nvPr>
            </p:nvSpPr>
            <p:spPr>
              <a:xfrm>
                <a:off x="813320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6" name="矩形 405">
                <a:extLst>
                  <a:ext uri="{FF2B5EF4-FFF2-40B4-BE49-F238E27FC236}">
                    <a16:creationId xmlns:a16="http://schemas.microsoft.com/office/drawing/2014/main" id="{840928ED-EE87-2D0D-AC61-547BCA5296AA}"/>
                  </a:ext>
                </a:extLst>
              </p:cNvPr>
              <p:cNvSpPr/>
              <p:nvPr>
                <p:custDataLst>
                  <p:tags r:id="rId113"/>
                </p:custDataLst>
              </p:nvPr>
            </p:nvSpPr>
            <p:spPr>
              <a:xfrm>
                <a:off x="8517948"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7" name="矩形 406">
                <a:extLst>
                  <a:ext uri="{FF2B5EF4-FFF2-40B4-BE49-F238E27FC236}">
                    <a16:creationId xmlns:a16="http://schemas.microsoft.com/office/drawing/2014/main" id="{140AEEED-8995-B373-6118-1F32BC39C323}"/>
                  </a:ext>
                </a:extLst>
              </p:cNvPr>
              <p:cNvSpPr/>
              <p:nvPr>
                <p:custDataLst>
                  <p:tags r:id="rId114"/>
                </p:custDataLst>
              </p:nvPr>
            </p:nvSpPr>
            <p:spPr>
              <a:xfrm>
                <a:off x="8902695"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8" name="矩形 407">
                <a:extLst>
                  <a:ext uri="{FF2B5EF4-FFF2-40B4-BE49-F238E27FC236}">
                    <a16:creationId xmlns:a16="http://schemas.microsoft.com/office/drawing/2014/main" id="{B3F1DE64-BFD4-F8BA-1E7D-FA891D1BB2F0}"/>
                  </a:ext>
                </a:extLst>
              </p:cNvPr>
              <p:cNvSpPr/>
              <p:nvPr>
                <p:custDataLst>
                  <p:tags r:id="rId115"/>
                </p:custDataLst>
              </p:nvPr>
            </p:nvSpPr>
            <p:spPr>
              <a:xfrm>
                <a:off x="9287442"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9" name="矩形 408">
                <a:extLst>
                  <a:ext uri="{FF2B5EF4-FFF2-40B4-BE49-F238E27FC236}">
                    <a16:creationId xmlns:a16="http://schemas.microsoft.com/office/drawing/2014/main" id="{D166A935-46DB-56E0-5BC1-73396DD9A70F}"/>
                  </a:ext>
                </a:extLst>
              </p:cNvPr>
              <p:cNvSpPr/>
              <p:nvPr>
                <p:custDataLst>
                  <p:tags r:id="rId116"/>
                </p:custDataLst>
              </p:nvPr>
            </p:nvSpPr>
            <p:spPr>
              <a:xfrm>
                <a:off x="9672190"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0" name="矩形 409">
                <a:extLst>
                  <a:ext uri="{FF2B5EF4-FFF2-40B4-BE49-F238E27FC236}">
                    <a16:creationId xmlns:a16="http://schemas.microsoft.com/office/drawing/2014/main" id="{A123AC71-4FA3-9845-B802-008787986EC3}"/>
                  </a:ext>
                </a:extLst>
              </p:cNvPr>
              <p:cNvSpPr/>
              <p:nvPr>
                <p:custDataLst>
                  <p:tags r:id="rId117"/>
                </p:custDataLst>
              </p:nvPr>
            </p:nvSpPr>
            <p:spPr>
              <a:xfrm>
                <a:off x="10056938" y="5229352"/>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1" name="矩形 410">
                <a:extLst>
                  <a:ext uri="{FF2B5EF4-FFF2-40B4-BE49-F238E27FC236}">
                    <a16:creationId xmlns:a16="http://schemas.microsoft.com/office/drawing/2014/main" id="{D4E7BC0B-81A5-9CC0-8F05-9F71B396E76D}"/>
                  </a:ext>
                </a:extLst>
              </p:cNvPr>
              <p:cNvSpPr/>
              <p:nvPr>
                <p:custDataLst>
                  <p:tags r:id="rId118"/>
                </p:custDataLst>
              </p:nvPr>
            </p:nvSpPr>
            <p:spPr>
              <a:xfrm>
                <a:off x="10441686" y="5229352"/>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2" name="矩形 411">
                <a:extLst>
                  <a:ext uri="{FF2B5EF4-FFF2-40B4-BE49-F238E27FC236}">
                    <a16:creationId xmlns:a16="http://schemas.microsoft.com/office/drawing/2014/main" id="{E8B55A6A-0023-2BCF-C0F6-AC5A186F4FDB}"/>
                  </a:ext>
                </a:extLst>
              </p:cNvPr>
              <p:cNvSpPr/>
              <p:nvPr>
                <p:custDataLst>
                  <p:tags r:id="rId119"/>
                </p:custDataLst>
              </p:nvPr>
            </p:nvSpPr>
            <p:spPr>
              <a:xfrm>
                <a:off x="7363704"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3" name="矩形 412">
                <a:extLst>
                  <a:ext uri="{FF2B5EF4-FFF2-40B4-BE49-F238E27FC236}">
                    <a16:creationId xmlns:a16="http://schemas.microsoft.com/office/drawing/2014/main" id="{23DE218D-0955-4E51-D12B-133780C2623E}"/>
                  </a:ext>
                </a:extLst>
              </p:cNvPr>
              <p:cNvSpPr/>
              <p:nvPr>
                <p:custDataLst>
                  <p:tags r:id="rId120"/>
                </p:custDataLst>
              </p:nvPr>
            </p:nvSpPr>
            <p:spPr>
              <a:xfrm>
                <a:off x="7748452"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4" name="矩形 413">
                <a:extLst>
                  <a:ext uri="{FF2B5EF4-FFF2-40B4-BE49-F238E27FC236}">
                    <a16:creationId xmlns:a16="http://schemas.microsoft.com/office/drawing/2014/main" id="{C7A8DE7E-FB4F-AFD7-B92C-0A5E792392B7}"/>
                  </a:ext>
                </a:extLst>
              </p:cNvPr>
              <p:cNvSpPr/>
              <p:nvPr>
                <p:custDataLst>
                  <p:tags r:id="rId121"/>
                </p:custDataLst>
              </p:nvPr>
            </p:nvSpPr>
            <p:spPr>
              <a:xfrm>
                <a:off x="10056938" y="2920867"/>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5" name="矩形 414">
                <a:extLst>
                  <a:ext uri="{FF2B5EF4-FFF2-40B4-BE49-F238E27FC236}">
                    <a16:creationId xmlns:a16="http://schemas.microsoft.com/office/drawing/2014/main" id="{D87C0953-7929-5DE0-3C29-E548B3DF4BE7}"/>
                  </a:ext>
                </a:extLst>
              </p:cNvPr>
              <p:cNvSpPr/>
              <p:nvPr>
                <p:custDataLst>
                  <p:tags r:id="rId122"/>
                </p:custDataLst>
              </p:nvPr>
            </p:nvSpPr>
            <p:spPr>
              <a:xfrm>
                <a:off x="10441686" y="2920867"/>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6" name="矩形 415">
                <a:extLst>
                  <a:ext uri="{FF2B5EF4-FFF2-40B4-BE49-F238E27FC236}">
                    <a16:creationId xmlns:a16="http://schemas.microsoft.com/office/drawing/2014/main" id="{DF761D36-F091-7DA4-2B54-11E1D743F9DB}"/>
                  </a:ext>
                </a:extLst>
              </p:cNvPr>
              <p:cNvSpPr/>
              <p:nvPr>
                <p:custDataLst>
                  <p:tags r:id="rId123"/>
                </p:custDataLst>
              </p:nvPr>
            </p:nvSpPr>
            <p:spPr>
              <a:xfrm>
                <a:off x="7363704"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7" name="矩形 416">
                <a:extLst>
                  <a:ext uri="{FF2B5EF4-FFF2-40B4-BE49-F238E27FC236}">
                    <a16:creationId xmlns:a16="http://schemas.microsoft.com/office/drawing/2014/main" id="{BE9DB9BB-51F3-A914-6A19-5E65D562FDBA}"/>
                  </a:ext>
                </a:extLst>
              </p:cNvPr>
              <p:cNvSpPr/>
              <p:nvPr>
                <p:custDataLst>
                  <p:tags r:id="rId124"/>
                </p:custDataLst>
              </p:nvPr>
            </p:nvSpPr>
            <p:spPr>
              <a:xfrm>
                <a:off x="7748452"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8" name="矩形 417">
                <a:extLst>
                  <a:ext uri="{FF2B5EF4-FFF2-40B4-BE49-F238E27FC236}">
                    <a16:creationId xmlns:a16="http://schemas.microsoft.com/office/drawing/2014/main" id="{B8C785F0-61D9-6E6F-2184-E1D42210CCF2}"/>
                  </a:ext>
                </a:extLst>
              </p:cNvPr>
              <p:cNvSpPr/>
              <p:nvPr>
                <p:custDataLst>
                  <p:tags r:id="rId125"/>
                </p:custDataLst>
              </p:nvPr>
            </p:nvSpPr>
            <p:spPr>
              <a:xfrm>
                <a:off x="10056938" y="3305613"/>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9" name="矩形 418">
                <a:extLst>
                  <a:ext uri="{FF2B5EF4-FFF2-40B4-BE49-F238E27FC236}">
                    <a16:creationId xmlns:a16="http://schemas.microsoft.com/office/drawing/2014/main" id="{61F9A5F9-03F0-9F3F-27A0-7D401D89C35B}"/>
                  </a:ext>
                </a:extLst>
              </p:cNvPr>
              <p:cNvSpPr/>
              <p:nvPr>
                <p:custDataLst>
                  <p:tags r:id="rId126"/>
                </p:custDataLst>
              </p:nvPr>
            </p:nvSpPr>
            <p:spPr>
              <a:xfrm>
                <a:off x="10441686" y="3305613"/>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0" name="矩形 419">
                <a:extLst>
                  <a:ext uri="{FF2B5EF4-FFF2-40B4-BE49-F238E27FC236}">
                    <a16:creationId xmlns:a16="http://schemas.microsoft.com/office/drawing/2014/main" id="{5407DC35-C85F-BE07-0AD8-76B4290814A4}"/>
                  </a:ext>
                </a:extLst>
              </p:cNvPr>
              <p:cNvSpPr/>
              <p:nvPr>
                <p:custDataLst>
                  <p:tags r:id="rId127"/>
                </p:custDataLst>
              </p:nvPr>
            </p:nvSpPr>
            <p:spPr>
              <a:xfrm>
                <a:off x="7363704"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矩形 420">
                <a:extLst>
                  <a:ext uri="{FF2B5EF4-FFF2-40B4-BE49-F238E27FC236}">
                    <a16:creationId xmlns:a16="http://schemas.microsoft.com/office/drawing/2014/main" id="{F9A6016C-6DD4-1BE9-EC96-15657791434C}"/>
                  </a:ext>
                </a:extLst>
              </p:cNvPr>
              <p:cNvSpPr/>
              <p:nvPr>
                <p:custDataLst>
                  <p:tags r:id="rId128"/>
                </p:custDataLst>
              </p:nvPr>
            </p:nvSpPr>
            <p:spPr>
              <a:xfrm>
                <a:off x="7748452"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2" name="矩形 421">
                <a:extLst>
                  <a:ext uri="{FF2B5EF4-FFF2-40B4-BE49-F238E27FC236}">
                    <a16:creationId xmlns:a16="http://schemas.microsoft.com/office/drawing/2014/main" id="{82A30FD4-52C2-09D3-C38D-2BE5B9AF8D4C}"/>
                  </a:ext>
                </a:extLst>
              </p:cNvPr>
              <p:cNvSpPr/>
              <p:nvPr>
                <p:custDataLst>
                  <p:tags r:id="rId129"/>
                </p:custDataLst>
              </p:nvPr>
            </p:nvSpPr>
            <p:spPr>
              <a:xfrm>
                <a:off x="10056938" y="3690361"/>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3" name="矩形 422">
                <a:extLst>
                  <a:ext uri="{FF2B5EF4-FFF2-40B4-BE49-F238E27FC236}">
                    <a16:creationId xmlns:a16="http://schemas.microsoft.com/office/drawing/2014/main" id="{F9AF60BB-1779-4335-25BF-43871B52445E}"/>
                  </a:ext>
                </a:extLst>
              </p:cNvPr>
              <p:cNvSpPr/>
              <p:nvPr>
                <p:custDataLst>
                  <p:tags r:id="rId130"/>
                </p:custDataLst>
              </p:nvPr>
            </p:nvSpPr>
            <p:spPr>
              <a:xfrm>
                <a:off x="10441686" y="3690361"/>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4" name="矩形 423">
                <a:extLst>
                  <a:ext uri="{FF2B5EF4-FFF2-40B4-BE49-F238E27FC236}">
                    <a16:creationId xmlns:a16="http://schemas.microsoft.com/office/drawing/2014/main" id="{32D234EB-406D-9089-D312-43F1D8F168DC}"/>
                  </a:ext>
                </a:extLst>
              </p:cNvPr>
              <p:cNvSpPr/>
              <p:nvPr>
                <p:custDataLst>
                  <p:tags r:id="rId131"/>
                </p:custDataLst>
              </p:nvPr>
            </p:nvSpPr>
            <p:spPr>
              <a:xfrm>
                <a:off x="7363704"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5" name="矩形 424">
                <a:extLst>
                  <a:ext uri="{FF2B5EF4-FFF2-40B4-BE49-F238E27FC236}">
                    <a16:creationId xmlns:a16="http://schemas.microsoft.com/office/drawing/2014/main" id="{FAD1524F-2E27-85B7-EF07-6DE73943542B}"/>
                  </a:ext>
                </a:extLst>
              </p:cNvPr>
              <p:cNvSpPr/>
              <p:nvPr>
                <p:custDataLst>
                  <p:tags r:id="rId132"/>
                </p:custDataLst>
              </p:nvPr>
            </p:nvSpPr>
            <p:spPr>
              <a:xfrm>
                <a:off x="7748452"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6" name="矩形 425">
                <a:extLst>
                  <a:ext uri="{FF2B5EF4-FFF2-40B4-BE49-F238E27FC236}">
                    <a16:creationId xmlns:a16="http://schemas.microsoft.com/office/drawing/2014/main" id="{79979F92-C544-B9A8-4735-A952C365E744}"/>
                  </a:ext>
                </a:extLst>
              </p:cNvPr>
              <p:cNvSpPr/>
              <p:nvPr>
                <p:custDataLst>
                  <p:tags r:id="rId133"/>
                </p:custDataLst>
              </p:nvPr>
            </p:nvSpPr>
            <p:spPr>
              <a:xfrm>
                <a:off x="10056938" y="4075109"/>
                <a:ext cx="384747"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7" name="矩形 426">
                <a:extLst>
                  <a:ext uri="{FF2B5EF4-FFF2-40B4-BE49-F238E27FC236}">
                    <a16:creationId xmlns:a16="http://schemas.microsoft.com/office/drawing/2014/main" id="{FC135E02-92F2-4809-F02C-BC6A78697A77}"/>
                  </a:ext>
                </a:extLst>
              </p:cNvPr>
              <p:cNvSpPr/>
              <p:nvPr>
                <p:custDataLst>
                  <p:tags r:id="rId134"/>
                </p:custDataLst>
              </p:nvPr>
            </p:nvSpPr>
            <p:spPr>
              <a:xfrm>
                <a:off x="10441686" y="4075109"/>
                <a:ext cx="384748" cy="38474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8" name="矩形 427">
                <a:extLst>
                  <a:ext uri="{FF2B5EF4-FFF2-40B4-BE49-F238E27FC236}">
                    <a16:creationId xmlns:a16="http://schemas.microsoft.com/office/drawing/2014/main" id="{025BD11A-DCD3-C1CD-B115-DECFC44A8A0A}"/>
                  </a:ext>
                </a:extLst>
              </p:cNvPr>
              <p:cNvSpPr/>
              <p:nvPr>
                <p:custDataLst>
                  <p:tags r:id="rId135"/>
                </p:custDataLst>
              </p:nvPr>
            </p:nvSpPr>
            <p:spPr>
              <a:xfrm>
                <a:off x="7363704"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9" name="矩形 428">
                <a:extLst>
                  <a:ext uri="{FF2B5EF4-FFF2-40B4-BE49-F238E27FC236}">
                    <a16:creationId xmlns:a16="http://schemas.microsoft.com/office/drawing/2014/main" id="{419F6879-C307-4056-C46D-AB8684E51650}"/>
                  </a:ext>
                </a:extLst>
              </p:cNvPr>
              <p:cNvSpPr/>
              <p:nvPr>
                <p:custDataLst>
                  <p:tags r:id="rId136"/>
                </p:custDataLst>
              </p:nvPr>
            </p:nvSpPr>
            <p:spPr>
              <a:xfrm>
                <a:off x="7748452"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 name="矩形 429">
                <a:extLst>
                  <a:ext uri="{FF2B5EF4-FFF2-40B4-BE49-F238E27FC236}">
                    <a16:creationId xmlns:a16="http://schemas.microsoft.com/office/drawing/2014/main" id="{C5F2842A-4E6E-7EE0-61CB-2A8A39B00A7C}"/>
                  </a:ext>
                </a:extLst>
              </p:cNvPr>
              <p:cNvSpPr/>
              <p:nvPr>
                <p:custDataLst>
                  <p:tags r:id="rId137"/>
                </p:custDataLst>
              </p:nvPr>
            </p:nvSpPr>
            <p:spPr>
              <a:xfrm>
                <a:off x="10056938" y="4459856"/>
                <a:ext cx="384747"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1" name="矩形 430">
                <a:extLst>
                  <a:ext uri="{FF2B5EF4-FFF2-40B4-BE49-F238E27FC236}">
                    <a16:creationId xmlns:a16="http://schemas.microsoft.com/office/drawing/2014/main" id="{C441E398-0086-A88B-6F48-39346802613C}"/>
                  </a:ext>
                </a:extLst>
              </p:cNvPr>
              <p:cNvSpPr/>
              <p:nvPr>
                <p:custDataLst>
                  <p:tags r:id="rId138"/>
                </p:custDataLst>
              </p:nvPr>
            </p:nvSpPr>
            <p:spPr>
              <a:xfrm>
                <a:off x="10441686" y="4459856"/>
                <a:ext cx="384748" cy="38474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433" name="矩形 432">
            <a:extLst>
              <a:ext uri="{FF2B5EF4-FFF2-40B4-BE49-F238E27FC236}">
                <a16:creationId xmlns:a16="http://schemas.microsoft.com/office/drawing/2014/main" id="{4FB622B6-12B0-705F-CBDB-B4CB8CA37645}"/>
              </a:ext>
            </a:extLst>
          </p:cNvPr>
          <p:cNvSpPr/>
          <p:nvPr>
            <p:custDataLst>
              <p:tags r:id="rId2"/>
            </p:custDataLst>
          </p:nvPr>
        </p:nvSpPr>
        <p:spPr>
          <a:xfrm>
            <a:off x="7476085"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4" name="矩形 433">
            <a:extLst>
              <a:ext uri="{FF2B5EF4-FFF2-40B4-BE49-F238E27FC236}">
                <a16:creationId xmlns:a16="http://schemas.microsoft.com/office/drawing/2014/main" id="{C8AACF8C-CCB7-FEF2-A3D0-CC0F2B477E61}"/>
              </a:ext>
            </a:extLst>
          </p:cNvPr>
          <p:cNvSpPr/>
          <p:nvPr>
            <p:custDataLst>
              <p:tags r:id="rId3"/>
            </p:custDataLst>
          </p:nvPr>
        </p:nvSpPr>
        <p:spPr>
          <a:xfrm>
            <a:off x="7630779"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5" name="矩形 434">
            <a:extLst>
              <a:ext uri="{FF2B5EF4-FFF2-40B4-BE49-F238E27FC236}">
                <a16:creationId xmlns:a16="http://schemas.microsoft.com/office/drawing/2014/main" id="{201E3FE4-0EDE-72BC-1E72-E021B16BBCF8}"/>
              </a:ext>
            </a:extLst>
          </p:cNvPr>
          <p:cNvSpPr/>
          <p:nvPr>
            <p:custDataLst>
              <p:tags r:id="rId4"/>
            </p:custDataLst>
          </p:nvPr>
        </p:nvSpPr>
        <p:spPr>
          <a:xfrm>
            <a:off x="7785474"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6" name="矩形 435">
            <a:extLst>
              <a:ext uri="{FF2B5EF4-FFF2-40B4-BE49-F238E27FC236}">
                <a16:creationId xmlns:a16="http://schemas.microsoft.com/office/drawing/2014/main" id="{EDD8D2E9-C1F6-0659-A4F3-31B819B43834}"/>
              </a:ext>
            </a:extLst>
          </p:cNvPr>
          <p:cNvSpPr/>
          <p:nvPr>
            <p:custDataLst>
              <p:tags r:id="rId5"/>
            </p:custDataLst>
          </p:nvPr>
        </p:nvSpPr>
        <p:spPr>
          <a:xfrm>
            <a:off x="7940168"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7" name="矩形 436">
            <a:extLst>
              <a:ext uri="{FF2B5EF4-FFF2-40B4-BE49-F238E27FC236}">
                <a16:creationId xmlns:a16="http://schemas.microsoft.com/office/drawing/2014/main" id="{C911F3B4-BCCC-6FEB-03A4-FB43080F199F}"/>
              </a:ext>
            </a:extLst>
          </p:cNvPr>
          <p:cNvSpPr/>
          <p:nvPr>
            <p:custDataLst>
              <p:tags r:id="rId6"/>
            </p:custDataLst>
          </p:nvPr>
        </p:nvSpPr>
        <p:spPr>
          <a:xfrm>
            <a:off x="8094862"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8" name="矩形 437">
            <a:extLst>
              <a:ext uri="{FF2B5EF4-FFF2-40B4-BE49-F238E27FC236}">
                <a16:creationId xmlns:a16="http://schemas.microsoft.com/office/drawing/2014/main" id="{BC6A185E-CFD8-2459-0612-BB44197705BB}"/>
              </a:ext>
            </a:extLst>
          </p:cNvPr>
          <p:cNvSpPr/>
          <p:nvPr>
            <p:custDataLst>
              <p:tags r:id="rId7"/>
            </p:custDataLst>
          </p:nvPr>
        </p:nvSpPr>
        <p:spPr>
          <a:xfrm>
            <a:off x="7476085" y="3995830"/>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9" name="矩形 438">
            <a:extLst>
              <a:ext uri="{FF2B5EF4-FFF2-40B4-BE49-F238E27FC236}">
                <a16:creationId xmlns:a16="http://schemas.microsoft.com/office/drawing/2014/main" id="{B4348B03-8B91-3741-A67F-EE423C77E255}"/>
              </a:ext>
            </a:extLst>
          </p:cNvPr>
          <p:cNvSpPr/>
          <p:nvPr>
            <p:custDataLst>
              <p:tags r:id="rId8"/>
            </p:custDataLst>
          </p:nvPr>
        </p:nvSpPr>
        <p:spPr>
          <a:xfrm>
            <a:off x="7630779" y="3995830"/>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0" name="矩形 439">
            <a:extLst>
              <a:ext uri="{FF2B5EF4-FFF2-40B4-BE49-F238E27FC236}">
                <a16:creationId xmlns:a16="http://schemas.microsoft.com/office/drawing/2014/main" id="{E011FC8F-8773-762C-9E0E-34542723DC33}"/>
              </a:ext>
            </a:extLst>
          </p:cNvPr>
          <p:cNvSpPr/>
          <p:nvPr>
            <p:custDataLst>
              <p:tags r:id="rId9"/>
            </p:custDataLst>
          </p:nvPr>
        </p:nvSpPr>
        <p:spPr>
          <a:xfrm>
            <a:off x="7785474" y="3995830"/>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1" name="矩形 440">
            <a:extLst>
              <a:ext uri="{FF2B5EF4-FFF2-40B4-BE49-F238E27FC236}">
                <a16:creationId xmlns:a16="http://schemas.microsoft.com/office/drawing/2014/main" id="{2808AD52-2261-F453-856C-49358EA9F379}"/>
              </a:ext>
            </a:extLst>
          </p:cNvPr>
          <p:cNvSpPr/>
          <p:nvPr>
            <p:custDataLst>
              <p:tags r:id="rId10"/>
            </p:custDataLst>
          </p:nvPr>
        </p:nvSpPr>
        <p:spPr>
          <a:xfrm>
            <a:off x="7940168" y="3995830"/>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2" name="矩形 441">
            <a:extLst>
              <a:ext uri="{FF2B5EF4-FFF2-40B4-BE49-F238E27FC236}">
                <a16:creationId xmlns:a16="http://schemas.microsoft.com/office/drawing/2014/main" id="{02745400-6F5C-576E-59D1-F2896F750474}"/>
              </a:ext>
            </a:extLst>
          </p:cNvPr>
          <p:cNvSpPr/>
          <p:nvPr>
            <p:custDataLst>
              <p:tags r:id="rId11"/>
            </p:custDataLst>
          </p:nvPr>
        </p:nvSpPr>
        <p:spPr>
          <a:xfrm>
            <a:off x="8094862" y="3995830"/>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3" name="矩形 442">
            <a:extLst>
              <a:ext uri="{FF2B5EF4-FFF2-40B4-BE49-F238E27FC236}">
                <a16:creationId xmlns:a16="http://schemas.microsoft.com/office/drawing/2014/main" id="{6D5097F0-7C8B-FF6A-F212-B5AE0432B69C}"/>
              </a:ext>
            </a:extLst>
          </p:cNvPr>
          <p:cNvSpPr/>
          <p:nvPr>
            <p:custDataLst>
              <p:tags r:id="rId12"/>
            </p:custDataLst>
          </p:nvPr>
        </p:nvSpPr>
        <p:spPr>
          <a:xfrm>
            <a:off x="7476085" y="4150525"/>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4" name="矩形 443">
            <a:extLst>
              <a:ext uri="{FF2B5EF4-FFF2-40B4-BE49-F238E27FC236}">
                <a16:creationId xmlns:a16="http://schemas.microsoft.com/office/drawing/2014/main" id="{5EA2292E-E0FD-908C-C711-5D9CAD65BBC8}"/>
              </a:ext>
            </a:extLst>
          </p:cNvPr>
          <p:cNvSpPr/>
          <p:nvPr>
            <p:custDataLst>
              <p:tags r:id="rId13"/>
            </p:custDataLst>
          </p:nvPr>
        </p:nvSpPr>
        <p:spPr>
          <a:xfrm>
            <a:off x="7630779" y="4150525"/>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5" name="矩形 444">
            <a:extLst>
              <a:ext uri="{FF2B5EF4-FFF2-40B4-BE49-F238E27FC236}">
                <a16:creationId xmlns:a16="http://schemas.microsoft.com/office/drawing/2014/main" id="{3AB7E21A-9A1B-ABCD-90FD-E8446A739584}"/>
              </a:ext>
            </a:extLst>
          </p:cNvPr>
          <p:cNvSpPr/>
          <p:nvPr>
            <p:custDataLst>
              <p:tags r:id="rId14"/>
            </p:custDataLst>
          </p:nvPr>
        </p:nvSpPr>
        <p:spPr>
          <a:xfrm>
            <a:off x="7785474" y="4150525"/>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6" name="矩形 445">
            <a:extLst>
              <a:ext uri="{FF2B5EF4-FFF2-40B4-BE49-F238E27FC236}">
                <a16:creationId xmlns:a16="http://schemas.microsoft.com/office/drawing/2014/main" id="{2AB7687E-E9EF-EADC-EDE8-1EB6E77EA397}"/>
              </a:ext>
            </a:extLst>
          </p:cNvPr>
          <p:cNvSpPr/>
          <p:nvPr>
            <p:custDataLst>
              <p:tags r:id="rId15"/>
            </p:custDataLst>
          </p:nvPr>
        </p:nvSpPr>
        <p:spPr>
          <a:xfrm>
            <a:off x="7940168" y="4150525"/>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7" name="矩形 446">
            <a:extLst>
              <a:ext uri="{FF2B5EF4-FFF2-40B4-BE49-F238E27FC236}">
                <a16:creationId xmlns:a16="http://schemas.microsoft.com/office/drawing/2014/main" id="{A856C0CF-190D-4811-67C9-37A64B1F6D2D}"/>
              </a:ext>
            </a:extLst>
          </p:cNvPr>
          <p:cNvSpPr/>
          <p:nvPr>
            <p:custDataLst>
              <p:tags r:id="rId16"/>
            </p:custDataLst>
          </p:nvPr>
        </p:nvSpPr>
        <p:spPr>
          <a:xfrm>
            <a:off x="8094862" y="4150525"/>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8" name="矩形 447">
            <a:extLst>
              <a:ext uri="{FF2B5EF4-FFF2-40B4-BE49-F238E27FC236}">
                <a16:creationId xmlns:a16="http://schemas.microsoft.com/office/drawing/2014/main" id="{FB8DDD22-22BF-C70E-71E2-B8C897EB2F33}"/>
              </a:ext>
            </a:extLst>
          </p:cNvPr>
          <p:cNvSpPr/>
          <p:nvPr>
            <p:custDataLst>
              <p:tags r:id="rId17"/>
            </p:custDataLst>
          </p:nvPr>
        </p:nvSpPr>
        <p:spPr>
          <a:xfrm>
            <a:off x="7476085" y="4305219"/>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9" name="矩形 448">
            <a:extLst>
              <a:ext uri="{FF2B5EF4-FFF2-40B4-BE49-F238E27FC236}">
                <a16:creationId xmlns:a16="http://schemas.microsoft.com/office/drawing/2014/main" id="{4CF04371-C9B7-226D-EF39-D81FE6CBE853}"/>
              </a:ext>
            </a:extLst>
          </p:cNvPr>
          <p:cNvSpPr/>
          <p:nvPr>
            <p:custDataLst>
              <p:tags r:id="rId18"/>
            </p:custDataLst>
          </p:nvPr>
        </p:nvSpPr>
        <p:spPr>
          <a:xfrm>
            <a:off x="7630779" y="4305219"/>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0" name="矩形 449">
            <a:extLst>
              <a:ext uri="{FF2B5EF4-FFF2-40B4-BE49-F238E27FC236}">
                <a16:creationId xmlns:a16="http://schemas.microsoft.com/office/drawing/2014/main" id="{AC36906E-2E7B-B337-3762-D87B1A64121D}"/>
              </a:ext>
            </a:extLst>
          </p:cNvPr>
          <p:cNvSpPr/>
          <p:nvPr>
            <p:custDataLst>
              <p:tags r:id="rId19"/>
            </p:custDataLst>
          </p:nvPr>
        </p:nvSpPr>
        <p:spPr>
          <a:xfrm>
            <a:off x="7785474" y="4305219"/>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1" name="矩形 450">
            <a:extLst>
              <a:ext uri="{FF2B5EF4-FFF2-40B4-BE49-F238E27FC236}">
                <a16:creationId xmlns:a16="http://schemas.microsoft.com/office/drawing/2014/main" id="{4AC1B983-AD4B-9F90-6519-5852A1FF638F}"/>
              </a:ext>
            </a:extLst>
          </p:cNvPr>
          <p:cNvSpPr/>
          <p:nvPr>
            <p:custDataLst>
              <p:tags r:id="rId20"/>
            </p:custDataLst>
          </p:nvPr>
        </p:nvSpPr>
        <p:spPr>
          <a:xfrm>
            <a:off x="7940168" y="4305219"/>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2" name="矩形 451">
            <a:extLst>
              <a:ext uri="{FF2B5EF4-FFF2-40B4-BE49-F238E27FC236}">
                <a16:creationId xmlns:a16="http://schemas.microsoft.com/office/drawing/2014/main" id="{01E35AB5-C653-BBE0-E4CE-2AE4BF76E999}"/>
              </a:ext>
            </a:extLst>
          </p:cNvPr>
          <p:cNvSpPr/>
          <p:nvPr>
            <p:custDataLst>
              <p:tags r:id="rId21"/>
            </p:custDataLst>
          </p:nvPr>
        </p:nvSpPr>
        <p:spPr>
          <a:xfrm>
            <a:off x="8094862" y="4305219"/>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3" name="矩形 452">
            <a:extLst>
              <a:ext uri="{FF2B5EF4-FFF2-40B4-BE49-F238E27FC236}">
                <a16:creationId xmlns:a16="http://schemas.microsoft.com/office/drawing/2014/main" id="{66A33AFB-076E-E39E-F744-7B8FE0B17FBC}"/>
              </a:ext>
            </a:extLst>
          </p:cNvPr>
          <p:cNvSpPr/>
          <p:nvPr>
            <p:custDataLst>
              <p:tags r:id="rId22"/>
            </p:custDataLst>
          </p:nvPr>
        </p:nvSpPr>
        <p:spPr>
          <a:xfrm>
            <a:off x="7476085"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4" name="矩形 453">
            <a:extLst>
              <a:ext uri="{FF2B5EF4-FFF2-40B4-BE49-F238E27FC236}">
                <a16:creationId xmlns:a16="http://schemas.microsoft.com/office/drawing/2014/main" id="{8B2F27C3-F979-23FB-8F33-655C6F4E0A1C}"/>
              </a:ext>
            </a:extLst>
          </p:cNvPr>
          <p:cNvSpPr/>
          <p:nvPr>
            <p:custDataLst>
              <p:tags r:id="rId23"/>
            </p:custDataLst>
          </p:nvPr>
        </p:nvSpPr>
        <p:spPr>
          <a:xfrm>
            <a:off x="7630779"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5" name="矩形 454">
            <a:extLst>
              <a:ext uri="{FF2B5EF4-FFF2-40B4-BE49-F238E27FC236}">
                <a16:creationId xmlns:a16="http://schemas.microsoft.com/office/drawing/2014/main" id="{AEE6406D-2474-BA1A-B0D6-748914CC8A56}"/>
              </a:ext>
            </a:extLst>
          </p:cNvPr>
          <p:cNvSpPr/>
          <p:nvPr>
            <p:custDataLst>
              <p:tags r:id="rId24"/>
            </p:custDataLst>
          </p:nvPr>
        </p:nvSpPr>
        <p:spPr>
          <a:xfrm>
            <a:off x="7785474"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6" name="矩形 455">
            <a:extLst>
              <a:ext uri="{FF2B5EF4-FFF2-40B4-BE49-F238E27FC236}">
                <a16:creationId xmlns:a16="http://schemas.microsoft.com/office/drawing/2014/main" id="{81D8BCEF-FC08-9330-AEA8-3C875DE3F720}"/>
              </a:ext>
            </a:extLst>
          </p:cNvPr>
          <p:cNvSpPr/>
          <p:nvPr>
            <p:custDataLst>
              <p:tags r:id="rId25"/>
            </p:custDataLst>
          </p:nvPr>
        </p:nvSpPr>
        <p:spPr>
          <a:xfrm>
            <a:off x="7940168"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7" name="矩形 456">
            <a:extLst>
              <a:ext uri="{FF2B5EF4-FFF2-40B4-BE49-F238E27FC236}">
                <a16:creationId xmlns:a16="http://schemas.microsoft.com/office/drawing/2014/main" id="{B926518A-2C5D-6E15-4290-013B98B4D37C}"/>
              </a:ext>
            </a:extLst>
          </p:cNvPr>
          <p:cNvSpPr/>
          <p:nvPr>
            <p:custDataLst>
              <p:tags r:id="rId26"/>
            </p:custDataLst>
          </p:nvPr>
        </p:nvSpPr>
        <p:spPr>
          <a:xfrm>
            <a:off x="8094862"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8" name="矩形 457">
            <a:extLst>
              <a:ext uri="{FF2B5EF4-FFF2-40B4-BE49-F238E27FC236}">
                <a16:creationId xmlns:a16="http://schemas.microsoft.com/office/drawing/2014/main" id="{903876B7-39B1-F401-C088-D8FCA3CB24DD}"/>
              </a:ext>
            </a:extLst>
          </p:cNvPr>
          <p:cNvSpPr/>
          <p:nvPr>
            <p:custDataLst>
              <p:tags r:id="rId27"/>
            </p:custDataLst>
          </p:nvPr>
        </p:nvSpPr>
        <p:spPr>
          <a:xfrm>
            <a:off x="7166695"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9" name="矩形 458">
            <a:extLst>
              <a:ext uri="{FF2B5EF4-FFF2-40B4-BE49-F238E27FC236}">
                <a16:creationId xmlns:a16="http://schemas.microsoft.com/office/drawing/2014/main" id="{152892CE-2C06-15BA-23DB-FDD44972855B}"/>
              </a:ext>
            </a:extLst>
          </p:cNvPr>
          <p:cNvSpPr/>
          <p:nvPr>
            <p:custDataLst>
              <p:tags r:id="rId28"/>
            </p:custDataLst>
          </p:nvPr>
        </p:nvSpPr>
        <p:spPr>
          <a:xfrm>
            <a:off x="7321389"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0" name="矩形 459">
            <a:extLst>
              <a:ext uri="{FF2B5EF4-FFF2-40B4-BE49-F238E27FC236}">
                <a16:creationId xmlns:a16="http://schemas.microsoft.com/office/drawing/2014/main" id="{9F6AC464-E89B-1D03-C86F-26CD8BEC8E14}"/>
              </a:ext>
            </a:extLst>
          </p:cNvPr>
          <p:cNvSpPr/>
          <p:nvPr>
            <p:custDataLst>
              <p:tags r:id="rId29"/>
            </p:custDataLst>
          </p:nvPr>
        </p:nvSpPr>
        <p:spPr>
          <a:xfrm>
            <a:off x="7476084"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1" name="矩形 460">
            <a:extLst>
              <a:ext uri="{FF2B5EF4-FFF2-40B4-BE49-F238E27FC236}">
                <a16:creationId xmlns:a16="http://schemas.microsoft.com/office/drawing/2014/main" id="{7972057E-B41F-6B99-31CB-A0035DD07AD8}"/>
              </a:ext>
            </a:extLst>
          </p:cNvPr>
          <p:cNvSpPr/>
          <p:nvPr>
            <p:custDataLst>
              <p:tags r:id="rId30"/>
            </p:custDataLst>
          </p:nvPr>
        </p:nvSpPr>
        <p:spPr>
          <a:xfrm>
            <a:off x="7630778"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2" name="矩形 461">
            <a:extLst>
              <a:ext uri="{FF2B5EF4-FFF2-40B4-BE49-F238E27FC236}">
                <a16:creationId xmlns:a16="http://schemas.microsoft.com/office/drawing/2014/main" id="{F7F5001A-79CF-646F-3E15-29F227D1C443}"/>
              </a:ext>
            </a:extLst>
          </p:cNvPr>
          <p:cNvSpPr/>
          <p:nvPr>
            <p:custDataLst>
              <p:tags r:id="rId31"/>
            </p:custDataLst>
          </p:nvPr>
        </p:nvSpPr>
        <p:spPr>
          <a:xfrm>
            <a:off x="7785473"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3" name="矩形 462">
            <a:extLst>
              <a:ext uri="{FF2B5EF4-FFF2-40B4-BE49-F238E27FC236}">
                <a16:creationId xmlns:a16="http://schemas.microsoft.com/office/drawing/2014/main" id="{52859580-193F-3CB3-6EDF-572D9AEA4AB9}"/>
              </a:ext>
            </a:extLst>
          </p:cNvPr>
          <p:cNvSpPr/>
          <p:nvPr>
            <p:custDataLst>
              <p:tags r:id="rId32"/>
            </p:custDataLst>
          </p:nvPr>
        </p:nvSpPr>
        <p:spPr>
          <a:xfrm>
            <a:off x="7940167"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4" name="矩形 463">
            <a:extLst>
              <a:ext uri="{FF2B5EF4-FFF2-40B4-BE49-F238E27FC236}">
                <a16:creationId xmlns:a16="http://schemas.microsoft.com/office/drawing/2014/main" id="{7866BE69-3C6F-17FA-E1FE-64DEF27FC2FD}"/>
              </a:ext>
            </a:extLst>
          </p:cNvPr>
          <p:cNvSpPr/>
          <p:nvPr>
            <p:custDataLst>
              <p:tags r:id="rId33"/>
            </p:custDataLst>
          </p:nvPr>
        </p:nvSpPr>
        <p:spPr>
          <a:xfrm>
            <a:off x="8094862"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5" name="矩形 464">
            <a:extLst>
              <a:ext uri="{FF2B5EF4-FFF2-40B4-BE49-F238E27FC236}">
                <a16:creationId xmlns:a16="http://schemas.microsoft.com/office/drawing/2014/main" id="{5749BD2B-D0FB-9C03-53A2-53E83D69B2A5}"/>
              </a:ext>
            </a:extLst>
          </p:cNvPr>
          <p:cNvSpPr/>
          <p:nvPr>
            <p:custDataLst>
              <p:tags r:id="rId34"/>
            </p:custDataLst>
          </p:nvPr>
        </p:nvSpPr>
        <p:spPr>
          <a:xfrm>
            <a:off x="8249556"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6" name="矩形 465">
            <a:extLst>
              <a:ext uri="{FF2B5EF4-FFF2-40B4-BE49-F238E27FC236}">
                <a16:creationId xmlns:a16="http://schemas.microsoft.com/office/drawing/2014/main" id="{A611C577-B992-B4F7-BC28-948FB868C68C}"/>
              </a:ext>
            </a:extLst>
          </p:cNvPr>
          <p:cNvSpPr/>
          <p:nvPr>
            <p:custDataLst>
              <p:tags r:id="rId35"/>
            </p:custDataLst>
          </p:nvPr>
        </p:nvSpPr>
        <p:spPr>
          <a:xfrm>
            <a:off x="8404251" y="353174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7" name="矩形 466">
            <a:extLst>
              <a:ext uri="{FF2B5EF4-FFF2-40B4-BE49-F238E27FC236}">
                <a16:creationId xmlns:a16="http://schemas.microsoft.com/office/drawing/2014/main" id="{876E2BDF-37F0-BC7E-311A-3ED81B902FD3}"/>
              </a:ext>
            </a:extLst>
          </p:cNvPr>
          <p:cNvSpPr/>
          <p:nvPr>
            <p:custDataLst>
              <p:tags r:id="rId36"/>
            </p:custDataLst>
          </p:nvPr>
        </p:nvSpPr>
        <p:spPr>
          <a:xfrm>
            <a:off x="7166695" y="3686441"/>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8" name="矩形 467">
            <a:extLst>
              <a:ext uri="{FF2B5EF4-FFF2-40B4-BE49-F238E27FC236}">
                <a16:creationId xmlns:a16="http://schemas.microsoft.com/office/drawing/2014/main" id="{0CBF5789-796F-4C52-3B1B-D04033EEEFE2}"/>
              </a:ext>
            </a:extLst>
          </p:cNvPr>
          <p:cNvSpPr/>
          <p:nvPr>
            <p:custDataLst>
              <p:tags r:id="rId37"/>
            </p:custDataLst>
          </p:nvPr>
        </p:nvSpPr>
        <p:spPr>
          <a:xfrm>
            <a:off x="7321389"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9" name="矩形 468">
            <a:extLst>
              <a:ext uri="{FF2B5EF4-FFF2-40B4-BE49-F238E27FC236}">
                <a16:creationId xmlns:a16="http://schemas.microsoft.com/office/drawing/2014/main" id="{C55C78E8-8106-056B-334B-69B1BE8CEA91}"/>
              </a:ext>
            </a:extLst>
          </p:cNvPr>
          <p:cNvSpPr/>
          <p:nvPr>
            <p:custDataLst>
              <p:tags r:id="rId38"/>
            </p:custDataLst>
          </p:nvPr>
        </p:nvSpPr>
        <p:spPr>
          <a:xfrm>
            <a:off x="7476084"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0" name="矩形 469">
            <a:extLst>
              <a:ext uri="{FF2B5EF4-FFF2-40B4-BE49-F238E27FC236}">
                <a16:creationId xmlns:a16="http://schemas.microsoft.com/office/drawing/2014/main" id="{94C573DB-85F5-C56E-EBDF-8F308E6F1F19}"/>
              </a:ext>
            </a:extLst>
          </p:cNvPr>
          <p:cNvSpPr/>
          <p:nvPr>
            <p:custDataLst>
              <p:tags r:id="rId39"/>
            </p:custDataLst>
          </p:nvPr>
        </p:nvSpPr>
        <p:spPr>
          <a:xfrm>
            <a:off x="7630778"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1" name="矩形 470">
            <a:extLst>
              <a:ext uri="{FF2B5EF4-FFF2-40B4-BE49-F238E27FC236}">
                <a16:creationId xmlns:a16="http://schemas.microsoft.com/office/drawing/2014/main" id="{A4C64978-4770-5CC9-ABDD-B15CF625BB4E}"/>
              </a:ext>
            </a:extLst>
          </p:cNvPr>
          <p:cNvSpPr/>
          <p:nvPr>
            <p:custDataLst>
              <p:tags r:id="rId40"/>
            </p:custDataLst>
          </p:nvPr>
        </p:nvSpPr>
        <p:spPr>
          <a:xfrm>
            <a:off x="7785473"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2" name="矩形 471">
            <a:extLst>
              <a:ext uri="{FF2B5EF4-FFF2-40B4-BE49-F238E27FC236}">
                <a16:creationId xmlns:a16="http://schemas.microsoft.com/office/drawing/2014/main" id="{FD23DC86-27DB-74F9-5E64-AF20AF67E506}"/>
              </a:ext>
            </a:extLst>
          </p:cNvPr>
          <p:cNvSpPr/>
          <p:nvPr>
            <p:custDataLst>
              <p:tags r:id="rId41"/>
            </p:custDataLst>
          </p:nvPr>
        </p:nvSpPr>
        <p:spPr>
          <a:xfrm>
            <a:off x="7940167"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3" name="矩形 472">
            <a:extLst>
              <a:ext uri="{FF2B5EF4-FFF2-40B4-BE49-F238E27FC236}">
                <a16:creationId xmlns:a16="http://schemas.microsoft.com/office/drawing/2014/main" id="{1A0BAD5E-44FD-27F6-E1B6-6ACC71F1EE26}"/>
              </a:ext>
            </a:extLst>
          </p:cNvPr>
          <p:cNvSpPr/>
          <p:nvPr>
            <p:custDataLst>
              <p:tags r:id="rId42"/>
            </p:custDataLst>
          </p:nvPr>
        </p:nvSpPr>
        <p:spPr>
          <a:xfrm>
            <a:off x="8094862"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4" name="矩形 473">
            <a:extLst>
              <a:ext uri="{FF2B5EF4-FFF2-40B4-BE49-F238E27FC236}">
                <a16:creationId xmlns:a16="http://schemas.microsoft.com/office/drawing/2014/main" id="{323F68B8-D6C9-EF58-42D4-5380073F0211}"/>
              </a:ext>
            </a:extLst>
          </p:cNvPr>
          <p:cNvSpPr/>
          <p:nvPr>
            <p:custDataLst>
              <p:tags r:id="rId43"/>
            </p:custDataLst>
          </p:nvPr>
        </p:nvSpPr>
        <p:spPr>
          <a:xfrm>
            <a:off x="8249556" y="3686441"/>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5" name="矩形 474">
            <a:extLst>
              <a:ext uri="{FF2B5EF4-FFF2-40B4-BE49-F238E27FC236}">
                <a16:creationId xmlns:a16="http://schemas.microsoft.com/office/drawing/2014/main" id="{7FD8BD95-D11D-9F04-99A1-C07183BEC98E}"/>
              </a:ext>
            </a:extLst>
          </p:cNvPr>
          <p:cNvSpPr/>
          <p:nvPr>
            <p:custDataLst>
              <p:tags r:id="rId44"/>
            </p:custDataLst>
          </p:nvPr>
        </p:nvSpPr>
        <p:spPr>
          <a:xfrm>
            <a:off x="8404251" y="3686441"/>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6" name="矩形 475">
            <a:extLst>
              <a:ext uri="{FF2B5EF4-FFF2-40B4-BE49-F238E27FC236}">
                <a16:creationId xmlns:a16="http://schemas.microsoft.com/office/drawing/2014/main" id="{EC3C5D2E-6741-B165-5915-789BBCC2B4BB}"/>
              </a:ext>
            </a:extLst>
          </p:cNvPr>
          <p:cNvSpPr/>
          <p:nvPr>
            <p:custDataLst>
              <p:tags r:id="rId45"/>
            </p:custDataLst>
          </p:nvPr>
        </p:nvSpPr>
        <p:spPr>
          <a:xfrm>
            <a:off x="7166695" y="4614608"/>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7" name="矩形 476">
            <a:extLst>
              <a:ext uri="{FF2B5EF4-FFF2-40B4-BE49-F238E27FC236}">
                <a16:creationId xmlns:a16="http://schemas.microsoft.com/office/drawing/2014/main" id="{E06DB474-1362-3D5C-DE5B-3CF02B4328EB}"/>
              </a:ext>
            </a:extLst>
          </p:cNvPr>
          <p:cNvSpPr/>
          <p:nvPr>
            <p:custDataLst>
              <p:tags r:id="rId46"/>
            </p:custDataLst>
          </p:nvPr>
        </p:nvSpPr>
        <p:spPr>
          <a:xfrm>
            <a:off x="7321389"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8" name="矩形 477">
            <a:extLst>
              <a:ext uri="{FF2B5EF4-FFF2-40B4-BE49-F238E27FC236}">
                <a16:creationId xmlns:a16="http://schemas.microsoft.com/office/drawing/2014/main" id="{15DD24FD-E0E4-C355-CC62-52B7E8337FAE}"/>
              </a:ext>
            </a:extLst>
          </p:cNvPr>
          <p:cNvSpPr/>
          <p:nvPr>
            <p:custDataLst>
              <p:tags r:id="rId47"/>
            </p:custDataLst>
          </p:nvPr>
        </p:nvSpPr>
        <p:spPr>
          <a:xfrm>
            <a:off x="7476084"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9" name="矩形 478">
            <a:extLst>
              <a:ext uri="{FF2B5EF4-FFF2-40B4-BE49-F238E27FC236}">
                <a16:creationId xmlns:a16="http://schemas.microsoft.com/office/drawing/2014/main" id="{4B6D5BDF-C636-0F5C-8DFC-5ED56B8193D1}"/>
              </a:ext>
            </a:extLst>
          </p:cNvPr>
          <p:cNvSpPr/>
          <p:nvPr>
            <p:custDataLst>
              <p:tags r:id="rId48"/>
            </p:custDataLst>
          </p:nvPr>
        </p:nvSpPr>
        <p:spPr>
          <a:xfrm>
            <a:off x="7630778"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0" name="矩形 479">
            <a:extLst>
              <a:ext uri="{FF2B5EF4-FFF2-40B4-BE49-F238E27FC236}">
                <a16:creationId xmlns:a16="http://schemas.microsoft.com/office/drawing/2014/main" id="{DB977B6B-F936-6A01-E7B1-94A45F731316}"/>
              </a:ext>
            </a:extLst>
          </p:cNvPr>
          <p:cNvSpPr/>
          <p:nvPr>
            <p:custDataLst>
              <p:tags r:id="rId49"/>
            </p:custDataLst>
          </p:nvPr>
        </p:nvSpPr>
        <p:spPr>
          <a:xfrm>
            <a:off x="7785473"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1" name="矩形 480">
            <a:extLst>
              <a:ext uri="{FF2B5EF4-FFF2-40B4-BE49-F238E27FC236}">
                <a16:creationId xmlns:a16="http://schemas.microsoft.com/office/drawing/2014/main" id="{FC7C784A-4D64-A496-BECA-7F42C3AA90B0}"/>
              </a:ext>
            </a:extLst>
          </p:cNvPr>
          <p:cNvSpPr/>
          <p:nvPr>
            <p:custDataLst>
              <p:tags r:id="rId50"/>
            </p:custDataLst>
          </p:nvPr>
        </p:nvSpPr>
        <p:spPr>
          <a:xfrm>
            <a:off x="7940167"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2" name="矩形 481">
            <a:extLst>
              <a:ext uri="{FF2B5EF4-FFF2-40B4-BE49-F238E27FC236}">
                <a16:creationId xmlns:a16="http://schemas.microsoft.com/office/drawing/2014/main" id="{B4F70E3C-A914-83A9-E772-759A8BAE8CE4}"/>
              </a:ext>
            </a:extLst>
          </p:cNvPr>
          <p:cNvSpPr/>
          <p:nvPr>
            <p:custDataLst>
              <p:tags r:id="rId51"/>
            </p:custDataLst>
          </p:nvPr>
        </p:nvSpPr>
        <p:spPr>
          <a:xfrm>
            <a:off x="8094862"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3" name="矩形 482">
            <a:extLst>
              <a:ext uri="{FF2B5EF4-FFF2-40B4-BE49-F238E27FC236}">
                <a16:creationId xmlns:a16="http://schemas.microsoft.com/office/drawing/2014/main" id="{3B18FD7F-F861-D0E9-3095-A78B093729EB}"/>
              </a:ext>
            </a:extLst>
          </p:cNvPr>
          <p:cNvSpPr/>
          <p:nvPr>
            <p:custDataLst>
              <p:tags r:id="rId52"/>
            </p:custDataLst>
          </p:nvPr>
        </p:nvSpPr>
        <p:spPr>
          <a:xfrm>
            <a:off x="8249556" y="4614608"/>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4" name="矩形 483">
            <a:extLst>
              <a:ext uri="{FF2B5EF4-FFF2-40B4-BE49-F238E27FC236}">
                <a16:creationId xmlns:a16="http://schemas.microsoft.com/office/drawing/2014/main" id="{2615AEB0-FB8C-C0B9-8AA8-22F9D307CB71}"/>
              </a:ext>
            </a:extLst>
          </p:cNvPr>
          <p:cNvSpPr/>
          <p:nvPr>
            <p:custDataLst>
              <p:tags r:id="rId53"/>
            </p:custDataLst>
          </p:nvPr>
        </p:nvSpPr>
        <p:spPr>
          <a:xfrm>
            <a:off x="8404251" y="4614608"/>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5" name="矩形 484">
            <a:extLst>
              <a:ext uri="{FF2B5EF4-FFF2-40B4-BE49-F238E27FC236}">
                <a16:creationId xmlns:a16="http://schemas.microsoft.com/office/drawing/2014/main" id="{21D42EB0-B21A-9BD2-4E9F-FFB0D5061691}"/>
              </a:ext>
            </a:extLst>
          </p:cNvPr>
          <p:cNvSpPr/>
          <p:nvPr>
            <p:custDataLst>
              <p:tags r:id="rId54"/>
            </p:custDataLst>
          </p:nvPr>
        </p:nvSpPr>
        <p:spPr>
          <a:xfrm>
            <a:off x="7166695"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6" name="矩形 485">
            <a:extLst>
              <a:ext uri="{FF2B5EF4-FFF2-40B4-BE49-F238E27FC236}">
                <a16:creationId xmlns:a16="http://schemas.microsoft.com/office/drawing/2014/main" id="{5BEA44A4-10C0-FD21-CEB5-1E32A5DFC1CB}"/>
              </a:ext>
            </a:extLst>
          </p:cNvPr>
          <p:cNvSpPr/>
          <p:nvPr>
            <p:custDataLst>
              <p:tags r:id="rId55"/>
            </p:custDataLst>
          </p:nvPr>
        </p:nvSpPr>
        <p:spPr>
          <a:xfrm>
            <a:off x="7321389"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7" name="矩形 486">
            <a:extLst>
              <a:ext uri="{FF2B5EF4-FFF2-40B4-BE49-F238E27FC236}">
                <a16:creationId xmlns:a16="http://schemas.microsoft.com/office/drawing/2014/main" id="{B035D786-1A2D-95CB-6F0B-96F1E30E675B}"/>
              </a:ext>
            </a:extLst>
          </p:cNvPr>
          <p:cNvSpPr/>
          <p:nvPr>
            <p:custDataLst>
              <p:tags r:id="rId56"/>
            </p:custDataLst>
          </p:nvPr>
        </p:nvSpPr>
        <p:spPr>
          <a:xfrm>
            <a:off x="7476084"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8" name="矩形 487">
            <a:extLst>
              <a:ext uri="{FF2B5EF4-FFF2-40B4-BE49-F238E27FC236}">
                <a16:creationId xmlns:a16="http://schemas.microsoft.com/office/drawing/2014/main" id="{0463326C-7E41-1441-DAC6-1A14C3DDB443}"/>
              </a:ext>
            </a:extLst>
          </p:cNvPr>
          <p:cNvSpPr/>
          <p:nvPr>
            <p:custDataLst>
              <p:tags r:id="rId57"/>
            </p:custDataLst>
          </p:nvPr>
        </p:nvSpPr>
        <p:spPr>
          <a:xfrm>
            <a:off x="7630778"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9" name="矩形 488">
            <a:extLst>
              <a:ext uri="{FF2B5EF4-FFF2-40B4-BE49-F238E27FC236}">
                <a16:creationId xmlns:a16="http://schemas.microsoft.com/office/drawing/2014/main" id="{2EA5B4D3-E0F9-8ECA-A724-42A76E467702}"/>
              </a:ext>
            </a:extLst>
          </p:cNvPr>
          <p:cNvSpPr/>
          <p:nvPr>
            <p:custDataLst>
              <p:tags r:id="rId58"/>
            </p:custDataLst>
          </p:nvPr>
        </p:nvSpPr>
        <p:spPr>
          <a:xfrm>
            <a:off x="7785473"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0" name="矩形 489">
            <a:extLst>
              <a:ext uri="{FF2B5EF4-FFF2-40B4-BE49-F238E27FC236}">
                <a16:creationId xmlns:a16="http://schemas.microsoft.com/office/drawing/2014/main" id="{FAF122E0-4E16-BC31-74CF-217AD2D8F4B6}"/>
              </a:ext>
            </a:extLst>
          </p:cNvPr>
          <p:cNvSpPr/>
          <p:nvPr>
            <p:custDataLst>
              <p:tags r:id="rId59"/>
            </p:custDataLst>
          </p:nvPr>
        </p:nvSpPr>
        <p:spPr>
          <a:xfrm>
            <a:off x="7940167"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1" name="矩形 490">
            <a:extLst>
              <a:ext uri="{FF2B5EF4-FFF2-40B4-BE49-F238E27FC236}">
                <a16:creationId xmlns:a16="http://schemas.microsoft.com/office/drawing/2014/main" id="{592FDC3C-636A-1F56-D76E-F853F82BB213}"/>
              </a:ext>
            </a:extLst>
          </p:cNvPr>
          <p:cNvSpPr/>
          <p:nvPr>
            <p:custDataLst>
              <p:tags r:id="rId60"/>
            </p:custDataLst>
          </p:nvPr>
        </p:nvSpPr>
        <p:spPr>
          <a:xfrm>
            <a:off x="8094862"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2" name="矩形 491">
            <a:extLst>
              <a:ext uri="{FF2B5EF4-FFF2-40B4-BE49-F238E27FC236}">
                <a16:creationId xmlns:a16="http://schemas.microsoft.com/office/drawing/2014/main" id="{0EEF2632-F44F-6C56-4C3F-A8FE68413C9E}"/>
              </a:ext>
            </a:extLst>
          </p:cNvPr>
          <p:cNvSpPr/>
          <p:nvPr>
            <p:custDataLst>
              <p:tags r:id="rId61"/>
            </p:custDataLst>
          </p:nvPr>
        </p:nvSpPr>
        <p:spPr>
          <a:xfrm>
            <a:off x="8249556"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3" name="矩形 492">
            <a:extLst>
              <a:ext uri="{FF2B5EF4-FFF2-40B4-BE49-F238E27FC236}">
                <a16:creationId xmlns:a16="http://schemas.microsoft.com/office/drawing/2014/main" id="{BEF0FEF3-0FFC-DEC7-57AC-9A115D936B96}"/>
              </a:ext>
            </a:extLst>
          </p:cNvPr>
          <p:cNvSpPr/>
          <p:nvPr>
            <p:custDataLst>
              <p:tags r:id="rId62"/>
            </p:custDataLst>
          </p:nvPr>
        </p:nvSpPr>
        <p:spPr>
          <a:xfrm>
            <a:off x="8404251" y="4769303"/>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4" name="矩形 493">
            <a:extLst>
              <a:ext uri="{FF2B5EF4-FFF2-40B4-BE49-F238E27FC236}">
                <a16:creationId xmlns:a16="http://schemas.microsoft.com/office/drawing/2014/main" id="{6B9EA4F1-7328-A750-7644-3A7841B5EA10}"/>
              </a:ext>
            </a:extLst>
          </p:cNvPr>
          <p:cNvSpPr/>
          <p:nvPr>
            <p:custDataLst>
              <p:tags r:id="rId63"/>
            </p:custDataLst>
          </p:nvPr>
        </p:nvSpPr>
        <p:spPr>
          <a:xfrm>
            <a:off x="7166695"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5" name="矩形 494">
            <a:extLst>
              <a:ext uri="{FF2B5EF4-FFF2-40B4-BE49-F238E27FC236}">
                <a16:creationId xmlns:a16="http://schemas.microsoft.com/office/drawing/2014/main" id="{362D81D8-D2C8-D27B-1C70-65C837D6451F}"/>
              </a:ext>
            </a:extLst>
          </p:cNvPr>
          <p:cNvSpPr/>
          <p:nvPr>
            <p:custDataLst>
              <p:tags r:id="rId64"/>
            </p:custDataLst>
          </p:nvPr>
        </p:nvSpPr>
        <p:spPr>
          <a:xfrm>
            <a:off x="7321389" y="3841137"/>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6" name="矩形 495">
            <a:extLst>
              <a:ext uri="{FF2B5EF4-FFF2-40B4-BE49-F238E27FC236}">
                <a16:creationId xmlns:a16="http://schemas.microsoft.com/office/drawing/2014/main" id="{AEED6131-038B-2447-2B56-F31165AE9ABB}"/>
              </a:ext>
            </a:extLst>
          </p:cNvPr>
          <p:cNvSpPr/>
          <p:nvPr>
            <p:custDataLst>
              <p:tags r:id="rId65"/>
            </p:custDataLst>
          </p:nvPr>
        </p:nvSpPr>
        <p:spPr>
          <a:xfrm>
            <a:off x="8249556" y="3841137"/>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7" name="矩形 496">
            <a:extLst>
              <a:ext uri="{FF2B5EF4-FFF2-40B4-BE49-F238E27FC236}">
                <a16:creationId xmlns:a16="http://schemas.microsoft.com/office/drawing/2014/main" id="{D26E858C-A7B5-9B80-88A6-B8608104FE72}"/>
              </a:ext>
            </a:extLst>
          </p:cNvPr>
          <p:cNvSpPr/>
          <p:nvPr>
            <p:custDataLst>
              <p:tags r:id="rId66"/>
            </p:custDataLst>
          </p:nvPr>
        </p:nvSpPr>
        <p:spPr>
          <a:xfrm>
            <a:off x="8404251" y="3841137"/>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8" name="矩形 497">
            <a:extLst>
              <a:ext uri="{FF2B5EF4-FFF2-40B4-BE49-F238E27FC236}">
                <a16:creationId xmlns:a16="http://schemas.microsoft.com/office/drawing/2014/main" id="{D31058A3-956B-EAC2-77C9-3DF1E54F7B38}"/>
              </a:ext>
            </a:extLst>
          </p:cNvPr>
          <p:cNvSpPr/>
          <p:nvPr>
            <p:custDataLst>
              <p:tags r:id="rId67"/>
            </p:custDataLst>
          </p:nvPr>
        </p:nvSpPr>
        <p:spPr>
          <a:xfrm>
            <a:off x="7166695" y="3995830"/>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9" name="矩形 498">
            <a:extLst>
              <a:ext uri="{FF2B5EF4-FFF2-40B4-BE49-F238E27FC236}">
                <a16:creationId xmlns:a16="http://schemas.microsoft.com/office/drawing/2014/main" id="{14590B7A-0ACC-A784-916E-D34317823AA2}"/>
              </a:ext>
            </a:extLst>
          </p:cNvPr>
          <p:cNvSpPr/>
          <p:nvPr>
            <p:custDataLst>
              <p:tags r:id="rId68"/>
            </p:custDataLst>
          </p:nvPr>
        </p:nvSpPr>
        <p:spPr>
          <a:xfrm>
            <a:off x="7321389" y="3995830"/>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0" name="矩形 499">
            <a:extLst>
              <a:ext uri="{FF2B5EF4-FFF2-40B4-BE49-F238E27FC236}">
                <a16:creationId xmlns:a16="http://schemas.microsoft.com/office/drawing/2014/main" id="{E621AA2F-761C-D464-9844-86FEBED87B01}"/>
              </a:ext>
            </a:extLst>
          </p:cNvPr>
          <p:cNvSpPr/>
          <p:nvPr>
            <p:custDataLst>
              <p:tags r:id="rId69"/>
            </p:custDataLst>
          </p:nvPr>
        </p:nvSpPr>
        <p:spPr>
          <a:xfrm>
            <a:off x="8249556" y="3995830"/>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1" name="矩形 500">
            <a:extLst>
              <a:ext uri="{FF2B5EF4-FFF2-40B4-BE49-F238E27FC236}">
                <a16:creationId xmlns:a16="http://schemas.microsoft.com/office/drawing/2014/main" id="{C01368B5-6B9C-19A3-95A5-697566DB69E6}"/>
              </a:ext>
            </a:extLst>
          </p:cNvPr>
          <p:cNvSpPr/>
          <p:nvPr>
            <p:custDataLst>
              <p:tags r:id="rId70"/>
            </p:custDataLst>
          </p:nvPr>
        </p:nvSpPr>
        <p:spPr>
          <a:xfrm>
            <a:off x="8404251" y="3995830"/>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2" name="矩形 501">
            <a:extLst>
              <a:ext uri="{FF2B5EF4-FFF2-40B4-BE49-F238E27FC236}">
                <a16:creationId xmlns:a16="http://schemas.microsoft.com/office/drawing/2014/main" id="{436FC46F-B021-A92C-E16C-181640BAC268}"/>
              </a:ext>
            </a:extLst>
          </p:cNvPr>
          <p:cNvSpPr/>
          <p:nvPr>
            <p:custDataLst>
              <p:tags r:id="rId71"/>
            </p:custDataLst>
          </p:nvPr>
        </p:nvSpPr>
        <p:spPr>
          <a:xfrm>
            <a:off x="7166695" y="4150525"/>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3" name="矩形 502">
            <a:extLst>
              <a:ext uri="{FF2B5EF4-FFF2-40B4-BE49-F238E27FC236}">
                <a16:creationId xmlns:a16="http://schemas.microsoft.com/office/drawing/2014/main" id="{06F1241E-85BC-722C-0A1A-785530CDB044}"/>
              </a:ext>
            </a:extLst>
          </p:cNvPr>
          <p:cNvSpPr/>
          <p:nvPr>
            <p:custDataLst>
              <p:tags r:id="rId72"/>
            </p:custDataLst>
          </p:nvPr>
        </p:nvSpPr>
        <p:spPr>
          <a:xfrm>
            <a:off x="7321389" y="4150525"/>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4" name="矩形 503">
            <a:extLst>
              <a:ext uri="{FF2B5EF4-FFF2-40B4-BE49-F238E27FC236}">
                <a16:creationId xmlns:a16="http://schemas.microsoft.com/office/drawing/2014/main" id="{43039312-D52B-C4F3-0F26-E30D89439EA7}"/>
              </a:ext>
            </a:extLst>
          </p:cNvPr>
          <p:cNvSpPr/>
          <p:nvPr>
            <p:custDataLst>
              <p:tags r:id="rId73"/>
            </p:custDataLst>
          </p:nvPr>
        </p:nvSpPr>
        <p:spPr>
          <a:xfrm>
            <a:off x="8249556" y="4150525"/>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5" name="矩形 504">
            <a:extLst>
              <a:ext uri="{FF2B5EF4-FFF2-40B4-BE49-F238E27FC236}">
                <a16:creationId xmlns:a16="http://schemas.microsoft.com/office/drawing/2014/main" id="{EBBA698A-62EC-D6E8-BF4A-C20DCAA17621}"/>
              </a:ext>
            </a:extLst>
          </p:cNvPr>
          <p:cNvSpPr/>
          <p:nvPr>
            <p:custDataLst>
              <p:tags r:id="rId74"/>
            </p:custDataLst>
          </p:nvPr>
        </p:nvSpPr>
        <p:spPr>
          <a:xfrm>
            <a:off x="8404251" y="4150525"/>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6" name="矩形 505">
            <a:extLst>
              <a:ext uri="{FF2B5EF4-FFF2-40B4-BE49-F238E27FC236}">
                <a16:creationId xmlns:a16="http://schemas.microsoft.com/office/drawing/2014/main" id="{95961B02-BE45-AE93-2EDC-1806A044CB32}"/>
              </a:ext>
            </a:extLst>
          </p:cNvPr>
          <p:cNvSpPr/>
          <p:nvPr>
            <p:custDataLst>
              <p:tags r:id="rId75"/>
            </p:custDataLst>
          </p:nvPr>
        </p:nvSpPr>
        <p:spPr>
          <a:xfrm>
            <a:off x="7166695" y="4305219"/>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7" name="矩形 506">
            <a:extLst>
              <a:ext uri="{FF2B5EF4-FFF2-40B4-BE49-F238E27FC236}">
                <a16:creationId xmlns:a16="http://schemas.microsoft.com/office/drawing/2014/main" id="{CC79AE6B-FED9-F572-563C-28CCD8D829C7}"/>
              </a:ext>
            </a:extLst>
          </p:cNvPr>
          <p:cNvSpPr/>
          <p:nvPr>
            <p:custDataLst>
              <p:tags r:id="rId76"/>
            </p:custDataLst>
          </p:nvPr>
        </p:nvSpPr>
        <p:spPr>
          <a:xfrm>
            <a:off x="7321389" y="4305219"/>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8" name="矩形 507">
            <a:extLst>
              <a:ext uri="{FF2B5EF4-FFF2-40B4-BE49-F238E27FC236}">
                <a16:creationId xmlns:a16="http://schemas.microsoft.com/office/drawing/2014/main" id="{30C75138-CAA2-EE6F-96C8-D8D2C23F71AB}"/>
              </a:ext>
            </a:extLst>
          </p:cNvPr>
          <p:cNvSpPr/>
          <p:nvPr>
            <p:custDataLst>
              <p:tags r:id="rId77"/>
            </p:custDataLst>
          </p:nvPr>
        </p:nvSpPr>
        <p:spPr>
          <a:xfrm>
            <a:off x="8249556" y="4305219"/>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9" name="矩形 508">
            <a:extLst>
              <a:ext uri="{FF2B5EF4-FFF2-40B4-BE49-F238E27FC236}">
                <a16:creationId xmlns:a16="http://schemas.microsoft.com/office/drawing/2014/main" id="{DEF13BB3-E5C4-60AB-CBEA-E1E554C064C2}"/>
              </a:ext>
            </a:extLst>
          </p:cNvPr>
          <p:cNvSpPr/>
          <p:nvPr>
            <p:custDataLst>
              <p:tags r:id="rId78"/>
            </p:custDataLst>
          </p:nvPr>
        </p:nvSpPr>
        <p:spPr>
          <a:xfrm>
            <a:off x="8404251" y="4305219"/>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0" name="矩形 509">
            <a:extLst>
              <a:ext uri="{FF2B5EF4-FFF2-40B4-BE49-F238E27FC236}">
                <a16:creationId xmlns:a16="http://schemas.microsoft.com/office/drawing/2014/main" id="{763D6AFA-6E10-5B8B-64E3-C4591C9BB741}"/>
              </a:ext>
            </a:extLst>
          </p:cNvPr>
          <p:cNvSpPr/>
          <p:nvPr>
            <p:custDataLst>
              <p:tags r:id="rId79"/>
            </p:custDataLst>
          </p:nvPr>
        </p:nvSpPr>
        <p:spPr>
          <a:xfrm>
            <a:off x="7166695"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1" name="矩形 510">
            <a:extLst>
              <a:ext uri="{FF2B5EF4-FFF2-40B4-BE49-F238E27FC236}">
                <a16:creationId xmlns:a16="http://schemas.microsoft.com/office/drawing/2014/main" id="{6A6D0EB4-C003-CFA1-D802-F028C985C6A8}"/>
              </a:ext>
            </a:extLst>
          </p:cNvPr>
          <p:cNvSpPr/>
          <p:nvPr>
            <p:custDataLst>
              <p:tags r:id="rId80"/>
            </p:custDataLst>
          </p:nvPr>
        </p:nvSpPr>
        <p:spPr>
          <a:xfrm>
            <a:off x="7321389" y="4459914"/>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2" name="矩形 511">
            <a:extLst>
              <a:ext uri="{FF2B5EF4-FFF2-40B4-BE49-F238E27FC236}">
                <a16:creationId xmlns:a16="http://schemas.microsoft.com/office/drawing/2014/main" id="{78B84E2D-51BC-0F1F-D95E-12A1EFF41B33}"/>
              </a:ext>
            </a:extLst>
          </p:cNvPr>
          <p:cNvSpPr/>
          <p:nvPr>
            <p:custDataLst>
              <p:tags r:id="rId81"/>
            </p:custDataLst>
          </p:nvPr>
        </p:nvSpPr>
        <p:spPr>
          <a:xfrm>
            <a:off x="8249556" y="4459914"/>
            <a:ext cx="154694" cy="15469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3" name="矩形 512">
            <a:extLst>
              <a:ext uri="{FF2B5EF4-FFF2-40B4-BE49-F238E27FC236}">
                <a16:creationId xmlns:a16="http://schemas.microsoft.com/office/drawing/2014/main" id="{6EA8A2E2-B694-5D37-C68A-8D4673CA207B}"/>
              </a:ext>
            </a:extLst>
          </p:cNvPr>
          <p:cNvSpPr/>
          <p:nvPr>
            <p:custDataLst>
              <p:tags r:id="rId82"/>
            </p:custDataLst>
          </p:nvPr>
        </p:nvSpPr>
        <p:spPr>
          <a:xfrm>
            <a:off x="8404251" y="4459914"/>
            <a:ext cx="154694" cy="1546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14493308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18</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條件選取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60"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利用</a:t>
            </a:r>
            <a:r>
              <a:rPr lang="en-US" altLang="zh-TW" sz="2000" dirty="0">
                <a:solidFill>
                  <a:schemeClr val="tx1"/>
                </a:solidFill>
              </a:rPr>
              <a:t>2.2</a:t>
            </a:r>
            <a:r>
              <a:rPr lang="zh-TW" altLang="en-US" sz="2000" dirty="0">
                <a:solidFill>
                  <a:schemeClr val="tx1"/>
                </a:solidFill>
              </a:rPr>
              <a:t>的條件選取，可以選擇符合條件的部分並組成群組。</a:t>
            </a:r>
            <a:endParaRPr lang="en-US" altLang="zh-TW" sz="2000" dirty="0">
              <a:solidFill>
                <a:schemeClr val="tx1"/>
              </a:solidFill>
            </a:endParaRPr>
          </a:p>
        </p:txBody>
      </p:sp>
      <p:sp>
        <p:nvSpPr>
          <p:cNvPr id="21" name="文字方塊 20">
            <a:extLst>
              <a:ext uri="{FF2B5EF4-FFF2-40B4-BE49-F238E27FC236}">
                <a16:creationId xmlns:a16="http://schemas.microsoft.com/office/drawing/2014/main" id="{B2D91A3C-4357-F5C9-9258-F2EF64E6CF75}"/>
              </a:ext>
            </a:extLst>
          </p:cNvPr>
          <p:cNvSpPr txBox="1"/>
          <p:nvPr/>
        </p:nvSpPr>
        <p:spPr>
          <a:xfrm>
            <a:off x="1451131" y="5538198"/>
            <a:ext cx="4339650" cy="646331"/>
          </a:xfrm>
          <a:prstGeom prst="rect">
            <a:avLst/>
          </a:prstGeom>
          <a:noFill/>
        </p:spPr>
        <p:txBody>
          <a:bodyPr wrap="none" rtlCol="0">
            <a:spAutoFit/>
          </a:bodyPr>
          <a:lstStyle/>
          <a:p>
            <a:r>
              <a:rPr lang="zh-TW" altLang="en-US" dirty="0"/>
              <a:t>如上，可以個別選取圓形與方形並上色。</a:t>
            </a:r>
            <a:endParaRPr lang="en-US" altLang="zh-TW" dirty="0"/>
          </a:p>
          <a:p>
            <a:r>
              <a:rPr lang="zh-TW" altLang="en-US" dirty="0"/>
              <a:t>有點像某個商標？</a:t>
            </a:r>
          </a:p>
        </p:txBody>
      </p:sp>
      <p:grpSp>
        <p:nvGrpSpPr>
          <p:cNvPr id="6" name="群組 5">
            <a:extLst>
              <a:ext uri="{FF2B5EF4-FFF2-40B4-BE49-F238E27FC236}">
                <a16:creationId xmlns:a16="http://schemas.microsoft.com/office/drawing/2014/main" id="{0E9D7BE6-4D57-DEE3-08B0-E71E111EE98C}"/>
              </a:ext>
            </a:extLst>
          </p:cNvPr>
          <p:cNvGrpSpPr/>
          <p:nvPr/>
        </p:nvGrpSpPr>
        <p:grpSpPr>
          <a:xfrm>
            <a:off x="4228070" y="1862526"/>
            <a:ext cx="1566476" cy="1566474"/>
            <a:chOff x="6480800" y="570439"/>
            <a:chExt cx="1566476" cy="1566474"/>
          </a:xfrm>
        </p:grpSpPr>
        <p:grpSp>
          <p:nvGrpSpPr>
            <p:cNvPr id="7" name="群組 6">
              <a:extLst>
                <a:ext uri="{FF2B5EF4-FFF2-40B4-BE49-F238E27FC236}">
                  <a16:creationId xmlns:a16="http://schemas.microsoft.com/office/drawing/2014/main" id="{F8B5D366-C1A0-6963-2651-B9FDC51C5F1B}"/>
                </a:ext>
              </a:extLst>
            </p:cNvPr>
            <p:cNvGrpSpPr/>
            <p:nvPr/>
          </p:nvGrpSpPr>
          <p:grpSpPr>
            <a:xfrm>
              <a:off x="6480800" y="570439"/>
              <a:ext cx="1566476" cy="1566474"/>
              <a:chOff x="7497361" y="1507487"/>
              <a:chExt cx="2833145" cy="2833144"/>
            </a:xfrm>
          </p:grpSpPr>
          <p:sp>
            <p:nvSpPr>
              <p:cNvPr id="544" name="矩形 543">
                <a:extLst>
                  <a:ext uri="{FF2B5EF4-FFF2-40B4-BE49-F238E27FC236}">
                    <a16:creationId xmlns:a16="http://schemas.microsoft.com/office/drawing/2014/main" id="{ECCDDDED-757A-1B11-D50E-922CF19737AF}"/>
                  </a:ext>
                </a:extLst>
              </p:cNvPr>
              <p:cNvSpPr/>
              <p:nvPr>
                <p:custDataLst>
                  <p:tags r:id="rId226"/>
                </p:custDataLst>
              </p:nvPr>
            </p:nvSpPr>
            <p:spPr>
              <a:xfrm>
                <a:off x="7497361" y="1507487"/>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5" name="矩形 544">
                <a:extLst>
                  <a:ext uri="{FF2B5EF4-FFF2-40B4-BE49-F238E27FC236}">
                    <a16:creationId xmlns:a16="http://schemas.microsoft.com/office/drawing/2014/main" id="{3A9E39B7-7CFD-97E3-D7B4-58A0E695598A}"/>
                  </a:ext>
                </a:extLst>
              </p:cNvPr>
              <p:cNvSpPr/>
              <p:nvPr>
                <p:custDataLst>
                  <p:tags r:id="rId227"/>
                </p:custDataLst>
              </p:nvPr>
            </p:nvSpPr>
            <p:spPr>
              <a:xfrm>
                <a:off x="7851506" y="1861630"/>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6" name="矩形 545">
                <a:extLst>
                  <a:ext uri="{FF2B5EF4-FFF2-40B4-BE49-F238E27FC236}">
                    <a16:creationId xmlns:a16="http://schemas.microsoft.com/office/drawing/2014/main" id="{58E6FB8A-EA43-E34D-F956-571C954F99AD}"/>
                  </a:ext>
                </a:extLst>
              </p:cNvPr>
              <p:cNvSpPr/>
              <p:nvPr>
                <p:custDataLst>
                  <p:tags r:id="rId228"/>
                </p:custDataLst>
              </p:nvPr>
            </p:nvSpPr>
            <p:spPr>
              <a:xfrm>
                <a:off x="8205648" y="1507487"/>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7" name="矩形 546">
                <a:extLst>
                  <a:ext uri="{FF2B5EF4-FFF2-40B4-BE49-F238E27FC236}">
                    <a16:creationId xmlns:a16="http://schemas.microsoft.com/office/drawing/2014/main" id="{F59378FB-1135-255C-22A3-45F1F1EF1557}"/>
                  </a:ext>
                </a:extLst>
              </p:cNvPr>
              <p:cNvSpPr/>
              <p:nvPr>
                <p:custDataLst>
                  <p:tags r:id="rId229"/>
                </p:custDataLst>
              </p:nvPr>
            </p:nvSpPr>
            <p:spPr>
              <a:xfrm>
                <a:off x="8559791" y="1861630"/>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8" name="矩形 547">
                <a:extLst>
                  <a:ext uri="{FF2B5EF4-FFF2-40B4-BE49-F238E27FC236}">
                    <a16:creationId xmlns:a16="http://schemas.microsoft.com/office/drawing/2014/main" id="{D402DF2B-4AB6-0CCC-FE88-49C0805A3389}"/>
                  </a:ext>
                </a:extLst>
              </p:cNvPr>
              <p:cNvSpPr/>
              <p:nvPr>
                <p:custDataLst>
                  <p:tags r:id="rId230"/>
                </p:custDataLst>
              </p:nvPr>
            </p:nvSpPr>
            <p:spPr>
              <a:xfrm>
                <a:off x="8913934" y="1507487"/>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9" name="矩形 548">
                <a:extLst>
                  <a:ext uri="{FF2B5EF4-FFF2-40B4-BE49-F238E27FC236}">
                    <a16:creationId xmlns:a16="http://schemas.microsoft.com/office/drawing/2014/main" id="{F28752B1-8457-25B7-57B0-B7387EE4E5EA}"/>
                  </a:ext>
                </a:extLst>
              </p:cNvPr>
              <p:cNvSpPr/>
              <p:nvPr>
                <p:custDataLst>
                  <p:tags r:id="rId231"/>
                </p:custDataLst>
              </p:nvPr>
            </p:nvSpPr>
            <p:spPr>
              <a:xfrm>
                <a:off x="9268076" y="1861630"/>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0" name="矩形 549">
                <a:extLst>
                  <a:ext uri="{FF2B5EF4-FFF2-40B4-BE49-F238E27FC236}">
                    <a16:creationId xmlns:a16="http://schemas.microsoft.com/office/drawing/2014/main" id="{509DBC10-8BAE-3EE3-899B-0C83284EB652}"/>
                  </a:ext>
                </a:extLst>
              </p:cNvPr>
              <p:cNvSpPr/>
              <p:nvPr>
                <p:custDataLst>
                  <p:tags r:id="rId232"/>
                </p:custDataLst>
              </p:nvPr>
            </p:nvSpPr>
            <p:spPr>
              <a:xfrm>
                <a:off x="9622220" y="1507487"/>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1" name="矩形 550">
                <a:extLst>
                  <a:ext uri="{FF2B5EF4-FFF2-40B4-BE49-F238E27FC236}">
                    <a16:creationId xmlns:a16="http://schemas.microsoft.com/office/drawing/2014/main" id="{5540EB1A-0AF7-DBDF-80C1-D803B17AADA1}"/>
                  </a:ext>
                </a:extLst>
              </p:cNvPr>
              <p:cNvSpPr/>
              <p:nvPr>
                <p:custDataLst>
                  <p:tags r:id="rId233"/>
                </p:custDataLst>
              </p:nvPr>
            </p:nvSpPr>
            <p:spPr>
              <a:xfrm>
                <a:off x="9976363" y="1861630"/>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2" name="矩形 551">
                <a:extLst>
                  <a:ext uri="{FF2B5EF4-FFF2-40B4-BE49-F238E27FC236}">
                    <a16:creationId xmlns:a16="http://schemas.microsoft.com/office/drawing/2014/main" id="{1F2B28EF-C055-C2A0-618B-17B0C98FB0DC}"/>
                  </a:ext>
                </a:extLst>
              </p:cNvPr>
              <p:cNvSpPr/>
              <p:nvPr>
                <p:custDataLst>
                  <p:tags r:id="rId234"/>
                </p:custDataLst>
              </p:nvPr>
            </p:nvSpPr>
            <p:spPr>
              <a:xfrm>
                <a:off x="7497361" y="2215773"/>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3" name="矩形 552">
                <a:extLst>
                  <a:ext uri="{FF2B5EF4-FFF2-40B4-BE49-F238E27FC236}">
                    <a16:creationId xmlns:a16="http://schemas.microsoft.com/office/drawing/2014/main" id="{0AD0130C-B89F-C02D-6950-312ECB565120}"/>
                  </a:ext>
                </a:extLst>
              </p:cNvPr>
              <p:cNvSpPr/>
              <p:nvPr>
                <p:custDataLst>
                  <p:tags r:id="rId235"/>
                </p:custDataLst>
              </p:nvPr>
            </p:nvSpPr>
            <p:spPr>
              <a:xfrm>
                <a:off x="7851506" y="2569916"/>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4" name="矩形 553">
                <a:extLst>
                  <a:ext uri="{FF2B5EF4-FFF2-40B4-BE49-F238E27FC236}">
                    <a16:creationId xmlns:a16="http://schemas.microsoft.com/office/drawing/2014/main" id="{4C93F916-2B91-0C0A-A1D7-40FE88A53696}"/>
                  </a:ext>
                </a:extLst>
              </p:cNvPr>
              <p:cNvSpPr/>
              <p:nvPr>
                <p:custDataLst>
                  <p:tags r:id="rId236"/>
                </p:custDataLst>
              </p:nvPr>
            </p:nvSpPr>
            <p:spPr>
              <a:xfrm>
                <a:off x="8205648" y="2215773"/>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5" name="矩形 554">
                <a:extLst>
                  <a:ext uri="{FF2B5EF4-FFF2-40B4-BE49-F238E27FC236}">
                    <a16:creationId xmlns:a16="http://schemas.microsoft.com/office/drawing/2014/main" id="{CE6024F1-4921-757D-0728-DEECE9F3E397}"/>
                  </a:ext>
                </a:extLst>
              </p:cNvPr>
              <p:cNvSpPr/>
              <p:nvPr>
                <p:custDataLst>
                  <p:tags r:id="rId237"/>
                </p:custDataLst>
              </p:nvPr>
            </p:nvSpPr>
            <p:spPr>
              <a:xfrm>
                <a:off x="8559791" y="2569916"/>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6" name="矩形 555">
                <a:extLst>
                  <a:ext uri="{FF2B5EF4-FFF2-40B4-BE49-F238E27FC236}">
                    <a16:creationId xmlns:a16="http://schemas.microsoft.com/office/drawing/2014/main" id="{78CDB945-D700-5026-26A9-1D5164EE9DB7}"/>
                  </a:ext>
                </a:extLst>
              </p:cNvPr>
              <p:cNvSpPr/>
              <p:nvPr>
                <p:custDataLst>
                  <p:tags r:id="rId238"/>
                </p:custDataLst>
              </p:nvPr>
            </p:nvSpPr>
            <p:spPr>
              <a:xfrm>
                <a:off x="8913934" y="2215773"/>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7" name="矩形 556">
                <a:extLst>
                  <a:ext uri="{FF2B5EF4-FFF2-40B4-BE49-F238E27FC236}">
                    <a16:creationId xmlns:a16="http://schemas.microsoft.com/office/drawing/2014/main" id="{197889B4-9C37-9AA5-897B-B98242A15694}"/>
                  </a:ext>
                </a:extLst>
              </p:cNvPr>
              <p:cNvSpPr/>
              <p:nvPr>
                <p:custDataLst>
                  <p:tags r:id="rId239"/>
                </p:custDataLst>
              </p:nvPr>
            </p:nvSpPr>
            <p:spPr>
              <a:xfrm>
                <a:off x="9268076" y="2569916"/>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8" name="矩形 557">
                <a:extLst>
                  <a:ext uri="{FF2B5EF4-FFF2-40B4-BE49-F238E27FC236}">
                    <a16:creationId xmlns:a16="http://schemas.microsoft.com/office/drawing/2014/main" id="{93A3752B-5117-A393-D7B8-E6E61962695F}"/>
                  </a:ext>
                </a:extLst>
              </p:cNvPr>
              <p:cNvSpPr/>
              <p:nvPr>
                <p:custDataLst>
                  <p:tags r:id="rId240"/>
                </p:custDataLst>
              </p:nvPr>
            </p:nvSpPr>
            <p:spPr>
              <a:xfrm>
                <a:off x="9622220" y="2215773"/>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9" name="矩形 558">
                <a:extLst>
                  <a:ext uri="{FF2B5EF4-FFF2-40B4-BE49-F238E27FC236}">
                    <a16:creationId xmlns:a16="http://schemas.microsoft.com/office/drawing/2014/main" id="{66FD3EE1-1827-6121-4421-714F03E84D7D}"/>
                  </a:ext>
                </a:extLst>
              </p:cNvPr>
              <p:cNvSpPr/>
              <p:nvPr>
                <p:custDataLst>
                  <p:tags r:id="rId241"/>
                </p:custDataLst>
              </p:nvPr>
            </p:nvSpPr>
            <p:spPr>
              <a:xfrm>
                <a:off x="9976363" y="2569916"/>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0" name="矩形 559">
                <a:extLst>
                  <a:ext uri="{FF2B5EF4-FFF2-40B4-BE49-F238E27FC236}">
                    <a16:creationId xmlns:a16="http://schemas.microsoft.com/office/drawing/2014/main" id="{40728ABF-5EBF-7A40-CCA4-49E1D03462D7}"/>
                  </a:ext>
                </a:extLst>
              </p:cNvPr>
              <p:cNvSpPr/>
              <p:nvPr>
                <p:custDataLst>
                  <p:tags r:id="rId242"/>
                </p:custDataLst>
              </p:nvPr>
            </p:nvSpPr>
            <p:spPr>
              <a:xfrm>
                <a:off x="7497361" y="292406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1" name="矩形 560">
                <a:extLst>
                  <a:ext uri="{FF2B5EF4-FFF2-40B4-BE49-F238E27FC236}">
                    <a16:creationId xmlns:a16="http://schemas.microsoft.com/office/drawing/2014/main" id="{CD5EE4CC-25B6-DC8C-85C1-F7BA9AFDBC31}"/>
                  </a:ext>
                </a:extLst>
              </p:cNvPr>
              <p:cNvSpPr/>
              <p:nvPr>
                <p:custDataLst>
                  <p:tags r:id="rId243"/>
                </p:custDataLst>
              </p:nvPr>
            </p:nvSpPr>
            <p:spPr>
              <a:xfrm>
                <a:off x="7851506" y="327820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2" name="矩形 561">
                <a:extLst>
                  <a:ext uri="{FF2B5EF4-FFF2-40B4-BE49-F238E27FC236}">
                    <a16:creationId xmlns:a16="http://schemas.microsoft.com/office/drawing/2014/main" id="{FCBAF5E5-CFBE-0833-B93C-6E90044DE8D7}"/>
                  </a:ext>
                </a:extLst>
              </p:cNvPr>
              <p:cNvSpPr/>
              <p:nvPr>
                <p:custDataLst>
                  <p:tags r:id="rId244"/>
                </p:custDataLst>
              </p:nvPr>
            </p:nvSpPr>
            <p:spPr>
              <a:xfrm>
                <a:off x="8205648" y="292406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3" name="矩形 562">
                <a:extLst>
                  <a:ext uri="{FF2B5EF4-FFF2-40B4-BE49-F238E27FC236}">
                    <a16:creationId xmlns:a16="http://schemas.microsoft.com/office/drawing/2014/main" id="{06AB3686-E736-4B6D-8552-E63EF2B157CA}"/>
                  </a:ext>
                </a:extLst>
              </p:cNvPr>
              <p:cNvSpPr/>
              <p:nvPr>
                <p:custDataLst>
                  <p:tags r:id="rId245"/>
                </p:custDataLst>
              </p:nvPr>
            </p:nvSpPr>
            <p:spPr>
              <a:xfrm>
                <a:off x="8559791" y="327820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4" name="矩形 563">
                <a:extLst>
                  <a:ext uri="{FF2B5EF4-FFF2-40B4-BE49-F238E27FC236}">
                    <a16:creationId xmlns:a16="http://schemas.microsoft.com/office/drawing/2014/main" id="{5562A13C-F355-D5F2-B2C3-04928F4D9E69}"/>
                  </a:ext>
                </a:extLst>
              </p:cNvPr>
              <p:cNvSpPr/>
              <p:nvPr>
                <p:custDataLst>
                  <p:tags r:id="rId246"/>
                </p:custDataLst>
              </p:nvPr>
            </p:nvSpPr>
            <p:spPr>
              <a:xfrm>
                <a:off x="8913934" y="292406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5" name="矩形 564">
                <a:extLst>
                  <a:ext uri="{FF2B5EF4-FFF2-40B4-BE49-F238E27FC236}">
                    <a16:creationId xmlns:a16="http://schemas.microsoft.com/office/drawing/2014/main" id="{C3904EE8-97C1-A00D-DF46-B7DFCA7CA211}"/>
                  </a:ext>
                </a:extLst>
              </p:cNvPr>
              <p:cNvSpPr/>
              <p:nvPr>
                <p:custDataLst>
                  <p:tags r:id="rId247"/>
                </p:custDataLst>
              </p:nvPr>
            </p:nvSpPr>
            <p:spPr>
              <a:xfrm>
                <a:off x="9268076" y="327820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6" name="矩形 565">
                <a:extLst>
                  <a:ext uri="{FF2B5EF4-FFF2-40B4-BE49-F238E27FC236}">
                    <a16:creationId xmlns:a16="http://schemas.microsoft.com/office/drawing/2014/main" id="{2D112C5A-2809-D97C-A264-F1D7D478F69C}"/>
                  </a:ext>
                </a:extLst>
              </p:cNvPr>
              <p:cNvSpPr/>
              <p:nvPr>
                <p:custDataLst>
                  <p:tags r:id="rId248"/>
                </p:custDataLst>
              </p:nvPr>
            </p:nvSpPr>
            <p:spPr>
              <a:xfrm>
                <a:off x="9622220" y="292406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7" name="矩形 566">
                <a:extLst>
                  <a:ext uri="{FF2B5EF4-FFF2-40B4-BE49-F238E27FC236}">
                    <a16:creationId xmlns:a16="http://schemas.microsoft.com/office/drawing/2014/main" id="{1872D1DE-3563-AE44-71DF-518EB44BA952}"/>
                  </a:ext>
                </a:extLst>
              </p:cNvPr>
              <p:cNvSpPr/>
              <p:nvPr>
                <p:custDataLst>
                  <p:tags r:id="rId249"/>
                </p:custDataLst>
              </p:nvPr>
            </p:nvSpPr>
            <p:spPr>
              <a:xfrm>
                <a:off x="9976363" y="3278201"/>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8" name="矩形 567">
                <a:extLst>
                  <a:ext uri="{FF2B5EF4-FFF2-40B4-BE49-F238E27FC236}">
                    <a16:creationId xmlns:a16="http://schemas.microsoft.com/office/drawing/2014/main" id="{E0069A40-D251-F0D0-0961-4611913FD8B2}"/>
                  </a:ext>
                </a:extLst>
              </p:cNvPr>
              <p:cNvSpPr/>
              <p:nvPr>
                <p:custDataLst>
                  <p:tags r:id="rId250"/>
                </p:custDataLst>
              </p:nvPr>
            </p:nvSpPr>
            <p:spPr>
              <a:xfrm>
                <a:off x="7497361" y="3632345"/>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9" name="矩形 568">
                <a:extLst>
                  <a:ext uri="{FF2B5EF4-FFF2-40B4-BE49-F238E27FC236}">
                    <a16:creationId xmlns:a16="http://schemas.microsoft.com/office/drawing/2014/main" id="{546B4F70-F252-AA4B-6948-D87DDE5CA440}"/>
                  </a:ext>
                </a:extLst>
              </p:cNvPr>
              <p:cNvSpPr/>
              <p:nvPr>
                <p:custDataLst>
                  <p:tags r:id="rId251"/>
                </p:custDataLst>
              </p:nvPr>
            </p:nvSpPr>
            <p:spPr>
              <a:xfrm>
                <a:off x="7851506" y="3986488"/>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0" name="矩形 569">
                <a:extLst>
                  <a:ext uri="{FF2B5EF4-FFF2-40B4-BE49-F238E27FC236}">
                    <a16:creationId xmlns:a16="http://schemas.microsoft.com/office/drawing/2014/main" id="{9F4CC5A7-3116-B910-9D80-C58D9ED835A7}"/>
                  </a:ext>
                </a:extLst>
              </p:cNvPr>
              <p:cNvSpPr/>
              <p:nvPr>
                <p:custDataLst>
                  <p:tags r:id="rId252"/>
                </p:custDataLst>
              </p:nvPr>
            </p:nvSpPr>
            <p:spPr>
              <a:xfrm>
                <a:off x="8205648" y="3632345"/>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1" name="矩形 570">
                <a:extLst>
                  <a:ext uri="{FF2B5EF4-FFF2-40B4-BE49-F238E27FC236}">
                    <a16:creationId xmlns:a16="http://schemas.microsoft.com/office/drawing/2014/main" id="{1F594A9B-4AB5-E673-38B9-3E0F3A758392}"/>
                  </a:ext>
                </a:extLst>
              </p:cNvPr>
              <p:cNvSpPr/>
              <p:nvPr>
                <p:custDataLst>
                  <p:tags r:id="rId253"/>
                </p:custDataLst>
              </p:nvPr>
            </p:nvSpPr>
            <p:spPr>
              <a:xfrm>
                <a:off x="8559791" y="3986488"/>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2" name="矩形 571">
                <a:extLst>
                  <a:ext uri="{FF2B5EF4-FFF2-40B4-BE49-F238E27FC236}">
                    <a16:creationId xmlns:a16="http://schemas.microsoft.com/office/drawing/2014/main" id="{4628E170-2C01-DE7D-DFBE-24C63D67FBC5}"/>
                  </a:ext>
                </a:extLst>
              </p:cNvPr>
              <p:cNvSpPr/>
              <p:nvPr>
                <p:custDataLst>
                  <p:tags r:id="rId254"/>
                </p:custDataLst>
              </p:nvPr>
            </p:nvSpPr>
            <p:spPr>
              <a:xfrm>
                <a:off x="8913934" y="3632345"/>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3" name="矩形 572">
                <a:extLst>
                  <a:ext uri="{FF2B5EF4-FFF2-40B4-BE49-F238E27FC236}">
                    <a16:creationId xmlns:a16="http://schemas.microsoft.com/office/drawing/2014/main" id="{EC7C8345-C8D3-6B8A-E3EE-7642158F667F}"/>
                  </a:ext>
                </a:extLst>
              </p:cNvPr>
              <p:cNvSpPr/>
              <p:nvPr>
                <p:custDataLst>
                  <p:tags r:id="rId255"/>
                </p:custDataLst>
              </p:nvPr>
            </p:nvSpPr>
            <p:spPr>
              <a:xfrm>
                <a:off x="9268076" y="3986488"/>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4" name="矩形 573">
                <a:extLst>
                  <a:ext uri="{FF2B5EF4-FFF2-40B4-BE49-F238E27FC236}">
                    <a16:creationId xmlns:a16="http://schemas.microsoft.com/office/drawing/2014/main" id="{485BA139-221F-BEC1-023D-32186A7520A1}"/>
                  </a:ext>
                </a:extLst>
              </p:cNvPr>
              <p:cNvSpPr/>
              <p:nvPr>
                <p:custDataLst>
                  <p:tags r:id="rId256"/>
                </p:custDataLst>
              </p:nvPr>
            </p:nvSpPr>
            <p:spPr>
              <a:xfrm>
                <a:off x="9622220" y="3632345"/>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5" name="矩形 574">
                <a:extLst>
                  <a:ext uri="{FF2B5EF4-FFF2-40B4-BE49-F238E27FC236}">
                    <a16:creationId xmlns:a16="http://schemas.microsoft.com/office/drawing/2014/main" id="{5A4F4052-8D3B-5C7C-7BF9-633B48E13228}"/>
                  </a:ext>
                </a:extLst>
              </p:cNvPr>
              <p:cNvSpPr/>
              <p:nvPr>
                <p:custDataLst>
                  <p:tags r:id="rId257"/>
                </p:custDataLst>
              </p:nvPr>
            </p:nvSpPr>
            <p:spPr>
              <a:xfrm>
                <a:off x="9976363" y="3986488"/>
                <a:ext cx="354143" cy="354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 name="群組 7">
              <a:extLst>
                <a:ext uri="{FF2B5EF4-FFF2-40B4-BE49-F238E27FC236}">
                  <a16:creationId xmlns:a16="http://schemas.microsoft.com/office/drawing/2014/main" id="{85E9F75C-BBDF-FF4B-2D22-E0D40648555A}"/>
                </a:ext>
              </a:extLst>
            </p:cNvPr>
            <p:cNvGrpSpPr/>
            <p:nvPr/>
          </p:nvGrpSpPr>
          <p:grpSpPr>
            <a:xfrm>
              <a:off x="6480800" y="570439"/>
              <a:ext cx="1566476" cy="1566474"/>
              <a:chOff x="7497361" y="1507487"/>
              <a:chExt cx="2833145" cy="2833144"/>
            </a:xfrm>
          </p:grpSpPr>
          <p:sp>
            <p:nvSpPr>
              <p:cNvPr id="9" name="橢圓 8">
                <a:extLst>
                  <a:ext uri="{FF2B5EF4-FFF2-40B4-BE49-F238E27FC236}">
                    <a16:creationId xmlns:a16="http://schemas.microsoft.com/office/drawing/2014/main" id="{7957DE2D-29BA-348D-7B88-BFD768A5D419}"/>
                  </a:ext>
                </a:extLst>
              </p:cNvPr>
              <p:cNvSpPr/>
              <p:nvPr>
                <p:custDataLst>
                  <p:tags r:id="rId194"/>
                </p:custDataLst>
              </p:nvPr>
            </p:nvSpPr>
            <p:spPr>
              <a:xfrm>
                <a:off x="7851506" y="1507487"/>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899152E5-00FA-B1B1-BE5C-D8B7C302C07E}"/>
                  </a:ext>
                </a:extLst>
              </p:cNvPr>
              <p:cNvSpPr/>
              <p:nvPr>
                <p:custDataLst>
                  <p:tags r:id="rId195"/>
                </p:custDataLst>
              </p:nvPr>
            </p:nvSpPr>
            <p:spPr>
              <a:xfrm>
                <a:off x="7497361" y="1861630"/>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D62C2308-E93E-D1D7-98B4-F9349B181A4C}"/>
                  </a:ext>
                </a:extLst>
              </p:cNvPr>
              <p:cNvSpPr/>
              <p:nvPr>
                <p:custDataLst>
                  <p:tags r:id="rId196"/>
                </p:custDataLst>
              </p:nvPr>
            </p:nvSpPr>
            <p:spPr>
              <a:xfrm>
                <a:off x="8559791" y="1507487"/>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B9DF6DF2-B0DA-7DF7-9673-C388D3D97A65}"/>
                  </a:ext>
                </a:extLst>
              </p:cNvPr>
              <p:cNvSpPr/>
              <p:nvPr>
                <p:custDataLst>
                  <p:tags r:id="rId197"/>
                </p:custDataLst>
              </p:nvPr>
            </p:nvSpPr>
            <p:spPr>
              <a:xfrm>
                <a:off x="8205648" y="1861630"/>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E1F69C83-E695-CF48-B327-8C96473DDDD1}"/>
                  </a:ext>
                </a:extLst>
              </p:cNvPr>
              <p:cNvSpPr/>
              <p:nvPr>
                <p:custDataLst>
                  <p:tags r:id="rId198"/>
                </p:custDataLst>
              </p:nvPr>
            </p:nvSpPr>
            <p:spPr>
              <a:xfrm>
                <a:off x="9268076" y="1507487"/>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D954155A-6076-95ED-60C3-CF291B81AEE5}"/>
                  </a:ext>
                </a:extLst>
              </p:cNvPr>
              <p:cNvSpPr/>
              <p:nvPr>
                <p:custDataLst>
                  <p:tags r:id="rId199"/>
                </p:custDataLst>
              </p:nvPr>
            </p:nvSpPr>
            <p:spPr>
              <a:xfrm>
                <a:off x="8913934" y="1861630"/>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B75B9F59-4F1D-4452-E874-BC0FB26D7E83}"/>
                  </a:ext>
                </a:extLst>
              </p:cNvPr>
              <p:cNvSpPr/>
              <p:nvPr>
                <p:custDataLst>
                  <p:tags r:id="rId200"/>
                </p:custDataLst>
              </p:nvPr>
            </p:nvSpPr>
            <p:spPr>
              <a:xfrm>
                <a:off x="9976363" y="1507487"/>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6" name="橢圓 515">
                <a:extLst>
                  <a:ext uri="{FF2B5EF4-FFF2-40B4-BE49-F238E27FC236}">
                    <a16:creationId xmlns:a16="http://schemas.microsoft.com/office/drawing/2014/main" id="{A1CBEF3D-CE95-33B9-7BAF-DFEBBB1B8582}"/>
                  </a:ext>
                </a:extLst>
              </p:cNvPr>
              <p:cNvSpPr/>
              <p:nvPr>
                <p:custDataLst>
                  <p:tags r:id="rId201"/>
                </p:custDataLst>
              </p:nvPr>
            </p:nvSpPr>
            <p:spPr>
              <a:xfrm>
                <a:off x="9622220" y="1861630"/>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0" name="橢圓 519">
                <a:extLst>
                  <a:ext uri="{FF2B5EF4-FFF2-40B4-BE49-F238E27FC236}">
                    <a16:creationId xmlns:a16="http://schemas.microsoft.com/office/drawing/2014/main" id="{33711D00-2FE9-F6A0-CC0E-D288E8DF184C}"/>
                  </a:ext>
                </a:extLst>
              </p:cNvPr>
              <p:cNvSpPr/>
              <p:nvPr>
                <p:custDataLst>
                  <p:tags r:id="rId202"/>
                </p:custDataLst>
              </p:nvPr>
            </p:nvSpPr>
            <p:spPr>
              <a:xfrm>
                <a:off x="7851506" y="2215773"/>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1" name="橢圓 520">
                <a:extLst>
                  <a:ext uri="{FF2B5EF4-FFF2-40B4-BE49-F238E27FC236}">
                    <a16:creationId xmlns:a16="http://schemas.microsoft.com/office/drawing/2014/main" id="{95F579A6-5289-E5E4-24CB-23A4456127D0}"/>
                  </a:ext>
                </a:extLst>
              </p:cNvPr>
              <p:cNvSpPr/>
              <p:nvPr>
                <p:custDataLst>
                  <p:tags r:id="rId203"/>
                </p:custDataLst>
              </p:nvPr>
            </p:nvSpPr>
            <p:spPr>
              <a:xfrm>
                <a:off x="7497361" y="2569916"/>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2" name="橢圓 521">
                <a:extLst>
                  <a:ext uri="{FF2B5EF4-FFF2-40B4-BE49-F238E27FC236}">
                    <a16:creationId xmlns:a16="http://schemas.microsoft.com/office/drawing/2014/main" id="{8F187E24-3449-988F-BA84-C3F3248D778F}"/>
                  </a:ext>
                </a:extLst>
              </p:cNvPr>
              <p:cNvSpPr/>
              <p:nvPr>
                <p:custDataLst>
                  <p:tags r:id="rId204"/>
                </p:custDataLst>
              </p:nvPr>
            </p:nvSpPr>
            <p:spPr>
              <a:xfrm>
                <a:off x="8559791" y="2215773"/>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3" name="橢圓 522">
                <a:extLst>
                  <a:ext uri="{FF2B5EF4-FFF2-40B4-BE49-F238E27FC236}">
                    <a16:creationId xmlns:a16="http://schemas.microsoft.com/office/drawing/2014/main" id="{180AF937-1721-FEE4-1BD1-17E5DC03F721}"/>
                  </a:ext>
                </a:extLst>
              </p:cNvPr>
              <p:cNvSpPr/>
              <p:nvPr>
                <p:custDataLst>
                  <p:tags r:id="rId205"/>
                </p:custDataLst>
              </p:nvPr>
            </p:nvSpPr>
            <p:spPr>
              <a:xfrm>
                <a:off x="8205648" y="2569916"/>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4" name="橢圓 523">
                <a:extLst>
                  <a:ext uri="{FF2B5EF4-FFF2-40B4-BE49-F238E27FC236}">
                    <a16:creationId xmlns:a16="http://schemas.microsoft.com/office/drawing/2014/main" id="{0D68F51E-93D0-004B-C6D6-B34E0C2BD250}"/>
                  </a:ext>
                </a:extLst>
              </p:cNvPr>
              <p:cNvSpPr/>
              <p:nvPr>
                <p:custDataLst>
                  <p:tags r:id="rId206"/>
                </p:custDataLst>
              </p:nvPr>
            </p:nvSpPr>
            <p:spPr>
              <a:xfrm>
                <a:off x="9268076" y="2215773"/>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5" name="橢圓 524">
                <a:extLst>
                  <a:ext uri="{FF2B5EF4-FFF2-40B4-BE49-F238E27FC236}">
                    <a16:creationId xmlns:a16="http://schemas.microsoft.com/office/drawing/2014/main" id="{469CC945-8B7C-8D7B-1C2B-802D4D5D4B8D}"/>
                  </a:ext>
                </a:extLst>
              </p:cNvPr>
              <p:cNvSpPr/>
              <p:nvPr>
                <p:custDataLst>
                  <p:tags r:id="rId207"/>
                </p:custDataLst>
              </p:nvPr>
            </p:nvSpPr>
            <p:spPr>
              <a:xfrm>
                <a:off x="8913934" y="2569916"/>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6" name="橢圓 525">
                <a:extLst>
                  <a:ext uri="{FF2B5EF4-FFF2-40B4-BE49-F238E27FC236}">
                    <a16:creationId xmlns:a16="http://schemas.microsoft.com/office/drawing/2014/main" id="{C629A0BF-B129-6222-78C1-00A3D276B56F}"/>
                  </a:ext>
                </a:extLst>
              </p:cNvPr>
              <p:cNvSpPr/>
              <p:nvPr>
                <p:custDataLst>
                  <p:tags r:id="rId208"/>
                </p:custDataLst>
              </p:nvPr>
            </p:nvSpPr>
            <p:spPr>
              <a:xfrm>
                <a:off x="9976363" y="2215773"/>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7" name="橢圓 526">
                <a:extLst>
                  <a:ext uri="{FF2B5EF4-FFF2-40B4-BE49-F238E27FC236}">
                    <a16:creationId xmlns:a16="http://schemas.microsoft.com/office/drawing/2014/main" id="{2440DCEB-8378-126C-D6EB-2C63D7770E04}"/>
                  </a:ext>
                </a:extLst>
              </p:cNvPr>
              <p:cNvSpPr/>
              <p:nvPr>
                <p:custDataLst>
                  <p:tags r:id="rId209"/>
                </p:custDataLst>
              </p:nvPr>
            </p:nvSpPr>
            <p:spPr>
              <a:xfrm>
                <a:off x="9622220" y="2569916"/>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8" name="橢圓 527">
                <a:extLst>
                  <a:ext uri="{FF2B5EF4-FFF2-40B4-BE49-F238E27FC236}">
                    <a16:creationId xmlns:a16="http://schemas.microsoft.com/office/drawing/2014/main" id="{5482A5DA-D49B-4C2B-679C-01B5FFE96FD9}"/>
                  </a:ext>
                </a:extLst>
              </p:cNvPr>
              <p:cNvSpPr/>
              <p:nvPr>
                <p:custDataLst>
                  <p:tags r:id="rId210"/>
                </p:custDataLst>
              </p:nvPr>
            </p:nvSpPr>
            <p:spPr>
              <a:xfrm>
                <a:off x="7851506" y="292406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9" name="橢圓 528">
                <a:extLst>
                  <a:ext uri="{FF2B5EF4-FFF2-40B4-BE49-F238E27FC236}">
                    <a16:creationId xmlns:a16="http://schemas.microsoft.com/office/drawing/2014/main" id="{06CA8638-D69D-AC7A-CA23-5545B2255D71}"/>
                  </a:ext>
                </a:extLst>
              </p:cNvPr>
              <p:cNvSpPr/>
              <p:nvPr>
                <p:custDataLst>
                  <p:tags r:id="rId211"/>
                </p:custDataLst>
              </p:nvPr>
            </p:nvSpPr>
            <p:spPr>
              <a:xfrm>
                <a:off x="7497361" y="327820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0" name="橢圓 529">
                <a:extLst>
                  <a:ext uri="{FF2B5EF4-FFF2-40B4-BE49-F238E27FC236}">
                    <a16:creationId xmlns:a16="http://schemas.microsoft.com/office/drawing/2014/main" id="{7977BA4E-3775-C8B3-7643-315AAEB1A2C6}"/>
                  </a:ext>
                </a:extLst>
              </p:cNvPr>
              <p:cNvSpPr/>
              <p:nvPr>
                <p:custDataLst>
                  <p:tags r:id="rId212"/>
                </p:custDataLst>
              </p:nvPr>
            </p:nvSpPr>
            <p:spPr>
              <a:xfrm>
                <a:off x="8559791" y="292406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1" name="橢圓 530">
                <a:extLst>
                  <a:ext uri="{FF2B5EF4-FFF2-40B4-BE49-F238E27FC236}">
                    <a16:creationId xmlns:a16="http://schemas.microsoft.com/office/drawing/2014/main" id="{0EADEB7D-50F8-1F60-347F-6FC2ABE5393A}"/>
                  </a:ext>
                </a:extLst>
              </p:cNvPr>
              <p:cNvSpPr/>
              <p:nvPr>
                <p:custDataLst>
                  <p:tags r:id="rId213"/>
                </p:custDataLst>
              </p:nvPr>
            </p:nvSpPr>
            <p:spPr>
              <a:xfrm>
                <a:off x="8205648" y="327820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2" name="橢圓 531">
                <a:extLst>
                  <a:ext uri="{FF2B5EF4-FFF2-40B4-BE49-F238E27FC236}">
                    <a16:creationId xmlns:a16="http://schemas.microsoft.com/office/drawing/2014/main" id="{EEB6E8FD-A236-804B-8385-1F72119B7259}"/>
                  </a:ext>
                </a:extLst>
              </p:cNvPr>
              <p:cNvSpPr/>
              <p:nvPr>
                <p:custDataLst>
                  <p:tags r:id="rId214"/>
                </p:custDataLst>
              </p:nvPr>
            </p:nvSpPr>
            <p:spPr>
              <a:xfrm>
                <a:off x="9268076" y="292406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3" name="橢圓 532">
                <a:extLst>
                  <a:ext uri="{FF2B5EF4-FFF2-40B4-BE49-F238E27FC236}">
                    <a16:creationId xmlns:a16="http://schemas.microsoft.com/office/drawing/2014/main" id="{FD783212-8BA3-70D3-B628-45E993B0E35A}"/>
                  </a:ext>
                </a:extLst>
              </p:cNvPr>
              <p:cNvSpPr/>
              <p:nvPr>
                <p:custDataLst>
                  <p:tags r:id="rId215"/>
                </p:custDataLst>
              </p:nvPr>
            </p:nvSpPr>
            <p:spPr>
              <a:xfrm>
                <a:off x="8913934" y="327820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4" name="橢圓 533">
                <a:extLst>
                  <a:ext uri="{FF2B5EF4-FFF2-40B4-BE49-F238E27FC236}">
                    <a16:creationId xmlns:a16="http://schemas.microsoft.com/office/drawing/2014/main" id="{AC356CF5-F7A7-9E88-8D74-F74D59226D30}"/>
                  </a:ext>
                </a:extLst>
              </p:cNvPr>
              <p:cNvSpPr/>
              <p:nvPr>
                <p:custDataLst>
                  <p:tags r:id="rId216"/>
                </p:custDataLst>
              </p:nvPr>
            </p:nvSpPr>
            <p:spPr>
              <a:xfrm>
                <a:off x="9976363" y="292406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5" name="橢圓 534">
                <a:extLst>
                  <a:ext uri="{FF2B5EF4-FFF2-40B4-BE49-F238E27FC236}">
                    <a16:creationId xmlns:a16="http://schemas.microsoft.com/office/drawing/2014/main" id="{2463A33C-CEFA-1FF4-3C0A-D9DDBC5CBB57}"/>
                  </a:ext>
                </a:extLst>
              </p:cNvPr>
              <p:cNvSpPr/>
              <p:nvPr>
                <p:custDataLst>
                  <p:tags r:id="rId217"/>
                </p:custDataLst>
              </p:nvPr>
            </p:nvSpPr>
            <p:spPr>
              <a:xfrm>
                <a:off x="9622220" y="3278201"/>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6" name="橢圓 535">
                <a:extLst>
                  <a:ext uri="{FF2B5EF4-FFF2-40B4-BE49-F238E27FC236}">
                    <a16:creationId xmlns:a16="http://schemas.microsoft.com/office/drawing/2014/main" id="{8ECA0B6F-52CC-9D08-5F2A-6FDE7489B4F0}"/>
                  </a:ext>
                </a:extLst>
              </p:cNvPr>
              <p:cNvSpPr/>
              <p:nvPr>
                <p:custDataLst>
                  <p:tags r:id="rId218"/>
                </p:custDataLst>
              </p:nvPr>
            </p:nvSpPr>
            <p:spPr>
              <a:xfrm>
                <a:off x="7851506" y="3632345"/>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7" name="橢圓 536">
                <a:extLst>
                  <a:ext uri="{FF2B5EF4-FFF2-40B4-BE49-F238E27FC236}">
                    <a16:creationId xmlns:a16="http://schemas.microsoft.com/office/drawing/2014/main" id="{864F3716-B78B-3947-F30F-5C023A3ED083}"/>
                  </a:ext>
                </a:extLst>
              </p:cNvPr>
              <p:cNvSpPr/>
              <p:nvPr>
                <p:custDataLst>
                  <p:tags r:id="rId219"/>
                </p:custDataLst>
              </p:nvPr>
            </p:nvSpPr>
            <p:spPr>
              <a:xfrm>
                <a:off x="7497361" y="3986488"/>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8" name="橢圓 537">
                <a:extLst>
                  <a:ext uri="{FF2B5EF4-FFF2-40B4-BE49-F238E27FC236}">
                    <a16:creationId xmlns:a16="http://schemas.microsoft.com/office/drawing/2014/main" id="{64D394AD-F3CE-F2A8-26A9-B09E48D44AE1}"/>
                  </a:ext>
                </a:extLst>
              </p:cNvPr>
              <p:cNvSpPr/>
              <p:nvPr>
                <p:custDataLst>
                  <p:tags r:id="rId220"/>
                </p:custDataLst>
              </p:nvPr>
            </p:nvSpPr>
            <p:spPr>
              <a:xfrm>
                <a:off x="8559791" y="3632345"/>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9" name="橢圓 538">
                <a:extLst>
                  <a:ext uri="{FF2B5EF4-FFF2-40B4-BE49-F238E27FC236}">
                    <a16:creationId xmlns:a16="http://schemas.microsoft.com/office/drawing/2014/main" id="{43A7C276-F03D-D745-B2B3-47BC724E5903}"/>
                  </a:ext>
                </a:extLst>
              </p:cNvPr>
              <p:cNvSpPr/>
              <p:nvPr>
                <p:custDataLst>
                  <p:tags r:id="rId221"/>
                </p:custDataLst>
              </p:nvPr>
            </p:nvSpPr>
            <p:spPr>
              <a:xfrm>
                <a:off x="8205648" y="3986488"/>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0" name="橢圓 539">
                <a:extLst>
                  <a:ext uri="{FF2B5EF4-FFF2-40B4-BE49-F238E27FC236}">
                    <a16:creationId xmlns:a16="http://schemas.microsoft.com/office/drawing/2014/main" id="{BB2B0A38-D9F0-203C-D3A4-CEEDF9382EAE}"/>
                  </a:ext>
                </a:extLst>
              </p:cNvPr>
              <p:cNvSpPr/>
              <p:nvPr>
                <p:custDataLst>
                  <p:tags r:id="rId222"/>
                </p:custDataLst>
              </p:nvPr>
            </p:nvSpPr>
            <p:spPr>
              <a:xfrm>
                <a:off x="9268076" y="3632345"/>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1" name="橢圓 540">
                <a:extLst>
                  <a:ext uri="{FF2B5EF4-FFF2-40B4-BE49-F238E27FC236}">
                    <a16:creationId xmlns:a16="http://schemas.microsoft.com/office/drawing/2014/main" id="{9AFE8E78-0892-24F5-692A-0AEA4EE6CF0B}"/>
                  </a:ext>
                </a:extLst>
              </p:cNvPr>
              <p:cNvSpPr/>
              <p:nvPr>
                <p:custDataLst>
                  <p:tags r:id="rId223"/>
                </p:custDataLst>
              </p:nvPr>
            </p:nvSpPr>
            <p:spPr>
              <a:xfrm>
                <a:off x="8913934" y="3986488"/>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2" name="橢圓 541">
                <a:extLst>
                  <a:ext uri="{FF2B5EF4-FFF2-40B4-BE49-F238E27FC236}">
                    <a16:creationId xmlns:a16="http://schemas.microsoft.com/office/drawing/2014/main" id="{CBF842CB-64F5-E843-F67D-2772427CAACF}"/>
                  </a:ext>
                </a:extLst>
              </p:cNvPr>
              <p:cNvSpPr/>
              <p:nvPr>
                <p:custDataLst>
                  <p:tags r:id="rId224"/>
                </p:custDataLst>
              </p:nvPr>
            </p:nvSpPr>
            <p:spPr>
              <a:xfrm>
                <a:off x="9976363" y="3632345"/>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3" name="橢圓 542">
                <a:extLst>
                  <a:ext uri="{FF2B5EF4-FFF2-40B4-BE49-F238E27FC236}">
                    <a16:creationId xmlns:a16="http://schemas.microsoft.com/office/drawing/2014/main" id="{CDDD55F2-F1D8-2274-DFB0-69D262509606}"/>
                  </a:ext>
                </a:extLst>
              </p:cNvPr>
              <p:cNvSpPr/>
              <p:nvPr>
                <p:custDataLst>
                  <p:tags r:id="rId225"/>
                </p:custDataLst>
              </p:nvPr>
            </p:nvSpPr>
            <p:spPr>
              <a:xfrm>
                <a:off x="9622220" y="3986488"/>
                <a:ext cx="354143" cy="354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432" name="群組 431">
            <a:extLst>
              <a:ext uri="{FF2B5EF4-FFF2-40B4-BE49-F238E27FC236}">
                <a16:creationId xmlns:a16="http://schemas.microsoft.com/office/drawing/2014/main" id="{BA36E96E-4C82-1589-B5D5-EADCB7C79507}"/>
              </a:ext>
            </a:extLst>
          </p:cNvPr>
          <p:cNvGrpSpPr/>
          <p:nvPr/>
        </p:nvGrpSpPr>
        <p:grpSpPr>
          <a:xfrm>
            <a:off x="4228072" y="3429000"/>
            <a:ext cx="1566476" cy="1566474"/>
            <a:chOff x="6470861" y="2647718"/>
            <a:chExt cx="1566476" cy="1566474"/>
          </a:xfrm>
        </p:grpSpPr>
        <p:grpSp>
          <p:nvGrpSpPr>
            <p:cNvPr id="576" name="群組 575">
              <a:extLst>
                <a:ext uri="{FF2B5EF4-FFF2-40B4-BE49-F238E27FC236}">
                  <a16:creationId xmlns:a16="http://schemas.microsoft.com/office/drawing/2014/main" id="{CC896397-4C02-D590-4781-71B4C178E8D3}"/>
                </a:ext>
              </a:extLst>
            </p:cNvPr>
            <p:cNvGrpSpPr/>
            <p:nvPr/>
          </p:nvGrpSpPr>
          <p:grpSpPr>
            <a:xfrm>
              <a:off x="6470861" y="2647718"/>
              <a:ext cx="1566476" cy="1566474"/>
              <a:chOff x="7497361" y="1507487"/>
              <a:chExt cx="2833145" cy="2833144"/>
            </a:xfrm>
            <a:solidFill>
              <a:schemeClr val="accent4"/>
            </a:solidFill>
          </p:grpSpPr>
          <p:sp>
            <p:nvSpPr>
              <p:cNvPr id="610" name="矩形 609">
                <a:extLst>
                  <a:ext uri="{FF2B5EF4-FFF2-40B4-BE49-F238E27FC236}">
                    <a16:creationId xmlns:a16="http://schemas.microsoft.com/office/drawing/2014/main" id="{649654C7-39FE-534E-364E-23732FB49C4A}"/>
                  </a:ext>
                </a:extLst>
              </p:cNvPr>
              <p:cNvSpPr/>
              <p:nvPr>
                <p:custDataLst>
                  <p:tags r:id="rId162"/>
                </p:custDataLst>
              </p:nvPr>
            </p:nvSpPr>
            <p:spPr>
              <a:xfrm>
                <a:off x="7497361"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1" name="矩形 610">
                <a:extLst>
                  <a:ext uri="{FF2B5EF4-FFF2-40B4-BE49-F238E27FC236}">
                    <a16:creationId xmlns:a16="http://schemas.microsoft.com/office/drawing/2014/main" id="{FCC864FF-0541-0C19-3A6D-BE5290607DFF}"/>
                  </a:ext>
                </a:extLst>
              </p:cNvPr>
              <p:cNvSpPr/>
              <p:nvPr>
                <p:custDataLst>
                  <p:tags r:id="rId163"/>
                </p:custDataLst>
              </p:nvPr>
            </p:nvSpPr>
            <p:spPr>
              <a:xfrm>
                <a:off x="785150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2" name="矩形 611">
                <a:extLst>
                  <a:ext uri="{FF2B5EF4-FFF2-40B4-BE49-F238E27FC236}">
                    <a16:creationId xmlns:a16="http://schemas.microsoft.com/office/drawing/2014/main" id="{6FB42302-2970-37E9-33E5-21E6CEA24320}"/>
                  </a:ext>
                </a:extLst>
              </p:cNvPr>
              <p:cNvSpPr/>
              <p:nvPr>
                <p:custDataLst>
                  <p:tags r:id="rId164"/>
                </p:custDataLst>
              </p:nvPr>
            </p:nvSpPr>
            <p:spPr>
              <a:xfrm>
                <a:off x="8205648"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3" name="矩形 612">
                <a:extLst>
                  <a:ext uri="{FF2B5EF4-FFF2-40B4-BE49-F238E27FC236}">
                    <a16:creationId xmlns:a16="http://schemas.microsoft.com/office/drawing/2014/main" id="{F51D2F13-BA9E-E1AD-53D8-4A941A502150}"/>
                  </a:ext>
                </a:extLst>
              </p:cNvPr>
              <p:cNvSpPr/>
              <p:nvPr>
                <p:custDataLst>
                  <p:tags r:id="rId165"/>
                </p:custDataLst>
              </p:nvPr>
            </p:nvSpPr>
            <p:spPr>
              <a:xfrm>
                <a:off x="8559791"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4" name="矩形 613">
                <a:extLst>
                  <a:ext uri="{FF2B5EF4-FFF2-40B4-BE49-F238E27FC236}">
                    <a16:creationId xmlns:a16="http://schemas.microsoft.com/office/drawing/2014/main" id="{CF1C13C1-5091-2BFC-8E8C-C521D4048E80}"/>
                  </a:ext>
                </a:extLst>
              </p:cNvPr>
              <p:cNvSpPr/>
              <p:nvPr>
                <p:custDataLst>
                  <p:tags r:id="rId166"/>
                </p:custDataLst>
              </p:nvPr>
            </p:nvSpPr>
            <p:spPr>
              <a:xfrm>
                <a:off x="8913934"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5" name="矩形 614">
                <a:extLst>
                  <a:ext uri="{FF2B5EF4-FFF2-40B4-BE49-F238E27FC236}">
                    <a16:creationId xmlns:a16="http://schemas.microsoft.com/office/drawing/2014/main" id="{A6186910-F7D7-83BE-63DC-0C3C092C135F}"/>
                  </a:ext>
                </a:extLst>
              </p:cNvPr>
              <p:cNvSpPr/>
              <p:nvPr>
                <p:custDataLst>
                  <p:tags r:id="rId167"/>
                </p:custDataLst>
              </p:nvPr>
            </p:nvSpPr>
            <p:spPr>
              <a:xfrm>
                <a:off x="926807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6" name="矩形 615">
                <a:extLst>
                  <a:ext uri="{FF2B5EF4-FFF2-40B4-BE49-F238E27FC236}">
                    <a16:creationId xmlns:a16="http://schemas.microsoft.com/office/drawing/2014/main" id="{E0B8815E-098B-39EE-7258-641B70B1E360}"/>
                  </a:ext>
                </a:extLst>
              </p:cNvPr>
              <p:cNvSpPr/>
              <p:nvPr>
                <p:custDataLst>
                  <p:tags r:id="rId168"/>
                </p:custDataLst>
              </p:nvPr>
            </p:nvSpPr>
            <p:spPr>
              <a:xfrm>
                <a:off x="9622220"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7" name="矩形 616">
                <a:extLst>
                  <a:ext uri="{FF2B5EF4-FFF2-40B4-BE49-F238E27FC236}">
                    <a16:creationId xmlns:a16="http://schemas.microsoft.com/office/drawing/2014/main" id="{CE6AEC65-D094-E56F-BDF8-28DCF7434F08}"/>
                  </a:ext>
                </a:extLst>
              </p:cNvPr>
              <p:cNvSpPr/>
              <p:nvPr>
                <p:custDataLst>
                  <p:tags r:id="rId169"/>
                </p:custDataLst>
              </p:nvPr>
            </p:nvSpPr>
            <p:spPr>
              <a:xfrm>
                <a:off x="9976363"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8" name="矩形 617">
                <a:extLst>
                  <a:ext uri="{FF2B5EF4-FFF2-40B4-BE49-F238E27FC236}">
                    <a16:creationId xmlns:a16="http://schemas.microsoft.com/office/drawing/2014/main" id="{5B6EE8B1-98A4-FAB2-C6A7-B41C0689EDA6}"/>
                  </a:ext>
                </a:extLst>
              </p:cNvPr>
              <p:cNvSpPr/>
              <p:nvPr>
                <p:custDataLst>
                  <p:tags r:id="rId170"/>
                </p:custDataLst>
              </p:nvPr>
            </p:nvSpPr>
            <p:spPr>
              <a:xfrm>
                <a:off x="7497361"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9" name="矩形 618">
                <a:extLst>
                  <a:ext uri="{FF2B5EF4-FFF2-40B4-BE49-F238E27FC236}">
                    <a16:creationId xmlns:a16="http://schemas.microsoft.com/office/drawing/2014/main" id="{94BD1F2C-3784-7B7E-9850-9590C8748023}"/>
                  </a:ext>
                </a:extLst>
              </p:cNvPr>
              <p:cNvSpPr/>
              <p:nvPr>
                <p:custDataLst>
                  <p:tags r:id="rId171"/>
                </p:custDataLst>
              </p:nvPr>
            </p:nvSpPr>
            <p:spPr>
              <a:xfrm>
                <a:off x="785150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0" name="矩形 619">
                <a:extLst>
                  <a:ext uri="{FF2B5EF4-FFF2-40B4-BE49-F238E27FC236}">
                    <a16:creationId xmlns:a16="http://schemas.microsoft.com/office/drawing/2014/main" id="{89D69C17-91FA-099F-E7B1-DA5E221579E8}"/>
                  </a:ext>
                </a:extLst>
              </p:cNvPr>
              <p:cNvSpPr/>
              <p:nvPr>
                <p:custDataLst>
                  <p:tags r:id="rId172"/>
                </p:custDataLst>
              </p:nvPr>
            </p:nvSpPr>
            <p:spPr>
              <a:xfrm>
                <a:off x="8205648"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1" name="矩形 620">
                <a:extLst>
                  <a:ext uri="{FF2B5EF4-FFF2-40B4-BE49-F238E27FC236}">
                    <a16:creationId xmlns:a16="http://schemas.microsoft.com/office/drawing/2014/main" id="{FA8D4315-DB67-0A47-84E2-0F014F1C2820}"/>
                  </a:ext>
                </a:extLst>
              </p:cNvPr>
              <p:cNvSpPr/>
              <p:nvPr>
                <p:custDataLst>
                  <p:tags r:id="rId173"/>
                </p:custDataLst>
              </p:nvPr>
            </p:nvSpPr>
            <p:spPr>
              <a:xfrm>
                <a:off x="8559791"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2" name="矩形 621">
                <a:extLst>
                  <a:ext uri="{FF2B5EF4-FFF2-40B4-BE49-F238E27FC236}">
                    <a16:creationId xmlns:a16="http://schemas.microsoft.com/office/drawing/2014/main" id="{1037AE0D-4E03-DB1B-ACCE-C9A22309E778}"/>
                  </a:ext>
                </a:extLst>
              </p:cNvPr>
              <p:cNvSpPr/>
              <p:nvPr>
                <p:custDataLst>
                  <p:tags r:id="rId174"/>
                </p:custDataLst>
              </p:nvPr>
            </p:nvSpPr>
            <p:spPr>
              <a:xfrm>
                <a:off x="8913934"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3" name="矩形 622">
                <a:extLst>
                  <a:ext uri="{FF2B5EF4-FFF2-40B4-BE49-F238E27FC236}">
                    <a16:creationId xmlns:a16="http://schemas.microsoft.com/office/drawing/2014/main" id="{5A063B64-6ED3-738B-5628-FB7F86757D5D}"/>
                  </a:ext>
                </a:extLst>
              </p:cNvPr>
              <p:cNvSpPr/>
              <p:nvPr>
                <p:custDataLst>
                  <p:tags r:id="rId175"/>
                </p:custDataLst>
              </p:nvPr>
            </p:nvSpPr>
            <p:spPr>
              <a:xfrm>
                <a:off x="926807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4" name="矩形 623">
                <a:extLst>
                  <a:ext uri="{FF2B5EF4-FFF2-40B4-BE49-F238E27FC236}">
                    <a16:creationId xmlns:a16="http://schemas.microsoft.com/office/drawing/2014/main" id="{07F6208A-33A3-EBB0-F5B0-2D4DD4BA535B}"/>
                  </a:ext>
                </a:extLst>
              </p:cNvPr>
              <p:cNvSpPr/>
              <p:nvPr>
                <p:custDataLst>
                  <p:tags r:id="rId176"/>
                </p:custDataLst>
              </p:nvPr>
            </p:nvSpPr>
            <p:spPr>
              <a:xfrm>
                <a:off x="9622220"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5" name="矩形 624">
                <a:extLst>
                  <a:ext uri="{FF2B5EF4-FFF2-40B4-BE49-F238E27FC236}">
                    <a16:creationId xmlns:a16="http://schemas.microsoft.com/office/drawing/2014/main" id="{40CDB419-897E-5946-7741-457183C356BE}"/>
                  </a:ext>
                </a:extLst>
              </p:cNvPr>
              <p:cNvSpPr/>
              <p:nvPr>
                <p:custDataLst>
                  <p:tags r:id="rId177"/>
                </p:custDataLst>
              </p:nvPr>
            </p:nvSpPr>
            <p:spPr>
              <a:xfrm>
                <a:off x="9976363"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6" name="矩形 625">
                <a:extLst>
                  <a:ext uri="{FF2B5EF4-FFF2-40B4-BE49-F238E27FC236}">
                    <a16:creationId xmlns:a16="http://schemas.microsoft.com/office/drawing/2014/main" id="{F0223A28-9B52-8F6F-F7A0-6997B7CD5830}"/>
                  </a:ext>
                </a:extLst>
              </p:cNvPr>
              <p:cNvSpPr/>
              <p:nvPr>
                <p:custDataLst>
                  <p:tags r:id="rId178"/>
                </p:custDataLst>
              </p:nvPr>
            </p:nvSpPr>
            <p:spPr>
              <a:xfrm>
                <a:off x="7497361"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7" name="矩形 626">
                <a:extLst>
                  <a:ext uri="{FF2B5EF4-FFF2-40B4-BE49-F238E27FC236}">
                    <a16:creationId xmlns:a16="http://schemas.microsoft.com/office/drawing/2014/main" id="{904CFBAA-5432-379A-B9D9-9BC794F73A4E}"/>
                  </a:ext>
                </a:extLst>
              </p:cNvPr>
              <p:cNvSpPr/>
              <p:nvPr>
                <p:custDataLst>
                  <p:tags r:id="rId179"/>
                </p:custDataLst>
              </p:nvPr>
            </p:nvSpPr>
            <p:spPr>
              <a:xfrm>
                <a:off x="785150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8" name="矩形 627">
                <a:extLst>
                  <a:ext uri="{FF2B5EF4-FFF2-40B4-BE49-F238E27FC236}">
                    <a16:creationId xmlns:a16="http://schemas.microsoft.com/office/drawing/2014/main" id="{0E1C2227-7455-E260-A3B3-5253EB2C2988}"/>
                  </a:ext>
                </a:extLst>
              </p:cNvPr>
              <p:cNvSpPr/>
              <p:nvPr>
                <p:custDataLst>
                  <p:tags r:id="rId180"/>
                </p:custDataLst>
              </p:nvPr>
            </p:nvSpPr>
            <p:spPr>
              <a:xfrm>
                <a:off x="8205648"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9" name="矩形 628">
                <a:extLst>
                  <a:ext uri="{FF2B5EF4-FFF2-40B4-BE49-F238E27FC236}">
                    <a16:creationId xmlns:a16="http://schemas.microsoft.com/office/drawing/2014/main" id="{D227F456-ADA0-C102-9A9F-6BC3564DB08A}"/>
                  </a:ext>
                </a:extLst>
              </p:cNvPr>
              <p:cNvSpPr/>
              <p:nvPr>
                <p:custDataLst>
                  <p:tags r:id="rId181"/>
                </p:custDataLst>
              </p:nvPr>
            </p:nvSpPr>
            <p:spPr>
              <a:xfrm>
                <a:off x="8559791"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0" name="矩形 629">
                <a:extLst>
                  <a:ext uri="{FF2B5EF4-FFF2-40B4-BE49-F238E27FC236}">
                    <a16:creationId xmlns:a16="http://schemas.microsoft.com/office/drawing/2014/main" id="{FFC08AFB-DB82-4672-AC6D-653B84E7FAD5}"/>
                  </a:ext>
                </a:extLst>
              </p:cNvPr>
              <p:cNvSpPr/>
              <p:nvPr>
                <p:custDataLst>
                  <p:tags r:id="rId182"/>
                </p:custDataLst>
              </p:nvPr>
            </p:nvSpPr>
            <p:spPr>
              <a:xfrm>
                <a:off x="8913934"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1" name="矩形 630">
                <a:extLst>
                  <a:ext uri="{FF2B5EF4-FFF2-40B4-BE49-F238E27FC236}">
                    <a16:creationId xmlns:a16="http://schemas.microsoft.com/office/drawing/2014/main" id="{338C9BF0-4426-4BA5-3E79-A8911E8D5B4C}"/>
                  </a:ext>
                </a:extLst>
              </p:cNvPr>
              <p:cNvSpPr/>
              <p:nvPr>
                <p:custDataLst>
                  <p:tags r:id="rId183"/>
                </p:custDataLst>
              </p:nvPr>
            </p:nvSpPr>
            <p:spPr>
              <a:xfrm>
                <a:off x="926807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2" name="矩形 631">
                <a:extLst>
                  <a:ext uri="{FF2B5EF4-FFF2-40B4-BE49-F238E27FC236}">
                    <a16:creationId xmlns:a16="http://schemas.microsoft.com/office/drawing/2014/main" id="{237DCC36-FFE4-A37D-2190-08FD095A3459}"/>
                  </a:ext>
                </a:extLst>
              </p:cNvPr>
              <p:cNvSpPr/>
              <p:nvPr>
                <p:custDataLst>
                  <p:tags r:id="rId184"/>
                </p:custDataLst>
              </p:nvPr>
            </p:nvSpPr>
            <p:spPr>
              <a:xfrm>
                <a:off x="9622220"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3" name="矩形 632">
                <a:extLst>
                  <a:ext uri="{FF2B5EF4-FFF2-40B4-BE49-F238E27FC236}">
                    <a16:creationId xmlns:a16="http://schemas.microsoft.com/office/drawing/2014/main" id="{897B7336-C442-6DF0-9593-0112652D7C33}"/>
                  </a:ext>
                </a:extLst>
              </p:cNvPr>
              <p:cNvSpPr/>
              <p:nvPr>
                <p:custDataLst>
                  <p:tags r:id="rId185"/>
                </p:custDataLst>
              </p:nvPr>
            </p:nvSpPr>
            <p:spPr>
              <a:xfrm>
                <a:off x="9976363"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4" name="矩形 633">
                <a:extLst>
                  <a:ext uri="{FF2B5EF4-FFF2-40B4-BE49-F238E27FC236}">
                    <a16:creationId xmlns:a16="http://schemas.microsoft.com/office/drawing/2014/main" id="{8DEEA03E-CCB6-8182-F7CF-A6BA0355E848}"/>
                  </a:ext>
                </a:extLst>
              </p:cNvPr>
              <p:cNvSpPr/>
              <p:nvPr>
                <p:custDataLst>
                  <p:tags r:id="rId186"/>
                </p:custDataLst>
              </p:nvPr>
            </p:nvSpPr>
            <p:spPr>
              <a:xfrm>
                <a:off x="7497361"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5" name="矩形 634">
                <a:extLst>
                  <a:ext uri="{FF2B5EF4-FFF2-40B4-BE49-F238E27FC236}">
                    <a16:creationId xmlns:a16="http://schemas.microsoft.com/office/drawing/2014/main" id="{96CC1870-E2A2-8E00-5E75-CC06201DDDBB}"/>
                  </a:ext>
                </a:extLst>
              </p:cNvPr>
              <p:cNvSpPr/>
              <p:nvPr>
                <p:custDataLst>
                  <p:tags r:id="rId187"/>
                </p:custDataLst>
              </p:nvPr>
            </p:nvSpPr>
            <p:spPr>
              <a:xfrm>
                <a:off x="785150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6" name="矩形 635">
                <a:extLst>
                  <a:ext uri="{FF2B5EF4-FFF2-40B4-BE49-F238E27FC236}">
                    <a16:creationId xmlns:a16="http://schemas.microsoft.com/office/drawing/2014/main" id="{01B1AB87-DB2B-8E36-9643-505A59000CD2}"/>
                  </a:ext>
                </a:extLst>
              </p:cNvPr>
              <p:cNvSpPr/>
              <p:nvPr>
                <p:custDataLst>
                  <p:tags r:id="rId188"/>
                </p:custDataLst>
              </p:nvPr>
            </p:nvSpPr>
            <p:spPr>
              <a:xfrm>
                <a:off x="8205648"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7" name="矩形 636">
                <a:extLst>
                  <a:ext uri="{FF2B5EF4-FFF2-40B4-BE49-F238E27FC236}">
                    <a16:creationId xmlns:a16="http://schemas.microsoft.com/office/drawing/2014/main" id="{9C99BB0F-9AB0-BF81-50E4-439BB9CE71C2}"/>
                  </a:ext>
                </a:extLst>
              </p:cNvPr>
              <p:cNvSpPr/>
              <p:nvPr>
                <p:custDataLst>
                  <p:tags r:id="rId189"/>
                </p:custDataLst>
              </p:nvPr>
            </p:nvSpPr>
            <p:spPr>
              <a:xfrm>
                <a:off x="8559791"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8" name="矩形 637">
                <a:extLst>
                  <a:ext uri="{FF2B5EF4-FFF2-40B4-BE49-F238E27FC236}">
                    <a16:creationId xmlns:a16="http://schemas.microsoft.com/office/drawing/2014/main" id="{0313A08B-C877-FD11-D688-E111BFA9C072}"/>
                  </a:ext>
                </a:extLst>
              </p:cNvPr>
              <p:cNvSpPr/>
              <p:nvPr>
                <p:custDataLst>
                  <p:tags r:id="rId190"/>
                </p:custDataLst>
              </p:nvPr>
            </p:nvSpPr>
            <p:spPr>
              <a:xfrm>
                <a:off x="8913934"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9" name="矩形 638">
                <a:extLst>
                  <a:ext uri="{FF2B5EF4-FFF2-40B4-BE49-F238E27FC236}">
                    <a16:creationId xmlns:a16="http://schemas.microsoft.com/office/drawing/2014/main" id="{7531B0F5-EFE6-A494-31E1-16D7BF59BFC1}"/>
                  </a:ext>
                </a:extLst>
              </p:cNvPr>
              <p:cNvSpPr/>
              <p:nvPr>
                <p:custDataLst>
                  <p:tags r:id="rId191"/>
                </p:custDataLst>
              </p:nvPr>
            </p:nvSpPr>
            <p:spPr>
              <a:xfrm>
                <a:off x="926807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0" name="矩形 639">
                <a:extLst>
                  <a:ext uri="{FF2B5EF4-FFF2-40B4-BE49-F238E27FC236}">
                    <a16:creationId xmlns:a16="http://schemas.microsoft.com/office/drawing/2014/main" id="{225CCBA1-E01D-B3F5-41ED-0C6D5EA08A24}"/>
                  </a:ext>
                </a:extLst>
              </p:cNvPr>
              <p:cNvSpPr/>
              <p:nvPr>
                <p:custDataLst>
                  <p:tags r:id="rId192"/>
                </p:custDataLst>
              </p:nvPr>
            </p:nvSpPr>
            <p:spPr>
              <a:xfrm>
                <a:off x="9622220"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1" name="矩形 640">
                <a:extLst>
                  <a:ext uri="{FF2B5EF4-FFF2-40B4-BE49-F238E27FC236}">
                    <a16:creationId xmlns:a16="http://schemas.microsoft.com/office/drawing/2014/main" id="{08CB7E97-673B-50BD-3248-42A2324999B2}"/>
                  </a:ext>
                </a:extLst>
              </p:cNvPr>
              <p:cNvSpPr/>
              <p:nvPr>
                <p:custDataLst>
                  <p:tags r:id="rId193"/>
                </p:custDataLst>
              </p:nvPr>
            </p:nvSpPr>
            <p:spPr>
              <a:xfrm>
                <a:off x="9976363"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7" name="群組 576">
              <a:extLst>
                <a:ext uri="{FF2B5EF4-FFF2-40B4-BE49-F238E27FC236}">
                  <a16:creationId xmlns:a16="http://schemas.microsoft.com/office/drawing/2014/main" id="{B3365F9B-4A07-6F1C-1854-89818F69AAE2}"/>
                </a:ext>
              </a:extLst>
            </p:cNvPr>
            <p:cNvGrpSpPr/>
            <p:nvPr/>
          </p:nvGrpSpPr>
          <p:grpSpPr>
            <a:xfrm>
              <a:off x="6470861" y="2647718"/>
              <a:ext cx="1566476" cy="1566474"/>
              <a:chOff x="7497361" y="1507487"/>
              <a:chExt cx="2833145" cy="2833144"/>
            </a:xfrm>
            <a:solidFill>
              <a:schemeClr val="accent3"/>
            </a:solidFill>
          </p:grpSpPr>
          <p:sp>
            <p:nvSpPr>
              <p:cNvPr id="578" name="橢圓 577">
                <a:extLst>
                  <a:ext uri="{FF2B5EF4-FFF2-40B4-BE49-F238E27FC236}">
                    <a16:creationId xmlns:a16="http://schemas.microsoft.com/office/drawing/2014/main" id="{E04340B6-1777-36A9-566E-2581D38F5DBC}"/>
                  </a:ext>
                </a:extLst>
              </p:cNvPr>
              <p:cNvSpPr/>
              <p:nvPr>
                <p:custDataLst>
                  <p:tags r:id="rId130"/>
                </p:custDataLst>
              </p:nvPr>
            </p:nvSpPr>
            <p:spPr>
              <a:xfrm>
                <a:off x="785150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9" name="橢圓 578">
                <a:extLst>
                  <a:ext uri="{FF2B5EF4-FFF2-40B4-BE49-F238E27FC236}">
                    <a16:creationId xmlns:a16="http://schemas.microsoft.com/office/drawing/2014/main" id="{6EEC4F7B-2651-0ACA-2FA8-E8721A7BB62E}"/>
                  </a:ext>
                </a:extLst>
              </p:cNvPr>
              <p:cNvSpPr/>
              <p:nvPr>
                <p:custDataLst>
                  <p:tags r:id="rId131"/>
                </p:custDataLst>
              </p:nvPr>
            </p:nvSpPr>
            <p:spPr>
              <a:xfrm>
                <a:off x="7497361"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0" name="橢圓 579">
                <a:extLst>
                  <a:ext uri="{FF2B5EF4-FFF2-40B4-BE49-F238E27FC236}">
                    <a16:creationId xmlns:a16="http://schemas.microsoft.com/office/drawing/2014/main" id="{0D01852D-A913-2D7C-AEE7-D79377B60015}"/>
                  </a:ext>
                </a:extLst>
              </p:cNvPr>
              <p:cNvSpPr/>
              <p:nvPr>
                <p:custDataLst>
                  <p:tags r:id="rId132"/>
                </p:custDataLst>
              </p:nvPr>
            </p:nvSpPr>
            <p:spPr>
              <a:xfrm>
                <a:off x="8559791"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1" name="橢圓 580">
                <a:extLst>
                  <a:ext uri="{FF2B5EF4-FFF2-40B4-BE49-F238E27FC236}">
                    <a16:creationId xmlns:a16="http://schemas.microsoft.com/office/drawing/2014/main" id="{6D45261A-4301-95CF-0D7C-746F774C78B1}"/>
                  </a:ext>
                </a:extLst>
              </p:cNvPr>
              <p:cNvSpPr/>
              <p:nvPr>
                <p:custDataLst>
                  <p:tags r:id="rId133"/>
                </p:custDataLst>
              </p:nvPr>
            </p:nvSpPr>
            <p:spPr>
              <a:xfrm>
                <a:off x="8205648"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2" name="橢圓 581">
                <a:extLst>
                  <a:ext uri="{FF2B5EF4-FFF2-40B4-BE49-F238E27FC236}">
                    <a16:creationId xmlns:a16="http://schemas.microsoft.com/office/drawing/2014/main" id="{6632E1E1-B57D-7038-4E1B-2D3AFD90899C}"/>
                  </a:ext>
                </a:extLst>
              </p:cNvPr>
              <p:cNvSpPr/>
              <p:nvPr>
                <p:custDataLst>
                  <p:tags r:id="rId134"/>
                </p:custDataLst>
              </p:nvPr>
            </p:nvSpPr>
            <p:spPr>
              <a:xfrm>
                <a:off x="926807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3" name="橢圓 582">
                <a:extLst>
                  <a:ext uri="{FF2B5EF4-FFF2-40B4-BE49-F238E27FC236}">
                    <a16:creationId xmlns:a16="http://schemas.microsoft.com/office/drawing/2014/main" id="{1DF29D4A-6555-07FC-1B7F-6C73E5D9B84B}"/>
                  </a:ext>
                </a:extLst>
              </p:cNvPr>
              <p:cNvSpPr/>
              <p:nvPr>
                <p:custDataLst>
                  <p:tags r:id="rId135"/>
                </p:custDataLst>
              </p:nvPr>
            </p:nvSpPr>
            <p:spPr>
              <a:xfrm>
                <a:off x="8913934"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4" name="橢圓 583">
                <a:extLst>
                  <a:ext uri="{FF2B5EF4-FFF2-40B4-BE49-F238E27FC236}">
                    <a16:creationId xmlns:a16="http://schemas.microsoft.com/office/drawing/2014/main" id="{3BBE2392-A89E-4849-1700-67C8F3538725}"/>
                  </a:ext>
                </a:extLst>
              </p:cNvPr>
              <p:cNvSpPr/>
              <p:nvPr>
                <p:custDataLst>
                  <p:tags r:id="rId136"/>
                </p:custDataLst>
              </p:nvPr>
            </p:nvSpPr>
            <p:spPr>
              <a:xfrm>
                <a:off x="9976363"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5" name="橢圓 584">
                <a:extLst>
                  <a:ext uri="{FF2B5EF4-FFF2-40B4-BE49-F238E27FC236}">
                    <a16:creationId xmlns:a16="http://schemas.microsoft.com/office/drawing/2014/main" id="{CB250E13-12C4-8EFD-53DB-E9B48A2DE546}"/>
                  </a:ext>
                </a:extLst>
              </p:cNvPr>
              <p:cNvSpPr/>
              <p:nvPr>
                <p:custDataLst>
                  <p:tags r:id="rId137"/>
                </p:custDataLst>
              </p:nvPr>
            </p:nvSpPr>
            <p:spPr>
              <a:xfrm>
                <a:off x="9622220"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6" name="橢圓 585">
                <a:extLst>
                  <a:ext uri="{FF2B5EF4-FFF2-40B4-BE49-F238E27FC236}">
                    <a16:creationId xmlns:a16="http://schemas.microsoft.com/office/drawing/2014/main" id="{D914EFB2-2ED7-9392-4F17-D876DB839456}"/>
                  </a:ext>
                </a:extLst>
              </p:cNvPr>
              <p:cNvSpPr/>
              <p:nvPr>
                <p:custDataLst>
                  <p:tags r:id="rId138"/>
                </p:custDataLst>
              </p:nvPr>
            </p:nvSpPr>
            <p:spPr>
              <a:xfrm>
                <a:off x="785150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7" name="橢圓 586">
                <a:extLst>
                  <a:ext uri="{FF2B5EF4-FFF2-40B4-BE49-F238E27FC236}">
                    <a16:creationId xmlns:a16="http://schemas.microsoft.com/office/drawing/2014/main" id="{32FB16DA-6B43-FF98-1A18-AE8080F23AF3}"/>
                  </a:ext>
                </a:extLst>
              </p:cNvPr>
              <p:cNvSpPr/>
              <p:nvPr>
                <p:custDataLst>
                  <p:tags r:id="rId139"/>
                </p:custDataLst>
              </p:nvPr>
            </p:nvSpPr>
            <p:spPr>
              <a:xfrm>
                <a:off x="7497361"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8" name="橢圓 587">
                <a:extLst>
                  <a:ext uri="{FF2B5EF4-FFF2-40B4-BE49-F238E27FC236}">
                    <a16:creationId xmlns:a16="http://schemas.microsoft.com/office/drawing/2014/main" id="{E2921CEB-2646-EEB1-7407-F6FD5D943E30}"/>
                  </a:ext>
                </a:extLst>
              </p:cNvPr>
              <p:cNvSpPr/>
              <p:nvPr>
                <p:custDataLst>
                  <p:tags r:id="rId140"/>
                </p:custDataLst>
              </p:nvPr>
            </p:nvSpPr>
            <p:spPr>
              <a:xfrm>
                <a:off x="8559791"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9" name="橢圓 588">
                <a:extLst>
                  <a:ext uri="{FF2B5EF4-FFF2-40B4-BE49-F238E27FC236}">
                    <a16:creationId xmlns:a16="http://schemas.microsoft.com/office/drawing/2014/main" id="{8B9E4A5C-5EFA-8B9D-C9AD-C8A16C238B7E}"/>
                  </a:ext>
                </a:extLst>
              </p:cNvPr>
              <p:cNvSpPr/>
              <p:nvPr>
                <p:custDataLst>
                  <p:tags r:id="rId141"/>
                </p:custDataLst>
              </p:nvPr>
            </p:nvSpPr>
            <p:spPr>
              <a:xfrm>
                <a:off x="8205648"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0" name="橢圓 589">
                <a:extLst>
                  <a:ext uri="{FF2B5EF4-FFF2-40B4-BE49-F238E27FC236}">
                    <a16:creationId xmlns:a16="http://schemas.microsoft.com/office/drawing/2014/main" id="{CE5CA7B4-1EF4-49C7-1398-76997B26CF40}"/>
                  </a:ext>
                </a:extLst>
              </p:cNvPr>
              <p:cNvSpPr/>
              <p:nvPr>
                <p:custDataLst>
                  <p:tags r:id="rId142"/>
                </p:custDataLst>
              </p:nvPr>
            </p:nvSpPr>
            <p:spPr>
              <a:xfrm>
                <a:off x="926807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1" name="橢圓 590">
                <a:extLst>
                  <a:ext uri="{FF2B5EF4-FFF2-40B4-BE49-F238E27FC236}">
                    <a16:creationId xmlns:a16="http://schemas.microsoft.com/office/drawing/2014/main" id="{F9E00581-0F79-F76C-F89B-4B115ABD006D}"/>
                  </a:ext>
                </a:extLst>
              </p:cNvPr>
              <p:cNvSpPr/>
              <p:nvPr>
                <p:custDataLst>
                  <p:tags r:id="rId143"/>
                </p:custDataLst>
              </p:nvPr>
            </p:nvSpPr>
            <p:spPr>
              <a:xfrm>
                <a:off x="8913934"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2" name="橢圓 591">
                <a:extLst>
                  <a:ext uri="{FF2B5EF4-FFF2-40B4-BE49-F238E27FC236}">
                    <a16:creationId xmlns:a16="http://schemas.microsoft.com/office/drawing/2014/main" id="{915ABCB0-06E7-0F27-1050-72C9B2FF3B16}"/>
                  </a:ext>
                </a:extLst>
              </p:cNvPr>
              <p:cNvSpPr/>
              <p:nvPr>
                <p:custDataLst>
                  <p:tags r:id="rId144"/>
                </p:custDataLst>
              </p:nvPr>
            </p:nvSpPr>
            <p:spPr>
              <a:xfrm>
                <a:off x="9976363"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3" name="橢圓 592">
                <a:extLst>
                  <a:ext uri="{FF2B5EF4-FFF2-40B4-BE49-F238E27FC236}">
                    <a16:creationId xmlns:a16="http://schemas.microsoft.com/office/drawing/2014/main" id="{82A0D7EE-A595-FAB7-0CFD-E5D7F797E8A4}"/>
                  </a:ext>
                </a:extLst>
              </p:cNvPr>
              <p:cNvSpPr/>
              <p:nvPr>
                <p:custDataLst>
                  <p:tags r:id="rId145"/>
                </p:custDataLst>
              </p:nvPr>
            </p:nvSpPr>
            <p:spPr>
              <a:xfrm>
                <a:off x="9622220"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4" name="橢圓 593">
                <a:extLst>
                  <a:ext uri="{FF2B5EF4-FFF2-40B4-BE49-F238E27FC236}">
                    <a16:creationId xmlns:a16="http://schemas.microsoft.com/office/drawing/2014/main" id="{E01F9B73-89E8-604C-970D-31E96CD3D34A}"/>
                  </a:ext>
                </a:extLst>
              </p:cNvPr>
              <p:cNvSpPr/>
              <p:nvPr>
                <p:custDataLst>
                  <p:tags r:id="rId146"/>
                </p:custDataLst>
              </p:nvPr>
            </p:nvSpPr>
            <p:spPr>
              <a:xfrm>
                <a:off x="785150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5" name="橢圓 594">
                <a:extLst>
                  <a:ext uri="{FF2B5EF4-FFF2-40B4-BE49-F238E27FC236}">
                    <a16:creationId xmlns:a16="http://schemas.microsoft.com/office/drawing/2014/main" id="{B18F0C02-252B-A3C1-1E42-CC2157FB52C8}"/>
                  </a:ext>
                </a:extLst>
              </p:cNvPr>
              <p:cNvSpPr/>
              <p:nvPr>
                <p:custDataLst>
                  <p:tags r:id="rId147"/>
                </p:custDataLst>
              </p:nvPr>
            </p:nvSpPr>
            <p:spPr>
              <a:xfrm>
                <a:off x="7497361"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6" name="橢圓 595">
                <a:extLst>
                  <a:ext uri="{FF2B5EF4-FFF2-40B4-BE49-F238E27FC236}">
                    <a16:creationId xmlns:a16="http://schemas.microsoft.com/office/drawing/2014/main" id="{1B8DC29E-B068-1773-8EFC-AE7B57FC6758}"/>
                  </a:ext>
                </a:extLst>
              </p:cNvPr>
              <p:cNvSpPr/>
              <p:nvPr>
                <p:custDataLst>
                  <p:tags r:id="rId148"/>
                </p:custDataLst>
              </p:nvPr>
            </p:nvSpPr>
            <p:spPr>
              <a:xfrm>
                <a:off x="8559791"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7" name="橢圓 596">
                <a:extLst>
                  <a:ext uri="{FF2B5EF4-FFF2-40B4-BE49-F238E27FC236}">
                    <a16:creationId xmlns:a16="http://schemas.microsoft.com/office/drawing/2014/main" id="{068AF51E-2628-1A96-9BC4-99C28C9D0D3F}"/>
                  </a:ext>
                </a:extLst>
              </p:cNvPr>
              <p:cNvSpPr/>
              <p:nvPr>
                <p:custDataLst>
                  <p:tags r:id="rId149"/>
                </p:custDataLst>
              </p:nvPr>
            </p:nvSpPr>
            <p:spPr>
              <a:xfrm>
                <a:off x="8205648"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8" name="橢圓 597">
                <a:extLst>
                  <a:ext uri="{FF2B5EF4-FFF2-40B4-BE49-F238E27FC236}">
                    <a16:creationId xmlns:a16="http://schemas.microsoft.com/office/drawing/2014/main" id="{98E299D6-FF71-99BD-0A46-B37BC0D0078A}"/>
                  </a:ext>
                </a:extLst>
              </p:cNvPr>
              <p:cNvSpPr/>
              <p:nvPr>
                <p:custDataLst>
                  <p:tags r:id="rId150"/>
                </p:custDataLst>
              </p:nvPr>
            </p:nvSpPr>
            <p:spPr>
              <a:xfrm>
                <a:off x="926807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9" name="橢圓 598">
                <a:extLst>
                  <a:ext uri="{FF2B5EF4-FFF2-40B4-BE49-F238E27FC236}">
                    <a16:creationId xmlns:a16="http://schemas.microsoft.com/office/drawing/2014/main" id="{7C0E7D66-5494-6811-C2B5-5602E1859469}"/>
                  </a:ext>
                </a:extLst>
              </p:cNvPr>
              <p:cNvSpPr/>
              <p:nvPr>
                <p:custDataLst>
                  <p:tags r:id="rId151"/>
                </p:custDataLst>
              </p:nvPr>
            </p:nvSpPr>
            <p:spPr>
              <a:xfrm>
                <a:off x="8913934"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0" name="橢圓 599">
                <a:extLst>
                  <a:ext uri="{FF2B5EF4-FFF2-40B4-BE49-F238E27FC236}">
                    <a16:creationId xmlns:a16="http://schemas.microsoft.com/office/drawing/2014/main" id="{A9A928CB-E83A-F0D9-1E50-D1AF38D20350}"/>
                  </a:ext>
                </a:extLst>
              </p:cNvPr>
              <p:cNvSpPr/>
              <p:nvPr>
                <p:custDataLst>
                  <p:tags r:id="rId152"/>
                </p:custDataLst>
              </p:nvPr>
            </p:nvSpPr>
            <p:spPr>
              <a:xfrm>
                <a:off x="9976363"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1" name="橢圓 600">
                <a:extLst>
                  <a:ext uri="{FF2B5EF4-FFF2-40B4-BE49-F238E27FC236}">
                    <a16:creationId xmlns:a16="http://schemas.microsoft.com/office/drawing/2014/main" id="{A87CF5DC-C30D-6D7E-3BB1-365D0A051F69}"/>
                  </a:ext>
                </a:extLst>
              </p:cNvPr>
              <p:cNvSpPr/>
              <p:nvPr>
                <p:custDataLst>
                  <p:tags r:id="rId153"/>
                </p:custDataLst>
              </p:nvPr>
            </p:nvSpPr>
            <p:spPr>
              <a:xfrm>
                <a:off x="9622220"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2" name="橢圓 601">
                <a:extLst>
                  <a:ext uri="{FF2B5EF4-FFF2-40B4-BE49-F238E27FC236}">
                    <a16:creationId xmlns:a16="http://schemas.microsoft.com/office/drawing/2014/main" id="{5E939699-5F7E-B0AA-E640-316D367C645E}"/>
                  </a:ext>
                </a:extLst>
              </p:cNvPr>
              <p:cNvSpPr/>
              <p:nvPr>
                <p:custDataLst>
                  <p:tags r:id="rId154"/>
                </p:custDataLst>
              </p:nvPr>
            </p:nvSpPr>
            <p:spPr>
              <a:xfrm>
                <a:off x="785150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3" name="橢圓 602">
                <a:extLst>
                  <a:ext uri="{FF2B5EF4-FFF2-40B4-BE49-F238E27FC236}">
                    <a16:creationId xmlns:a16="http://schemas.microsoft.com/office/drawing/2014/main" id="{F916A5A4-CDB8-4CBF-6B83-1B5E0E84C31B}"/>
                  </a:ext>
                </a:extLst>
              </p:cNvPr>
              <p:cNvSpPr/>
              <p:nvPr>
                <p:custDataLst>
                  <p:tags r:id="rId155"/>
                </p:custDataLst>
              </p:nvPr>
            </p:nvSpPr>
            <p:spPr>
              <a:xfrm>
                <a:off x="7497361"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4" name="橢圓 603">
                <a:extLst>
                  <a:ext uri="{FF2B5EF4-FFF2-40B4-BE49-F238E27FC236}">
                    <a16:creationId xmlns:a16="http://schemas.microsoft.com/office/drawing/2014/main" id="{7B09D4AD-E389-FA8F-895A-BF4A2B0280A5}"/>
                  </a:ext>
                </a:extLst>
              </p:cNvPr>
              <p:cNvSpPr/>
              <p:nvPr>
                <p:custDataLst>
                  <p:tags r:id="rId156"/>
                </p:custDataLst>
              </p:nvPr>
            </p:nvSpPr>
            <p:spPr>
              <a:xfrm>
                <a:off x="8559791"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5" name="橢圓 604">
                <a:extLst>
                  <a:ext uri="{FF2B5EF4-FFF2-40B4-BE49-F238E27FC236}">
                    <a16:creationId xmlns:a16="http://schemas.microsoft.com/office/drawing/2014/main" id="{87F581C2-CD8B-9C90-2669-D35FD612E160}"/>
                  </a:ext>
                </a:extLst>
              </p:cNvPr>
              <p:cNvSpPr/>
              <p:nvPr>
                <p:custDataLst>
                  <p:tags r:id="rId157"/>
                </p:custDataLst>
              </p:nvPr>
            </p:nvSpPr>
            <p:spPr>
              <a:xfrm>
                <a:off x="8205648"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6" name="橢圓 605">
                <a:extLst>
                  <a:ext uri="{FF2B5EF4-FFF2-40B4-BE49-F238E27FC236}">
                    <a16:creationId xmlns:a16="http://schemas.microsoft.com/office/drawing/2014/main" id="{22C55F3C-951D-5AE6-B254-9B6794AD2046}"/>
                  </a:ext>
                </a:extLst>
              </p:cNvPr>
              <p:cNvSpPr/>
              <p:nvPr>
                <p:custDataLst>
                  <p:tags r:id="rId158"/>
                </p:custDataLst>
              </p:nvPr>
            </p:nvSpPr>
            <p:spPr>
              <a:xfrm>
                <a:off x="926807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7" name="橢圓 606">
                <a:extLst>
                  <a:ext uri="{FF2B5EF4-FFF2-40B4-BE49-F238E27FC236}">
                    <a16:creationId xmlns:a16="http://schemas.microsoft.com/office/drawing/2014/main" id="{606247F7-0033-0227-7C33-F3C7BF53CBFC}"/>
                  </a:ext>
                </a:extLst>
              </p:cNvPr>
              <p:cNvSpPr/>
              <p:nvPr>
                <p:custDataLst>
                  <p:tags r:id="rId159"/>
                </p:custDataLst>
              </p:nvPr>
            </p:nvSpPr>
            <p:spPr>
              <a:xfrm>
                <a:off x="8913934"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8" name="橢圓 607">
                <a:extLst>
                  <a:ext uri="{FF2B5EF4-FFF2-40B4-BE49-F238E27FC236}">
                    <a16:creationId xmlns:a16="http://schemas.microsoft.com/office/drawing/2014/main" id="{C495D515-5704-ECC6-9B9C-6A99944CA4B0}"/>
                  </a:ext>
                </a:extLst>
              </p:cNvPr>
              <p:cNvSpPr/>
              <p:nvPr>
                <p:custDataLst>
                  <p:tags r:id="rId160"/>
                </p:custDataLst>
              </p:nvPr>
            </p:nvSpPr>
            <p:spPr>
              <a:xfrm>
                <a:off x="9976363"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9" name="橢圓 608">
                <a:extLst>
                  <a:ext uri="{FF2B5EF4-FFF2-40B4-BE49-F238E27FC236}">
                    <a16:creationId xmlns:a16="http://schemas.microsoft.com/office/drawing/2014/main" id="{B8F36A40-44E6-A771-7004-96E1A7E438C0}"/>
                  </a:ext>
                </a:extLst>
              </p:cNvPr>
              <p:cNvSpPr/>
              <p:nvPr>
                <p:custDataLst>
                  <p:tags r:id="rId161"/>
                </p:custDataLst>
              </p:nvPr>
            </p:nvSpPr>
            <p:spPr>
              <a:xfrm>
                <a:off x="9622220"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642" name="群組 641">
            <a:extLst>
              <a:ext uri="{FF2B5EF4-FFF2-40B4-BE49-F238E27FC236}">
                <a16:creationId xmlns:a16="http://schemas.microsoft.com/office/drawing/2014/main" id="{6BCEB0C4-BE6A-CC0F-EC5A-C8646409890E}"/>
              </a:ext>
            </a:extLst>
          </p:cNvPr>
          <p:cNvGrpSpPr/>
          <p:nvPr/>
        </p:nvGrpSpPr>
        <p:grpSpPr>
          <a:xfrm>
            <a:off x="5794546" y="1862525"/>
            <a:ext cx="1566476" cy="1566474"/>
            <a:chOff x="8528261" y="590317"/>
            <a:chExt cx="1566476" cy="1566474"/>
          </a:xfrm>
        </p:grpSpPr>
        <p:grpSp>
          <p:nvGrpSpPr>
            <p:cNvPr id="643" name="群組 642">
              <a:extLst>
                <a:ext uri="{FF2B5EF4-FFF2-40B4-BE49-F238E27FC236}">
                  <a16:creationId xmlns:a16="http://schemas.microsoft.com/office/drawing/2014/main" id="{DF1FC4DB-EC0E-4A51-5ADD-85D72BC9ECE5}"/>
                </a:ext>
              </a:extLst>
            </p:cNvPr>
            <p:cNvGrpSpPr/>
            <p:nvPr/>
          </p:nvGrpSpPr>
          <p:grpSpPr>
            <a:xfrm>
              <a:off x="8528261" y="590317"/>
              <a:ext cx="1566476" cy="1566474"/>
              <a:chOff x="7497361" y="1507487"/>
              <a:chExt cx="2833145" cy="2833144"/>
            </a:xfrm>
            <a:solidFill>
              <a:schemeClr val="accent6"/>
            </a:solidFill>
          </p:grpSpPr>
          <p:sp>
            <p:nvSpPr>
              <p:cNvPr id="677" name="矩形 676">
                <a:extLst>
                  <a:ext uri="{FF2B5EF4-FFF2-40B4-BE49-F238E27FC236}">
                    <a16:creationId xmlns:a16="http://schemas.microsoft.com/office/drawing/2014/main" id="{DDBA7E5B-B796-89E9-BABE-713B2D3674DA}"/>
                  </a:ext>
                </a:extLst>
              </p:cNvPr>
              <p:cNvSpPr/>
              <p:nvPr>
                <p:custDataLst>
                  <p:tags r:id="rId98"/>
                </p:custDataLst>
              </p:nvPr>
            </p:nvSpPr>
            <p:spPr>
              <a:xfrm>
                <a:off x="7497361"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8" name="矩形 677">
                <a:extLst>
                  <a:ext uri="{FF2B5EF4-FFF2-40B4-BE49-F238E27FC236}">
                    <a16:creationId xmlns:a16="http://schemas.microsoft.com/office/drawing/2014/main" id="{24AE0DF8-BA95-83B4-682E-4EA838430D2A}"/>
                  </a:ext>
                </a:extLst>
              </p:cNvPr>
              <p:cNvSpPr/>
              <p:nvPr>
                <p:custDataLst>
                  <p:tags r:id="rId99"/>
                </p:custDataLst>
              </p:nvPr>
            </p:nvSpPr>
            <p:spPr>
              <a:xfrm>
                <a:off x="785150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9" name="矩形 678">
                <a:extLst>
                  <a:ext uri="{FF2B5EF4-FFF2-40B4-BE49-F238E27FC236}">
                    <a16:creationId xmlns:a16="http://schemas.microsoft.com/office/drawing/2014/main" id="{6CC5A270-D1F8-DE63-7B08-D76C1C35F4DF}"/>
                  </a:ext>
                </a:extLst>
              </p:cNvPr>
              <p:cNvSpPr/>
              <p:nvPr>
                <p:custDataLst>
                  <p:tags r:id="rId100"/>
                </p:custDataLst>
              </p:nvPr>
            </p:nvSpPr>
            <p:spPr>
              <a:xfrm>
                <a:off x="8205648"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0" name="矩形 679">
                <a:extLst>
                  <a:ext uri="{FF2B5EF4-FFF2-40B4-BE49-F238E27FC236}">
                    <a16:creationId xmlns:a16="http://schemas.microsoft.com/office/drawing/2014/main" id="{0508CE89-014F-AF50-A463-01C7FFF9CE5D}"/>
                  </a:ext>
                </a:extLst>
              </p:cNvPr>
              <p:cNvSpPr/>
              <p:nvPr>
                <p:custDataLst>
                  <p:tags r:id="rId101"/>
                </p:custDataLst>
              </p:nvPr>
            </p:nvSpPr>
            <p:spPr>
              <a:xfrm>
                <a:off x="8559791"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1" name="矩形 680">
                <a:extLst>
                  <a:ext uri="{FF2B5EF4-FFF2-40B4-BE49-F238E27FC236}">
                    <a16:creationId xmlns:a16="http://schemas.microsoft.com/office/drawing/2014/main" id="{EC127F2B-CCFC-59B0-E368-6D8EC0B7ED4F}"/>
                  </a:ext>
                </a:extLst>
              </p:cNvPr>
              <p:cNvSpPr/>
              <p:nvPr>
                <p:custDataLst>
                  <p:tags r:id="rId102"/>
                </p:custDataLst>
              </p:nvPr>
            </p:nvSpPr>
            <p:spPr>
              <a:xfrm>
                <a:off x="8913934"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2" name="矩形 681">
                <a:extLst>
                  <a:ext uri="{FF2B5EF4-FFF2-40B4-BE49-F238E27FC236}">
                    <a16:creationId xmlns:a16="http://schemas.microsoft.com/office/drawing/2014/main" id="{5A446C3F-8E8B-04FF-A07E-2EDC145C0A6C}"/>
                  </a:ext>
                </a:extLst>
              </p:cNvPr>
              <p:cNvSpPr/>
              <p:nvPr>
                <p:custDataLst>
                  <p:tags r:id="rId103"/>
                </p:custDataLst>
              </p:nvPr>
            </p:nvSpPr>
            <p:spPr>
              <a:xfrm>
                <a:off x="926807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3" name="矩形 682">
                <a:extLst>
                  <a:ext uri="{FF2B5EF4-FFF2-40B4-BE49-F238E27FC236}">
                    <a16:creationId xmlns:a16="http://schemas.microsoft.com/office/drawing/2014/main" id="{5C5025B6-42BB-FDA5-6EC0-7D1DE5D0E716}"/>
                  </a:ext>
                </a:extLst>
              </p:cNvPr>
              <p:cNvSpPr/>
              <p:nvPr>
                <p:custDataLst>
                  <p:tags r:id="rId104"/>
                </p:custDataLst>
              </p:nvPr>
            </p:nvSpPr>
            <p:spPr>
              <a:xfrm>
                <a:off x="9622220"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4" name="矩形 683">
                <a:extLst>
                  <a:ext uri="{FF2B5EF4-FFF2-40B4-BE49-F238E27FC236}">
                    <a16:creationId xmlns:a16="http://schemas.microsoft.com/office/drawing/2014/main" id="{3BC820BA-2933-75E6-F8F6-FA9999227151}"/>
                  </a:ext>
                </a:extLst>
              </p:cNvPr>
              <p:cNvSpPr/>
              <p:nvPr>
                <p:custDataLst>
                  <p:tags r:id="rId105"/>
                </p:custDataLst>
              </p:nvPr>
            </p:nvSpPr>
            <p:spPr>
              <a:xfrm>
                <a:off x="9976363"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5" name="矩形 684">
                <a:extLst>
                  <a:ext uri="{FF2B5EF4-FFF2-40B4-BE49-F238E27FC236}">
                    <a16:creationId xmlns:a16="http://schemas.microsoft.com/office/drawing/2014/main" id="{DAF82B86-55F8-A6A7-C263-B4FF15AE73C8}"/>
                  </a:ext>
                </a:extLst>
              </p:cNvPr>
              <p:cNvSpPr/>
              <p:nvPr>
                <p:custDataLst>
                  <p:tags r:id="rId106"/>
                </p:custDataLst>
              </p:nvPr>
            </p:nvSpPr>
            <p:spPr>
              <a:xfrm>
                <a:off x="7497361"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6" name="矩形 685">
                <a:extLst>
                  <a:ext uri="{FF2B5EF4-FFF2-40B4-BE49-F238E27FC236}">
                    <a16:creationId xmlns:a16="http://schemas.microsoft.com/office/drawing/2014/main" id="{00CB7A8E-72D8-A96E-DD5F-B44E6CD6A294}"/>
                  </a:ext>
                </a:extLst>
              </p:cNvPr>
              <p:cNvSpPr/>
              <p:nvPr>
                <p:custDataLst>
                  <p:tags r:id="rId107"/>
                </p:custDataLst>
              </p:nvPr>
            </p:nvSpPr>
            <p:spPr>
              <a:xfrm>
                <a:off x="785150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7" name="矩形 686">
                <a:extLst>
                  <a:ext uri="{FF2B5EF4-FFF2-40B4-BE49-F238E27FC236}">
                    <a16:creationId xmlns:a16="http://schemas.microsoft.com/office/drawing/2014/main" id="{41A32530-8E01-2DBB-F1B3-A7B47898B522}"/>
                  </a:ext>
                </a:extLst>
              </p:cNvPr>
              <p:cNvSpPr/>
              <p:nvPr>
                <p:custDataLst>
                  <p:tags r:id="rId108"/>
                </p:custDataLst>
              </p:nvPr>
            </p:nvSpPr>
            <p:spPr>
              <a:xfrm>
                <a:off x="8205648"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8" name="矩形 687">
                <a:extLst>
                  <a:ext uri="{FF2B5EF4-FFF2-40B4-BE49-F238E27FC236}">
                    <a16:creationId xmlns:a16="http://schemas.microsoft.com/office/drawing/2014/main" id="{69A12AA8-9468-BE9F-3FBE-55A32233C296}"/>
                  </a:ext>
                </a:extLst>
              </p:cNvPr>
              <p:cNvSpPr/>
              <p:nvPr>
                <p:custDataLst>
                  <p:tags r:id="rId109"/>
                </p:custDataLst>
              </p:nvPr>
            </p:nvSpPr>
            <p:spPr>
              <a:xfrm>
                <a:off x="8559791"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9" name="矩形 688">
                <a:extLst>
                  <a:ext uri="{FF2B5EF4-FFF2-40B4-BE49-F238E27FC236}">
                    <a16:creationId xmlns:a16="http://schemas.microsoft.com/office/drawing/2014/main" id="{D04B4C37-EEB1-3A5A-76CD-B73C7BABC550}"/>
                  </a:ext>
                </a:extLst>
              </p:cNvPr>
              <p:cNvSpPr/>
              <p:nvPr>
                <p:custDataLst>
                  <p:tags r:id="rId110"/>
                </p:custDataLst>
              </p:nvPr>
            </p:nvSpPr>
            <p:spPr>
              <a:xfrm>
                <a:off x="8913934"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0" name="矩形 689">
                <a:extLst>
                  <a:ext uri="{FF2B5EF4-FFF2-40B4-BE49-F238E27FC236}">
                    <a16:creationId xmlns:a16="http://schemas.microsoft.com/office/drawing/2014/main" id="{4614A483-00E1-33DE-D060-E55EEF6384D2}"/>
                  </a:ext>
                </a:extLst>
              </p:cNvPr>
              <p:cNvSpPr/>
              <p:nvPr>
                <p:custDataLst>
                  <p:tags r:id="rId111"/>
                </p:custDataLst>
              </p:nvPr>
            </p:nvSpPr>
            <p:spPr>
              <a:xfrm>
                <a:off x="926807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1" name="矩形 690">
                <a:extLst>
                  <a:ext uri="{FF2B5EF4-FFF2-40B4-BE49-F238E27FC236}">
                    <a16:creationId xmlns:a16="http://schemas.microsoft.com/office/drawing/2014/main" id="{5D8D0229-223E-2519-02A5-31A6C506AF37}"/>
                  </a:ext>
                </a:extLst>
              </p:cNvPr>
              <p:cNvSpPr/>
              <p:nvPr>
                <p:custDataLst>
                  <p:tags r:id="rId112"/>
                </p:custDataLst>
              </p:nvPr>
            </p:nvSpPr>
            <p:spPr>
              <a:xfrm>
                <a:off x="9622220"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2" name="矩形 691">
                <a:extLst>
                  <a:ext uri="{FF2B5EF4-FFF2-40B4-BE49-F238E27FC236}">
                    <a16:creationId xmlns:a16="http://schemas.microsoft.com/office/drawing/2014/main" id="{C1E1310B-32AF-0A2D-0B97-778CB7096C84}"/>
                  </a:ext>
                </a:extLst>
              </p:cNvPr>
              <p:cNvSpPr/>
              <p:nvPr>
                <p:custDataLst>
                  <p:tags r:id="rId113"/>
                </p:custDataLst>
              </p:nvPr>
            </p:nvSpPr>
            <p:spPr>
              <a:xfrm>
                <a:off x="9976363"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3" name="矩形 692">
                <a:extLst>
                  <a:ext uri="{FF2B5EF4-FFF2-40B4-BE49-F238E27FC236}">
                    <a16:creationId xmlns:a16="http://schemas.microsoft.com/office/drawing/2014/main" id="{7D2C5A82-C452-C121-DA40-E78B51ACBA83}"/>
                  </a:ext>
                </a:extLst>
              </p:cNvPr>
              <p:cNvSpPr/>
              <p:nvPr>
                <p:custDataLst>
                  <p:tags r:id="rId114"/>
                </p:custDataLst>
              </p:nvPr>
            </p:nvSpPr>
            <p:spPr>
              <a:xfrm>
                <a:off x="7497361"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4" name="矩形 693">
                <a:extLst>
                  <a:ext uri="{FF2B5EF4-FFF2-40B4-BE49-F238E27FC236}">
                    <a16:creationId xmlns:a16="http://schemas.microsoft.com/office/drawing/2014/main" id="{9029CDC2-575B-8E08-CEBF-8D56BD177EE9}"/>
                  </a:ext>
                </a:extLst>
              </p:cNvPr>
              <p:cNvSpPr/>
              <p:nvPr>
                <p:custDataLst>
                  <p:tags r:id="rId115"/>
                </p:custDataLst>
              </p:nvPr>
            </p:nvSpPr>
            <p:spPr>
              <a:xfrm>
                <a:off x="785150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5" name="矩形 694">
                <a:extLst>
                  <a:ext uri="{FF2B5EF4-FFF2-40B4-BE49-F238E27FC236}">
                    <a16:creationId xmlns:a16="http://schemas.microsoft.com/office/drawing/2014/main" id="{35EB0CEC-522C-D30D-858A-103C2F21E6DC}"/>
                  </a:ext>
                </a:extLst>
              </p:cNvPr>
              <p:cNvSpPr/>
              <p:nvPr>
                <p:custDataLst>
                  <p:tags r:id="rId116"/>
                </p:custDataLst>
              </p:nvPr>
            </p:nvSpPr>
            <p:spPr>
              <a:xfrm>
                <a:off x="8205648"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6" name="矩形 695">
                <a:extLst>
                  <a:ext uri="{FF2B5EF4-FFF2-40B4-BE49-F238E27FC236}">
                    <a16:creationId xmlns:a16="http://schemas.microsoft.com/office/drawing/2014/main" id="{9268AE29-9B37-B971-1D7A-79327FDFA576}"/>
                  </a:ext>
                </a:extLst>
              </p:cNvPr>
              <p:cNvSpPr/>
              <p:nvPr>
                <p:custDataLst>
                  <p:tags r:id="rId117"/>
                </p:custDataLst>
              </p:nvPr>
            </p:nvSpPr>
            <p:spPr>
              <a:xfrm>
                <a:off x="8559791"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7" name="矩形 696">
                <a:extLst>
                  <a:ext uri="{FF2B5EF4-FFF2-40B4-BE49-F238E27FC236}">
                    <a16:creationId xmlns:a16="http://schemas.microsoft.com/office/drawing/2014/main" id="{25E78B50-284D-7A10-BCD3-E3CA8FDCAA53}"/>
                  </a:ext>
                </a:extLst>
              </p:cNvPr>
              <p:cNvSpPr/>
              <p:nvPr>
                <p:custDataLst>
                  <p:tags r:id="rId118"/>
                </p:custDataLst>
              </p:nvPr>
            </p:nvSpPr>
            <p:spPr>
              <a:xfrm>
                <a:off x="8913934"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8" name="矩形 697">
                <a:extLst>
                  <a:ext uri="{FF2B5EF4-FFF2-40B4-BE49-F238E27FC236}">
                    <a16:creationId xmlns:a16="http://schemas.microsoft.com/office/drawing/2014/main" id="{AF168FA6-1113-5C9E-20DC-D17971A485A4}"/>
                  </a:ext>
                </a:extLst>
              </p:cNvPr>
              <p:cNvSpPr/>
              <p:nvPr>
                <p:custDataLst>
                  <p:tags r:id="rId119"/>
                </p:custDataLst>
              </p:nvPr>
            </p:nvSpPr>
            <p:spPr>
              <a:xfrm>
                <a:off x="926807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9" name="矩形 698">
                <a:extLst>
                  <a:ext uri="{FF2B5EF4-FFF2-40B4-BE49-F238E27FC236}">
                    <a16:creationId xmlns:a16="http://schemas.microsoft.com/office/drawing/2014/main" id="{FE811D8D-06FD-B9BA-6503-0E06942C32E0}"/>
                  </a:ext>
                </a:extLst>
              </p:cNvPr>
              <p:cNvSpPr/>
              <p:nvPr>
                <p:custDataLst>
                  <p:tags r:id="rId120"/>
                </p:custDataLst>
              </p:nvPr>
            </p:nvSpPr>
            <p:spPr>
              <a:xfrm>
                <a:off x="9622220"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0" name="矩形 699">
                <a:extLst>
                  <a:ext uri="{FF2B5EF4-FFF2-40B4-BE49-F238E27FC236}">
                    <a16:creationId xmlns:a16="http://schemas.microsoft.com/office/drawing/2014/main" id="{6C40EA0F-577C-8FFE-22FA-B35BF797108C}"/>
                  </a:ext>
                </a:extLst>
              </p:cNvPr>
              <p:cNvSpPr/>
              <p:nvPr>
                <p:custDataLst>
                  <p:tags r:id="rId121"/>
                </p:custDataLst>
              </p:nvPr>
            </p:nvSpPr>
            <p:spPr>
              <a:xfrm>
                <a:off x="9976363"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1" name="矩形 700">
                <a:extLst>
                  <a:ext uri="{FF2B5EF4-FFF2-40B4-BE49-F238E27FC236}">
                    <a16:creationId xmlns:a16="http://schemas.microsoft.com/office/drawing/2014/main" id="{05D86425-9AF8-7ED5-8FFB-61AACDD3DBD1}"/>
                  </a:ext>
                </a:extLst>
              </p:cNvPr>
              <p:cNvSpPr/>
              <p:nvPr>
                <p:custDataLst>
                  <p:tags r:id="rId122"/>
                </p:custDataLst>
              </p:nvPr>
            </p:nvSpPr>
            <p:spPr>
              <a:xfrm>
                <a:off x="7497361"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2" name="矩形 701">
                <a:extLst>
                  <a:ext uri="{FF2B5EF4-FFF2-40B4-BE49-F238E27FC236}">
                    <a16:creationId xmlns:a16="http://schemas.microsoft.com/office/drawing/2014/main" id="{0372DD0F-81DA-6218-44F8-F0B5AB523F5F}"/>
                  </a:ext>
                </a:extLst>
              </p:cNvPr>
              <p:cNvSpPr/>
              <p:nvPr>
                <p:custDataLst>
                  <p:tags r:id="rId123"/>
                </p:custDataLst>
              </p:nvPr>
            </p:nvSpPr>
            <p:spPr>
              <a:xfrm>
                <a:off x="785150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3" name="矩形 702">
                <a:extLst>
                  <a:ext uri="{FF2B5EF4-FFF2-40B4-BE49-F238E27FC236}">
                    <a16:creationId xmlns:a16="http://schemas.microsoft.com/office/drawing/2014/main" id="{00942A78-5BED-F333-9C2D-83E1FC50A0A5}"/>
                  </a:ext>
                </a:extLst>
              </p:cNvPr>
              <p:cNvSpPr/>
              <p:nvPr>
                <p:custDataLst>
                  <p:tags r:id="rId124"/>
                </p:custDataLst>
              </p:nvPr>
            </p:nvSpPr>
            <p:spPr>
              <a:xfrm>
                <a:off x="8205648"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4" name="矩形 703">
                <a:extLst>
                  <a:ext uri="{FF2B5EF4-FFF2-40B4-BE49-F238E27FC236}">
                    <a16:creationId xmlns:a16="http://schemas.microsoft.com/office/drawing/2014/main" id="{423F7BEF-2C37-6AD5-F0C4-D34DC9DD2BD3}"/>
                  </a:ext>
                </a:extLst>
              </p:cNvPr>
              <p:cNvSpPr/>
              <p:nvPr>
                <p:custDataLst>
                  <p:tags r:id="rId125"/>
                </p:custDataLst>
              </p:nvPr>
            </p:nvSpPr>
            <p:spPr>
              <a:xfrm>
                <a:off x="8559791"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5" name="矩形 704">
                <a:extLst>
                  <a:ext uri="{FF2B5EF4-FFF2-40B4-BE49-F238E27FC236}">
                    <a16:creationId xmlns:a16="http://schemas.microsoft.com/office/drawing/2014/main" id="{074DF501-CC3C-468D-5309-57D24DCCDE0E}"/>
                  </a:ext>
                </a:extLst>
              </p:cNvPr>
              <p:cNvSpPr/>
              <p:nvPr>
                <p:custDataLst>
                  <p:tags r:id="rId126"/>
                </p:custDataLst>
              </p:nvPr>
            </p:nvSpPr>
            <p:spPr>
              <a:xfrm>
                <a:off x="8913934"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6" name="矩形 705">
                <a:extLst>
                  <a:ext uri="{FF2B5EF4-FFF2-40B4-BE49-F238E27FC236}">
                    <a16:creationId xmlns:a16="http://schemas.microsoft.com/office/drawing/2014/main" id="{51CFB3DC-BE4C-1448-0BB6-2B190F4AE81C}"/>
                  </a:ext>
                </a:extLst>
              </p:cNvPr>
              <p:cNvSpPr/>
              <p:nvPr>
                <p:custDataLst>
                  <p:tags r:id="rId127"/>
                </p:custDataLst>
              </p:nvPr>
            </p:nvSpPr>
            <p:spPr>
              <a:xfrm>
                <a:off x="926807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7" name="矩形 706">
                <a:extLst>
                  <a:ext uri="{FF2B5EF4-FFF2-40B4-BE49-F238E27FC236}">
                    <a16:creationId xmlns:a16="http://schemas.microsoft.com/office/drawing/2014/main" id="{22CFE840-F8F6-0811-38CC-9929291DA2BE}"/>
                  </a:ext>
                </a:extLst>
              </p:cNvPr>
              <p:cNvSpPr/>
              <p:nvPr>
                <p:custDataLst>
                  <p:tags r:id="rId128"/>
                </p:custDataLst>
              </p:nvPr>
            </p:nvSpPr>
            <p:spPr>
              <a:xfrm>
                <a:off x="9622220"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8" name="矩形 707">
                <a:extLst>
                  <a:ext uri="{FF2B5EF4-FFF2-40B4-BE49-F238E27FC236}">
                    <a16:creationId xmlns:a16="http://schemas.microsoft.com/office/drawing/2014/main" id="{5486508D-8D42-B0FB-A48E-7FE4CB12D0C9}"/>
                  </a:ext>
                </a:extLst>
              </p:cNvPr>
              <p:cNvSpPr/>
              <p:nvPr>
                <p:custDataLst>
                  <p:tags r:id="rId129"/>
                </p:custDataLst>
              </p:nvPr>
            </p:nvSpPr>
            <p:spPr>
              <a:xfrm>
                <a:off x="9976363"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4" name="群組 643">
              <a:extLst>
                <a:ext uri="{FF2B5EF4-FFF2-40B4-BE49-F238E27FC236}">
                  <a16:creationId xmlns:a16="http://schemas.microsoft.com/office/drawing/2014/main" id="{1D4A70F9-61B0-DE45-A9C1-4AF2E76346F5}"/>
                </a:ext>
              </a:extLst>
            </p:cNvPr>
            <p:cNvGrpSpPr/>
            <p:nvPr/>
          </p:nvGrpSpPr>
          <p:grpSpPr>
            <a:xfrm>
              <a:off x="8528261" y="590317"/>
              <a:ext cx="1566476" cy="1566474"/>
              <a:chOff x="7497361" y="1507487"/>
              <a:chExt cx="2833145" cy="2833144"/>
            </a:xfrm>
            <a:solidFill>
              <a:schemeClr val="bg1">
                <a:lumMod val="50000"/>
              </a:schemeClr>
            </a:solidFill>
          </p:grpSpPr>
          <p:sp>
            <p:nvSpPr>
              <p:cNvPr id="645" name="橢圓 644">
                <a:extLst>
                  <a:ext uri="{FF2B5EF4-FFF2-40B4-BE49-F238E27FC236}">
                    <a16:creationId xmlns:a16="http://schemas.microsoft.com/office/drawing/2014/main" id="{1056ADEA-26CF-F004-7D8C-1FD9C7F5815F}"/>
                  </a:ext>
                </a:extLst>
              </p:cNvPr>
              <p:cNvSpPr/>
              <p:nvPr>
                <p:custDataLst>
                  <p:tags r:id="rId66"/>
                </p:custDataLst>
              </p:nvPr>
            </p:nvSpPr>
            <p:spPr>
              <a:xfrm>
                <a:off x="785150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6" name="橢圓 645">
                <a:extLst>
                  <a:ext uri="{FF2B5EF4-FFF2-40B4-BE49-F238E27FC236}">
                    <a16:creationId xmlns:a16="http://schemas.microsoft.com/office/drawing/2014/main" id="{53309A09-1A35-2CDB-602A-D21A38384CF2}"/>
                  </a:ext>
                </a:extLst>
              </p:cNvPr>
              <p:cNvSpPr/>
              <p:nvPr>
                <p:custDataLst>
                  <p:tags r:id="rId67"/>
                </p:custDataLst>
              </p:nvPr>
            </p:nvSpPr>
            <p:spPr>
              <a:xfrm>
                <a:off x="7497361"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7" name="橢圓 646">
                <a:extLst>
                  <a:ext uri="{FF2B5EF4-FFF2-40B4-BE49-F238E27FC236}">
                    <a16:creationId xmlns:a16="http://schemas.microsoft.com/office/drawing/2014/main" id="{9FA69E93-423E-5A11-15FE-C8F0BE2259CC}"/>
                  </a:ext>
                </a:extLst>
              </p:cNvPr>
              <p:cNvSpPr/>
              <p:nvPr>
                <p:custDataLst>
                  <p:tags r:id="rId68"/>
                </p:custDataLst>
              </p:nvPr>
            </p:nvSpPr>
            <p:spPr>
              <a:xfrm>
                <a:off x="8559791"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8" name="橢圓 647">
                <a:extLst>
                  <a:ext uri="{FF2B5EF4-FFF2-40B4-BE49-F238E27FC236}">
                    <a16:creationId xmlns:a16="http://schemas.microsoft.com/office/drawing/2014/main" id="{A34DCC0A-EAF5-A582-051E-20DF2126E3B7}"/>
                  </a:ext>
                </a:extLst>
              </p:cNvPr>
              <p:cNvSpPr/>
              <p:nvPr>
                <p:custDataLst>
                  <p:tags r:id="rId69"/>
                </p:custDataLst>
              </p:nvPr>
            </p:nvSpPr>
            <p:spPr>
              <a:xfrm>
                <a:off x="8205648"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9" name="橢圓 648">
                <a:extLst>
                  <a:ext uri="{FF2B5EF4-FFF2-40B4-BE49-F238E27FC236}">
                    <a16:creationId xmlns:a16="http://schemas.microsoft.com/office/drawing/2014/main" id="{92D16D69-780E-D6BA-C185-EDB03BCBF4F7}"/>
                  </a:ext>
                </a:extLst>
              </p:cNvPr>
              <p:cNvSpPr/>
              <p:nvPr>
                <p:custDataLst>
                  <p:tags r:id="rId70"/>
                </p:custDataLst>
              </p:nvPr>
            </p:nvSpPr>
            <p:spPr>
              <a:xfrm>
                <a:off x="926807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0" name="橢圓 649">
                <a:extLst>
                  <a:ext uri="{FF2B5EF4-FFF2-40B4-BE49-F238E27FC236}">
                    <a16:creationId xmlns:a16="http://schemas.microsoft.com/office/drawing/2014/main" id="{978D924E-9D05-090B-86A7-5AD03390F86C}"/>
                  </a:ext>
                </a:extLst>
              </p:cNvPr>
              <p:cNvSpPr/>
              <p:nvPr>
                <p:custDataLst>
                  <p:tags r:id="rId71"/>
                </p:custDataLst>
              </p:nvPr>
            </p:nvSpPr>
            <p:spPr>
              <a:xfrm>
                <a:off x="8913934"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1" name="橢圓 650">
                <a:extLst>
                  <a:ext uri="{FF2B5EF4-FFF2-40B4-BE49-F238E27FC236}">
                    <a16:creationId xmlns:a16="http://schemas.microsoft.com/office/drawing/2014/main" id="{DB6BDD9E-0AAE-A61F-A9AE-7585AE12921A}"/>
                  </a:ext>
                </a:extLst>
              </p:cNvPr>
              <p:cNvSpPr/>
              <p:nvPr>
                <p:custDataLst>
                  <p:tags r:id="rId72"/>
                </p:custDataLst>
              </p:nvPr>
            </p:nvSpPr>
            <p:spPr>
              <a:xfrm>
                <a:off x="9976363"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2" name="橢圓 651">
                <a:extLst>
                  <a:ext uri="{FF2B5EF4-FFF2-40B4-BE49-F238E27FC236}">
                    <a16:creationId xmlns:a16="http://schemas.microsoft.com/office/drawing/2014/main" id="{B86CEB30-8F9B-FA15-547E-D0B3C6CA32EA}"/>
                  </a:ext>
                </a:extLst>
              </p:cNvPr>
              <p:cNvSpPr/>
              <p:nvPr>
                <p:custDataLst>
                  <p:tags r:id="rId73"/>
                </p:custDataLst>
              </p:nvPr>
            </p:nvSpPr>
            <p:spPr>
              <a:xfrm>
                <a:off x="9622220"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3" name="橢圓 652">
                <a:extLst>
                  <a:ext uri="{FF2B5EF4-FFF2-40B4-BE49-F238E27FC236}">
                    <a16:creationId xmlns:a16="http://schemas.microsoft.com/office/drawing/2014/main" id="{FA0F8754-621C-AEDD-35E0-BD63D3344AA3}"/>
                  </a:ext>
                </a:extLst>
              </p:cNvPr>
              <p:cNvSpPr/>
              <p:nvPr>
                <p:custDataLst>
                  <p:tags r:id="rId74"/>
                </p:custDataLst>
              </p:nvPr>
            </p:nvSpPr>
            <p:spPr>
              <a:xfrm>
                <a:off x="785150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4" name="橢圓 653">
                <a:extLst>
                  <a:ext uri="{FF2B5EF4-FFF2-40B4-BE49-F238E27FC236}">
                    <a16:creationId xmlns:a16="http://schemas.microsoft.com/office/drawing/2014/main" id="{C1776E85-42B5-66E6-DD93-FF89CEAF3722}"/>
                  </a:ext>
                </a:extLst>
              </p:cNvPr>
              <p:cNvSpPr/>
              <p:nvPr>
                <p:custDataLst>
                  <p:tags r:id="rId75"/>
                </p:custDataLst>
              </p:nvPr>
            </p:nvSpPr>
            <p:spPr>
              <a:xfrm>
                <a:off x="7497361"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5" name="橢圓 654">
                <a:extLst>
                  <a:ext uri="{FF2B5EF4-FFF2-40B4-BE49-F238E27FC236}">
                    <a16:creationId xmlns:a16="http://schemas.microsoft.com/office/drawing/2014/main" id="{CE771FA1-6B69-CB4A-B1BD-2498E76E9A6C}"/>
                  </a:ext>
                </a:extLst>
              </p:cNvPr>
              <p:cNvSpPr/>
              <p:nvPr>
                <p:custDataLst>
                  <p:tags r:id="rId76"/>
                </p:custDataLst>
              </p:nvPr>
            </p:nvSpPr>
            <p:spPr>
              <a:xfrm>
                <a:off x="8559791"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6" name="橢圓 655">
                <a:extLst>
                  <a:ext uri="{FF2B5EF4-FFF2-40B4-BE49-F238E27FC236}">
                    <a16:creationId xmlns:a16="http://schemas.microsoft.com/office/drawing/2014/main" id="{A22862F8-EF68-CE32-C2E7-E5EC75C0F158}"/>
                  </a:ext>
                </a:extLst>
              </p:cNvPr>
              <p:cNvSpPr/>
              <p:nvPr>
                <p:custDataLst>
                  <p:tags r:id="rId77"/>
                </p:custDataLst>
              </p:nvPr>
            </p:nvSpPr>
            <p:spPr>
              <a:xfrm>
                <a:off x="8205648"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7" name="橢圓 656">
                <a:extLst>
                  <a:ext uri="{FF2B5EF4-FFF2-40B4-BE49-F238E27FC236}">
                    <a16:creationId xmlns:a16="http://schemas.microsoft.com/office/drawing/2014/main" id="{615BF180-9554-00F1-23F2-B25841E81198}"/>
                  </a:ext>
                </a:extLst>
              </p:cNvPr>
              <p:cNvSpPr/>
              <p:nvPr>
                <p:custDataLst>
                  <p:tags r:id="rId78"/>
                </p:custDataLst>
              </p:nvPr>
            </p:nvSpPr>
            <p:spPr>
              <a:xfrm>
                <a:off x="926807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8" name="橢圓 657">
                <a:extLst>
                  <a:ext uri="{FF2B5EF4-FFF2-40B4-BE49-F238E27FC236}">
                    <a16:creationId xmlns:a16="http://schemas.microsoft.com/office/drawing/2014/main" id="{C3742383-392E-B679-9D4F-49ED7561A70B}"/>
                  </a:ext>
                </a:extLst>
              </p:cNvPr>
              <p:cNvSpPr/>
              <p:nvPr>
                <p:custDataLst>
                  <p:tags r:id="rId79"/>
                </p:custDataLst>
              </p:nvPr>
            </p:nvSpPr>
            <p:spPr>
              <a:xfrm>
                <a:off x="8913934"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9" name="橢圓 658">
                <a:extLst>
                  <a:ext uri="{FF2B5EF4-FFF2-40B4-BE49-F238E27FC236}">
                    <a16:creationId xmlns:a16="http://schemas.microsoft.com/office/drawing/2014/main" id="{F1F9787D-34B4-CC21-ACF0-62DA70B73CB6}"/>
                  </a:ext>
                </a:extLst>
              </p:cNvPr>
              <p:cNvSpPr/>
              <p:nvPr>
                <p:custDataLst>
                  <p:tags r:id="rId80"/>
                </p:custDataLst>
              </p:nvPr>
            </p:nvSpPr>
            <p:spPr>
              <a:xfrm>
                <a:off x="9976363"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0" name="橢圓 659">
                <a:extLst>
                  <a:ext uri="{FF2B5EF4-FFF2-40B4-BE49-F238E27FC236}">
                    <a16:creationId xmlns:a16="http://schemas.microsoft.com/office/drawing/2014/main" id="{9BA1BE1F-E5DF-938F-7702-51A6D68AD0D9}"/>
                  </a:ext>
                </a:extLst>
              </p:cNvPr>
              <p:cNvSpPr/>
              <p:nvPr>
                <p:custDataLst>
                  <p:tags r:id="rId81"/>
                </p:custDataLst>
              </p:nvPr>
            </p:nvSpPr>
            <p:spPr>
              <a:xfrm>
                <a:off x="9622220"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1" name="橢圓 660">
                <a:extLst>
                  <a:ext uri="{FF2B5EF4-FFF2-40B4-BE49-F238E27FC236}">
                    <a16:creationId xmlns:a16="http://schemas.microsoft.com/office/drawing/2014/main" id="{98727F40-2F33-7B30-0BFD-9CAE65A7B48F}"/>
                  </a:ext>
                </a:extLst>
              </p:cNvPr>
              <p:cNvSpPr/>
              <p:nvPr>
                <p:custDataLst>
                  <p:tags r:id="rId82"/>
                </p:custDataLst>
              </p:nvPr>
            </p:nvSpPr>
            <p:spPr>
              <a:xfrm>
                <a:off x="785150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2" name="橢圓 661">
                <a:extLst>
                  <a:ext uri="{FF2B5EF4-FFF2-40B4-BE49-F238E27FC236}">
                    <a16:creationId xmlns:a16="http://schemas.microsoft.com/office/drawing/2014/main" id="{4BDF0118-4599-2EEC-4989-C060FEEA7F97}"/>
                  </a:ext>
                </a:extLst>
              </p:cNvPr>
              <p:cNvSpPr/>
              <p:nvPr>
                <p:custDataLst>
                  <p:tags r:id="rId83"/>
                </p:custDataLst>
              </p:nvPr>
            </p:nvSpPr>
            <p:spPr>
              <a:xfrm>
                <a:off x="7497361"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3" name="橢圓 662">
                <a:extLst>
                  <a:ext uri="{FF2B5EF4-FFF2-40B4-BE49-F238E27FC236}">
                    <a16:creationId xmlns:a16="http://schemas.microsoft.com/office/drawing/2014/main" id="{045EF936-9884-1300-63E4-3A7CF4F5153B}"/>
                  </a:ext>
                </a:extLst>
              </p:cNvPr>
              <p:cNvSpPr/>
              <p:nvPr>
                <p:custDataLst>
                  <p:tags r:id="rId84"/>
                </p:custDataLst>
              </p:nvPr>
            </p:nvSpPr>
            <p:spPr>
              <a:xfrm>
                <a:off x="8559791"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4" name="橢圓 663">
                <a:extLst>
                  <a:ext uri="{FF2B5EF4-FFF2-40B4-BE49-F238E27FC236}">
                    <a16:creationId xmlns:a16="http://schemas.microsoft.com/office/drawing/2014/main" id="{D51EEF94-BBBB-CFC6-EA8D-1BC76FBDCB7C}"/>
                  </a:ext>
                </a:extLst>
              </p:cNvPr>
              <p:cNvSpPr/>
              <p:nvPr>
                <p:custDataLst>
                  <p:tags r:id="rId85"/>
                </p:custDataLst>
              </p:nvPr>
            </p:nvSpPr>
            <p:spPr>
              <a:xfrm>
                <a:off x="8205648"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5" name="橢圓 664">
                <a:extLst>
                  <a:ext uri="{FF2B5EF4-FFF2-40B4-BE49-F238E27FC236}">
                    <a16:creationId xmlns:a16="http://schemas.microsoft.com/office/drawing/2014/main" id="{F798B07A-C1B3-2759-559A-1A364C6AB414}"/>
                  </a:ext>
                </a:extLst>
              </p:cNvPr>
              <p:cNvSpPr/>
              <p:nvPr>
                <p:custDataLst>
                  <p:tags r:id="rId86"/>
                </p:custDataLst>
              </p:nvPr>
            </p:nvSpPr>
            <p:spPr>
              <a:xfrm>
                <a:off x="926807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6" name="橢圓 665">
                <a:extLst>
                  <a:ext uri="{FF2B5EF4-FFF2-40B4-BE49-F238E27FC236}">
                    <a16:creationId xmlns:a16="http://schemas.microsoft.com/office/drawing/2014/main" id="{5170A92D-F8CA-E3F6-2091-4B8E3560EE27}"/>
                  </a:ext>
                </a:extLst>
              </p:cNvPr>
              <p:cNvSpPr/>
              <p:nvPr>
                <p:custDataLst>
                  <p:tags r:id="rId87"/>
                </p:custDataLst>
              </p:nvPr>
            </p:nvSpPr>
            <p:spPr>
              <a:xfrm>
                <a:off x="8913934"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7" name="橢圓 666">
                <a:extLst>
                  <a:ext uri="{FF2B5EF4-FFF2-40B4-BE49-F238E27FC236}">
                    <a16:creationId xmlns:a16="http://schemas.microsoft.com/office/drawing/2014/main" id="{5681CF18-118C-C54A-D181-5F3EC8C9F0C1}"/>
                  </a:ext>
                </a:extLst>
              </p:cNvPr>
              <p:cNvSpPr/>
              <p:nvPr>
                <p:custDataLst>
                  <p:tags r:id="rId88"/>
                </p:custDataLst>
              </p:nvPr>
            </p:nvSpPr>
            <p:spPr>
              <a:xfrm>
                <a:off x="9976363"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8" name="橢圓 667">
                <a:extLst>
                  <a:ext uri="{FF2B5EF4-FFF2-40B4-BE49-F238E27FC236}">
                    <a16:creationId xmlns:a16="http://schemas.microsoft.com/office/drawing/2014/main" id="{C797B4CB-EB9F-6679-0AF0-1D561FA66E83}"/>
                  </a:ext>
                </a:extLst>
              </p:cNvPr>
              <p:cNvSpPr/>
              <p:nvPr>
                <p:custDataLst>
                  <p:tags r:id="rId89"/>
                </p:custDataLst>
              </p:nvPr>
            </p:nvSpPr>
            <p:spPr>
              <a:xfrm>
                <a:off x="9622220"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9" name="橢圓 668">
                <a:extLst>
                  <a:ext uri="{FF2B5EF4-FFF2-40B4-BE49-F238E27FC236}">
                    <a16:creationId xmlns:a16="http://schemas.microsoft.com/office/drawing/2014/main" id="{019F9097-98AC-F134-62CB-311E8DBFE129}"/>
                  </a:ext>
                </a:extLst>
              </p:cNvPr>
              <p:cNvSpPr/>
              <p:nvPr>
                <p:custDataLst>
                  <p:tags r:id="rId90"/>
                </p:custDataLst>
              </p:nvPr>
            </p:nvSpPr>
            <p:spPr>
              <a:xfrm>
                <a:off x="785150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0" name="橢圓 669">
                <a:extLst>
                  <a:ext uri="{FF2B5EF4-FFF2-40B4-BE49-F238E27FC236}">
                    <a16:creationId xmlns:a16="http://schemas.microsoft.com/office/drawing/2014/main" id="{4835237F-789C-204E-CA39-0BB778110592}"/>
                  </a:ext>
                </a:extLst>
              </p:cNvPr>
              <p:cNvSpPr/>
              <p:nvPr>
                <p:custDataLst>
                  <p:tags r:id="rId91"/>
                </p:custDataLst>
              </p:nvPr>
            </p:nvSpPr>
            <p:spPr>
              <a:xfrm>
                <a:off x="7497361"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1" name="橢圓 670">
                <a:extLst>
                  <a:ext uri="{FF2B5EF4-FFF2-40B4-BE49-F238E27FC236}">
                    <a16:creationId xmlns:a16="http://schemas.microsoft.com/office/drawing/2014/main" id="{F2C3FD05-03CA-3BC8-AAD2-1B140D554A94}"/>
                  </a:ext>
                </a:extLst>
              </p:cNvPr>
              <p:cNvSpPr/>
              <p:nvPr>
                <p:custDataLst>
                  <p:tags r:id="rId92"/>
                </p:custDataLst>
              </p:nvPr>
            </p:nvSpPr>
            <p:spPr>
              <a:xfrm>
                <a:off x="8559791"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2" name="橢圓 671">
                <a:extLst>
                  <a:ext uri="{FF2B5EF4-FFF2-40B4-BE49-F238E27FC236}">
                    <a16:creationId xmlns:a16="http://schemas.microsoft.com/office/drawing/2014/main" id="{6C2581DF-D761-0E00-F3D4-64F89058571B}"/>
                  </a:ext>
                </a:extLst>
              </p:cNvPr>
              <p:cNvSpPr/>
              <p:nvPr>
                <p:custDataLst>
                  <p:tags r:id="rId93"/>
                </p:custDataLst>
              </p:nvPr>
            </p:nvSpPr>
            <p:spPr>
              <a:xfrm>
                <a:off x="8205648"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3" name="橢圓 672">
                <a:extLst>
                  <a:ext uri="{FF2B5EF4-FFF2-40B4-BE49-F238E27FC236}">
                    <a16:creationId xmlns:a16="http://schemas.microsoft.com/office/drawing/2014/main" id="{B4E923BA-9055-5D8D-0B65-B1CEED15F667}"/>
                  </a:ext>
                </a:extLst>
              </p:cNvPr>
              <p:cNvSpPr/>
              <p:nvPr>
                <p:custDataLst>
                  <p:tags r:id="rId94"/>
                </p:custDataLst>
              </p:nvPr>
            </p:nvSpPr>
            <p:spPr>
              <a:xfrm>
                <a:off x="926807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4" name="橢圓 673">
                <a:extLst>
                  <a:ext uri="{FF2B5EF4-FFF2-40B4-BE49-F238E27FC236}">
                    <a16:creationId xmlns:a16="http://schemas.microsoft.com/office/drawing/2014/main" id="{0D514CC3-5404-C4B2-56BB-311DC1348FE1}"/>
                  </a:ext>
                </a:extLst>
              </p:cNvPr>
              <p:cNvSpPr/>
              <p:nvPr>
                <p:custDataLst>
                  <p:tags r:id="rId95"/>
                </p:custDataLst>
              </p:nvPr>
            </p:nvSpPr>
            <p:spPr>
              <a:xfrm>
                <a:off x="8913934"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5" name="橢圓 674">
                <a:extLst>
                  <a:ext uri="{FF2B5EF4-FFF2-40B4-BE49-F238E27FC236}">
                    <a16:creationId xmlns:a16="http://schemas.microsoft.com/office/drawing/2014/main" id="{5DD40243-6858-972D-8F45-474F89FA9724}"/>
                  </a:ext>
                </a:extLst>
              </p:cNvPr>
              <p:cNvSpPr/>
              <p:nvPr>
                <p:custDataLst>
                  <p:tags r:id="rId96"/>
                </p:custDataLst>
              </p:nvPr>
            </p:nvSpPr>
            <p:spPr>
              <a:xfrm>
                <a:off x="9976363"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6" name="橢圓 675">
                <a:extLst>
                  <a:ext uri="{FF2B5EF4-FFF2-40B4-BE49-F238E27FC236}">
                    <a16:creationId xmlns:a16="http://schemas.microsoft.com/office/drawing/2014/main" id="{47B26FFB-51BA-6FA5-ECA6-FF382B59C686}"/>
                  </a:ext>
                </a:extLst>
              </p:cNvPr>
              <p:cNvSpPr/>
              <p:nvPr>
                <p:custDataLst>
                  <p:tags r:id="rId97"/>
                </p:custDataLst>
              </p:nvPr>
            </p:nvSpPr>
            <p:spPr>
              <a:xfrm>
                <a:off x="9622220"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709" name="群組 708">
            <a:extLst>
              <a:ext uri="{FF2B5EF4-FFF2-40B4-BE49-F238E27FC236}">
                <a16:creationId xmlns:a16="http://schemas.microsoft.com/office/drawing/2014/main" id="{48EE9A18-5558-5ABF-34E4-B30156A4DA5E}"/>
              </a:ext>
            </a:extLst>
          </p:cNvPr>
          <p:cNvGrpSpPr/>
          <p:nvPr/>
        </p:nvGrpSpPr>
        <p:grpSpPr>
          <a:xfrm>
            <a:off x="5794546" y="3429000"/>
            <a:ext cx="1566476" cy="1566474"/>
            <a:chOff x="8528261" y="2647717"/>
            <a:chExt cx="1566476" cy="1566474"/>
          </a:xfrm>
        </p:grpSpPr>
        <p:grpSp>
          <p:nvGrpSpPr>
            <p:cNvPr id="710" name="群組 709">
              <a:extLst>
                <a:ext uri="{FF2B5EF4-FFF2-40B4-BE49-F238E27FC236}">
                  <a16:creationId xmlns:a16="http://schemas.microsoft.com/office/drawing/2014/main" id="{097281EC-ECE9-8F63-0A13-4DA35872D8F6}"/>
                </a:ext>
              </a:extLst>
            </p:cNvPr>
            <p:cNvGrpSpPr/>
            <p:nvPr/>
          </p:nvGrpSpPr>
          <p:grpSpPr>
            <a:xfrm>
              <a:off x="8528261" y="2647717"/>
              <a:ext cx="1566476" cy="1566474"/>
              <a:chOff x="7497361" y="1507487"/>
              <a:chExt cx="2833145" cy="2833144"/>
            </a:xfrm>
            <a:solidFill>
              <a:schemeClr val="accent2"/>
            </a:solidFill>
          </p:grpSpPr>
          <p:sp>
            <p:nvSpPr>
              <p:cNvPr id="744" name="矩形 743">
                <a:extLst>
                  <a:ext uri="{FF2B5EF4-FFF2-40B4-BE49-F238E27FC236}">
                    <a16:creationId xmlns:a16="http://schemas.microsoft.com/office/drawing/2014/main" id="{CE178CE7-C276-CA5E-F799-7C4EAD021646}"/>
                  </a:ext>
                </a:extLst>
              </p:cNvPr>
              <p:cNvSpPr/>
              <p:nvPr>
                <p:custDataLst>
                  <p:tags r:id="rId34"/>
                </p:custDataLst>
              </p:nvPr>
            </p:nvSpPr>
            <p:spPr>
              <a:xfrm>
                <a:off x="7497361"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5" name="矩形 744">
                <a:extLst>
                  <a:ext uri="{FF2B5EF4-FFF2-40B4-BE49-F238E27FC236}">
                    <a16:creationId xmlns:a16="http://schemas.microsoft.com/office/drawing/2014/main" id="{6C7B09F7-C6DB-A79C-667F-B00C8E872154}"/>
                  </a:ext>
                </a:extLst>
              </p:cNvPr>
              <p:cNvSpPr/>
              <p:nvPr>
                <p:custDataLst>
                  <p:tags r:id="rId35"/>
                </p:custDataLst>
              </p:nvPr>
            </p:nvSpPr>
            <p:spPr>
              <a:xfrm>
                <a:off x="785150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6" name="矩形 745">
                <a:extLst>
                  <a:ext uri="{FF2B5EF4-FFF2-40B4-BE49-F238E27FC236}">
                    <a16:creationId xmlns:a16="http://schemas.microsoft.com/office/drawing/2014/main" id="{12FA8717-9601-ACA2-2753-2738BE77EA30}"/>
                  </a:ext>
                </a:extLst>
              </p:cNvPr>
              <p:cNvSpPr/>
              <p:nvPr>
                <p:custDataLst>
                  <p:tags r:id="rId36"/>
                </p:custDataLst>
              </p:nvPr>
            </p:nvSpPr>
            <p:spPr>
              <a:xfrm>
                <a:off x="8205648"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7" name="矩形 746">
                <a:extLst>
                  <a:ext uri="{FF2B5EF4-FFF2-40B4-BE49-F238E27FC236}">
                    <a16:creationId xmlns:a16="http://schemas.microsoft.com/office/drawing/2014/main" id="{FC145E26-C3DE-F319-0F54-9ED99203619C}"/>
                  </a:ext>
                </a:extLst>
              </p:cNvPr>
              <p:cNvSpPr/>
              <p:nvPr>
                <p:custDataLst>
                  <p:tags r:id="rId37"/>
                </p:custDataLst>
              </p:nvPr>
            </p:nvSpPr>
            <p:spPr>
              <a:xfrm>
                <a:off x="8559791"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8" name="矩形 747">
                <a:extLst>
                  <a:ext uri="{FF2B5EF4-FFF2-40B4-BE49-F238E27FC236}">
                    <a16:creationId xmlns:a16="http://schemas.microsoft.com/office/drawing/2014/main" id="{FB7883E4-2189-A7A5-11CE-4551F2DD7BDA}"/>
                  </a:ext>
                </a:extLst>
              </p:cNvPr>
              <p:cNvSpPr/>
              <p:nvPr>
                <p:custDataLst>
                  <p:tags r:id="rId38"/>
                </p:custDataLst>
              </p:nvPr>
            </p:nvSpPr>
            <p:spPr>
              <a:xfrm>
                <a:off x="8913934"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9" name="矩形 748">
                <a:extLst>
                  <a:ext uri="{FF2B5EF4-FFF2-40B4-BE49-F238E27FC236}">
                    <a16:creationId xmlns:a16="http://schemas.microsoft.com/office/drawing/2014/main" id="{7A411AC9-74C2-C6FB-5FF2-6D9CD0DB03B9}"/>
                  </a:ext>
                </a:extLst>
              </p:cNvPr>
              <p:cNvSpPr/>
              <p:nvPr>
                <p:custDataLst>
                  <p:tags r:id="rId39"/>
                </p:custDataLst>
              </p:nvPr>
            </p:nvSpPr>
            <p:spPr>
              <a:xfrm>
                <a:off x="9268076"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0" name="矩形 749">
                <a:extLst>
                  <a:ext uri="{FF2B5EF4-FFF2-40B4-BE49-F238E27FC236}">
                    <a16:creationId xmlns:a16="http://schemas.microsoft.com/office/drawing/2014/main" id="{A4284563-7D46-28C5-7B59-4254C2466EC1}"/>
                  </a:ext>
                </a:extLst>
              </p:cNvPr>
              <p:cNvSpPr/>
              <p:nvPr>
                <p:custDataLst>
                  <p:tags r:id="rId40"/>
                </p:custDataLst>
              </p:nvPr>
            </p:nvSpPr>
            <p:spPr>
              <a:xfrm>
                <a:off x="9622220" y="1507487"/>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1" name="矩形 750">
                <a:extLst>
                  <a:ext uri="{FF2B5EF4-FFF2-40B4-BE49-F238E27FC236}">
                    <a16:creationId xmlns:a16="http://schemas.microsoft.com/office/drawing/2014/main" id="{53545584-1507-02F0-6C46-3F08131DC766}"/>
                  </a:ext>
                </a:extLst>
              </p:cNvPr>
              <p:cNvSpPr/>
              <p:nvPr>
                <p:custDataLst>
                  <p:tags r:id="rId41"/>
                </p:custDataLst>
              </p:nvPr>
            </p:nvSpPr>
            <p:spPr>
              <a:xfrm>
                <a:off x="9976363" y="1861630"/>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2" name="矩形 751">
                <a:extLst>
                  <a:ext uri="{FF2B5EF4-FFF2-40B4-BE49-F238E27FC236}">
                    <a16:creationId xmlns:a16="http://schemas.microsoft.com/office/drawing/2014/main" id="{686FBD20-945F-C9F9-5BAB-0DA3B84AD2E9}"/>
                  </a:ext>
                </a:extLst>
              </p:cNvPr>
              <p:cNvSpPr/>
              <p:nvPr>
                <p:custDataLst>
                  <p:tags r:id="rId42"/>
                </p:custDataLst>
              </p:nvPr>
            </p:nvSpPr>
            <p:spPr>
              <a:xfrm>
                <a:off x="7497361"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3" name="矩形 752">
                <a:extLst>
                  <a:ext uri="{FF2B5EF4-FFF2-40B4-BE49-F238E27FC236}">
                    <a16:creationId xmlns:a16="http://schemas.microsoft.com/office/drawing/2014/main" id="{85A8C773-F94C-5BB0-8045-1FCBA5F0063E}"/>
                  </a:ext>
                </a:extLst>
              </p:cNvPr>
              <p:cNvSpPr/>
              <p:nvPr>
                <p:custDataLst>
                  <p:tags r:id="rId43"/>
                </p:custDataLst>
              </p:nvPr>
            </p:nvSpPr>
            <p:spPr>
              <a:xfrm>
                <a:off x="785150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4" name="矩形 753">
                <a:extLst>
                  <a:ext uri="{FF2B5EF4-FFF2-40B4-BE49-F238E27FC236}">
                    <a16:creationId xmlns:a16="http://schemas.microsoft.com/office/drawing/2014/main" id="{7D3AFFF3-E150-0AFE-74C6-7D008E26B4D8}"/>
                  </a:ext>
                </a:extLst>
              </p:cNvPr>
              <p:cNvSpPr/>
              <p:nvPr>
                <p:custDataLst>
                  <p:tags r:id="rId44"/>
                </p:custDataLst>
              </p:nvPr>
            </p:nvSpPr>
            <p:spPr>
              <a:xfrm>
                <a:off x="8205648"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5" name="矩形 754">
                <a:extLst>
                  <a:ext uri="{FF2B5EF4-FFF2-40B4-BE49-F238E27FC236}">
                    <a16:creationId xmlns:a16="http://schemas.microsoft.com/office/drawing/2014/main" id="{B0117112-EA9C-1FEA-FBD9-B319327A60F9}"/>
                  </a:ext>
                </a:extLst>
              </p:cNvPr>
              <p:cNvSpPr/>
              <p:nvPr>
                <p:custDataLst>
                  <p:tags r:id="rId45"/>
                </p:custDataLst>
              </p:nvPr>
            </p:nvSpPr>
            <p:spPr>
              <a:xfrm>
                <a:off x="8559791"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6" name="矩形 755">
                <a:extLst>
                  <a:ext uri="{FF2B5EF4-FFF2-40B4-BE49-F238E27FC236}">
                    <a16:creationId xmlns:a16="http://schemas.microsoft.com/office/drawing/2014/main" id="{FC95120E-4130-3EF5-0B15-36E42154C31D}"/>
                  </a:ext>
                </a:extLst>
              </p:cNvPr>
              <p:cNvSpPr/>
              <p:nvPr>
                <p:custDataLst>
                  <p:tags r:id="rId46"/>
                </p:custDataLst>
              </p:nvPr>
            </p:nvSpPr>
            <p:spPr>
              <a:xfrm>
                <a:off x="8913934"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7" name="矩形 756">
                <a:extLst>
                  <a:ext uri="{FF2B5EF4-FFF2-40B4-BE49-F238E27FC236}">
                    <a16:creationId xmlns:a16="http://schemas.microsoft.com/office/drawing/2014/main" id="{90992E8D-102B-B036-DC68-084CC86960D8}"/>
                  </a:ext>
                </a:extLst>
              </p:cNvPr>
              <p:cNvSpPr/>
              <p:nvPr>
                <p:custDataLst>
                  <p:tags r:id="rId47"/>
                </p:custDataLst>
              </p:nvPr>
            </p:nvSpPr>
            <p:spPr>
              <a:xfrm>
                <a:off x="9268076"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8" name="矩形 757">
                <a:extLst>
                  <a:ext uri="{FF2B5EF4-FFF2-40B4-BE49-F238E27FC236}">
                    <a16:creationId xmlns:a16="http://schemas.microsoft.com/office/drawing/2014/main" id="{73553C5E-BA81-1494-015C-7C1C9B1BF1B9}"/>
                  </a:ext>
                </a:extLst>
              </p:cNvPr>
              <p:cNvSpPr/>
              <p:nvPr>
                <p:custDataLst>
                  <p:tags r:id="rId48"/>
                </p:custDataLst>
              </p:nvPr>
            </p:nvSpPr>
            <p:spPr>
              <a:xfrm>
                <a:off x="9622220" y="2215773"/>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9" name="矩形 758">
                <a:extLst>
                  <a:ext uri="{FF2B5EF4-FFF2-40B4-BE49-F238E27FC236}">
                    <a16:creationId xmlns:a16="http://schemas.microsoft.com/office/drawing/2014/main" id="{6D6480F9-1CF7-3DCC-E2A3-6E36BD07F6AA}"/>
                  </a:ext>
                </a:extLst>
              </p:cNvPr>
              <p:cNvSpPr/>
              <p:nvPr>
                <p:custDataLst>
                  <p:tags r:id="rId49"/>
                </p:custDataLst>
              </p:nvPr>
            </p:nvSpPr>
            <p:spPr>
              <a:xfrm>
                <a:off x="9976363" y="2569916"/>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0" name="矩形 759">
                <a:extLst>
                  <a:ext uri="{FF2B5EF4-FFF2-40B4-BE49-F238E27FC236}">
                    <a16:creationId xmlns:a16="http://schemas.microsoft.com/office/drawing/2014/main" id="{3583C5E0-AEE5-AFC1-2F41-2964E03787EC}"/>
                  </a:ext>
                </a:extLst>
              </p:cNvPr>
              <p:cNvSpPr/>
              <p:nvPr>
                <p:custDataLst>
                  <p:tags r:id="rId50"/>
                </p:custDataLst>
              </p:nvPr>
            </p:nvSpPr>
            <p:spPr>
              <a:xfrm>
                <a:off x="7497361"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1" name="矩形 760">
                <a:extLst>
                  <a:ext uri="{FF2B5EF4-FFF2-40B4-BE49-F238E27FC236}">
                    <a16:creationId xmlns:a16="http://schemas.microsoft.com/office/drawing/2014/main" id="{34455D4F-9034-9888-FFF7-E5A40D1255D9}"/>
                  </a:ext>
                </a:extLst>
              </p:cNvPr>
              <p:cNvSpPr/>
              <p:nvPr>
                <p:custDataLst>
                  <p:tags r:id="rId51"/>
                </p:custDataLst>
              </p:nvPr>
            </p:nvSpPr>
            <p:spPr>
              <a:xfrm>
                <a:off x="785150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2" name="矩形 761">
                <a:extLst>
                  <a:ext uri="{FF2B5EF4-FFF2-40B4-BE49-F238E27FC236}">
                    <a16:creationId xmlns:a16="http://schemas.microsoft.com/office/drawing/2014/main" id="{07059D07-9D89-77F7-343A-104DB7C805B6}"/>
                  </a:ext>
                </a:extLst>
              </p:cNvPr>
              <p:cNvSpPr/>
              <p:nvPr>
                <p:custDataLst>
                  <p:tags r:id="rId52"/>
                </p:custDataLst>
              </p:nvPr>
            </p:nvSpPr>
            <p:spPr>
              <a:xfrm>
                <a:off x="8205648"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3" name="矩形 762">
                <a:extLst>
                  <a:ext uri="{FF2B5EF4-FFF2-40B4-BE49-F238E27FC236}">
                    <a16:creationId xmlns:a16="http://schemas.microsoft.com/office/drawing/2014/main" id="{8D08D7DC-E7D0-C2A2-F403-9B31798FAEFD}"/>
                  </a:ext>
                </a:extLst>
              </p:cNvPr>
              <p:cNvSpPr/>
              <p:nvPr>
                <p:custDataLst>
                  <p:tags r:id="rId53"/>
                </p:custDataLst>
              </p:nvPr>
            </p:nvSpPr>
            <p:spPr>
              <a:xfrm>
                <a:off x="8559791"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4" name="矩形 763">
                <a:extLst>
                  <a:ext uri="{FF2B5EF4-FFF2-40B4-BE49-F238E27FC236}">
                    <a16:creationId xmlns:a16="http://schemas.microsoft.com/office/drawing/2014/main" id="{D0E288D4-092B-89FB-362F-BF5A53B766C0}"/>
                  </a:ext>
                </a:extLst>
              </p:cNvPr>
              <p:cNvSpPr/>
              <p:nvPr>
                <p:custDataLst>
                  <p:tags r:id="rId54"/>
                </p:custDataLst>
              </p:nvPr>
            </p:nvSpPr>
            <p:spPr>
              <a:xfrm>
                <a:off x="8913934"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5" name="矩形 764">
                <a:extLst>
                  <a:ext uri="{FF2B5EF4-FFF2-40B4-BE49-F238E27FC236}">
                    <a16:creationId xmlns:a16="http://schemas.microsoft.com/office/drawing/2014/main" id="{F2146399-C433-E5C0-DA98-F940BD679ACA}"/>
                  </a:ext>
                </a:extLst>
              </p:cNvPr>
              <p:cNvSpPr/>
              <p:nvPr>
                <p:custDataLst>
                  <p:tags r:id="rId55"/>
                </p:custDataLst>
              </p:nvPr>
            </p:nvSpPr>
            <p:spPr>
              <a:xfrm>
                <a:off x="9268076"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6" name="矩形 765">
                <a:extLst>
                  <a:ext uri="{FF2B5EF4-FFF2-40B4-BE49-F238E27FC236}">
                    <a16:creationId xmlns:a16="http://schemas.microsoft.com/office/drawing/2014/main" id="{6A3B4EEE-E5BF-CF99-D65F-2BFAE5291747}"/>
                  </a:ext>
                </a:extLst>
              </p:cNvPr>
              <p:cNvSpPr/>
              <p:nvPr>
                <p:custDataLst>
                  <p:tags r:id="rId56"/>
                </p:custDataLst>
              </p:nvPr>
            </p:nvSpPr>
            <p:spPr>
              <a:xfrm>
                <a:off x="9622220" y="292406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7" name="矩形 766">
                <a:extLst>
                  <a:ext uri="{FF2B5EF4-FFF2-40B4-BE49-F238E27FC236}">
                    <a16:creationId xmlns:a16="http://schemas.microsoft.com/office/drawing/2014/main" id="{C84F8050-FDD0-242B-AB63-2870C5539CD9}"/>
                  </a:ext>
                </a:extLst>
              </p:cNvPr>
              <p:cNvSpPr/>
              <p:nvPr>
                <p:custDataLst>
                  <p:tags r:id="rId57"/>
                </p:custDataLst>
              </p:nvPr>
            </p:nvSpPr>
            <p:spPr>
              <a:xfrm>
                <a:off x="9976363" y="3278201"/>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8" name="矩形 767">
                <a:extLst>
                  <a:ext uri="{FF2B5EF4-FFF2-40B4-BE49-F238E27FC236}">
                    <a16:creationId xmlns:a16="http://schemas.microsoft.com/office/drawing/2014/main" id="{C365D591-4617-6C0E-D0BD-ED446F497650}"/>
                  </a:ext>
                </a:extLst>
              </p:cNvPr>
              <p:cNvSpPr/>
              <p:nvPr>
                <p:custDataLst>
                  <p:tags r:id="rId58"/>
                </p:custDataLst>
              </p:nvPr>
            </p:nvSpPr>
            <p:spPr>
              <a:xfrm>
                <a:off x="7497361"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9" name="矩形 768">
                <a:extLst>
                  <a:ext uri="{FF2B5EF4-FFF2-40B4-BE49-F238E27FC236}">
                    <a16:creationId xmlns:a16="http://schemas.microsoft.com/office/drawing/2014/main" id="{1B70EDF3-5F11-7480-2E0E-2681EAC0DA05}"/>
                  </a:ext>
                </a:extLst>
              </p:cNvPr>
              <p:cNvSpPr/>
              <p:nvPr>
                <p:custDataLst>
                  <p:tags r:id="rId59"/>
                </p:custDataLst>
              </p:nvPr>
            </p:nvSpPr>
            <p:spPr>
              <a:xfrm>
                <a:off x="785150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0" name="矩形 769">
                <a:extLst>
                  <a:ext uri="{FF2B5EF4-FFF2-40B4-BE49-F238E27FC236}">
                    <a16:creationId xmlns:a16="http://schemas.microsoft.com/office/drawing/2014/main" id="{81164639-39BC-31BB-FEFB-2BE0E3C4D563}"/>
                  </a:ext>
                </a:extLst>
              </p:cNvPr>
              <p:cNvSpPr/>
              <p:nvPr>
                <p:custDataLst>
                  <p:tags r:id="rId60"/>
                </p:custDataLst>
              </p:nvPr>
            </p:nvSpPr>
            <p:spPr>
              <a:xfrm>
                <a:off x="8205648"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1" name="矩形 770">
                <a:extLst>
                  <a:ext uri="{FF2B5EF4-FFF2-40B4-BE49-F238E27FC236}">
                    <a16:creationId xmlns:a16="http://schemas.microsoft.com/office/drawing/2014/main" id="{4EB85366-63F4-230B-CEE9-296CE26C1CAA}"/>
                  </a:ext>
                </a:extLst>
              </p:cNvPr>
              <p:cNvSpPr/>
              <p:nvPr>
                <p:custDataLst>
                  <p:tags r:id="rId61"/>
                </p:custDataLst>
              </p:nvPr>
            </p:nvSpPr>
            <p:spPr>
              <a:xfrm>
                <a:off x="8559791"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2" name="矩形 771">
                <a:extLst>
                  <a:ext uri="{FF2B5EF4-FFF2-40B4-BE49-F238E27FC236}">
                    <a16:creationId xmlns:a16="http://schemas.microsoft.com/office/drawing/2014/main" id="{88952AC6-1F28-44E8-5FAC-00135A576812}"/>
                  </a:ext>
                </a:extLst>
              </p:cNvPr>
              <p:cNvSpPr/>
              <p:nvPr>
                <p:custDataLst>
                  <p:tags r:id="rId62"/>
                </p:custDataLst>
              </p:nvPr>
            </p:nvSpPr>
            <p:spPr>
              <a:xfrm>
                <a:off x="8913934"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3" name="矩形 772">
                <a:extLst>
                  <a:ext uri="{FF2B5EF4-FFF2-40B4-BE49-F238E27FC236}">
                    <a16:creationId xmlns:a16="http://schemas.microsoft.com/office/drawing/2014/main" id="{9924D41C-CA57-35C8-F34C-7188816D32A1}"/>
                  </a:ext>
                </a:extLst>
              </p:cNvPr>
              <p:cNvSpPr/>
              <p:nvPr>
                <p:custDataLst>
                  <p:tags r:id="rId63"/>
                </p:custDataLst>
              </p:nvPr>
            </p:nvSpPr>
            <p:spPr>
              <a:xfrm>
                <a:off x="9268076"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4" name="矩形 773">
                <a:extLst>
                  <a:ext uri="{FF2B5EF4-FFF2-40B4-BE49-F238E27FC236}">
                    <a16:creationId xmlns:a16="http://schemas.microsoft.com/office/drawing/2014/main" id="{7941C553-BC51-308E-F315-769DE0FCD28E}"/>
                  </a:ext>
                </a:extLst>
              </p:cNvPr>
              <p:cNvSpPr/>
              <p:nvPr>
                <p:custDataLst>
                  <p:tags r:id="rId64"/>
                </p:custDataLst>
              </p:nvPr>
            </p:nvSpPr>
            <p:spPr>
              <a:xfrm>
                <a:off x="9622220" y="3632345"/>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5" name="矩形 774">
                <a:extLst>
                  <a:ext uri="{FF2B5EF4-FFF2-40B4-BE49-F238E27FC236}">
                    <a16:creationId xmlns:a16="http://schemas.microsoft.com/office/drawing/2014/main" id="{4B5C34B8-DC48-2CEA-F459-334737BF2632}"/>
                  </a:ext>
                </a:extLst>
              </p:cNvPr>
              <p:cNvSpPr/>
              <p:nvPr>
                <p:custDataLst>
                  <p:tags r:id="rId65"/>
                </p:custDataLst>
              </p:nvPr>
            </p:nvSpPr>
            <p:spPr>
              <a:xfrm>
                <a:off x="9976363" y="3986488"/>
                <a:ext cx="354143" cy="354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11" name="群組 710">
              <a:extLst>
                <a:ext uri="{FF2B5EF4-FFF2-40B4-BE49-F238E27FC236}">
                  <a16:creationId xmlns:a16="http://schemas.microsoft.com/office/drawing/2014/main" id="{E65AC520-6C53-65B8-0AF6-50FD6532165A}"/>
                </a:ext>
              </a:extLst>
            </p:cNvPr>
            <p:cNvGrpSpPr/>
            <p:nvPr/>
          </p:nvGrpSpPr>
          <p:grpSpPr>
            <a:xfrm>
              <a:off x="8528261" y="2647717"/>
              <a:ext cx="1566476" cy="1566474"/>
              <a:chOff x="7497361" y="1507487"/>
              <a:chExt cx="2833145" cy="2833144"/>
            </a:xfrm>
            <a:solidFill>
              <a:schemeClr val="tx1"/>
            </a:solidFill>
          </p:grpSpPr>
          <p:sp>
            <p:nvSpPr>
              <p:cNvPr id="712" name="橢圓 711">
                <a:extLst>
                  <a:ext uri="{FF2B5EF4-FFF2-40B4-BE49-F238E27FC236}">
                    <a16:creationId xmlns:a16="http://schemas.microsoft.com/office/drawing/2014/main" id="{B6FC4F08-40CB-D883-5E94-64CBEB642EDC}"/>
                  </a:ext>
                </a:extLst>
              </p:cNvPr>
              <p:cNvSpPr/>
              <p:nvPr>
                <p:custDataLst>
                  <p:tags r:id="rId2"/>
                </p:custDataLst>
              </p:nvPr>
            </p:nvSpPr>
            <p:spPr>
              <a:xfrm>
                <a:off x="785150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3" name="橢圓 712">
                <a:extLst>
                  <a:ext uri="{FF2B5EF4-FFF2-40B4-BE49-F238E27FC236}">
                    <a16:creationId xmlns:a16="http://schemas.microsoft.com/office/drawing/2014/main" id="{8912C4A2-2A21-E953-95F7-D1138688C60C}"/>
                  </a:ext>
                </a:extLst>
              </p:cNvPr>
              <p:cNvSpPr/>
              <p:nvPr>
                <p:custDataLst>
                  <p:tags r:id="rId3"/>
                </p:custDataLst>
              </p:nvPr>
            </p:nvSpPr>
            <p:spPr>
              <a:xfrm>
                <a:off x="7497361"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4" name="橢圓 713">
                <a:extLst>
                  <a:ext uri="{FF2B5EF4-FFF2-40B4-BE49-F238E27FC236}">
                    <a16:creationId xmlns:a16="http://schemas.microsoft.com/office/drawing/2014/main" id="{D159FAC1-020D-7204-DA7A-4E5023ED6110}"/>
                  </a:ext>
                </a:extLst>
              </p:cNvPr>
              <p:cNvSpPr/>
              <p:nvPr>
                <p:custDataLst>
                  <p:tags r:id="rId4"/>
                </p:custDataLst>
              </p:nvPr>
            </p:nvSpPr>
            <p:spPr>
              <a:xfrm>
                <a:off x="8559791"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5" name="橢圓 714">
                <a:extLst>
                  <a:ext uri="{FF2B5EF4-FFF2-40B4-BE49-F238E27FC236}">
                    <a16:creationId xmlns:a16="http://schemas.microsoft.com/office/drawing/2014/main" id="{6DE42623-CE15-9A76-9A1F-E4BE01CE24E0}"/>
                  </a:ext>
                </a:extLst>
              </p:cNvPr>
              <p:cNvSpPr/>
              <p:nvPr>
                <p:custDataLst>
                  <p:tags r:id="rId5"/>
                </p:custDataLst>
              </p:nvPr>
            </p:nvSpPr>
            <p:spPr>
              <a:xfrm>
                <a:off x="8205648"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6" name="橢圓 715">
                <a:extLst>
                  <a:ext uri="{FF2B5EF4-FFF2-40B4-BE49-F238E27FC236}">
                    <a16:creationId xmlns:a16="http://schemas.microsoft.com/office/drawing/2014/main" id="{1D57726D-7536-F82B-7E65-03B9B67A9C29}"/>
                  </a:ext>
                </a:extLst>
              </p:cNvPr>
              <p:cNvSpPr/>
              <p:nvPr>
                <p:custDataLst>
                  <p:tags r:id="rId6"/>
                </p:custDataLst>
              </p:nvPr>
            </p:nvSpPr>
            <p:spPr>
              <a:xfrm>
                <a:off x="9268076"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7" name="橢圓 716">
                <a:extLst>
                  <a:ext uri="{FF2B5EF4-FFF2-40B4-BE49-F238E27FC236}">
                    <a16:creationId xmlns:a16="http://schemas.microsoft.com/office/drawing/2014/main" id="{EDA099B5-B5FD-82AC-D9DF-8CD81D23902A}"/>
                  </a:ext>
                </a:extLst>
              </p:cNvPr>
              <p:cNvSpPr/>
              <p:nvPr>
                <p:custDataLst>
                  <p:tags r:id="rId7"/>
                </p:custDataLst>
              </p:nvPr>
            </p:nvSpPr>
            <p:spPr>
              <a:xfrm>
                <a:off x="8913934"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8" name="橢圓 717">
                <a:extLst>
                  <a:ext uri="{FF2B5EF4-FFF2-40B4-BE49-F238E27FC236}">
                    <a16:creationId xmlns:a16="http://schemas.microsoft.com/office/drawing/2014/main" id="{36163B83-8FDE-BCBF-5539-9972A2F4F087}"/>
                  </a:ext>
                </a:extLst>
              </p:cNvPr>
              <p:cNvSpPr/>
              <p:nvPr>
                <p:custDataLst>
                  <p:tags r:id="rId8"/>
                </p:custDataLst>
              </p:nvPr>
            </p:nvSpPr>
            <p:spPr>
              <a:xfrm>
                <a:off x="9976363" y="1507487"/>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9" name="橢圓 718">
                <a:extLst>
                  <a:ext uri="{FF2B5EF4-FFF2-40B4-BE49-F238E27FC236}">
                    <a16:creationId xmlns:a16="http://schemas.microsoft.com/office/drawing/2014/main" id="{70BBEB47-D080-014B-7288-189788EF3CE2}"/>
                  </a:ext>
                </a:extLst>
              </p:cNvPr>
              <p:cNvSpPr/>
              <p:nvPr>
                <p:custDataLst>
                  <p:tags r:id="rId9"/>
                </p:custDataLst>
              </p:nvPr>
            </p:nvSpPr>
            <p:spPr>
              <a:xfrm>
                <a:off x="9622220" y="1861630"/>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0" name="橢圓 719">
                <a:extLst>
                  <a:ext uri="{FF2B5EF4-FFF2-40B4-BE49-F238E27FC236}">
                    <a16:creationId xmlns:a16="http://schemas.microsoft.com/office/drawing/2014/main" id="{430EBFC3-23F7-C2FB-1C3B-D536753B6720}"/>
                  </a:ext>
                </a:extLst>
              </p:cNvPr>
              <p:cNvSpPr/>
              <p:nvPr>
                <p:custDataLst>
                  <p:tags r:id="rId10"/>
                </p:custDataLst>
              </p:nvPr>
            </p:nvSpPr>
            <p:spPr>
              <a:xfrm>
                <a:off x="785150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1" name="橢圓 720">
                <a:extLst>
                  <a:ext uri="{FF2B5EF4-FFF2-40B4-BE49-F238E27FC236}">
                    <a16:creationId xmlns:a16="http://schemas.microsoft.com/office/drawing/2014/main" id="{DA5E46F9-EB70-95E0-3B42-BDB51FD94B52}"/>
                  </a:ext>
                </a:extLst>
              </p:cNvPr>
              <p:cNvSpPr/>
              <p:nvPr>
                <p:custDataLst>
                  <p:tags r:id="rId11"/>
                </p:custDataLst>
              </p:nvPr>
            </p:nvSpPr>
            <p:spPr>
              <a:xfrm>
                <a:off x="7497361"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2" name="橢圓 721">
                <a:extLst>
                  <a:ext uri="{FF2B5EF4-FFF2-40B4-BE49-F238E27FC236}">
                    <a16:creationId xmlns:a16="http://schemas.microsoft.com/office/drawing/2014/main" id="{6FA3CEF6-7B2F-3C7A-2C08-0D99A1432BCB}"/>
                  </a:ext>
                </a:extLst>
              </p:cNvPr>
              <p:cNvSpPr/>
              <p:nvPr>
                <p:custDataLst>
                  <p:tags r:id="rId12"/>
                </p:custDataLst>
              </p:nvPr>
            </p:nvSpPr>
            <p:spPr>
              <a:xfrm>
                <a:off x="8559791"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3" name="橢圓 722">
                <a:extLst>
                  <a:ext uri="{FF2B5EF4-FFF2-40B4-BE49-F238E27FC236}">
                    <a16:creationId xmlns:a16="http://schemas.microsoft.com/office/drawing/2014/main" id="{02DD563D-C568-28EE-8DD0-19DABE50B625}"/>
                  </a:ext>
                </a:extLst>
              </p:cNvPr>
              <p:cNvSpPr/>
              <p:nvPr>
                <p:custDataLst>
                  <p:tags r:id="rId13"/>
                </p:custDataLst>
              </p:nvPr>
            </p:nvSpPr>
            <p:spPr>
              <a:xfrm>
                <a:off x="8205648"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4" name="橢圓 723">
                <a:extLst>
                  <a:ext uri="{FF2B5EF4-FFF2-40B4-BE49-F238E27FC236}">
                    <a16:creationId xmlns:a16="http://schemas.microsoft.com/office/drawing/2014/main" id="{07EF2A5A-ED81-F3ED-081E-5ECC1A985B44}"/>
                  </a:ext>
                </a:extLst>
              </p:cNvPr>
              <p:cNvSpPr/>
              <p:nvPr>
                <p:custDataLst>
                  <p:tags r:id="rId14"/>
                </p:custDataLst>
              </p:nvPr>
            </p:nvSpPr>
            <p:spPr>
              <a:xfrm>
                <a:off x="9268076"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5" name="橢圓 724">
                <a:extLst>
                  <a:ext uri="{FF2B5EF4-FFF2-40B4-BE49-F238E27FC236}">
                    <a16:creationId xmlns:a16="http://schemas.microsoft.com/office/drawing/2014/main" id="{073F29E3-EC7A-CF79-8820-1DAB0CE89901}"/>
                  </a:ext>
                </a:extLst>
              </p:cNvPr>
              <p:cNvSpPr/>
              <p:nvPr>
                <p:custDataLst>
                  <p:tags r:id="rId15"/>
                </p:custDataLst>
              </p:nvPr>
            </p:nvSpPr>
            <p:spPr>
              <a:xfrm>
                <a:off x="8913934"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6" name="橢圓 725">
                <a:extLst>
                  <a:ext uri="{FF2B5EF4-FFF2-40B4-BE49-F238E27FC236}">
                    <a16:creationId xmlns:a16="http://schemas.microsoft.com/office/drawing/2014/main" id="{73FA6AF5-BD8B-869A-C739-E3476F5DB4AF}"/>
                  </a:ext>
                </a:extLst>
              </p:cNvPr>
              <p:cNvSpPr/>
              <p:nvPr>
                <p:custDataLst>
                  <p:tags r:id="rId16"/>
                </p:custDataLst>
              </p:nvPr>
            </p:nvSpPr>
            <p:spPr>
              <a:xfrm>
                <a:off x="9976363" y="2215773"/>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7" name="橢圓 726">
                <a:extLst>
                  <a:ext uri="{FF2B5EF4-FFF2-40B4-BE49-F238E27FC236}">
                    <a16:creationId xmlns:a16="http://schemas.microsoft.com/office/drawing/2014/main" id="{5D035767-2D93-D7E3-09AC-0F6F93EBDD9A}"/>
                  </a:ext>
                </a:extLst>
              </p:cNvPr>
              <p:cNvSpPr/>
              <p:nvPr>
                <p:custDataLst>
                  <p:tags r:id="rId17"/>
                </p:custDataLst>
              </p:nvPr>
            </p:nvSpPr>
            <p:spPr>
              <a:xfrm>
                <a:off x="9622220" y="2569916"/>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8" name="橢圓 727">
                <a:extLst>
                  <a:ext uri="{FF2B5EF4-FFF2-40B4-BE49-F238E27FC236}">
                    <a16:creationId xmlns:a16="http://schemas.microsoft.com/office/drawing/2014/main" id="{DFD1CFD8-9248-E68C-ED05-E54F3B0130A1}"/>
                  </a:ext>
                </a:extLst>
              </p:cNvPr>
              <p:cNvSpPr/>
              <p:nvPr>
                <p:custDataLst>
                  <p:tags r:id="rId18"/>
                </p:custDataLst>
              </p:nvPr>
            </p:nvSpPr>
            <p:spPr>
              <a:xfrm>
                <a:off x="785150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9" name="橢圓 728">
                <a:extLst>
                  <a:ext uri="{FF2B5EF4-FFF2-40B4-BE49-F238E27FC236}">
                    <a16:creationId xmlns:a16="http://schemas.microsoft.com/office/drawing/2014/main" id="{3AD15554-314B-BDF4-98E7-6741A261D2A7}"/>
                  </a:ext>
                </a:extLst>
              </p:cNvPr>
              <p:cNvSpPr/>
              <p:nvPr>
                <p:custDataLst>
                  <p:tags r:id="rId19"/>
                </p:custDataLst>
              </p:nvPr>
            </p:nvSpPr>
            <p:spPr>
              <a:xfrm>
                <a:off x="7497361"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0" name="橢圓 729">
                <a:extLst>
                  <a:ext uri="{FF2B5EF4-FFF2-40B4-BE49-F238E27FC236}">
                    <a16:creationId xmlns:a16="http://schemas.microsoft.com/office/drawing/2014/main" id="{4309C71F-B1AB-C4D8-4864-42B3707F673F}"/>
                  </a:ext>
                </a:extLst>
              </p:cNvPr>
              <p:cNvSpPr/>
              <p:nvPr>
                <p:custDataLst>
                  <p:tags r:id="rId20"/>
                </p:custDataLst>
              </p:nvPr>
            </p:nvSpPr>
            <p:spPr>
              <a:xfrm>
                <a:off x="8559791"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1" name="橢圓 730">
                <a:extLst>
                  <a:ext uri="{FF2B5EF4-FFF2-40B4-BE49-F238E27FC236}">
                    <a16:creationId xmlns:a16="http://schemas.microsoft.com/office/drawing/2014/main" id="{999A2AE5-BC82-E737-7B64-4070617F760C}"/>
                  </a:ext>
                </a:extLst>
              </p:cNvPr>
              <p:cNvSpPr/>
              <p:nvPr>
                <p:custDataLst>
                  <p:tags r:id="rId21"/>
                </p:custDataLst>
              </p:nvPr>
            </p:nvSpPr>
            <p:spPr>
              <a:xfrm>
                <a:off x="8205648"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2" name="橢圓 731">
                <a:extLst>
                  <a:ext uri="{FF2B5EF4-FFF2-40B4-BE49-F238E27FC236}">
                    <a16:creationId xmlns:a16="http://schemas.microsoft.com/office/drawing/2014/main" id="{F00104BE-1C8E-F152-A906-09C8D7493989}"/>
                  </a:ext>
                </a:extLst>
              </p:cNvPr>
              <p:cNvSpPr/>
              <p:nvPr>
                <p:custDataLst>
                  <p:tags r:id="rId22"/>
                </p:custDataLst>
              </p:nvPr>
            </p:nvSpPr>
            <p:spPr>
              <a:xfrm>
                <a:off x="9268076"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3" name="橢圓 732">
                <a:extLst>
                  <a:ext uri="{FF2B5EF4-FFF2-40B4-BE49-F238E27FC236}">
                    <a16:creationId xmlns:a16="http://schemas.microsoft.com/office/drawing/2014/main" id="{8C3C8026-FD80-F2FB-A1AD-F6DF439F93A2}"/>
                  </a:ext>
                </a:extLst>
              </p:cNvPr>
              <p:cNvSpPr/>
              <p:nvPr>
                <p:custDataLst>
                  <p:tags r:id="rId23"/>
                </p:custDataLst>
              </p:nvPr>
            </p:nvSpPr>
            <p:spPr>
              <a:xfrm>
                <a:off x="8913934"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4" name="橢圓 733">
                <a:extLst>
                  <a:ext uri="{FF2B5EF4-FFF2-40B4-BE49-F238E27FC236}">
                    <a16:creationId xmlns:a16="http://schemas.microsoft.com/office/drawing/2014/main" id="{66C48E48-AD7F-E39D-40E3-8102C0149431}"/>
                  </a:ext>
                </a:extLst>
              </p:cNvPr>
              <p:cNvSpPr/>
              <p:nvPr>
                <p:custDataLst>
                  <p:tags r:id="rId24"/>
                </p:custDataLst>
              </p:nvPr>
            </p:nvSpPr>
            <p:spPr>
              <a:xfrm>
                <a:off x="9976363" y="292406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5" name="橢圓 734">
                <a:extLst>
                  <a:ext uri="{FF2B5EF4-FFF2-40B4-BE49-F238E27FC236}">
                    <a16:creationId xmlns:a16="http://schemas.microsoft.com/office/drawing/2014/main" id="{C38A3729-089C-5456-B05F-7823C60859DC}"/>
                  </a:ext>
                </a:extLst>
              </p:cNvPr>
              <p:cNvSpPr/>
              <p:nvPr>
                <p:custDataLst>
                  <p:tags r:id="rId25"/>
                </p:custDataLst>
              </p:nvPr>
            </p:nvSpPr>
            <p:spPr>
              <a:xfrm>
                <a:off x="9622220" y="3278201"/>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6" name="橢圓 735">
                <a:extLst>
                  <a:ext uri="{FF2B5EF4-FFF2-40B4-BE49-F238E27FC236}">
                    <a16:creationId xmlns:a16="http://schemas.microsoft.com/office/drawing/2014/main" id="{D9FA00F9-5462-F940-1DB3-552FFADCA2C7}"/>
                  </a:ext>
                </a:extLst>
              </p:cNvPr>
              <p:cNvSpPr/>
              <p:nvPr>
                <p:custDataLst>
                  <p:tags r:id="rId26"/>
                </p:custDataLst>
              </p:nvPr>
            </p:nvSpPr>
            <p:spPr>
              <a:xfrm>
                <a:off x="785150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7" name="橢圓 736">
                <a:extLst>
                  <a:ext uri="{FF2B5EF4-FFF2-40B4-BE49-F238E27FC236}">
                    <a16:creationId xmlns:a16="http://schemas.microsoft.com/office/drawing/2014/main" id="{4A53BDEA-4025-55AE-A496-B497EFD35DFF}"/>
                  </a:ext>
                </a:extLst>
              </p:cNvPr>
              <p:cNvSpPr/>
              <p:nvPr>
                <p:custDataLst>
                  <p:tags r:id="rId27"/>
                </p:custDataLst>
              </p:nvPr>
            </p:nvSpPr>
            <p:spPr>
              <a:xfrm>
                <a:off x="7497361"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8" name="橢圓 737">
                <a:extLst>
                  <a:ext uri="{FF2B5EF4-FFF2-40B4-BE49-F238E27FC236}">
                    <a16:creationId xmlns:a16="http://schemas.microsoft.com/office/drawing/2014/main" id="{14AFB3FE-9ECA-7BBE-018C-CEBD36DAC281}"/>
                  </a:ext>
                </a:extLst>
              </p:cNvPr>
              <p:cNvSpPr/>
              <p:nvPr>
                <p:custDataLst>
                  <p:tags r:id="rId28"/>
                </p:custDataLst>
              </p:nvPr>
            </p:nvSpPr>
            <p:spPr>
              <a:xfrm>
                <a:off x="8559791"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9" name="橢圓 738">
                <a:extLst>
                  <a:ext uri="{FF2B5EF4-FFF2-40B4-BE49-F238E27FC236}">
                    <a16:creationId xmlns:a16="http://schemas.microsoft.com/office/drawing/2014/main" id="{8922D419-FFEC-7DFC-BD63-2392ED113EE5}"/>
                  </a:ext>
                </a:extLst>
              </p:cNvPr>
              <p:cNvSpPr/>
              <p:nvPr>
                <p:custDataLst>
                  <p:tags r:id="rId29"/>
                </p:custDataLst>
              </p:nvPr>
            </p:nvSpPr>
            <p:spPr>
              <a:xfrm>
                <a:off x="8205648"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0" name="橢圓 739">
                <a:extLst>
                  <a:ext uri="{FF2B5EF4-FFF2-40B4-BE49-F238E27FC236}">
                    <a16:creationId xmlns:a16="http://schemas.microsoft.com/office/drawing/2014/main" id="{8C7297EB-50DF-5EF4-CDD9-9197236CA32F}"/>
                  </a:ext>
                </a:extLst>
              </p:cNvPr>
              <p:cNvSpPr/>
              <p:nvPr>
                <p:custDataLst>
                  <p:tags r:id="rId30"/>
                </p:custDataLst>
              </p:nvPr>
            </p:nvSpPr>
            <p:spPr>
              <a:xfrm>
                <a:off x="9268076"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1" name="橢圓 740">
                <a:extLst>
                  <a:ext uri="{FF2B5EF4-FFF2-40B4-BE49-F238E27FC236}">
                    <a16:creationId xmlns:a16="http://schemas.microsoft.com/office/drawing/2014/main" id="{CD5E4F7C-0E2A-BAD9-91EB-8238B0C92968}"/>
                  </a:ext>
                </a:extLst>
              </p:cNvPr>
              <p:cNvSpPr/>
              <p:nvPr>
                <p:custDataLst>
                  <p:tags r:id="rId31"/>
                </p:custDataLst>
              </p:nvPr>
            </p:nvSpPr>
            <p:spPr>
              <a:xfrm>
                <a:off x="8913934"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2" name="橢圓 741">
                <a:extLst>
                  <a:ext uri="{FF2B5EF4-FFF2-40B4-BE49-F238E27FC236}">
                    <a16:creationId xmlns:a16="http://schemas.microsoft.com/office/drawing/2014/main" id="{EBC7F531-41FF-7718-0A04-3128C503859D}"/>
                  </a:ext>
                </a:extLst>
              </p:cNvPr>
              <p:cNvSpPr/>
              <p:nvPr>
                <p:custDataLst>
                  <p:tags r:id="rId32"/>
                </p:custDataLst>
              </p:nvPr>
            </p:nvSpPr>
            <p:spPr>
              <a:xfrm>
                <a:off x="9976363" y="3632345"/>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3" name="橢圓 742">
                <a:extLst>
                  <a:ext uri="{FF2B5EF4-FFF2-40B4-BE49-F238E27FC236}">
                    <a16:creationId xmlns:a16="http://schemas.microsoft.com/office/drawing/2014/main" id="{83E49836-FB7C-0034-F250-AA32F49A4768}"/>
                  </a:ext>
                </a:extLst>
              </p:cNvPr>
              <p:cNvSpPr/>
              <p:nvPr>
                <p:custDataLst>
                  <p:tags r:id="rId33"/>
                </p:custDataLst>
              </p:nvPr>
            </p:nvSpPr>
            <p:spPr>
              <a:xfrm>
                <a:off x="9622220" y="3986488"/>
                <a:ext cx="354143" cy="354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2700009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0349"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445616"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Tree>
    <p:custDataLst>
      <p:tags r:id="rId1"/>
    </p:custDataLst>
    <p:extLst>
      <p:ext uri="{BB962C8B-B14F-4D97-AF65-F5344CB8AC3E}">
        <p14:creationId xmlns:p14="http://schemas.microsoft.com/office/powerpoint/2010/main" val="4141884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橢圓 5">
            <a:extLst>
              <a:ext uri="{FF2B5EF4-FFF2-40B4-BE49-F238E27FC236}">
                <a16:creationId xmlns:a16="http://schemas.microsoft.com/office/drawing/2014/main" id="{2F709847-CAA3-330B-5012-8AE29AEDE3ED}"/>
              </a:ext>
            </a:extLst>
          </p:cNvPr>
          <p:cNvSpPr/>
          <p:nvPr/>
        </p:nvSpPr>
        <p:spPr>
          <a:xfrm>
            <a:off x="-2260060" y="-4927060"/>
            <a:ext cx="16712119" cy="16712119"/>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274B6F-3C9B-1BA0-57A6-8A8EA66B1578}"/>
              </a:ext>
            </a:extLst>
          </p:cNvPr>
          <p:cNvSpPr>
            <a:spLocks noGrp="1"/>
          </p:cNvSpPr>
          <p:nvPr>
            <p:ph type="sldNum" sz="quarter" idx="12"/>
          </p:nvPr>
        </p:nvSpPr>
        <p:spPr/>
        <p:txBody>
          <a:bodyPr/>
          <a:lstStyle/>
          <a:p>
            <a:fld id="{ACD9DDB2-07AC-45D8-A443-BC631B55AF1A}" type="slidenum">
              <a:rPr lang="zh-TW" altLang="en-US" smtClean="0"/>
              <a:t>2</a:t>
            </a:fld>
            <a:endParaRPr lang="zh-TW" altLang="en-US"/>
          </a:p>
        </p:txBody>
      </p:sp>
      <p:sp>
        <p:nvSpPr>
          <p:cNvPr id="3" name="標題 5">
            <a:extLst>
              <a:ext uri="{FF2B5EF4-FFF2-40B4-BE49-F238E27FC236}">
                <a16:creationId xmlns:a16="http://schemas.microsoft.com/office/drawing/2014/main" id="{FC7E1456-7968-AA29-1765-B4D336622B5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t>自我評量</a:t>
            </a:r>
          </a:p>
        </p:txBody>
      </p:sp>
      <p:pic>
        <p:nvPicPr>
          <p:cNvPr id="4" name="圖片 3">
            <a:extLst>
              <a:ext uri="{FF2B5EF4-FFF2-40B4-BE49-F238E27FC236}">
                <a16:creationId xmlns:a16="http://schemas.microsoft.com/office/drawing/2014/main" id="{6149905B-03E3-2E37-9D0F-52A5AB16E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graphicFrame>
        <p:nvGraphicFramePr>
          <p:cNvPr id="5" name="表格 4">
            <a:extLst>
              <a:ext uri="{FF2B5EF4-FFF2-40B4-BE49-F238E27FC236}">
                <a16:creationId xmlns:a16="http://schemas.microsoft.com/office/drawing/2014/main" id="{2206A3AA-C233-07AC-7553-D7701A3041C4}"/>
              </a:ext>
            </a:extLst>
          </p:cNvPr>
          <p:cNvGraphicFramePr>
            <a:graphicFrameLocks noGrp="1"/>
          </p:cNvGraphicFramePr>
          <p:nvPr>
            <p:extLst>
              <p:ext uri="{D42A27DB-BD31-4B8C-83A1-F6EECF244321}">
                <p14:modId xmlns:p14="http://schemas.microsoft.com/office/powerpoint/2010/main" val="2583448282"/>
              </p:ext>
            </p:extLst>
          </p:nvPr>
        </p:nvGraphicFramePr>
        <p:xfrm>
          <a:off x="743698" y="1944728"/>
          <a:ext cx="10704604" cy="3315053"/>
        </p:xfrm>
        <a:graphic>
          <a:graphicData uri="http://schemas.openxmlformats.org/drawingml/2006/table">
            <a:tbl>
              <a:tblPr firstRow="1" bandRow="1">
                <a:tableStyleId>{5C22544A-7EE6-4342-B048-85BDC9FD1C3A}</a:tableStyleId>
              </a:tblPr>
              <a:tblGrid>
                <a:gridCol w="1451318">
                  <a:extLst>
                    <a:ext uri="{9D8B030D-6E8A-4147-A177-3AD203B41FA5}">
                      <a16:colId xmlns:a16="http://schemas.microsoft.com/office/drawing/2014/main" val="20000"/>
                    </a:ext>
                  </a:extLst>
                </a:gridCol>
                <a:gridCol w="6094842">
                  <a:extLst>
                    <a:ext uri="{9D8B030D-6E8A-4147-A177-3AD203B41FA5}">
                      <a16:colId xmlns:a16="http://schemas.microsoft.com/office/drawing/2014/main" val="20001"/>
                    </a:ext>
                  </a:extLst>
                </a:gridCol>
                <a:gridCol w="789611">
                  <a:extLst>
                    <a:ext uri="{9D8B030D-6E8A-4147-A177-3AD203B41FA5}">
                      <a16:colId xmlns:a16="http://schemas.microsoft.com/office/drawing/2014/main" val="3287034028"/>
                    </a:ext>
                  </a:extLst>
                </a:gridCol>
                <a:gridCol w="789611">
                  <a:extLst>
                    <a:ext uri="{9D8B030D-6E8A-4147-A177-3AD203B41FA5}">
                      <a16:colId xmlns:a16="http://schemas.microsoft.com/office/drawing/2014/main" val="20002"/>
                    </a:ext>
                  </a:extLst>
                </a:gridCol>
                <a:gridCol w="789611">
                  <a:extLst>
                    <a:ext uri="{9D8B030D-6E8A-4147-A177-3AD203B41FA5}">
                      <a16:colId xmlns:a16="http://schemas.microsoft.com/office/drawing/2014/main" val="20003"/>
                    </a:ext>
                  </a:extLst>
                </a:gridCol>
                <a:gridCol w="789611">
                  <a:extLst>
                    <a:ext uri="{9D8B030D-6E8A-4147-A177-3AD203B41FA5}">
                      <a16:colId xmlns:a16="http://schemas.microsoft.com/office/drawing/2014/main" val="20004"/>
                    </a:ext>
                  </a:extLst>
                </a:gridCol>
              </a:tblGrid>
              <a:tr h="569900">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項目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說明</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頁數</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a:solidFill>
                            <a:schemeClr val="bg1"/>
                          </a:solidFill>
                          <a:latin typeface="微軟正黑體" panose="020B0604030504040204" pitchFamily="34" charset="-120"/>
                          <a:ea typeface="微軟正黑體" panose="020B0604030504040204" pitchFamily="34" charset="-120"/>
                        </a:rPr>
                        <a:t>優</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良好</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尚可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5807">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首頁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吸引力、創意、美感、清楚、技巧</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2628">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彙整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頁數、色調、完整、精緻、變化、創意、說明</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13</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V</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9681">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步驟視覺化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bg1"/>
                          </a:solidFill>
                          <a:latin typeface="微軟正黑體" panose="020B0604030504040204" pitchFamily="34" charset="-120"/>
                          <a:ea typeface="微軟正黑體" panose="020B0604030504040204" pitchFamily="34" charset="-120"/>
                        </a:rPr>
                        <a:t>PPT</a:t>
                      </a:r>
                      <a:r>
                        <a:rPr lang="zh-TW" altLang="en-US" dirty="0">
                          <a:solidFill>
                            <a:schemeClr val="bg1"/>
                          </a:solidFill>
                          <a:latin typeface="微軟正黑體" panose="020B0604030504040204" pitchFamily="34" charset="-120"/>
                          <a:ea typeface="微軟正黑體" panose="020B0604030504040204" pitchFamily="34" charset="-120"/>
                        </a:rPr>
                        <a:t> 結構、標題、翻頁銜接、步驟清楚、內容完整、脈絡清楚、變化、引導、說明、文圖關聯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46</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231019"/>
                  </a:ext>
                </a:extLst>
              </a:tr>
              <a:tr h="3941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bg1"/>
                          </a:solidFill>
                          <a:latin typeface="微軟正黑體" panose="020B0604030504040204" pitchFamily="34" charset="-120"/>
                          <a:ea typeface="微軟正黑體" panose="020B0604030504040204" pitchFamily="34" charset="-120"/>
                        </a:rPr>
                        <a:t>心得</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bg1"/>
                          </a:solidFill>
                          <a:latin typeface="微軟正黑體" panose="020B0604030504040204" pitchFamily="34" charset="-120"/>
                          <a:ea typeface="微軟正黑體" panose="020B0604030504040204" pitchFamily="34" charset="-120"/>
                        </a:rPr>
                        <a:t>排版、著重、關聯、發想</a:t>
                      </a:r>
                      <a:endParaRPr lang="en-US" altLang="zh-TW"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6616865"/>
                  </a:ext>
                </a:extLst>
              </a:tr>
              <a:tr h="692934">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其他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參考資料、新發現、新技術、新運用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V</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7522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35411577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530" y="-5252209"/>
            <a:ext cx="23283749" cy="13304996"/>
          </a:xfrm>
          <a:prstGeom prst="rect">
            <a:avLst/>
          </a:prstGeom>
          <a:effectLst>
            <a:softEdge rad="127000"/>
          </a:effectLst>
        </p:spPr>
      </p:pic>
      <p:grpSp>
        <p:nvGrpSpPr>
          <p:cNvPr id="2" name="群組 1">
            <a:extLst>
              <a:ext uri="{FF2B5EF4-FFF2-40B4-BE49-F238E27FC236}">
                <a16:creationId xmlns:a16="http://schemas.microsoft.com/office/drawing/2014/main" id="{DC4C06D2-B3DB-FF6A-23C3-DB4FA0201900}"/>
              </a:ext>
            </a:extLst>
          </p:cNvPr>
          <p:cNvGrpSpPr/>
          <p:nvPr/>
        </p:nvGrpSpPr>
        <p:grpSpPr>
          <a:xfrm>
            <a:off x="-2799871" y="-4259532"/>
            <a:ext cx="21055519" cy="14107779"/>
            <a:chOff x="-2799871" y="-4259532"/>
            <a:chExt cx="21055519" cy="14107779"/>
          </a:xfrm>
        </p:grpSpPr>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標題 5">
              <a:extLst>
                <a:ext uri="{FF2B5EF4-FFF2-40B4-BE49-F238E27FC236}">
                  <a16:creationId xmlns:a16="http://schemas.microsoft.com/office/drawing/2014/main" id="{AF2A42DA-F8FD-43C3-C54D-62B63821731C}"/>
                </a:ext>
              </a:extLst>
            </p:cNvPr>
            <p:cNvSpPr txBox="1">
              <a:spLocks/>
            </p:cNvSpPr>
            <p:nvPr/>
          </p:nvSpPr>
          <p:spPr>
            <a:xfrm>
              <a:off x="49203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步驟視覺化</a:t>
              </a:r>
            </a:p>
          </p:txBody>
        </p:sp>
      </p:gr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056" y="2954322"/>
            <a:ext cx="495267" cy="495267"/>
          </a:xfrm>
          <a:prstGeom prst="rect">
            <a:avLst/>
          </a:prstGeom>
        </p:spPr>
      </p:pic>
    </p:spTree>
    <p:custDataLst>
      <p:tags r:id="rId1"/>
    </p:custDataLst>
    <p:extLst>
      <p:ext uri="{BB962C8B-B14F-4D97-AF65-F5344CB8AC3E}">
        <p14:creationId xmlns:p14="http://schemas.microsoft.com/office/powerpoint/2010/main" val="1999767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800" dirty="0">
              <a:solidFill>
                <a:schemeClr val="tx1"/>
              </a:solidFill>
            </a:endParaRPr>
          </a:p>
        </p:txBody>
      </p:sp>
      <p:sp>
        <p:nvSpPr>
          <p:cNvPr id="11" name="笑臉 6">
            <a:extLst>
              <a:ext uri="{FF2B5EF4-FFF2-40B4-BE49-F238E27FC236}">
                <a16:creationId xmlns:a16="http://schemas.microsoft.com/office/drawing/2014/main" id="{70F7C9F8-D6B5-4B7C-8AAC-0526A68C27FD}"/>
              </a:ext>
            </a:extLst>
          </p:cNvPr>
          <p:cNvSpPr/>
          <p:nvPr/>
        </p:nvSpPr>
        <p:spPr>
          <a:xfrm>
            <a:off x="716754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形圖 7">
            <a:extLst>
              <a:ext uri="{FF2B5EF4-FFF2-40B4-BE49-F238E27FC236}">
                <a16:creationId xmlns:a16="http://schemas.microsoft.com/office/drawing/2014/main" id="{ACC24C8C-188D-4949-915B-2DE99DAC5BAC}"/>
              </a:ext>
            </a:extLst>
          </p:cNvPr>
          <p:cNvSpPr/>
          <p:nvPr/>
        </p:nvSpPr>
        <p:spPr>
          <a:xfrm>
            <a:off x="959595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按鈕形 8">
            <a:extLst>
              <a:ext uri="{FF2B5EF4-FFF2-40B4-BE49-F238E27FC236}">
                <a16:creationId xmlns:a16="http://schemas.microsoft.com/office/drawing/2014/main" id="{C3A81943-CD77-40E4-9809-AB16AAB39E7B}"/>
              </a:ext>
            </a:extLst>
          </p:cNvPr>
          <p:cNvSpPr/>
          <p:nvPr/>
        </p:nvSpPr>
        <p:spPr>
          <a:xfrm>
            <a:off x="719003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十字形 13">
            <a:extLst>
              <a:ext uri="{FF2B5EF4-FFF2-40B4-BE49-F238E27FC236}">
                <a16:creationId xmlns:a16="http://schemas.microsoft.com/office/drawing/2014/main" id="{4C4C8A38-8AC8-4E9F-9B9F-6798285A59FF}"/>
              </a:ext>
            </a:extLst>
          </p:cNvPr>
          <p:cNvSpPr/>
          <p:nvPr/>
        </p:nvSpPr>
        <p:spPr>
          <a:xfrm>
            <a:off x="957346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FB7299CF-DA78-63BE-82F5-33ED7AB4685D}"/>
              </a:ext>
            </a:extLst>
          </p:cNvPr>
          <p:cNvSpPr txBox="1"/>
          <p:nvPr/>
        </p:nvSpPr>
        <p:spPr>
          <a:xfrm>
            <a:off x="7761096" y="398466"/>
            <a:ext cx="3416320" cy="369332"/>
          </a:xfrm>
          <a:prstGeom prst="rect">
            <a:avLst/>
          </a:prstGeom>
          <a:noFill/>
        </p:spPr>
        <p:txBody>
          <a:bodyPr wrap="none" rtlCol="0">
            <a:spAutoFit/>
          </a:bodyPr>
          <a:lstStyle/>
          <a:p>
            <a:r>
              <a:rPr lang="zh-TW" altLang="en-US" dirty="0"/>
              <a:t>預設的圖形，顯得平常且無趣。</a:t>
            </a:r>
          </a:p>
        </p:txBody>
      </p:sp>
      <p:sp>
        <p:nvSpPr>
          <p:cNvPr id="3" name="文字方塊 2">
            <a:extLst>
              <a:ext uri="{FF2B5EF4-FFF2-40B4-BE49-F238E27FC236}">
                <a16:creationId xmlns:a16="http://schemas.microsoft.com/office/drawing/2014/main" id="{3F3D9FA2-86BA-342D-ECB3-C677713D5719}"/>
              </a:ext>
            </a:extLst>
          </p:cNvPr>
          <p:cNvSpPr txBox="1"/>
          <p:nvPr/>
        </p:nvSpPr>
        <p:spPr>
          <a:xfrm>
            <a:off x="7156014" y="2699346"/>
            <a:ext cx="1569660" cy="646331"/>
          </a:xfrm>
          <a:prstGeom prst="rect">
            <a:avLst/>
          </a:prstGeom>
          <a:noFill/>
        </p:spPr>
        <p:txBody>
          <a:bodyPr wrap="none" rtlCol="0">
            <a:spAutoFit/>
          </a:bodyPr>
          <a:lstStyle/>
          <a:p>
            <a:r>
              <a:rPr lang="zh-TW" altLang="en-US" dirty="0"/>
              <a:t>招牌笑容，</a:t>
            </a:r>
            <a:endParaRPr lang="en-US" altLang="zh-TW" dirty="0"/>
          </a:p>
          <a:p>
            <a:r>
              <a:rPr lang="zh-TW" altLang="en-US" dirty="0"/>
              <a:t>笑得心裡發寒</a:t>
            </a:r>
          </a:p>
        </p:txBody>
      </p:sp>
      <p:sp>
        <p:nvSpPr>
          <p:cNvPr id="4" name="文字方塊 3">
            <a:extLst>
              <a:ext uri="{FF2B5EF4-FFF2-40B4-BE49-F238E27FC236}">
                <a16:creationId xmlns:a16="http://schemas.microsoft.com/office/drawing/2014/main" id="{FADCB0EB-7B8D-8451-CA7E-4F3B4B91CB14}"/>
              </a:ext>
            </a:extLst>
          </p:cNvPr>
          <p:cNvSpPr txBox="1"/>
          <p:nvPr/>
        </p:nvSpPr>
        <p:spPr>
          <a:xfrm>
            <a:off x="9534292" y="2699345"/>
            <a:ext cx="1800493" cy="646331"/>
          </a:xfrm>
          <a:prstGeom prst="rect">
            <a:avLst/>
          </a:prstGeom>
          <a:noFill/>
        </p:spPr>
        <p:txBody>
          <a:bodyPr wrap="none" rtlCol="0">
            <a:spAutoFit/>
          </a:bodyPr>
          <a:lstStyle/>
          <a:p>
            <a:r>
              <a:rPr lang="zh-TW" altLang="en-US" dirty="0"/>
              <a:t>像是圓餅圖，</a:t>
            </a:r>
            <a:endParaRPr lang="en-US" altLang="zh-TW" dirty="0"/>
          </a:p>
          <a:p>
            <a:r>
              <a:rPr lang="zh-TW" altLang="en-US" dirty="0"/>
              <a:t>說著無趣的數據</a:t>
            </a:r>
          </a:p>
        </p:txBody>
      </p:sp>
      <p:sp>
        <p:nvSpPr>
          <p:cNvPr id="6" name="文字方塊 5">
            <a:extLst>
              <a:ext uri="{FF2B5EF4-FFF2-40B4-BE49-F238E27FC236}">
                <a16:creationId xmlns:a16="http://schemas.microsoft.com/office/drawing/2014/main" id="{E4B1EBCE-FF46-89B8-4BF3-A27389F64D72}"/>
              </a:ext>
            </a:extLst>
          </p:cNvPr>
          <p:cNvSpPr txBox="1"/>
          <p:nvPr/>
        </p:nvSpPr>
        <p:spPr>
          <a:xfrm>
            <a:off x="6860927" y="5063805"/>
            <a:ext cx="2262158" cy="369332"/>
          </a:xfrm>
          <a:prstGeom prst="rect">
            <a:avLst/>
          </a:prstGeom>
          <a:noFill/>
        </p:spPr>
        <p:txBody>
          <a:bodyPr wrap="none" rtlCol="0">
            <a:spAutoFit/>
          </a:bodyPr>
          <a:lstStyle/>
          <a:p>
            <a:r>
              <a:rPr lang="zh-TW" altLang="en-US" dirty="0"/>
              <a:t>這顆寶石看起來很薄</a:t>
            </a:r>
          </a:p>
        </p:txBody>
      </p:sp>
      <p:sp>
        <p:nvSpPr>
          <p:cNvPr id="15" name="文字方塊 14">
            <a:extLst>
              <a:ext uri="{FF2B5EF4-FFF2-40B4-BE49-F238E27FC236}">
                <a16:creationId xmlns:a16="http://schemas.microsoft.com/office/drawing/2014/main" id="{AD955E16-9F86-4ADA-444B-BF0999E6FD55}"/>
              </a:ext>
            </a:extLst>
          </p:cNvPr>
          <p:cNvSpPr txBox="1"/>
          <p:nvPr/>
        </p:nvSpPr>
        <p:spPr>
          <a:xfrm>
            <a:off x="9728515" y="5063805"/>
            <a:ext cx="1338828" cy="369332"/>
          </a:xfrm>
          <a:prstGeom prst="rect">
            <a:avLst/>
          </a:prstGeom>
          <a:noFill/>
        </p:spPr>
        <p:txBody>
          <a:bodyPr wrap="none" rtlCol="0">
            <a:spAutoFit/>
          </a:bodyPr>
          <a:lstStyle/>
          <a:p>
            <a:r>
              <a:rPr lang="zh-TW" altLang="en-US" dirty="0"/>
              <a:t>厚重的感覺</a:t>
            </a:r>
          </a:p>
        </p:txBody>
      </p:sp>
    </p:spTree>
    <p:custDataLst>
      <p:tags r:id="rId1"/>
    </p:custDataLst>
    <p:extLst>
      <p:ext uri="{BB962C8B-B14F-4D97-AF65-F5344CB8AC3E}">
        <p14:creationId xmlns:p14="http://schemas.microsoft.com/office/powerpoint/2010/main" val="12937235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custDataLst>
              <p:tags r:id="rId2"/>
            </p:custDataLst>
          </p:nvPr>
        </p:nvSpPr>
        <p:spPr>
          <a:xfrm>
            <a:off x="1813342" y="234424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descr="PLACEHOLDER"/>
          <p:cNvGrpSpPr/>
          <p:nvPr>
            <p:custDataLst>
              <p:tags r:id="rId3"/>
            </p:custDataLst>
          </p:nvPr>
        </p:nvGrpSpPr>
        <p:grpSpPr>
          <a:xfrm>
            <a:off x="1051227" y="763957"/>
            <a:ext cx="1675068" cy="1977328"/>
            <a:chOff x="1051227" y="763957"/>
            <a:chExt cx="1675068" cy="1977328"/>
          </a:xfrm>
        </p:grpSpPr>
        <p:sp>
          <p:nvSpPr>
            <p:cNvPr id="23" name="矩形 22" descr="PLACEHOLDER"/>
            <p:cNvSpPr/>
            <p:nvPr/>
          </p:nvSpPr>
          <p:spPr>
            <a:xfrm>
              <a:off x="1086787" y="110177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descr="PLACEHOLDER"/>
            <p:cNvSpPr/>
            <p:nvPr/>
          </p:nvSpPr>
          <p:spPr>
            <a:xfrm>
              <a:off x="1051227"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descr="PLACEHOLDER"/>
            <p:cNvSpPr/>
            <p:nvPr/>
          </p:nvSpPr>
          <p:spPr>
            <a:xfrm>
              <a:off x="2655175"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descr="PLACEHOLDER"/>
            <p:cNvSpPr/>
            <p:nvPr/>
          </p:nvSpPr>
          <p:spPr>
            <a:xfrm>
              <a:off x="1051227"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descr="PLACEHOLDER"/>
            <p:cNvSpPr/>
            <p:nvPr/>
          </p:nvSpPr>
          <p:spPr>
            <a:xfrm>
              <a:off x="2655175"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descr="PLACEHOLDER"/>
            <p:cNvSpPr/>
            <p:nvPr/>
          </p:nvSpPr>
          <p:spPr>
            <a:xfrm>
              <a:off x="1853201"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descr="PLACEHOLDER"/>
            <p:cNvSpPr/>
            <p:nvPr/>
          </p:nvSpPr>
          <p:spPr>
            <a:xfrm>
              <a:off x="1853201"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descr="PLACEHOLDER"/>
            <p:cNvSpPr/>
            <p:nvPr/>
          </p:nvSpPr>
          <p:spPr>
            <a:xfrm>
              <a:off x="1051227" y="186819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descr="PLACEHOLDER"/>
            <p:cNvSpPr/>
            <p:nvPr/>
          </p:nvSpPr>
          <p:spPr>
            <a:xfrm>
              <a:off x="2655175" y="186819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descr="PLACEHOLDER"/>
            <p:cNvCxnSpPr/>
            <p:nvPr/>
          </p:nvCxnSpPr>
          <p:spPr>
            <a:xfrm flipV="1">
              <a:off x="1888761" y="88841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33" name="圓形箭號 32" descr="PLACEHOLDER"/>
            <p:cNvSpPr/>
            <p:nvPr/>
          </p:nvSpPr>
          <p:spPr>
            <a:xfrm>
              <a:off x="1799861" y="76395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47" name="群組 46" descr="PLACEHOLDER"/>
          <p:cNvGrpSpPr/>
          <p:nvPr>
            <p:custDataLst>
              <p:tags r:id="rId4"/>
            </p:custDataLst>
          </p:nvPr>
        </p:nvGrpSpPr>
        <p:grpSpPr>
          <a:xfrm>
            <a:off x="3479635" y="823917"/>
            <a:ext cx="1675069" cy="1977328"/>
            <a:chOff x="3479635" y="823917"/>
            <a:chExt cx="1675069" cy="1977328"/>
          </a:xfrm>
        </p:grpSpPr>
        <p:sp>
          <p:nvSpPr>
            <p:cNvPr id="36" name="矩形 35" descr="PLACEHOLDER"/>
            <p:cNvSpPr/>
            <p:nvPr/>
          </p:nvSpPr>
          <p:spPr>
            <a:xfrm>
              <a:off x="3515195" y="116173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descr="PLACEHOLDER"/>
            <p:cNvSpPr/>
            <p:nvPr/>
          </p:nvSpPr>
          <p:spPr>
            <a:xfrm>
              <a:off x="3479635"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descr="PLACEHOLDER"/>
            <p:cNvSpPr/>
            <p:nvPr/>
          </p:nvSpPr>
          <p:spPr>
            <a:xfrm>
              <a:off x="5083584"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descr="PLACEHOLDER"/>
            <p:cNvSpPr/>
            <p:nvPr/>
          </p:nvSpPr>
          <p:spPr>
            <a:xfrm>
              <a:off x="3479635"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descr="PLACEHOLDER"/>
            <p:cNvSpPr/>
            <p:nvPr/>
          </p:nvSpPr>
          <p:spPr>
            <a:xfrm>
              <a:off x="5083584"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descr="PLACEHOLDER"/>
            <p:cNvSpPr/>
            <p:nvPr/>
          </p:nvSpPr>
          <p:spPr>
            <a:xfrm>
              <a:off x="4281609"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descr="PLACEHOLDER"/>
            <p:cNvSpPr/>
            <p:nvPr/>
          </p:nvSpPr>
          <p:spPr>
            <a:xfrm>
              <a:off x="4281609"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descr="PLACEHOLDER"/>
            <p:cNvSpPr/>
            <p:nvPr/>
          </p:nvSpPr>
          <p:spPr>
            <a:xfrm>
              <a:off x="3479635" y="192815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descr="PLACEHOLDER"/>
            <p:cNvSpPr/>
            <p:nvPr/>
          </p:nvSpPr>
          <p:spPr>
            <a:xfrm>
              <a:off x="5083584" y="192815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descr="PLACEHOLDER"/>
            <p:cNvCxnSpPr/>
            <p:nvPr/>
          </p:nvCxnSpPr>
          <p:spPr>
            <a:xfrm flipV="1">
              <a:off x="4317169" y="94837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6" name="圓形箭號 45" descr="PLACEHOLDER"/>
            <p:cNvSpPr/>
            <p:nvPr/>
          </p:nvSpPr>
          <p:spPr>
            <a:xfrm>
              <a:off x="4228269" y="82391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59" name="群組 58" descr="PLACEHOLDER"/>
          <p:cNvGrpSpPr/>
          <p:nvPr>
            <p:custDataLst>
              <p:tags r:id="rId5"/>
            </p:custDataLst>
          </p:nvPr>
        </p:nvGrpSpPr>
        <p:grpSpPr>
          <a:xfrm>
            <a:off x="1073712" y="3064947"/>
            <a:ext cx="1675068" cy="1977329"/>
            <a:chOff x="1073712" y="3064947"/>
            <a:chExt cx="1675068" cy="1977329"/>
          </a:xfrm>
        </p:grpSpPr>
        <p:sp>
          <p:nvSpPr>
            <p:cNvPr id="48" name="矩形 47" descr="PLACEHOLDER"/>
            <p:cNvSpPr/>
            <p:nvPr/>
          </p:nvSpPr>
          <p:spPr>
            <a:xfrm>
              <a:off x="1109272" y="340276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descr="PLACEHOLDER"/>
            <p:cNvSpPr/>
            <p:nvPr/>
          </p:nvSpPr>
          <p:spPr>
            <a:xfrm>
              <a:off x="1073712"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descr="PLACEHOLDER"/>
            <p:cNvSpPr/>
            <p:nvPr/>
          </p:nvSpPr>
          <p:spPr>
            <a:xfrm>
              <a:off x="2677660"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descr="PLACEHOLDER"/>
            <p:cNvSpPr/>
            <p:nvPr/>
          </p:nvSpPr>
          <p:spPr>
            <a:xfrm>
              <a:off x="1073712"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descr="PLACEHOLDER"/>
            <p:cNvSpPr/>
            <p:nvPr/>
          </p:nvSpPr>
          <p:spPr>
            <a:xfrm>
              <a:off x="2677660"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descr="PLACEHOLDER"/>
            <p:cNvSpPr/>
            <p:nvPr/>
          </p:nvSpPr>
          <p:spPr>
            <a:xfrm>
              <a:off x="1875686"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descr="PLACEHOLDER"/>
            <p:cNvSpPr/>
            <p:nvPr/>
          </p:nvSpPr>
          <p:spPr>
            <a:xfrm>
              <a:off x="1875686"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descr="PLACEHOLDER"/>
            <p:cNvSpPr/>
            <p:nvPr/>
          </p:nvSpPr>
          <p:spPr>
            <a:xfrm>
              <a:off x="1073712" y="416918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descr="PLACEHOLDER"/>
            <p:cNvSpPr/>
            <p:nvPr/>
          </p:nvSpPr>
          <p:spPr>
            <a:xfrm>
              <a:off x="2677660" y="416918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7" name="直線接點 56" descr="PLACEHOLDER"/>
            <p:cNvCxnSpPr/>
            <p:nvPr/>
          </p:nvCxnSpPr>
          <p:spPr>
            <a:xfrm flipV="1">
              <a:off x="1911246" y="318940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58" name="圓形箭號 57" descr="PLACEHOLDER"/>
            <p:cNvSpPr/>
            <p:nvPr/>
          </p:nvSpPr>
          <p:spPr>
            <a:xfrm>
              <a:off x="1822346" y="306494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71" name="群組 70" descr="PLACEHOLDER"/>
          <p:cNvGrpSpPr/>
          <p:nvPr>
            <p:custDataLst>
              <p:tags r:id="rId6"/>
            </p:custDataLst>
          </p:nvPr>
        </p:nvGrpSpPr>
        <p:grpSpPr>
          <a:xfrm>
            <a:off x="3457148" y="3019977"/>
            <a:ext cx="1675069" cy="1977328"/>
            <a:chOff x="3457148" y="3019977"/>
            <a:chExt cx="1675069" cy="1977328"/>
          </a:xfrm>
        </p:grpSpPr>
        <p:sp>
          <p:nvSpPr>
            <p:cNvPr id="60" name="矩形 59" descr="PLACEHOLDER"/>
            <p:cNvSpPr/>
            <p:nvPr/>
          </p:nvSpPr>
          <p:spPr>
            <a:xfrm>
              <a:off x="3492708" y="335779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descr="PLACEHOLDER"/>
            <p:cNvSpPr/>
            <p:nvPr/>
          </p:nvSpPr>
          <p:spPr>
            <a:xfrm>
              <a:off x="3457148"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descr="PLACEHOLDER"/>
            <p:cNvSpPr/>
            <p:nvPr/>
          </p:nvSpPr>
          <p:spPr>
            <a:xfrm>
              <a:off x="5061097"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descr="PLACEHOLDER"/>
            <p:cNvSpPr/>
            <p:nvPr/>
          </p:nvSpPr>
          <p:spPr>
            <a:xfrm>
              <a:off x="3457148"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descr="PLACEHOLDER"/>
            <p:cNvSpPr/>
            <p:nvPr/>
          </p:nvSpPr>
          <p:spPr>
            <a:xfrm>
              <a:off x="5061097"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descr="PLACEHOLDER"/>
            <p:cNvSpPr/>
            <p:nvPr/>
          </p:nvSpPr>
          <p:spPr>
            <a:xfrm>
              <a:off x="4259122"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descr="PLACEHOLDER"/>
            <p:cNvSpPr/>
            <p:nvPr/>
          </p:nvSpPr>
          <p:spPr>
            <a:xfrm>
              <a:off x="4259122"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descr="PLACEHOLDER"/>
            <p:cNvSpPr/>
            <p:nvPr/>
          </p:nvSpPr>
          <p:spPr>
            <a:xfrm>
              <a:off x="3457148" y="412421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descr="PLACEHOLDER"/>
            <p:cNvSpPr/>
            <p:nvPr/>
          </p:nvSpPr>
          <p:spPr>
            <a:xfrm>
              <a:off x="5061097" y="412421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descr="PLACEHOLDER"/>
            <p:cNvCxnSpPr/>
            <p:nvPr/>
          </p:nvCxnSpPr>
          <p:spPr>
            <a:xfrm flipV="1">
              <a:off x="4294682" y="314443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70" name="圓形箭號 69" descr="PLACEHOLDER"/>
            <p:cNvSpPr/>
            <p:nvPr/>
          </p:nvSpPr>
          <p:spPr>
            <a:xfrm>
              <a:off x="4205782" y="301997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72" name="橢圓 71"/>
          <p:cNvSpPr/>
          <p:nvPr>
            <p:custDataLst>
              <p:tags r:id="rId7"/>
            </p:custDataLst>
          </p:nvPr>
        </p:nvSpPr>
        <p:spPr>
          <a:xfrm>
            <a:off x="5074702" y="192514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custDataLst>
              <p:tags r:id="rId8"/>
            </p:custDataLst>
          </p:nvPr>
        </p:nvSpPr>
        <p:spPr>
          <a:xfrm>
            <a:off x="4259362" y="110218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p:cNvSpPr/>
          <p:nvPr>
            <p:custDataLst>
              <p:tags r:id="rId9"/>
            </p:custDataLst>
          </p:nvPr>
        </p:nvSpPr>
        <p:spPr>
          <a:xfrm>
            <a:off x="3840262" y="330436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custDataLst>
              <p:tags r:id="rId10"/>
            </p:custDataLst>
          </p:nvPr>
        </p:nvSpPr>
        <p:spPr>
          <a:xfrm>
            <a:off x="1272322" y="335008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tx1"/>
                </a:solidFill>
              </a:rPr>
              <a:t>形內變化</a:t>
            </a:r>
          </a:p>
        </p:txBody>
      </p:sp>
      <p:sp>
        <p:nvSpPr>
          <p:cNvPr id="2" name="笑臉 6">
            <a:extLst>
              <a:ext uri="{FF2B5EF4-FFF2-40B4-BE49-F238E27FC236}">
                <a16:creationId xmlns:a16="http://schemas.microsoft.com/office/drawing/2014/main" id="{FE1FD08B-4C20-71D2-90E2-FDAB93CDE092}"/>
              </a:ext>
            </a:extLst>
          </p:cNvPr>
          <p:cNvSpPr/>
          <p:nvPr/>
        </p:nvSpPr>
        <p:spPr>
          <a:xfrm>
            <a:off x="716754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形圖 7">
            <a:extLst>
              <a:ext uri="{FF2B5EF4-FFF2-40B4-BE49-F238E27FC236}">
                <a16:creationId xmlns:a16="http://schemas.microsoft.com/office/drawing/2014/main" id="{908B71D4-798A-9143-660C-49670D1271D5}"/>
              </a:ext>
            </a:extLst>
          </p:cNvPr>
          <p:cNvSpPr/>
          <p:nvPr/>
        </p:nvSpPr>
        <p:spPr>
          <a:xfrm>
            <a:off x="959595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按鈕形 8">
            <a:extLst>
              <a:ext uri="{FF2B5EF4-FFF2-40B4-BE49-F238E27FC236}">
                <a16:creationId xmlns:a16="http://schemas.microsoft.com/office/drawing/2014/main" id="{A1F8E4DB-E881-B7FF-B589-81C4FBFC2317}"/>
              </a:ext>
            </a:extLst>
          </p:cNvPr>
          <p:cNvSpPr/>
          <p:nvPr/>
        </p:nvSpPr>
        <p:spPr>
          <a:xfrm>
            <a:off x="719003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十字形 5">
            <a:extLst>
              <a:ext uri="{FF2B5EF4-FFF2-40B4-BE49-F238E27FC236}">
                <a16:creationId xmlns:a16="http://schemas.microsoft.com/office/drawing/2014/main" id="{F86261A8-92B9-A22B-C934-DA6E79C4EECB}"/>
              </a:ext>
            </a:extLst>
          </p:cNvPr>
          <p:cNvSpPr/>
          <p:nvPr/>
        </p:nvSpPr>
        <p:spPr>
          <a:xfrm>
            <a:off x="957346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28693822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gd name="adj" fmla="val -46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gd name="adj1" fmla="val 0"/>
              <a:gd name="adj2" fmla="val 136919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gd name="adj" fmla="val 2651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gd name="adj" fmla="val 3715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tx1"/>
                </a:solidFill>
              </a:rPr>
              <a:t>形內變化</a:t>
            </a:r>
          </a:p>
        </p:txBody>
      </p:sp>
      <p:sp>
        <p:nvSpPr>
          <p:cNvPr id="2" name="笑臉 6">
            <a:extLst>
              <a:ext uri="{FF2B5EF4-FFF2-40B4-BE49-F238E27FC236}">
                <a16:creationId xmlns:a16="http://schemas.microsoft.com/office/drawing/2014/main" id="{B3E3CE38-6A29-034A-5725-5BEFF75FF5D0}"/>
              </a:ext>
            </a:extLst>
          </p:cNvPr>
          <p:cNvSpPr/>
          <p:nvPr/>
        </p:nvSpPr>
        <p:spPr>
          <a:xfrm>
            <a:off x="7167547" y="1101777"/>
            <a:ext cx="1603948" cy="1603948"/>
          </a:xfrm>
          <a:prstGeom prst="smileyFace">
            <a:avLst>
              <a:gd name="adj" fmla="val -46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形圖 7">
            <a:extLst>
              <a:ext uri="{FF2B5EF4-FFF2-40B4-BE49-F238E27FC236}">
                <a16:creationId xmlns:a16="http://schemas.microsoft.com/office/drawing/2014/main" id="{65EB19E9-E9B0-C5E9-2F5E-92EADF91C5AA}"/>
              </a:ext>
            </a:extLst>
          </p:cNvPr>
          <p:cNvSpPr/>
          <p:nvPr/>
        </p:nvSpPr>
        <p:spPr>
          <a:xfrm>
            <a:off x="9595955" y="1161737"/>
            <a:ext cx="1603948" cy="1603948"/>
          </a:xfrm>
          <a:prstGeom prst="pie">
            <a:avLst>
              <a:gd name="adj1" fmla="val 0"/>
              <a:gd name="adj2" fmla="val 1336591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按鈕形 8">
            <a:extLst>
              <a:ext uri="{FF2B5EF4-FFF2-40B4-BE49-F238E27FC236}">
                <a16:creationId xmlns:a16="http://schemas.microsoft.com/office/drawing/2014/main" id="{57492C11-C2C3-B87D-C00A-318B464D75B0}"/>
              </a:ext>
            </a:extLst>
          </p:cNvPr>
          <p:cNvSpPr/>
          <p:nvPr/>
        </p:nvSpPr>
        <p:spPr>
          <a:xfrm>
            <a:off x="7190032" y="3402767"/>
            <a:ext cx="1603948" cy="1603948"/>
          </a:xfrm>
          <a:prstGeom prst="bevel">
            <a:avLst>
              <a:gd name="adj" fmla="val 2817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十字形 5">
            <a:extLst>
              <a:ext uri="{FF2B5EF4-FFF2-40B4-BE49-F238E27FC236}">
                <a16:creationId xmlns:a16="http://schemas.microsoft.com/office/drawing/2014/main" id="{CE8BE27A-6A25-17A2-8E07-7A8D8287B56E}"/>
              </a:ext>
            </a:extLst>
          </p:cNvPr>
          <p:cNvSpPr/>
          <p:nvPr/>
        </p:nvSpPr>
        <p:spPr>
          <a:xfrm>
            <a:off x="9573468" y="3357797"/>
            <a:ext cx="1603948" cy="1603948"/>
          </a:xfrm>
          <a:prstGeom prst="plus">
            <a:avLst>
              <a:gd name="adj" fmla="val 3898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1FDFEB20-0AC3-150F-4B47-54E732026EC1}"/>
              </a:ext>
            </a:extLst>
          </p:cNvPr>
          <p:cNvSpPr txBox="1"/>
          <p:nvPr/>
        </p:nvSpPr>
        <p:spPr>
          <a:xfrm>
            <a:off x="7201835" y="2705725"/>
            <a:ext cx="1569660" cy="646331"/>
          </a:xfrm>
          <a:prstGeom prst="rect">
            <a:avLst/>
          </a:prstGeom>
          <a:noFill/>
        </p:spPr>
        <p:txBody>
          <a:bodyPr wrap="none" rtlCol="0">
            <a:spAutoFit/>
          </a:bodyPr>
          <a:lstStyle/>
          <a:p>
            <a:r>
              <a:rPr lang="zh-TW" altLang="en-US" dirty="0"/>
              <a:t>不是所有故事</a:t>
            </a:r>
            <a:endParaRPr lang="en-US" altLang="zh-TW" dirty="0"/>
          </a:p>
          <a:p>
            <a:r>
              <a:rPr lang="zh-TW" altLang="en-US" dirty="0"/>
              <a:t>都有好結局</a:t>
            </a:r>
          </a:p>
        </p:txBody>
      </p:sp>
      <p:sp>
        <p:nvSpPr>
          <p:cNvPr id="13" name="文字方塊 12">
            <a:extLst>
              <a:ext uri="{FF2B5EF4-FFF2-40B4-BE49-F238E27FC236}">
                <a16:creationId xmlns:a16="http://schemas.microsoft.com/office/drawing/2014/main" id="{CA69F66E-A1E7-1E57-5251-3FE5118D6193}"/>
              </a:ext>
            </a:extLst>
          </p:cNvPr>
          <p:cNvSpPr txBox="1"/>
          <p:nvPr/>
        </p:nvSpPr>
        <p:spPr>
          <a:xfrm>
            <a:off x="9728515" y="2733952"/>
            <a:ext cx="1338828" cy="646331"/>
          </a:xfrm>
          <a:prstGeom prst="rect">
            <a:avLst/>
          </a:prstGeom>
          <a:noFill/>
        </p:spPr>
        <p:txBody>
          <a:bodyPr wrap="none" rtlCol="0">
            <a:spAutoFit/>
          </a:bodyPr>
          <a:lstStyle/>
          <a:p>
            <a:r>
              <a:rPr lang="zh-TW" altLang="en-US" dirty="0"/>
              <a:t>像是被米奇</a:t>
            </a:r>
            <a:endParaRPr lang="en-US" altLang="zh-TW" dirty="0"/>
          </a:p>
          <a:p>
            <a:r>
              <a:rPr lang="zh-TW" altLang="en-US" dirty="0"/>
              <a:t>偷吃的起司</a:t>
            </a:r>
          </a:p>
        </p:txBody>
      </p:sp>
      <p:sp>
        <p:nvSpPr>
          <p:cNvPr id="14" name="文字方塊 13">
            <a:extLst>
              <a:ext uri="{FF2B5EF4-FFF2-40B4-BE49-F238E27FC236}">
                <a16:creationId xmlns:a16="http://schemas.microsoft.com/office/drawing/2014/main" id="{534C7222-3288-DF91-210E-916889E9E0CE}"/>
              </a:ext>
            </a:extLst>
          </p:cNvPr>
          <p:cNvSpPr txBox="1"/>
          <p:nvPr/>
        </p:nvSpPr>
        <p:spPr>
          <a:xfrm>
            <a:off x="7086418" y="5079126"/>
            <a:ext cx="1800493" cy="369332"/>
          </a:xfrm>
          <a:prstGeom prst="rect">
            <a:avLst/>
          </a:prstGeom>
          <a:noFill/>
        </p:spPr>
        <p:txBody>
          <a:bodyPr wrap="none" rtlCol="0">
            <a:spAutoFit/>
          </a:bodyPr>
          <a:lstStyle/>
          <a:p>
            <a:r>
              <a:rPr lang="zh-TW" altLang="en-US" dirty="0"/>
              <a:t>寶石越大顆越好</a:t>
            </a:r>
          </a:p>
        </p:txBody>
      </p:sp>
      <p:sp>
        <p:nvSpPr>
          <p:cNvPr id="15" name="文字方塊 14">
            <a:extLst>
              <a:ext uri="{FF2B5EF4-FFF2-40B4-BE49-F238E27FC236}">
                <a16:creationId xmlns:a16="http://schemas.microsoft.com/office/drawing/2014/main" id="{B5AF5D6B-6329-70D5-32CD-BC1CC392A0B1}"/>
              </a:ext>
            </a:extLst>
          </p:cNvPr>
          <p:cNvSpPr txBox="1"/>
          <p:nvPr/>
        </p:nvSpPr>
        <p:spPr>
          <a:xfrm>
            <a:off x="9382266" y="5022953"/>
            <a:ext cx="2031325" cy="369332"/>
          </a:xfrm>
          <a:prstGeom prst="rect">
            <a:avLst/>
          </a:prstGeom>
          <a:noFill/>
        </p:spPr>
        <p:txBody>
          <a:bodyPr wrap="none" rtlCol="0">
            <a:spAutoFit/>
          </a:bodyPr>
          <a:lstStyle/>
          <a:p>
            <a:r>
              <a:rPr lang="zh-TW" altLang="en-US" dirty="0"/>
              <a:t>救人很可靠的樣子</a:t>
            </a:r>
          </a:p>
        </p:txBody>
      </p:sp>
    </p:spTree>
    <p:custDataLst>
      <p:tags r:id="rId1"/>
    </p:custDataLst>
    <p:extLst>
      <p:ext uri="{BB962C8B-B14F-4D97-AF65-F5344CB8AC3E}">
        <p14:creationId xmlns:p14="http://schemas.microsoft.com/office/powerpoint/2010/main" val="2466849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25</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504E9E0B-CC61-4315-858C-25592BDC2C6B}"/>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心形 8">
            <a:extLst>
              <a:ext uri="{FF2B5EF4-FFF2-40B4-BE49-F238E27FC236}">
                <a16:creationId xmlns:a16="http://schemas.microsoft.com/office/drawing/2014/main" id="{09A84235-4A1C-4D48-942A-AFB38E5FFE50}"/>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心形 4">
            <a:extLst>
              <a:ext uri="{FF2B5EF4-FFF2-40B4-BE49-F238E27FC236}">
                <a16:creationId xmlns:a16="http://schemas.microsoft.com/office/drawing/2014/main" id="{1199FBBF-77FD-605D-7FA9-E5050F565478}"/>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74835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26</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1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grpSp>
        <p:nvGrpSpPr>
          <p:cNvPr id="17" name="组合 16">
            <a:extLst>
              <a:ext uri="{FF2B5EF4-FFF2-40B4-BE49-F238E27FC236}">
                <a16:creationId xmlns:a16="http://schemas.microsoft.com/office/drawing/2014/main" id="{EEC4EAAF-1412-44A0-9B05-DE2A83D91B40}"/>
              </a:ext>
            </a:extLst>
          </p:cNvPr>
          <p:cNvGrpSpPr/>
          <p:nvPr/>
        </p:nvGrpSpPr>
        <p:grpSpPr>
          <a:xfrm>
            <a:off x="1333500" y="2202180"/>
            <a:ext cx="2830830" cy="1790700"/>
            <a:chOff x="1333500" y="2202180"/>
            <a:chExt cx="2830830" cy="1790700"/>
          </a:xfrm>
        </p:grpSpPr>
        <p:sp>
          <p:nvSpPr>
            <p:cNvPr id="6" name="矩形 5">
              <a:extLst>
                <a:ext uri="{FF2B5EF4-FFF2-40B4-BE49-F238E27FC236}">
                  <a16:creationId xmlns:a16="http://schemas.microsoft.com/office/drawing/2014/main" id="{22B01CC6-A954-485C-8B95-A3AF78F6642C}"/>
                </a:ext>
              </a:extLst>
            </p:cNvPr>
            <p:cNvSpPr/>
            <p:nvPr>
              <p:custDataLst>
                <p:tags r:id="rId4"/>
              </p:custDataLst>
            </p:nvPr>
          </p:nvSpPr>
          <p:spPr>
            <a:xfrm>
              <a:off x="133350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923EFBA-0DC6-41C1-AF18-A6602DD90C37}"/>
                </a:ext>
              </a:extLst>
            </p:cNvPr>
            <p:cNvSpPr/>
            <p:nvPr>
              <p:custDataLst>
                <p:tags r:id="rId5"/>
              </p:custDataLst>
            </p:nvPr>
          </p:nvSpPr>
          <p:spPr>
            <a:xfrm>
              <a:off x="133350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57687ED-25E1-473E-97B8-FE534BBEBD11}"/>
                </a:ext>
              </a:extLst>
            </p:cNvPr>
            <p:cNvSpPr/>
            <p:nvPr>
              <p:custDataLst>
                <p:tags r:id="rId6"/>
              </p:custDataLst>
            </p:nvPr>
          </p:nvSpPr>
          <p:spPr>
            <a:xfrm>
              <a:off x="133350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FD2296B-3D06-4810-8B3F-78DFDF89096A}"/>
                </a:ext>
              </a:extLst>
            </p:cNvPr>
            <p:cNvSpPr/>
            <p:nvPr>
              <p:custDataLst>
                <p:tags r:id="rId7"/>
              </p:custDataLst>
            </p:nvPr>
          </p:nvSpPr>
          <p:spPr>
            <a:xfrm>
              <a:off x="2710815"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BF86316-A816-4AF9-943E-FACE607B2E01}"/>
                </a:ext>
              </a:extLst>
            </p:cNvPr>
            <p:cNvSpPr/>
            <p:nvPr>
              <p:custDataLst>
                <p:tags r:id="rId8"/>
              </p:custDataLst>
            </p:nvPr>
          </p:nvSpPr>
          <p:spPr>
            <a:xfrm>
              <a:off x="408813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D60946C-83D7-497C-891A-ECA4B0623FC2}"/>
                </a:ext>
              </a:extLst>
            </p:cNvPr>
            <p:cNvSpPr/>
            <p:nvPr>
              <p:custDataLst>
                <p:tags r:id="rId9"/>
              </p:custDataLst>
            </p:nvPr>
          </p:nvSpPr>
          <p:spPr>
            <a:xfrm>
              <a:off x="408813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D803A7A-85C3-4AF7-81BA-3129D7090165}"/>
                </a:ext>
              </a:extLst>
            </p:cNvPr>
            <p:cNvSpPr/>
            <p:nvPr>
              <p:custDataLst>
                <p:tags r:id="rId10"/>
              </p:custDataLst>
            </p:nvPr>
          </p:nvSpPr>
          <p:spPr>
            <a:xfrm>
              <a:off x="408813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593C3DBA-D1D6-440E-9C7D-37AE065502B4}"/>
                </a:ext>
              </a:extLst>
            </p:cNvPr>
            <p:cNvSpPr/>
            <p:nvPr>
              <p:custDataLst>
                <p:tags r:id="rId11"/>
              </p:custDataLst>
            </p:nvPr>
          </p:nvSpPr>
          <p:spPr>
            <a:xfrm>
              <a:off x="2710815"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心形 19">
            <a:extLst>
              <a:ext uri="{FF2B5EF4-FFF2-40B4-BE49-F238E27FC236}">
                <a16:creationId xmlns:a16="http://schemas.microsoft.com/office/drawing/2014/main" id="{1242A71D-AE61-4BC7-AB0C-9F1F4D5EA2B9}"/>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5AD62FE0-B3D7-4D19-B395-C70D85880DA1}"/>
              </a:ext>
            </a:extLst>
          </p:cNvPr>
          <p:cNvSpPr/>
          <p:nvPr>
            <p:custDataLst>
              <p:tags r:id="rId2"/>
            </p:custDataLst>
          </p:nvPr>
        </p:nvSpPr>
        <p:spPr>
          <a:xfrm>
            <a:off x="4428225" y="4643054"/>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0B98BFB-5DF5-48D4-B37F-FB847B3286A0}"/>
              </a:ext>
            </a:extLst>
          </p:cNvPr>
          <p:cNvSpPr/>
          <p:nvPr>
            <p:custDataLst>
              <p:tags r:id="rId3"/>
            </p:custDataLst>
          </p:nvPr>
        </p:nvSpPr>
        <p:spPr>
          <a:xfrm>
            <a:off x="4428225" y="5750250"/>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FEB8A7C4-99E0-7FE0-BAC9-BD99650E6E8C}"/>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心形 17">
            <a:extLst>
              <a:ext uri="{FF2B5EF4-FFF2-40B4-BE49-F238E27FC236}">
                <a16:creationId xmlns:a16="http://schemas.microsoft.com/office/drawing/2014/main" id="{A5C21B02-D618-AEAD-4A9E-144FD495B9EF}"/>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20681358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27</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14"/>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grpSp>
        <p:nvGrpSpPr>
          <p:cNvPr id="17" name="组合 16">
            <a:extLst>
              <a:ext uri="{FF2B5EF4-FFF2-40B4-BE49-F238E27FC236}">
                <a16:creationId xmlns:a16="http://schemas.microsoft.com/office/drawing/2014/main" id="{EEC4EAAF-1412-44A0-9B05-DE2A83D91B40}"/>
              </a:ext>
            </a:extLst>
          </p:cNvPr>
          <p:cNvGrpSpPr/>
          <p:nvPr/>
        </p:nvGrpSpPr>
        <p:grpSpPr>
          <a:xfrm>
            <a:off x="1333500" y="2202180"/>
            <a:ext cx="2830830" cy="1790700"/>
            <a:chOff x="1333500" y="2202180"/>
            <a:chExt cx="2830830" cy="1790700"/>
          </a:xfrm>
        </p:grpSpPr>
        <p:sp>
          <p:nvSpPr>
            <p:cNvPr id="6" name="矩形 5">
              <a:extLst>
                <a:ext uri="{FF2B5EF4-FFF2-40B4-BE49-F238E27FC236}">
                  <a16:creationId xmlns:a16="http://schemas.microsoft.com/office/drawing/2014/main" id="{22B01CC6-A954-485C-8B95-A3AF78F6642C}"/>
                </a:ext>
              </a:extLst>
            </p:cNvPr>
            <p:cNvSpPr/>
            <p:nvPr>
              <p:custDataLst>
                <p:tags r:id="rId5"/>
              </p:custDataLst>
            </p:nvPr>
          </p:nvSpPr>
          <p:spPr>
            <a:xfrm>
              <a:off x="133350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923EFBA-0DC6-41C1-AF18-A6602DD90C37}"/>
                </a:ext>
              </a:extLst>
            </p:cNvPr>
            <p:cNvSpPr/>
            <p:nvPr>
              <p:custDataLst>
                <p:tags r:id="rId6"/>
              </p:custDataLst>
            </p:nvPr>
          </p:nvSpPr>
          <p:spPr>
            <a:xfrm>
              <a:off x="133350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57687ED-25E1-473E-97B8-FE534BBEBD11}"/>
                </a:ext>
              </a:extLst>
            </p:cNvPr>
            <p:cNvSpPr/>
            <p:nvPr>
              <p:custDataLst>
                <p:tags r:id="rId7"/>
              </p:custDataLst>
            </p:nvPr>
          </p:nvSpPr>
          <p:spPr>
            <a:xfrm>
              <a:off x="133350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FD2296B-3D06-4810-8B3F-78DFDF89096A}"/>
                </a:ext>
              </a:extLst>
            </p:cNvPr>
            <p:cNvSpPr/>
            <p:nvPr>
              <p:custDataLst>
                <p:tags r:id="rId8"/>
              </p:custDataLst>
            </p:nvPr>
          </p:nvSpPr>
          <p:spPr>
            <a:xfrm>
              <a:off x="2710815"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BF86316-A816-4AF9-943E-FACE607B2E01}"/>
                </a:ext>
              </a:extLst>
            </p:cNvPr>
            <p:cNvSpPr/>
            <p:nvPr>
              <p:custDataLst>
                <p:tags r:id="rId9"/>
              </p:custDataLst>
            </p:nvPr>
          </p:nvSpPr>
          <p:spPr>
            <a:xfrm>
              <a:off x="408813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D60946C-83D7-497C-891A-ECA4B0623FC2}"/>
                </a:ext>
              </a:extLst>
            </p:cNvPr>
            <p:cNvSpPr/>
            <p:nvPr>
              <p:custDataLst>
                <p:tags r:id="rId10"/>
              </p:custDataLst>
            </p:nvPr>
          </p:nvSpPr>
          <p:spPr>
            <a:xfrm>
              <a:off x="408813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D803A7A-85C3-4AF7-81BA-3129D7090165}"/>
                </a:ext>
              </a:extLst>
            </p:cNvPr>
            <p:cNvSpPr/>
            <p:nvPr>
              <p:custDataLst>
                <p:tags r:id="rId11"/>
              </p:custDataLst>
            </p:nvPr>
          </p:nvSpPr>
          <p:spPr>
            <a:xfrm>
              <a:off x="408813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593C3DBA-D1D6-440E-9C7D-37AE065502B4}"/>
                </a:ext>
              </a:extLst>
            </p:cNvPr>
            <p:cNvSpPr/>
            <p:nvPr>
              <p:custDataLst>
                <p:tags r:id="rId12"/>
              </p:custDataLst>
            </p:nvPr>
          </p:nvSpPr>
          <p:spPr>
            <a:xfrm>
              <a:off x="2710815"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矩形 17">
            <a:extLst>
              <a:ext uri="{FF2B5EF4-FFF2-40B4-BE49-F238E27FC236}">
                <a16:creationId xmlns:a16="http://schemas.microsoft.com/office/drawing/2014/main" id="{DC9DD04F-5472-418B-B0A8-5C865D1B8DCB}"/>
              </a:ext>
            </a:extLst>
          </p:cNvPr>
          <p:cNvSpPr/>
          <p:nvPr/>
        </p:nvSpPr>
        <p:spPr>
          <a:xfrm>
            <a:off x="560070" y="130302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可以動</a:t>
            </a:r>
          </a:p>
        </p:txBody>
      </p:sp>
      <p:sp>
        <p:nvSpPr>
          <p:cNvPr id="19" name="矩形 18">
            <a:extLst>
              <a:ext uri="{FF2B5EF4-FFF2-40B4-BE49-F238E27FC236}">
                <a16:creationId xmlns:a16="http://schemas.microsoft.com/office/drawing/2014/main" id="{3BD4A4DF-4219-4B30-A067-8D8AA95F997D}"/>
              </a:ext>
            </a:extLst>
          </p:cNvPr>
          <p:cNvSpPr/>
          <p:nvPr>
            <p:custDataLst>
              <p:tags r:id="rId2"/>
            </p:custDataLst>
          </p:nvPr>
        </p:nvSpPr>
        <p:spPr>
          <a:xfrm>
            <a:off x="708660" y="146304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心形 21">
            <a:extLst>
              <a:ext uri="{FF2B5EF4-FFF2-40B4-BE49-F238E27FC236}">
                <a16:creationId xmlns:a16="http://schemas.microsoft.com/office/drawing/2014/main" id="{F58B817F-91EF-4437-94B5-84C9DA0A2B20}"/>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9AC66F98-D63A-4633-9097-F95298F9AC35}"/>
              </a:ext>
            </a:extLst>
          </p:cNvPr>
          <p:cNvSpPr/>
          <p:nvPr>
            <p:custDataLst>
              <p:tags r:id="rId3"/>
            </p:custDataLst>
          </p:nvPr>
        </p:nvSpPr>
        <p:spPr>
          <a:xfrm>
            <a:off x="4428225" y="4643054"/>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571269F-706A-45D9-AA44-AE70DAF74B11}"/>
              </a:ext>
            </a:extLst>
          </p:cNvPr>
          <p:cNvSpPr/>
          <p:nvPr>
            <p:custDataLst>
              <p:tags r:id="rId4"/>
            </p:custDataLst>
          </p:nvPr>
        </p:nvSpPr>
        <p:spPr>
          <a:xfrm>
            <a:off x="4428225" y="5750250"/>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50A2E973-D028-C2E7-95E9-667061D2A453}"/>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心形 19">
            <a:extLst>
              <a:ext uri="{FF2B5EF4-FFF2-40B4-BE49-F238E27FC236}">
                <a16:creationId xmlns:a16="http://schemas.microsoft.com/office/drawing/2014/main" id="{1E331444-AEBF-3536-605C-945803E2A283}"/>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042188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28</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1977390"/>
            <a:ext cx="2754630" cy="1977390"/>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1977390">
                <a:moveTo>
                  <a:pt x="514350" y="0"/>
                </a:moveTo>
                <a:lnTo>
                  <a:pt x="2754630" y="262890"/>
                </a:lnTo>
                <a:lnTo>
                  <a:pt x="2754630" y="1977390"/>
                </a:lnTo>
                <a:lnTo>
                  <a:pt x="0" y="1977390"/>
                </a:lnTo>
                <a:lnTo>
                  <a:pt x="51435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sp>
        <p:nvSpPr>
          <p:cNvPr id="2" name="心形 1">
            <a:extLst>
              <a:ext uri="{FF2B5EF4-FFF2-40B4-BE49-F238E27FC236}">
                <a16:creationId xmlns:a16="http://schemas.microsoft.com/office/drawing/2014/main" id="{DAE1E0A8-5B27-446B-A674-752FB81B8FFA}"/>
              </a:ext>
            </a:extLst>
          </p:cNvPr>
          <p:cNvSpPr/>
          <p:nvPr/>
        </p:nvSpPr>
        <p:spPr>
          <a:xfrm>
            <a:off x="3744805" y="4336898"/>
            <a:ext cx="158558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Lst>
            <a:ahLst/>
            <a:cxnLst>
              <a:cxn ang="0">
                <a:pos x="connsiteX0" y="connsiteY0"/>
              </a:cxn>
              <a:cxn ang="0">
                <a:pos x="connsiteX1" y="connsiteY1"/>
              </a:cxn>
              <a:cxn ang="0">
                <a:pos x="connsiteX2" y="connsiteY2"/>
              </a:cxn>
            </a:cxnLst>
            <a:rect l="l" t="t" r="r" b="b"/>
            <a:pathLst>
              <a:path w="1585585" h="1457974">
                <a:moveTo>
                  <a:pt x="937362" y="350778"/>
                </a:moveTo>
                <a:cubicBezTo>
                  <a:pt x="1263278" y="-510375"/>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1E2029D-B6DE-5144-ACFA-48C6B450BB9D}"/>
              </a:ext>
            </a:extLst>
          </p:cNvPr>
          <p:cNvSpPr/>
          <p:nvPr/>
        </p:nvSpPr>
        <p:spPr>
          <a:xfrm>
            <a:off x="7258050" y="1906270"/>
            <a:ext cx="2825750" cy="2048510"/>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1817" h="2048510">
                <a:moveTo>
                  <a:pt x="440266" y="0"/>
                </a:moveTo>
                <a:lnTo>
                  <a:pt x="2681817" y="465667"/>
                </a:lnTo>
                <a:lnTo>
                  <a:pt x="2647950" y="2048510"/>
                </a:lnTo>
                <a:lnTo>
                  <a:pt x="0" y="2048510"/>
                </a:lnTo>
                <a:lnTo>
                  <a:pt x="440266"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心形 9">
            <a:extLst>
              <a:ext uri="{FF2B5EF4-FFF2-40B4-BE49-F238E27FC236}">
                <a16:creationId xmlns:a16="http://schemas.microsoft.com/office/drawing/2014/main" id="{D5137739-2FB8-77A2-8F77-F801CF4AFCA2}"/>
              </a:ext>
            </a:extLst>
          </p:cNvPr>
          <p:cNvSpPr/>
          <p:nvPr/>
        </p:nvSpPr>
        <p:spPr>
          <a:xfrm>
            <a:off x="10291659" y="4343690"/>
            <a:ext cx="1616215" cy="1451182"/>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Lst>
            <a:ahLst/>
            <a:cxnLst>
              <a:cxn ang="0">
                <a:pos x="connsiteX0" y="connsiteY0"/>
              </a:cxn>
              <a:cxn ang="0">
                <a:pos x="connsiteX1" y="connsiteY1"/>
              </a:cxn>
              <a:cxn ang="0">
                <a:pos x="connsiteX2" y="connsiteY2"/>
              </a:cxn>
            </a:cxnLst>
            <a:rect l="l" t="t" r="r" b="b"/>
            <a:pathLst>
              <a:path w="1616215" h="1451182">
                <a:moveTo>
                  <a:pt x="1098454" y="352453"/>
                </a:moveTo>
                <a:cubicBezTo>
                  <a:pt x="1424370" y="-508700"/>
                  <a:pt x="2272111" y="343986"/>
                  <a:pt x="675121" y="1451182"/>
                </a:cubicBezTo>
                <a:cubicBezTo>
                  <a:pt x="-921869" y="343986"/>
                  <a:pt x="772538" y="-508700"/>
                  <a:pt x="1098454" y="35245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F66E4C7-01DA-9148-7016-00021946FAC4}"/>
              </a:ext>
            </a:extLst>
          </p:cNvPr>
          <p:cNvSpPr txBox="1"/>
          <p:nvPr/>
        </p:nvSpPr>
        <p:spPr>
          <a:xfrm>
            <a:off x="10656195" y="5768403"/>
            <a:ext cx="646331" cy="369332"/>
          </a:xfrm>
          <a:prstGeom prst="rect">
            <a:avLst/>
          </a:prstGeom>
          <a:noFill/>
        </p:spPr>
        <p:txBody>
          <a:bodyPr wrap="none" rtlCol="0">
            <a:spAutoFit/>
          </a:bodyPr>
          <a:lstStyle/>
          <a:p>
            <a:r>
              <a:rPr lang="zh-TW" altLang="en-US" dirty="0"/>
              <a:t>偏心</a:t>
            </a:r>
          </a:p>
        </p:txBody>
      </p:sp>
    </p:spTree>
    <p:custDataLst>
      <p:tags r:id="rId1"/>
    </p:custDataLst>
    <p:extLst>
      <p:ext uri="{BB962C8B-B14F-4D97-AF65-F5344CB8AC3E}">
        <p14:creationId xmlns:p14="http://schemas.microsoft.com/office/powerpoint/2010/main" val="197255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8F6FDF3-6590-4BB7-83E0-C2911D185DE1}"/>
              </a:ext>
            </a:extLst>
          </p:cNvPr>
          <p:cNvSpPr/>
          <p:nvPr/>
        </p:nvSpPr>
        <p:spPr>
          <a:xfrm>
            <a:off x="1383030" y="1977390"/>
            <a:ext cx="2754630" cy="1977390"/>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1977390">
                <a:moveTo>
                  <a:pt x="514350" y="0"/>
                </a:moveTo>
                <a:lnTo>
                  <a:pt x="2754630" y="262890"/>
                </a:lnTo>
                <a:lnTo>
                  <a:pt x="2754630" y="1977390"/>
                </a:lnTo>
                <a:lnTo>
                  <a:pt x="0" y="1977390"/>
                </a:lnTo>
                <a:lnTo>
                  <a:pt x="51435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29</a:t>
            </a:fld>
            <a:endParaRPr lang="zh-TW" altLang="en-US" dirty="0"/>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pic>
        <p:nvPicPr>
          <p:cNvPr id="6" name="图片 5">
            <a:extLst>
              <a:ext uri="{FF2B5EF4-FFF2-40B4-BE49-F238E27FC236}">
                <a16:creationId xmlns:a16="http://schemas.microsoft.com/office/drawing/2014/main" id="{848DC3B7-7801-402E-8C97-C6643A3F8CD8}"/>
              </a:ext>
            </a:extLst>
          </p:cNvPr>
          <p:cNvPicPr>
            <a:picLocks noChangeAspect="1"/>
          </p:cNvPicPr>
          <p:nvPr/>
        </p:nvPicPr>
        <p:blipFill>
          <a:blip r:embed="rId4">
            <a:clrChange>
              <a:clrFrom>
                <a:srgbClr val="FDF4ED"/>
              </a:clrFrom>
              <a:clrTo>
                <a:srgbClr val="FDF4ED">
                  <a:alpha val="0"/>
                </a:srgbClr>
              </a:clrTo>
            </a:clrChange>
          </a:blip>
          <a:stretch>
            <a:fillRect/>
          </a:stretch>
        </p:blipFill>
        <p:spPr>
          <a:xfrm>
            <a:off x="867988" y="1652232"/>
            <a:ext cx="3956768" cy="2645448"/>
          </a:xfrm>
          <a:prstGeom prst="rect">
            <a:avLst/>
          </a:prstGeom>
          <a:solidFill>
            <a:srgbClr val="FDF4ED"/>
          </a:solidFill>
        </p:spPr>
      </p:pic>
      <p:cxnSp>
        <p:nvCxnSpPr>
          <p:cNvPr id="13" name="直接箭头连接符 12">
            <a:extLst>
              <a:ext uri="{FF2B5EF4-FFF2-40B4-BE49-F238E27FC236}">
                <a16:creationId xmlns:a16="http://schemas.microsoft.com/office/drawing/2014/main" id="{D2CCDEFA-6E88-4E97-93CC-A260DE0B6522}"/>
              </a:ext>
            </a:extLst>
          </p:cNvPr>
          <p:cNvCxnSpPr/>
          <p:nvPr/>
        </p:nvCxnSpPr>
        <p:spPr>
          <a:xfrm>
            <a:off x="1028700" y="1931670"/>
            <a:ext cx="51435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82F2B9E-5244-4B6E-AD0D-7D30B78ADC2A}"/>
              </a:ext>
            </a:extLst>
          </p:cNvPr>
          <p:cNvCxnSpPr/>
          <p:nvPr/>
        </p:nvCxnSpPr>
        <p:spPr>
          <a:xfrm>
            <a:off x="2148840" y="1325880"/>
            <a:ext cx="51435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36E2930-D7B7-4117-AABA-808A740E2F29}"/>
              </a:ext>
            </a:extLst>
          </p:cNvPr>
          <p:cNvSpPr/>
          <p:nvPr/>
        </p:nvSpPr>
        <p:spPr>
          <a:xfrm>
            <a:off x="560070" y="130302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可以動</a:t>
            </a:r>
          </a:p>
        </p:txBody>
      </p:sp>
      <p:sp>
        <p:nvSpPr>
          <p:cNvPr id="17" name="心形 1">
            <a:extLst>
              <a:ext uri="{FF2B5EF4-FFF2-40B4-BE49-F238E27FC236}">
                <a16:creationId xmlns:a16="http://schemas.microsoft.com/office/drawing/2014/main" id="{209A4170-F375-4663-A19C-3C275ACA8A82}"/>
              </a:ext>
            </a:extLst>
          </p:cNvPr>
          <p:cNvSpPr/>
          <p:nvPr/>
        </p:nvSpPr>
        <p:spPr>
          <a:xfrm>
            <a:off x="3744805" y="4336898"/>
            <a:ext cx="158558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Lst>
            <a:ahLst/>
            <a:cxnLst>
              <a:cxn ang="0">
                <a:pos x="connsiteX0" y="connsiteY0"/>
              </a:cxn>
              <a:cxn ang="0">
                <a:pos x="connsiteX1" y="connsiteY1"/>
              </a:cxn>
              <a:cxn ang="0">
                <a:pos x="connsiteX2" y="connsiteY2"/>
              </a:cxn>
            </a:cxnLst>
            <a:rect l="l" t="t" r="r" b="b"/>
            <a:pathLst>
              <a:path w="1585585" h="1457974">
                <a:moveTo>
                  <a:pt x="937362" y="350778"/>
                </a:moveTo>
                <a:cubicBezTo>
                  <a:pt x="1263278" y="-510375"/>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a:extLst>
              <a:ext uri="{FF2B5EF4-FFF2-40B4-BE49-F238E27FC236}">
                <a16:creationId xmlns:a16="http://schemas.microsoft.com/office/drawing/2014/main" id="{46DF53DA-8BFF-4BA6-B438-A0A3A50F5D2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492124" y="3723630"/>
            <a:ext cx="2192422" cy="2379713"/>
          </a:xfrm>
          <a:prstGeom prst="rect">
            <a:avLst/>
          </a:prstGeom>
        </p:spPr>
      </p:pic>
      <p:sp>
        <p:nvSpPr>
          <p:cNvPr id="10" name="矩形 5">
            <a:extLst>
              <a:ext uri="{FF2B5EF4-FFF2-40B4-BE49-F238E27FC236}">
                <a16:creationId xmlns:a16="http://schemas.microsoft.com/office/drawing/2014/main" id="{FF056768-92E7-FF9D-C502-C515271BA0B4}"/>
              </a:ext>
            </a:extLst>
          </p:cNvPr>
          <p:cNvSpPr/>
          <p:nvPr/>
        </p:nvSpPr>
        <p:spPr>
          <a:xfrm>
            <a:off x="7167342" y="1575128"/>
            <a:ext cx="2916458" cy="2379651"/>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 name="connsiteX0" fmla="*/ 440266 w 2681817"/>
              <a:gd name="connsiteY0" fmla="*/ 349375 h 2397885"/>
              <a:gd name="connsiteX1" fmla="*/ 2681817 w 2681817"/>
              <a:gd name="connsiteY1" fmla="*/ 815042 h 2397885"/>
              <a:gd name="connsiteX2" fmla="*/ 2647950 w 2681817"/>
              <a:gd name="connsiteY2" fmla="*/ 2397885 h 2397885"/>
              <a:gd name="connsiteX3" fmla="*/ 0 w 2681817"/>
              <a:gd name="connsiteY3" fmla="*/ 2397885 h 2397885"/>
              <a:gd name="connsiteX4" fmla="*/ 440266 w 2681817"/>
              <a:gd name="connsiteY4" fmla="*/ 349375 h 2397885"/>
              <a:gd name="connsiteX0" fmla="*/ 526354 w 2767905"/>
              <a:gd name="connsiteY0" fmla="*/ 349375 h 2397885"/>
              <a:gd name="connsiteX1" fmla="*/ 2767905 w 2767905"/>
              <a:gd name="connsiteY1" fmla="*/ 815042 h 2397885"/>
              <a:gd name="connsiteX2" fmla="*/ 2734038 w 2767905"/>
              <a:gd name="connsiteY2" fmla="*/ 2397885 h 2397885"/>
              <a:gd name="connsiteX3" fmla="*/ 86088 w 2767905"/>
              <a:gd name="connsiteY3" fmla="*/ 2397885 h 2397885"/>
              <a:gd name="connsiteX4" fmla="*/ 526354 w 2767905"/>
              <a:gd name="connsiteY4" fmla="*/ 349375 h 2397885"/>
              <a:gd name="connsiteX0" fmla="*/ 526354 w 2767905"/>
              <a:gd name="connsiteY0" fmla="*/ 331141 h 2379651"/>
              <a:gd name="connsiteX1" fmla="*/ 2767905 w 2767905"/>
              <a:gd name="connsiteY1" fmla="*/ 796808 h 2379651"/>
              <a:gd name="connsiteX2" fmla="*/ 2734038 w 2767905"/>
              <a:gd name="connsiteY2" fmla="*/ 2379651 h 2379651"/>
              <a:gd name="connsiteX3" fmla="*/ 86088 w 2767905"/>
              <a:gd name="connsiteY3" fmla="*/ 2379651 h 2379651"/>
              <a:gd name="connsiteX4" fmla="*/ 526354 w 2767905"/>
              <a:gd name="connsiteY4" fmla="*/ 331141 h 237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905" h="2379651">
                <a:moveTo>
                  <a:pt x="526354" y="331141"/>
                </a:moveTo>
                <a:cubicBezTo>
                  <a:pt x="1611025" y="-571970"/>
                  <a:pt x="2020721" y="641586"/>
                  <a:pt x="2767905" y="796808"/>
                </a:cubicBezTo>
                <a:lnTo>
                  <a:pt x="2734038" y="2379651"/>
                </a:lnTo>
                <a:lnTo>
                  <a:pt x="86088" y="2379651"/>
                </a:lnTo>
                <a:cubicBezTo>
                  <a:pt x="232843" y="1696814"/>
                  <a:pt x="-423941" y="1276444"/>
                  <a:pt x="526354" y="331141"/>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心形 9">
            <a:extLst>
              <a:ext uri="{FF2B5EF4-FFF2-40B4-BE49-F238E27FC236}">
                <a16:creationId xmlns:a16="http://schemas.microsoft.com/office/drawing/2014/main" id="{53460397-9C44-9191-38B9-06D3BA43ABCB}"/>
              </a:ext>
            </a:extLst>
          </p:cNvPr>
          <p:cNvSpPr/>
          <p:nvPr/>
        </p:nvSpPr>
        <p:spPr>
          <a:xfrm>
            <a:off x="8536825" y="4552766"/>
            <a:ext cx="1123226" cy="1132595"/>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 name="connsiteX0" fmla="*/ 707475 w 1578932"/>
              <a:gd name="connsiteY0" fmla="*/ 1437490 h 1437490"/>
              <a:gd name="connsiteX1" fmla="*/ 826009 w 1578932"/>
              <a:gd name="connsiteY1" fmla="*/ 436485 h 1437490"/>
              <a:gd name="connsiteX2" fmla="*/ 707475 w 1578932"/>
              <a:gd name="connsiteY2" fmla="*/ 1437490 h 1437490"/>
              <a:gd name="connsiteX0" fmla="*/ 782049 w 1575820"/>
              <a:gd name="connsiteY0" fmla="*/ 345832 h 1478427"/>
              <a:gd name="connsiteX1" fmla="*/ 790517 w 1575820"/>
              <a:gd name="connsiteY1" fmla="*/ 1478427 h 1478427"/>
              <a:gd name="connsiteX2" fmla="*/ 782049 w 1575820"/>
              <a:gd name="connsiteY2" fmla="*/ 345832 h 1478427"/>
              <a:gd name="connsiteX0" fmla="*/ 1022445 w 1816216"/>
              <a:gd name="connsiteY0" fmla="*/ 345832 h 1478427"/>
              <a:gd name="connsiteX1" fmla="*/ 1030913 w 1816216"/>
              <a:gd name="connsiteY1" fmla="*/ 1478427 h 1478427"/>
              <a:gd name="connsiteX2" fmla="*/ 1022445 w 1816216"/>
              <a:gd name="connsiteY2" fmla="*/ 345832 h 1478427"/>
              <a:gd name="connsiteX0" fmla="*/ 1022445 w 2006561"/>
              <a:gd name="connsiteY0" fmla="*/ 1917 h 1134512"/>
              <a:gd name="connsiteX1" fmla="*/ 1030913 w 2006561"/>
              <a:gd name="connsiteY1" fmla="*/ 1134512 h 1134512"/>
              <a:gd name="connsiteX2" fmla="*/ 1022445 w 2006561"/>
              <a:gd name="connsiteY2" fmla="*/ 1917 h 1134512"/>
              <a:gd name="connsiteX0" fmla="*/ 1168188 w 2152304"/>
              <a:gd name="connsiteY0" fmla="*/ 494 h 1133089"/>
              <a:gd name="connsiteX1" fmla="*/ 1176656 w 2152304"/>
              <a:gd name="connsiteY1" fmla="*/ 1133089 h 1133089"/>
              <a:gd name="connsiteX2" fmla="*/ 1168188 w 2152304"/>
              <a:gd name="connsiteY2" fmla="*/ 494 h 1133089"/>
              <a:gd name="connsiteX0" fmla="*/ 1168188 w 1880934"/>
              <a:gd name="connsiteY0" fmla="*/ 146 h 1132741"/>
              <a:gd name="connsiteX1" fmla="*/ 1176656 w 1880934"/>
              <a:gd name="connsiteY1" fmla="*/ 1132741 h 1132741"/>
              <a:gd name="connsiteX2" fmla="*/ 1168188 w 1880934"/>
              <a:gd name="connsiteY2" fmla="*/ 146 h 1132741"/>
              <a:gd name="connsiteX0" fmla="*/ 682901 w 1395647"/>
              <a:gd name="connsiteY0" fmla="*/ 144 h 1132739"/>
              <a:gd name="connsiteX1" fmla="*/ 691369 w 1395647"/>
              <a:gd name="connsiteY1" fmla="*/ 1132739 h 1132739"/>
              <a:gd name="connsiteX2" fmla="*/ 682901 w 1395647"/>
              <a:gd name="connsiteY2" fmla="*/ 144 h 1132739"/>
              <a:gd name="connsiteX0" fmla="*/ 562860 w 1275606"/>
              <a:gd name="connsiteY0" fmla="*/ 25 h 1132620"/>
              <a:gd name="connsiteX1" fmla="*/ 571328 w 1275606"/>
              <a:gd name="connsiteY1" fmla="*/ 1132620 h 1132620"/>
              <a:gd name="connsiteX2" fmla="*/ 562860 w 1275606"/>
              <a:gd name="connsiteY2" fmla="*/ 25 h 1132620"/>
              <a:gd name="connsiteX0" fmla="*/ 562860 w 1150594"/>
              <a:gd name="connsiteY0" fmla="*/ 0 h 1132595"/>
              <a:gd name="connsiteX1" fmla="*/ 571328 w 1150594"/>
              <a:gd name="connsiteY1" fmla="*/ 1132595 h 1132595"/>
              <a:gd name="connsiteX2" fmla="*/ 562860 w 1150594"/>
              <a:gd name="connsiteY2" fmla="*/ 0 h 1132595"/>
              <a:gd name="connsiteX0" fmla="*/ 562860 w 1123226"/>
              <a:gd name="connsiteY0" fmla="*/ 0 h 1132595"/>
              <a:gd name="connsiteX1" fmla="*/ 571328 w 1123226"/>
              <a:gd name="connsiteY1" fmla="*/ 1132595 h 1132595"/>
              <a:gd name="connsiteX2" fmla="*/ 562860 w 1123226"/>
              <a:gd name="connsiteY2" fmla="*/ 0 h 1132595"/>
            </a:gdLst>
            <a:ahLst/>
            <a:cxnLst>
              <a:cxn ang="0">
                <a:pos x="connsiteX0" y="connsiteY0"/>
              </a:cxn>
              <a:cxn ang="0">
                <a:pos x="connsiteX1" y="connsiteY1"/>
              </a:cxn>
              <a:cxn ang="0">
                <a:pos x="connsiteX2" y="connsiteY2"/>
              </a:cxn>
            </a:cxnLst>
            <a:rect l="l" t="t" r="r" b="b"/>
            <a:pathLst>
              <a:path w="1123226" h="1132595">
                <a:moveTo>
                  <a:pt x="562860" y="0"/>
                </a:moveTo>
                <a:cubicBezTo>
                  <a:pt x="1193577" y="2448"/>
                  <a:pt x="1414785" y="1092199"/>
                  <a:pt x="571328" y="1132595"/>
                </a:cubicBezTo>
                <a:cubicBezTo>
                  <a:pt x="-111262" y="1075265"/>
                  <a:pt x="-262589" y="61713"/>
                  <a:pt x="56286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953925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1297007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8F6FDF3-6590-4BB7-83E0-C2911D185DE1}"/>
              </a:ext>
            </a:extLst>
          </p:cNvPr>
          <p:cNvSpPr/>
          <p:nvPr/>
        </p:nvSpPr>
        <p:spPr>
          <a:xfrm>
            <a:off x="1383030" y="1747336"/>
            <a:ext cx="2754630" cy="2207443"/>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2207443">
                <a:moveTo>
                  <a:pt x="514350" y="230053"/>
                </a:moveTo>
                <a:cubicBezTo>
                  <a:pt x="1123950" y="-379547"/>
                  <a:pt x="2007870" y="405313"/>
                  <a:pt x="2754630" y="492943"/>
                </a:cubicBezTo>
                <a:lnTo>
                  <a:pt x="2754630" y="2207443"/>
                </a:lnTo>
                <a:lnTo>
                  <a:pt x="0" y="2207443"/>
                </a:lnTo>
                <a:cubicBezTo>
                  <a:pt x="171450" y="1548313"/>
                  <a:pt x="160020" y="592003"/>
                  <a:pt x="514350" y="23005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30</a:t>
            </a:fld>
            <a:endParaRPr lang="zh-TW" altLang="en-US" dirty="0"/>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sp>
        <p:nvSpPr>
          <p:cNvPr id="12" name="心形 1">
            <a:extLst>
              <a:ext uri="{FF2B5EF4-FFF2-40B4-BE49-F238E27FC236}">
                <a16:creationId xmlns:a16="http://schemas.microsoft.com/office/drawing/2014/main" id="{C7B0EB6F-D76E-4B19-9419-8749BE75A085}"/>
              </a:ext>
            </a:extLst>
          </p:cNvPr>
          <p:cNvSpPr/>
          <p:nvPr/>
        </p:nvSpPr>
        <p:spPr>
          <a:xfrm>
            <a:off x="3744805" y="4336898"/>
            <a:ext cx="157279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 name="connsiteX0" fmla="*/ 937362 w 1572795"/>
              <a:gd name="connsiteY0" fmla="*/ 350778 h 1457974"/>
              <a:gd name="connsiteX1" fmla="*/ 728042 w 1572795"/>
              <a:gd name="connsiteY1" fmla="*/ 1457974 h 1457974"/>
              <a:gd name="connsiteX2" fmla="*/ 937362 w 1572795"/>
              <a:gd name="connsiteY2" fmla="*/ 350778 h 1457974"/>
            </a:gdLst>
            <a:ahLst/>
            <a:cxnLst>
              <a:cxn ang="0">
                <a:pos x="connsiteX0" y="connsiteY0"/>
              </a:cxn>
              <a:cxn ang="0">
                <a:pos x="connsiteX1" y="connsiteY1"/>
              </a:cxn>
              <a:cxn ang="0">
                <a:pos x="connsiteX2" y="connsiteY2"/>
              </a:cxn>
            </a:cxnLst>
            <a:rect l="l" t="t" r="r" b="b"/>
            <a:pathLst>
              <a:path w="1572795" h="1457974">
                <a:moveTo>
                  <a:pt x="937362" y="350778"/>
                </a:moveTo>
                <a:cubicBezTo>
                  <a:pt x="1219211" y="-3599"/>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5">
            <a:extLst>
              <a:ext uri="{FF2B5EF4-FFF2-40B4-BE49-F238E27FC236}">
                <a16:creationId xmlns:a16="http://schemas.microsoft.com/office/drawing/2014/main" id="{45B4DDCB-B9B8-C00E-0358-11632B06F5AB}"/>
              </a:ext>
            </a:extLst>
          </p:cNvPr>
          <p:cNvSpPr/>
          <p:nvPr/>
        </p:nvSpPr>
        <p:spPr>
          <a:xfrm>
            <a:off x="7167342" y="1575128"/>
            <a:ext cx="2916458" cy="2379651"/>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 name="connsiteX0" fmla="*/ 440266 w 2681817"/>
              <a:gd name="connsiteY0" fmla="*/ 349375 h 2397885"/>
              <a:gd name="connsiteX1" fmla="*/ 2681817 w 2681817"/>
              <a:gd name="connsiteY1" fmla="*/ 815042 h 2397885"/>
              <a:gd name="connsiteX2" fmla="*/ 2647950 w 2681817"/>
              <a:gd name="connsiteY2" fmla="*/ 2397885 h 2397885"/>
              <a:gd name="connsiteX3" fmla="*/ 0 w 2681817"/>
              <a:gd name="connsiteY3" fmla="*/ 2397885 h 2397885"/>
              <a:gd name="connsiteX4" fmla="*/ 440266 w 2681817"/>
              <a:gd name="connsiteY4" fmla="*/ 349375 h 2397885"/>
              <a:gd name="connsiteX0" fmla="*/ 526354 w 2767905"/>
              <a:gd name="connsiteY0" fmla="*/ 349375 h 2397885"/>
              <a:gd name="connsiteX1" fmla="*/ 2767905 w 2767905"/>
              <a:gd name="connsiteY1" fmla="*/ 815042 h 2397885"/>
              <a:gd name="connsiteX2" fmla="*/ 2734038 w 2767905"/>
              <a:gd name="connsiteY2" fmla="*/ 2397885 h 2397885"/>
              <a:gd name="connsiteX3" fmla="*/ 86088 w 2767905"/>
              <a:gd name="connsiteY3" fmla="*/ 2397885 h 2397885"/>
              <a:gd name="connsiteX4" fmla="*/ 526354 w 2767905"/>
              <a:gd name="connsiteY4" fmla="*/ 349375 h 2397885"/>
              <a:gd name="connsiteX0" fmla="*/ 526354 w 2767905"/>
              <a:gd name="connsiteY0" fmla="*/ 331141 h 2379651"/>
              <a:gd name="connsiteX1" fmla="*/ 2767905 w 2767905"/>
              <a:gd name="connsiteY1" fmla="*/ 796808 h 2379651"/>
              <a:gd name="connsiteX2" fmla="*/ 2734038 w 2767905"/>
              <a:gd name="connsiteY2" fmla="*/ 2379651 h 2379651"/>
              <a:gd name="connsiteX3" fmla="*/ 86088 w 2767905"/>
              <a:gd name="connsiteY3" fmla="*/ 2379651 h 2379651"/>
              <a:gd name="connsiteX4" fmla="*/ 526354 w 2767905"/>
              <a:gd name="connsiteY4" fmla="*/ 331141 h 237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905" h="2379651">
                <a:moveTo>
                  <a:pt x="526354" y="331141"/>
                </a:moveTo>
                <a:cubicBezTo>
                  <a:pt x="1611025" y="-571970"/>
                  <a:pt x="2020721" y="641586"/>
                  <a:pt x="2767905" y="796808"/>
                </a:cubicBezTo>
                <a:lnTo>
                  <a:pt x="2734038" y="2379651"/>
                </a:lnTo>
                <a:lnTo>
                  <a:pt x="86088" y="2379651"/>
                </a:lnTo>
                <a:cubicBezTo>
                  <a:pt x="232843" y="1696814"/>
                  <a:pt x="-423941" y="1276444"/>
                  <a:pt x="526354" y="331141"/>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心形 9">
            <a:extLst>
              <a:ext uri="{FF2B5EF4-FFF2-40B4-BE49-F238E27FC236}">
                <a16:creationId xmlns:a16="http://schemas.microsoft.com/office/drawing/2014/main" id="{648C3C08-0A7D-458B-E483-F1D132D68E2C}"/>
              </a:ext>
            </a:extLst>
          </p:cNvPr>
          <p:cNvSpPr/>
          <p:nvPr/>
        </p:nvSpPr>
        <p:spPr>
          <a:xfrm>
            <a:off x="8536825" y="4552766"/>
            <a:ext cx="1123226" cy="1132595"/>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 name="connsiteX0" fmla="*/ 707475 w 1578932"/>
              <a:gd name="connsiteY0" fmla="*/ 1437490 h 1437490"/>
              <a:gd name="connsiteX1" fmla="*/ 826009 w 1578932"/>
              <a:gd name="connsiteY1" fmla="*/ 436485 h 1437490"/>
              <a:gd name="connsiteX2" fmla="*/ 707475 w 1578932"/>
              <a:gd name="connsiteY2" fmla="*/ 1437490 h 1437490"/>
              <a:gd name="connsiteX0" fmla="*/ 782049 w 1575820"/>
              <a:gd name="connsiteY0" fmla="*/ 345832 h 1478427"/>
              <a:gd name="connsiteX1" fmla="*/ 790517 w 1575820"/>
              <a:gd name="connsiteY1" fmla="*/ 1478427 h 1478427"/>
              <a:gd name="connsiteX2" fmla="*/ 782049 w 1575820"/>
              <a:gd name="connsiteY2" fmla="*/ 345832 h 1478427"/>
              <a:gd name="connsiteX0" fmla="*/ 1022445 w 1816216"/>
              <a:gd name="connsiteY0" fmla="*/ 345832 h 1478427"/>
              <a:gd name="connsiteX1" fmla="*/ 1030913 w 1816216"/>
              <a:gd name="connsiteY1" fmla="*/ 1478427 h 1478427"/>
              <a:gd name="connsiteX2" fmla="*/ 1022445 w 1816216"/>
              <a:gd name="connsiteY2" fmla="*/ 345832 h 1478427"/>
              <a:gd name="connsiteX0" fmla="*/ 1022445 w 2006561"/>
              <a:gd name="connsiteY0" fmla="*/ 1917 h 1134512"/>
              <a:gd name="connsiteX1" fmla="*/ 1030913 w 2006561"/>
              <a:gd name="connsiteY1" fmla="*/ 1134512 h 1134512"/>
              <a:gd name="connsiteX2" fmla="*/ 1022445 w 2006561"/>
              <a:gd name="connsiteY2" fmla="*/ 1917 h 1134512"/>
              <a:gd name="connsiteX0" fmla="*/ 1168188 w 2152304"/>
              <a:gd name="connsiteY0" fmla="*/ 494 h 1133089"/>
              <a:gd name="connsiteX1" fmla="*/ 1176656 w 2152304"/>
              <a:gd name="connsiteY1" fmla="*/ 1133089 h 1133089"/>
              <a:gd name="connsiteX2" fmla="*/ 1168188 w 2152304"/>
              <a:gd name="connsiteY2" fmla="*/ 494 h 1133089"/>
              <a:gd name="connsiteX0" fmla="*/ 1168188 w 1880934"/>
              <a:gd name="connsiteY0" fmla="*/ 146 h 1132741"/>
              <a:gd name="connsiteX1" fmla="*/ 1176656 w 1880934"/>
              <a:gd name="connsiteY1" fmla="*/ 1132741 h 1132741"/>
              <a:gd name="connsiteX2" fmla="*/ 1168188 w 1880934"/>
              <a:gd name="connsiteY2" fmla="*/ 146 h 1132741"/>
              <a:gd name="connsiteX0" fmla="*/ 682901 w 1395647"/>
              <a:gd name="connsiteY0" fmla="*/ 144 h 1132739"/>
              <a:gd name="connsiteX1" fmla="*/ 691369 w 1395647"/>
              <a:gd name="connsiteY1" fmla="*/ 1132739 h 1132739"/>
              <a:gd name="connsiteX2" fmla="*/ 682901 w 1395647"/>
              <a:gd name="connsiteY2" fmla="*/ 144 h 1132739"/>
              <a:gd name="connsiteX0" fmla="*/ 562860 w 1275606"/>
              <a:gd name="connsiteY0" fmla="*/ 25 h 1132620"/>
              <a:gd name="connsiteX1" fmla="*/ 571328 w 1275606"/>
              <a:gd name="connsiteY1" fmla="*/ 1132620 h 1132620"/>
              <a:gd name="connsiteX2" fmla="*/ 562860 w 1275606"/>
              <a:gd name="connsiteY2" fmla="*/ 25 h 1132620"/>
              <a:gd name="connsiteX0" fmla="*/ 562860 w 1150594"/>
              <a:gd name="connsiteY0" fmla="*/ 0 h 1132595"/>
              <a:gd name="connsiteX1" fmla="*/ 571328 w 1150594"/>
              <a:gd name="connsiteY1" fmla="*/ 1132595 h 1132595"/>
              <a:gd name="connsiteX2" fmla="*/ 562860 w 1150594"/>
              <a:gd name="connsiteY2" fmla="*/ 0 h 1132595"/>
              <a:gd name="connsiteX0" fmla="*/ 562860 w 1123226"/>
              <a:gd name="connsiteY0" fmla="*/ 0 h 1132595"/>
              <a:gd name="connsiteX1" fmla="*/ 571328 w 1123226"/>
              <a:gd name="connsiteY1" fmla="*/ 1132595 h 1132595"/>
              <a:gd name="connsiteX2" fmla="*/ 562860 w 1123226"/>
              <a:gd name="connsiteY2" fmla="*/ 0 h 1132595"/>
            </a:gdLst>
            <a:ahLst/>
            <a:cxnLst>
              <a:cxn ang="0">
                <a:pos x="connsiteX0" y="connsiteY0"/>
              </a:cxn>
              <a:cxn ang="0">
                <a:pos x="connsiteX1" y="connsiteY1"/>
              </a:cxn>
              <a:cxn ang="0">
                <a:pos x="connsiteX2" y="connsiteY2"/>
              </a:cxn>
            </a:cxnLst>
            <a:rect l="l" t="t" r="r" b="b"/>
            <a:pathLst>
              <a:path w="1123226" h="1132595">
                <a:moveTo>
                  <a:pt x="562860" y="0"/>
                </a:moveTo>
                <a:cubicBezTo>
                  <a:pt x="1193577" y="2448"/>
                  <a:pt x="1414785" y="1092199"/>
                  <a:pt x="571328" y="1132595"/>
                </a:cubicBezTo>
                <a:cubicBezTo>
                  <a:pt x="-111262" y="1075265"/>
                  <a:pt x="-262589" y="61713"/>
                  <a:pt x="56286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2D6B915C-3EA6-596D-859C-963450541E5E}"/>
              </a:ext>
            </a:extLst>
          </p:cNvPr>
          <p:cNvSpPr txBox="1"/>
          <p:nvPr/>
        </p:nvSpPr>
        <p:spPr>
          <a:xfrm>
            <a:off x="8014876" y="5685361"/>
            <a:ext cx="2492990" cy="646331"/>
          </a:xfrm>
          <a:prstGeom prst="rect">
            <a:avLst/>
          </a:prstGeom>
          <a:noFill/>
        </p:spPr>
        <p:txBody>
          <a:bodyPr wrap="none" rtlCol="0">
            <a:spAutoFit/>
          </a:bodyPr>
          <a:lstStyle/>
          <a:p>
            <a:r>
              <a:rPr lang="zh-TW" altLang="en-US" dirty="0"/>
              <a:t>不管原本的形狀如何，</a:t>
            </a:r>
            <a:endParaRPr lang="en-US" altLang="zh-TW" dirty="0"/>
          </a:p>
          <a:p>
            <a:r>
              <a:rPr lang="zh-TW" altLang="en-US" dirty="0"/>
              <a:t>最後都可以變圓滑</a:t>
            </a:r>
          </a:p>
        </p:txBody>
      </p:sp>
    </p:spTree>
    <p:custDataLst>
      <p:tags r:id="rId1"/>
    </p:custDataLst>
    <p:extLst>
      <p:ext uri="{BB962C8B-B14F-4D97-AF65-F5344CB8AC3E}">
        <p14:creationId xmlns:p14="http://schemas.microsoft.com/office/powerpoint/2010/main" val="27217621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03591" y="1588958"/>
            <a:ext cx="3672591" cy="3342806"/>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Lst>
            <a:ahLst/>
            <a:cxnLst>
              <a:cxn ang="0">
                <a:pos x="connsiteX0" y="connsiteY0"/>
              </a:cxn>
              <a:cxn ang="0">
                <a:pos x="connsiteX1" y="connsiteY1"/>
              </a:cxn>
              <a:cxn ang="0">
                <a:pos x="connsiteX2" y="connsiteY2"/>
              </a:cxn>
              <a:cxn ang="0">
                <a:pos x="connsiteX3" y="connsiteY3"/>
              </a:cxn>
            </a:cxnLst>
            <a:rect l="l" t="t" r="r" b="b"/>
            <a:pathLst>
              <a:path w="3672591" h="3342806">
                <a:moveTo>
                  <a:pt x="1798820" y="3237875"/>
                </a:moveTo>
                <a:lnTo>
                  <a:pt x="0" y="0"/>
                </a:lnTo>
                <a:lnTo>
                  <a:pt x="3672591" y="3342806"/>
                </a:lnTo>
                <a:lnTo>
                  <a:pt x="1798820" y="323787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手繪多邊形: 圖案 6">
            <a:extLst>
              <a:ext uri="{FF2B5EF4-FFF2-40B4-BE49-F238E27FC236}">
                <a16:creationId xmlns:a16="http://schemas.microsoft.com/office/drawing/2014/main" id="{388131D9-EA17-BF63-E0AF-61E091287B63}"/>
              </a:ext>
            </a:extLst>
          </p:cNvPr>
          <p:cNvSpPr/>
          <p:nvPr/>
        </p:nvSpPr>
        <p:spPr>
          <a:xfrm>
            <a:off x="7649342" y="1490827"/>
            <a:ext cx="3539067" cy="3539067"/>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Lst>
            <a:ahLst/>
            <a:cxnLst>
              <a:cxn ang="0">
                <a:pos x="connsiteX0" y="connsiteY0"/>
              </a:cxn>
              <a:cxn ang="0">
                <a:pos x="connsiteX1" y="connsiteY1"/>
              </a:cxn>
              <a:cxn ang="0">
                <a:pos x="connsiteX2" y="connsiteY2"/>
              </a:cxn>
              <a:cxn ang="0">
                <a:pos x="connsiteX3" y="connsiteY3"/>
              </a:cxn>
            </a:cxnLst>
            <a:rect l="l" t="t" r="r" b="b"/>
            <a:pathLst>
              <a:path w="3539067" h="3539067">
                <a:moveTo>
                  <a:pt x="1583267" y="3539067"/>
                </a:moveTo>
                <a:lnTo>
                  <a:pt x="3539067" y="3539067"/>
                </a:lnTo>
                <a:lnTo>
                  <a:pt x="0" y="0"/>
                </a:lnTo>
                <a:lnTo>
                  <a:pt x="1583267" y="353906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6121941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796" y="1565184"/>
            <a:ext cx="3691106" cy="3366579"/>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Lst>
            <a:ahLst/>
            <a:cxnLst>
              <a:cxn ang="0">
                <a:pos x="connsiteX0" y="connsiteY0"/>
              </a:cxn>
              <a:cxn ang="0">
                <a:pos x="connsiteX1" y="connsiteY1"/>
              </a:cxn>
              <a:cxn ang="0">
                <a:pos x="connsiteX2" y="connsiteY2"/>
              </a:cxn>
              <a:cxn ang="0">
                <a:pos x="connsiteX3" y="connsiteY3"/>
              </a:cxn>
            </a:cxnLst>
            <a:rect l="l" t="t" r="r" b="b"/>
            <a:pathLst>
              <a:path w="3691106" h="3366579">
                <a:moveTo>
                  <a:pt x="1817335" y="3261648"/>
                </a:moveTo>
                <a:cubicBezTo>
                  <a:pt x="1217728" y="2182356"/>
                  <a:pt x="-176356" y="563419"/>
                  <a:pt x="18515" y="23773"/>
                </a:cubicBezTo>
                <a:cubicBezTo>
                  <a:pt x="1047840" y="-271034"/>
                  <a:pt x="2466909" y="2252310"/>
                  <a:pt x="3691106" y="3366579"/>
                </a:cubicBezTo>
                <a:lnTo>
                  <a:pt x="1817335" y="326164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圖案 2">
            <a:extLst>
              <a:ext uri="{FF2B5EF4-FFF2-40B4-BE49-F238E27FC236}">
                <a16:creationId xmlns:a16="http://schemas.microsoft.com/office/drawing/2014/main" id="{47312D11-4D1E-0693-E285-A92D78B0C90C}"/>
              </a:ext>
            </a:extLst>
          </p:cNvPr>
          <p:cNvSpPr/>
          <p:nvPr/>
        </p:nvSpPr>
        <p:spPr>
          <a:xfrm>
            <a:off x="7593333" y="1490827"/>
            <a:ext cx="3595076" cy="3539067"/>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Lst>
            <a:ahLst/>
            <a:cxnLst>
              <a:cxn ang="0">
                <a:pos x="connsiteX0" y="connsiteY0"/>
              </a:cxn>
              <a:cxn ang="0">
                <a:pos x="connsiteX1" y="connsiteY1"/>
              </a:cxn>
              <a:cxn ang="0">
                <a:pos x="connsiteX2" y="connsiteY2"/>
              </a:cxn>
              <a:cxn ang="0">
                <a:pos x="connsiteX3" y="connsiteY3"/>
              </a:cxn>
            </a:cxnLst>
            <a:rect l="l" t="t" r="r" b="b"/>
            <a:pathLst>
              <a:path w="3595076" h="3539067">
                <a:moveTo>
                  <a:pt x="1639276" y="3539067"/>
                </a:moveTo>
                <a:lnTo>
                  <a:pt x="3595076" y="3539067"/>
                </a:lnTo>
                <a:cubicBezTo>
                  <a:pt x="2415387" y="2359378"/>
                  <a:pt x="1294964" y="79023"/>
                  <a:pt x="56009" y="0"/>
                </a:cubicBezTo>
                <a:cubicBezTo>
                  <a:pt x="-296768" y="764822"/>
                  <a:pt x="1111520" y="2359378"/>
                  <a:pt x="1639276" y="3539067"/>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724035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13" name="圓角矩形 12"/>
          <p:cNvSpPr/>
          <p:nvPr>
            <p:custDataLst>
              <p:tags r:id="rId2"/>
            </p:custDataLst>
          </p:nvPr>
        </p:nvSpPr>
        <p:spPr>
          <a:xfrm>
            <a:off x="3810346" y="6322377"/>
            <a:ext cx="2285654"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ea typeface="微軟正黑體" panose="020B0604030504040204" pitchFamily="34" charset="-120"/>
              </a:rPr>
              <a:t>a.</a:t>
            </a:r>
            <a:r>
              <a:rPr lang="zh-TW" altLang="en-US" dirty="0">
                <a:solidFill>
                  <a:srgbClr val="000000"/>
                </a:solidFill>
                <a:ea typeface="微軟正黑體" panose="020B0604030504040204" pitchFamily="34" charset="-120"/>
              </a:rPr>
              <a:t>輔助   </a:t>
            </a:r>
            <a:r>
              <a:rPr lang="en-US" altLang="zh-TW" dirty="0">
                <a:solidFill>
                  <a:srgbClr val="000000"/>
                </a:solidFill>
                <a:ea typeface="微軟正黑體" panose="020B0604030504040204" pitchFamily="34" charset="-120"/>
              </a:rPr>
              <a:t>&gt; 5.</a:t>
            </a:r>
            <a:r>
              <a:rPr lang="zh-TW" altLang="en-US" dirty="0">
                <a:solidFill>
                  <a:srgbClr val="000000"/>
                </a:solidFill>
                <a:ea typeface="微軟正黑體" panose="020B0604030504040204" pitchFamily="34" charset="-120"/>
              </a:rPr>
              <a:t>指令路徑</a:t>
            </a:r>
          </a:p>
        </p:txBody>
      </p:sp>
      <p:sp>
        <p:nvSpPr>
          <p:cNvPr id="4" name="手繪多邊形 3"/>
          <p:cNvSpPr/>
          <p:nvPr/>
        </p:nvSpPr>
        <p:spPr>
          <a:xfrm>
            <a:off x="1030796" y="1565310"/>
            <a:ext cx="3691106"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106" h="3366454">
                <a:moveTo>
                  <a:pt x="1817335" y="3261523"/>
                </a:moveTo>
                <a:cubicBezTo>
                  <a:pt x="1217728" y="2182231"/>
                  <a:pt x="-176356" y="563294"/>
                  <a:pt x="18515" y="23648"/>
                </a:cubicBezTo>
                <a:cubicBezTo>
                  <a:pt x="1047840" y="-271159"/>
                  <a:pt x="1222725" y="2267175"/>
                  <a:pt x="3691106" y="3366454"/>
                </a:cubicBezTo>
                <a:cubicBezTo>
                  <a:pt x="3006555" y="3061654"/>
                  <a:pt x="2441925" y="3296500"/>
                  <a:pt x="1817335"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圖案 13">
            <a:extLst>
              <a:ext uri="{FF2B5EF4-FFF2-40B4-BE49-F238E27FC236}">
                <a16:creationId xmlns:a16="http://schemas.microsoft.com/office/drawing/2014/main" id="{483864CC-10D8-8134-D530-3F961E619369}"/>
              </a:ext>
            </a:extLst>
          </p:cNvPr>
          <p:cNvSpPr/>
          <p:nvPr/>
        </p:nvSpPr>
        <p:spPr>
          <a:xfrm>
            <a:off x="7635262" y="1398976"/>
            <a:ext cx="3553147" cy="3630918"/>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Lst>
            <a:ahLst/>
            <a:cxnLst>
              <a:cxn ang="0">
                <a:pos x="connsiteX0" y="connsiteY0"/>
              </a:cxn>
              <a:cxn ang="0">
                <a:pos x="connsiteX1" y="connsiteY1"/>
              </a:cxn>
              <a:cxn ang="0">
                <a:pos x="connsiteX2" y="connsiteY2"/>
              </a:cxn>
              <a:cxn ang="0">
                <a:pos x="connsiteX3" y="connsiteY3"/>
              </a:cxn>
            </a:cxnLst>
            <a:rect l="l" t="t" r="r" b="b"/>
            <a:pathLst>
              <a:path w="3553147" h="3630918">
                <a:moveTo>
                  <a:pt x="1597347" y="3630918"/>
                </a:moveTo>
                <a:cubicBezTo>
                  <a:pt x="2249280" y="3630918"/>
                  <a:pt x="2748814" y="3419251"/>
                  <a:pt x="3553147" y="3630918"/>
                </a:cubicBezTo>
                <a:cubicBezTo>
                  <a:pt x="1755391" y="2984629"/>
                  <a:pt x="118502" y="-616526"/>
                  <a:pt x="14080" y="91851"/>
                </a:cubicBezTo>
                <a:cubicBezTo>
                  <a:pt x="-143963" y="687340"/>
                  <a:pt x="1069591" y="2451229"/>
                  <a:pt x="1597347" y="363091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630909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9997" y="1565310"/>
            <a:ext cx="3681905"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81905" h="3366454">
                <a:moveTo>
                  <a:pt x="1808134" y="3261523"/>
                </a:moveTo>
                <a:cubicBezTo>
                  <a:pt x="2752514" y="2601956"/>
                  <a:pt x="-185557" y="563294"/>
                  <a:pt x="9314" y="23648"/>
                </a:cubicBezTo>
                <a:cubicBezTo>
                  <a:pt x="1038639" y="-271159"/>
                  <a:pt x="1213524" y="2267175"/>
                  <a:pt x="3681905" y="3366454"/>
                </a:cubicBezTo>
                <a:cubicBezTo>
                  <a:pt x="2997354" y="3061654"/>
                  <a:pt x="2567636" y="3011687"/>
                  <a:pt x="1808134"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手繪多邊形: 圖案 1">
            <a:extLst>
              <a:ext uri="{FF2B5EF4-FFF2-40B4-BE49-F238E27FC236}">
                <a16:creationId xmlns:a16="http://schemas.microsoft.com/office/drawing/2014/main" id="{ACA30008-7B93-04A2-DE28-3EE45BA282B5}"/>
              </a:ext>
            </a:extLst>
          </p:cNvPr>
          <p:cNvSpPr/>
          <p:nvPr/>
        </p:nvSpPr>
        <p:spPr>
          <a:xfrm>
            <a:off x="7643354" y="1459250"/>
            <a:ext cx="354505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45056" h="3570644">
                <a:moveTo>
                  <a:pt x="1589256" y="3570644"/>
                </a:moveTo>
                <a:cubicBezTo>
                  <a:pt x="2283523" y="3325110"/>
                  <a:pt x="2740723" y="3358977"/>
                  <a:pt x="3545056" y="3570644"/>
                </a:cubicBezTo>
                <a:cubicBezTo>
                  <a:pt x="1747300" y="2924355"/>
                  <a:pt x="1160278" y="-355067"/>
                  <a:pt x="5989" y="31577"/>
                </a:cubicBezTo>
                <a:cubicBezTo>
                  <a:pt x="-152054" y="627066"/>
                  <a:pt x="2881833" y="3085221"/>
                  <a:pt x="158925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998306B3-040D-9C84-95C1-414E80BC9A4D}"/>
              </a:ext>
            </a:extLst>
          </p:cNvPr>
          <p:cNvSpPr txBox="1"/>
          <p:nvPr/>
        </p:nvSpPr>
        <p:spPr>
          <a:xfrm>
            <a:off x="8169387" y="5075584"/>
            <a:ext cx="3185487" cy="646331"/>
          </a:xfrm>
          <a:prstGeom prst="rect">
            <a:avLst/>
          </a:prstGeom>
          <a:noFill/>
        </p:spPr>
        <p:txBody>
          <a:bodyPr wrap="none" rtlCol="0">
            <a:spAutoFit/>
          </a:bodyPr>
          <a:lstStyle/>
          <a:p>
            <a:r>
              <a:rPr lang="zh-TW" altLang="en-US" dirty="0"/>
              <a:t>像捏黏土一樣，</a:t>
            </a:r>
            <a:endParaRPr lang="en-US" altLang="zh-TW" dirty="0"/>
          </a:p>
          <a:p>
            <a:r>
              <a:rPr lang="zh-TW" altLang="en-US" dirty="0"/>
              <a:t>三角形也可以捏成圓滑的形狀</a:t>
            </a:r>
          </a:p>
        </p:txBody>
      </p:sp>
    </p:spTree>
    <p:custDataLst>
      <p:tags r:id="rId1"/>
    </p:custDataLst>
    <p:extLst>
      <p:ext uri="{BB962C8B-B14F-4D97-AF65-F5344CB8AC3E}">
        <p14:creationId xmlns:p14="http://schemas.microsoft.com/office/powerpoint/2010/main" val="2631826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圖案 2">
            <a:extLst>
              <a:ext uri="{FF2B5EF4-FFF2-40B4-BE49-F238E27FC236}">
                <a16:creationId xmlns:a16="http://schemas.microsoft.com/office/drawing/2014/main" id="{92FC991D-5B35-54EB-2DB7-1BEA0F67F1D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41910359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4781862" y="1648918"/>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椭圆 1">
            <a:extLst>
              <a:ext uri="{FF2B5EF4-FFF2-40B4-BE49-F238E27FC236}">
                <a16:creationId xmlns:a16="http://schemas.microsoft.com/office/drawing/2014/main" id="{B5E18DEC-AD33-47C3-A1B3-FCC84685F883}"/>
              </a:ext>
            </a:extLst>
          </p:cNvPr>
          <p:cNvSpPr/>
          <p:nvPr/>
        </p:nvSpPr>
        <p:spPr>
          <a:xfrm>
            <a:off x="3120390" y="1805940"/>
            <a:ext cx="37719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a:extLst>
              <a:ext uri="{FF2B5EF4-FFF2-40B4-BE49-F238E27FC236}">
                <a16:creationId xmlns:a16="http://schemas.microsoft.com/office/drawing/2014/main" id="{EDF29D01-C641-415B-94EB-53DEC4B4F038}"/>
              </a:ext>
            </a:extLst>
          </p:cNvPr>
          <p:cNvSpPr/>
          <p:nvPr/>
        </p:nvSpPr>
        <p:spPr>
          <a:xfrm>
            <a:off x="3268980" y="1851660"/>
            <a:ext cx="114300" cy="1143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任意多边形: 形状 8">
            <a:extLst>
              <a:ext uri="{FF2B5EF4-FFF2-40B4-BE49-F238E27FC236}">
                <a16:creationId xmlns:a16="http://schemas.microsoft.com/office/drawing/2014/main" id="{95C62EFA-8E6F-4E8D-8D5B-CD7466A1E3FF}"/>
              </a:ext>
            </a:extLst>
          </p:cNvPr>
          <p:cNvSpPr/>
          <p:nvPr/>
        </p:nvSpPr>
        <p:spPr>
          <a:xfrm>
            <a:off x="4126230" y="3086100"/>
            <a:ext cx="525780" cy="206909"/>
          </a:xfrm>
          <a:custGeom>
            <a:avLst/>
            <a:gdLst>
              <a:gd name="connsiteX0" fmla="*/ 0 w 525780"/>
              <a:gd name="connsiteY0" fmla="*/ 68580 h 206909"/>
              <a:gd name="connsiteX1" fmla="*/ 354330 w 525780"/>
              <a:gd name="connsiteY1" fmla="*/ 205740 h 206909"/>
              <a:gd name="connsiteX2" fmla="*/ 525780 w 525780"/>
              <a:gd name="connsiteY2" fmla="*/ 0 h 206909"/>
            </a:gdLst>
            <a:ahLst/>
            <a:cxnLst>
              <a:cxn ang="0">
                <a:pos x="connsiteX0" y="connsiteY0"/>
              </a:cxn>
              <a:cxn ang="0">
                <a:pos x="connsiteX1" y="connsiteY1"/>
              </a:cxn>
              <a:cxn ang="0">
                <a:pos x="connsiteX2" y="connsiteY2"/>
              </a:cxn>
            </a:cxnLst>
            <a:rect l="l" t="t" r="r" b="b"/>
            <a:pathLst>
              <a:path w="525780" h="206909">
                <a:moveTo>
                  <a:pt x="0" y="68580"/>
                </a:moveTo>
                <a:cubicBezTo>
                  <a:pt x="133350" y="142875"/>
                  <a:pt x="266700" y="217170"/>
                  <a:pt x="354330" y="205740"/>
                </a:cubicBezTo>
                <a:cubicBezTo>
                  <a:pt x="441960" y="194310"/>
                  <a:pt x="508635" y="20955"/>
                  <a:pt x="5257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手繪多邊形: 圖案 10">
            <a:extLst>
              <a:ext uri="{FF2B5EF4-FFF2-40B4-BE49-F238E27FC236}">
                <a16:creationId xmlns:a16="http://schemas.microsoft.com/office/drawing/2014/main" id="{AB3BA31E-0789-77F2-529E-4E30B0058DD6}"/>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a:extLst>
              <a:ext uri="{FF2B5EF4-FFF2-40B4-BE49-F238E27FC236}">
                <a16:creationId xmlns:a16="http://schemas.microsoft.com/office/drawing/2014/main" id="{E3D55E5C-C0D5-8EEA-CE4A-9BAD0B3DEBD7}"/>
              </a:ext>
            </a:extLst>
          </p:cNvPr>
          <p:cNvGrpSpPr/>
          <p:nvPr/>
        </p:nvGrpSpPr>
        <p:grpSpPr>
          <a:xfrm>
            <a:off x="6968067" y="1918741"/>
            <a:ext cx="249767" cy="152764"/>
            <a:chOff x="6769100" y="1851285"/>
            <a:chExt cx="465667" cy="284814"/>
          </a:xfrm>
        </p:grpSpPr>
        <p:sp>
          <p:nvSpPr>
            <p:cNvPr id="10" name="橢圓 9">
              <a:extLst>
                <a:ext uri="{FF2B5EF4-FFF2-40B4-BE49-F238E27FC236}">
                  <a16:creationId xmlns:a16="http://schemas.microsoft.com/office/drawing/2014/main" id="{44A9E7A3-706C-51CC-73F0-33CF22D1731C}"/>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B2C8A4C-5C3F-7EA1-E227-83970EFEDCED}"/>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手繪多邊形: 圖案 17">
            <a:extLst>
              <a:ext uri="{FF2B5EF4-FFF2-40B4-BE49-F238E27FC236}">
                <a16:creationId xmlns:a16="http://schemas.microsoft.com/office/drawing/2014/main" id="{6C877A03-4D0B-E296-CDA7-38DA1EC00E40}"/>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4263912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8" name="群組 7"/>
          <p:cNvGrpSpPr/>
          <p:nvPr/>
        </p:nvGrpSpPr>
        <p:grpSpPr>
          <a:xfrm>
            <a:off x="839449" y="1565310"/>
            <a:ext cx="3882453" cy="3366454"/>
            <a:chOff x="839449" y="1565310"/>
            <a:chExt cx="3882453" cy="3366454"/>
          </a:xfrm>
        </p:grpSpPr>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圓角矩形 1"/>
          <p:cNvSpPr/>
          <p:nvPr>
            <p:custDataLst>
              <p:tags r:id="rId2"/>
            </p:custDataLst>
          </p:nvPr>
        </p:nvSpPr>
        <p:spPr>
          <a:xfrm>
            <a:off x="3797397" y="6322377"/>
            <a:ext cx="2298603"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ea typeface="微軟正黑體" panose="020B0604030504040204" pitchFamily="34" charset="-120"/>
              </a:rPr>
              <a:t>5.</a:t>
            </a:r>
            <a:r>
              <a:rPr lang="zh-TW" altLang="en-US" dirty="0">
                <a:solidFill>
                  <a:srgbClr val="000000"/>
                </a:solidFill>
                <a:ea typeface="微軟正黑體" panose="020B0604030504040204" pitchFamily="34" charset="-120"/>
              </a:rPr>
              <a:t>對齊   </a:t>
            </a:r>
            <a:r>
              <a:rPr lang="en-US" altLang="zh-TW" dirty="0">
                <a:solidFill>
                  <a:srgbClr val="000000"/>
                </a:solidFill>
                <a:ea typeface="微軟正黑體" panose="020B0604030504040204" pitchFamily="34" charset="-120"/>
              </a:rPr>
              <a:t>&gt; d.</a:t>
            </a:r>
            <a:r>
              <a:rPr lang="zh-TW" altLang="en-US" dirty="0">
                <a:solidFill>
                  <a:srgbClr val="000000"/>
                </a:solidFill>
                <a:ea typeface="微軟正黑體" panose="020B0604030504040204" pitchFamily="34" charset="-120"/>
              </a:rPr>
              <a:t>雙向置中</a:t>
            </a:r>
          </a:p>
        </p:txBody>
      </p:sp>
      <p:grpSp>
        <p:nvGrpSpPr>
          <p:cNvPr id="16" name="群組 15">
            <a:extLst>
              <a:ext uri="{FF2B5EF4-FFF2-40B4-BE49-F238E27FC236}">
                <a16:creationId xmlns:a16="http://schemas.microsoft.com/office/drawing/2014/main" id="{8438E780-4321-7270-54DA-E8485F727F5C}"/>
              </a:ext>
            </a:extLst>
          </p:cNvPr>
          <p:cNvGrpSpPr/>
          <p:nvPr/>
        </p:nvGrpSpPr>
        <p:grpSpPr>
          <a:xfrm>
            <a:off x="7470100" y="1459250"/>
            <a:ext cx="3718310" cy="3570644"/>
            <a:chOff x="7470100" y="1459250"/>
            <a:chExt cx="3718310" cy="3570644"/>
          </a:xfrm>
        </p:grpSpPr>
        <p:sp>
          <p:nvSpPr>
            <p:cNvPr id="9" name="手繪多邊形: 圖案 8">
              <a:extLst>
                <a:ext uri="{FF2B5EF4-FFF2-40B4-BE49-F238E27FC236}">
                  <a16:creationId xmlns:a16="http://schemas.microsoft.com/office/drawing/2014/main" id="{DCE7FCB0-B252-2008-71C1-2B9DF44C36FB}"/>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CF2EC2BA-0FFE-74C2-28D3-24AA4E98EF41}"/>
                </a:ext>
              </a:extLst>
            </p:cNvPr>
            <p:cNvGrpSpPr/>
            <p:nvPr/>
          </p:nvGrpSpPr>
          <p:grpSpPr>
            <a:xfrm>
              <a:off x="7718295" y="1556115"/>
              <a:ext cx="249767" cy="152764"/>
              <a:chOff x="6769100" y="1851285"/>
              <a:chExt cx="465667" cy="284814"/>
            </a:xfrm>
          </p:grpSpPr>
          <p:sp>
            <p:nvSpPr>
              <p:cNvPr id="11" name="橢圓 10">
                <a:extLst>
                  <a:ext uri="{FF2B5EF4-FFF2-40B4-BE49-F238E27FC236}">
                    <a16:creationId xmlns:a16="http://schemas.microsoft.com/office/drawing/2014/main" id="{F08F657E-565E-FB83-BE4F-91BFE1C29B4A}"/>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9A1E01D7-9D6F-DC88-1EF7-D167D7255021}"/>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手繪多邊形: 圖案 12">
              <a:extLst>
                <a:ext uri="{FF2B5EF4-FFF2-40B4-BE49-F238E27FC236}">
                  <a16:creationId xmlns:a16="http://schemas.microsoft.com/office/drawing/2014/main" id="{1DFC0067-B6B2-ED5C-06C1-2C399499BBFD}"/>
                </a:ext>
              </a:extLst>
            </p:cNvPr>
            <p:cNvSpPr/>
            <p:nvPr/>
          </p:nvSpPr>
          <p:spPr>
            <a:xfrm>
              <a:off x="7470100" y="1992694"/>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文字方塊 13">
            <a:extLst>
              <a:ext uri="{FF2B5EF4-FFF2-40B4-BE49-F238E27FC236}">
                <a16:creationId xmlns:a16="http://schemas.microsoft.com/office/drawing/2014/main" id="{919135FB-2D16-E2AB-D15E-FA1695B3E6B5}"/>
              </a:ext>
            </a:extLst>
          </p:cNvPr>
          <p:cNvSpPr txBox="1"/>
          <p:nvPr/>
        </p:nvSpPr>
        <p:spPr>
          <a:xfrm>
            <a:off x="8496646" y="5075584"/>
            <a:ext cx="1569660" cy="646331"/>
          </a:xfrm>
          <a:prstGeom prst="rect">
            <a:avLst/>
          </a:prstGeom>
          <a:noFill/>
        </p:spPr>
        <p:txBody>
          <a:bodyPr wrap="none" rtlCol="0">
            <a:spAutoFit/>
          </a:bodyPr>
          <a:lstStyle/>
          <a:p>
            <a:r>
              <a:rPr lang="zh-TW" altLang="en-US" dirty="0"/>
              <a:t>比起眼睛，</a:t>
            </a:r>
            <a:endParaRPr lang="en-US" altLang="zh-TW" dirty="0"/>
          </a:p>
          <a:p>
            <a:r>
              <a:rPr lang="zh-TW" altLang="en-US" dirty="0"/>
              <a:t>好像更像手臂</a:t>
            </a:r>
          </a:p>
        </p:txBody>
      </p:sp>
    </p:spTree>
    <p:custDataLst>
      <p:tags r:id="rId1"/>
    </p:custDataLst>
    <p:extLst>
      <p:ext uri="{BB962C8B-B14F-4D97-AF65-F5344CB8AC3E}">
        <p14:creationId xmlns:p14="http://schemas.microsoft.com/office/powerpoint/2010/main" val="16863946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a:off x="689547"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2938072"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247FEFD7-AACB-E2AD-3526-DE42B0875994}"/>
              </a:ext>
            </a:extLst>
          </p:cNvPr>
          <p:cNvGrpSpPr/>
          <p:nvPr/>
        </p:nvGrpSpPr>
        <p:grpSpPr>
          <a:xfrm>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ED75E444-0141-620F-59AA-8570E145A743}"/>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D178440B-627B-5645-1BCF-98E5564FAE18}"/>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3E3C0701-DE42-6676-F65D-A32D9BEE203B}"/>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F473544B-9FFB-ACE2-1AA0-92E64C94AB0B}"/>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B4C9CEA-9A1B-25BB-8FDD-8D47AFC89849}"/>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356AE165-3134-7099-2A71-855D9160B118}"/>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271F7CF8-6591-4835-E842-A12321DA6EBC}"/>
              </a:ext>
            </a:extLst>
          </p:cNvPr>
          <p:cNvGrpSpPr/>
          <p:nvPr/>
        </p:nvGrpSpPr>
        <p:grpSpPr>
          <a:xfrm>
            <a:off x="8990837" y="1876602"/>
            <a:ext cx="2416615" cy="2320644"/>
            <a:chOff x="7470100" y="1459250"/>
            <a:chExt cx="3718310" cy="3570644"/>
          </a:xfrm>
        </p:grpSpPr>
        <p:sp>
          <p:nvSpPr>
            <p:cNvPr id="11" name="手繪多邊形: 圖案 10">
              <a:extLst>
                <a:ext uri="{FF2B5EF4-FFF2-40B4-BE49-F238E27FC236}">
                  <a16:creationId xmlns:a16="http://schemas.microsoft.com/office/drawing/2014/main" id="{2F73A9C5-45F1-89C3-0ACE-7ECDB0B8DBE9}"/>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BFD68EAC-66E2-469D-752D-7B1CD84C2CE5}"/>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143C92D7-6112-FF84-C5B5-860B73A6134C}"/>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18366077-4C3B-6672-5DAF-4630306EAEE6}"/>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A198973F-A7FB-766E-EF81-A639ED4C901A}"/>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5707AF6D-1C44-4C19-2191-40A1BEC06C8D}"/>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2308279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284813"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E124F045-62A5-5181-3DAB-8D3D4D74A7D2}"/>
              </a:ext>
            </a:extLst>
          </p:cNvPr>
          <p:cNvGrpSpPr/>
          <p:nvPr/>
        </p:nvGrpSpPr>
        <p:grpSpPr>
          <a:xfrm flipH="1">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BB60EB5C-F0F5-AB0B-3EEE-E60105198FD0}"/>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B3501B6B-9141-C0B0-DA60-7F1DA1B68C8F}"/>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1434E783-6F90-E857-ED4D-265E97C5379D}"/>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4A921056-41E2-D0C8-A03D-C9A5E0540891}"/>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6123379B-DB50-AEB5-7219-5AB8D9422878}"/>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87210C9E-4653-FFED-AB8F-3DE5FE43F2EC}"/>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6F97CD4D-7D4D-A312-84E2-60E451DDBCA0}"/>
              </a:ext>
            </a:extLst>
          </p:cNvPr>
          <p:cNvGrpSpPr/>
          <p:nvPr/>
        </p:nvGrpSpPr>
        <p:grpSpPr>
          <a:xfrm>
            <a:off x="9558189" y="1899087"/>
            <a:ext cx="2416615" cy="2320644"/>
            <a:chOff x="7470100" y="1459250"/>
            <a:chExt cx="3718310" cy="3570644"/>
          </a:xfrm>
        </p:grpSpPr>
        <p:sp>
          <p:nvSpPr>
            <p:cNvPr id="11" name="手繪多邊形: 圖案 10">
              <a:extLst>
                <a:ext uri="{FF2B5EF4-FFF2-40B4-BE49-F238E27FC236}">
                  <a16:creationId xmlns:a16="http://schemas.microsoft.com/office/drawing/2014/main" id="{212BD0A6-FD99-19BC-A681-70BF23015DDD}"/>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AA49217E-9269-4FB4-E220-60832529E62A}"/>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131607C7-C47D-B572-F887-A0E92C5FF682}"/>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F7306822-286D-F16F-58E6-7229A0239CF2}"/>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CDF5AF44-9368-3FF0-95D5-5CCFB814C73A}"/>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A8FB0B47-5E5D-5877-8975-8AF0D9710BB8}"/>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3DBBB8D3-3317-5608-92D6-EE0AEFC104D2}"/>
              </a:ext>
            </a:extLst>
          </p:cNvPr>
          <p:cNvSpPr txBox="1"/>
          <p:nvPr/>
        </p:nvSpPr>
        <p:spPr>
          <a:xfrm>
            <a:off x="8140512" y="4566429"/>
            <a:ext cx="2492990" cy="369332"/>
          </a:xfrm>
          <a:prstGeom prst="rect">
            <a:avLst/>
          </a:prstGeom>
          <a:noFill/>
        </p:spPr>
        <p:txBody>
          <a:bodyPr wrap="none" rtlCol="0">
            <a:spAutoFit/>
          </a:bodyPr>
          <a:lstStyle/>
          <a:p>
            <a:r>
              <a:rPr lang="zh-TW" altLang="en-US" dirty="0"/>
              <a:t>面對面，就不會孤單了</a:t>
            </a:r>
          </a:p>
        </p:txBody>
      </p:sp>
    </p:spTree>
    <p:custDataLst>
      <p:tags r:id="rId1"/>
    </p:custDataLst>
    <p:extLst>
      <p:ext uri="{BB962C8B-B14F-4D97-AF65-F5344CB8AC3E}">
        <p14:creationId xmlns:p14="http://schemas.microsoft.com/office/powerpoint/2010/main" val="811243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0349"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445616"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Tree>
    <p:custDataLst>
      <p:tags r:id="rId1"/>
    </p:custDataLst>
    <p:extLst>
      <p:ext uri="{BB962C8B-B14F-4D97-AF65-F5344CB8AC3E}">
        <p14:creationId xmlns:p14="http://schemas.microsoft.com/office/powerpoint/2010/main" val="597387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704538"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B0C099CE-C4B8-E278-0625-832D5F4CAB60}"/>
              </a:ext>
            </a:extLst>
          </p:cNvPr>
          <p:cNvGrpSpPr/>
          <p:nvPr/>
        </p:nvGrpSpPr>
        <p:grpSpPr>
          <a:xfrm flipH="1">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DA67AEEB-CA5C-4F73-5743-F0D8D22BA58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89FDE681-6F2E-284B-8FA7-054A7C5FCAF6}"/>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6987EB01-B178-795E-7A96-6A52534FEBD2}"/>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AA441B81-9714-680E-1A32-CDF5865A10DB}"/>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58A7491-9E54-BE7C-788D-BBA6C4B9C4AD}"/>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9BEE10EA-B4DF-45AC-16FB-0DAAE7F4BE6B}"/>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10382665-52CA-E0E1-E37B-D5EFC93F0863}"/>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E19D05A9-2AA8-EC03-D2C0-5F3014FF8E82}"/>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8B788C66-9480-9A86-EBF5-1FBE61A68A5D}"/>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BDE6982D-168D-C66D-A370-847A9A201B13}"/>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AFB872CC-19E0-68E4-F445-1FC5FC498972}"/>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D07CABC0-9D5E-7B80-5ECC-BCE67C508329}"/>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9C38A8F6-9182-C772-7CEF-83F8FFC19EE4}"/>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13C15AD6-36FC-6085-F1EA-6334D623FC6D}"/>
              </a:ext>
            </a:extLst>
          </p:cNvPr>
          <p:cNvSpPr txBox="1"/>
          <p:nvPr/>
        </p:nvSpPr>
        <p:spPr>
          <a:xfrm>
            <a:off x="8022088" y="4493488"/>
            <a:ext cx="2262158" cy="369332"/>
          </a:xfrm>
          <a:prstGeom prst="rect">
            <a:avLst/>
          </a:prstGeom>
          <a:noFill/>
        </p:spPr>
        <p:txBody>
          <a:bodyPr wrap="none" rtlCol="0">
            <a:spAutoFit/>
          </a:bodyPr>
          <a:lstStyle/>
          <a:p>
            <a:r>
              <a:rPr lang="zh-TW" altLang="en-US" dirty="0"/>
              <a:t>是親嘴？還是握手？</a:t>
            </a:r>
            <a:endParaRPr lang="en-US" altLang="zh-TW" dirty="0"/>
          </a:p>
        </p:txBody>
      </p:sp>
    </p:spTree>
    <p:custDataLst>
      <p:tags r:id="rId1"/>
    </p:custDataLst>
    <p:extLst>
      <p:ext uri="{BB962C8B-B14F-4D97-AF65-F5344CB8AC3E}">
        <p14:creationId xmlns:p14="http://schemas.microsoft.com/office/powerpoint/2010/main" val="5625020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704538" y="2356287"/>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F695ECE8-A363-A796-DFAB-C27B18C4D260}"/>
              </a:ext>
            </a:extLst>
          </p:cNvPr>
          <p:cNvGrpSpPr/>
          <p:nvPr/>
        </p:nvGrpSpPr>
        <p:grpSpPr>
          <a:xfrm flipH="1">
            <a:off x="6467181" y="2879347"/>
            <a:ext cx="2416615" cy="2320644"/>
            <a:chOff x="7470100" y="1459250"/>
            <a:chExt cx="3718310" cy="3570644"/>
          </a:xfrm>
        </p:grpSpPr>
        <p:sp>
          <p:nvSpPr>
            <p:cNvPr id="3" name="手繪多邊形: 圖案 2">
              <a:extLst>
                <a:ext uri="{FF2B5EF4-FFF2-40B4-BE49-F238E27FC236}">
                  <a16:creationId xmlns:a16="http://schemas.microsoft.com/office/drawing/2014/main" id="{0C823F8F-2471-F705-074C-42AE13E25CD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F38DF346-97B7-DCEA-6D58-029AA0C542FB}"/>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DD217699-0FC0-5D0E-8E24-21D99B30E1C1}"/>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9E0813BA-065A-B68D-1A77-D8DE145C3AAF}"/>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07313E-9EC6-4312-08D9-5591B916930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9D441570-1308-21AE-341E-155955D828B3}"/>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46364DB7-5DFE-CC57-4171-A9E38422CE8A}"/>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28677ED3-3D8A-D068-7E96-8DB142945608}"/>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104BBF1E-97FE-9046-7247-4E8DA0899395}"/>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97163CC6-9CEA-22EA-0218-B7B54F1B261D}"/>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754B0295-D914-018F-3CC2-9D7085E2DBCA}"/>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A616E68F-A02F-C2C9-25F4-398225F2CAEE}"/>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1BA4A290-77BD-3B32-F688-69AFB0487A80}"/>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14972101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1188596" y="2356288"/>
            <a:ext cx="2244150" cy="1945890"/>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AD5932E1-E0C9-BE3F-D573-EF04C3E53C44}"/>
              </a:ext>
            </a:extLst>
          </p:cNvPr>
          <p:cNvGrpSpPr/>
          <p:nvPr/>
        </p:nvGrpSpPr>
        <p:grpSpPr>
          <a:xfrm flipH="1">
            <a:off x="6739466" y="2556247"/>
            <a:ext cx="2025796" cy="1945346"/>
            <a:chOff x="7470100" y="1459250"/>
            <a:chExt cx="3718310" cy="3570644"/>
          </a:xfrm>
        </p:grpSpPr>
        <p:sp>
          <p:nvSpPr>
            <p:cNvPr id="3" name="手繪多邊形: 圖案 2">
              <a:extLst>
                <a:ext uri="{FF2B5EF4-FFF2-40B4-BE49-F238E27FC236}">
                  <a16:creationId xmlns:a16="http://schemas.microsoft.com/office/drawing/2014/main" id="{76D3EB81-D746-4972-618B-65F7146EAA60}"/>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E4BEF3BD-860C-58FD-3C5D-453CA2466BEF}"/>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25062AF8-2BEE-5510-A228-407BDEFA9B39}"/>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77BBCB11-4A87-28DE-721F-A00659CBF73F}"/>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CF284189-E2D6-2139-222E-2252F8DDF56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316040A2-A722-D91E-750B-3E88EA304D13}"/>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0443D197-BE30-F0FA-724F-BC413CD8AF19}"/>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C25DABD2-B399-3F97-FB05-95F0509CC9E4}"/>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E049D2B6-A927-AFF7-910D-62ADC6515F9B}"/>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4ED97C5F-AB16-BBA8-AE10-0C7A353CE95A}"/>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89458B2F-00B0-7AB1-7930-4CF505A59050}"/>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DEC3E09-6E9A-3927-5D78-3B272E113681}"/>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BB19B4EC-771E-2623-09EF-E4D8887BFBBA}"/>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1008348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flipH="1">
            <a:off x="1788202" y="2251357"/>
            <a:ext cx="2244150" cy="1945890"/>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 name="群組 9">
            <a:extLst>
              <a:ext uri="{FF2B5EF4-FFF2-40B4-BE49-F238E27FC236}">
                <a16:creationId xmlns:a16="http://schemas.microsoft.com/office/drawing/2014/main" id="{D53A1E66-E478-1335-1079-EE0517B025B7}"/>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0904A5D9-C4B1-9D5A-BCAE-23838D4C031D}"/>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644C9526-B4CA-3E39-3058-E5A43672E4E8}"/>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FFF132DD-22FF-E7EA-9E4A-940647C6A00E}"/>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D4394810-1900-B05D-A74C-E62C56747CFC}"/>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8AFD7691-034A-9D10-052D-9AD13543D72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6775D72B-37BD-7B12-28BE-B1DFAB6C4C15}"/>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2" name="群組 1">
            <a:extLst>
              <a:ext uri="{FF2B5EF4-FFF2-40B4-BE49-F238E27FC236}">
                <a16:creationId xmlns:a16="http://schemas.microsoft.com/office/drawing/2014/main" id="{32A02102-5F07-3B77-DF10-52204A13C7A9}"/>
              </a:ext>
            </a:extLst>
          </p:cNvPr>
          <p:cNvGrpSpPr/>
          <p:nvPr/>
        </p:nvGrpSpPr>
        <p:grpSpPr>
          <a:xfrm flipH="1">
            <a:off x="7391400" y="2200814"/>
            <a:ext cx="2025796" cy="1945346"/>
            <a:chOff x="7470100" y="1459250"/>
            <a:chExt cx="3718310" cy="3570644"/>
          </a:xfrm>
        </p:grpSpPr>
        <p:sp>
          <p:nvSpPr>
            <p:cNvPr id="3" name="手繪多邊形: 圖案 2">
              <a:extLst>
                <a:ext uri="{FF2B5EF4-FFF2-40B4-BE49-F238E27FC236}">
                  <a16:creationId xmlns:a16="http://schemas.microsoft.com/office/drawing/2014/main" id="{7C95139B-CEB7-2AF1-2875-724493492918}"/>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0FAE2011-7423-D3A8-4AFD-FAA3133347D3}"/>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02EAEF26-E379-3472-C2B1-C90E920A5377}"/>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9621FFFC-9327-AE66-FD0B-3570E619E965}"/>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6AE99F53-C0CE-3943-E470-3127B39C09FB}"/>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D33465DA-4A2E-9E6B-CC35-F36B609A636A}"/>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4EDCD051-7B3E-FD5A-A56C-9976C2C50795}"/>
              </a:ext>
            </a:extLst>
          </p:cNvPr>
          <p:cNvSpPr txBox="1"/>
          <p:nvPr/>
        </p:nvSpPr>
        <p:spPr>
          <a:xfrm>
            <a:off x="8544522" y="4436789"/>
            <a:ext cx="1338828" cy="369332"/>
          </a:xfrm>
          <a:prstGeom prst="rect">
            <a:avLst/>
          </a:prstGeom>
          <a:noFill/>
        </p:spPr>
        <p:txBody>
          <a:bodyPr wrap="none" rtlCol="0">
            <a:spAutoFit/>
          </a:bodyPr>
          <a:lstStyle/>
          <a:p>
            <a:r>
              <a:rPr lang="zh-TW" altLang="en-US" dirty="0"/>
              <a:t>原來是抱抱</a:t>
            </a:r>
            <a:endParaRPr lang="en-US" altLang="zh-TW" dirty="0"/>
          </a:p>
        </p:txBody>
      </p:sp>
    </p:spTree>
    <p:custDataLst>
      <p:tags r:id="rId1"/>
    </p:custDataLst>
    <p:extLst>
      <p:ext uri="{BB962C8B-B14F-4D97-AF65-F5344CB8AC3E}">
        <p14:creationId xmlns:p14="http://schemas.microsoft.com/office/powerpoint/2010/main" val="3306694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 name="等腰三角形 1">
            <a:extLst>
              <a:ext uri="{FF2B5EF4-FFF2-40B4-BE49-F238E27FC236}">
                <a16:creationId xmlns:a16="http://schemas.microsoft.com/office/drawing/2014/main" id="{62CBB0C7-037D-47CF-78F6-1D928B8CF08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1051932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矩形 5">
            <a:extLst>
              <a:ext uri="{FF2B5EF4-FFF2-40B4-BE49-F238E27FC236}">
                <a16:creationId xmlns:a16="http://schemas.microsoft.com/office/drawing/2014/main" id="{45C79511-115B-4285-B5A5-39B290724CD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grpSp>
        <p:nvGrpSpPr>
          <p:cNvPr id="16" name="组合 15" descr="PLACEHOLDER">
            <a:extLst>
              <a:ext uri="{FF2B5EF4-FFF2-40B4-BE49-F238E27FC236}">
                <a16:creationId xmlns:a16="http://schemas.microsoft.com/office/drawing/2014/main" id="{667CD27C-F2AB-43C3-8486-137162654599}"/>
              </a:ext>
            </a:extLst>
          </p:cNvPr>
          <p:cNvGrpSpPr/>
          <p:nvPr>
            <p:custDataLst>
              <p:tags r:id="rId2"/>
            </p:custDataLst>
          </p:nvPr>
        </p:nvGrpSpPr>
        <p:grpSpPr>
          <a:xfrm>
            <a:off x="1432589" y="4163194"/>
            <a:ext cx="1114879" cy="1400178"/>
            <a:chOff x="1432589" y="4163194"/>
            <a:chExt cx="1114879" cy="1400178"/>
          </a:xfrm>
        </p:grpSpPr>
        <p:sp>
          <p:nvSpPr>
            <p:cNvPr id="2" name="矩形 1" descr="PLACEHOLDER">
              <a:extLst>
                <a:ext uri="{FF2B5EF4-FFF2-40B4-BE49-F238E27FC236}">
                  <a16:creationId xmlns:a16="http://schemas.microsoft.com/office/drawing/2014/main" id="{C846C51B-FBDD-4323-96A3-7C392FD9EF0D}"/>
                </a:ext>
              </a:extLst>
            </p:cNvPr>
            <p:cNvSpPr/>
            <p:nvPr/>
          </p:nvSpPr>
          <p:spPr>
            <a:xfrm>
              <a:off x="1499937" y="4803005"/>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椭圆 2" descr="PLACEHOLDER">
              <a:extLst>
                <a:ext uri="{FF2B5EF4-FFF2-40B4-BE49-F238E27FC236}">
                  <a16:creationId xmlns:a16="http://schemas.microsoft.com/office/drawing/2014/main" id="{9B554404-B773-48F7-B73E-558F2A6A0C1F}"/>
                </a:ext>
              </a:extLst>
            </p:cNvPr>
            <p:cNvSpPr/>
            <p:nvPr/>
          </p:nvSpPr>
          <p:spPr>
            <a:xfrm>
              <a:off x="143258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1AF8A11F-6186-4CF4-BEAA-D32D719695F3}"/>
                </a:ext>
              </a:extLst>
            </p:cNvPr>
            <p:cNvSpPr/>
            <p:nvPr/>
          </p:nvSpPr>
          <p:spPr>
            <a:xfrm>
              <a:off x="2412771"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DE654C15-E94B-4BAB-B421-BC7E7C8A916B}"/>
                </a:ext>
              </a:extLst>
            </p:cNvPr>
            <p:cNvSpPr/>
            <p:nvPr/>
          </p:nvSpPr>
          <p:spPr>
            <a:xfrm>
              <a:off x="1432589"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79CFBAE6-7675-4E2A-A290-A05A88C472B6}"/>
                </a:ext>
              </a:extLst>
            </p:cNvPr>
            <p:cNvSpPr/>
            <p:nvPr/>
          </p:nvSpPr>
          <p:spPr>
            <a:xfrm>
              <a:off x="2412771"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8781F082-674A-46F9-98C2-E488449A6011}"/>
                </a:ext>
              </a:extLst>
            </p:cNvPr>
            <p:cNvSpPr/>
            <p:nvPr/>
          </p:nvSpPr>
          <p:spPr>
            <a:xfrm>
              <a:off x="1922680"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14E9D315-D260-4B18-9E2F-70DCF78107E0}"/>
                </a:ext>
              </a:extLst>
            </p:cNvPr>
            <p:cNvSpPr/>
            <p:nvPr/>
          </p:nvSpPr>
          <p:spPr>
            <a:xfrm>
              <a:off x="1922680"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E346159D-D3DA-4551-B58E-C634A34017E3}"/>
                </a:ext>
              </a:extLst>
            </p:cNvPr>
            <p:cNvSpPr/>
            <p:nvPr/>
          </p:nvSpPr>
          <p:spPr>
            <a:xfrm>
              <a:off x="1432589"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ED9E6E18-E52A-45EB-8A67-5670595E0600}"/>
                </a:ext>
              </a:extLst>
            </p:cNvPr>
            <p:cNvSpPr/>
            <p:nvPr/>
          </p:nvSpPr>
          <p:spPr>
            <a:xfrm>
              <a:off x="2412771"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接连接符 13" descr="PLACEHOLDER">
              <a:extLst>
                <a:ext uri="{FF2B5EF4-FFF2-40B4-BE49-F238E27FC236}">
                  <a16:creationId xmlns:a16="http://schemas.microsoft.com/office/drawing/2014/main" id="{3FD26B6A-89A9-4EBC-9E9F-0B13AD84E646}"/>
                </a:ext>
              </a:extLst>
            </p:cNvPr>
            <p:cNvCxnSpPr/>
            <p:nvPr/>
          </p:nvCxnSpPr>
          <p:spPr>
            <a:xfrm flipV="1">
              <a:off x="1990028" y="4398914"/>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5" name="箭头: 环形 14" descr="PLACEHOLDER">
              <a:extLst>
                <a:ext uri="{FF2B5EF4-FFF2-40B4-BE49-F238E27FC236}">
                  <a16:creationId xmlns:a16="http://schemas.microsoft.com/office/drawing/2014/main" id="{B8423266-B632-4A81-961F-E51E836AD1D0}"/>
                </a:ext>
              </a:extLst>
            </p:cNvPr>
            <p:cNvSpPr/>
            <p:nvPr/>
          </p:nvSpPr>
          <p:spPr>
            <a:xfrm>
              <a:off x="1821657" y="4163194"/>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4" name="等腰三角形 3">
            <a:extLst>
              <a:ext uri="{FF2B5EF4-FFF2-40B4-BE49-F238E27FC236}">
                <a16:creationId xmlns:a16="http://schemas.microsoft.com/office/drawing/2014/main" id="{F6859323-F563-B1E9-8437-FADD1C1B9FA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1421229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矩形 5">
            <a:extLst>
              <a:ext uri="{FF2B5EF4-FFF2-40B4-BE49-F238E27FC236}">
                <a16:creationId xmlns:a16="http://schemas.microsoft.com/office/drawing/2014/main" id="{45C79511-115B-4285-B5A5-39B290724CD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sp>
        <p:nvSpPr>
          <p:cNvPr id="18" name="等腰三角形 17">
            <a:extLst>
              <a:ext uri="{FF2B5EF4-FFF2-40B4-BE49-F238E27FC236}">
                <a16:creationId xmlns:a16="http://schemas.microsoft.com/office/drawing/2014/main" id="{491D074F-4271-41B0-ADD7-24D3BC0FB3C0}"/>
              </a:ext>
            </a:extLst>
          </p:cNvPr>
          <p:cNvSpPr>
            <a:spLocks/>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E9C89B77-9E12-4DB3-8E19-193512F9F97A}"/>
              </a:ext>
            </a:extLst>
          </p:cNvPr>
          <p:cNvSpPr>
            <a:spLocks/>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nvGrpSpPr>
          <p:cNvPr id="16" name="组合 15" descr="PLACEHOLDER">
            <a:extLst>
              <a:ext uri="{FF2B5EF4-FFF2-40B4-BE49-F238E27FC236}">
                <a16:creationId xmlns:a16="http://schemas.microsoft.com/office/drawing/2014/main" id="{667CD27C-F2AB-43C3-8486-137162654599}"/>
              </a:ext>
            </a:extLst>
          </p:cNvPr>
          <p:cNvGrpSpPr/>
          <p:nvPr>
            <p:custDataLst>
              <p:tags r:id="rId2"/>
            </p:custDataLst>
          </p:nvPr>
        </p:nvGrpSpPr>
        <p:grpSpPr>
          <a:xfrm>
            <a:off x="1432589" y="4163194"/>
            <a:ext cx="1114879" cy="1400178"/>
            <a:chOff x="1432589" y="4163194"/>
            <a:chExt cx="1114879" cy="1400178"/>
          </a:xfrm>
        </p:grpSpPr>
        <p:sp>
          <p:nvSpPr>
            <p:cNvPr id="2" name="矩形 1" descr="PLACEHOLDER">
              <a:extLst>
                <a:ext uri="{FF2B5EF4-FFF2-40B4-BE49-F238E27FC236}">
                  <a16:creationId xmlns:a16="http://schemas.microsoft.com/office/drawing/2014/main" id="{C846C51B-FBDD-4323-96A3-7C392FD9EF0D}"/>
                </a:ext>
              </a:extLst>
            </p:cNvPr>
            <p:cNvSpPr/>
            <p:nvPr/>
          </p:nvSpPr>
          <p:spPr>
            <a:xfrm>
              <a:off x="1499937" y="4803005"/>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椭圆 2" descr="PLACEHOLDER">
              <a:extLst>
                <a:ext uri="{FF2B5EF4-FFF2-40B4-BE49-F238E27FC236}">
                  <a16:creationId xmlns:a16="http://schemas.microsoft.com/office/drawing/2014/main" id="{9B554404-B773-48F7-B73E-558F2A6A0C1F}"/>
                </a:ext>
              </a:extLst>
            </p:cNvPr>
            <p:cNvSpPr/>
            <p:nvPr/>
          </p:nvSpPr>
          <p:spPr>
            <a:xfrm>
              <a:off x="143258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1AF8A11F-6186-4CF4-BEAA-D32D719695F3}"/>
                </a:ext>
              </a:extLst>
            </p:cNvPr>
            <p:cNvSpPr/>
            <p:nvPr/>
          </p:nvSpPr>
          <p:spPr>
            <a:xfrm>
              <a:off x="2412771"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DE654C15-E94B-4BAB-B421-BC7E7C8A916B}"/>
                </a:ext>
              </a:extLst>
            </p:cNvPr>
            <p:cNvSpPr/>
            <p:nvPr/>
          </p:nvSpPr>
          <p:spPr>
            <a:xfrm>
              <a:off x="1432589"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79CFBAE6-7675-4E2A-A290-A05A88C472B6}"/>
                </a:ext>
              </a:extLst>
            </p:cNvPr>
            <p:cNvSpPr/>
            <p:nvPr/>
          </p:nvSpPr>
          <p:spPr>
            <a:xfrm>
              <a:off x="2412771"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8781F082-674A-46F9-98C2-E488449A6011}"/>
                </a:ext>
              </a:extLst>
            </p:cNvPr>
            <p:cNvSpPr/>
            <p:nvPr/>
          </p:nvSpPr>
          <p:spPr>
            <a:xfrm>
              <a:off x="1922680"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14E9D315-D260-4B18-9E2F-70DCF78107E0}"/>
                </a:ext>
              </a:extLst>
            </p:cNvPr>
            <p:cNvSpPr/>
            <p:nvPr/>
          </p:nvSpPr>
          <p:spPr>
            <a:xfrm>
              <a:off x="1922680"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E346159D-D3DA-4551-B58E-C634A34017E3}"/>
                </a:ext>
              </a:extLst>
            </p:cNvPr>
            <p:cNvSpPr/>
            <p:nvPr/>
          </p:nvSpPr>
          <p:spPr>
            <a:xfrm>
              <a:off x="1432589"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ED9E6E18-E52A-45EB-8A67-5670595E0600}"/>
                </a:ext>
              </a:extLst>
            </p:cNvPr>
            <p:cNvSpPr/>
            <p:nvPr/>
          </p:nvSpPr>
          <p:spPr>
            <a:xfrm>
              <a:off x="2412771"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接连接符 13" descr="PLACEHOLDER">
              <a:extLst>
                <a:ext uri="{FF2B5EF4-FFF2-40B4-BE49-F238E27FC236}">
                  <a16:creationId xmlns:a16="http://schemas.microsoft.com/office/drawing/2014/main" id="{3FD26B6A-89A9-4EBC-9E9F-0B13AD84E646}"/>
                </a:ext>
              </a:extLst>
            </p:cNvPr>
            <p:cNvCxnSpPr/>
            <p:nvPr/>
          </p:nvCxnSpPr>
          <p:spPr>
            <a:xfrm flipV="1">
              <a:off x="1990028" y="4398914"/>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5" name="箭头: 环形 14" descr="PLACEHOLDER">
              <a:extLst>
                <a:ext uri="{FF2B5EF4-FFF2-40B4-BE49-F238E27FC236}">
                  <a16:creationId xmlns:a16="http://schemas.microsoft.com/office/drawing/2014/main" id="{B8423266-B632-4A81-961F-E51E836AD1D0}"/>
                </a:ext>
              </a:extLst>
            </p:cNvPr>
            <p:cNvSpPr/>
            <p:nvPr/>
          </p:nvSpPr>
          <p:spPr>
            <a:xfrm>
              <a:off x="1821657" y="4163194"/>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4" name="等腰三角形 3">
            <a:extLst>
              <a:ext uri="{FF2B5EF4-FFF2-40B4-BE49-F238E27FC236}">
                <a16:creationId xmlns:a16="http://schemas.microsoft.com/office/drawing/2014/main" id="{010E125E-166E-E165-0E3B-BD5E6E52906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351106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等腰三角形 17">
            <a:extLst>
              <a:ext uri="{FF2B5EF4-FFF2-40B4-BE49-F238E27FC236}">
                <a16:creationId xmlns:a16="http://schemas.microsoft.com/office/drawing/2014/main" id="{9A0D6CE0-0CB9-4B73-8162-B075B2E1AB86}"/>
              </a:ext>
            </a:extLst>
          </p:cNvPr>
          <p:cNvSpPr>
            <a:spLocks/>
          </p:cNvSpPr>
          <p:nvPr/>
        </p:nvSpPr>
        <p:spPr>
          <a:xfrm>
            <a:off x="2250708" y="4023359"/>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250708" y="4023359"/>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矩形 5">
            <a:extLst>
              <a:ext uri="{FF2B5EF4-FFF2-40B4-BE49-F238E27FC236}">
                <a16:creationId xmlns:a16="http://schemas.microsoft.com/office/drawing/2014/main" id="{45C79511-115B-4285-B5A5-39B290724CD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grpSp>
        <p:nvGrpSpPr>
          <p:cNvPr id="15" name="组合 14" descr="PLACEHOLDER">
            <a:extLst>
              <a:ext uri="{FF2B5EF4-FFF2-40B4-BE49-F238E27FC236}">
                <a16:creationId xmlns:a16="http://schemas.microsoft.com/office/drawing/2014/main" id="{CFE97733-CADF-4364-AA8C-A13981C01E9D}"/>
              </a:ext>
            </a:extLst>
          </p:cNvPr>
          <p:cNvGrpSpPr/>
          <p:nvPr>
            <p:custDataLst>
              <p:tags r:id="rId2"/>
            </p:custDataLst>
          </p:nvPr>
        </p:nvGrpSpPr>
        <p:grpSpPr>
          <a:xfrm>
            <a:off x="2183360" y="3383549"/>
            <a:ext cx="1114879" cy="1400177"/>
            <a:chOff x="2183360" y="3383549"/>
            <a:chExt cx="1114879" cy="1400177"/>
          </a:xfrm>
        </p:grpSpPr>
        <p:sp>
          <p:nvSpPr>
            <p:cNvPr id="2" name="矩形 1" descr="PLACEHOLDER">
              <a:extLst>
                <a:ext uri="{FF2B5EF4-FFF2-40B4-BE49-F238E27FC236}">
                  <a16:creationId xmlns:a16="http://schemas.microsoft.com/office/drawing/2014/main" id="{35FD3A39-5E79-4096-8B33-EC3ADE90C42C}"/>
                </a:ext>
              </a:extLst>
            </p:cNvPr>
            <p:cNvSpPr/>
            <p:nvPr/>
          </p:nvSpPr>
          <p:spPr>
            <a:xfrm>
              <a:off x="2250708" y="4023359"/>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椭圆 2" descr="PLACEHOLDER">
              <a:extLst>
                <a:ext uri="{FF2B5EF4-FFF2-40B4-BE49-F238E27FC236}">
                  <a16:creationId xmlns:a16="http://schemas.microsoft.com/office/drawing/2014/main" id="{403B55E5-105B-4737-8D9F-FBE858E7014B}"/>
                </a:ext>
              </a:extLst>
            </p:cNvPr>
            <p:cNvSpPr/>
            <p:nvPr/>
          </p:nvSpPr>
          <p:spPr>
            <a:xfrm>
              <a:off x="2183360"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椭圆 4" descr="PLACEHOLDER">
              <a:extLst>
                <a:ext uri="{FF2B5EF4-FFF2-40B4-BE49-F238E27FC236}">
                  <a16:creationId xmlns:a16="http://schemas.microsoft.com/office/drawing/2014/main" id="{77C26EB5-F320-46C5-B340-4BE1855063BF}"/>
                </a:ext>
              </a:extLst>
            </p:cNvPr>
            <p:cNvSpPr/>
            <p:nvPr/>
          </p:nvSpPr>
          <p:spPr>
            <a:xfrm>
              <a:off x="3163542"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F78551D8-9648-4483-8F78-B51B6579C2C1}"/>
                </a:ext>
              </a:extLst>
            </p:cNvPr>
            <p:cNvSpPr/>
            <p:nvPr/>
          </p:nvSpPr>
          <p:spPr>
            <a:xfrm>
              <a:off x="2183360"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50325572-1AD9-4BBB-BC82-74DD14F4FBFA}"/>
                </a:ext>
              </a:extLst>
            </p:cNvPr>
            <p:cNvSpPr/>
            <p:nvPr/>
          </p:nvSpPr>
          <p:spPr>
            <a:xfrm>
              <a:off x="3163542"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D7CDA9EF-7B4B-42D9-A376-91EA8D1C08BD}"/>
                </a:ext>
              </a:extLst>
            </p:cNvPr>
            <p:cNvSpPr/>
            <p:nvPr/>
          </p:nvSpPr>
          <p:spPr>
            <a:xfrm>
              <a:off x="2673451"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DF504BF0-FF7C-43D9-B80C-4ACD7B3B85D6}"/>
                </a:ext>
              </a:extLst>
            </p:cNvPr>
            <p:cNvSpPr/>
            <p:nvPr/>
          </p:nvSpPr>
          <p:spPr>
            <a:xfrm>
              <a:off x="2673451"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75F111C2-4143-401F-AEF6-2291718B33AD}"/>
                </a:ext>
              </a:extLst>
            </p:cNvPr>
            <p:cNvSpPr/>
            <p:nvPr/>
          </p:nvSpPr>
          <p:spPr>
            <a:xfrm>
              <a:off x="2183360" y="430252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8F6450B2-5903-4B6C-9E1E-1EBC6EA4C282}"/>
                </a:ext>
              </a:extLst>
            </p:cNvPr>
            <p:cNvSpPr/>
            <p:nvPr/>
          </p:nvSpPr>
          <p:spPr>
            <a:xfrm>
              <a:off x="3163542" y="430252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接连接符 12" descr="PLACEHOLDER">
              <a:extLst>
                <a:ext uri="{FF2B5EF4-FFF2-40B4-BE49-F238E27FC236}">
                  <a16:creationId xmlns:a16="http://schemas.microsoft.com/office/drawing/2014/main" id="{1E5FD9E9-2829-44B4-8F44-C7F269F4B910}"/>
                </a:ext>
              </a:extLst>
            </p:cNvPr>
            <p:cNvCxnSpPr/>
            <p:nvPr/>
          </p:nvCxnSpPr>
          <p:spPr>
            <a:xfrm flipV="1">
              <a:off x="2740799" y="3619268"/>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4" name="箭头: 环形 13" descr="PLACEHOLDER">
              <a:extLst>
                <a:ext uri="{FF2B5EF4-FFF2-40B4-BE49-F238E27FC236}">
                  <a16:creationId xmlns:a16="http://schemas.microsoft.com/office/drawing/2014/main" id="{783FC10C-4D9F-4EDA-8851-B23BAE55DE5E}"/>
                </a:ext>
              </a:extLst>
            </p:cNvPr>
            <p:cNvSpPr/>
            <p:nvPr/>
          </p:nvSpPr>
          <p:spPr>
            <a:xfrm>
              <a:off x="2572428" y="3383549"/>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16" name="等腰三角形 15">
            <a:extLst>
              <a:ext uri="{FF2B5EF4-FFF2-40B4-BE49-F238E27FC236}">
                <a16:creationId xmlns:a16="http://schemas.microsoft.com/office/drawing/2014/main" id="{71015C9B-D589-30B6-4986-B05B557A238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AC20DF43-5528-358C-0825-383FA9DC73B8}"/>
              </a:ext>
            </a:extLst>
          </p:cNvPr>
          <p:cNvSpPr/>
          <p:nvPr/>
        </p:nvSpPr>
        <p:spPr>
          <a:xfrm>
            <a:off x="8238668" y="38886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2700292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250708" y="4023359"/>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587592" y="4764504"/>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矩形 5">
            <a:extLst>
              <a:ext uri="{FF2B5EF4-FFF2-40B4-BE49-F238E27FC236}">
                <a16:creationId xmlns:a16="http://schemas.microsoft.com/office/drawing/2014/main" id="{45C79511-115B-4285-B5A5-39B290724CD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grpSp>
        <p:nvGrpSpPr>
          <p:cNvPr id="16" name="组合 15" descr="PLACEHOLDER">
            <a:extLst>
              <a:ext uri="{FF2B5EF4-FFF2-40B4-BE49-F238E27FC236}">
                <a16:creationId xmlns:a16="http://schemas.microsoft.com/office/drawing/2014/main" id="{297246F8-EF38-4F91-825F-D0A77581F8B5}"/>
              </a:ext>
            </a:extLst>
          </p:cNvPr>
          <p:cNvGrpSpPr/>
          <p:nvPr>
            <p:custDataLst>
              <p:tags r:id="rId2"/>
            </p:custDataLst>
          </p:nvPr>
        </p:nvGrpSpPr>
        <p:grpSpPr>
          <a:xfrm>
            <a:off x="2520244" y="4124694"/>
            <a:ext cx="1114878" cy="1400177"/>
            <a:chOff x="2520244" y="4124694"/>
            <a:chExt cx="1114878" cy="1400177"/>
          </a:xfrm>
        </p:grpSpPr>
        <p:sp>
          <p:nvSpPr>
            <p:cNvPr id="2" name="矩形 1" descr="PLACEHOLDER">
              <a:extLst>
                <a:ext uri="{FF2B5EF4-FFF2-40B4-BE49-F238E27FC236}">
                  <a16:creationId xmlns:a16="http://schemas.microsoft.com/office/drawing/2014/main" id="{159FCFD1-5070-44AF-952B-FC7E0548927F}"/>
                </a:ext>
              </a:extLst>
            </p:cNvPr>
            <p:cNvSpPr/>
            <p:nvPr/>
          </p:nvSpPr>
          <p:spPr>
            <a:xfrm>
              <a:off x="2587592" y="4764504"/>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椭圆 2" descr="PLACEHOLDER">
              <a:extLst>
                <a:ext uri="{FF2B5EF4-FFF2-40B4-BE49-F238E27FC236}">
                  <a16:creationId xmlns:a16="http://schemas.microsoft.com/office/drawing/2014/main" id="{66BA161A-FECC-4092-BF3D-17CF942340A0}"/>
                </a:ext>
              </a:extLst>
            </p:cNvPr>
            <p:cNvSpPr/>
            <p:nvPr/>
          </p:nvSpPr>
          <p:spPr>
            <a:xfrm>
              <a:off x="2520244"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2D7D764B-FE8E-44D5-BE33-865B1D6DF977}"/>
                </a:ext>
              </a:extLst>
            </p:cNvPr>
            <p:cNvSpPr/>
            <p:nvPr/>
          </p:nvSpPr>
          <p:spPr>
            <a:xfrm>
              <a:off x="3500425"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0BAFB15E-7C3E-4438-AA68-472AF94571AC}"/>
                </a:ext>
              </a:extLst>
            </p:cNvPr>
            <p:cNvSpPr/>
            <p:nvPr/>
          </p:nvSpPr>
          <p:spPr>
            <a:xfrm>
              <a:off x="2520244"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7B6BDEFD-A5D5-4815-94CB-FEED44FEB848}"/>
                </a:ext>
              </a:extLst>
            </p:cNvPr>
            <p:cNvSpPr/>
            <p:nvPr/>
          </p:nvSpPr>
          <p:spPr>
            <a:xfrm>
              <a:off x="3500425"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1FB24AD9-62BA-46D9-A317-F0DC8A323301}"/>
                </a:ext>
              </a:extLst>
            </p:cNvPr>
            <p:cNvSpPr/>
            <p:nvPr/>
          </p:nvSpPr>
          <p:spPr>
            <a:xfrm>
              <a:off x="3010335"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5F60056D-52FF-470B-9DB0-19BCCDBF7DDA}"/>
                </a:ext>
              </a:extLst>
            </p:cNvPr>
            <p:cNvSpPr/>
            <p:nvPr/>
          </p:nvSpPr>
          <p:spPr>
            <a:xfrm>
              <a:off x="3010335"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666092FE-69CC-4838-B271-A1959358138F}"/>
                </a:ext>
              </a:extLst>
            </p:cNvPr>
            <p:cNvSpPr/>
            <p:nvPr/>
          </p:nvSpPr>
          <p:spPr>
            <a:xfrm>
              <a:off x="2520244" y="504366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868C5B0E-7ED2-49FA-897C-B3F79AC25DF7}"/>
                </a:ext>
              </a:extLst>
            </p:cNvPr>
            <p:cNvSpPr/>
            <p:nvPr/>
          </p:nvSpPr>
          <p:spPr>
            <a:xfrm>
              <a:off x="3500425" y="504366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接连接符 13" descr="PLACEHOLDER">
              <a:extLst>
                <a:ext uri="{FF2B5EF4-FFF2-40B4-BE49-F238E27FC236}">
                  <a16:creationId xmlns:a16="http://schemas.microsoft.com/office/drawing/2014/main" id="{94ADCD5C-5F99-4DB4-92DA-12A3D8286982}"/>
                </a:ext>
              </a:extLst>
            </p:cNvPr>
            <p:cNvCxnSpPr/>
            <p:nvPr/>
          </p:nvCxnSpPr>
          <p:spPr>
            <a:xfrm flipV="1">
              <a:off x="3077683" y="4360413"/>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5" name="箭头: 环形 14" descr="PLACEHOLDER">
              <a:extLst>
                <a:ext uri="{FF2B5EF4-FFF2-40B4-BE49-F238E27FC236}">
                  <a16:creationId xmlns:a16="http://schemas.microsoft.com/office/drawing/2014/main" id="{453AAB5D-FFAE-4851-AF34-A884D6924641}"/>
                </a:ext>
              </a:extLst>
            </p:cNvPr>
            <p:cNvSpPr/>
            <p:nvPr/>
          </p:nvSpPr>
          <p:spPr>
            <a:xfrm>
              <a:off x="2909312" y="4124694"/>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18" name="等腰三角形 17">
            <a:extLst>
              <a:ext uri="{FF2B5EF4-FFF2-40B4-BE49-F238E27FC236}">
                <a16:creationId xmlns:a16="http://schemas.microsoft.com/office/drawing/2014/main" id="{CC224A7F-8E1A-9B7E-9F4D-B56032A6E17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6B4FC853-616A-EC49-8234-5194FA740628}"/>
              </a:ext>
            </a:extLst>
          </p:cNvPr>
          <p:cNvSpPr/>
          <p:nvPr/>
        </p:nvSpPr>
        <p:spPr>
          <a:xfrm>
            <a:off x="8238668" y="38886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0" name="等腰三角形 19">
            <a:extLst>
              <a:ext uri="{FF2B5EF4-FFF2-40B4-BE49-F238E27FC236}">
                <a16:creationId xmlns:a16="http://schemas.microsoft.com/office/drawing/2014/main" id="{915600B2-0002-127E-B32D-7686058311ED}"/>
              </a:ext>
            </a:extLst>
          </p:cNvPr>
          <p:cNvSpPr/>
          <p:nvPr/>
        </p:nvSpPr>
        <p:spPr>
          <a:xfrm>
            <a:off x="8626294" y="468373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3097398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250708" y="4023359"/>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587592" y="4764504"/>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矩形 5">
            <a:extLst>
              <a:ext uri="{FF2B5EF4-FFF2-40B4-BE49-F238E27FC236}">
                <a16:creationId xmlns:a16="http://schemas.microsoft.com/office/drawing/2014/main" id="{45C79511-115B-4285-B5A5-39B290724CD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sp>
        <p:nvSpPr>
          <p:cNvPr id="2" name="等腰三角形 1">
            <a:extLst>
              <a:ext uri="{FF2B5EF4-FFF2-40B4-BE49-F238E27FC236}">
                <a16:creationId xmlns:a16="http://schemas.microsoft.com/office/drawing/2014/main" id="{699ED334-6D7E-DC71-58B5-A962D051D0C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 name="等腰三角形 2">
            <a:extLst>
              <a:ext uri="{FF2B5EF4-FFF2-40B4-BE49-F238E27FC236}">
                <a16:creationId xmlns:a16="http://schemas.microsoft.com/office/drawing/2014/main" id="{1178274E-1DC0-7492-5E1C-2F160D7E2749}"/>
              </a:ext>
            </a:extLst>
          </p:cNvPr>
          <p:cNvSpPr/>
          <p:nvPr/>
        </p:nvSpPr>
        <p:spPr>
          <a:xfrm>
            <a:off x="8238668" y="38886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 name="等腰三角形 6">
            <a:extLst>
              <a:ext uri="{FF2B5EF4-FFF2-40B4-BE49-F238E27FC236}">
                <a16:creationId xmlns:a16="http://schemas.microsoft.com/office/drawing/2014/main" id="{32D9178B-DCA1-9E25-E8B1-B8D39976D435}"/>
              </a:ext>
            </a:extLst>
          </p:cNvPr>
          <p:cNvSpPr/>
          <p:nvPr/>
        </p:nvSpPr>
        <p:spPr>
          <a:xfrm>
            <a:off x="8626294" y="468373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245655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325" y="551781"/>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2657592" y="551781"/>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
        <p:nvSpPr>
          <p:cNvPr id="2" name="標題 5">
            <a:hlinkClick r:id="rId5" action="ppaction://hlinksldjump"/>
            <a:extLst>
              <a:ext uri="{FF2B5EF4-FFF2-40B4-BE49-F238E27FC236}">
                <a16:creationId xmlns:a16="http://schemas.microsoft.com/office/drawing/2014/main" id="{5BDA35F4-18A7-BAA4-CD12-0D9D9914FEA4}"/>
              </a:ext>
            </a:extLst>
          </p:cNvPr>
          <p:cNvSpPr txBox="1">
            <a:spLocks/>
          </p:cNvSpPr>
          <p:nvPr/>
        </p:nvSpPr>
        <p:spPr>
          <a:xfrm>
            <a:off x="2162325" y="1223017"/>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1.</a:t>
            </a:r>
            <a:r>
              <a:rPr lang="zh-TW" altLang="en-US" sz="2400" dirty="0">
                <a:solidFill>
                  <a:schemeClr val="tx1"/>
                </a:solidFill>
              </a:rPr>
              <a:t>自定義快速訪問工具列</a:t>
            </a:r>
          </a:p>
        </p:txBody>
      </p:sp>
      <p:sp>
        <p:nvSpPr>
          <p:cNvPr id="4" name="標題 5">
            <a:hlinkClick r:id="rId6" action="ppaction://hlinksldjump"/>
            <a:extLst>
              <a:ext uri="{FF2B5EF4-FFF2-40B4-BE49-F238E27FC236}">
                <a16:creationId xmlns:a16="http://schemas.microsoft.com/office/drawing/2014/main" id="{A2804981-7E87-59CF-4116-5720A08BA85A}"/>
              </a:ext>
            </a:extLst>
          </p:cNvPr>
          <p:cNvSpPr txBox="1">
            <a:spLocks/>
          </p:cNvSpPr>
          <p:nvPr/>
        </p:nvSpPr>
        <p:spPr>
          <a:xfrm>
            <a:off x="2162325" y="1649506"/>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2.</a:t>
            </a:r>
            <a:r>
              <a:rPr lang="zh-TW" altLang="en-US" sz="2400" dirty="0">
                <a:solidFill>
                  <a:schemeClr val="tx1"/>
                </a:solidFill>
              </a:rPr>
              <a:t>插入圖案</a:t>
            </a:r>
          </a:p>
        </p:txBody>
      </p:sp>
      <p:sp>
        <p:nvSpPr>
          <p:cNvPr id="5" name="標題 5">
            <a:hlinkClick r:id="rId7" action="ppaction://hlinksldjump"/>
            <a:extLst>
              <a:ext uri="{FF2B5EF4-FFF2-40B4-BE49-F238E27FC236}">
                <a16:creationId xmlns:a16="http://schemas.microsoft.com/office/drawing/2014/main" id="{4109C1A2-2B92-7F65-0288-ED7D2CB2FA47}"/>
              </a:ext>
            </a:extLst>
          </p:cNvPr>
          <p:cNvSpPr txBox="1">
            <a:spLocks/>
          </p:cNvSpPr>
          <p:nvPr/>
        </p:nvSpPr>
        <p:spPr>
          <a:xfrm>
            <a:off x="2162325" y="2075995"/>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3.</a:t>
            </a:r>
            <a:r>
              <a:rPr lang="zh-TW" altLang="en-US" sz="2400" dirty="0">
                <a:solidFill>
                  <a:schemeClr val="tx1"/>
                </a:solidFill>
              </a:rPr>
              <a:t>快取圖案 形內變化</a:t>
            </a:r>
          </a:p>
        </p:txBody>
      </p:sp>
      <p:sp>
        <p:nvSpPr>
          <p:cNvPr id="10" name="標題 5">
            <a:hlinkClick r:id="rId8" action="ppaction://hlinksldjump"/>
            <a:extLst>
              <a:ext uri="{FF2B5EF4-FFF2-40B4-BE49-F238E27FC236}">
                <a16:creationId xmlns:a16="http://schemas.microsoft.com/office/drawing/2014/main" id="{1B11BE8E-B0C9-5F68-EB63-193E08858CE9}"/>
              </a:ext>
            </a:extLst>
          </p:cNvPr>
          <p:cNvSpPr txBox="1">
            <a:spLocks/>
          </p:cNvSpPr>
          <p:nvPr/>
        </p:nvSpPr>
        <p:spPr>
          <a:xfrm>
            <a:off x="2162325" y="2502484"/>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4.</a:t>
            </a:r>
            <a:r>
              <a:rPr lang="zh-TW" altLang="en-US" sz="2400" dirty="0">
                <a:solidFill>
                  <a:schemeClr val="tx1"/>
                </a:solidFill>
              </a:rPr>
              <a:t>對齊</a:t>
            </a:r>
          </a:p>
        </p:txBody>
      </p:sp>
      <p:sp>
        <p:nvSpPr>
          <p:cNvPr id="14" name="標題 5">
            <a:hlinkClick r:id="rId9" action="ppaction://hlinksldjump"/>
            <a:extLst>
              <a:ext uri="{FF2B5EF4-FFF2-40B4-BE49-F238E27FC236}">
                <a16:creationId xmlns:a16="http://schemas.microsoft.com/office/drawing/2014/main" id="{43EFB6B3-3599-AA97-15D0-6E7F0C27FFD2}"/>
              </a:ext>
            </a:extLst>
          </p:cNvPr>
          <p:cNvSpPr txBox="1">
            <a:spLocks/>
          </p:cNvSpPr>
          <p:nvPr/>
        </p:nvSpPr>
        <p:spPr>
          <a:xfrm>
            <a:off x="2162325" y="2928973"/>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5.</a:t>
            </a:r>
            <a:r>
              <a:rPr lang="zh-TW" altLang="en-US" sz="2400" dirty="0">
                <a:solidFill>
                  <a:schemeClr val="tx1"/>
                </a:solidFill>
              </a:rPr>
              <a:t>旋轉物件</a:t>
            </a:r>
          </a:p>
        </p:txBody>
      </p:sp>
      <p:sp>
        <p:nvSpPr>
          <p:cNvPr id="15" name="文字方塊 14">
            <a:extLst>
              <a:ext uri="{FF2B5EF4-FFF2-40B4-BE49-F238E27FC236}">
                <a16:creationId xmlns:a16="http://schemas.microsoft.com/office/drawing/2014/main" id="{8417D5BB-8A00-25A8-CEE5-B5C30F0657D0}"/>
              </a:ext>
            </a:extLst>
          </p:cNvPr>
          <p:cNvSpPr txBox="1"/>
          <p:nvPr/>
        </p:nvSpPr>
        <p:spPr>
          <a:xfrm>
            <a:off x="3818964" y="5936887"/>
            <a:ext cx="2913530" cy="369332"/>
          </a:xfrm>
          <a:prstGeom prst="rect">
            <a:avLst/>
          </a:prstGeom>
          <a:noFill/>
        </p:spPr>
        <p:txBody>
          <a:bodyPr wrap="square" rtlCol="0">
            <a:spAutoFit/>
          </a:bodyPr>
          <a:lstStyle/>
          <a:p>
            <a:r>
              <a:rPr lang="en-US" altLang="zh-TW" dirty="0">
                <a:solidFill>
                  <a:schemeClr val="bg1">
                    <a:lumMod val="50000"/>
                  </a:schemeClr>
                </a:solidFill>
              </a:rPr>
              <a:t>※</a:t>
            </a:r>
            <a:r>
              <a:rPr lang="zh-TW" altLang="en-US" dirty="0">
                <a:solidFill>
                  <a:schemeClr val="bg1">
                    <a:lumMod val="50000"/>
                  </a:schemeClr>
                </a:solidFill>
              </a:rPr>
              <a:t>此頁有超連結</a:t>
            </a:r>
          </a:p>
        </p:txBody>
      </p:sp>
      <p:sp>
        <p:nvSpPr>
          <p:cNvPr id="6" name="標題 5">
            <a:hlinkClick r:id="rId10" action="ppaction://hlinksldjump"/>
            <a:extLst>
              <a:ext uri="{FF2B5EF4-FFF2-40B4-BE49-F238E27FC236}">
                <a16:creationId xmlns:a16="http://schemas.microsoft.com/office/drawing/2014/main" id="{BB897BE5-8C29-955A-47F7-7A3ED19A12E5}"/>
              </a:ext>
            </a:extLst>
          </p:cNvPr>
          <p:cNvSpPr txBox="1">
            <a:spLocks/>
          </p:cNvSpPr>
          <p:nvPr/>
        </p:nvSpPr>
        <p:spPr>
          <a:xfrm>
            <a:off x="2162325" y="3349387"/>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6.</a:t>
            </a:r>
            <a:r>
              <a:rPr lang="zh-TW" altLang="en-US" sz="2400" dirty="0">
                <a:solidFill>
                  <a:schemeClr val="tx1"/>
                </a:solidFill>
              </a:rPr>
              <a:t>串聯、聚集</a:t>
            </a:r>
          </a:p>
        </p:txBody>
      </p:sp>
      <p:sp>
        <p:nvSpPr>
          <p:cNvPr id="16" name="標題 5">
            <a:hlinkClick r:id="rId11" action="ppaction://hlinksldjump"/>
            <a:extLst>
              <a:ext uri="{FF2B5EF4-FFF2-40B4-BE49-F238E27FC236}">
                <a16:creationId xmlns:a16="http://schemas.microsoft.com/office/drawing/2014/main" id="{E36B5796-18D7-819E-EAAA-71F17A9ACF00}"/>
              </a:ext>
            </a:extLst>
          </p:cNvPr>
          <p:cNvSpPr txBox="1">
            <a:spLocks/>
          </p:cNvSpPr>
          <p:nvPr/>
        </p:nvSpPr>
        <p:spPr>
          <a:xfrm>
            <a:off x="2162325" y="3775876"/>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7.</a:t>
            </a:r>
            <a:r>
              <a:rPr lang="zh-TW" altLang="en-US" sz="2400" dirty="0">
                <a:solidFill>
                  <a:schemeClr val="tx1"/>
                </a:solidFill>
              </a:rPr>
              <a:t>互補選取</a:t>
            </a:r>
          </a:p>
        </p:txBody>
      </p:sp>
      <p:sp>
        <p:nvSpPr>
          <p:cNvPr id="17" name="標題 5">
            <a:hlinkClick r:id="rId12" action="ppaction://hlinksldjump"/>
            <a:extLst>
              <a:ext uri="{FF2B5EF4-FFF2-40B4-BE49-F238E27FC236}">
                <a16:creationId xmlns:a16="http://schemas.microsoft.com/office/drawing/2014/main" id="{85F25E48-1296-D220-BB56-EB87BDFFFF12}"/>
              </a:ext>
            </a:extLst>
          </p:cNvPr>
          <p:cNvSpPr txBox="1">
            <a:spLocks/>
          </p:cNvSpPr>
          <p:nvPr/>
        </p:nvSpPr>
        <p:spPr>
          <a:xfrm>
            <a:off x="2162325" y="4196290"/>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8.</a:t>
            </a:r>
            <a:r>
              <a:rPr lang="zh-TW" altLang="en-US" sz="2400" dirty="0">
                <a:solidFill>
                  <a:schemeClr val="tx1"/>
                </a:solidFill>
              </a:rPr>
              <a:t>條件選取</a:t>
            </a:r>
          </a:p>
        </p:txBody>
      </p:sp>
    </p:spTree>
    <p:custDataLst>
      <p:tags r:id="rId1"/>
    </p:custDataLst>
    <p:extLst>
      <p:ext uri="{BB962C8B-B14F-4D97-AF65-F5344CB8AC3E}">
        <p14:creationId xmlns:p14="http://schemas.microsoft.com/office/powerpoint/2010/main" val="24355286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2" name="矩形: 圆角 1">
            <a:extLst>
              <a:ext uri="{FF2B5EF4-FFF2-40B4-BE49-F238E27FC236}">
                <a16:creationId xmlns:a16="http://schemas.microsoft.com/office/drawing/2014/main" id="{4F315011-BD45-446C-ADE1-4DBEDC1BE912}"/>
              </a:ext>
            </a:extLst>
          </p:cNvPr>
          <p:cNvSpPr/>
          <p:nvPr>
            <p:custDataLst>
              <p:tags r:id="rId2"/>
            </p:custDataLst>
          </p:nvPr>
        </p:nvSpPr>
        <p:spPr>
          <a:xfrm>
            <a:off x="4245975" y="6322377"/>
            <a:ext cx="185002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rPr>
              <a:t>5.</a:t>
            </a:r>
            <a:r>
              <a:rPr lang="zh-TW" altLang="en-US" dirty="0">
                <a:solidFill>
                  <a:srgbClr val="000000"/>
                </a:solidFill>
              </a:rPr>
              <a:t>對齊   </a:t>
            </a:r>
            <a:r>
              <a:rPr lang="en-US" altLang="zh-TW" dirty="0">
                <a:solidFill>
                  <a:srgbClr val="000000"/>
                </a:solidFill>
              </a:rPr>
              <a:t>&gt; 1.</a:t>
            </a:r>
            <a:r>
              <a:rPr lang="zh-TW" altLang="en-US" dirty="0">
                <a:solidFill>
                  <a:srgbClr val="000000"/>
                </a:solidFill>
              </a:rPr>
              <a:t>聚集</a:t>
            </a:r>
          </a:p>
        </p:txBody>
      </p:sp>
      <p:sp>
        <p:nvSpPr>
          <p:cNvPr id="47" name="文本框 46">
            <a:extLst>
              <a:ext uri="{FF2B5EF4-FFF2-40B4-BE49-F238E27FC236}">
                <a16:creationId xmlns:a16="http://schemas.microsoft.com/office/drawing/2014/main" id="{D047F9BF-E80F-461E-8977-39A23B22E06D}"/>
              </a:ext>
            </a:extLst>
          </p:cNvPr>
          <p:cNvSpPr txBox="1"/>
          <p:nvPr/>
        </p:nvSpPr>
        <p:spPr>
          <a:xfrm>
            <a:off x="2894798" y="5970689"/>
            <a:ext cx="3111366" cy="369332"/>
          </a:xfrm>
          <a:prstGeom prst="rect">
            <a:avLst/>
          </a:prstGeom>
          <a:noFill/>
        </p:spPr>
        <p:txBody>
          <a:bodyPr wrap="square">
            <a:spAutoFit/>
          </a:bodyPr>
          <a:lstStyle/>
          <a:p>
            <a:pPr algn="r"/>
            <a:r>
              <a:rPr lang="zh-TW" altLang="en-US" dirty="0">
                <a:solidFill>
                  <a:srgbClr val="000000"/>
                </a:solidFill>
              </a:rPr>
              <a:t>依序累積選取：</a:t>
            </a:r>
            <a:r>
              <a:rPr lang="en-US" altLang="zh-TW" dirty="0">
                <a:solidFill>
                  <a:srgbClr val="000000"/>
                </a:solidFill>
              </a:rPr>
              <a:t>Shift+</a:t>
            </a:r>
            <a:r>
              <a:rPr lang="zh-TW" altLang="en-US" dirty="0">
                <a:solidFill>
                  <a:srgbClr val="000000"/>
                </a:solidFill>
              </a:rPr>
              <a:t>點選</a:t>
            </a:r>
            <a:endParaRPr lang="zh-TW" altLang="en-US" dirty="0"/>
          </a:p>
        </p:txBody>
      </p:sp>
      <p:sp>
        <p:nvSpPr>
          <p:cNvPr id="48" name="等腰三角形 47">
            <a:extLst>
              <a:ext uri="{FF2B5EF4-FFF2-40B4-BE49-F238E27FC236}">
                <a16:creationId xmlns:a16="http://schemas.microsoft.com/office/drawing/2014/main" id="{33DA868C-B332-4DF5-967F-6EAD1CE2B02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9" name="等腰三角形 48">
            <a:extLst>
              <a:ext uri="{FF2B5EF4-FFF2-40B4-BE49-F238E27FC236}">
                <a16:creationId xmlns:a16="http://schemas.microsoft.com/office/drawing/2014/main" id="{23359989-FDF0-459A-983E-D6F7AE98AC63}"/>
              </a:ext>
            </a:extLst>
          </p:cNvPr>
          <p:cNvSpPr/>
          <p:nvPr/>
        </p:nvSpPr>
        <p:spPr>
          <a:xfrm>
            <a:off x="2250708" y="4023359"/>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216AE25D-63D4-430E-B4E1-AC28B83247E0}"/>
              </a:ext>
            </a:extLst>
          </p:cNvPr>
          <p:cNvSpPr/>
          <p:nvPr/>
        </p:nvSpPr>
        <p:spPr>
          <a:xfrm>
            <a:off x="2587592" y="4764504"/>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 name="椭圆 62">
            <a:extLst>
              <a:ext uri="{FF2B5EF4-FFF2-40B4-BE49-F238E27FC236}">
                <a16:creationId xmlns:a16="http://schemas.microsoft.com/office/drawing/2014/main" id="{9561C9BD-2D27-48C7-AA1B-B3DBF800414E}"/>
              </a:ext>
            </a:extLst>
          </p:cNvPr>
          <p:cNvSpPr/>
          <p:nvPr/>
        </p:nvSpPr>
        <p:spPr>
          <a:xfrm>
            <a:off x="1010653" y="4851133"/>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1</a:t>
            </a:r>
            <a:endParaRPr lang="zh-TW" altLang="en-US" dirty="0">
              <a:solidFill>
                <a:schemeClr val="tx1"/>
              </a:solidFill>
            </a:endParaRPr>
          </a:p>
        </p:txBody>
      </p:sp>
      <p:sp>
        <p:nvSpPr>
          <p:cNvPr id="64" name="椭圆 63">
            <a:extLst>
              <a:ext uri="{FF2B5EF4-FFF2-40B4-BE49-F238E27FC236}">
                <a16:creationId xmlns:a16="http://schemas.microsoft.com/office/drawing/2014/main" id="{3E392C73-BF6A-40FD-9B87-C4A5B683CBCC}"/>
              </a:ext>
            </a:extLst>
          </p:cNvPr>
          <p:cNvSpPr/>
          <p:nvPr/>
        </p:nvSpPr>
        <p:spPr>
          <a:xfrm>
            <a:off x="1674796" y="3830856"/>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a:t>
            </a:r>
            <a:endParaRPr lang="zh-TW" altLang="en-US" dirty="0">
              <a:solidFill>
                <a:schemeClr val="tx1"/>
              </a:solidFill>
            </a:endParaRPr>
          </a:p>
        </p:txBody>
      </p:sp>
      <p:sp>
        <p:nvSpPr>
          <p:cNvPr id="65" name="椭圆 64">
            <a:extLst>
              <a:ext uri="{FF2B5EF4-FFF2-40B4-BE49-F238E27FC236}">
                <a16:creationId xmlns:a16="http://schemas.microsoft.com/office/drawing/2014/main" id="{9A90A7C9-3DA1-469E-8C1A-C024E78263F2}"/>
              </a:ext>
            </a:extLst>
          </p:cNvPr>
          <p:cNvSpPr/>
          <p:nvPr/>
        </p:nvSpPr>
        <p:spPr>
          <a:xfrm>
            <a:off x="3619099" y="4831883"/>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grpSp>
        <p:nvGrpSpPr>
          <p:cNvPr id="76" name="组合 75" descr="PLACEHOLDER">
            <a:extLst>
              <a:ext uri="{FF2B5EF4-FFF2-40B4-BE49-F238E27FC236}">
                <a16:creationId xmlns:a16="http://schemas.microsoft.com/office/drawing/2014/main" id="{360F6909-160A-4E98-8F9D-652A0F0BDFF3}"/>
              </a:ext>
            </a:extLst>
          </p:cNvPr>
          <p:cNvGrpSpPr/>
          <p:nvPr>
            <p:custDataLst>
              <p:tags r:id="rId3"/>
            </p:custDataLst>
          </p:nvPr>
        </p:nvGrpSpPr>
        <p:grpSpPr>
          <a:xfrm>
            <a:off x="1432589" y="4163194"/>
            <a:ext cx="1114879" cy="1400178"/>
            <a:chOff x="1432589" y="4163194"/>
            <a:chExt cx="1114879" cy="1400178"/>
          </a:xfrm>
        </p:grpSpPr>
        <p:sp>
          <p:nvSpPr>
            <p:cNvPr id="46" name="矩形 45" descr="PLACEHOLDER">
              <a:extLst>
                <a:ext uri="{FF2B5EF4-FFF2-40B4-BE49-F238E27FC236}">
                  <a16:creationId xmlns:a16="http://schemas.microsoft.com/office/drawing/2014/main" id="{208969F1-1C11-4666-9C55-6EA40EAE63F8}"/>
                </a:ext>
              </a:extLst>
            </p:cNvPr>
            <p:cNvSpPr/>
            <p:nvPr/>
          </p:nvSpPr>
          <p:spPr>
            <a:xfrm>
              <a:off x="1499937" y="4803005"/>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椭圆 65" descr="PLACEHOLDER">
              <a:extLst>
                <a:ext uri="{FF2B5EF4-FFF2-40B4-BE49-F238E27FC236}">
                  <a16:creationId xmlns:a16="http://schemas.microsoft.com/office/drawing/2014/main" id="{D6DB7319-F150-4985-A078-7217194A425C}"/>
                </a:ext>
              </a:extLst>
            </p:cNvPr>
            <p:cNvSpPr/>
            <p:nvPr/>
          </p:nvSpPr>
          <p:spPr>
            <a:xfrm>
              <a:off x="143258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椭圆 66" descr="PLACEHOLDER">
              <a:extLst>
                <a:ext uri="{FF2B5EF4-FFF2-40B4-BE49-F238E27FC236}">
                  <a16:creationId xmlns:a16="http://schemas.microsoft.com/office/drawing/2014/main" id="{71734E37-6E12-4F0F-8853-2DFCDE79034B}"/>
                </a:ext>
              </a:extLst>
            </p:cNvPr>
            <p:cNvSpPr/>
            <p:nvPr/>
          </p:nvSpPr>
          <p:spPr>
            <a:xfrm>
              <a:off x="2412771"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椭圆 67" descr="PLACEHOLDER">
              <a:extLst>
                <a:ext uri="{FF2B5EF4-FFF2-40B4-BE49-F238E27FC236}">
                  <a16:creationId xmlns:a16="http://schemas.microsoft.com/office/drawing/2014/main" id="{93157213-B95E-4AF4-93C6-30FA10482406}"/>
                </a:ext>
              </a:extLst>
            </p:cNvPr>
            <p:cNvSpPr/>
            <p:nvPr/>
          </p:nvSpPr>
          <p:spPr>
            <a:xfrm>
              <a:off x="1432589"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椭圆 68" descr="PLACEHOLDER">
              <a:extLst>
                <a:ext uri="{FF2B5EF4-FFF2-40B4-BE49-F238E27FC236}">
                  <a16:creationId xmlns:a16="http://schemas.microsoft.com/office/drawing/2014/main" id="{A3190378-E9B7-471D-9F5C-B6DE41518011}"/>
                </a:ext>
              </a:extLst>
            </p:cNvPr>
            <p:cNvSpPr/>
            <p:nvPr/>
          </p:nvSpPr>
          <p:spPr>
            <a:xfrm>
              <a:off x="2412771"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椭圆 69" descr="PLACEHOLDER">
              <a:extLst>
                <a:ext uri="{FF2B5EF4-FFF2-40B4-BE49-F238E27FC236}">
                  <a16:creationId xmlns:a16="http://schemas.microsoft.com/office/drawing/2014/main" id="{5E7443CE-2176-4A38-BC02-00910F9184DF}"/>
                </a:ext>
              </a:extLst>
            </p:cNvPr>
            <p:cNvSpPr/>
            <p:nvPr/>
          </p:nvSpPr>
          <p:spPr>
            <a:xfrm>
              <a:off x="1922680"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椭圆 70" descr="PLACEHOLDER">
              <a:extLst>
                <a:ext uri="{FF2B5EF4-FFF2-40B4-BE49-F238E27FC236}">
                  <a16:creationId xmlns:a16="http://schemas.microsoft.com/office/drawing/2014/main" id="{11D011CF-E72F-4842-BF06-4154D7BAD805}"/>
                </a:ext>
              </a:extLst>
            </p:cNvPr>
            <p:cNvSpPr/>
            <p:nvPr/>
          </p:nvSpPr>
          <p:spPr>
            <a:xfrm>
              <a:off x="1922680"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椭圆 71" descr="PLACEHOLDER">
              <a:extLst>
                <a:ext uri="{FF2B5EF4-FFF2-40B4-BE49-F238E27FC236}">
                  <a16:creationId xmlns:a16="http://schemas.microsoft.com/office/drawing/2014/main" id="{6DDB746D-1E3B-4A12-8E47-33B6F0F377F7}"/>
                </a:ext>
              </a:extLst>
            </p:cNvPr>
            <p:cNvSpPr/>
            <p:nvPr/>
          </p:nvSpPr>
          <p:spPr>
            <a:xfrm>
              <a:off x="1432589"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椭圆 72" descr="PLACEHOLDER">
              <a:extLst>
                <a:ext uri="{FF2B5EF4-FFF2-40B4-BE49-F238E27FC236}">
                  <a16:creationId xmlns:a16="http://schemas.microsoft.com/office/drawing/2014/main" id="{0B6E140A-9F84-45EB-8F15-22144E0D8011}"/>
                </a:ext>
              </a:extLst>
            </p:cNvPr>
            <p:cNvSpPr/>
            <p:nvPr/>
          </p:nvSpPr>
          <p:spPr>
            <a:xfrm>
              <a:off x="2412771"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接连接符 73" descr="PLACEHOLDER">
              <a:extLst>
                <a:ext uri="{FF2B5EF4-FFF2-40B4-BE49-F238E27FC236}">
                  <a16:creationId xmlns:a16="http://schemas.microsoft.com/office/drawing/2014/main" id="{C1FF26E8-07AA-4BA6-8244-0BF45D2CBFEC}"/>
                </a:ext>
              </a:extLst>
            </p:cNvPr>
            <p:cNvCxnSpPr/>
            <p:nvPr/>
          </p:nvCxnSpPr>
          <p:spPr>
            <a:xfrm flipV="1">
              <a:off x="1990028" y="4398914"/>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75" name="箭头: 环形 74" descr="PLACEHOLDER">
              <a:extLst>
                <a:ext uri="{FF2B5EF4-FFF2-40B4-BE49-F238E27FC236}">
                  <a16:creationId xmlns:a16="http://schemas.microsoft.com/office/drawing/2014/main" id="{214489B3-AC08-4B5B-BE75-B3D8538700DF}"/>
                </a:ext>
              </a:extLst>
            </p:cNvPr>
            <p:cNvSpPr/>
            <p:nvPr/>
          </p:nvSpPr>
          <p:spPr>
            <a:xfrm>
              <a:off x="1821657" y="4163194"/>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88" name="组合 87" descr="PLACEHOLDER">
            <a:extLst>
              <a:ext uri="{FF2B5EF4-FFF2-40B4-BE49-F238E27FC236}">
                <a16:creationId xmlns:a16="http://schemas.microsoft.com/office/drawing/2014/main" id="{D7827D4C-71F3-444A-8D94-10B9576BF2F3}"/>
              </a:ext>
            </a:extLst>
          </p:cNvPr>
          <p:cNvGrpSpPr/>
          <p:nvPr>
            <p:custDataLst>
              <p:tags r:id="rId4"/>
            </p:custDataLst>
          </p:nvPr>
        </p:nvGrpSpPr>
        <p:grpSpPr>
          <a:xfrm>
            <a:off x="2183360" y="3383549"/>
            <a:ext cx="1114879" cy="1400177"/>
            <a:chOff x="2183360" y="3383549"/>
            <a:chExt cx="1114879" cy="1400177"/>
          </a:xfrm>
        </p:grpSpPr>
        <p:sp>
          <p:nvSpPr>
            <p:cNvPr id="77" name="矩形 76" descr="PLACEHOLDER">
              <a:extLst>
                <a:ext uri="{FF2B5EF4-FFF2-40B4-BE49-F238E27FC236}">
                  <a16:creationId xmlns:a16="http://schemas.microsoft.com/office/drawing/2014/main" id="{485CF75A-7719-4353-BFFC-E9E0FC23F04B}"/>
                </a:ext>
              </a:extLst>
            </p:cNvPr>
            <p:cNvSpPr/>
            <p:nvPr/>
          </p:nvSpPr>
          <p:spPr>
            <a:xfrm>
              <a:off x="2250708" y="4023359"/>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椭圆 77" descr="PLACEHOLDER">
              <a:extLst>
                <a:ext uri="{FF2B5EF4-FFF2-40B4-BE49-F238E27FC236}">
                  <a16:creationId xmlns:a16="http://schemas.microsoft.com/office/drawing/2014/main" id="{55DEEC9C-C108-4C97-B7B8-84AFFC9239B4}"/>
                </a:ext>
              </a:extLst>
            </p:cNvPr>
            <p:cNvSpPr/>
            <p:nvPr/>
          </p:nvSpPr>
          <p:spPr>
            <a:xfrm>
              <a:off x="2183360"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椭圆 78" descr="PLACEHOLDER">
              <a:extLst>
                <a:ext uri="{FF2B5EF4-FFF2-40B4-BE49-F238E27FC236}">
                  <a16:creationId xmlns:a16="http://schemas.microsoft.com/office/drawing/2014/main" id="{D3AF7E84-7C21-4E62-B63A-6DE95C9936B3}"/>
                </a:ext>
              </a:extLst>
            </p:cNvPr>
            <p:cNvSpPr/>
            <p:nvPr/>
          </p:nvSpPr>
          <p:spPr>
            <a:xfrm>
              <a:off x="3163542"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椭圆 79" descr="PLACEHOLDER">
              <a:extLst>
                <a:ext uri="{FF2B5EF4-FFF2-40B4-BE49-F238E27FC236}">
                  <a16:creationId xmlns:a16="http://schemas.microsoft.com/office/drawing/2014/main" id="{AD2A20C6-685F-4DE1-85E4-433B681E3B9F}"/>
                </a:ext>
              </a:extLst>
            </p:cNvPr>
            <p:cNvSpPr/>
            <p:nvPr/>
          </p:nvSpPr>
          <p:spPr>
            <a:xfrm>
              <a:off x="2183360"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椭圆 80" descr="PLACEHOLDER">
              <a:extLst>
                <a:ext uri="{FF2B5EF4-FFF2-40B4-BE49-F238E27FC236}">
                  <a16:creationId xmlns:a16="http://schemas.microsoft.com/office/drawing/2014/main" id="{2CBDD4EE-1E7E-4AF5-B8B4-1548F2298240}"/>
                </a:ext>
              </a:extLst>
            </p:cNvPr>
            <p:cNvSpPr/>
            <p:nvPr/>
          </p:nvSpPr>
          <p:spPr>
            <a:xfrm>
              <a:off x="3163542"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椭圆 81" descr="PLACEHOLDER">
              <a:extLst>
                <a:ext uri="{FF2B5EF4-FFF2-40B4-BE49-F238E27FC236}">
                  <a16:creationId xmlns:a16="http://schemas.microsoft.com/office/drawing/2014/main" id="{04A3F9DF-17E3-4C75-A3FC-0C9AAC297CB5}"/>
                </a:ext>
              </a:extLst>
            </p:cNvPr>
            <p:cNvSpPr/>
            <p:nvPr/>
          </p:nvSpPr>
          <p:spPr>
            <a:xfrm>
              <a:off x="2673451" y="395601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椭圆 82" descr="PLACEHOLDER">
              <a:extLst>
                <a:ext uri="{FF2B5EF4-FFF2-40B4-BE49-F238E27FC236}">
                  <a16:creationId xmlns:a16="http://schemas.microsoft.com/office/drawing/2014/main" id="{08E0737B-D1B2-4B90-A836-4FA2C33617D3}"/>
                </a:ext>
              </a:extLst>
            </p:cNvPr>
            <p:cNvSpPr/>
            <p:nvPr/>
          </p:nvSpPr>
          <p:spPr>
            <a:xfrm>
              <a:off x="2673451" y="464902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椭圆 83" descr="PLACEHOLDER">
              <a:extLst>
                <a:ext uri="{FF2B5EF4-FFF2-40B4-BE49-F238E27FC236}">
                  <a16:creationId xmlns:a16="http://schemas.microsoft.com/office/drawing/2014/main" id="{B5DB9AC7-3F92-49D5-A23F-F0A03D66D3B1}"/>
                </a:ext>
              </a:extLst>
            </p:cNvPr>
            <p:cNvSpPr/>
            <p:nvPr/>
          </p:nvSpPr>
          <p:spPr>
            <a:xfrm>
              <a:off x="2183360" y="430252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椭圆 84" descr="PLACEHOLDER">
              <a:extLst>
                <a:ext uri="{FF2B5EF4-FFF2-40B4-BE49-F238E27FC236}">
                  <a16:creationId xmlns:a16="http://schemas.microsoft.com/office/drawing/2014/main" id="{42B4FF0D-DBBD-4ACE-A01B-98A975F96F6B}"/>
                </a:ext>
              </a:extLst>
            </p:cNvPr>
            <p:cNvSpPr/>
            <p:nvPr/>
          </p:nvSpPr>
          <p:spPr>
            <a:xfrm>
              <a:off x="3163542" y="4302520"/>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接连接符 85" descr="PLACEHOLDER">
              <a:extLst>
                <a:ext uri="{FF2B5EF4-FFF2-40B4-BE49-F238E27FC236}">
                  <a16:creationId xmlns:a16="http://schemas.microsoft.com/office/drawing/2014/main" id="{C8A6E954-9C6A-4C50-B558-E848437DB84B}"/>
                </a:ext>
              </a:extLst>
            </p:cNvPr>
            <p:cNvCxnSpPr/>
            <p:nvPr/>
          </p:nvCxnSpPr>
          <p:spPr>
            <a:xfrm flipV="1">
              <a:off x="2740799" y="3619268"/>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87" name="箭头: 环形 86" descr="PLACEHOLDER">
              <a:extLst>
                <a:ext uri="{FF2B5EF4-FFF2-40B4-BE49-F238E27FC236}">
                  <a16:creationId xmlns:a16="http://schemas.microsoft.com/office/drawing/2014/main" id="{E2E54C26-8E1B-46B4-AC14-BDB4B2D644F9}"/>
                </a:ext>
              </a:extLst>
            </p:cNvPr>
            <p:cNvSpPr/>
            <p:nvPr/>
          </p:nvSpPr>
          <p:spPr>
            <a:xfrm>
              <a:off x="2572428" y="3383549"/>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100" name="组合 99" descr="PLACEHOLDER">
            <a:extLst>
              <a:ext uri="{FF2B5EF4-FFF2-40B4-BE49-F238E27FC236}">
                <a16:creationId xmlns:a16="http://schemas.microsoft.com/office/drawing/2014/main" id="{5847C8A9-0172-45A4-9C3E-63F31B9B9630}"/>
              </a:ext>
            </a:extLst>
          </p:cNvPr>
          <p:cNvGrpSpPr/>
          <p:nvPr>
            <p:custDataLst>
              <p:tags r:id="rId5"/>
            </p:custDataLst>
          </p:nvPr>
        </p:nvGrpSpPr>
        <p:grpSpPr>
          <a:xfrm>
            <a:off x="2520244" y="4124694"/>
            <a:ext cx="1114878" cy="1400177"/>
            <a:chOff x="2520244" y="4124694"/>
            <a:chExt cx="1114878" cy="1400177"/>
          </a:xfrm>
        </p:grpSpPr>
        <p:sp>
          <p:nvSpPr>
            <p:cNvPr id="89" name="矩形 88" descr="PLACEHOLDER">
              <a:extLst>
                <a:ext uri="{FF2B5EF4-FFF2-40B4-BE49-F238E27FC236}">
                  <a16:creationId xmlns:a16="http://schemas.microsoft.com/office/drawing/2014/main" id="{DF1A0271-8DB2-49D1-A2C9-761A376CBD5C}"/>
                </a:ext>
              </a:extLst>
            </p:cNvPr>
            <p:cNvSpPr/>
            <p:nvPr/>
          </p:nvSpPr>
          <p:spPr>
            <a:xfrm>
              <a:off x="2587592" y="4764504"/>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椭圆 89" descr="PLACEHOLDER">
              <a:extLst>
                <a:ext uri="{FF2B5EF4-FFF2-40B4-BE49-F238E27FC236}">
                  <a16:creationId xmlns:a16="http://schemas.microsoft.com/office/drawing/2014/main" id="{032C2B14-125F-41EE-BB09-327DADB09139}"/>
                </a:ext>
              </a:extLst>
            </p:cNvPr>
            <p:cNvSpPr/>
            <p:nvPr/>
          </p:nvSpPr>
          <p:spPr>
            <a:xfrm>
              <a:off x="2520244"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椭圆 90" descr="PLACEHOLDER">
              <a:extLst>
                <a:ext uri="{FF2B5EF4-FFF2-40B4-BE49-F238E27FC236}">
                  <a16:creationId xmlns:a16="http://schemas.microsoft.com/office/drawing/2014/main" id="{D0F39DC2-3721-4A4B-9819-5D69B248D1CB}"/>
                </a:ext>
              </a:extLst>
            </p:cNvPr>
            <p:cNvSpPr/>
            <p:nvPr/>
          </p:nvSpPr>
          <p:spPr>
            <a:xfrm>
              <a:off x="3500425"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椭圆 91" descr="PLACEHOLDER">
              <a:extLst>
                <a:ext uri="{FF2B5EF4-FFF2-40B4-BE49-F238E27FC236}">
                  <a16:creationId xmlns:a16="http://schemas.microsoft.com/office/drawing/2014/main" id="{787AF47E-AAB0-49DB-B0D5-01DD9DD84334}"/>
                </a:ext>
              </a:extLst>
            </p:cNvPr>
            <p:cNvSpPr/>
            <p:nvPr/>
          </p:nvSpPr>
          <p:spPr>
            <a:xfrm>
              <a:off x="2520244"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椭圆 92" descr="PLACEHOLDER">
              <a:extLst>
                <a:ext uri="{FF2B5EF4-FFF2-40B4-BE49-F238E27FC236}">
                  <a16:creationId xmlns:a16="http://schemas.microsoft.com/office/drawing/2014/main" id="{2DCDF691-7187-4DCF-9250-50A922B8ACA9}"/>
                </a:ext>
              </a:extLst>
            </p:cNvPr>
            <p:cNvSpPr/>
            <p:nvPr/>
          </p:nvSpPr>
          <p:spPr>
            <a:xfrm>
              <a:off x="3500425"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椭圆 93" descr="PLACEHOLDER">
              <a:extLst>
                <a:ext uri="{FF2B5EF4-FFF2-40B4-BE49-F238E27FC236}">
                  <a16:creationId xmlns:a16="http://schemas.microsoft.com/office/drawing/2014/main" id="{224C0B48-5416-477D-95AE-BB2CD7C58525}"/>
                </a:ext>
              </a:extLst>
            </p:cNvPr>
            <p:cNvSpPr/>
            <p:nvPr/>
          </p:nvSpPr>
          <p:spPr>
            <a:xfrm>
              <a:off x="3010335" y="4697156"/>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椭圆 94" descr="PLACEHOLDER">
              <a:extLst>
                <a:ext uri="{FF2B5EF4-FFF2-40B4-BE49-F238E27FC236}">
                  <a16:creationId xmlns:a16="http://schemas.microsoft.com/office/drawing/2014/main" id="{1240D639-3F8F-4C38-AF52-3DD324D1D458}"/>
                </a:ext>
              </a:extLst>
            </p:cNvPr>
            <p:cNvSpPr/>
            <p:nvPr/>
          </p:nvSpPr>
          <p:spPr>
            <a:xfrm>
              <a:off x="3010335" y="539017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椭圆 95" descr="PLACEHOLDER">
              <a:extLst>
                <a:ext uri="{FF2B5EF4-FFF2-40B4-BE49-F238E27FC236}">
                  <a16:creationId xmlns:a16="http://schemas.microsoft.com/office/drawing/2014/main" id="{2A2AB02E-AB80-490F-ADBB-9D1A3172CA1B}"/>
                </a:ext>
              </a:extLst>
            </p:cNvPr>
            <p:cNvSpPr/>
            <p:nvPr/>
          </p:nvSpPr>
          <p:spPr>
            <a:xfrm>
              <a:off x="2520244" y="504366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椭圆 96" descr="PLACEHOLDER">
              <a:extLst>
                <a:ext uri="{FF2B5EF4-FFF2-40B4-BE49-F238E27FC236}">
                  <a16:creationId xmlns:a16="http://schemas.microsoft.com/office/drawing/2014/main" id="{A1822847-E0C0-43AD-B21C-F7EB96EC9D3F}"/>
                </a:ext>
              </a:extLst>
            </p:cNvPr>
            <p:cNvSpPr/>
            <p:nvPr/>
          </p:nvSpPr>
          <p:spPr>
            <a:xfrm>
              <a:off x="3500425" y="504366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8" name="直接连接符 97" descr="PLACEHOLDER">
              <a:extLst>
                <a:ext uri="{FF2B5EF4-FFF2-40B4-BE49-F238E27FC236}">
                  <a16:creationId xmlns:a16="http://schemas.microsoft.com/office/drawing/2014/main" id="{B74DE047-00C6-4903-ADA6-D9DB36504E3A}"/>
                </a:ext>
              </a:extLst>
            </p:cNvPr>
            <p:cNvCxnSpPr/>
            <p:nvPr/>
          </p:nvCxnSpPr>
          <p:spPr>
            <a:xfrm flipV="1">
              <a:off x="3077683" y="4360413"/>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99" name="箭头: 环形 98" descr="PLACEHOLDER">
              <a:extLst>
                <a:ext uri="{FF2B5EF4-FFF2-40B4-BE49-F238E27FC236}">
                  <a16:creationId xmlns:a16="http://schemas.microsoft.com/office/drawing/2014/main" id="{0BF608F4-04C2-4C56-83CE-A60ACB3A4745}"/>
                </a:ext>
              </a:extLst>
            </p:cNvPr>
            <p:cNvSpPr/>
            <p:nvPr/>
          </p:nvSpPr>
          <p:spPr>
            <a:xfrm>
              <a:off x="2909312" y="4124694"/>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等腰三角形 2">
            <a:extLst>
              <a:ext uri="{FF2B5EF4-FFF2-40B4-BE49-F238E27FC236}">
                <a16:creationId xmlns:a16="http://schemas.microsoft.com/office/drawing/2014/main" id="{37FF4B1C-FC41-9FAA-BEB6-FE39A916730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F6092278-D5B2-9FC8-6D8E-279BA65B3D56}"/>
              </a:ext>
            </a:extLst>
          </p:cNvPr>
          <p:cNvSpPr/>
          <p:nvPr/>
        </p:nvSpPr>
        <p:spPr>
          <a:xfrm>
            <a:off x="8238668" y="38886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0F1DB35C-5B0F-4E66-6B5E-4F8D6F7524DF}"/>
              </a:ext>
            </a:extLst>
          </p:cNvPr>
          <p:cNvSpPr/>
          <p:nvPr/>
        </p:nvSpPr>
        <p:spPr>
          <a:xfrm>
            <a:off x="8626294" y="468373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302215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 name="矩形: 圆角 1">
            <a:extLst>
              <a:ext uri="{FF2B5EF4-FFF2-40B4-BE49-F238E27FC236}">
                <a16:creationId xmlns:a16="http://schemas.microsoft.com/office/drawing/2014/main" id="{4F315011-BD45-446C-ADE1-4DBEDC1BE912}"/>
              </a:ext>
            </a:extLst>
          </p:cNvPr>
          <p:cNvSpPr/>
          <p:nvPr>
            <p:custDataLst>
              <p:tags r:id="rId2"/>
            </p:custDataLst>
          </p:nvPr>
        </p:nvSpPr>
        <p:spPr>
          <a:xfrm>
            <a:off x="4245975" y="6322377"/>
            <a:ext cx="185002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rPr>
              <a:t>5.</a:t>
            </a:r>
            <a:r>
              <a:rPr lang="zh-TW" altLang="en-US" dirty="0">
                <a:solidFill>
                  <a:srgbClr val="000000"/>
                </a:solidFill>
              </a:rPr>
              <a:t>對齊   </a:t>
            </a:r>
            <a:r>
              <a:rPr lang="en-US" altLang="zh-TW" dirty="0">
                <a:solidFill>
                  <a:srgbClr val="000000"/>
                </a:solidFill>
              </a:rPr>
              <a:t>&gt; 1.</a:t>
            </a:r>
            <a:r>
              <a:rPr lang="zh-TW" altLang="en-US" dirty="0">
                <a:solidFill>
                  <a:srgbClr val="000000"/>
                </a:solidFill>
              </a:rPr>
              <a:t>聚集</a:t>
            </a:r>
          </a:p>
        </p:txBody>
      </p:sp>
      <p:sp>
        <p:nvSpPr>
          <p:cNvPr id="3" name="等腰三角形 2">
            <a:extLst>
              <a:ext uri="{FF2B5EF4-FFF2-40B4-BE49-F238E27FC236}">
                <a16:creationId xmlns:a16="http://schemas.microsoft.com/office/drawing/2014/main" id="{C2672FB9-FA21-46A2-B2EA-6C936A350AC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 name="等腰三角形 5">
            <a:extLst>
              <a:ext uri="{FF2B5EF4-FFF2-40B4-BE49-F238E27FC236}">
                <a16:creationId xmlns:a16="http://schemas.microsoft.com/office/drawing/2014/main" id="{ED6162E6-27A7-97A9-4342-6B6EA6EC646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 name="等腰三角形 6">
            <a:extLst>
              <a:ext uri="{FF2B5EF4-FFF2-40B4-BE49-F238E27FC236}">
                <a16:creationId xmlns:a16="http://schemas.microsoft.com/office/drawing/2014/main" id="{483DAE21-626E-21EB-528D-B1B27011665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464873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 name="矩形: 圆角 1">
            <a:extLst>
              <a:ext uri="{FF2B5EF4-FFF2-40B4-BE49-F238E27FC236}">
                <a16:creationId xmlns:a16="http://schemas.microsoft.com/office/drawing/2014/main" id="{4F315011-BD45-446C-ADE1-4DBEDC1BE912}"/>
              </a:ext>
            </a:extLst>
          </p:cNvPr>
          <p:cNvSpPr/>
          <p:nvPr>
            <p:custDataLst>
              <p:tags r:id="rId2"/>
            </p:custDataLst>
          </p:nvPr>
        </p:nvSpPr>
        <p:spPr>
          <a:xfrm>
            <a:off x="5160705" y="6322377"/>
            <a:ext cx="68383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zh-TW" altLang="en-US" dirty="0">
                <a:solidFill>
                  <a:srgbClr val="000000"/>
                </a:solidFill>
              </a:rPr>
              <a:t>圈選</a:t>
            </a:r>
          </a:p>
        </p:txBody>
      </p:sp>
      <p:grpSp>
        <p:nvGrpSpPr>
          <p:cNvPr id="16" name="组合 15" descr="PLACEHOLDER">
            <a:extLst>
              <a:ext uri="{FF2B5EF4-FFF2-40B4-BE49-F238E27FC236}">
                <a16:creationId xmlns:a16="http://schemas.microsoft.com/office/drawing/2014/main" id="{D35F37AE-C83D-4589-B714-4EBD0E67C063}"/>
              </a:ext>
            </a:extLst>
          </p:cNvPr>
          <p:cNvGrpSpPr/>
          <p:nvPr>
            <p:custDataLst>
              <p:tags r:id="rId3"/>
            </p:custDataLst>
          </p:nvPr>
        </p:nvGrpSpPr>
        <p:grpSpPr>
          <a:xfrm>
            <a:off x="1432589" y="4163194"/>
            <a:ext cx="1114879" cy="1400178"/>
            <a:chOff x="1432589" y="4163194"/>
            <a:chExt cx="1114879" cy="1400178"/>
          </a:xfrm>
        </p:grpSpPr>
        <p:sp>
          <p:nvSpPr>
            <p:cNvPr id="3" name="矩形 2" descr="PLACEHOLDER">
              <a:extLst>
                <a:ext uri="{FF2B5EF4-FFF2-40B4-BE49-F238E27FC236}">
                  <a16:creationId xmlns:a16="http://schemas.microsoft.com/office/drawing/2014/main" id="{1A9FE30F-CE27-4415-8CA5-8BC618291B3E}"/>
                </a:ext>
              </a:extLst>
            </p:cNvPr>
            <p:cNvSpPr/>
            <p:nvPr/>
          </p:nvSpPr>
          <p:spPr>
            <a:xfrm>
              <a:off x="1499937" y="4803005"/>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椭圆 5" descr="PLACEHOLDER">
              <a:extLst>
                <a:ext uri="{FF2B5EF4-FFF2-40B4-BE49-F238E27FC236}">
                  <a16:creationId xmlns:a16="http://schemas.microsoft.com/office/drawing/2014/main" id="{EA820973-2AD8-477B-8A76-310CE49C6BC9}"/>
                </a:ext>
              </a:extLst>
            </p:cNvPr>
            <p:cNvSpPr/>
            <p:nvPr/>
          </p:nvSpPr>
          <p:spPr>
            <a:xfrm>
              <a:off x="143258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515C15E0-023A-4DAF-B0D5-48199BB9355E}"/>
                </a:ext>
              </a:extLst>
            </p:cNvPr>
            <p:cNvSpPr/>
            <p:nvPr/>
          </p:nvSpPr>
          <p:spPr>
            <a:xfrm>
              <a:off x="2412771"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F4169E04-A5CD-4A50-AF7C-4D0E1B33B371}"/>
                </a:ext>
              </a:extLst>
            </p:cNvPr>
            <p:cNvSpPr/>
            <p:nvPr/>
          </p:nvSpPr>
          <p:spPr>
            <a:xfrm>
              <a:off x="1432589"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DFB222C2-1BA7-4718-B580-9571775CC6D9}"/>
                </a:ext>
              </a:extLst>
            </p:cNvPr>
            <p:cNvSpPr/>
            <p:nvPr/>
          </p:nvSpPr>
          <p:spPr>
            <a:xfrm>
              <a:off x="2412771"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BB316398-50D6-4ADE-AADF-459B60E5662D}"/>
                </a:ext>
              </a:extLst>
            </p:cNvPr>
            <p:cNvSpPr/>
            <p:nvPr/>
          </p:nvSpPr>
          <p:spPr>
            <a:xfrm>
              <a:off x="1922680"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BF88FE5F-58BC-49A7-9817-FA6F2050E98F}"/>
                </a:ext>
              </a:extLst>
            </p:cNvPr>
            <p:cNvSpPr/>
            <p:nvPr/>
          </p:nvSpPr>
          <p:spPr>
            <a:xfrm>
              <a:off x="1922680"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51E80A1D-281F-4D48-AFD0-C5382186107F}"/>
                </a:ext>
              </a:extLst>
            </p:cNvPr>
            <p:cNvSpPr/>
            <p:nvPr/>
          </p:nvSpPr>
          <p:spPr>
            <a:xfrm>
              <a:off x="1432589"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59968413-E9E8-470D-84D5-626227B96FCA}"/>
                </a:ext>
              </a:extLst>
            </p:cNvPr>
            <p:cNvSpPr/>
            <p:nvPr/>
          </p:nvSpPr>
          <p:spPr>
            <a:xfrm>
              <a:off x="2412771"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接连接符 13" descr="PLACEHOLDER">
              <a:extLst>
                <a:ext uri="{FF2B5EF4-FFF2-40B4-BE49-F238E27FC236}">
                  <a16:creationId xmlns:a16="http://schemas.microsoft.com/office/drawing/2014/main" id="{8B874443-5931-4E33-811F-06911F871805}"/>
                </a:ext>
              </a:extLst>
            </p:cNvPr>
            <p:cNvCxnSpPr/>
            <p:nvPr/>
          </p:nvCxnSpPr>
          <p:spPr>
            <a:xfrm flipV="1">
              <a:off x="1990028" y="4398914"/>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5" name="箭头: 环形 14" descr="PLACEHOLDER">
              <a:extLst>
                <a:ext uri="{FF2B5EF4-FFF2-40B4-BE49-F238E27FC236}">
                  <a16:creationId xmlns:a16="http://schemas.microsoft.com/office/drawing/2014/main" id="{2383C6C8-6238-4E9B-AD7A-0B6D12FB6493}"/>
                </a:ext>
              </a:extLst>
            </p:cNvPr>
            <p:cNvSpPr/>
            <p:nvPr/>
          </p:nvSpPr>
          <p:spPr>
            <a:xfrm>
              <a:off x="1821657" y="4163194"/>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29" name="组合 28" descr="PLACEHOLDER">
            <a:extLst>
              <a:ext uri="{FF2B5EF4-FFF2-40B4-BE49-F238E27FC236}">
                <a16:creationId xmlns:a16="http://schemas.microsoft.com/office/drawing/2014/main" id="{30582EDC-28B5-4EBA-B9DE-2DD243B959AF}"/>
              </a:ext>
            </a:extLst>
          </p:cNvPr>
          <p:cNvGrpSpPr/>
          <p:nvPr>
            <p:custDataLst>
              <p:tags r:id="rId4"/>
            </p:custDataLst>
          </p:nvPr>
        </p:nvGrpSpPr>
        <p:grpSpPr>
          <a:xfrm>
            <a:off x="2097437" y="3470175"/>
            <a:ext cx="1114879" cy="1400178"/>
            <a:chOff x="2097437" y="3470175"/>
            <a:chExt cx="1114879" cy="1400178"/>
          </a:xfrm>
        </p:grpSpPr>
        <p:sp>
          <p:nvSpPr>
            <p:cNvPr id="18" name="矩形 17" descr="PLACEHOLDER">
              <a:extLst>
                <a:ext uri="{FF2B5EF4-FFF2-40B4-BE49-F238E27FC236}">
                  <a16:creationId xmlns:a16="http://schemas.microsoft.com/office/drawing/2014/main" id="{FF7BECB0-ABC1-4007-9E96-84802BE45279}"/>
                </a:ext>
              </a:extLst>
            </p:cNvPr>
            <p:cNvSpPr/>
            <p:nvPr/>
          </p:nvSpPr>
          <p:spPr>
            <a:xfrm>
              <a:off x="2164785" y="4109986"/>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椭圆 18" descr="PLACEHOLDER">
              <a:extLst>
                <a:ext uri="{FF2B5EF4-FFF2-40B4-BE49-F238E27FC236}">
                  <a16:creationId xmlns:a16="http://schemas.microsoft.com/office/drawing/2014/main" id="{FA5FF9A9-0728-4E8D-9855-328EDCD40D1E}"/>
                </a:ext>
              </a:extLst>
            </p:cNvPr>
            <p:cNvSpPr/>
            <p:nvPr/>
          </p:nvSpPr>
          <p:spPr>
            <a:xfrm>
              <a:off x="2097437" y="404263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椭圆 19" descr="PLACEHOLDER">
              <a:extLst>
                <a:ext uri="{FF2B5EF4-FFF2-40B4-BE49-F238E27FC236}">
                  <a16:creationId xmlns:a16="http://schemas.microsoft.com/office/drawing/2014/main" id="{9C365704-22ED-4D3B-A6A2-1EB9CF0A45F8}"/>
                </a:ext>
              </a:extLst>
            </p:cNvPr>
            <p:cNvSpPr/>
            <p:nvPr/>
          </p:nvSpPr>
          <p:spPr>
            <a:xfrm>
              <a:off x="3077619" y="404263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椭圆 20" descr="PLACEHOLDER">
              <a:extLst>
                <a:ext uri="{FF2B5EF4-FFF2-40B4-BE49-F238E27FC236}">
                  <a16:creationId xmlns:a16="http://schemas.microsoft.com/office/drawing/2014/main" id="{E260C856-5151-4DA5-86E9-7C105B7F3043}"/>
                </a:ext>
              </a:extLst>
            </p:cNvPr>
            <p:cNvSpPr/>
            <p:nvPr/>
          </p:nvSpPr>
          <p:spPr>
            <a:xfrm>
              <a:off x="2097437"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椭圆 21" descr="PLACEHOLDER">
              <a:extLst>
                <a:ext uri="{FF2B5EF4-FFF2-40B4-BE49-F238E27FC236}">
                  <a16:creationId xmlns:a16="http://schemas.microsoft.com/office/drawing/2014/main" id="{1B286699-72EE-4F7B-9301-451538E15AD8}"/>
                </a:ext>
              </a:extLst>
            </p:cNvPr>
            <p:cNvSpPr/>
            <p:nvPr/>
          </p:nvSpPr>
          <p:spPr>
            <a:xfrm>
              <a:off x="307761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椭圆 22" descr="PLACEHOLDER">
              <a:extLst>
                <a:ext uri="{FF2B5EF4-FFF2-40B4-BE49-F238E27FC236}">
                  <a16:creationId xmlns:a16="http://schemas.microsoft.com/office/drawing/2014/main" id="{E5907D65-B777-4ED4-A39A-078A522FB933}"/>
                </a:ext>
              </a:extLst>
            </p:cNvPr>
            <p:cNvSpPr/>
            <p:nvPr/>
          </p:nvSpPr>
          <p:spPr>
            <a:xfrm>
              <a:off x="2587528" y="404263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椭圆 23" descr="PLACEHOLDER">
              <a:extLst>
                <a:ext uri="{FF2B5EF4-FFF2-40B4-BE49-F238E27FC236}">
                  <a16:creationId xmlns:a16="http://schemas.microsoft.com/office/drawing/2014/main" id="{05B9A1B4-3398-4348-9162-3FEA780FB021}"/>
                </a:ext>
              </a:extLst>
            </p:cNvPr>
            <p:cNvSpPr/>
            <p:nvPr/>
          </p:nvSpPr>
          <p:spPr>
            <a:xfrm>
              <a:off x="2587528"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椭圆 24" descr="PLACEHOLDER">
              <a:extLst>
                <a:ext uri="{FF2B5EF4-FFF2-40B4-BE49-F238E27FC236}">
                  <a16:creationId xmlns:a16="http://schemas.microsoft.com/office/drawing/2014/main" id="{C835264C-B104-41BC-BC79-BA17C07596B8}"/>
                </a:ext>
              </a:extLst>
            </p:cNvPr>
            <p:cNvSpPr/>
            <p:nvPr/>
          </p:nvSpPr>
          <p:spPr>
            <a:xfrm>
              <a:off x="2097437" y="438914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椭圆 25" descr="PLACEHOLDER">
              <a:extLst>
                <a:ext uri="{FF2B5EF4-FFF2-40B4-BE49-F238E27FC236}">
                  <a16:creationId xmlns:a16="http://schemas.microsoft.com/office/drawing/2014/main" id="{664E05A0-96A8-4D27-864E-372FFF709558}"/>
                </a:ext>
              </a:extLst>
            </p:cNvPr>
            <p:cNvSpPr/>
            <p:nvPr/>
          </p:nvSpPr>
          <p:spPr>
            <a:xfrm>
              <a:off x="3077619" y="438914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接连接符 26" descr="PLACEHOLDER">
              <a:extLst>
                <a:ext uri="{FF2B5EF4-FFF2-40B4-BE49-F238E27FC236}">
                  <a16:creationId xmlns:a16="http://schemas.microsoft.com/office/drawing/2014/main" id="{67F0EBE0-5B01-4B4D-AA70-0BE6FA0C4A97}"/>
                </a:ext>
              </a:extLst>
            </p:cNvPr>
            <p:cNvCxnSpPr/>
            <p:nvPr/>
          </p:nvCxnSpPr>
          <p:spPr>
            <a:xfrm flipV="1">
              <a:off x="2654876" y="3705895"/>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28" name="箭头: 环形 27" descr="PLACEHOLDER">
              <a:extLst>
                <a:ext uri="{FF2B5EF4-FFF2-40B4-BE49-F238E27FC236}">
                  <a16:creationId xmlns:a16="http://schemas.microsoft.com/office/drawing/2014/main" id="{A82BAB15-3730-443A-81F4-415A4145DCA6}"/>
                </a:ext>
              </a:extLst>
            </p:cNvPr>
            <p:cNvSpPr/>
            <p:nvPr/>
          </p:nvSpPr>
          <p:spPr>
            <a:xfrm>
              <a:off x="2486505" y="3470175"/>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41" name="组合 40" descr="PLACEHOLDER">
            <a:extLst>
              <a:ext uri="{FF2B5EF4-FFF2-40B4-BE49-F238E27FC236}">
                <a16:creationId xmlns:a16="http://schemas.microsoft.com/office/drawing/2014/main" id="{A09237B0-7391-4B84-921A-924269C745F8}"/>
              </a:ext>
            </a:extLst>
          </p:cNvPr>
          <p:cNvGrpSpPr/>
          <p:nvPr>
            <p:custDataLst>
              <p:tags r:id="rId5"/>
            </p:custDataLst>
          </p:nvPr>
        </p:nvGrpSpPr>
        <p:grpSpPr>
          <a:xfrm>
            <a:off x="2412771" y="4163194"/>
            <a:ext cx="1114878" cy="1400178"/>
            <a:chOff x="2412771" y="4163194"/>
            <a:chExt cx="1114878" cy="1400178"/>
          </a:xfrm>
        </p:grpSpPr>
        <p:sp>
          <p:nvSpPr>
            <p:cNvPr id="30" name="矩形 29" descr="PLACEHOLDER">
              <a:extLst>
                <a:ext uri="{FF2B5EF4-FFF2-40B4-BE49-F238E27FC236}">
                  <a16:creationId xmlns:a16="http://schemas.microsoft.com/office/drawing/2014/main" id="{E3DC0C3F-55FF-4601-857B-11EE5E40C283}"/>
                </a:ext>
              </a:extLst>
            </p:cNvPr>
            <p:cNvSpPr/>
            <p:nvPr/>
          </p:nvSpPr>
          <p:spPr>
            <a:xfrm>
              <a:off x="2480119" y="4803005"/>
              <a:ext cx="980182" cy="69301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椭圆 30" descr="PLACEHOLDER">
              <a:extLst>
                <a:ext uri="{FF2B5EF4-FFF2-40B4-BE49-F238E27FC236}">
                  <a16:creationId xmlns:a16="http://schemas.microsoft.com/office/drawing/2014/main" id="{70979349-4D04-4F78-A146-EB80DC27E572}"/>
                </a:ext>
              </a:extLst>
            </p:cNvPr>
            <p:cNvSpPr/>
            <p:nvPr/>
          </p:nvSpPr>
          <p:spPr>
            <a:xfrm>
              <a:off x="2412771"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椭圆 31" descr="PLACEHOLDER">
              <a:extLst>
                <a:ext uri="{FF2B5EF4-FFF2-40B4-BE49-F238E27FC236}">
                  <a16:creationId xmlns:a16="http://schemas.microsoft.com/office/drawing/2014/main" id="{A72F843F-E1A3-496B-A67F-64A84B8A95A1}"/>
                </a:ext>
              </a:extLst>
            </p:cNvPr>
            <p:cNvSpPr/>
            <p:nvPr/>
          </p:nvSpPr>
          <p:spPr>
            <a:xfrm>
              <a:off x="3392953" y="4735656"/>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椭圆 32" descr="PLACEHOLDER">
              <a:extLst>
                <a:ext uri="{FF2B5EF4-FFF2-40B4-BE49-F238E27FC236}">
                  <a16:creationId xmlns:a16="http://schemas.microsoft.com/office/drawing/2014/main" id="{5815B9AF-5789-49EE-AB9B-E5174D750613}"/>
                </a:ext>
              </a:extLst>
            </p:cNvPr>
            <p:cNvSpPr/>
            <p:nvPr/>
          </p:nvSpPr>
          <p:spPr>
            <a:xfrm>
              <a:off x="2412771"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椭圆 33" descr="PLACEHOLDER">
              <a:extLst>
                <a:ext uri="{FF2B5EF4-FFF2-40B4-BE49-F238E27FC236}">
                  <a16:creationId xmlns:a16="http://schemas.microsoft.com/office/drawing/2014/main" id="{152D3086-A835-48E8-BFD4-45154E428FFB}"/>
                </a:ext>
              </a:extLst>
            </p:cNvPr>
            <p:cNvSpPr/>
            <p:nvPr/>
          </p:nvSpPr>
          <p:spPr>
            <a:xfrm>
              <a:off x="3392953" y="5428675"/>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椭圆 34" descr="PLACEHOLDER">
              <a:extLst>
                <a:ext uri="{FF2B5EF4-FFF2-40B4-BE49-F238E27FC236}">
                  <a16:creationId xmlns:a16="http://schemas.microsoft.com/office/drawing/2014/main" id="{29ADE44E-FAED-4EA1-B03F-052465048287}"/>
                </a:ext>
              </a:extLst>
            </p:cNvPr>
            <p:cNvSpPr/>
            <p:nvPr/>
          </p:nvSpPr>
          <p:spPr>
            <a:xfrm>
              <a:off x="2902862"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椭圆 35" descr="PLACEHOLDER">
              <a:extLst>
                <a:ext uri="{FF2B5EF4-FFF2-40B4-BE49-F238E27FC236}">
                  <a16:creationId xmlns:a16="http://schemas.microsoft.com/office/drawing/2014/main" id="{A43099CA-7C9C-46F2-A349-3D17DABE3F0D}"/>
                </a:ext>
              </a:extLst>
            </p:cNvPr>
            <p:cNvSpPr/>
            <p:nvPr/>
          </p:nvSpPr>
          <p:spPr>
            <a:xfrm>
              <a:off x="2902862" y="5428675"/>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椭圆 36" descr="PLACEHOLDER">
              <a:extLst>
                <a:ext uri="{FF2B5EF4-FFF2-40B4-BE49-F238E27FC236}">
                  <a16:creationId xmlns:a16="http://schemas.microsoft.com/office/drawing/2014/main" id="{E4A1E545-B19E-4AD5-8B82-0968ABBB8694}"/>
                </a:ext>
              </a:extLst>
            </p:cNvPr>
            <p:cNvSpPr/>
            <p:nvPr/>
          </p:nvSpPr>
          <p:spPr>
            <a:xfrm>
              <a:off x="2412771" y="508216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椭圆 37" descr="PLACEHOLDER">
              <a:extLst>
                <a:ext uri="{FF2B5EF4-FFF2-40B4-BE49-F238E27FC236}">
                  <a16:creationId xmlns:a16="http://schemas.microsoft.com/office/drawing/2014/main" id="{3A2C48B7-8369-4DD0-9907-7063210C18E5}"/>
                </a:ext>
              </a:extLst>
            </p:cNvPr>
            <p:cNvSpPr/>
            <p:nvPr/>
          </p:nvSpPr>
          <p:spPr>
            <a:xfrm>
              <a:off x="3392953" y="5082166"/>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接连接符 38" descr="PLACEHOLDER">
              <a:extLst>
                <a:ext uri="{FF2B5EF4-FFF2-40B4-BE49-F238E27FC236}">
                  <a16:creationId xmlns:a16="http://schemas.microsoft.com/office/drawing/2014/main" id="{51F9DF7F-5F0C-46DA-9294-A35A5F7EB9BE}"/>
                </a:ext>
              </a:extLst>
            </p:cNvPr>
            <p:cNvCxnSpPr/>
            <p:nvPr/>
          </p:nvCxnSpPr>
          <p:spPr>
            <a:xfrm flipV="1">
              <a:off x="2970210" y="4398914"/>
              <a:ext cx="0" cy="336742"/>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0" name="箭头: 环形 39" descr="PLACEHOLDER">
              <a:extLst>
                <a:ext uri="{FF2B5EF4-FFF2-40B4-BE49-F238E27FC236}">
                  <a16:creationId xmlns:a16="http://schemas.microsoft.com/office/drawing/2014/main" id="{BCE24F70-7C2E-448F-9D8E-C8BC88588653}"/>
                </a:ext>
              </a:extLst>
            </p:cNvPr>
            <p:cNvSpPr/>
            <p:nvPr/>
          </p:nvSpPr>
          <p:spPr>
            <a:xfrm>
              <a:off x="2801839" y="4163194"/>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42" name="等腰三角形 41">
            <a:extLst>
              <a:ext uri="{FF2B5EF4-FFF2-40B4-BE49-F238E27FC236}">
                <a16:creationId xmlns:a16="http://schemas.microsoft.com/office/drawing/2014/main" id="{DD0F9BA5-42C3-463E-B0BA-D81ABBC53A4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3" name="等腰三角形 42">
            <a:extLst>
              <a:ext uri="{FF2B5EF4-FFF2-40B4-BE49-F238E27FC236}">
                <a16:creationId xmlns:a16="http://schemas.microsoft.com/office/drawing/2014/main" id="{0F1FA59A-9D70-D121-C95C-772F6A09A1C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ED512D6A-10CB-505C-A4B7-2D28333113B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Tree>
    <p:custDataLst>
      <p:tags r:id="rId1"/>
    </p:custDataLst>
    <p:extLst>
      <p:ext uri="{BB962C8B-B14F-4D97-AF65-F5344CB8AC3E}">
        <p14:creationId xmlns:p14="http://schemas.microsoft.com/office/powerpoint/2010/main" val="2634981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1499937" y="410998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8" name="组合 17" descr="PLACEHOLDER">
            <a:extLst>
              <a:ext uri="{FF2B5EF4-FFF2-40B4-BE49-F238E27FC236}">
                <a16:creationId xmlns:a16="http://schemas.microsoft.com/office/drawing/2014/main" id="{AA33FE37-2BD3-40A8-BD93-476CE1CDF50C}"/>
              </a:ext>
            </a:extLst>
          </p:cNvPr>
          <p:cNvGrpSpPr/>
          <p:nvPr>
            <p:custDataLst>
              <p:tags r:id="rId2"/>
            </p:custDataLst>
          </p:nvPr>
        </p:nvGrpSpPr>
        <p:grpSpPr>
          <a:xfrm>
            <a:off x="1297892" y="3335479"/>
            <a:ext cx="2364454" cy="2362590"/>
            <a:chOff x="1297892" y="3335479"/>
            <a:chExt cx="2364454" cy="2362590"/>
          </a:xfrm>
        </p:grpSpPr>
        <p:sp>
          <p:nvSpPr>
            <p:cNvPr id="6" name="矩形 5" descr="PLACEHOLDER">
              <a:extLst>
                <a:ext uri="{FF2B5EF4-FFF2-40B4-BE49-F238E27FC236}">
                  <a16:creationId xmlns:a16="http://schemas.microsoft.com/office/drawing/2014/main" id="{01DD9E09-E586-418B-8D73-2889F54DE274}"/>
                </a:ext>
              </a:extLst>
            </p:cNvPr>
            <p:cNvSpPr/>
            <p:nvPr/>
          </p:nvSpPr>
          <p:spPr>
            <a:xfrm>
              <a:off x="1365240" y="3975289"/>
              <a:ext cx="2229758" cy="1655432"/>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3136F4B5-C52A-4C46-BBD1-B93F9BFB7AEF}"/>
                </a:ext>
              </a:extLst>
            </p:cNvPr>
            <p:cNvSpPr/>
            <p:nvPr/>
          </p:nvSpPr>
          <p:spPr>
            <a:xfrm>
              <a:off x="1297892" y="390794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9F6FCB35-7711-40AF-89B5-47AA36D28DE5}"/>
                </a:ext>
              </a:extLst>
            </p:cNvPr>
            <p:cNvSpPr/>
            <p:nvPr/>
          </p:nvSpPr>
          <p:spPr>
            <a:xfrm>
              <a:off x="3527649" y="390794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27B75021-3A0C-4867-A582-F418FC768EA7}"/>
                </a:ext>
              </a:extLst>
            </p:cNvPr>
            <p:cNvSpPr/>
            <p:nvPr/>
          </p:nvSpPr>
          <p:spPr>
            <a:xfrm>
              <a:off x="1297892" y="556337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CA9A1BFF-1B50-424D-A392-17EFBD593AB9}"/>
                </a:ext>
              </a:extLst>
            </p:cNvPr>
            <p:cNvSpPr/>
            <p:nvPr/>
          </p:nvSpPr>
          <p:spPr>
            <a:xfrm>
              <a:off x="3527649" y="556337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5802FD81-1C2F-43A4-BBEC-DA44C0CC7829}"/>
                </a:ext>
              </a:extLst>
            </p:cNvPr>
            <p:cNvSpPr/>
            <p:nvPr/>
          </p:nvSpPr>
          <p:spPr>
            <a:xfrm>
              <a:off x="2412771" y="390794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3FF8CF0F-F3F1-4BEB-A22A-27BC3D54A1E5}"/>
                </a:ext>
              </a:extLst>
            </p:cNvPr>
            <p:cNvSpPr/>
            <p:nvPr/>
          </p:nvSpPr>
          <p:spPr>
            <a:xfrm>
              <a:off x="2412771" y="556337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6670DFCF-ACCE-4082-9824-A0DCFFCC5409}"/>
                </a:ext>
              </a:extLst>
            </p:cNvPr>
            <p:cNvSpPr/>
            <p:nvPr/>
          </p:nvSpPr>
          <p:spPr>
            <a:xfrm>
              <a:off x="1297892"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椭圆 13" descr="PLACEHOLDER">
              <a:extLst>
                <a:ext uri="{FF2B5EF4-FFF2-40B4-BE49-F238E27FC236}">
                  <a16:creationId xmlns:a16="http://schemas.microsoft.com/office/drawing/2014/main" id="{B5444647-063E-49AE-BA64-09D293B987C7}"/>
                </a:ext>
              </a:extLst>
            </p:cNvPr>
            <p:cNvSpPr/>
            <p:nvPr/>
          </p:nvSpPr>
          <p:spPr>
            <a:xfrm>
              <a:off x="3527649" y="473565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接连接符 14" descr="PLACEHOLDER">
              <a:extLst>
                <a:ext uri="{FF2B5EF4-FFF2-40B4-BE49-F238E27FC236}">
                  <a16:creationId xmlns:a16="http://schemas.microsoft.com/office/drawing/2014/main" id="{92ABD287-D417-4C0C-B56E-7472A5636DA7}"/>
                </a:ext>
              </a:extLst>
            </p:cNvPr>
            <p:cNvCxnSpPr/>
            <p:nvPr/>
          </p:nvCxnSpPr>
          <p:spPr>
            <a:xfrm flipV="1">
              <a:off x="2480119" y="3571198"/>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6" name="箭头: 环形 15" descr="PLACEHOLDER">
              <a:extLst>
                <a:ext uri="{FF2B5EF4-FFF2-40B4-BE49-F238E27FC236}">
                  <a16:creationId xmlns:a16="http://schemas.microsoft.com/office/drawing/2014/main" id="{AC597009-FE04-4C82-B115-0BE9D636FD67}"/>
                </a:ext>
              </a:extLst>
            </p:cNvPr>
            <p:cNvSpPr/>
            <p:nvPr/>
          </p:nvSpPr>
          <p:spPr>
            <a:xfrm>
              <a:off x="2311748" y="3335479"/>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20" name="矩形: 圆角 19">
            <a:extLst>
              <a:ext uri="{FF2B5EF4-FFF2-40B4-BE49-F238E27FC236}">
                <a16:creationId xmlns:a16="http://schemas.microsoft.com/office/drawing/2014/main" id="{944D30EA-5BDA-4BFA-A1FE-7F185E05AEFA}"/>
              </a:ext>
            </a:extLst>
          </p:cNvPr>
          <p:cNvSpPr/>
          <p:nvPr>
            <p:custDataLst>
              <p:tags r:id="rId3"/>
            </p:custDataLst>
          </p:nvPr>
        </p:nvSpPr>
        <p:spPr>
          <a:xfrm>
            <a:off x="4282100" y="6322377"/>
            <a:ext cx="1562440"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zh-TW" altLang="en-US" dirty="0">
                <a:solidFill>
                  <a:srgbClr val="000000"/>
                </a:solidFill>
              </a:rPr>
              <a:t>組合：</a:t>
            </a:r>
            <a:r>
              <a:rPr lang="en-US" altLang="zh-TW" dirty="0" err="1">
                <a:solidFill>
                  <a:srgbClr val="000000"/>
                </a:solidFill>
              </a:rPr>
              <a:t>Ctrl+G</a:t>
            </a:r>
            <a:endParaRPr lang="zh-TW" altLang="en-US" dirty="0">
              <a:solidFill>
                <a:srgbClr val="000000"/>
              </a:solidFill>
            </a:endParaRPr>
          </a:p>
        </p:txBody>
      </p:sp>
      <p:grpSp>
        <p:nvGrpSpPr>
          <p:cNvPr id="22" name="群組 21">
            <a:extLst>
              <a:ext uri="{FF2B5EF4-FFF2-40B4-BE49-F238E27FC236}">
                <a16:creationId xmlns:a16="http://schemas.microsoft.com/office/drawing/2014/main" id="{7666432D-286C-96E2-BE18-B85C4233DBB3}"/>
              </a:ext>
            </a:extLst>
          </p:cNvPr>
          <p:cNvGrpSpPr/>
          <p:nvPr/>
        </p:nvGrpSpPr>
        <p:grpSpPr>
          <a:xfrm>
            <a:off x="7542929" y="4000656"/>
            <a:ext cx="1960364" cy="1386038"/>
            <a:chOff x="7542929" y="4000656"/>
            <a:chExt cx="1960364" cy="1386038"/>
          </a:xfrm>
        </p:grpSpPr>
        <p:sp>
          <p:nvSpPr>
            <p:cNvPr id="2" name="等腰三角形 1">
              <a:extLst>
                <a:ext uri="{FF2B5EF4-FFF2-40B4-BE49-F238E27FC236}">
                  <a16:creationId xmlns:a16="http://schemas.microsoft.com/office/drawing/2014/main" id="{E733BBAF-CAAA-6253-925B-3D12A629075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25DF0ADD-0E27-3281-6FB7-07B10CEAE8F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1" name="等腰三角形 20">
              <a:extLst>
                <a:ext uri="{FF2B5EF4-FFF2-40B4-BE49-F238E27FC236}">
                  <a16:creationId xmlns:a16="http://schemas.microsoft.com/office/drawing/2014/main" id="{34D84205-235A-9365-D871-DACEF87CF11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2624347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1499937" y="410998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20" name="矩形: 圆角 19">
            <a:extLst>
              <a:ext uri="{FF2B5EF4-FFF2-40B4-BE49-F238E27FC236}">
                <a16:creationId xmlns:a16="http://schemas.microsoft.com/office/drawing/2014/main" id="{944D30EA-5BDA-4BFA-A1FE-7F185E05AEFA}"/>
              </a:ext>
            </a:extLst>
          </p:cNvPr>
          <p:cNvSpPr/>
          <p:nvPr>
            <p:custDataLst>
              <p:tags r:id="rId2"/>
            </p:custDataLst>
          </p:nvPr>
        </p:nvSpPr>
        <p:spPr>
          <a:xfrm>
            <a:off x="4282100" y="6322377"/>
            <a:ext cx="1562440"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zh-TW" altLang="en-US" dirty="0">
                <a:solidFill>
                  <a:srgbClr val="000000"/>
                </a:solidFill>
              </a:rPr>
              <a:t>組合：</a:t>
            </a:r>
            <a:r>
              <a:rPr lang="en-US" altLang="zh-TW" dirty="0" err="1">
                <a:solidFill>
                  <a:srgbClr val="000000"/>
                </a:solidFill>
              </a:rPr>
              <a:t>Ctrl+G</a:t>
            </a:r>
            <a:endParaRPr lang="zh-TW" altLang="en-US" dirty="0">
              <a:solidFill>
                <a:srgbClr val="000000"/>
              </a:solidFill>
            </a:endParaRPr>
          </a:p>
        </p:txBody>
      </p:sp>
      <p:grpSp>
        <p:nvGrpSpPr>
          <p:cNvPr id="21" name="组合 2">
            <a:extLst>
              <a:ext uri="{FF2B5EF4-FFF2-40B4-BE49-F238E27FC236}">
                <a16:creationId xmlns:a16="http://schemas.microsoft.com/office/drawing/2014/main" id="{97F360E2-3727-47BF-9626-03AE2135975B}"/>
              </a:ext>
            </a:extLst>
          </p:cNvPr>
          <p:cNvGrpSpPr>
            <a:grpSpLocks/>
          </p:cNvGrpSpPr>
          <p:nvPr/>
        </p:nvGrpSpPr>
        <p:grpSpPr>
          <a:xfrm>
            <a:off x="1499937" y="4109986"/>
            <a:ext cx="1960364" cy="1386038"/>
            <a:chOff x="1499937" y="4109986"/>
            <a:chExt cx="1960364" cy="1386038"/>
          </a:xfrm>
        </p:grpSpPr>
        <p:sp>
          <p:nvSpPr>
            <p:cNvPr id="22" name="等腰三角形 21">
              <a:extLst>
                <a:ext uri="{FF2B5EF4-FFF2-40B4-BE49-F238E27FC236}">
                  <a16:creationId xmlns:a16="http://schemas.microsoft.com/office/drawing/2014/main" id="{2610771C-BEBA-4626-9B3C-1286D3C6DD7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62F66231-FB91-4774-B8F2-DEA4BB8D8E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 name="等腰三角形 23">
              <a:extLst>
                <a:ext uri="{FF2B5EF4-FFF2-40B4-BE49-F238E27FC236}">
                  <a16:creationId xmlns:a16="http://schemas.microsoft.com/office/drawing/2014/main" id="{6692A01E-79F0-4AAE-8C7A-302BA4FFA6C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5" name="组合 2">
            <a:extLst>
              <a:ext uri="{FF2B5EF4-FFF2-40B4-BE49-F238E27FC236}">
                <a16:creationId xmlns:a16="http://schemas.microsoft.com/office/drawing/2014/main" id="{29B09FAC-09C4-401E-85DD-C2A6268AD313}"/>
              </a:ext>
            </a:extLst>
          </p:cNvPr>
          <p:cNvGrpSpPr>
            <a:grpSpLocks/>
          </p:cNvGrpSpPr>
          <p:nvPr/>
        </p:nvGrpSpPr>
        <p:grpSpPr>
          <a:xfrm>
            <a:off x="1499937" y="4109986"/>
            <a:ext cx="1960364" cy="1386038"/>
            <a:chOff x="1499937" y="4109986"/>
            <a:chExt cx="1960364" cy="1386038"/>
          </a:xfrm>
        </p:grpSpPr>
        <p:sp>
          <p:nvSpPr>
            <p:cNvPr id="26" name="等腰三角形 25">
              <a:extLst>
                <a:ext uri="{FF2B5EF4-FFF2-40B4-BE49-F238E27FC236}">
                  <a16:creationId xmlns:a16="http://schemas.microsoft.com/office/drawing/2014/main" id="{CE9DE3EA-FA54-4255-AF79-66B35878E4C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A5CE8BBE-061A-4788-92CF-7C79DCFFA88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 name="等腰三角形 27">
              <a:extLst>
                <a:ext uri="{FF2B5EF4-FFF2-40B4-BE49-F238E27FC236}">
                  <a16:creationId xmlns:a16="http://schemas.microsoft.com/office/drawing/2014/main" id="{28859E38-62C2-4851-BF53-59A7A8827540}"/>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 name="群組 7">
            <a:extLst>
              <a:ext uri="{FF2B5EF4-FFF2-40B4-BE49-F238E27FC236}">
                <a16:creationId xmlns:a16="http://schemas.microsoft.com/office/drawing/2014/main" id="{6C7A45FE-1CFA-12BC-BA9F-408252226A14}"/>
              </a:ext>
            </a:extLst>
          </p:cNvPr>
          <p:cNvGrpSpPr/>
          <p:nvPr/>
        </p:nvGrpSpPr>
        <p:grpSpPr>
          <a:xfrm>
            <a:off x="7542929" y="4000656"/>
            <a:ext cx="1960364" cy="1386038"/>
            <a:chOff x="7542929" y="4000656"/>
            <a:chExt cx="1960364" cy="1386038"/>
          </a:xfrm>
        </p:grpSpPr>
        <p:sp>
          <p:nvSpPr>
            <p:cNvPr id="9" name="等腰三角形 8">
              <a:extLst>
                <a:ext uri="{FF2B5EF4-FFF2-40B4-BE49-F238E27FC236}">
                  <a16:creationId xmlns:a16="http://schemas.microsoft.com/office/drawing/2014/main" id="{38C327CA-6D47-859E-14B5-627DE37B909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 name="等腰三角形 9">
              <a:extLst>
                <a:ext uri="{FF2B5EF4-FFF2-40B4-BE49-F238E27FC236}">
                  <a16:creationId xmlns:a16="http://schemas.microsoft.com/office/drawing/2014/main" id="{7CA04402-AA95-02DA-BDE1-F230602FCB7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 name="等腰三角形 10">
              <a:extLst>
                <a:ext uri="{FF2B5EF4-FFF2-40B4-BE49-F238E27FC236}">
                  <a16:creationId xmlns:a16="http://schemas.microsoft.com/office/drawing/2014/main" id="{8666A295-F627-4F83-EA3D-03BC839FF2A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194778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2" name="矩形: 圆角 1">
            <a:extLst>
              <a:ext uri="{FF2B5EF4-FFF2-40B4-BE49-F238E27FC236}">
                <a16:creationId xmlns:a16="http://schemas.microsoft.com/office/drawing/2014/main" id="{4F315011-BD45-446C-ADE1-4DBEDC1BE912}"/>
              </a:ext>
            </a:extLst>
          </p:cNvPr>
          <p:cNvSpPr/>
          <p:nvPr>
            <p:custDataLst>
              <p:tags r:id="rId2"/>
            </p:custDataLst>
          </p:nvPr>
        </p:nvSpPr>
        <p:spPr>
          <a:xfrm>
            <a:off x="5891618" y="6333093"/>
            <a:ext cx="204382" cy="387191"/>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endParaRPr lang="zh-TW" altLang="en-US" dirty="0">
              <a:solidFill>
                <a:srgbClr val="000000"/>
              </a:solidFill>
            </a:endParaRPr>
          </a:p>
        </p:txBody>
      </p:sp>
      <p:grpSp>
        <p:nvGrpSpPr>
          <p:cNvPr id="20" name="组合 19">
            <a:extLst>
              <a:ext uri="{FF2B5EF4-FFF2-40B4-BE49-F238E27FC236}">
                <a16:creationId xmlns:a16="http://schemas.microsoft.com/office/drawing/2014/main" id="{E85AFC8D-5B8D-4AF4-B44E-ECED96D2D542}"/>
              </a:ext>
            </a:extLst>
          </p:cNvPr>
          <p:cNvGrpSpPr/>
          <p:nvPr/>
        </p:nvGrpSpPr>
        <p:grpSpPr>
          <a:xfrm>
            <a:off x="2366209" y="239668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3107355" y="3888604"/>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28" name="矩形 27">
            <a:extLst>
              <a:ext uri="{FF2B5EF4-FFF2-40B4-BE49-F238E27FC236}">
                <a16:creationId xmlns:a16="http://schemas.microsoft.com/office/drawing/2014/main" id="{AE35F485-986C-49E2-AEC0-53B37AEBCEB8}"/>
              </a:ext>
            </a:extLst>
          </p:cNvPr>
          <p:cNvSpPr/>
          <p:nvPr/>
        </p:nvSpPr>
        <p:spPr>
          <a:xfrm>
            <a:off x="2993457" y="6217920"/>
            <a:ext cx="2656572" cy="47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grpSp>
        <p:nvGrpSpPr>
          <p:cNvPr id="6" name="群組 5">
            <a:extLst>
              <a:ext uri="{FF2B5EF4-FFF2-40B4-BE49-F238E27FC236}">
                <a16:creationId xmlns:a16="http://schemas.microsoft.com/office/drawing/2014/main" id="{DDC70986-E958-9D66-1C9B-105F20B8CFB5}"/>
              </a:ext>
            </a:extLst>
          </p:cNvPr>
          <p:cNvGrpSpPr/>
          <p:nvPr/>
        </p:nvGrpSpPr>
        <p:grpSpPr>
          <a:xfrm>
            <a:off x="7542929" y="4000656"/>
            <a:ext cx="1960364" cy="1386038"/>
            <a:chOff x="7542929" y="4000656"/>
            <a:chExt cx="1960364" cy="1386038"/>
          </a:xfrm>
        </p:grpSpPr>
        <p:sp>
          <p:nvSpPr>
            <p:cNvPr id="7" name="等腰三角形 6">
              <a:extLst>
                <a:ext uri="{FF2B5EF4-FFF2-40B4-BE49-F238E27FC236}">
                  <a16:creationId xmlns:a16="http://schemas.microsoft.com/office/drawing/2014/main" id="{994C0141-1FC6-E0F7-F1F2-6A471D1077E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 name="等腰三角形 7">
              <a:extLst>
                <a:ext uri="{FF2B5EF4-FFF2-40B4-BE49-F238E27FC236}">
                  <a16:creationId xmlns:a16="http://schemas.microsoft.com/office/drawing/2014/main" id="{C5837AFB-1CEF-300A-80A0-1087A3380D2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 name="等腰三角形 8">
              <a:extLst>
                <a:ext uri="{FF2B5EF4-FFF2-40B4-BE49-F238E27FC236}">
                  <a16:creationId xmlns:a16="http://schemas.microsoft.com/office/drawing/2014/main" id="{3E044954-4119-0C6F-B81C-87DBF24D976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0" name="群組 9">
            <a:extLst>
              <a:ext uri="{FF2B5EF4-FFF2-40B4-BE49-F238E27FC236}">
                <a16:creationId xmlns:a16="http://schemas.microsoft.com/office/drawing/2014/main" id="{FB2C0CB6-5500-88A3-8013-EA8B8F6A51B9}"/>
              </a:ext>
            </a:extLst>
          </p:cNvPr>
          <p:cNvGrpSpPr/>
          <p:nvPr/>
        </p:nvGrpSpPr>
        <p:grpSpPr>
          <a:xfrm>
            <a:off x="8964225" y="2549543"/>
            <a:ext cx="1960364" cy="1386038"/>
            <a:chOff x="7542929" y="4000656"/>
            <a:chExt cx="1960364" cy="1386038"/>
          </a:xfrm>
        </p:grpSpPr>
        <p:sp>
          <p:nvSpPr>
            <p:cNvPr id="11" name="等腰三角形 10">
              <a:extLst>
                <a:ext uri="{FF2B5EF4-FFF2-40B4-BE49-F238E27FC236}">
                  <a16:creationId xmlns:a16="http://schemas.microsoft.com/office/drawing/2014/main" id="{13219EF2-B131-0F14-0B71-E2A1CF1CBBC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 name="等腰三角形 11">
              <a:extLst>
                <a:ext uri="{FF2B5EF4-FFF2-40B4-BE49-F238E27FC236}">
                  <a16:creationId xmlns:a16="http://schemas.microsoft.com/office/drawing/2014/main" id="{18038AAC-0CF2-A83E-124D-74C24E8DEA4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 name="等腰三角形 12">
              <a:extLst>
                <a:ext uri="{FF2B5EF4-FFF2-40B4-BE49-F238E27FC236}">
                  <a16:creationId xmlns:a16="http://schemas.microsoft.com/office/drawing/2014/main" id="{E56EB899-DB99-FD03-B68A-B0D02C5998C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 name="群組 13">
            <a:extLst>
              <a:ext uri="{FF2B5EF4-FFF2-40B4-BE49-F238E27FC236}">
                <a16:creationId xmlns:a16="http://schemas.microsoft.com/office/drawing/2014/main" id="{E2485026-4C09-939F-0015-64BE5B3AD6A7}"/>
              </a:ext>
            </a:extLst>
          </p:cNvPr>
          <p:cNvGrpSpPr/>
          <p:nvPr/>
        </p:nvGrpSpPr>
        <p:grpSpPr>
          <a:xfrm>
            <a:off x="9600329" y="3990717"/>
            <a:ext cx="1960364" cy="1386038"/>
            <a:chOff x="7542929" y="4000656"/>
            <a:chExt cx="1960364" cy="1386038"/>
          </a:xfrm>
        </p:grpSpPr>
        <p:sp>
          <p:nvSpPr>
            <p:cNvPr id="15" name="等腰三角形 14">
              <a:extLst>
                <a:ext uri="{FF2B5EF4-FFF2-40B4-BE49-F238E27FC236}">
                  <a16:creationId xmlns:a16="http://schemas.microsoft.com/office/drawing/2014/main" id="{19A38614-4325-2156-DD9C-5E477884D66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EF562674-7D43-E922-3241-1E45CE2A443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 name="等腰三角形 17">
              <a:extLst>
                <a:ext uri="{FF2B5EF4-FFF2-40B4-BE49-F238E27FC236}">
                  <a16:creationId xmlns:a16="http://schemas.microsoft.com/office/drawing/2014/main" id="{7FE8F289-0C83-85B8-3942-E603E54453D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1117054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366209" y="239668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3107355" y="3888604"/>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32" name="矩形: 圆角 31">
            <a:extLst>
              <a:ext uri="{FF2B5EF4-FFF2-40B4-BE49-F238E27FC236}">
                <a16:creationId xmlns:a16="http://schemas.microsoft.com/office/drawing/2014/main" id="{983B2DCE-BDB3-45AD-ABA7-AA29AC0FEFF6}"/>
              </a:ext>
            </a:extLst>
          </p:cNvPr>
          <p:cNvSpPr/>
          <p:nvPr>
            <p:custDataLst>
              <p:tags r:id="rId2"/>
            </p:custDataLst>
          </p:nvPr>
        </p:nvSpPr>
        <p:spPr>
          <a:xfrm>
            <a:off x="4245975" y="6322377"/>
            <a:ext cx="185002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rPr>
              <a:t>5.</a:t>
            </a:r>
            <a:r>
              <a:rPr lang="zh-TW" altLang="en-US" dirty="0">
                <a:solidFill>
                  <a:srgbClr val="000000"/>
                </a:solidFill>
              </a:rPr>
              <a:t>對齊   </a:t>
            </a:r>
            <a:r>
              <a:rPr lang="en-US" altLang="zh-TW" dirty="0">
                <a:solidFill>
                  <a:srgbClr val="000000"/>
                </a:solidFill>
              </a:rPr>
              <a:t>&gt; 1.</a:t>
            </a:r>
            <a:r>
              <a:rPr lang="zh-TW" altLang="en-US" dirty="0">
                <a:solidFill>
                  <a:srgbClr val="000000"/>
                </a:solidFill>
              </a:rPr>
              <a:t>聚集</a:t>
            </a:r>
          </a:p>
        </p:txBody>
      </p:sp>
      <p:sp>
        <p:nvSpPr>
          <p:cNvPr id="33" name="文本框 32">
            <a:extLst>
              <a:ext uri="{FF2B5EF4-FFF2-40B4-BE49-F238E27FC236}">
                <a16:creationId xmlns:a16="http://schemas.microsoft.com/office/drawing/2014/main" id="{60273073-F6DA-4C20-9643-75D03A002095}"/>
              </a:ext>
            </a:extLst>
          </p:cNvPr>
          <p:cNvSpPr txBox="1"/>
          <p:nvPr/>
        </p:nvSpPr>
        <p:spPr>
          <a:xfrm>
            <a:off x="2894798" y="5970689"/>
            <a:ext cx="3111366" cy="369332"/>
          </a:xfrm>
          <a:prstGeom prst="rect">
            <a:avLst/>
          </a:prstGeom>
          <a:noFill/>
        </p:spPr>
        <p:txBody>
          <a:bodyPr wrap="square">
            <a:spAutoFit/>
          </a:bodyPr>
          <a:lstStyle/>
          <a:p>
            <a:pPr algn="r"/>
            <a:r>
              <a:rPr lang="zh-TW" altLang="en-US" dirty="0">
                <a:solidFill>
                  <a:srgbClr val="000000"/>
                </a:solidFill>
              </a:rPr>
              <a:t>依序累積選取：</a:t>
            </a:r>
            <a:r>
              <a:rPr lang="en-US" altLang="zh-TW" dirty="0">
                <a:solidFill>
                  <a:srgbClr val="000000"/>
                </a:solidFill>
              </a:rPr>
              <a:t>Shift+</a:t>
            </a:r>
            <a:r>
              <a:rPr lang="zh-TW" altLang="en-US" dirty="0">
                <a:solidFill>
                  <a:srgbClr val="000000"/>
                </a:solidFill>
              </a:rPr>
              <a:t>點選</a:t>
            </a:r>
            <a:endParaRPr lang="zh-TW" altLang="en-US" dirty="0"/>
          </a:p>
        </p:txBody>
      </p:sp>
      <p:sp>
        <p:nvSpPr>
          <p:cNvPr id="34" name="椭圆 33">
            <a:extLst>
              <a:ext uri="{FF2B5EF4-FFF2-40B4-BE49-F238E27FC236}">
                <a16:creationId xmlns:a16="http://schemas.microsoft.com/office/drawing/2014/main" id="{FFE7FB24-948A-4963-A449-85CE8C6B8C63}"/>
              </a:ext>
            </a:extLst>
          </p:cNvPr>
          <p:cNvSpPr/>
          <p:nvPr/>
        </p:nvSpPr>
        <p:spPr>
          <a:xfrm>
            <a:off x="1250683" y="4245343"/>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1</a:t>
            </a:r>
            <a:endParaRPr lang="zh-TW" altLang="en-US" dirty="0">
              <a:solidFill>
                <a:schemeClr val="tx1"/>
              </a:solidFill>
            </a:endParaRPr>
          </a:p>
        </p:txBody>
      </p:sp>
      <p:sp>
        <p:nvSpPr>
          <p:cNvPr id="35" name="椭圆 34">
            <a:extLst>
              <a:ext uri="{FF2B5EF4-FFF2-40B4-BE49-F238E27FC236}">
                <a16:creationId xmlns:a16="http://schemas.microsoft.com/office/drawing/2014/main" id="{C96182AA-3B03-45FA-B329-436D7F2EF496}"/>
              </a:ext>
            </a:extLst>
          </p:cNvPr>
          <p:cNvSpPr/>
          <p:nvPr/>
        </p:nvSpPr>
        <p:spPr>
          <a:xfrm>
            <a:off x="3160696" y="2150646"/>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a:t>
            </a:r>
            <a:endParaRPr lang="zh-TW" altLang="en-US" dirty="0">
              <a:solidFill>
                <a:schemeClr val="tx1"/>
              </a:solidFill>
            </a:endParaRPr>
          </a:p>
        </p:txBody>
      </p:sp>
      <p:sp>
        <p:nvSpPr>
          <p:cNvPr id="36" name="椭圆 35">
            <a:extLst>
              <a:ext uri="{FF2B5EF4-FFF2-40B4-BE49-F238E27FC236}">
                <a16:creationId xmlns:a16="http://schemas.microsoft.com/office/drawing/2014/main" id="{01DBD06C-3468-4610-AB83-F0E0A6B168F7}"/>
              </a:ext>
            </a:extLst>
          </p:cNvPr>
          <p:cNvSpPr/>
          <p:nvPr/>
        </p:nvSpPr>
        <p:spPr>
          <a:xfrm>
            <a:off x="4739239" y="3928913"/>
            <a:ext cx="288758" cy="2887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grpSp>
        <p:nvGrpSpPr>
          <p:cNvPr id="37" name="组合 36" descr="PLACEHOLDER">
            <a:extLst>
              <a:ext uri="{FF2B5EF4-FFF2-40B4-BE49-F238E27FC236}">
                <a16:creationId xmlns:a16="http://schemas.microsoft.com/office/drawing/2014/main" id="{2B80F8D5-488B-4E51-8BDC-D01EF075C023}"/>
              </a:ext>
            </a:extLst>
          </p:cNvPr>
          <p:cNvGrpSpPr/>
          <p:nvPr>
            <p:custDataLst>
              <p:tags r:id="rId3"/>
            </p:custDataLst>
          </p:nvPr>
        </p:nvGrpSpPr>
        <p:grpSpPr>
          <a:xfrm>
            <a:off x="616919" y="3033544"/>
            <a:ext cx="2436614" cy="2536975"/>
            <a:chOff x="616919" y="3033544"/>
            <a:chExt cx="2436614" cy="2536975"/>
          </a:xfrm>
        </p:grpSpPr>
        <p:sp>
          <p:nvSpPr>
            <p:cNvPr id="6" name="矩形 5" descr="PLACEHOLDER">
              <a:extLst>
                <a:ext uri="{FF2B5EF4-FFF2-40B4-BE49-F238E27FC236}">
                  <a16:creationId xmlns:a16="http://schemas.microsoft.com/office/drawing/2014/main" id="{0F71C6D9-F9ED-4E42-B27F-52C336313552}"/>
                </a:ext>
              </a:extLst>
            </p:cNvPr>
            <p:cNvSpPr/>
            <p:nvPr/>
          </p:nvSpPr>
          <p:spPr>
            <a:xfrm>
              <a:off x="696294" y="3787606"/>
              <a:ext cx="2277864" cy="170353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F5E7E60B-9DCB-4D2F-9BCB-03963D712C98}"/>
                </a:ext>
              </a:extLst>
            </p:cNvPr>
            <p:cNvSpPr/>
            <p:nvPr/>
          </p:nvSpPr>
          <p:spPr>
            <a:xfrm>
              <a:off x="616919" y="370823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D1706399-C4D3-4A2F-9405-1EE0BA7B8466}"/>
                </a:ext>
              </a:extLst>
            </p:cNvPr>
            <p:cNvSpPr/>
            <p:nvPr/>
          </p:nvSpPr>
          <p:spPr>
            <a:xfrm>
              <a:off x="2894783" y="370823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F28BF8A3-14AE-4F96-B2CA-6273C88BD653}"/>
                </a:ext>
              </a:extLst>
            </p:cNvPr>
            <p:cNvSpPr/>
            <p:nvPr/>
          </p:nvSpPr>
          <p:spPr>
            <a:xfrm>
              <a:off x="616919" y="541176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5D990632-6F47-47CF-A0F2-DF0098592A1F}"/>
                </a:ext>
              </a:extLst>
            </p:cNvPr>
            <p:cNvSpPr/>
            <p:nvPr/>
          </p:nvSpPr>
          <p:spPr>
            <a:xfrm>
              <a:off x="2894783" y="541176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87B2AFBF-0B83-4195-BE9C-FFE333BCE7A6}"/>
                </a:ext>
              </a:extLst>
            </p:cNvPr>
            <p:cNvSpPr/>
            <p:nvPr/>
          </p:nvSpPr>
          <p:spPr>
            <a:xfrm>
              <a:off x="1755851" y="370823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38F1B3A3-665F-4CEC-B523-570E9E276C6D}"/>
                </a:ext>
              </a:extLst>
            </p:cNvPr>
            <p:cNvSpPr/>
            <p:nvPr/>
          </p:nvSpPr>
          <p:spPr>
            <a:xfrm>
              <a:off x="1755851" y="541176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4A144BB7-5AC8-4567-A091-9DCF8204C300}"/>
                </a:ext>
              </a:extLst>
            </p:cNvPr>
            <p:cNvSpPr/>
            <p:nvPr/>
          </p:nvSpPr>
          <p:spPr>
            <a:xfrm>
              <a:off x="616919" y="4560000"/>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椭圆 13" descr="PLACEHOLDER">
              <a:extLst>
                <a:ext uri="{FF2B5EF4-FFF2-40B4-BE49-F238E27FC236}">
                  <a16:creationId xmlns:a16="http://schemas.microsoft.com/office/drawing/2014/main" id="{F0547DE9-4246-4105-A12E-144C93DDD007}"/>
                </a:ext>
              </a:extLst>
            </p:cNvPr>
            <p:cNvSpPr/>
            <p:nvPr/>
          </p:nvSpPr>
          <p:spPr>
            <a:xfrm>
              <a:off x="2894783" y="4560000"/>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接连接符 14" descr="PLACEHOLDER">
              <a:extLst>
                <a:ext uri="{FF2B5EF4-FFF2-40B4-BE49-F238E27FC236}">
                  <a16:creationId xmlns:a16="http://schemas.microsoft.com/office/drawing/2014/main" id="{BC36417F-CEBE-404C-87FC-2C5E5AB4D5CA}"/>
                </a:ext>
              </a:extLst>
            </p:cNvPr>
            <p:cNvCxnSpPr/>
            <p:nvPr/>
          </p:nvCxnSpPr>
          <p:spPr>
            <a:xfrm flipV="1">
              <a:off x="1835226" y="3311356"/>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6" name="箭头: 环形 15" descr="PLACEHOLDER">
              <a:extLst>
                <a:ext uri="{FF2B5EF4-FFF2-40B4-BE49-F238E27FC236}">
                  <a16:creationId xmlns:a16="http://schemas.microsoft.com/office/drawing/2014/main" id="{69D3B4EB-8D3E-46D6-B7A9-36AB14D523B9}"/>
                </a:ext>
              </a:extLst>
            </p:cNvPr>
            <p:cNvSpPr/>
            <p:nvPr/>
          </p:nvSpPr>
          <p:spPr>
            <a:xfrm>
              <a:off x="1636788" y="3033544"/>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49" name="组合 48" descr="PLACEHOLDER">
            <a:extLst>
              <a:ext uri="{FF2B5EF4-FFF2-40B4-BE49-F238E27FC236}">
                <a16:creationId xmlns:a16="http://schemas.microsoft.com/office/drawing/2014/main" id="{80EB82D6-2949-4145-B510-E766422DD57A}"/>
              </a:ext>
            </a:extLst>
          </p:cNvPr>
          <p:cNvGrpSpPr/>
          <p:nvPr>
            <p:custDataLst>
              <p:tags r:id="rId4"/>
            </p:custDataLst>
          </p:nvPr>
        </p:nvGrpSpPr>
        <p:grpSpPr>
          <a:xfrm>
            <a:off x="2128084" y="1483876"/>
            <a:ext cx="2436614" cy="2536975"/>
            <a:chOff x="2128084" y="1483876"/>
            <a:chExt cx="2436614" cy="2536975"/>
          </a:xfrm>
        </p:grpSpPr>
        <p:sp>
          <p:nvSpPr>
            <p:cNvPr id="38" name="矩形 37" descr="PLACEHOLDER">
              <a:extLst>
                <a:ext uri="{FF2B5EF4-FFF2-40B4-BE49-F238E27FC236}">
                  <a16:creationId xmlns:a16="http://schemas.microsoft.com/office/drawing/2014/main" id="{ABC4EFC5-9FA6-43FC-8889-318FB728E352}"/>
                </a:ext>
              </a:extLst>
            </p:cNvPr>
            <p:cNvSpPr/>
            <p:nvPr/>
          </p:nvSpPr>
          <p:spPr>
            <a:xfrm>
              <a:off x="2207459" y="2237938"/>
              <a:ext cx="2277864" cy="170353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椭圆 38" descr="PLACEHOLDER">
              <a:extLst>
                <a:ext uri="{FF2B5EF4-FFF2-40B4-BE49-F238E27FC236}">
                  <a16:creationId xmlns:a16="http://schemas.microsoft.com/office/drawing/2014/main" id="{77486757-C4CA-4D7C-8D28-DE81DFD5AFDC}"/>
                </a:ext>
              </a:extLst>
            </p:cNvPr>
            <p:cNvSpPr/>
            <p:nvPr/>
          </p:nvSpPr>
          <p:spPr>
            <a:xfrm>
              <a:off x="2128084" y="2158563"/>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椭圆 39" descr="PLACEHOLDER">
              <a:extLst>
                <a:ext uri="{FF2B5EF4-FFF2-40B4-BE49-F238E27FC236}">
                  <a16:creationId xmlns:a16="http://schemas.microsoft.com/office/drawing/2014/main" id="{B0D107A7-4AE9-47FD-A256-E915494868AA}"/>
                </a:ext>
              </a:extLst>
            </p:cNvPr>
            <p:cNvSpPr/>
            <p:nvPr/>
          </p:nvSpPr>
          <p:spPr>
            <a:xfrm>
              <a:off x="4405948" y="2158563"/>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椭圆 40" descr="PLACEHOLDER">
              <a:extLst>
                <a:ext uri="{FF2B5EF4-FFF2-40B4-BE49-F238E27FC236}">
                  <a16:creationId xmlns:a16="http://schemas.microsoft.com/office/drawing/2014/main" id="{AF696973-2B84-4A91-8C51-4AE3A25837CD}"/>
                </a:ext>
              </a:extLst>
            </p:cNvPr>
            <p:cNvSpPr/>
            <p:nvPr/>
          </p:nvSpPr>
          <p:spPr>
            <a:xfrm>
              <a:off x="2128084" y="386210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椭圆 41" descr="PLACEHOLDER">
              <a:extLst>
                <a:ext uri="{FF2B5EF4-FFF2-40B4-BE49-F238E27FC236}">
                  <a16:creationId xmlns:a16="http://schemas.microsoft.com/office/drawing/2014/main" id="{8513AE50-7156-4D93-8D18-F1DBF5E6EF73}"/>
                </a:ext>
              </a:extLst>
            </p:cNvPr>
            <p:cNvSpPr/>
            <p:nvPr/>
          </p:nvSpPr>
          <p:spPr>
            <a:xfrm>
              <a:off x="4405948" y="386210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椭圆 42" descr="PLACEHOLDER">
              <a:extLst>
                <a:ext uri="{FF2B5EF4-FFF2-40B4-BE49-F238E27FC236}">
                  <a16:creationId xmlns:a16="http://schemas.microsoft.com/office/drawing/2014/main" id="{6BDD9FD4-73F3-45F0-8528-BA58DB326429}"/>
                </a:ext>
              </a:extLst>
            </p:cNvPr>
            <p:cNvSpPr/>
            <p:nvPr/>
          </p:nvSpPr>
          <p:spPr>
            <a:xfrm>
              <a:off x="3267016" y="2158563"/>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椭圆 43" descr="PLACEHOLDER">
              <a:extLst>
                <a:ext uri="{FF2B5EF4-FFF2-40B4-BE49-F238E27FC236}">
                  <a16:creationId xmlns:a16="http://schemas.microsoft.com/office/drawing/2014/main" id="{FEF8CE6B-5430-4BE0-BA48-982DFAE4A739}"/>
                </a:ext>
              </a:extLst>
            </p:cNvPr>
            <p:cNvSpPr/>
            <p:nvPr/>
          </p:nvSpPr>
          <p:spPr>
            <a:xfrm>
              <a:off x="3267016" y="3862101"/>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椭圆 44" descr="PLACEHOLDER">
              <a:extLst>
                <a:ext uri="{FF2B5EF4-FFF2-40B4-BE49-F238E27FC236}">
                  <a16:creationId xmlns:a16="http://schemas.microsoft.com/office/drawing/2014/main" id="{31464EEF-1120-4520-9D5F-A0A8671D165F}"/>
                </a:ext>
              </a:extLst>
            </p:cNvPr>
            <p:cNvSpPr/>
            <p:nvPr/>
          </p:nvSpPr>
          <p:spPr>
            <a:xfrm>
              <a:off x="2128084" y="3010332"/>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椭圆 45" descr="PLACEHOLDER">
              <a:extLst>
                <a:ext uri="{FF2B5EF4-FFF2-40B4-BE49-F238E27FC236}">
                  <a16:creationId xmlns:a16="http://schemas.microsoft.com/office/drawing/2014/main" id="{73D3B06C-E373-4ECF-AAD6-D7A30AAA5369}"/>
                </a:ext>
              </a:extLst>
            </p:cNvPr>
            <p:cNvSpPr/>
            <p:nvPr/>
          </p:nvSpPr>
          <p:spPr>
            <a:xfrm>
              <a:off x="4405948" y="3010332"/>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接连接符 46" descr="PLACEHOLDER">
              <a:extLst>
                <a:ext uri="{FF2B5EF4-FFF2-40B4-BE49-F238E27FC236}">
                  <a16:creationId xmlns:a16="http://schemas.microsoft.com/office/drawing/2014/main" id="{44D4C7E8-A9CC-48AB-91A8-8EF84D6B73E3}"/>
                </a:ext>
              </a:extLst>
            </p:cNvPr>
            <p:cNvCxnSpPr/>
            <p:nvPr/>
          </p:nvCxnSpPr>
          <p:spPr>
            <a:xfrm flipV="1">
              <a:off x="3346391" y="1761688"/>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8" name="箭头: 环形 47" descr="PLACEHOLDER">
              <a:extLst>
                <a:ext uri="{FF2B5EF4-FFF2-40B4-BE49-F238E27FC236}">
                  <a16:creationId xmlns:a16="http://schemas.microsoft.com/office/drawing/2014/main" id="{510DEFD2-E159-47FF-AF75-09538107D25E}"/>
                </a:ext>
              </a:extLst>
            </p:cNvPr>
            <p:cNvSpPr/>
            <p:nvPr/>
          </p:nvSpPr>
          <p:spPr>
            <a:xfrm>
              <a:off x="3147954" y="1483876"/>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61" name="组合 60" descr="PLACEHOLDER">
            <a:extLst>
              <a:ext uri="{FF2B5EF4-FFF2-40B4-BE49-F238E27FC236}">
                <a16:creationId xmlns:a16="http://schemas.microsoft.com/office/drawing/2014/main" id="{3BB069A7-5CDA-4E08-A6AD-AAF7DADED9D4}"/>
              </a:ext>
            </a:extLst>
          </p:cNvPr>
          <p:cNvGrpSpPr/>
          <p:nvPr>
            <p:custDataLst>
              <p:tags r:id="rId5"/>
            </p:custDataLst>
          </p:nvPr>
        </p:nvGrpSpPr>
        <p:grpSpPr>
          <a:xfrm>
            <a:off x="2869230" y="2975792"/>
            <a:ext cx="2436614" cy="2536975"/>
            <a:chOff x="2869230" y="2975792"/>
            <a:chExt cx="2436614" cy="2536975"/>
          </a:xfrm>
        </p:grpSpPr>
        <p:sp>
          <p:nvSpPr>
            <p:cNvPr id="50" name="矩形 49" descr="PLACEHOLDER">
              <a:extLst>
                <a:ext uri="{FF2B5EF4-FFF2-40B4-BE49-F238E27FC236}">
                  <a16:creationId xmlns:a16="http://schemas.microsoft.com/office/drawing/2014/main" id="{93A1F880-BA64-4349-BF66-1EBB66AF6F0B}"/>
                </a:ext>
              </a:extLst>
            </p:cNvPr>
            <p:cNvSpPr/>
            <p:nvPr/>
          </p:nvSpPr>
          <p:spPr>
            <a:xfrm>
              <a:off x="2948605" y="3729854"/>
              <a:ext cx="2277864" cy="170353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椭圆 50" descr="PLACEHOLDER">
              <a:extLst>
                <a:ext uri="{FF2B5EF4-FFF2-40B4-BE49-F238E27FC236}">
                  <a16:creationId xmlns:a16="http://schemas.microsoft.com/office/drawing/2014/main" id="{8F24E9A8-877D-48F2-87C6-79B59C1D36CD}"/>
                </a:ext>
              </a:extLst>
            </p:cNvPr>
            <p:cNvSpPr/>
            <p:nvPr/>
          </p:nvSpPr>
          <p:spPr>
            <a:xfrm>
              <a:off x="2869230" y="365047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椭圆 51" descr="PLACEHOLDER">
              <a:extLst>
                <a:ext uri="{FF2B5EF4-FFF2-40B4-BE49-F238E27FC236}">
                  <a16:creationId xmlns:a16="http://schemas.microsoft.com/office/drawing/2014/main" id="{9E5E8072-54FA-4BB5-BE2F-BD9A56E60257}"/>
                </a:ext>
              </a:extLst>
            </p:cNvPr>
            <p:cNvSpPr/>
            <p:nvPr/>
          </p:nvSpPr>
          <p:spPr>
            <a:xfrm>
              <a:off x="5147094" y="365047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椭圆 52" descr="PLACEHOLDER">
              <a:extLst>
                <a:ext uri="{FF2B5EF4-FFF2-40B4-BE49-F238E27FC236}">
                  <a16:creationId xmlns:a16="http://schemas.microsoft.com/office/drawing/2014/main" id="{09897231-E210-45A4-82B9-3419C1DF948C}"/>
                </a:ext>
              </a:extLst>
            </p:cNvPr>
            <p:cNvSpPr/>
            <p:nvPr/>
          </p:nvSpPr>
          <p:spPr>
            <a:xfrm>
              <a:off x="2869230" y="5354017"/>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椭圆 53" descr="PLACEHOLDER">
              <a:extLst>
                <a:ext uri="{FF2B5EF4-FFF2-40B4-BE49-F238E27FC236}">
                  <a16:creationId xmlns:a16="http://schemas.microsoft.com/office/drawing/2014/main" id="{DFAC62EA-53FF-4DAD-BB5B-162E9E1B3224}"/>
                </a:ext>
              </a:extLst>
            </p:cNvPr>
            <p:cNvSpPr/>
            <p:nvPr/>
          </p:nvSpPr>
          <p:spPr>
            <a:xfrm>
              <a:off x="5147094" y="5354017"/>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椭圆 54" descr="PLACEHOLDER">
              <a:extLst>
                <a:ext uri="{FF2B5EF4-FFF2-40B4-BE49-F238E27FC236}">
                  <a16:creationId xmlns:a16="http://schemas.microsoft.com/office/drawing/2014/main" id="{6CF99FA4-DAF1-4389-9889-B750F03A1947}"/>
                </a:ext>
              </a:extLst>
            </p:cNvPr>
            <p:cNvSpPr/>
            <p:nvPr/>
          </p:nvSpPr>
          <p:spPr>
            <a:xfrm>
              <a:off x="4008162" y="365047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椭圆 55" descr="PLACEHOLDER">
              <a:extLst>
                <a:ext uri="{FF2B5EF4-FFF2-40B4-BE49-F238E27FC236}">
                  <a16:creationId xmlns:a16="http://schemas.microsoft.com/office/drawing/2014/main" id="{04B3D777-B57F-4C5E-A633-FB6C91DD9E50}"/>
                </a:ext>
              </a:extLst>
            </p:cNvPr>
            <p:cNvSpPr/>
            <p:nvPr/>
          </p:nvSpPr>
          <p:spPr>
            <a:xfrm>
              <a:off x="4008162" y="5354017"/>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椭圆 56" descr="PLACEHOLDER">
              <a:extLst>
                <a:ext uri="{FF2B5EF4-FFF2-40B4-BE49-F238E27FC236}">
                  <a16:creationId xmlns:a16="http://schemas.microsoft.com/office/drawing/2014/main" id="{8E2D50AC-077F-44F9-8301-389EEA0225CF}"/>
                </a:ext>
              </a:extLst>
            </p:cNvPr>
            <p:cNvSpPr/>
            <p:nvPr/>
          </p:nvSpPr>
          <p:spPr>
            <a:xfrm>
              <a:off x="2869230" y="450224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椭圆 57" descr="PLACEHOLDER">
              <a:extLst>
                <a:ext uri="{FF2B5EF4-FFF2-40B4-BE49-F238E27FC236}">
                  <a16:creationId xmlns:a16="http://schemas.microsoft.com/office/drawing/2014/main" id="{A450DE19-A75E-4B48-B9FD-6DFDB89C8E74}"/>
                </a:ext>
              </a:extLst>
            </p:cNvPr>
            <p:cNvSpPr/>
            <p:nvPr/>
          </p:nvSpPr>
          <p:spPr>
            <a:xfrm>
              <a:off x="5147094" y="450224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接连接符 58" descr="PLACEHOLDER">
              <a:extLst>
                <a:ext uri="{FF2B5EF4-FFF2-40B4-BE49-F238E27FC236}">
                  <a16:creationId xmlns:a16="http://schemas.microsoft.com/office/drawing/2014/main" id="{A49A65BC-F108-47DC-BA7A-A07E2F07814F}"/>
                </a:ext>
              </a:extLst>
            </p:cNvPr>
            <p:cNvCxnSpPr/>
            <p:nvPr/>
          </p:nvCxnSpPr>
          <p:spPr>
            <a:xfrm flipV="1">
              <a:off x="4087537" y="3253604"/>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60" name="箭头: 环形 59" descr="PLACEHOLDER">
              <a:extLst>
                <a:ext uri="{FF2B5EF4-FFF2-40B4-BE49-F238E27FC236}">
                  <a16:creationId xmlns:a16="http://schemas.microsoft.com/office/drawing/2014/main" id="{DCAA3026-D5E4-41AA-873D-7527525D2672}"/>
                </a:ext>
              </a:extLst>
            </p:cNvPr>
            <p:cNvSpPr/>
            <p:nvPr/>
          </p:nvSpPr>
          <p:spPr>
            <a:xfrm>
              <a:off x="3889099" y="2975792"/>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2" name="群組 1">
            <a:extLst>
              <a:ext uri="{FF2B5EF4-FFF2-40B4-BE49-F238E27FC236}">
                <a16:creationId xmlns:a16="http://schemas.microsoft.com/office/drawing/2014/main" id="{AB868203-31A2-EE87-4061-B170EF607271}"/>
              </a:ext>
            </a:extLst>
          </p:cNvPr>
          <p:cNvGrpSpPr/>
          <p:nvPr/>
        </p:nvGrpSpPr>
        <p:grpSpPr>
          <a:xfrm>
            <a:off x="7542929" y="4000656"/>
            <a:ext cx="1960364" cy="1386038"/>
            <a:chOff x="7542929" y="4000656"/>
            <a:chExt cx="1960364" cy="1386038"/>
          </a:xfrm>
        </p:grpSpPr>
        <p:sp>
          <p:nvSpPr>
            <p:cNvPr id="18" name="等腰三角形 17">
              <a:extLst>
                <a:ext uri="{FF2B5EF4-FFF2-40B4-BE49-F238E27FC236}">
                  <a16:creationId xmlns:a16="http://schemas.microsoft.com/office/drawing/2014/main" id="{656E7D6C-7B52-6C7A-E02D-4FE7D10B89A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1AE27585-9E07-732E-31B6-C8A744AB145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 name="等腰三角形 27">
              <a:extLst>
                <a:ext uri="{FF2B5EF4-FFF2-40B4-BE49-F238E27FC236}">
                  <a16:creationId xmlns:a16="http://schemas.microsoft.com/office/drawing/2014/main" id="{056C69DC-2B93-BD04-7D8F-792FE1EC01A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群組 28">
            <a:extLst>
              <a:ext uri="{FF2B5EF4-FFF2-40B4-BE49-F238E27FC236}">
                <a16:creationId xmlns:a16="http://schemas.microsoft.com/office/drawing/2014/main" id="{4B990A0E-FCBD-E20A-C6B1-2FF9917CE7D5}"/>
              </a:ext>
            </a:extLst>
          </p:cNvPr>
          <p:cNvGrpSpPr/>
          <p:nvPr/>
        </p:nvGrpSpPr>
        <p:grpSpPr>
          <a:xfrm>
            <a:off x="8964225" y="2549543"/>
            <a:ext cx="1960364" cy="1386038"/>
            <a:chOff x="7542929" y="4000656"/>
            <a:chExt cx="1960364" cy="1386038"/>
          </a:xfrm>
        </p:grpSpPr>
        <p:sp>
          <p:nvSpPr>
            <p:cNvPr id="30" name="等腰三角形 29">
              <a:extLst>
                <a:ext uri="{FF2B5EF4-FFF2-40B4-BE49-F238E27FC236}">
                  <a16:creationId xmlns:a16="http://schemas.microsoft.com/office/drawing/2014/main" id="{D695D094-E99B-438D-7721-A8ACF180330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C2E86017-D068-31D3-D18C-1197F9EDD25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728D1346-79FB-A7DB-5136-2F2239201D8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 name="群組 62">
            <a:extLst>
              <a:ext uri="{FF2B5EF4-FFF2-40B4-BE49-F238E27FC236}">
                <a16:creationId xmlns:a16="http://schemas.microsoft.com/office/drawing/2014/main" id="{E98AE29B-9079-7D46-4BE8-5D55ED2F5F71}"/>
              </a:ext>
            </a:extLst>
          </p:cNvPr>
          <p:cNvGrpSpPr/>
          <p:nvPr/>
        </p:nvGrpSpPr>
        <p:grpSpPr>
          <a:xfrm>
            <a:off x="9600329" y="3990717"/>
            <a:ext cx="1960364" cy="1386038"/>
            <a:chOff x="7542929" y="4000656"/>
            <a:chExt cx="1960364" cy="1386038"/>
          </a:xfrm>
        </p:grpSpPr>
        <p:sp>
          <p:nvSpPr>
            <p:cNvPr id="576" name="等腰三角形 575">
              <a:extLst>
                <a:ext uri="{FF2B5EF4-FFF2-40B4-BE49-F238E27FC236}">
                  <a16:creationId xmlns:a16="http://schemas.microsoft.com/office/drawing/2014/main" id="{2B0650B0-B6D9-E999-6EE1-EF96215FAE9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7" name="等腰三角形 576">
              <a:extLst>
                <a:ext uri="{FF2B5EF4-FFF2-40B4-BE49-F238E27FC236}">
                  <a16:creationId xmlns:a16="http://schemas.microsoft.com/office/drawing/2014/main" id="{9BC56AA2-9E4F-B4CE-2DBB-4FBDD77CBA5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171B0F0E-63C7-E8F6-63DB-A3D935D5462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3913809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2" name="矩形: 圆角 1">
            <a:extLst>
              <a:ext uri="{FF2B5EF4-FFF2-40B4-BE49-F238E27FC236}">
                <a16:creationId xmlns:a16="http://schemas.microsoft.com/office/drawing/2014/main" id="{4F315011-BD45-446C-ADE1-4DBEDC1BE912}"/>
              </a:ext>
            </a:extLst>
          </p:cNvPr>
          <p:cNvSpPr/>
          <p:nvPr>
            <p:custDataLst>
              <p:tags r:id="rId2"/>
            </p:custDataLst>
          </p:nvPr>
        </p:nvSpPr>
        <p:spPr>
          <a:xfrm>
            <a:off x="5891618" y="6333093"/>
            <a:ext cx="204382" cy="387191"/>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endParaRPr lang="zh-TW" altLang="en-US" dirty="0">
              <a:solidFill>
                <a:srgbClr val="000000"/>
              </a:solidFill>
            </a:endParaRPr>
          </a:p>
        </p:txBody>
      </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
        <p:nvSpPr>
          <p:cNvPr id="6" name="矩形: 圆角 5">
            <a:extLst>
              <a:ext uri="{FF2B5EF4-FFF2-40B4-BE49-F238E27FC236}">
                <a16:creationId xmlns:a16="http://schemas.microsoft.com/office/drawing/2014/main" id="{F2B3775D-D8FB-4BB0-8731-453D32E69E49}"/>
              </a:ext>
            </a:extLst>
          </p:cNvPr>
          <p:cNvSpPr/>
          <p:nvPr>
            <p:custDataLst>
              <p:tags r:id="rId3"/>
            </p:custDataLst>
          </p:nvPr>
        </p:nvSpPr>
        <p:spPr>
          <a:xfrm>
            <a:off x="4245975" y="6322377"/>
            <a:ext cx="185002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rPr>
              <a:t>5.</a:t>
            </a:r>
            <a:r>
              <a:rPr lang="zh-TW" altLang="en-US" dirty="0">
                <a:solidFill>
                  <a:srgbClr val="000000"/>
                </a:solidFill>
              </a:rPr>
              <a:t>對齊   </a:t>
            </a:r>
            <a:r>
              <a:rPr lang="en-US" altLang="zh-TW" dirty="0">
                <a:solidFill>
                  <a:srgbClr val="000000"/>
                </a:solidFill>
              </a:rPr>
              <a:t>&gt; 2.</a:t>
            </a:r>
            <a:r>
              <a:rPr lang="zh-TW" altLang="en-US" dirty="0">
                <a:solidFill>
                  <a:srgbClr val="000000"/>
                </a:solidFill>
              </a:rPr>
              <a:t>串聯</a:t>
            </a:r>
          </a:p>
        </p:txBody>
      </p:sp>
      <p:grpSp>
        <p:nvGrpSpPr>
          <p:cNvPr id="7" name="群組 6">
            <a:extLst>
              <a:ext uri="{FF2B5EF4-FFF2-40B4-BE49-F238E27FC236}">
                <a16:creationId xmlns:a16="http://schemas.microsoft.com/office/drawing/2014/main" id="{245038E5-98B0-5455-2D8B-EB6FD397837C}"/>
              </a:ext>
            </a:extLst>
          </p:cNvPr>
          <p:cNvGrpSpPr/>
          <p:nvPr/>
        </p:nvGrpSpPr>
        <p:grpSpPr>
          <a:xfrm>
            <a:off x="7542929" y="4000656"/>
            <a:ext cx="1960364" cy="1386038"/>
            <a:chOff x="7542929" y="4000656"/>
            <a:chExt cx="1960364" cy="1386038"/>
          </a:xfrm>
        </p:grpSpPr>
        <p:sp>
          <p:nvSpPr>
            <p:cNvPr id="8" name="等腰三角形 7">
              <a:extLst>
                <a:ext uri="{FF2B5EF4-FFF2-40B4-BE49-F238E27FC236}">
                  <a16:creationId xmlns:a16="http://schemas.microsoft.com/office/drawing/2014/main" id="{C215DC75-3748-0221-3C71-CFFB61B5219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 name="等腰三角形 8">
              <a:extLst>
                <a:ext uri="{FF2B5EF4-FFF2-40B4-BE49-F238E27FC236}">
                  <a16:creationId xmlns:a16="http://schemas.microsoft.com/office/drawing/2014/main" id="{FE3C0D06-14DF-B840-513E-4B8AC238CFE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 name="等腰三角形 9">
              <a:extLst>
                <a:ext uri="{FF2B5EF4-FFF2-40B4-BE49-F238E27FC236}">
                  <a16:creationId xmlns:a16="http://schemas.microsoft.com/office/drawing/2014/main" id="{BF423C6B-F2FA-A350-6EF9-BBBE9355041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 name="群組 10">
            <a:extLst>
              <a:ext uri="{FF2B5EF4-FFF2-40B4-BE49-F238E27FC236}">
                <a16:creationId xmlns:a16="http://schemas.microsoft.com/office/drawing/2014/main" id="{5AAB92B8-4A0C-9C54-CE3F-143EF0585BA2}"/>
              </a:ext>
            </a:extLst>
          </p:cNvPr>
          <p:cNvGrpSpPr/>
          <p:nvPr/>
        </p:nvGrpSpPr>
        <p:grpSpPr>
          <a:xfrm>
            <a:off x="8872625" y="2614618"/>
            <a:ext cx="1960364" cy="1386038"/>
            <a:chOff x="7542929" y="4000656"/>
            <a:chExt cx="1960364" cy="1386038"/>
          </a:xfrm>
        </p:grpSpPr>
        <p:sp>
          <p:nvSpPr>
            <p:cNvPr id="12" name="等腰三角形 11">
              <a:extLst>
                <a:ext uri="{FF2B5EF4-FFF2-40B4-BE49-F238E27FC236}">
                  <a16:creationId xmlns:a16="http://schemas.microsoft.com/office/drawing/2014/main" id="{C567E168-F1F8-E64F-361A-62EED287365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 name="等腰三角形 12">
              <a:extLst>
                <a:ext uri="{FF2B5EF4-FFF2-40B4-BE49-F238E27FC236}">
                  <a16:creationId xmlns:a16="http://schemas.microsoft.com/office/drawing/2014/main" id="{39F6FC87-9A92-C3E5-8467-7820B221A29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 name="等腰三角形 13">
              <a:extLst>
                <a:ext uri="{FF2B5EF4-FFF2-40B4-BE49-F238E27FC236}">
                  <a16:creationId xmlns:a16="http://schemas.microsoft.com/office/drawing/2014/main" id="{61CC63CD-4593-08A1-BC19-6D833C17D3B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 name="群組 14">
            <a:extLst>
              <a:ext uri="{FF2B5EF4-FFF2-40B4-BE49-F238E27FC236}">
                <a16:creationId xmlns:a16="http://schemas.microsoft.com/office/drawing/2014/main" id="{9DF7462B-75B9-65AA-598E-DB1CF5E1B2C7}"/>
              </a:ext>
            </a:extLst>
          </p:cNvPr>
          <p:cNvGrpSpPr/>
          <p:nvPr/>
        </p:nvGrpSpPr>
        <p:grpSpPr>
          <a:xfrm>
            <a:off x="9503293" y="4000656"/>
            <a:ext cx="1960364" cy="1386038"/>
            <a:chOff x="7542929" y="4000656"/>
            <a:chExt cx="1960364" cy="1386038"/>
          </a:xfrm>
        </p:grpSpPr>
        <p:sp>
          <p:nvSpPr>
            <p:cNvPr id="16" name="等腰三角形 15">
              <a:extLst>
                <a:ext uri="{FF2B5EF4-FFF2-40B4-BE49-F238E27FC236}">
                  <a16:creationId xmlns:a16="http://schemas.microsoft.com/office/drawing/2014/main" id="{25A7DF55-8F39-3F84-6798-2439DE1012B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 name="等腰三角形 17">
              <a:extLst>
                <a:ext uri="{FF2B5EF4-FFF2-40B4-BE49-F238E27FC236}">
                  <a16:creationId xmlns:a16="http://schemas.microsoft.com/office/drawing/2014/main" id="{E94DEA35-408F-F8F8-9B57-8DDD87EF66E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F9E54650-B03F-7205-D046-3B33F126ED6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1876564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 name="组合 15" descr="PLACEHOLDER">
            <a:extLst>
              <a:ext uri="{FF2B5EF4-FFF2-40B4-BE49-F238E27FC236}">
                <a16:creationId xmlns:a16="http://schemas.microsoft.com/office/drawing/2014/main" id="{380FEB94-FC53-452B-B5AC-71FF14526DC5}"/>
              </a:ext>
            </a:extLst>
          </p:cNvPr>
          <p:cNvGrpSpPr/>
          <p:nvPr>
            <p:custDataLst>
              <p:tags r:id="rId2"/>
            </p:custDataLst>
          </p:nvPr>
        </p:nvGrpSpPr>
        <p:grpSpPr>
          <a:xfrm>
            <a:off x="652999" y="3171849"/>
            <a:ext cx="2364455" cy="2362590"/>
            <a:chOff x="652999" y="3171849"/>
            <a:chExt cx="2364455" cy="2362590"/>
          </a:xfrm>
        </p:grpSpPr>
        <p:sp>
          <p:nvSpPr>
            <p:cNvPr id="2" name="矩形 1" descr="PLACEHOLDER">
              <a:extLst>
                <a:ext uri="{FF2B5EF4-FFF2-40B4-BE49-F238E27FC236}">
                  <a16:creationId xmlns:a16="http://schemas.microsoft.com/office/drawing/2014/main" id="{8CDABBFF-F6CE-4BD0-96E7-4537CEC0AE8B}"/>
                </a:ext>
              </a:extLst>
            </p:cNvPr>
            <p:cNvSpPr/>
            <p:nvPr/>
          </p:nvSpPr>
          <p:spPr>
            <a:xfrm>
              <a:off x="720347" y="3811659"/>
              <a:ext cx="2229758" cy="1655432"/>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椭圆 5" descr="PLACEHOLDER">
              <a:extLst>
                <a:ext uri="{FF2B5EF4-FFF2-40B4-BE49-F238E27FC236}">
                  <a16:creationId xmlns:a16="http://schemas.microsoft.com/office/drawing/2014/main" id="{63265BA5-8C8A-4428-9342-D1D9525D67C5}"/>
                </a:ext>
              </a:extLst>
            </p:cNvPr>
            <p:cNvSpPr/>
            <p:nvPr/>
          </p:nvSpPr>
          <p:spPr>
            <a:xfrm>
              <a:off x="652999"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椭圆 6" descr="PLACEHOLDER">
              <a:extLst>
                <a:ext uri="{FF2B5EF4-FFF2-40B4-BE49-F238E27FC236}">
                  <a16:creationId xmlns:a16="http://schemas.microsoft.com/office/drawing/2014/main" id="{24B749D9-0F4C-4CAF-8FB0-A5DBBBA79546}"/>
                </a:ext>
              </a:extLst>
            </p:cNvPr>
            <p:cNvSpPr/>
            <p:nvPr/>
          </p:nvSpPr>
          <p:spPr>
            <a:xfrm>
              <a:off x="2882757"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4F5CE531-27A6-4C51-B371-42B4D76B4DB5}"/>
                </a:ext>
              </a:extLst>
            </p:cNvPr>
            <p:cNvSpPr/>
            <p:nvPr/>
          </p:nvSpPr>
          <p:spPr>
            <a:xfrm>
              <a:off x="652999"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45F87871-32BB-447E-8D02-AB10A0C698DF}"/>
                </a:ext>
              </a:extLst>
            </p:cNvPr>
            <p:cNvSpPr/>
            <p:nvPr/>
          </p:nvSpPr>
          <p:spPr>
            <a:xfrm>
              <a:off x="2882757"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F860B0CD-0942-4D15-8550-398AD5CF1841}"/>
                </a:ext>
              </a:extLst>
            </p:cNvPr>
            <p:cNvSpPr/>
            <p:nvPr/>
          </p:nvSpPr>
          <p:spPr>
            <a:xfrm>
              <a:off x="1767878"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1D1CC4BB-6FE2-47D6-94F1-56F4E4A6FE3C}"/>
                </a:ext>
              </a:extLst>
            </p:cNvPr>
            <p:cNvSpPr/>
            <p:nvPr/>
          </p:nvSpPr>
          <p:spPr>
            <a:xfrm>
              <a:off x="1767878"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DB616D78-2401-4768-8218-5EC6DBB53C22}"/>
                </a:ext>
              </a:extLst>
            </p:cNvPr>
            <p:cNvSpPr/>
            <p:nvPr/>
          </p:nvSpPr>
          <p:spPr>
            <a:xfrm>
              <a:off x="652999" y="457202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C152E92B-297C-4878-9EBE-7F55E8B3F3BE}"/>
                </a:ext>
              </a:extLst>
            </p:cNvPr>
            <p:cNvSpPr/>
            <p:nvPr/>
          </p:nvSpPr>
          <p:spPr>
            <a:xfrm>
              <a:off x="2882757" y="457202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接连接符 13" descr="PLACEHOLDER">
              <a:extLst>
                <a:ext uri="{FF2B5EF4-FFF2-40B4-BE49-F238E27FC236}">
                  <a16:creationId xmlns:a16="http://schemas.microsoft.com/office/drawing/2014/main" id="{F12A0769-9EDE-480B-BF45-F0B3E1CD305E}"/>
                </a:ext>
              </a:extLst>
            </p:cNvPr>
            <p:cNvCxnSpPr/>
            <p:nvPr/>
          </p:nvCxnSpPr>
          <p:spPr>
            <a:xfrm flipV="1">
              <a:off x="1835226" y="3407568"/>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5" name="箭头: 环形 14" descr="PLACEHOLDER">
              <a:extLst>
                <a:ext uri="{FF2B5EF4-FFF2-40B4-BE49-F238E27FC236}">
                  <a16:creationId xmlns:a16="http://schemas.microsoft.com/office/drawing/2014/main" id="{05F97AE0-8B14-42A1-B869-7F4F8AC2F389}"/>
                </a:ext>
              </a:extLst>
            </p:cNvPr>
            <p:cNvSpPr/>
            <p:nvPr/>
          </p:nvSpPr>
          <p:spPr>
            <a:xfrm>
              <a:off x="1666855" y="3171849"/>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37" name="组合 36" descr="PLACEHOLDER">
            <a:extLst>
              <a:ext uri="{FF2B5EF4-FFF2-40B4-BE49-F238E27FC236}">
                <a16:creationId xmlns:a16="http://schemas.microsoft.com/office/drawing/2014/main" id="{F6669125-D01A-4EC6-8A03-D4DFED10021A}"/>
              </a:ext>
            </a:extLst>
          </p:cNvPr>
          <p:cNvGrpSpPr/>
          <p:nvPr>
            <p:custDataLst>
              <p:tags r:id="rId3"/>
            </p:custDataLst>
          </p:nvPr>
        </p:nvGrpSpPr>
        <p:grpSpPr>
          <a:xfrm>
            <a:off x="1982695" y="1785810"/>
            <a:ext cx="2364454" cy="2362591"/>
            <a:chOff x="1982695" y="1785810"/>
            <a:chExt cx="2364454" cy="2362591"/>
          </a:xfrm>
        </p:grpSpPr>
        <p:sp>
          <p:nvSpPr>
            <p:cNvPr id="18" name="矩形 17" descr="PLACEHOLDER">
              <a:extLst>
                <a:ext uri="{FF2B5EF4-FFF2-40B4-BE49-F238E27FC236}">
                  <a16:creationId xmlns:a16="http://schemas.microsoft.com/office/drawing/2014/main" id="{7AEA4A7C-B513-4A2E-ADE5-BA79AEF2BAE1}"/>
                </a:ext>
              </a:extLst>
            </p:cNvPr>
            <p:cNvSpPr/>
            <p:nvPr/>
          </p:nvSpPr>
          <p:spPr>
            <a:xfrm>
              <a:off x="2050043" y="2425621"/>
              <a:ext cx="2229758" cy="1655432"/>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椭圆 18" descr="PLACEHOLDER">
              <a:extLst>
                <a:ext uri="{FF2B5EF4-FFF2-40B4-BE49-F238E27FC236}">
                  <a16:creationId xmlns:a16="http://schemas.microsoft.com/office/drawing/2014/main" id="{4919D415-03E0-4CF8-93FB-D8F2F1324A70}"/>
                </a:ext>
              </a:extLst>
            </p:cNvPr>
            <p:cNvSpPr/>
            <p:nvPr/>
          </p:nvSpPr>
          <p:spPr>
            <a:xfrm>
              <a:off x="1982695" y="2358273"/>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椭圆 27" descr="PLACEHOLDER">
              <a:extLst>
                <a:ext uri="{FF2B5EF4-FFF2-40B4-BE49-F238E27FC236}">
                  <a16:creationId xmlns:a16="http://schemas.microsoft.com/office/drawing/2014/main" id="{4EEFB505-DCC4-4818-945F-4D17AE4AD87F}"/>
                </a:ext>
              </a:extLst>
            </p:cNvPr>
            <p:cNvSpPr/>
            <p:nvPr/>
          </p:nvSpPr>
          <p:spPr>
            <a:xfrm>
              <a:off x="4212453" y="2358273"/>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椭圆 28" descr="PLACEHOLDER">
              <a:extLst>
                <a:ext uri="{FF2B5EF4-FFF2-40B4-BE49-F238E27FC236}">
                  <a16:creationId xmlns:a16="http://schemas.microsoft.com/office/drawing/2014/main" id="{78C17725-604A-4575-93E1-8B85BAA8BBF8}"/>
                </a:ext>
              </a:extLst>
            </p:cNvPr>
            <p:cNvSpPr/>
            <p:nvPr/>
          </p:nvSpPr>
          <p:spPr>
            <a:xfrm>
              <a:off x="1982695" y="401370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椭圆 29" descr="PLACEHOLDER">
              <a:extLst>
                <a:ext uri="{FF2B5EF4-FFF2-40B4-BE49-F238E27FC236}">
                  <a16:creationId xmlns:a16="http://schemas.microsoft.com/office/drawing/2014/main" id="{C5735EF5-41B3-424A-AFAA-05F9D4EF4A17}"/>
                </a:ext>
              </a:extLst>
            </p:cNvPr>
            <p:cNvSpPr/>
            <p:nvPr/>
          </p:nvSpPr>
          <p:spPr>
            <a:xfrm>
              <a:off x="4212453" y="4013704"/>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椭圆 30" descr="PLACEHOLDER">
              <a:extLst>
                <a:ext uri="{FF2B5EF4-FFF2-40B4-BE49-F238E27FC236}">
                  <a16:creationId xmlns:a16="http://schemas.microsoft.com/office/drawing/2014/main" id="{259CD0A4-D119-4977-B467-678C56033E60}"/>
                </a:ext>
              </a:extLst>
            </p:cNvPr>
            <p:cNvSpPr/>
            <p:nvPr/>
          </p:nvSpPr>
          <p:spPr>
            <a:xfrm>
              <a:off x="3097574" y="2358273"/>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椭圆 31" descr="PLACEHOLDER">
              <a:extLst>
                <a:ext uri="{FF2B5EF4-FFF2-40B4-BE49-F238E27FC236}">
                  <a16:creationId xmlns:a16="http://schemas.microsoft.com/office/drawing/2014/main" id="{6053CED0-D880-47EA-B5E4-FEE1926E487E}"/>
                </a:ext>
              </a:extLst>
            </p:cNvPr>
            <p:cNvSpPr/>
            <p:nvPr/>
          </p:nvSpPr>
          <p:spPr>
            <a:xfrm>
              <a:off x="3097574" y="4013704"/>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椭圆 32" descr="PLACEHOLDER">
              <a:extLst>
                <a:ext uri="{FF2B5EF4-FFF2-40B4-BE49-F238E27FC236}">
                  <a16:creationId xmlns:a16="http://schemas.microsoft.com/office/drawing/2014/main" id="{BFC9B95D-3C8A-44B2-82A8-36689A3FF683}"/>
                </a:ext>
              </a:extLst>
            </p:cNvPr>
            <p:cNvSpPr/>
            <p:nvPr/>
          </p:nvSpPr>
          <p:spPr>
            <a:xfrm>
              <a:off x="1982695" y="3185989"/>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椭圆 33" descr="PLACEHOLDER">
              <a:extLst>
                <a:ext uri="{FF2B5EF4-FFF2-40B4-BE49-F238E27FC236}">
                  <a16:creationId xmlns:a16="http://schemas.microsoft.com/office/drawing/2014/main" id="{2EDF84B3-D88D-4513-A782-EC8C43D7D1DE}"/>
                </a:ext>
              </a:extLst>
            </p:cNvPr>
            <p:cNvSpPr/>
            <p:nvPr/>
          </p:nvSpPr>
          <p:spPr>
            <a:xfrm>
              <a:off x="4212453" y="3185989"/>
              <a:ext cx="134696"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接连接符 34" descr="PLACEHOLDER">
              <a:extLst>
                <a:ext uri="{FF2B5EF4-FFF2-40B4-BE49-F238E27FC236}">
                  <a16:creationId xmlns:a16="http://schemas.microsoft.com/office/drawing/2014/main" id="{99AEBA12-AAFF-4C7C-9552-5469EB33BF93}"/>
                </a:ext>
              </a:extLst>
            </p:cNvPr>
            <p:cNvCxnSpPr/>
            <p:nvPr/>
          </p:nvCxnSpPr>
          <p:spPr>
            <a:xfrm flipV="1">
              <a:off x="3164922" y="2021530"/>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36" name="箭头: 环形 35" descr="PLACEHOLDER">
              <a:extLst>
                <a:ext uri="{FF2B5EF4-FFF2-40B4-BE49-F238E27FC236}">
                  <a16:creationId xmlns:a16="http://schemas.microsoft.com/office/drawing/2014/main" id="{D136E585-561C-4DE2-B0E6-26854063C027}"/>
                </a:ext>
              </a:extLst>
            </p:cNvPr>
            <p:cNvSpPr/>
            <p:nvPr/>
          </p:nvSpPr>
          <p:spPr>
            <a:xfrm>
              <a:off x="2996551" y="1785810"/>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49" name="组合 48" descr="PLACEHOLDER">
            <a:extLst>
              <a:ext uri="{FF2B5EF4-FFF2-40B4-BE49-F238E27FC236}">
                <a16:creationId xmlns:a16="http://schemas.microsoft.com/office/drawing/2014/main" id="{164FA09A-9A89-41AC-9781-B340B0472801}"/>
              </a:ext>
            </a:extLst>
          </p:cNvPr>
          <p:cNvGrpSpPr/>
          <p:nvPr>
            <p:custDataLst>
              <p:tags r:id="rId4"/>
            </p:custDataLst>
          </p:nvPr>
        </p:nvGrpSpPr>
        <p:grpSpPr>
          <a:xfrm>
            <a:off x="2613363" y="3171849"/>
            <a:ext cx="2364454" cy="2362590"/>
            <a:chOff x="2613363" y="3171849"/>
            <a:chExt cx="2364454" cy="2362590"/>
          </a:xfrm>
        </p:grpSpPr>
        <p:sp>
          <p:nvSpPr>
            <p:cNvPr id="38" name="矩形 37" descr="PLACEHOLDER">
              <a:extLst>
                <a:ext uri="{FF2B5EF4-FFF2-40B4-BE49-F238E27FC236}">
                  <a16:creationId xmlns:a16="http://schemas.microsoft.com/office/drawing/2014/main" id="{34AC2F6E-D430-4DC9-9C08-8AAA46029504}"/>
                </a:ext>
              </a:extLst>
            </p:cNvPr>
            <p:cNvSpPr/>
            <p:nvPr/>
          </p:nvSpPr>
          <p:spPr>
            <a:xfrm>
              <a:off x="2680711" y="3811659"/>
              <a:ext cx="2229758" cy="1655432"/>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椭圆 38" descr="PLACEHOLDER">
              <a:extLst>
                <a:ext uri="{FF2B5EF4-FFF2-40B4-BE49-F238E27FC236}">
                  <a16:creationId xmlns:a16="http://schemas.microsoft.com/office/drawing/2014/main" id="{E5392FAA-E865-41C5-8E6F-719BBDFCE758}"/>
                </a:ext>
              </a:extLst>
            </p:cNvPr>
            <p:cNvSpPr/>
            <p:nvPr/>
          </p:nvSpPr>
          <p:spPr>
            <a:xfrm>
              <a:off x="2613363"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椭圆 39" descr="PLACEHOLDER">
              <a:extLst>
                <a:ext uri="{FF2B5EF4-FFF2-40B4-BE49-F238E27FC236}">
                  <a16:creationId xmlns:a16="http://schemas.microsoft.com/office/drawing/2014/main" id="{19B93641-B163-4E46-8E69-4B7FEDE1250C}"/>
                </a:ext>
              </a:extLst>
            </p:cNvPr>
            <p:cNvSpPr/>
            <p:nvPr/>
          </p:nvSpPr>
          <p:spPr>
            <a:xfrm>
              <a:off x="4843120"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椭圆 40" descr="PLACEHOLDER">
              <a:extLst>
                <a:ext uri="{FF2B5EF4-FFF2-40B4-BE49-F238E27FC236}">
                  <a16:creationId xmlns:a16="http://schemas.microsoft.com/office/drawing/2014/main" id="{75F3B85C-B277-40CD-8E4F-EC08CAE59B84}"/>
                </a:ext>
              </a:extLst>
            </p:cNvPr>
            <p:cNvSpPr/>
            <p:nvPr/>
          </p:nvSpPr>
          <p:spPr>
            <a:xfrm>
              <a:off x="2613363"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椭圆 41" descr="PLACEHOLDER">
              <a:extLst>
                <a:ext uri="{FF2B5EF4-FFF2-40B4-BE49-F238E27FC236}">
                  <a16:creationId xmlns:a16="http://schemas.microsoft.com/office/drawing/2014/main" id="{E8D9B53B-F3C0-4CC7-8FE1-8F0C5740C22C}"/>
                </a:ext>
              </a:extLst>
            </p:cNvPr>
            <p:cNvSpPr/>
            <p:nvPr/>
          </p:nvSpPr>
          <p:spPr>
            <a:xfrm>
              <a:off x="4843120"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椭圆 42" descr="PLACEHOLDER">
              <a:extLst>
                <a:ext uri="{FF2B5EF4-FFF2-40B4-BE49-F238E27FC236}">
                  <a16:creationId xmlns:a16="http://schemas.microsoft.com/office/drawing/2014/main" id="{C6391BAB-3BCA-4CF0-96E1-C2B30A8E66E6}"/>
                </a:ext>
              </a:extLst>
            </p:cNvPr>
            <p:cNvSpPr/>
            <p:nvPr/>
          </p:nvSpPr>
          <p:spPr>
            <a:xfrm>
              <a:off x="3728241" y="3744311"/>
              <a:ext cx="134697" cy="13469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椭圆 43" descr="PLACEHOLDER">
              <a:extLst>
                <a:ext uri="{FF2B5EF4-FFF2-40B4-BE49-F238E27FC236}">
                  <a16:creationId xmlns:a16="http://schemas.microsoft.com/office/drawing/2014/main" id="{1A5ECC26-058F-40E7-A730-DDB1ADB31CFC}"/>
                </a:ext>
              </a:extLst>
            </p:cNvPr>
            <p:cNvSpPr/>
            <p:nvPr/>
          </p:nvSpPr>
          <p:spPr>
            <a:xfrm>
              <a:off x="3728241"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椭圆 44" descr="PLACEHOLDER">
              <a:extLst>
                <a:ext uri="{FF2B5EF4-FFF2-40B4-BE49-F238E27FC236}">
                  <a16:creationId xmlns:a16="http://schemas.microsoft.com/office/drawing/2014/main" id="{D42FACE0-8ACF-41C7-BB55-CAAEC831BCEC}"/>
                </a:ext>
              </a:extLst>
            </p:cNvPr>
            <p:cNvSpPr/>
            <p:nvPr/>
          </p:nvSpPr>
          <p:spPr>
            <a:xfrm>
              <a:off x="2613363" y="457202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椭圆 45" descr="PLACEHOLDER">
              <a:extLst>
                <a:ext uri="{FF2B5EF4-FFF2-40B4-BE49-F238E27FC236}">
                  <a16:creationId xmlns:a16="http://schemas.microsoft.com/office/drawing/2014/main" id="{022DEBB5-1934-437F-9FDD-11C034E3FE12}"/>
                </a:ext>
              </a:extLst>
            </p:cNvPr>
            <p:cNvSpPr/>
            <p:nvPr/>
          </p:nvSpPr>
          <p:spPr>
            <a:xfrm>
              <a:off x="4843120" y="4572026"/>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接连接符 46" descr="PLACEHOLDER">
              <a:extLst>
                <a:ext uri="{FF2B5EF4-FFF2-40B4-BE49-F238E27FC236}">
                  <a16:creationId xmlns:a16="http://schemas.microsoft.com/office/drawing/2014/main" id="{63D15894-F669-49FC-A9E2-14F706022AE6}"/>
                </a:ext>
              </a:extLst>
            </p:cNvPr>
            <p:cNvCxnSpPr/>
            <p:nvPr/>
          </p:nvCxnSpPr>
          <p:spPr>
            <a:xfrm flipV="1">
              <a:off x="3795590" y="3407568"/>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8" name="箭头: 环形 47" descr="PLACEHOLDER">
              <a:extLst>
                <a:ext uri="{FF2B5EF4-FFF2-40B4-BE49-F238E27FC236}">
                  <a16:creationId xmlns:a16="http://schemas.microsoft.com/office/drawing/2014/main" id="{848A1B4E-FA43-4AF5-A959-921552243006}"/>
                </a:ext>
              </a:extLst>
            </p:cNvPr>
            <p:cNvSpPr/>
            <p:nvPr/>
          </p:nvSpPr>
          <p:spPr>
            <a:xfrm>
              <a:off x="3627219" y="3171849"/>
              <a:ext cx="336742" cy="336742"/>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51" name="矩形: 圆角 50">
            <a:extLst>
              <a:ext uri="{FF2B5EF4-FFF2-40B4-BE49-F238E27FC236}">
                <a16:creationId xmlns:a16="http://schemas.microsoft.com/office/drawing/2014/main" id="{6FBBAFD8-9049-4F6F-8EC0-E800B9941E8B}"/>
              </a:ext>
            </a:extLst>
          </p:cNvPr>
          <p:cNvSpPr/>
          <p:nvPr>
            <p:custDataLst>
              <p:tags r:id="rId5"/>
            </p:custDataLst>
          </p:nvPr>
        </p:nvSpPr>
        <p:spPr>
          <a:xfrm>
            <a:off x="5160705" y="6322377"/>
            <a:ext cx="683835"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zh-TW" altLang="en-US" dirty="0">
                <a:solidFill>
                  <a:srgbClr val="000000"/>
                </a:solidFill>
              </a:rPr>
              <a:t>圈選</a:t>
            </a:r>
          </a:p>
        </p:txBody>
      </p:sp>
      <p:grpSp>
        <p:nvGrpSpPr>
          <p:cNvPr id="50" name="群組 49">
            <a:extLst>
              <a:ext uri="{FF2B5EF4-FFF2-40B4-BE49-F238E27FC236}">
                <a16:creationId xmlns:a16="http://schemas.microsoft.com/office/drawing/2014/main" id="{22F60925-21C9-ADF8-539D-2F2FECF743C6}"/>
              </a:ext>
            </a:extLst>
          </p:cNvPr>
          <p:cNvGrpSpPr/>
          <p:nvPr/>
        </p:nvGrpSpPr>
        <p:grpSpPr>
          <a:xfrm>
            <a:off x="7542929" y="4000656"/>
            <a:ext cx="1960364" cy="1386038"/>
            <a:chOff x="7542929" y="4000656"/>
            <a:chExt cx="1960364" cy="1386038"/>
          </a:xfrm>
        </p:grpSpPr>
        <p:sp>
          <p:nvSpPr>
            <p:cNvPr id="52" name="等腰三角形 51">
              <a:extLst>
                <a:ext uri="{FF2B5EF4-FFF2-40B4-BE49-F238E27FC236}">
                  <a16:creationId xmlns:a16="http://schemas.microsoft.com/office/drawing/2014/main" id="{A8C6E87A-F5B5-80CC-8330-249223AF315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3" name="等腰三角形 52">
              <a:extLst>
                <a:ext uri="{FF2B5EF4-FFF2-40B4-BE49-F238E27FC236}">
                  <a16:creationId xmlns:a16="http://schemas.microsoft.com/office/drawing/2014/main" id="{6B7E765B-4EC2-7976-DAE0-1C0E2AE47C2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4" name="等腰三角形 53">
              <a:extLst>
                <a:ext uri="{FF2B5EF4-FFF2-40B4-BE49-F238E27FC236}">
                  <a16:creationId xmlns:a16="http://schemas.microsoft.com/office/drawing/2014/main" id="{C33AEF17-F0D7-412E-552B-2C69AC6A226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5" name="群組 54">
            <a:extLst>
              <a:ext uri="{FF2B5EF4-FFF2-40B4-BE49-F238E27FC236}">
                <a16:creationId xmlns:a16="http://schemas.microsoft.com/office/drawing/2014/main" id="{4ACAF417-B19D-8CBD-ED56-237F88CA4BCA}"/>
              </a:ext>
            </a:extLst>
          </p:cNvPr>
          <p:cNvGrpSpPr/>
          <p:nvPr/>
        </p:nvGrpSpPr>
        <p:grpSpPr>
          <a:xfrm>
            <a:off x="8872625" y="2614618"/>
            <a:ext cx="1960364" cy="1386038"/>
            <a:chOff x="7542929" y="4000656"/>
            <a:chExt cx="1960364" cy="1386038"/>
          </a:xfrm>
        </p:grpSpPr>
        <p:sp>
          <p:nvSpPr>
            <p:cNvPr id="56" name="等腰三角形 55">
              <a:extLst>
                <a:ext uri="{FF2B5EF4-FFF2-40B4-BE49-F238E27FC236}">
                  <a16:creationId xmlns:a16="http://schemas.microsoft.com/office/drawing/2014/main" id="{1ED27C2A-1AC8-DB90-0A5D-A4709280393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 name="等腰三角形 56">
              <a:extLst>
                <a:ext uri="{FF2B5EF4-FFF2-40B4-BE49-F238E27FC236}">
                  <a16:creationId xmlns:a16="http://schemas.microsoft.com/office/drawing/2014/main" id="{46FABD99-B7AD-C486-93B9-7A3C53995AF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 name="等腰三角形 57">
              <a:extLst>
                <a:ext uri="{FF2B5EF4-FFF2-40B4-BE49-F238E27FC236}">
                  <a16:creationId xmlns:a16="http://schemas.microsoft.com/office/drawing/2014/main" id="{B9271286-7D54-3783-A2C5-A0E4CE9EAA5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群組 58">
            <a:extLst>
              <a:ext uri="{FF2B5EF4-FFF2-40B4-BE49-F238E27FC236}">
                <a16:creationId xmlns:a16="http://schemas.microsoft.com/office/drawing/2014/main" id="{E4AF3801-15D2-57C2-AD77-4C4D4A121A89}"/>
              </a:ext>
            </a:extLst>
          </p:cNvPr>
          <p:cNvGrpSpPr/>
          <p:nvPr/>
        </p:nvGrpSpPr>
        <p:grpSpPr>
          <a:xfrm>
            <a:off x="9503293" y="4000656"/>
            <a:ext cx="1960364" cy="1386038"/>
            <a:chOff x="7542929" y="4000656"/>
            <a:chExt cx="1960364" cy="1386038"/>
          </a:xfrm>
        </p:grpSpPr>
        <p:sp>
          <p:nvSpPr>
            <p:cNvPr id="60" name="等腰三角形 59">
              <a:extLst>
                <a:ext uri="{FF2B5EF4-FFF2-40B4-BE49-F238E27FC236}">
                  <a16:creationId xmlns:a16="http://schemas.microsoft.com/office/drawing/2014/main" id="{966C24C6-4E20-8FB4-19CA-DD3E8EF8B71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AE166FC9-B900-C4BA-CAB7-5D8D293D464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D91A98DA-94A0-B6D9-9FAD-681DE1888C9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spTree>
    <p:custDataLst>
      <p:tags r:id="rId1"/>
    </p:custDataLst>
    <p:extLst>
      <p:ext uri="{BB962C8B-B14F-4D97-AF65-F5344CB8AC3E}">
        <p14:creationId xmlns:p14="http://schemas.microsoft.com/office/powerpoint/2010/main" val="3171850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2560318"/>
            <a:ext cx="3920728" cy="2772076"/>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8" name="组合 27" descr="PLACEHOLDER">
            <a:extLst>
              <a:ext uri="{FF2B5EF4-FFF2-40B4-BE49-F238E27FC236}">
                <a16:creationId xmlns:a16="http://schemas.microsoft.com/office/drawing/2014/main" id="{DC586BE0-DE30-4630-807C-07EA00AFE033}"/>
              </a:ext>
            </a:extLst>
          </p:cNvPr>
          <p:cNvGrpSpPr/>
          <p:nvPr>
            <p:custDataLst>
              <p:tags r:id="rId2"/>
            </p:custDataLst>
          </p:nvPr>
        </p:nvGrpSpPr>
        <p:grpSpPr>
          <a:xfrm>
            <a:off x="652999" y="1785810"/>
            <a:ext cx="4324818" cy="3748629"/>
            <a:chOff x="652999" y="1785810"/>
            <a:chExt cx="4324818" cy="3748629"/>
          </a:xfrm>
        </p:grpSpPr>
        <p:sp>
          <p:nvSpPr>
            <p:cNvPr id="8" name="矩形 7" descr="PLACEHOLDER">
              <a:extLst>
                <a:ext uri="{FF2B5EF4-FFF2-40B4-BE49-F238E27FC236}">
                  <a16:creationId xmlns:a16="http://schemas.microsoft.com/office/drawing/2014/main" id="{6D88FA8D-CE26-4A17-B92B-D4B745B3E430}"/>
                </a:ext>
              </a:extLst>
            </p:cNvPr>
            <p:cNvSpPr/>
            <p:nvPr/>
          </p:nvSpPr>
          <p:spPr>
            <a:xfrm>
              <a:off x="720347" y="2425621"/>
              <a:ext cx="4190122" cy="3041470"/>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4D215D17-1AD1-43F8-A169-F9B9BA7B0B51}"/>
                </a:ext>
              </a:extLst>
            </p:cNvPr>
            <p:cNvSpPr/>
            <p:nvPr/>
          </p:nvSpPr>
          <p:spPr>
            <a:xfrm>
              <a:off x="652999" y="2358273"/>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A7A60387-F0A5-4ECB-BFCB-8D0B2DB81F77}"/>
                </a:ext>
              </a:extLst>
            </p:cNvPr>
            <p:cNvSpPr/>
            <p:nvPr/>
          </p:nvSpPr>
          <p:spPr>
            <a:xfrm>
              <a:off x="4843120" y="2358273"/>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4FE98F0F-599B-4032-A754-93932B2F6029}"/>
                </a:ext>
              </a:extLst>
            </p:cNvPr>
            <p:cNvSpPr/>
            <p:nvPr/>
          </p:nvSpPr>
          <p:spPr>
            <a:xfrm>
              <a:off x="652999"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B37807FF-6EF3-4872-8190-092FBFB0A617}"/>
                </a:ext>
              </a:extLst>
            </p:cNvPr>
            <p:cNvSpPr/>
            <p:nvPr/>
          </p:nvSpPr>
          <p:spPr>
            <a:xfrm>
              <a:off x="4843120"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7ED7FF02-6E0C-4EEB-8B3C-1098D835872C}"/>
                </a:ext>
              </a:extLst>
            </p:cNvPr>
            <p:cNvSpPr/>
            <p:nvPr/>
          </p:nvSpPr>
          <p:spPr>
            <a:xfrm>
              <a:off x="2748060" y="2358273"/>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椭圆 13" descr="PLACEHOLDER">
              <a:extLst>
                <a:ext uri="{FF2B5EF4-FFF2-40B4-BE49-F238E27FC236}">
                  <a16:creationId xmlns:a16="http://schemas.microsoft.com/office/drawing/2014/main" id="{C9523C0D-E5D5-4E17-9C41-FB5904AF5373}"/>
                </a:ext>
              </a:extLst>
            </p:cNvPr>
            <p:cNvSpPr/>
            <p:nvPr/>
          </p:nvSpPr>
          <p:spPr>
            <a:xfrm>
              <a:off x="2748060" y="5399742"/>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椭圆 14" descr="PLACEHOLDER">
              <a:extLst>
                <a:ext uri="{FF2B5EF4-FFF2-40B4-BE49-F238E27FC236}">
                  <a16:creationId xmlns:a16="http://schemas.microsoft.com/office/drawing/2014/main" id="{A2FE1B1B-605D-46E8-951C-1C094A88D4AF}"/>
                </a:ext>
              </a:extLst>
            </p:cNvPr>
            <p:cNvSpPr/>
            <p:nvPr/>
          </p:nvSpPr>
          <p:spPr>
            <a:xfrm>
              <a:off x="652999" y="387900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椭圆 15" descr="PLACEHOLDER">
              <a:extLst>
                <a:ext uri="{FF2B5EF4-FFF2-40B4-BE49-F238E27FC236}">
                  <a16:creationId xmlns:a16="http://schemas.microsoft.com/office/drawing/2014/main" id="{7E37C75F-77FD-4FD6-9B5E-1F07E3A21D19}"/>
                </a:ext>
              </a:extLst>
            </p:cNvPr>
            <p:cNvSpPr/>
            <p:nvPr/>
          </p:nvSpPr>
          <p:spPr>
            <a:xfrm>
              <a:off x="4843120" y="3879007"/>
              <a:ext cx="134697" cy="134697"/>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接连接符 17" descr="PLACEHOLDER">
              <a:extLst>
                <a:ext uri="{FF2B5EF4-FFF2-40B4-BE49-F238E27FC236}">
                  <a16:creationId xmlns:a16="http://schemas.microsoft.com/office/drawing/2014/main" id="{4A5DA793-5C0D-4D90-8076-5ED6ECD314CD}"/>
                </a:ext>
              </a:extLst>
            </p:cNvPr>
            <p:cNvCxnSpPr/>
            <p:nvPr/>
          </p:nvCxnSpPr>
          <p:spPr>
            <a:xfrm flipV="1">
              <a:off x="2815408" y="2021530"/>
              <a:ext cx="0" cy="336743"/>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9" name="箭头: 环形 18" descr="PLACEHOLDER">
              <a:extLst>
                <a:ext uri="{FF2B5EF4-FFF2-40B4-BE49-F238E27FC236}">
                  <a16:creationId xmlns:a16="http://schemas.microsoft.com/office/drawing/2014/main" id="{50F921EC-3364-41BB-910F-33228103402D}"/>
                </a:ext>
              </a:extLst>
            </p:cNvPr>
            <p:cNvSpPr/>
            <p:nvPr/>
          </p:nvSpPr>
          <p:spPr>
            <a:xfrm>
              <a:off x="2647037" y="1785810"/>
              <a:ext cx="336742" cy="336743"/>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cxnSp>
        <p:nvCxnSpPr>
          <p:cNvPr id="31" name="直接箭头连接符 30">
            <a:extLst>
              <a:ext uri="{FF2B5EF4-FFF2-40B4-BE49-F238E27FC236}">
                <a16:creationId xmlns:a16="http://schemas.microsoft.com/office/drawing/2014/main" id="{2E40902B-4C93-4800-B484-C456DEA2A706}"/>
              </a:ext>
            </a:extLst>
          </p:cNvPr>
          <p:cNvCxnSpPr/>
          <p:nvPr/>
        </p:nvCxnSpPr>
        <p:spPr>
          <a:xfrm flipH="1">
            <a:off x="5091764" y="1876926"/>
            <a:ext cx="385011" cy="375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6DB91A69-2401-430C-9A72-8F4C9D334E73}"/>
              </a:ext>
            </a:extLst>
          </p:cNvPr>
          <p:cNvSpPr/>
          <p:nvPr>
            <p:custDataLst>
              <p:tags r:id="rId3"/>
            </p:custDataLst>
          </p:nvPr>
        </p:nvSpPr>
        <p:spPr>
          <a:xfrm>
            <a:off x="4282100" y="6322377"/>
            <a:ext cx="1562440"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zh-TW" altLang="en-US" dirty="0">
                <a:solidFill>
                  <a:srgbClr val="000000"/>
                </a:solidFill>
              </a:rPr>
              <a:t>組合：</a:t>
            </a:r>
            <a:r>
              <a:rPr lang="en-US" altLang="zh-TW" dirty="0" err="1">
                <a:solidFill>
                  <a:srgbClr val="000000"/>
                </a:solidFill>
              </a:rPr>
              <a:t>Ctrl+G</a:t>
            </a:r>
            <a:endParaRPr lang="zh-TW" altLang="en-US" dirty="0">
              <a:solidFill>
                <a:srgbClr val="000000"/>
              </a:solidFill>
            </a:endParaRPr>
          </a:p>
        </p:txBody>
      </p:sp>
      <p:grpSp>
        <p:nvGrpSpPr>
          <p:cNvPr id="41" name="群組 40">
            <a:extLst>
              <a:ext uri="{FF2B5EF4-FFF2-40B4-BE49-F238E27FC236}">
                <a16:creationId xmlns:a16="http://schemas.microsoft.com/office/drawing/2014/main" id="{C37736DD-0632-A016-3449-BEFFD0F704B9}"/>
              </a:ext>
            </a:extLst>
          </p:cNvPr>
          <p:cNvGrpSpPr/>
          <p:nvPr/>
        </p:nvGrpSpPr>
        <p:grpSpPr>
          <a:xfrm>
            <a:off x="7542929" y="2614618"/>
            <a:ext cx="3920728" cy="2772076"/>
            <a:chOff x="7542929" y="2614618"/>
            <a:chExt cx="3920728" cy="2772076"/>
          </a:xfrm>
        </p:grpSpPr>
        <p:grpSp>
          <p:nvGrpSpPr>
            <p:cNvPr id="2" name="群組 1">
              <a:extLst>
                <a:ext uri="{FF2B5EF4-FFF2-40B4-BE49-F238E27FC236}">
                  <a16:creationId xmlns:a16="http://schemas.microsoft.com/office/drawing/2014/main" id="{2AC14E30-311A-50A3-C1B5-ED8B63694B37}"/>
                </a:ext>
              </a:extLst>
            </p:cNvPr>
            <p:cNvGrpSpPr/>
            <p:nvPr/>
          </p:nvGrpSpPr>
          <p:grpSpPr>
            <a:xfrm>
              <a:off x="7542929" y="4000656"/>
              <a:ext cx="1960364" cy="1386038"/>
              <a:chOff x="7542929" y="4000656"/>
              <a:chExt cx="1960364" cy="1386038"/>
            </a:xfrm>
          </p:grpSpPr>
          <p:sp>
            <p:nvSpPr>
              <p:cNvPr id="6" name="等腰三角形 5">
                <a:extLst>
                  <a:ext uri="{FF2B5EF4-FFF2-40B4-BE49-F238E27FC236}">
                    <a16:creationId xmlns:a16="http://schemas.microsoft.com/office/drawing/2014/main" id="{9DB3B879-7D2F-41AA-C9C4-81BB9514FEF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 name="等腰三角形 28">
                <a:extLst>
                  <a:ext uri="{FF2B5EF4-FFF2-40B4-BE49-F238E27FC236}">
                    <a16:creationId xmlns:a16="http://schemas.microsoft.com/office/drawing/2014/main" id="{9A15B989-8164-775B-4C7D-408D940EEC5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0" name="等腰三角形 29">
                <a:extLst>
                  <a:ext uri="{FF2B5EF4-FFF2-40B4-BE49-F238E27FC236}">
                    <a16:creationId xmlns:a16="http://schemas.microsoft.com/office/drawing/2014/main" id="{B3CD3D1F-CE42-6E80-F613-4D1D0F9F9A2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2" name="群組 31">
              <a:extLst>
                <a:ext uri="{FF2B5EF4-FFF2-40B4-BE49-F238E27FC236}">
                  <a16:creationId xmlns:a16="http://schemas.microsoft.com/office/drawing/2014/main" id="{350AB17A-948B-B1AF-95AD-4B241C7F18CE}"/>
                </a:ext>
              </a:extLst>
            </p:cNvPr>
            <p:cNvGrpSpPr/>
            <p:nvPr/>
          </p:nvGrpSpPr>
          <p:grpSpPr>
            <a:xfrm>
              <a:off x="8872625" y="2614618"/>
              <a:ext cx="1960364" cy="1386038"/>
              <a:chOff x="7542929" y="4000656"/>
              <a:chExt cx="1960364" cy="1386038"/>
            </a:xfrm>
          </p:grpSpPr>
          <p:sp>
            <p:nvSpPr>
              <p:cNvPr id="33" name="等腰三角形 32">
                <a:extLst>
                  <a:ext uri="{FF2B5EF4-FFF2-40B4-BE49-F238E27FC236}">
                    <a16:creationId xmlns:a16="http://schemas.microsoft.com/office/drawing/2014/main" id="{3FF3A6A9-4084-4C80-F16F-09DBB21F69C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EF84DD17-DC35-C94B-ABD9-73BB303FF26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6" name="等腰三角形 35">
                <a:extLst>
                  <a:ext uri="{FF2B5EF4-FFF2-40B4-BE49-F238E27FC236}">
                    <a16:creationId xmlns:a16="http://schemas.microsoft.com/office/drawing/2014/main" id="{3D34A9B7-D780-10CE-0A6F-1B57D00FD2C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7" name="群組 36">
              <a:extLst>
                <a:ext uri="{FF2B5EF4-FFF2-40B4-BE49-F238E27FC236}">
                  <a16:creationId xmlns:a16="http://schemas.microsoft.com/office/drawing/2014/main" id="{75B93D6F-AFD6-6996-A02B-7DB409DF2933}"/>
                </a:ext>
              </a:extLst>
            </p:cNvPr>
            <p:cNvGrpSpPr/>
            <p:nvPr/>
          </p:nvGrpSpPr>
          <p:grpSpPr>
            <a:xfrm>
              <a:off x="9503293" y="4000656"/>
              <a:ext cx="1960364" cy="1386038"/>
              <a:chOff x="7542929" y="4000656"/>
              <a:chExt cx="1960364" cy="1386038"/>
            </a:xfrm>
          </p:grpSpPr>
          <p:sp>
            <p:nvSpPr>
              <p:cNvPr id="38" name="等腰三角形 37">
                <a:extLst>
                  <a:ext uri="{FF2B5EF4-FFF2-40B4-BE49-F238E27FC236}">
                    <a16:creationId xmlns:a16="http://schemas.microsoft.com/office/drawing/2014/main" id="{9F5E6E8A-15B8-B07B-FE36-9223039ACAA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9" name="等腰三角形 38">
                <a:extLst>
                  <a:ext uri="{FF2B5EF4-FFF2-40B4-BE49-F238E27FC236}">
                    <a16:creationId xmlns:a16="http://schemas.microsoft.com/office/drawing/2014/main" id="{638DBC00-B771-585A-A6B6-425D50B1F87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0" name="等腰三角形 39">
                <a:extLst>
                  <a:ext uri="{FF2B5EF4-FFF2-40B4-BE49-F238E27FC236}">
                    <a16:creationId xmlns:a16="http://schemas.microsoft.com/office/drawing/2014/main" id="{1CEC687E-3A1E-CFC6-B4EC-96AC904D127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199672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6</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自定義快速訪問工具列</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6" name="標題 5">
            <a:extLst>
              <a:ext uri="{FF2B5EF4-FFF2-40B4-BE49-F238E27FC236}">
                <a16:creationId xmlns:a16="http://schemas.microsoft.com/office/drawing/2014/main" id="{B1DC3A06-C38B-A083-1F4C-A0615C93698D}"/>
              </a:ext>
            </a:extLst>
          </p:cNvPr>
          <p:cNvSpPr txBox="1">
            <a:spLocks/>
          </p:cNvSpPr>
          <p:nvPr/>
        </p:nvSpPr>
        <p:spPr>
          <a:xfrm>
            <a:off x="1451131" y="1111796"/>
            <a:ext cx="10515600" cy="752863"/>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傑弗里</a:t>
            </a:r>
            <a:r>
              <a:rPr lang="en-US" altLang="zh-TW" sz="2000" dirty="0">
                <a:solidFill>
                  <a:schemeClr val="tx1"/>
                </a:solidFill>
              </a:rPr>
              <a:t>·</a:t>
            </a:r>
            <a:r>
              <a:rPr lang="zh-TW" altLang="en-US" sz="2000" dirty="0">
                <a:solidFill>
                  <a:schemeClr val="tx1"/>
                </a:solidFill>
              </a:rPr>
              <a:t>澤德曼：「三次點擊原則的基礎，就是人們用網絡的方式。」</a:t>
            </a:r>
            <a:endParaRPr lang="en-US" altLang="zh-TW" sz="2000" dirty="0">
              <a:solidFill>
                <a:schemeClr val="tx1"/>
              </a:solidFill>
            </a:endParaRPr>
          </a:p>
          <a:p>
            <a:r>
              <a:rPr lang="zh-TW" altLang="en-US" sz="2000" dirty="0">
                <a:solidFill>
                  <a:schemeClr val="tx1"/>
                </a:solidFill>
              </a:rPr>
              <a:t>自定義工具列就像人們用</a:t>
            </a:r>
            <a:r>
              <a:rPr lang="en-US" altLang="zh-TW" sz="2000" dirty="0">
                <a:solidFill>
                  <a:schemeClr val="tx1"/>
                </a:solidFill>
              </a:rPr>
              <a:t>PowerPoint</a:t>
            </a:r>
            <a:r>
              <a:rPr lang="zh-TW" altLang="en-US" sz="2000" dirty="0">
                <a:solidFill>
                  <a:schemeClr val="tx1"/>
                </a:solidFill>
              </a:rPr>
              <a:t>的基礎方式。</a:t>
            </a:r>
          </a:p>
        </p:txBody>
      </p:sp>
      <p:grpSp>
        <p:nvGrpSpPr>
          <p:cNvPr id="30" name="群組 29">
            <a:extLst>
              <a:ext uri="{FF2B5EF4-FFF2-40B4-BE49-F238E27FC236}">
                <a16:creationId xmlns:a16="http://schemas.microsoft.com/office/drawing/2014/main" id="{F7E17673-D7A6-A007-E8E3-29033D94FBEA}"/>
              </a:ext>
            </a:extLst>
          </p:cNvPr>
          <p:cNvGrpSpPr/>
          <p:nvPr/>
        </p:nvGrpSpPr>
        <p:grpSpPr>
          <a:xfrm>
            <a:off x="1552630" y="1893197"/>
            <a:ext cx="9295209" cy="2520535"/>
            <a:chOff x="-6275162" y="1893197"/>
            <a:chExt cx="9295209" cy="2520535"/>
          </a:xfrm>
        </p:grpSpPr>
        <p:grpSp>
          <p:nvGrpSpPr>
            <p:cNvPr id="31" name="群組 30">
              <a:extLst>
                <a:ext uri="{FF2B5EF4-FFF2-40B4-BE49-F238E27FC236}">
                  <a16:creationId xmlns:a16="http://schemas.microsoft.com/office/drawing/2014/main" id="{FDBEE5D8-FEBE-E15C-F1B9-445CB3546E82}"/>
                </a:ext>
              </a:extLst>
            </p:cNvPr>
            <p:cNvGrpSpPr/>
            <p:nvPr/>
          </p:nvGrpSpPr>
          <p:grpSpPr>
            <a:xfrm>
              <a:off x="-6275162" y="1893197"/>
              <a:ext cx="9295209" cy="2520535"/>
              <a:chOff x="1451131" y="1864659"/>
              <a:chExt cx="9295209" cy="2520535"/>
            </a:xfrm>
          </p:grpSpPr>
          <p:pic>
            <p:nvPicPr>
              <p:cNvPr id="33" name="圖片 32">
                <a:extLst>
                  <a:ext uri="{FF2B5EF4-FFF2-40B4-BE49-F238E27FC236}">
                    <a16:creationId xmlns:a16="http://schemas.microsoft.com/office/drawing/2014/main" id="{F0025DAF-4873-DF69-1161-D223BABD3BDB}"/>
                  </a:ext>
                </a:extLst>
              </p:cNvPr>
              <p:cNvPicPr>
                <a:picLocks noChangeAspect="1"/>
              </p:cNvPicPr>
              <p:nvPr/>
            </p:nvPicPr>
            <p:blipFill>
              <a:blip r:embed="rId3"/>
              <a:stretch>
                <a:fillRect/>
              </a:stretch>
            </p:blipFill>
            <p:spPr>
              <a:xfrm>
                <a:off x="1451131" y="1864659"/>
                <a:ext cx="1867161" cy="1609950"/>
              </a:xfrm>
              <a:prstGeom prst="rect">
                <a:avLst/>
              </a:prstGeom>
            </p:spPr>
          </p:pic>
          <p:sp>
            <p:nvSpPr>
              <p:cNvPr id="34" name="矩形 33">
                <a:extLst>
                  <a:ext uri="{FF2B5EF4-FFF2-40B4-BE49-F238E27FC236}">
                    <a16:creationId xmlns:a16="http://schemas.microsoft.com/office/drawing/2014/main" id="{55124B50-4F6D-C49D-D47F-F83B569F54B7}"/>
                  </a:ext>
                </a:extLst>
              </p:cNvPr>
              <p:cNvSpPr/>
              <p:nvPr/>
            </p:nvSpPr>
            <p:spPr>
              <a:xfrm>
                <a:off x="1451131" y="2286001"/>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5" name="圖片 34">
                <a:extLst>
                  <a:ext uri="{FF2B5EF4-FFF2-40B4-BE49-F238E27FC236}">
                    <a16:creationId xmlns:a16="http://schemas.microsoft.com/office/drawing/2014/main" id="{48F5C581-4C97-8085-2D86-C433E86FCAB8}"/>
                  </a:ext>
                </a:extLst>
              </p:cNvPr>
              <p:cNvPicPr>
                <a:picLocks noChangeAspect="1"/>
              </p:cNvPicPr>
              <p:nvPr/>
            </p:nvPicPr>
            <p:blipFill>
              <a:blip r:embed="rId4"/>
              <a:stretch>
                <a:fillRect/>
              </a:stretch>
            </p:blipFill>
            <p:spPr>
              <a:xfrm>
                <a:off x="4062192" y="1963271"/>
                <a:ext cx="3153215" cy="2172003"/>
              </a:xfrm>
              <a:prstGeom prst="rect">
                <a:avLst/>
              </a:prstGeom>
            </p:spPr>
          </p:pic>
          <p:cxnSp>
            <p:nvCxnSpPr>
              <p:cNvPr id="36" name="直線接點 35">
                <a:extLst>
                  <a:ext uri="{FF2B5EF4-FFF2-40B4-BE49-F238E27FC236}">
                    <a16:creationId xmlns:a16="http://schemas.microsoft.com/office/drawing/2014/main" id="{F06B5A6F-17E3-DB9C-AA1C-3B9EDF8F9E4D}"/>
                  </a:ext>
                </a:extLst>
              </p:cNvPr>
              <p:cNvCxnSpPr>
                <a:cxnSpLocks/>
              </p:cNvCxnSpPr>
              <p:nvPr/>
            </p:nvCxnSpPr>
            <p:spPr>
              <a:xfrm>
                <a:off x="2303929" y="2832848"/>
                <a:ext cx="1758263" cy="130242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3FB0ED-78CA-7978-D02D-BA1AFBE5E9CC}"/>
                  </a:ext>
                </a:extLst>
              </p:cNvPr>
              <p:cNvSpPr/>
              <p:nvPr/>
            </p:nvSpPr>
            <p:spPr>
              <a:xfrm>
                <a:off x="4468500" y="3334872"/>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8" name="圖片 37">
                <a:extLst>
                  <a:ext uri="{FF2B5EF4-FFF2-40B4-BE49-F238E27FC236}">
                    <a16:creationId xmlns:a16="http://schemas.microsoft.com/office/drawing/2014/main" id="{B69139B7-5EC4-5A4D-7929-216EBC657C36}"/>
                  </a:ext>
                </a:extLst>
              </p:cNvPr>
              <p:cNvPicPr>
                <a:picLocks noChangeAspect="1"/>
              </p:cNvPicPr>
              <p:nvPr/>
            </p:nvPicPr>
            <p:blipFill>
              <a:blip r:embed="rId5"/>
              <a:stretch>
                <a:fillRect/>
              </a:stretch>
            </p:blipFill>
            <p:spPr>
              <a:xfrm>
                <a:off x="8040862" y="2003612"/>
                <a:ext cx="2705478" cy="2381582"/>
              </a:xfrm>
              <a:prstGeom prst="rect">
                <a:avLst/>
              </a:prstGeom>
            </p:spPr>
          </p:pic>
          <p:sp>
            <p:nvSpPr>
              <p:cNvPr id="39" name="矩形 38">
                <a:extLst>
                  <a:ext uri="{FF2B5EF4-FFF2-40B4-BE49-F238E27FC236}">
                    <a16:creationId xmlns:a16="http://schemas.microsoft.com/office/drawing/2014/main" id="{665FC0B6-8061-9FF5-F38E-701616F9C96B}"/>
                  </a:ext>
                </a:extLst>
              </p:cNvPr>
              <p:cNvSpPr/>
              <p:nvPr/>
            </p:nvSpPr>
            <p:spPr>
              <a:xfrm>
                <a:off x="8193262" y="2788025"/>
                <a:ext cx="1452762"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a:extLst>
                  <a:ext uri="{FF2B5EF4-FFF2-40B4-BE49-F238E27FC236}">
                    <a16:creationId xmlns:a16="http://schemas.microsoft.com/office/drawing/2014/main" id="{84149C0C-8573-1A3C-689E-43B28509B28A}"/>
                  </a:ext>
                </a:extLst>
              </p:cNvPr>
              <p:cNvCxnSpPr>
                <a:cxnSpLocks/>
              </p:cNvCxnSpPr>
              <p:nvPr/>
            </p:nvCxnSpPr>
            <p:spPr>
              <a:xfrm flipV="1">
                <a:off x="5321298" y="2003612"/>
                <a:ext cx="2719564" cy="132035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CFAB360C-200F-7773-1E7C-57E3545375B0}"/>
                  </a:ext>
                </a:extLst>
              </p:cNvPr>
              <p:cNvCxnSpPr>
                <a:cxnSpLocks/>
              </p:cNvCxnSpPr>
              <p:nvPr/>
            </p:nvCxnSpPr>
            <p:spPr>
              <a:xfrm>
                <a:off x="5321298" y="3880747"/>
                <a:ext cx="2719564" cy="50444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a:extLst>
                <a:ext uri="{FF2B5EF4-FFF2-40B4-BE49-F238E27FC236}">
                  <a16:creationId xmlns:a16="http://schemas.microsoft.com/office/drawing/2014/main" id="{4333B35E-747A-9BF8-BC44-5B29C4F8975E}"/>
                </a:ext>
              </a:extLst>
            </p:cNvPr>
            <p:cNvCxnSpPr>
              <a:cxnSpLocks/>
            </p:cNvCxnSpPr>
            <p:nvPr/>
          </p:nvCxnSpPr>
          <p:spPr>
            <a:xfrm flipV="1">
              <a:off x="-5422364" y="1991809"/>
              <a:ext cx="1758263" cy="32273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201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
        <p:nvSpPr>
          <p:cNvPr id="2" name="矩形 1">
            <a:extLst>
              <a:ext uri="{FF2B5EF4-FFF2-40B4-BE49-F238E27FC236}">
                <a16:creationId xmlns:a16="http://schemas.microsoft.com/office/drawing/2014/main" id="{365CD5CA-FD0A-4FAB-A413-5ECAA82549D1}"/>
              </a:ext>
            </a:extLst>
          </p:cNvPr>
          <p:cNvSpPr/>
          <p:nvPr/>
        </p:nvSpPr>
        <p:spPr>
          <a:xfrm>
            <a:off x="2583180" y="6217921"/>
            <a:ext cx="3066849" cy="35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等比縮小：</a:t>
            </a:r>
            <a:r>
              <a:rPr lang="en-US" altLang="zh-TW" dirty="0">
                <a:solidFill>
                  <a:schemeClr val="tx1"/>
                </a:solidFill>
              </a:rPr>
              <a:t>Shift+</a:t>
            </a:r>
            <a:r>
              <a:rPr lang="zh-TW" altLang="en-US" dirty="0">
                <a:solidFill>
                  <a:schemeClr val="tx1"/>
                </a:solidFill>
              </a:rPr>
              <a:t>點選</a:t>
            </a:r>
            <a:r>
              <a:rPr lang="en-US" altLang="zh-TW" dirty="0">
                <a:solidFill>
                  <a:schemeClr val="tx1"/>
                </a:solidFill>
              </a:rPr>
              <a:t>&gt;</a:t>
            </a:r>
            <a:r>
              <a:rPr lang="zh-TW" altLang="en-US" dirty="0">
                <a:solidFill>
                  <a:schemeClr val="tx1"/>
                </a:solidFill>
              </a:rPr>
              <a:t>拖曳</a:t>
            </a:r>
          </a:p>
        </p:txBody>
      </p:sp>
      <p:grpSp>
        <p:nvGrpSpPr>
          <p:cNvPr id="6" name="群組 5">
            <a:extLst>
              <a:ext uri="{FF2B5EF4-FFF2-40B4-BE49-F238E27FC236}">
                <a16:creationId xmlns:a16="http://schemas.microsoft.com/office/drawing/2014/main" id="{FD588809-6FC6-312C-EEA9-F6138877614C}"/>
              </a:ext>
            </a:extLst>
          </p:cNvPr>
          <p:cNvGrpSpPr/>
          <p:nvPr/>
        </p:nvGrpSpPr>
        <p:grpSpPr>
          <a:xfrm>
            <a:off x="7542929" y="4293704"/>
            <a:ext cx="1545887" cy="1092990"/>
            <a:chOff x="7542929" y="2614618"/>
            <a:chExt cx="3920728" cy="2772076"/>
          </a:xfrm>
        </p:grpSpPr>
        <p:grpSp>
          <p:nvGrpSpPr>
            <p:cNvPr id="8" name="群組 7">
              <a:extLst>
                <a:ext uri="{FF2B5EF4-FFF2-40B4-BE49-F238E27FC236}">
                  <a16:creationId xmlns:a16="http://schemas.microsoft.com/office/drawing/2014/main" id="{25CEEA91-0C87-9709-8494-729CEF21E23F}"/>
                </a:ext>
              </a:extLst>
            </p:cNvPr>
            <p:cNvGrpSpPr/>
            <p:nvPr/>
          </p:nvGrpSpPr>
          <p:grpSpPr>
            <a:xfrm>
              <a:off x="7542929" y="4000656"/>
              <a:ext cx="1960364" cy="1386038"/>
              <a:chOff x="7542929" y="4000656"/>
              <a:chExt cx="1960364" cy="1386038"/>
            </a:xfrm>
          </p:grpSpPr>
          <p:sp>
            <p:nvSpPr>
              <p:cNvPr id="18" name="等腰三角形 17">
                <a:extLst>
                  <a:ext uri="{FF2B5EF4-FFF2-40B4-BE49-F238E27FC236}">
                    <a16:creationId xmlns:a16="http://schemas.microsoft.com/office/drawing/2014/main" id="{535E1C5E-BE9A-C1C3-F325-160A5B78080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 name="等腰三角形 18">
                <a:extLst>
                  <a:ext uri="{FF2B5EF4-FFF2-40B4-BE49-F238E27FC236}">
                    <a16:creationId xmlns:a16="http://schemas.microsoft.com/office/drawing/2014/main" id="{AF99D590-6B34-A3C7-A4B2-AB1164A464E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 name="等腰三角形 27">
                <a:extLst>
                  <a:ext uri="{FF2B5EF4-FFF2-40B4-BE49-F238E27FC236}">
                    <a16:creationId xmlns:a16="http://schemas.microsoft.com/office/drawing/2014/main" id="{BBC17D19-AB7C-D82F-AFFF-C52EA43E60D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 name="群組 8">
              <a:extLst>
                <a:ext uri="{FF2B5EF4-FFF2-40B4-BE49-F238E27FC236}">
                  <a16:creationId xmlns:a16="http://schemas.microsoft.com/office/drawing/2014/main" id="{E9B85BB5-7153-1D5E-0CAE-4AA9ED05370F}"/>
                </a:ext>
              </a:extLst>
            </p:cNvPr>
            <p:cNvGrpSpPr/>
            <p:nvPr/>
          </p:nvGrpSpPr>
          <p:grpSpPr>
            <a:xfrm>
              <a:off x="8872625" y="2614618"/>
              <a:ext cx="1960364" cy="1386038"/>
              <a:chOff x="7542929" y="4000656"/>
              <a:chExt cx="1960364" cy="1386038"/>
            </a:xfrm>
          </p:grpSpPr>
          <p:sp>
            <p:nvSpPr>
              <p:cNvPr id="14" name="等腰三角形 13">
                <a:extLst>
                  <a:ext uri="{FF2B5EF4-FFF2-40B4-BE49-F238E27FC236}">
                    <a16:creationId xmlns:a16="http://schemas.microsoft.com/office/drawing/2014/main" id="{515D276B-EE0D-7BD2-625D-016817F27C4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A1B8F66C-A502-687E-BC21-6AD32BDF8A2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14AA386F-DFFE-FE5F-1190-EA20F69E76D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0" name="群組 9">
              <a:extLst>
                <a:ext uri="{FF2B5EF4-FFF2-40B4-BE49-F238E27FC236}">
                  <a16:creationId xmlns:a16="http://schemas.microsoft.com/office/drawing/2014/main" id="{6DDEEE2B-757E-9E49-E09A-645494484058}"/>
                </a:ext>
              </a:extLst>
            </p:cNvPr>
            <p:cNvGrpSpPr/>
            <p:nvPr/>
          </p:nvGrpSpPr>
          <p:grpSpPr>
            <a:xfrm>
              <a:off x="9503293" y="4000656"/>
              <a:ext cx="1960364" cy="1386038"/>
              <a:chOff x="7542929" y="4000656"/>
              <a:chExt cx="1960364" cy="1386038"/>
            </a:xfrm>
          </p:grpSpPr>
          <p:sp>
            <p:nvSpPr>
              <p:cNvPr id="11" name="等腰三角形 10">
                <a:extLst>
                  <a:ext uri="{FF2B5EF4-FFF2-40B4-BE49-F238E27FC236}">
                    <a16:creationId xmlns:a16="http://schemas.microsoft.com/office/drawing/2014/main" id="{A234BC09-D31B-FED4-7F19-D83F962D6B9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 name="等腰三角形 11">
                <a:extLst>
                  <a:ext uri="{FF2B5EF4-FFF2-40B4-BE49-F238E27FC236}">
                    <a16:creationId xmlns:a16="http://schemas.microsoft.com/office/drawing/2014/main" id="{041D1973-08AC-E3B1-3508-E3ADB39857F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 name="等腰三角形 12">
                <a:extLst>
                  <a:ext uri="{FF2B5EF4-FFF2-40B4-BE49-F238E27FC236}">
                    <a16:creationId xmlns:a16="http://schemas.microsoft.com/office/drawing/2014/main" id="{110878FF-216B-0097-2CC4-85D243408A0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2922956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
        <p:nvSpPr>
          <p:cNvPr id="2" name="矩形 1">
            <a:extLst>
              <a:ext uri="{FF2B5EF4-FFF2-40B4-BE49-F238E27FC236}">
                <a16:creationId xmlns:a16="http://schemas.microsoft.com/office/drawing/2014/main" id="{365CD5CA-FD0A-4FAB-A413-5ECAA82549D1}"/>
              </a:ext>
            </a:extLst>
          </p:cNvPr>
          <p:cNvSpPr/>
          <p:nvPr/>
        </p:nvSpPr>
        <p:spPr>
          <a:xfrm>
            <a:off x="2583180" y="6217921"/>
            <a:ext cx="3066849" cy="35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等比縮小：</a:t>
            </a:r>
            <a:r>
              <a:rPr lang="en-US" altLang="zh-TW" dirty="0">
                <a:solidFill>
                  <a:schemeClr val="tx1"/>
                </a:solidFill>
              </a:rPr>
              <a:t>Shift+</a:t>
            </a:r>
            <a:r>
              <a:rPr lang="zh-TW" altLang="en-US" dirty="0">
                <a:solidFill>
                  <a:schemeClr val="tx1"/>
                </a:solidFill>
              </a:rPr>
              <a:t>點選</a:t>
            </a:r>
            <a:r>
              <a:rPr lang="en-US" altLang="zh-TW" dirty="0">
                <a:solidFill>
                  <a:schemeClr val="tx1"/>
                </a:solidFill>
              </a:rPr>
              <a:t>&gt;</a:t>
            </a:r>
            <a:r>
              <a:rPr lang="zh-TW" altLang="en-US" dirty="0">
                <a:solidFill>
                  <a:schemeClr val="tx1"/>
                </a:solidFill>
              </a:rPr>
              <a:t>拖曳</a:t>
            </a:r>
          </a:p>
        </p:txBody>
      </p:sp>
      <p:grpSp>
        <p:nvGrpSpPr>
          <p:cNvPr id="18" name="组合 6">
            <a:extLst>
              <a:ext uri="{FF2B5EF4-FFF2-40B4-BE49-F238E27FC236}">
                <a16:creationId xmlns:a16="http://schemas.microsoft.com/office/drawing/2014/main" id="{9AACCC09-62E8-40CD-859F-E46EB2C80640}"/>
              </a:ext>
            </a:extLst>
          </p:cNvPr>
          <p:cNvGrpSpPr>
            <a:grpSpLocks/>
          </p:cNvGrpSpPr>
          <p:nvPr/>
        </p:nvGrpSpPr>
        <p:grpSpPr>
          <a:xfrm>
            <a:off x="855044" y="4004214"/>
            <a:ext cx="1878531" cy="1328179"/>
            <a:chOff x="855044" y="2560318"/>
            <a:chExt cx="3920728" cy="2772076"/>
          </a:xfrm>
        </p:grpSpPr>
        <p:grpSp>
          <p:nvGrpSpPr>
            <p:cNvPr id="19" name="组合 2">
              <a:extLst>
                <a:ext uri="{FF2B5EF4-FFF2-40B4-BE49-F238E27FC236}">
                  <a16:creationId xmlns:a16="http://schemas.microsoft.com/office/drawing/2014/main" id="{34F03C2F-01EF-4CA0-B8E4-0514661E92A3}"/>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48601A28-E5D4-4748-94AF-D59F155CDB0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CA82B8D6-AD8A-446C-BBE7-6AFBA3BE88F1}"/>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CA3AFFB1-C825-45C9-8235-C6DA810DAAB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19">
              <a:extLst>
                <a:ext uri="{FF2B5EF4-FFF2-40B4-BE49-F238E27FC236}">
                  <a16:creationId xmlns:a16="http://schemas.microsoft.com/office/drawing/2014/main" id="{3E8D3EBD-C096-44FC-83DF-3A2C2F0D0D5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A83B785A-AB93-4A8D-A83D-E2ECA8F1C74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4CAB6DCC-33B3-45D8-91E1-EA56CDBA0C10}"/>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4BA40CED-43D9-49A3-9518-6864EBCE7DE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3">
              <a:extLst>
                <a:ext uri="{FF2B5EF4-FFF2-40B4-BE49-F238E27FC236}">
                  <a16:creationId xmlns:a16="http://schemas.microsoft.com/office/drawing/2014/main" id="{19E96E64-C445-459E-99B4-5FEF492B2DF0}"/>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6859C356-BE82-4232-BBAB-493633E7303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C82B4E3-564F-4D7F-AA03-9E48204C1D30}"/>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7426CC3-FCB2-431E-8A8D-1D56B611090B}"/>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6">
            <a:extLst>
              <a:ext uri="{FF2B5EF4-FFF2-40B4-BE49-F238E27FC236}">
                <a16:creationId xmlns:a16="http://schemas.microsoft.com/office/drawing/2014/main" id="{1A2788D4-BF92-40B6-926F-F69540AA5538}"/>
              </a:ext>
            </a:extLst>
          </p:cNvPr>
          <p:cNvGrpSpPr>
            <a:grpSpLocks/>
          </p:cNvGrpSpPr>
          <p:nvPr/>
        </p:nvGrpSpPr>
        <p:grpSpPr>
          <a:xfrm>
            <a:off x="855044" y="4004214"/>
            <a:ext cx="1878531" cy="1328179"/>
            <a:chOff x="855044" y="2560318"/>
            <a:chExt cx="3920728" cy="2772076"/>
          </a:xfrm>
        </p:grpSpPr>
        <p:grpSp>
          <p:nvGrpSpPr>
            <p:cNvPr id="40" name="组合 2">
              <a:extLst>
                <a:ext uri="{FF2B5EF4-FFF2-40B4-BE49-F238E27FC236}">
                  <a16:creationId xmlns:a16="http://schemas.microsoft.com/office/drawing/2014/main" id="{24A50B2B-040E-4C05-8582-CD58F70BDAE0}"/>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D8CAE74C-B6A6-4E54-A6EB-DCC04423082E}"/>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FF9DB686-8C83-4ED9-AE1A-0B120F2CEF4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9707FE35-F588-4D28-A70E-C9B6F48BC380}"/>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19">
              <a:extLst>
                <a:ext uri="{FF2B5EF4-FFF2-40B4-BE49-F238E27FC236}">
                  <a16:creationId xmlns:a16="http://schemas.microsoft.com/office/drawing/2014/main" id="{73241C9C-3A06-4605-A094-5D21900BF4B2}"/>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E766D3-8A49-4F71-A970-0C0B55511659}"/>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9829C261-5CE3-4253-A73D-53888858ABC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5B387A81-15B8-4591-95A5-7A965F0CDB0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23">
              <a:extLst>
                <a:ext uri="{FF2B5EF4-FFF2-40B4-BE49-F238E27FC236}">
                  <a16:creationId xmlns:a16="http://schemas.microsoft.com/office/drawing/2014/main" id="{05FE981D-F337-4A37-AF24-508115F801F0}"/>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8F0035C1-9657-43C7-A438-91129042C6E3}"/>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9EC27656-EBDC-4CA8-B615-3DEF0E7D0C8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B83705C7-4FF4-484E-84CE-F7E635233EF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 name="群組 5">
            <a:extLst>
              <a:ext uri="{FF2B5EF4-FFF2-40B4-BE49-F238E27FC236}">
                <a16:creationId xmlns:a16="http://schemas.microsoft.com/office/drawing/2014/main" id="{479D5336-F114-E8BB-28B7-2D0F3B4C2B5D}"/>
              </a:ext>
            </a:extLst>
          </p:cNvPr>
          <p:cNvGrpSpPr/>
          <p:nvPr/>
        </p:nvGrpSpPr>
        <p:grpSpPr>
          <a:xfrm>
            <a:off x="7542929" y="4293704"/>
            <a:ext cx="1545887" cy="1092990"/>
            <a:chOff x="7542929" y="2614618"/>
            <a:chExt cx="3920728" cy="2772076"/>
          </a:xfrm>
        </p:grpSpPr>
        <p:grpSp>
          <p:nvGrpSpPr>
            <p:cNvPr id="8" name="群組 7">
              <a:extLst>
                <a:ext uri="{FF2B5EF4-FFF2-40B4-BE49-F238E27FC236}">
                  <a16:creationId xmlns:a16="http://schemas.microsoft.com/office/drawing/2014/main" id="{326AA54E-5AA9-AE46-2E0D-C0F263F74999}"/>
                </a:ext>
              </a:extLst>
            </p:cNvPr>
            <p:cNvGrpSpPr/>
            <p:nvPr/>
          </p:nvGrpSpPr>
          <p:grpSpPr>
            <a:xfrm>
              <a:off x="7542929" y="4000656"/>
              <a:ext cx="1960364" cy="1386038"/>
              <a:chOff x="7542929" y="4000656"/>
              <a:chExt cx="1960364" cy="1386038"/>
            </a:xfrm>
          </p:grpSpPr>
          <p:sp>
            <p:nvSpPr>
              <p:cNvPr id="52" name="等腰三角形 51">
                <a:extLst>
                  <a:ext uri="{FF2B5EF4-FFF2-40B4-BE49-F238E27FC236}">
                    <a16:creationId xmlns:a16="http://schemas.microsoft.com/office/drawing/2014/main" id="{8B6D1449-04BC-868F-3796-2CB5055A302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3" name="等腰三角形 52">
                <a:extLst>
                  <a:ext uri="{FF2B5EF4-FFF2-40B4-BE49-F238E27FC236}">
                    <a16:creationId xmlns:a16="http://schemas.microsoft.com/office/drawing/2014/main" id="{67B166AF-4F87-351E-9A51-8984D7840E5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4" name="等腰三角形 53">
                <a:extLst>
                  <a:ext uri="{FF2B5EF4-FFF2-40B4-BE49-F238E27FC236}">
                    <a16:creationId xmlns:a16="http://schemas.microsoft.com/office/drawing/2014/main" id="{A896F97C-A007-808E-5E23-26668AC70B4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 name="群組 8">
              <a:extLst>
                <a:ext uri="{FF2B5EF4-FFF2-40B4-BE49-F238E27FC236}">
                  <a16:creationId xmlns:a16="http://schemas.microsoft.com/office/drawing/2014/main" id="{6628A8A1-CA68-133E-022C-095268695199}"/>
                </a:ext>
              </a:extLst>
            </p:cNvPr>
            <p:cNvGrpSpPr/>
            <p:nvPr/>
          </p:nvGrpSpPr>
          <p:grpSpPr>
            <a:xfrm>
              <a:off x="8872625" y="2614618"/>
              <a:ext cx="1960364" cy="1386038"/>
              <a:chOff x="7542929" y="4000656"/>
              <a:chExt cx="1960364" cy="1386038"/>
            </a:xfrm>
          </p:grpSpPr>
          <p:sp>
            <p:nvSpPr>
              <p:cNvPr id="14" name="等腰三角形 13">
                <a:extLst>
                  <a:ext uri="{FF2B5EF4-FFF2-40B4-BE49-F238E27FC236}">
                    <a16:creationId xmlns:a16="http://schemas.microsoft.com/office/drawing/2014/main" id="{C7B19472-FCBF-564C-E69C-5B49066F9C8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7A13276D-2D51-1C06-B49F-67587E4B661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FF22782A-C966-28C5-F8C4-1419A2A6B71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0" name="群組 9">
              <a:extLst>
                <a:ext uri="{FF2B5EF4-FFF2-40B4-BE49-F238E27FC236}">
                  <a16:creationId xmlns:a16="http://schemas.microsoft.com/office/drawing/2014/main" id="{C3990278-A422-A971-26D7-EB7249966A9F}"/>
                </a:ext>
              </a:extLst>
            </p:cNvPr>
            <p:cNvGrpSpPr/>
            <p:nvPr/>
          </p:nvGrpSpPr>
          <p:grpSpPr>
            <a:xfrm>
              <a:off x="9503293" y="4000656"/>
              <a:ext cx="1960364" cy="1386038"/>
              <a:chOff x="7542929" y="4000656"/>
              <a:chExt cx="1960364" cy="1386038"/>
            </a:xfrm>
          </p:grpSpPr>
          <p:sp>
            <p:nvSpPr>
              <p:cNvPr id="11" name="等腰三角形 10">
                <a:extLst>
                  <a:ext uri="{FF2B5EF4-FFF2-40B4-BE49-F238E27FC236}">
                    <a16:creationId xmlns:a16="http://schemas.microsoft.com/office/drawing/2014/main" id="{C8385DB5-1DD7-9CFC-0BF7-D8D4EDA3267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 name="等腰三角形 11">
                <a:extLst>
                  <a:ext uri="{FF2B5EF4-FFF2-40B4-BE49-F238E27FC236}">
                    <a16:creationId xmlns:a16="http://schemas.microsoft.com/office/drawing/2014/main" id="{E9BB5482-15F3-A77E-0E7A-667B4B857A4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 name="等腰三角形 12">
                <a:extLst>
                  <a:ext uri="{FF2B5EF4-FFF2-40B4-BE49-F238E27FC236}">
                    <a16:creationId xmlns:a16="http://schemas.microsoft.com/office/drawing/2014/main" id="{47031D28-7CF2-B103-60C3-63A50A62D7F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24157419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
        <p:nvSpPr>
          <p:cNvPr id="2" name="矩形 1">
            <a:extLst>
              <a:ext uri="{FF2B5EF4-FFF2-40B4-BE49-F238E27FC236}">
                <a16:creationId xmlns:a16="http://schemas.microsoft.com/office/drawing/2014/main" id="{365CD5CA-FD0A-4FAB-A413-5ECAA82549D1}"/>
              </a:ext>
            </a:extLst>
          </p:cNvPr>
          <p:cNvSpPr/>
          <p:nvPr/>
        </p:nvSpPr>
        <p:spPr>
          <a:xfrm>
            <a:off x="3282215" y="6217920"/>
            <a:ext cx="2367814" cy="35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複製：</a:t>
            </a:r>
            <a:r>
              <a:rPr lang="en-US" altLang="zh-TW" dirty="0">
                <a:solidFill>
                  <a:schemeClr val="tx1"/>
                </a:solidFill>
              </a:rPr>
              <a:t>Ctrl+</a:t>
            </a:r>
            <a:r>
              <a:rPr lang="zh-TW" altLang="en-US" dirty="0">
                <a:solidFill>
                  <a:schemeClr val="tx1"/>
                </a:solidFill>
              </a:rPr>
              <a:t>拖曳</a:t>
            </a:r>
          </a:p>
        </p:txBody>
      </p:sp>
      <p:grpSp>
        <p:nvGrpSpPr>
          <p:cNvPr id="18" name="组合 17">
            <a:extLst>
              <a:ext uri="{FF2B5EF4-FFF2-40B4-BE49-F238E27FC236}">
                <a16:creationId xmlns:a16="http://schemas.microsoft.com/office/drawing/2014/main" id="{D331F262-7418-4639-B962-6FCC620CEF25}"/>
              </a:ext>
            </a:extLst>
          </p:cNvPr>
          <p:cNvGrpSpPr/>
          <p:nvPr/>
        </p:nvGrpSpPr>
        <p:grpSpPr>
          <a:xfrm>
            <a:off x="2241082" y="254117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953352" y="3975339"/>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 name="群組 5">
            <a:extLst>
              <a:ext uri="{FF2B5EF4-FFF2-40B4-BE49-F238E27FC236}">
                <a16:creationId xmlns:a16="http://schemas.microsoft.com/office/drawing/2014/main" id="{F6E84655-19F8-A343-2614-165924392CCF}"/>
              </a:ext>
            </a:extLst>
          </p:cNvPr>
          <p:cNvGrpSpPr/>
          <p:nvPr/>
        </p:nvGrpSpPr>
        <p:grpSpPr>
          <a:xfrm>
            <a:off x="7542929" y="4293704"/>
            <a:ext cx="1545887" cy="1092990"/>
            <a:chOff x="7542929" y="2614618"/>
            <a:chExt cx="3920728" cy="2772076"/>
          </a:xfrm>
        </p:grpSpPr>
        <p:grpSp>
          <p:nvGrpSpPr>
            <p:cNvPr id="8" name="群組 7">
              <a:extLst>
                <a:ext uri="{FF2B5EF4-FFF2-40B4-BE49-F238E27FC236}">
                  <a16:creationId xmlns:a16="http://schemas.microsoft.com/office/drawing/2014/main" id="{7A8622B0-2A0E-654E-2C6F-0FF5A0092FED}"/>
                </a:ext>
              </a:extLst>
            </p:cNvPr>
            <p:cNvGrpSpPr/>
            <p:nvPr/>
          </p:nvGrpSpPr>
          <p:grpSpPr>
            <a:xfrm>
              <a:off x="7542929" y="4000656"/>
              <a:ext cx="1960364" cy="1386038"/>
              <a:chOff x="7542929" y="4000656"/>
              <a:chExt cx="1960364" cy="1386038"/>
            </a:xfrm>
          </p:grpSpPr>
          <p:sp>
            <p:nvSpPr>
              <p:cNvPr id="52" name="等腰三角形 51">
                <a:extLst>
                  <a:ext uri="{FF2B5EF4-FFF2-40B4-BE49-F238E27FC236}">
                    <a16:creationId xmlns:a16="http://schemas.microsoft.com/office/drawing/2014/main" id="{76FF73C7-4311-8B2D-2FFF-E107DA43354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3" name="等腰三角形 52">
                <a:extLst>
                  <a:ext uri="{FF2B5EF4-FFF2-40B4-BE49-F238E27FC236}">
                    <a16:creationId xmlns:a16="http://schemas.microsoft.com/office/drawing/2014/main" id="{872F44E6-B42E-D946-0286-CBCBF52788D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4" name="等腰三角形 53">
                <a:extLst>
                  <a:ext uri="{FF2B5EF4-FFF2-40B4-BE49-F238E27FC236}">
                    <a16:creationId xmlns:a16="http://schemas.microsoft.com/office/drawing/2014/main" id="{55FD301B-5260-F7EB-F5A0-5538B599281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 name="群組 8">
              <a:extLst>
                <a:ext uri="{FF2B5EF4-FFF2-40B4-BE49-F238E27FC236}">
                  <a16:creationId xmlns:a16="http://schemas.microsoft.com/office/drawing/2014/main" id="{EED2A1C7-0194-28E3-9636-3866B3F0BBDF}"/>
                </a:ext>
              </a:extLst>
            </p:cNvPr>
            <p:cNvGrpSpPr/>
            <p:nvPr/>
          </p:nvGrpSpPr>
          <p:grpSpPr>
            <a:xfrm>
              <a:off x="8872625" y="2614618"/>
              <a:ext cx="1960364" cy="1386038"/>
              <a:chOff x="7542929" y="4000656"/>
              <a:chExt cx="1960364" cy="1386038"/>
            </a:xfrm>
          </p:grpSpPr>
          <p:sp>
            <p:nvSpPr>
              <p:cNvPr id="14" name="等腰三角形 13">
                <a:extLst>
                  <a:ext uri="{FF2B5EF4-FFF2-40B4-BE49-F238E27FC236}">
                    <a16:creationId xmlns:a16="http://schemas.microsoft.com/office/drawing/2014/main" id="{FED6446C-6320-5446-C00E-7AD39C6FF48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A29E85DE-BBED-2DFB-A397-C9C89DB894D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F95FDD2D-75CA-D3C5-4C97-A64E029269D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0" name="群組 9">
              <a:extLst>
                <a:ext uri="{FF2B5EF4-FFF2-40B4-BE49-F238E27FC236}">
                  <a16:creationId xmlns:a16="http://schemas.microsoft.com/office/drawing/2014/main" id="{0B14B64A-EBAF-B389-1099-41B14BB33576}"/>
                </a:ext>
              </a:extLst>
            </p:cNvPr>
            <p:cNvGrpSpPr/>
            <p:nvPr/>
          </p:nvGrpSpPr>
          <p:grpSpPr>
            <a:xfrm>
              <a:off x="9503293" y="4000656"/>
              <a:ext cx="1960364" cy="1386038"/>
              <a:chOff x="7542929" y="4000656"/>
              <a:chExt cx="1960364" cy="1386038"/>
            </a:xfrm>
          </p:grpSpPr>
          <p:sp>
            <p:nvSpPr>
              <p:cNvPr id="11" name="等腰三角形 10">
                <a:extLst>
                  <a:ext uri="{FF2B5EF4-FFF2-40B4-BE49-F238E27FC236}">
                    <a16:creationId xmlns:a16="http://schemas.microsoft.com/office/drawing/2014/main" id="{A5E01139-0D56-B7A7-84D8-1275CDA7B5E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 name="等腰三角形 11">
                <a:extLst>
                  <a:ext uri="{FF2B5EF4-FFF2-40B4-BE49-F238E27FC236}">
                    <a16:creationId xmlns:a16="http://schemas.microsoft.com/office/drawing/2014/main" id="{5813F081-068D-8605-8076-C141F293878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 name="等腰三角形 12">
                <a:extLst>
                  <a:ext uri="{FF2B5EF4-FFF2-40B4-BE49-F238E27FC236}">
                    <a16:creationId xmlns:a16="http://schemas.microsoft.com/office/drawing/2014/main" id="{C0F4A00E-9344-E335-6DDD-B6F63805FDA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5" name="群組 54">
            <a:extLst>
              <a:ext uri="{FF2B5EF4-FFF2-40B4-BE49-F238E27FC236}">
                <a16:creationId xmlns:a16="http://schemas.microsoft.com/office/drawing/2014/main" id="{8802D992-539F-246C-708E-581995A1711D}"/>
              </a:ext>
            </a:extLst>
          </p:cNvPr>
          <p:cNvGrpSpPr/>
          <p:nvPr/>
        </p:nvGrpSpPr>
        <p:grpSpPr>
          <a:xfrm>
            <a:off x="8656112" y="3170582"/>
            <a:ext cx="1545887" cy="1092990"/>
            <a:chOff x="7542929" y="2614618"/>
            <a:chExt cx="3920728" cy="2772076"/>
          </a:xfrm>
        </p:grpSpPr>
        <p:grpSp>
          <p:nvGrpSpPr>
            <p:cNvPr id="56" name="群組 55">
              <a:extLst>
                <a:ext uri="{FF2B5EF4-FFF2-40B4-BE49-F238E27FC236}">
                  <a16:creationId xmlns:a16="http://schemas.microsoft.com/office/drawing/2014/main" id="{8FFFC2AE-F23A-69D7-CB89-238178E84EFA}"/>
                </a:ext>
              </a:extLst>
            </p:cNvPr>
            <p:cNvGrpSpPr/>
            <p:nvPr/>
          </p:nvGrpSpPr>
          <p:grpSpPr>
            <a:xfrm>
              <a:off x="7542929" y="4000656"/>
              <a:ext cx="1960364" cy="1386038"/>
              <a:chOff x="7542929" y="4000656"/>
              <a:chExt cx="1960364" cy="1386038"/>
            </a:xfrm>
          </p:grpSpPr>
          <p:sp>
            <p:nvSpPr>
              <p:cNvPr id="577" name="等腰三角形 576">
                <a:extLst>
                  <a:ext uri="{FF2B5EF4-FFF2-40B4-BE49-F238E27FC236}">
                    <a16:creationId xmlns:a16="http://schemas.microsoft.com/office/drawing/2014/main" id="{A1269764-AB2F-054C-A673-6CAEA377D22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5F0CD145-4AB6-B929-9F37-588AF2533A0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9" name="等腰三角形 578">
                <a:extLst>
                  <a:ext uri="{FF2B5EF4-FFF2-40B4-BE49-F238E27FC236}">
                    <a16:creationId xmlns:a16="http://schemas.microsoft.com/office/drawing/2014/main" id="{CC001100-6390-9CD1-17FC-2F59F776DF2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7" name="群組 56">
              <a:extLst>
                <a:ext uri="{FF2B5EF4-FFF2-40B4-BE49-F238E27FC236}">
                  <a16:creationId xmlns:a16="http://schemas.microsoft.com/office/drawing/2014/main" id="{9F114D42-A3C9-35C3-FCA6-52E37BED4D10}"/>
                </a:ext>
              </a:extLst>
            </p:cNvPr>
            <p:cNvGrpSpPr/>
            <p:nvPr/>
          </p:nvGrpSpPr>
          <p:grpSpPr>
            <a:xfrm>
              <a:off x="8872625" y="2614618"/>
              <a:ext cx="1960364" cy="1386038"/>
              <a:chOff x="7542929" y="4000656"/>
              <a:chExt cx="1960364" cy="1386038"/>
            </a:xfrm>
          </p:grpSpPr>
          <p:sp>
            <p:nvSpPr>
              <p:cNvPr id="62" name="等腰三角形 61">
                <a:extLst>
                  <a:ext uri="{FF2B5EF4-FFF2-40B4-BE49-F238E27FC236}">
                    <a16:creationId xmlns:a16="http://schemas.microsoft.com/office/drawing/2014/main" id="{656D032A-C781-A10B-7F53-26F3BCE226A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 name="等腰三角形 62">
                <a:extLst>
                  <a:ext uri="{FF2B5EF4-FFF2-40B4-BE49-F238E27FC236}">
                    <a16:creationId xmlns:a16="http://schemas.microsoft.com/office/drawing/2014/main" id="{F21BE1F5-E4E2-D1AC-73A0-5F05A3E1A3A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6" name="等腰三角形 575">
                <a:extLst>
                  <a:ext uri="{FF2B5EF4-FFF2-40B4-BE49-F238E27FC236}">
                    <a16:creationId xmlns:a16="http://schemas.microsoft.com/office/drawing/2014/main" id="{ACA4D02E-FE33-2167-09FF-12F15B73160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 name="群組 57">
              <a:extLst>
                <a:ext uri="{FF2B5EF4-FFF2-40B4-BE49-F238E27FC236}">
                  <a16:creationId xmlns:a16="http://schemas.microsoft.com/office/drawing/2014/main" id="{E12E8096-89A1-1B27-1B78-2904B23614FC}"/>
                </a:ext>
              </a:extLst>
            </p:cNvPr>
            <p:cNvGrpSpPr/>
            <p:nvPr/>
          </p:nvGrpSpPr>
          <p:grpSpPr>
            <a:xfrm>
              <a:off x="9503293" y="4000656"/>
              <a:ext cx="1960364" cy="1386038"/>
              <a:chOff x="7542929" y="4000656"/>
              <a:chExt cx="1960364" cy="1386038"/>
            </a:xfrm>
          </p:grpSpPr>
          <p:sp>
            <p:nvSpPr>
              <p:cNvPr id="59" name="等腰三角形 58">
                <a:extLst>
                  <a:ext uri="{FF2B5EF4-FFF2-40B4-BE49-F238E27FC236}">
                    <a16:creationId xmlns:a16="http://schemas.microsoft.com/office/drawing/2014/main" id="{181E0CA9-1058-938D-BA71-C11D307D159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 name="等腰三角形 59">
                <a:extLst>
                  <a:ext uri="{FF2B5EF4-FFF2-40B4-BE49-F238E27FC236}">
                    <a16:creationId xmlns:a16="http://schemas.microsoft.com/office/drawing/2014/main" id="{94347A14-5CCB-2CAF-C248-9D48FA537F9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C72B0DE4-E5FD-D115-5879-966A3774712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80" name="群組 579">
            <a:extLst>
              <a:ext uri="{FF2B5EF4-FFF2-40B4-BE49-F238E27FC236}">
                <a16:creationId xmlns:a16="http://schemas.microsoft.com/office/drawing/2014/main" id="{4756559E-CD16-77F8-3204-97DF629A3B91}"/>
              </a:ext>
            </a:extLst>
          </p:cNvPr>
          <p:cNvGrpSpPr/>
          <p:nvPr/>
        </p:nvGrpSpPr>
        <p:grpSpPr>
          <a:xfrm>
            <a:off x="9312094" y="4343400"/>
            <a:ext cx="1545887" cy="1092990"/>
            <a:chOff x="7542929" y="2614618"/>
            <a:chExt cx="3920728" cy="2772076"/>
          </a:xfrm>
        </p:grpSpPr>
        <p:grpSp>
          <p:nvGrpSpPr>
            <p:cNvPr id="581" name="群組 580">
              <a:extLst>
                <a:ext uri="{FF2B5EF4-FFF2-40B4-BE49-F238E27FC236}">
                  <a16:creationId xmlns:a16="http://schemas.microsoft.com/office/drawing/2014/main" id="{E838A64D-B595-8C32-F811-9FB0D214E44F}"/>
                </a:ext>
              </a:extLst>
            </p:cNvPr>
            <p:cNvGrpSpPr/>
            <p:nvPr/>
          </p:nvGrpSpPr>
          <p:grpSpPr>
            <a:xfrm>
              <a:off x="7542929" y="4000656"/>
              <a:ext cx="1960364" cy="1386038"/>
              <a:chOff x="7542929" y="4000656"/>
              <a:chExt cx="1960364" cy="1386038"/>
            </a:xfrm>
          </p:grpSpPr>
          <p:sp>
            <p:nvSpPr>
              <p:cNvPr id="590" name="等腰三角形 589">
                <a:extLst>
                  <a:ext uri="{FF2B5EF4-FFF2-40B4-BE49-F238E27FC236}">
                    <a16:creationId xmlns:a16="http://schemas.microsoft.com/office/drawing/2014/main" id="{2277BF50-55B1-2E60-6B34-7CEF497AB9C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1" name="等腰三角形 590">
                <a:extLst>
                  <a:ext uri="{FF2B5EF4-FFF2-40B4-BE49-F238E27FC236}">
                    <a16:creationId xmlns:a16="http://schemas.microsoft.com/office/drawing/2014/main" id="{CA5347BF-A970-D704-483E-8F58C9201BA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2" name="等腰三角形 591">
                <a:extLst>
                  <a:ext uri="{FF2B5EF4-FFF2-40B4-BE49-F238E27FC236}">
                    <a16:creationId xmlns:a16="http://schemas.microsoft.com/office/drawing/2014/main" id="{7719CE29-E43E-3895-3743-D8EA83D4130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2" name="群組 581">
              <a:extLst>
                <a:ext uri="{FF2B5EF4-FFF2-40B4-BE49-F238E27FC236}">
                  <a16:creationId xmlns:a16="http://schemas.microsoft.com/office/drawing/2014/main" id="{528A7406-7A9D-B4D2-0EFB-8862C533E46B}"/>
                </a:ext>
              </a:extLst>
            </p:cNvPr>
            <p:cNvGrpSpPr/>
            <p:nvPr/>
          </p:nvGrpSpPr>
          <p:grpSpPr>
            <a:xfrm>
              <a:off x="8872625" y="2614618"/>
              <a:ext cx="1960364" cy="1386038"/>
              <a:chOff x="7542929" y="4000656"/>
              <a:chExt cx="1960364" cy="1386038"/>
            </a:xfrm>
          </p:grpSpPr>
          <p:sp>
            <p:nvSpPr>
              <p:cNvPr id="587" name="等腰三角形 586">
                <a:extLst>
                  <a:ext uri="{FF2B5EF4-FFF2-40B4-BE49-F238E27FC236}">
                    <a16:creationId xmlns:a16="http://schemas.microsoft.com/office/drawing/2014/main" id="{B1ED5511-DF37-B8CF-5489-828783ECBFE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8" name="等腰三角形 587">
                <a:extLst>
                  <a:ext uri="{FF2B5EF4-FFF2-40B4-BE49-F238E27FC236}">
                    <a16:creationId xmlns:a16="http://schemas.microsoft.com/office/drawing/2014/main" id="{9E4783AC-5D9B-CF00-9125-1AD0059D149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9" name="等腰三角形 588">
                <a:extLst>
                  <a:ext uri="{FF2B5EF4-FFF2-40B4-BE49-F238E27FC236}">
                    <a16:creationId xmlns:a16="http://schemas.microsoft.com/office/drawing/2014/main" id="{332E18F8-EEE6-B7E2-CA28-785ECAB4C2E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3" name="群組 582">
              <a:extLst>
                <a:ext uri="{FF2B5EF4-FFF2-40B4-BE49-F238E27FC236}">
                  <a16:creationId xmlns:a16="http://schemas.microsoft.com/office/drawing/2014/main" id="{8CBA8A06-2EAE-574D-69AB-0B14E1F55D47}"/>
                </a:ext>
              </a:extLst>
            </p:cNvPr>
            <p:cNvGrpSpPr/>
            <p:nvPr/>
          </p:nvGrpSpPr>
          <p:grpSpPr>
            <a:xfrm>
              <a:off x="9503293" y="4000656"/>
              <a:ext cx="1960364" cy="1386038"/>
              <a:chOff x="7542929" y="4000656"/>
              <a:chExt cx="1960364" cy="1386038"/>
            </a:xfrm>
          </p:grpSpPr>
          <p:sp>
            <p:nvSpPr>
              <p:cNvPr id="584" name="等腰三角形 583">
                <a:extLst>
                  <a:ext uri="{FF2B5EF4-FFF2-40B4-BE49-F238E27FC236}">
                    <a16:creationId xmlns:a16="http://schemas.microsoft.com/office/drawing/2014/main" id="{CF933519-1184-1F31-B78C-420C02D5AEE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5" name="等腰三角形 584">
                <a:extLst>
                  <a:ext uri="{FF2B5EF4-FFF2-40B4-BE49-F238E27FC236}">
                    <a16:creationId xmlns:a16="http://schemas.microsoft.com/office/drawing/2014/main" id="{1D258300-6684-D5B4-47DA-FE23381F695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6" name="等腰三角形 585">
                <a:extLst>
                  <a:ext uri="{FF2B5EF4-FFF2-40B4-BE49-F238E27FC236}">
                    <a16:creationId xmlns:a16="http://schemas.microsoft.com/office/drawing/2014/main" id="{D5667308-1893-04CF-4EB1-07118EF28D4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2822718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
        <p:nvSpPr>
          <p:cNvPr id="52" name="矩形: 圆角 51">
            <a:extLst>
              <a:ext uri="{FF2B5EF4-FFF2-40B4-BE49-F238E27FC236}">
                <a16:creationId xmlns:a16="http://schemas.microsoft.com/office/drawing/2014/main" id="{0BB68D22-4C8C-4FB2-A812-F0DD48130887}"/>
              </a:ext>
            </a:extLst>
          </p:cNvPr>
          <p:cNvSpPr/>
          <p:nvPr>
            <p:custDataLst>
              <p:tags r:id="rId2"/>
            </p:custDataLst>
          </p:nvPr>
        </p:nvSpPr>
        <p:spPr>
          <a:xfrm>
            <a:off x="5891618" y="6333093"/>
            <a:ext cx="204382" cy="387191"/>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endParaRPr lang="zh-TW" altLang="en-US" dirty="0">
              <a:solidFill>
                <a:srgbClr val="000000"/>
              </a:solidFill>
            </a:endParaRPr>
          </a:p>
        </p:txBody>
      </p:sp>
      <p:sp>
        <p:nvSpPr>
          <p:cNvPr id="53" name="矩形: 圆角 52">
            <a:extLst>
              <a:ext uri="{FF2B5EF4-FFF2-40B4-BE49-F238E27FC236}">
                <a16:creationId xmlns:a16="http://schemas.microsoft.com/office/drawing/2014/main" id="{2B4D7AEC-1CB8-4B94-9B80-5998033C497C}"/>
              </a:ext>
            </a:extLst>
          </p:cNvPr>
          <p:cNvSpPr/>
          <p:nvPr>
            <p:custDataLst>
              <p:tags r:id="rId3"/>
            </p:custDataLst>
          </p:nvPr>
        </p:nvSpPr>
        <p:spPr>
          <a:xfrm>
            <a:off x="2669299" y="6322377"/>
            <a:ext cx="3426701"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rPr>
              <a:t>5.</a:t>
            </a:r>
            <a:r>
              <a:rPr lang="zh-TW" altLang="en-US" dirty="0">
                <a:solidFill>
                  <a:srgbClr val="000000"/>
                </a:solidFill>
              </a:rPr>
              <a:t>對齊   </a:t>
            </a:r>
            <a:r>
              <a:rPr lang="en-US" altLang="zh-TW" dirty="0">
                <a:solidFill>
                  <a:srgbClr val="000000"/>
                </a:solidFill>
              </a:rPr>
              <a:t>&gt; 2.</a:t>
            </a:r>
            <a:r>
              <a:rPr lang="zh-TW" altLang="en-US" dirty="0">
                <a:solidFill>
                  <a:srgbClr val="000000"/>
                </a:solidFill>
              </a:rPr>
              <a:t>串聯：組合：</a:t>
            </a:r>
            <a:r>
              <a:rPr lang="en-US" altLang="zh-TW" dirty="0" err="1">
                <a:solidFill>
                  <a:srgbClr val="000000"/>
                </a:solidFill>
              </a:rPr>
              <a:t>Ctrl+G</a:t>
            </a:r>
            <a:endParaRPr lang="zh-TW" altLang="en-US" dirty="0">
              <a:solidFill>
                <a:srgbClr val="000000"/>
              </a:solidFill>
            </a:endParaRPr>
          </a:p>
        </p:txBody>
      </p:sp>
      <p:grpSp>
        <p:nvGrpSpPr>
          <p:cNvPr id="2" name="群組 1">
            <a:extLst>
              <a:ext uri="{FF2B5EF4-FFF2-40B4-BE49-F238E27FC236}">
                <a16:creationId xmlns:a16="http://schemas.microsoft.com/office/drawing/2014/main" id="{946B77BE-458A-8E58-7370-58D9E5DC5C3D}"/>
              </a:ext>
            </a:extLst>
          </p:cNvPr>
          <p:cNvGrpSpPr/>
          <p:nvPr/>
        </p:nvGrpSpPr>
        <p:grpSpPr>
          <a:xfrm>
            <a:off x="7542929" y="4293704"/>
            <a:ext cx="1545887" cy="1092990"/>
            <a:chOff x="7542929" y="2614618"/>
            <a:chExt cx="3920728" cy="2772076"/>
          </a:xfrm>
        </p:grpSpPr>
        <p:grpSp>
          <p:nvGrpSpPr>
            <p:cNvPr id="6" name="群組 5">
              <a:extLst>
                <a:ext uri="{FF2B5EF4-FFF2-40B4-BE49-F238E27FC236}">
                  <a16:creationId xmlns:a16="http://schemas.microsoft.com/office/drawing/2014/main" id="{7382F8F2-CC9F-575A-E97C-F880460C96E8}"/>
                </a:ext>
              </a:extLst>
            </p:cNvPr>
            <p:cNvGrpSpPr/>
            <p:nvPr/>
          </p:nvGrpSpPr>
          <p:grpSpPr>
            <a:xfrm>
              <a:off x="7542929" y="4000656"/>
              <a:ext cx="1960364" cy="1386038"/>
              <a:chOff x="7542929" y="4000656"/>
              <a:chExt cx="1960364" cy="1386038"/>
            </a:xfrm>
          </p:grpSpPr>
          <p:sp>
            <p:nvSpPr>
              <p:cNvPr id="16" name="等腰三角形 15">
                <a:extLst>
                  <a:ext uri="{FF2B5EF4-FFF2-40B4-BE49-F238E27FC236}">
                    <a16:creationId xmlns:a16="http://schemas.microsoft.com/office/drawing/2014/main" id="{C0ABD7D9-7A0C-770C-C178-49A84AF62E4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4" name="等腰三角形 53">
                <a:extLst>
                  <a:ext uri="{FF2B5EF4-FFF2-40B4-BE49-F238E27FC236}">
                    <a16:creationId xmlns:a16="http://schemas.microsoft.com/office/drawing/2014/main" id="{95128E86-DFDC-71F7-ACA7-5F0E0BE48D3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5" name="等腰三角形 54">
                <a:extLst>
                  <a:ext uri="{FF2B5EF4-FFF2-40B4-BE49-F238E27FC236}">
                    <a16:creationId xmlns:a16="http://schemas.microsoft.com/office/drawing/2014/main" id="{84C5B428-1135-FB9B-76B0-D59064934AD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 name="群組 7">
              <a:extLst>
                <a:ext uri="{FF2B5EF4-FFF2-40B4-BE49-F238E27FC236}">
                  <a16:creationId xmlns:a16="http://schemas.microsoft.com/office/drawing/2014/main" id="{26CCD3A6-B759-8320-A049-D662C243BE91}"/>
                </a:ext>
              </a:extLst>
            </p:cNvPr>
            <p:cNvGrpSpPr/>
            <p:nvPr/>
          </p:nvGrpSpPr>
          <p:grpSpPr>
            <a:xfrm>
              <a:off x="8872625" y="2614618"/>
              <a:ext cx="1960364" cy="1386038"/>
              <a:chOff x="7542929" y="4000656"/>
              <a:chExt cx="1960364" cy="1386038"/>
            </a:xfrm>
          </p:grpSpPr>
          <p:sp>
            <p:nvSpPr>
              <p:cNvPr id="13" name="等腰三角形 12">
                <a:extLst>
                  <a:ext uri="{FF2B5EF4-FFF2-40B4-BE49-F238E27FC236}">
                    <a16:creationId xmlns:a16="http://schemas.microsoft.com/office/drawing/2014/main" id="{A0B125D7-95BB-E558-A1C8-7EF8A9581E2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 name="等腰三角形 13">
                <a:extLst>
                  <a:ext uri="{FF2B5EF4-FFF2-40B4-BE49-F238E27FC236}">
                    <a16:creationId xmlns:a16="http://schemas.microsoft.com/office/drawing/2014/main" id="{0FB14076-EDE0-903E-7272-76AA9C42098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ACD33D2F-6BA5-B416-2B64-881302BAD24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 name="群組 8">
              <a:extLst>
                <a:ext uri="{FF2B5EF4-FFF2-40B4-BE49-F238E27FC236}">
                  <a16:creationId xmlns:a16="http://schemas.microsoft.com/office/drawing/2014/main" id="{2435C4CF-A56F-0BEE-4BA2-7D00726D88D5}"/>
                </a:ext>
              </a:extLst>
            </p:cNvPr>
            <p:cNvGrpSpPr/>
            <p:nvPr/>
          </p:nvGrpSpPr>
          <p:grpSpPr>
            <a:xfrm>
              <a:off x="9503293" y="4000656"/>
              <a:ext cx="1960364" cy="1386038"/>
              <a:chOff x="7542929" y="4000656"/>
              <a:chExt cx="1960364" cy="1386038"/>
            </a:xfrm>
          </p:grpSpPr>
          <p:sp>
            <p:nvSpPr>
              <p:cNvPr id="10" name="等腰三角形 9">
                <a:extLst>
                  <a:ext uri="{FF2B5EF4-FFF2-40B4-BE49-F238E27FC236}">
                    <a16:creationId xmlns:a16="http://schemas.microsoft.com/office/drawing/2014/main" id="{2747F198-222E-1D10-8606-643683E4DE3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 name="等腰三角形 10">
                <a:extLst>
                  <a:ext uri="{FF2B5EF4-FFF2-40B4-BE49-F238E27FC236}">
                    <a16:creationId xmlns:a16="http://schemas.microsoft.com/office/drawing/2014/main" id="{C87E3492-A941-1183-5E3D-CC68518FF7B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 name="等腰三角形 11">
                <a:extLst>
                  <a:ext uri="{FF2B5EF4-FFF2-40B4-BE49-F238E27FC236}">
                    <a16:creationId xmlns:a16="http://schemas.microsoft.com/office/drawing/2014/main" id="{EA5A508E-0BE5-3C52-C37F-CFE57651FFB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6" name="群組 55">
            <a:extLst>
              <a:ext uri="{FF2B5EF4-FFF2-40B4-BE49-F238E27FC236}">
                <a16:creationId xmlns:a16="http://schemas.microsoft.com/office/drawing/2014/main" id="{5A52AF6D-3CC0-E671-E850-C77375C77EA9}"/>
              </a:ext>
            </a:extLst>
          </p:cNvPr>
          <p:cNvGrpSpPr/>
          <p:nvPr/>
        </p:nvGrpSpPr>
        <p:grpSpPr>
          <a:xfrm>
            <a:off x="8591489" y="3200713"/>
            <a:ext cx="1545887" cy="1092990"/>
            <a:chOff x="7542929" y="2614618"/>
            <a:chExt cx="3920728" cy="2772076"/>
          </a:xfrm>
        </p:grpSpPr>
        <p:grpSp>
          <p:nvGrpSpPr>
            <p:cNvPr id="57" name="群組 56">
              <a:extLst>
                <a:ext uri="{FF2B5EF4-FFF2-40B4-BE49-F238E27FC236}">
                  <a16:creationId xmlns:a16="http://schemas.microsoft.com/office/drawing/2014/main" id="{887D3555-4467-1888-DCA9-1C5395984213}"/>
                </a:ext>
              </a:extLst>
            </p:cNvPr>
            <p:cNvGrpSpPr/>
            <p:nvPr/>
          </p:nvGrpSpPr>
          <p:grpSpPr>
            <a:xfrm>
              <a:off x="7542929" y="4000656"/>
              <a:ext cx="1960364" cy="1386038"/>
              <a:chOff x="7542929" y="4000656"/>
              <a:chExt cx="1960364" cy="1386038"/>
            </a:xfrm>
          </p:grpSpPr>
          <p:sp>
            <p:nvSpPr>
              <p:cNvPr id="578" name="等腰三角形 577">
                <a:extLst>
                  <a:ext uri="{FF2B5EF4-FFF2-40B4-BE49-F238E27FC236}">
                    <a16:creationId xmlns:a16="http://schemas.microsoft.com/office/drawing/2014/main" id="{99764270-F7D1-D8F9-2B80-B81A1197CA4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9" name="等腰三角形 578">
                <a:extLst>
                  <a:ext uri="{FF2B5EF4-FFF2-40B4-BE49-F238E27FC236}">
                    <a16:creationId xmlns:a16="http://schemas.microsoft.com/office/drawing/2014/main" id="{6627FD90-B609-202E-19FC-99FE8BE2D45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0" name="等腰三角形 579">
                <a:extLst>
                  <a:ext uri="{FF2B5EF4-FFF2-40B4-BE49-F238E27FC236}">
                    <a16:creationId xmlns:a16="http://schemas.microsoft.com/office/drawing/2014/main" id="{B656CC9B-F41E-3233-6B26-9EEBE0CA861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 name="群組 57">
              <a:extLst>
                <a:ext uri="{FF2B5EF4-FFF2-40B4-BE49-F238E27FC236}">
                  <a16:creationId xmlns:a16="http://schemas.microsoft.com/office/drawing/2014/main" id="{2349B0AF-1995-23BE-08DD-3DC53200552B}"/>
                </a:ext>
              </a:extLst>
            </p:cNvPr>
            <p:cNvGrpSpPr/>
            <p:nvPr/>
          </p:nvGrpSpPr>
          <p:grpSpPr>
            <a:xfrm>
              <a:off x="8872625" y="2614618"/>
              <a:ext cx="1960364" cy="1386038"/>
              <a:chOff x="7542929" y="4000656"/>
              <a:chExt cx="1960364" cy="1386038"/>
            </a:xfrm>
          </p:grpSpPr>
          <p:sp>
            <p:nvSpPr>
              <p:cNvPr id="63" name="等腰三角形 62">
                <a:extLst>
                  <a:ext uri="{FF2B5EF4-FFF2-40B4-BE49-F238E27FC236}">
                    <a16:creationId xmlns:a16="http://schemas.microsoft.com/office/drawing/2014/main" id="{893A2E8C-E126-24CC-D0E4-85206DDCCCA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6" name="等腰三角形 575">
                <a:extLst>
                  <a:ext uri="{FF2B5EF4-FFF2-40B4-BE49-F238E27FC236}">
                    <a16:creationId xmlns:a16="http://schemas.microsoft.com/office/drawing/2014/main" id="{A61D352C-D66A-8E2F-93ED-C990DEDF9DE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7" name="等腰三角形 576">
                <a:extLst>
                  <a:ext uri="{FF2B5EF4-FFF2-40B4-BE49-F238E27FC236}">
                    <a16:creationId xmlns:a16="http://schemas.microsoft.com/office/drawing/2014/main" id="{0AE8279E-F0D8-23F2-4B2E-045FEB62A51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群組 58">
              <a:extLst>
                <a:ext uri="{FF2B5EF4-FFF2-40B4-BE49-F238E27FC236}">
                  <a16:creationId xmlns:a16="http://schemas.microsoft.com/office/drawing/2014/main" id="{3568EC7A-1A0B-5E01-FE6A-E397CDE7CE2E}"/>
                </a:ext>
              </a:extLst>
            </p:cNvPr>
            <p:cNvGrpSpPr/>
            <p:nvPr/>
          </p:nvGrpSpPr>
          <p:grpSpPr>
            <a:xfrm>
              <a:off x="9503293" y="4000656"/>
              <a:ext cx="1960364" cy="1386038"/>
              <a:chOff x="7542929" y="4000656"/>
              <a:chExt cx="1960364" cy="1386038"/>
            </a:xfrm>
          </p:grpSpPr>
          <p:sp>
            <p:nvSpPr>
              <p:cNvPr id="60" name="等腰三角形 59">
                <a:extLst>
                  <a:ext uri="{FF2B5EF4-FFF2-40B4-BE49-F238E27FC236}">
                    <a16:creationId xmlns:a16="http://schemas.microsoft.com/office/drawing/2014/main" id="{7A713528-E994-E9D7-D3E2-14F5B8AE41F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005CF05D-3385-9624-AB0A-4F1006DCFB2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57EA61FF-E4A3-8E1C-2058-0045225C50C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81" name="群組 580">
            <a:extLst>
              <a:ext uri="{FF2B5EF4-FFF2-40B4-BE49-F238E27FC236}">
                <a16:creationId xmlns:a16="http://schemas.microsoft.com/office/drawing/2014/main" id="{5B543997-2BFC-778F-AE67-AE3E9FB2AB0D}"/>
              </a:ext>
            </a:extLst>
          </p:cNvPr>
          <p:cNvGrpSpPr/>
          <p:nvPr/>
        </p:nvGrpSpPr>
        <p:grpSpPr>
          <a:xfrm>
            <a:off x="9088817" y="4293704"/>
            <a:ext cx="1545887" cy="1092990"/>
            <a:chOff x="7542929" y="2614618"/>
            <a:chExt cx="3920728" cy="2772076"/>
          </a:xfrm>
        </p:grpSpPr>
        <p:grpSp>
          <p:nvGrpSpPr>
            <p:cNvPr id="582" name="群組 581">
              <a:extLst>
                <a:ext uri="{FF2B5EF4-FFF2-40B4-BE49-F238E27FC236}">
                  <a16:creationId xmlns:a16="http://schemas.microsoft.com/office/drawing/2014/main" id="{8799870C-6E1E-B108-8C16-FB43EF08A52D}"/>
                </a:ext>
              </a:extLst>
            </p:cNvPr>
            <p:cNvGrpSpPr/>
            <p:nvPr/>
          </p:nvGrpSpPr>
          <p:grpSpPr>
            <a:xfrm>
              <a:off x="7542929" y="4000656"/>
              <a:ext cx="1960364" cy="1386038"/>
              <a:chOff x="7542929" y="4000656"/>
              <a:chExt cx="1960364" cy="1386038"/>
            </a:xfrm>
          </p:grpSpPr>
          <p:sp>
            <p:nvSpPr>
              <p:cNvPr id="591" name="等腰三角形 590">
                <a:extLst>
                  <a:ext uri="{FF2B5EF4-FFF2-40B4-BE49-F238E27FC236}">
                    <a16:creationId xmlns:a16="http://schemas.microsoft.com/office/drawing/2014/main" id="{2338D354-81D5-AF6F-E1A2-28C9831BD97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2" name="等腰三角形 591">
                <a:extLst>
                  <a:ext uri="{FF2B5EF4-FFF2-40B4-BE49-F238E27FC236}">
                    <a16:creationId xmlns:a16="http://schemas.microsoft.com/office/drawing/2014/main" id="{F5FE3BA4-38C6-D273-674D-AB8448C8ACC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3" name="等腰三角形 592">
                <a:extLst>
                  <a:ext uri="{FF2B5EF4-FFF2-40B4-BE49-F238E27FC236}">
                    <a16:creationId xmlns:a16="http://schemas.microsoft.com/office/drawing/2014/main" id="{04811FD2-D31A-4DE2-2C49-D489DB9D44C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3" name="群組 582">
              <a:extLst>
                <a:ext uri="{FF2B5EF4-FFF2-40B4-BE49-F238E27FC236}">
                  <a16:creationId xmlns:a16="http://schemas.microsoft.com/office/drawing/2014/main" id="{EE9BA859-2F42-6D03-65AE-AD4DF6318D44}"/>
                </a:ext>
              </a:extLst>
            </p:cNvPr>
            <p:cNvGrpSpPr/>
            <p:nvPr/>
          </p:nvGrpSpPr>
          <p:grpSpPr>
            <a:xfrm>
              <a:off x="8872625" y="2614618"/>
              <a:ext cx="1960364" cy="1386038"/>
              <a:chOff x="7542929" y="4000656"/>
              <a:chExt cx="1960364" cy="1386038"/>
            </a:xfrm>
          </p:grpSpPr>
          <p:sp>
            <p:nvSpPr>
              <p:cNvPr id="588" name="等腰三角形 587">
                <a:extLst>
                  <a:ext uri="{FF2B5EF4-FFF2-40B4-BE49-F238E27FC236}">
                    <a16:creationId xmlns:a16="http://schemas.microsoft.com/office/drawing/2014/main" id="{89DB2CA8-DD2F-1474-48DB-546E36DC114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9" name="等腰三角形 588">
                <a:extLst>
                  <a:ext uri="{FF2B5EF4-FFF2-40B4-BE49-F238E27FC236}">
                    <a16:creationId xmlns:a16="http://schemas.microsoft.com/office/drawing/2014/main" id="{92605B85-DD60-DB87-B431-599F49F0A85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0" name="等腰三角形 589">
                <a:extLst>
                  <a:ext uri="{FF2B5EF4-FFF2-40B4-BE49-F238E27FC236}">
                    <a16:creationId xmlns:a16="http://schemas.microsoft.com/office/drawing/2014/main" id="{F4C90519-2DDD-8BDB-002E-9506F39083F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4" name="群組 583">
              <a:extLst>
                <a:ext uri="{FF2B5EF4-FFF2-40B4-BE49-F238E27FC236}">
                  <a16:creationId xmlns:a16="http://schemas.microsoft.com/office/drawing/2014/main" id="{996BC196-A001-89DB-62EC-47A7474CDB3D}"/>
                </a:ext>
              </a:extLst>
            </p:cNvPr>
            <p:cNvGrpSpPr/>
            <p:nvPr/>
          </p:nvGrpSpPr>
          <p:grpSpPr>
            <a:xfrm>
              <a:off x="9503293" y="4000656"/>
              <a:ext cx="1960364" cy="1386038"/>
              <a:chOff x="7542929" y="4000656"/>
              <a:chExt cx="1960364" cy="1386038"/>
            </a:xfrm>
          </p:grpSpPr>
          <p:sp>
            <p:nvSpPr>
              <p:cNvPr id="585" name="等腰三角形 584">
                <a:extLst>
                  <a:ext uri="{FF2B5EF4-FFF2-40B4-BE49-F238E27FC236}">
                    <a16:creationId xmlns:a16="http://schemas.microsoft.com/office/drawing/2014/main" id="{B2C4890E-EDFC-E8D4-360B-53D13F70158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6" name="等腰三角形 585">
                <a:extLst>
                  <a:ext uri="{FF2B5EF4-FFF2-40B4-BE49-F238E27FC236}">
                    <a16:creationId xmlns:a16="http://schemas.microsoft.com/office/drawing/2014/main" id="{C3862DCB-CCF9-55EF-58E7-463AF37E01E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7" name="等腰三角形 586">
                <a:extLst>
                  <a:ext uri="{FF2B5EF4-FFF2-40B4-BE49-F238E27FC236}">
                    <a16:creationId xmlns:a16="http://schemas.microsoft.com/office/drawing/2014/main" id="{E42C664A-0DD0-F5C7-C297-6F7A94A248B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380786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4" name="组合 53" descr="PLACEHOLDER">
            <a:extLst>
              <a:ext uri="{FF2B5EF4-FFF2-40B4-BE49-F238E27FC236}">
                <a16:creationId xmlns:a16="http://schemas.microsoft.com/office/drawing/2014/main" id="{FB63A7AB-B537-40E1-A5DF-35A2E74F9D04}"/>
              </a:ext>
            </a:extLst>
          </p:cNvPr>
          <p:cNvGrpSpPr/>
          <p:nvPr>
            <p:custDataLst>
              <p:tags r:id="rId2"/>
            </p:custDataLst>
          </p:nvPr>
        </p:nvGrpSpPr>
        <p:grpSpPr>
          <a:xfrm>
            <a:off x="616919" y="3091402"/>
            <a:ext cx="2354781" cy="2479116"/>
            <a:chOff x="616919" y="3091402"/>
            <a:chExt cx="2354781" cy="2479116"/>
          </a:xfrm>
        </p:grpSpPr>
        <p:sp>
          <p:nvSpPr>
            <p:cNvPr id="2" name="矩形 1" descr="PLACEHOLDER">
              <a:extLst>
                <a:ext uri="{FF2B5EF4-FFF2-40B4-BE49-F238E27FC236}">
                  <a16:creationId xmlns:a16="http://schemas.microsoft.com/office/drawing/2014/main" id="{0E85BF34-911B-41C7-ACEC-F84DCBA9E299}"/>
                </a:ext>
              </a:extLst>
            </p:cNvPr>
            <p:cNvSpPr/>
            <p:nvPr/>
          </p:nvSpPr>
          <p:spPr>
            <a:xfrm>
              <a:off x="696294" y="3845464"/>
              <a:ext cx="2196031" cy="164567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椭圆 5" descr="PLACEHOLDER">
              <a:extLst>
                <a:ext uri="{FF2B5EF4-FFF2-40B4-BE49-F238E27FC236}">
                  <a16:creationId xmlns:a16="http://schemas.microsoft.com/office/drawing/2014/main" id="{CE13ADA8-775E-4E0B-B4DD-38DB9C8203C1}"/>
                </a:ext>
              </a:extLst>
            </p:cNvPr>
            <p:cNvSpPr/>
            <p:nvPr/>
          </p:nvSpPr>
          <p:spPr>
            <a:xfrm>
              <a:off x="616919"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descr="PLACEHOLDER">
              <a:extLst>
                <a:ext uri="{FF2B5EF4-FFF2-40B4-BE49-F238E27FC236}">
                  <a16:creationId xmlns:a16="http://schemas.microsoft.com/office/drawing/2014/main" id="{AE9E5AFB-A1D1-4CB5-A626-1E5EB5BE18F8}"/>
                </a:ext>
              </a:extLst>
            </p:cNvPr>
            <p:cNvSpPr/>
            <p:nvPr/>
          </p:nvSpPr>
          <p:spPr>
            <a:xfrm>
              <a:off x="2812950"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椭圆 8" descr="PLACEHOLDER">
              <a:extLst>
                <a:ext uri="{FF2B5EF4-FFF2-40B4-BE49-F238E27FC236}">
                  <a16:creationId xmlns:a16="http://schemas.microsoft.com/office/drawing/2014/main" id="{C5246125-2292-4114-82F0-8512EAE96E25}"/>
                </a:ext>
              </a:extLst>
            </p:cNvPr>
            <p:cNvSpPr/>
            <p:nvPr/>
          </p:nvSpPr>
          <p:spPr>
            <a:xfrm>
              <a:off x="616919"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椭圆 9" descr="PLACEHOLDER">
              <a:extLst>
                <a:ext uri="{FF2B5EF4-FFF2-40B4-BE49-F238E27FC236}">
                  <a16:creationId xmlns:a16="http://schemas.microsoft.com/office/drawing/2014/main" id="{3E5EB410-7D07-403B-BE7C-2BF7B914A808}"/>
                </a:ext>
              </a:extLst>
            </p:cNvPr>
            <p:cNvSpPr/>
            <p:nvPr/>
          </p:nvSpPr>
          <p:spPr>
            <a:xfrm>
              <a:off x="2812950"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椭圆 10" descr="PLACEHOLDER">
              <a:extLst>
                <a:ext uri="{FF2B5EF4-FFF2-40B4-BE49-F238E27FC236}">
                  <a16:creationId xmlns:a16="http://schemas.microsoft.com/office/drawing/2014/main" id="{42B25819-5A95-4A7A-9901-81B772C0C946}"/>
                </a:ext>
              </a:extLst>
            </p:cNvPr>
            <p:cNvSpPr/>
            <p:nvPr/>
          </p:nvSpPr>
          <p:spPr>
            <a:xfrm>
              <a:off x="1714934"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1" descr="PLACEHOLDER">
              <a:extLst>
                <a:ext uri="{FF2B5EF4-FFF2-40B4-BE49-F238E27FC236}">
                  <a16:creationId xmlns:a16="http://schemas.microsoft.com/office/drawing/2014/main" id="{5426E088-9E32-4276-9A95-2D197843F648}"/>
                </a:ext>
              </a:extLst>
            </p:cNvPr>
            <p:cNvSpPr/>
            <p:nvPr/>
          </p:nvSpPr>
          <p:spPr>
            <a:xfrm>
              <a:off x="1714934"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椭圆 12" descr="PLACEHOLDER">
              <a:extLst>
                <a:ext uri="{FF2B5EF4-FFF2-40B4-BE49-F238E27FC236}">
                  <a16:creationId xmlns:a16="http://schemas.microsoft.com/office/drawing/2014/main" id="{A8B9263C-AA22-4897-AF3A-1D44AB6BB9CF}"/>
                </a:ext>
              </a:extLst>
            </p:cNvPr>
            <p:cNvSpPr/>
            <p:nvPr/>
          </p:nvSpPr>
          <p:spPr>
            <a:xfrm>
              <a:off x="616919" y="458892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椭圆 13" descr="PLACEHOLDER">
              <a:extLst>
                <a:ext uri="{FF2B5EF4-FFF2-40B4-BE49-F238E27FC236}">
                  <a16:creationId xmlns:a16="http://schemas.microsoft.com/office/drawing/2014/main" id="{D64A5782-9D4C-4536-A189-1B8F852F6FF1}"/>
                </a:ext>
              </a:extLst>
            </p:cNvPr>
            <p:cNvSpPr/>
            <p:nvPr/>
          </p:nvSpPr>
          <p:spPr>
            <a:xfrm>
              <a:off x="2812950" y="458892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接连接符 14" descr="PLACEHOLDER">
              <a:extLst>
                <a:ext uri="{FF2B5EF4-FFF2-40B4-BE49-F238E27FC236}">
                  <a16:creationId xmlns:a16="http://schemas.microsoft.com/office/drawing/2014/main" id="{110131EB-F782-46EC-A1D9-3FEB6CC0F327}"/>
                </a:ext>
              </a:extLst>
            </p:cNvPr>
            <p:cNvCxnSpPr/>
            <p:nvPr/>
          </p:nvCxnSpPr>
          <p:spPr>
            <a:xfrm flipV="1">
              <a:off x="1794309" y="3369214"/>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6" name="箭头: 环形 15" descr="PLACEHOLDER">
              <a:extLst>
                <a:ext uri="{FF2B5EF4-FFF2-40B4-BE49-F238E27FC236}">
                  <a16:creationId xmlns:a16="http://schemas.microsoft.com/office/drawing/2014/main" id="{7FCF73AC-A8CB-4653-955D-D2D7F932B232}"/>
                </a:ext>
              </a:extLst>
            </p:cNvPr>
            <p:cNvSpPr/>
            <p:nvPr/>
          </p:nvSpPr>
          <p:spPr>
            <a:xfrm>
              <a:off x="1595872" y="3091402"/>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578" name="组合 577" descr="PLACEHOLDER">
            <a:extLst>
              <a:ext uri="{FF2B5EF4-FFF2-40B4-BE49-F238E27FC236}">
                <a16:creationId xmlns:a16="http://schemas.microsoft.com/office/drawing/2014/main" id="{BD88AE90-8092-4ADF-A8AC-6FEB0DE6DCAD}"/>
              </a:ext>
            </a:extLst>
          </p:cNvPr>
          <p:cNvGrpSpPr/>
          <p:nvPr>
            <p:custDataLst>
              <p:tags r:id="rId3"/>
            </p:custDataLst>
          </p:nvPr>
        </p:nvGrpSpPr>
        <p:grpSpPr>
          <a:xfrm>
            <a:off x="1891109" y="1763221"/>
            <a:ext cx="2354781" cy="2479117"/>
            <a:chOff x="1891109" y="1763221"/>
            <a:chExt cx="2354781" cy="2479117"/>
          </a:xfrm>
        </p:grpSpPr>
        <p:sp>
          <p:nvSpPr>
            <p:cNvPr id="55" name="矩形 54" descr="PLACEHOLDER">
              <a:extLst>
                <a:ext uri="{FF2B5EF4-FFF2-40B4-BE49-F238E27FC236}">
                  <a16:creationId xmlns:a16="http://schemas.microsoft.com/office/drawing/2014/main" id="{3CD2B3F6-DCD2-418D-8BD9-EEA3E4826C22}"/>
                </a:ext>
              </a:extLst>
            </p:cNvPr>
            <p:cNvSpPr/>
            <p:nvPr/>
          </p:nvSpPr>
          <p:spPr>
            <a:xfrm>
              <a:off x="1970484" y="2517284"/>
              <a:ext cx="2196031" cy="164567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椭圆 55" descr="PLACEHOLDER">
              <a:extLst>
                <a:ext uri="{FF2B5EF4-FFF2-40B4-BE49-F238E27FC236}">
                  <a16:creationId xmlns:a16="http://schemas.microsoft.com/office/drawing/2014/main" id="{2A8BAFAA-2C14-4A6E-B25D-314E67EFC23D}"/>
                </a:ext>
              </a:extLst>
            </p:cNvPr>
            <p:cNvSpPr/>
            <p:nvPr/>
          </p:nvSpPr>
          <p:spPr>
            <a:xfrm>
              <a:off x="1891109" y="243790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椭圆 56" descr="PLACEHOLDER">
              <a:extLst>
                <a:ext uri="{FF2B5EF4-FFF2-40B4-BE49-F238E27FC236}">
                  <a16:creationId xmlns:a16="http://schemas.microsoft.com/office/drawing/2014/main" id="{FF4E9015-A7C9-42E4-A9F9-CB68E4FEEF1E}"/>
                </a:ext>
              </a:extLst>
            </p:cNvPr>
            <p:cNvSpPr/>
            <p:nvPr/>
          </p:nvSpPr>
          <p:spPr>
            <a:xfrm>
              <a:off x="4087140" y="243790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椭圆 57" descr="PLACEHOLDER">
              <a:extLst>
                <a:ext uri="{FF2B5EF4-FFF2-40B4-BE49-F238E27FC236}">
                  <a16:creationId xmlns:a16="http://schemas.microsoft.com/office/drawing/2014/main" id="{E19EC0F0-F7BA-4842-8E0F-9A9A21C5FB6C}"/>
                </a:ext>
              </a:extLst>
            </p:cNvPr>
            <p:cNvSpPr/>
            <p:nvPr/>
          </p:nvSpPr>
          <p:spPr>
            <a:xfrm>
              <a:off x="1891109" y="408358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椭圆 58" descr="PLACEHOLDER">
              <a:extLst>
                <a:ext uri="{FF2B5EF4-FFF2-40B4-BE49-F238E27FC236}">
                  <a16:creationId xmlns:a16="http://schemas.microsoft.com/office/drawing/2014/main" id="{BD517751-CEF8-4FA1-A3E2-19C3740F3EE2}"/>
                </a:ext>
              </a:extLst>
            </p:cNvPr>
            <p:cNvSpPr/>
            <p:nvPr/>
          </p:nvSpPr>
          <p:spPr>
            <a:xfrm>
              <a:off x="4087140" y="408358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椭圆 59" descr="PLACEHOLDER">
              <a:extLst>
                <a:ext uri="{FF2B5EF4-FFF2-40B4-BE49-F238E27FC236}">
                  <a16:creationId xmlns:a16="http://schemas.microsoft.com/office/drawing/2014/main" id="{C0FE8E16-80F2-49AE-87E0-A224A6C0D508}"/>
                </a:ext>
              </a:extLst>
            </p:cNvPr>
            <p:cNvSpPr/>
            <p:nvPr/>
          </p:nvSpPr>
          <p:spPr>
            <a:xfrm>
              <a:off x="2989125" y="243790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椭圆 60" descr="PLACEHOLDER">
              <a:extLst>
                <a:ext uri="{FF2B5EF4-FFF2-40B4-BE49-F238E27FC236}">
                  <a16:creationId xmlns:a16="http://schemas.microsoft.com/office/drawing/2014/main" id="{22307142-A084-482B-9C9F-D22D469AB30A}"/>
                </a:ext>
              </a:extLst>
            </p:cNvPr>
            <p:cNvSpPr/>
            <p:nvPr/>
          </p:nvSpPr>
          <p:spPr>
            <a:xfrm>
              <a:off x="2989125" y="408358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椭圆 61" descr="PLACEHOLDER">
              <a:extLst>
                <a:ext uri="{FF2B5EF4-FFF2-40B4-BE49-F238E27FC236}">
                  <a16:creationId xmlns:a16="http://schemas.microsoft.com/office/drawing/2014/main" id="{67A28320-0F0F-499E-836C-6F89ED0D35DF}"/>
                </a:ext>
              </a:extLst>
            </p:cNvPr>
            <p:cNvSpPr/>
            <p:nvPr/>
          </p:nvSpPr>
          <p:spPr>
            <a:xfrm>
              <a:off x="1891109" y="326074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椭圆 62" descr="PLACEHOLDER">
              <a:extLst>
                <a:ext uri="{FF2B5EF4-FFF2-40B4-BE49-F238E27FC236}">
                  <a16:creationId xmlns:a16="http://schemas.microsoft.com/office/drawing/2014/main" id="{9DA854D5-911D-4063-B81C-503FACE0E06D}"/>
                </a:ext>
              </a:extLst>
            </p:cNvPr>
            <p:cNvSpPr/>
            <p:nvPr/>
          </p:nvSpPr>
          <p:spPr>
            <a:xfrm>
              <a:off x="4087140" y="326074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76" name="直接连接符 575" descr="PLACEHOLDER">
              <a:extLst>
                <a:ext uri="{FF2B5EF4-FFF2-40B4-BE49-F238E27FC236}">
                  <a16:creationId xmlns:a16="http://schemas.microsoft.com/office/drawing/2014/main" id="{FEB03C81-96E3-4391-8411-C06AEECFC892}"/>
                </a:ext>
              </a:extLst>
            </p:cNvPr>
            <p:cNvCxnSpPr/>
            <p:nvPr/>
          </p:nvCxnSpPr>
          <p:spPr>
            <a:xfrm flipV="1">
              <a:off x="3068500" y="2041034"/>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577" name="箭头: 环形 576" descr="PLACEHOLDER">
              <a:extLst>
                <a:ext uri="{FF2B5EF4-FFF2-40B4-BE49-F238E27FC236}">
                  <a16:creationId xmlns:a16="http://schemas.microsoft.com/office/drawing/2014/main" id="{47676174-6CF4-4253-8DBA-F8397514BCC6}"/>
                </a:ext>
              </a:extLst>
            </p:cNvPr>
            <p:cNvSpPr/>
            <p:nvPr/>
          </p:nvSpPr>
          <p:spPr>
            <a:xfrm>
              <a:off x="2870062" y="1763221"/>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590" name="组合 589" descr="PLACEHOLDER">
            <a:extLst>
              <a:ext uri="{FF2B5EF4-FFF2-40B4-BE49-F238E27FC236}">
                <a16:creationId xmlns:a16="http://schemas.microsoft.com/office/drawing/2014/main" id="{DACCBB78-D0B7-4E28-829B-E33B371FA23F}"/>
              </a:ext>
            </a:extLst>
          </p:cNvPr>
          <p:cNvGrpSpPr/>
          <p:nvPr>
            <p:custDataLst>
              <p:tags r:id="rId4"/>
            </p:custDataLst>
          </p:nvPr>
        </p:nvGrpSpPr>
        <p:grpSpPr>
          <a:xfrm>
            <a:off x="2495451" y="3091402"/>
            <a:ext cx="2354781" cy="2479116"/>
            <a:chOff x="2495451" y="3091402"/>
            <a:chExt cx="2354781" cy="2479116"/>
          </a:xfrm>
        </p:grpSpPr>
        <p:sp>
          <p:nvSpPr>
            <p:cNvPr id="579" name="矩形 578" descr="PLACEHOLDER">
              <a:extLst>
                <a:ext uri="{FF2B5EF4-FFF2-40B4-BE49-F238E27FC236}">
                  <a16:creationId xmlns:a16="http://schemas.microsoft.com/office/drawing/2014/main" id="{151485F9-8C79-41E8-88B8-D637C860048F}"/>
                </a:ext>
              </a:extLst>
            </p:cNvPr>
            <p:cNvSpPr/>
            <p:nvPr/>
          </p:nvSpPr>
          <p:spPr>
            <a:xfrm>
              <a:off x="2574826" y="3845464"/>
              <a:ext cx="2196031" cy="1645679"/>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0" name="椭圆 579" descr="PLACEHOLDER">
              <a:extLst>
                <a:ext uri="{FF2B5EF4-FFF2-40B4-BE49-F238E27FC236}">
                  <a16:creationId xmlns:a16="http://schemas.microsoft.com/office/drawing/2014/main" id="{2525F68A-052A-450C-AA0E-9FDB515F13ED}"/>
                </a:ext>
              </a:extLst>
            </p:cNvPr>
            <p:cNvSpPr/>
            <p:nvPr/>
          </p:nvSpPr>
          <p:spPr>
            <a:xfrm>
              <a:off x="2495451"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1" name="椭圆 580" descr="PLACEHOLDER">
              <a:extLst>
                <a:ext uri="{FF2B5EF4-FFF2-40B4-BE49-F238E27FC236}">
                  <a16:creationId xmlns:a16="http://schemas.microsoft.com/office/drawing/2014/main" id="{2ED68222-FBC5-4B81-BAB6-521DCEB1B882}"/>
                </a:ext>
              </a:extLst>
            </p:cNvPr>
            <p:cNvSpPr/>
            <p:nvPr/>
          </p:nvSpPr>
          <p:spPr>
            <a:xfrm>
              <a:off x="4691482"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2" name="椭圆 581" descr="PLACEHOLDER">
              <a:extLst>
                <a:ext uri="{FF2B5EF4-FFF2-40B4-BE49-F238E27FC236}">
                  <a16:creationId xmlns:a16="http://schemas.microsoft.com/office/drawing/2014/main" id="{7B84F9CF-3710-4F9A-805E-80E82D41525D}"/>
                </a:ext>
              </a:extLst>
            </p:cNvPr>
            <p:cNvSpPr/>
            <p:nvPr/>
          </p:nvSpPr>
          <p:spPr>
            <a:xfrm>
              <a:off x="2495451"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3" name="椭圆 582" descr="PLACEHOLDER">
              <a:extLst>
                <a:ext uri="{FF2B5EF4-FFF2-40B4-BE49-F238E27FC236}">
                  <a16:creationId xmlns:a16="http://schemas.microsoft.com/office/drawing/2014/main" id="{552F8FCA-0570-4FF7-9521-89D09F785395}"/>
                </a:ext>
              </a:extLst>
            </p:cNvPr>
            <p:cNvSpPr/>
            <p:nvPr/>
          </p:nvSpPr>
          <p:spPr>
            <a:xfrm>
              <a:off x="4691482"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4" name="椭圆 583" descr="PLACEHOLDER">
              <a:extLst>
                <a:ext uri="{FF2B5EF4-FFF2-40B4-BE49-F238E27FC236}">
                  <a16:creationId xmlns:a16="http://schemas.microsoft.com/office/drawing/2014/main" id="{970EF11A-12A9-491A-A4F7-F6E824A13318}"/>
                </a:ext>
              </a:extLst>
            </p:cNvPr>
            <p:cNvSpPr/>
            <p:nvPr/>
          </p:nvSpPr>
          <p:spPr>
            <a:xfrm>
              <a:off x="3593466" y="3766089"/>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5" name="椭圆 584" descr="PLACEHOLDER">
              <a:extLst>
                <a:ext uri="{FF2B5EF4-FFF2-40B4-BE49-F238E27FC236}">
                  <a16:creationId xmlns:a16="http://schemas.microsoft.com/office/drawing/2014/main" id="{6EEEDC40-0089-4335-8DD4-F265643EF66D}"/>
                </a:ext>
              </a:extLst>
            </p:cNvPr>
            <p:cNvSpPr/>
            <p:nvPr/>
          </p:nvSpPr>
          <p:spPr>
            <a:xfrm>
              <a:off x="3593466" y="541176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6" name="椭圆 585" descr="PLACEHOLDER">
              <a:extLst>
                <a:ext uri="{FF2B5EF4-FFF2-40B4-BE49-F238E27FC236}">
                  <a16:creationId xmlns:a16="http://schemas.microsoft.com/office/drawing/2014/main" id="{39C7898E-0BCC-4B72-AD08-B0657A48F87C}"/>
                </a:ext>
              </a:extLst>
            </p:cNvPr>
            <p:cNvSpPr/>
            <p:nvPr/>
          </p:nvSpPr>
          <p:spPr>
            <a:xfrm>
              <a:off x="2495451" y="458892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7" name="椭圆 586" descr="PLACEHOLDER">
              <a:extLst>
                <a:ext uri="{FF2B5EF4-FFF2-40B4-BE49-F238E27FC236}">
                  <a16:creationId xmlns:a16="http://schemas.microsoft.com/office/drawing/2014/main" id="{33FC3E5B-2D8C-4183-B3AE-B25D72CB1FD0}"/>
                </a:ext>
              </a:extLst>
            </p:cNvPr>
            <p:cNvSpPr/>
            <p:nvPr/>
          </p:nvSpPr>
          <p:spPr>
            <a:xfrm>
              <a:off x="4691482" y="4588928"/>
              <a:ext cx="158750" cy="15875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8" name="直接连接符 587" descr="PLACEHOLDER">
              <a:extLst>
                <a:ext uri="{FF2B5EF4-FFF2-40B4-BE49-F238E27FC236}">
                  <a16:creationId xmlns:a16="http://schemas.microsoft.com/office/drawing/2014/main" id="{48D26A6C-7FEB-4BFF-BA1B-8FC8497C9A78}"/>
                </a:ext>
              </a:extLst>
            </p:cNvPr>
            <p:cNvCxnSpPr/>
            <p:nvPr/>
          </p:nvCxnSpPr>
          <p:spPr>
            <a:xfrm flipV="1">
              <a:off x="3672841" y="3369214"/>
              <a:ext cx="0" cy="396875"/>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589" name="箭头: 环形 588" descr="PLACEHOLDER">
              <a:extLst>
                <a:ext uri="{FF2B5EF4-FFF2-40B4-BE49-F238E27FC236}">
                  <a16:creationId xmlns:a16="http://schemas.microsoft.com/office/drawing/2014/main" id="{4A6BE5D5-894B-4D10-9AA5-2D4BEC3A31FA}"/>
                </a:ext>
              </a:extLst>
            </p:cNvPr>
            <p:cNvSpPr/>
            <p:nvPr/>
          </p:nvSpPr>
          <p:spPr>
            <a:xfrm>
              <a:off x="3474404" y="3091402"/>
              <a:ext cx="396875" cy="396875"/>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52" name="群組 51">
            <a:extLst>
              <a:ext uri="{FF2B5EF4-FFF2-40B4-BE49-F238E27FC236}">
                <a16:creationId xmlns:a16="http://schemas.microsoft.com/office/drawing/2014/main" id="{7F4473E5-205F-D2F9-2ACA-E4A65682B5AD}"/>
              </a:ext>
            </a:extLst>
          </p:cNvPr>
          <p:cNvGrpSpPr/>
          <p:nvPr/>
        </p:nvGrpSpPr>
        <p:grpSpPr>
          <a:xfrm>
            <a:off x="7542929" y="4293704"/>
            <a:ext cx="1545887" cy="1092990"/>
            <a:chOff x="7542929" y="2614618"/>
            <a:chExt cx="3920728" cy="2772076"/>
          </a:xfrm>
        </p:grpSpPr>
        <p:grpSp>
          <p:nvGrpSpPr>
            <p:cNvPr id="53" name="群組 52">
              <a:extLst>
                <a:ext uri="{FF2B5EF4-FFF2-40B4-BE49-F238E27FC236}">
                  <a16:creationId xmlns:a16="http://schemas.microsoft.com/office/drawing/2014/main" id="{590B8937-9CF2-47CE-E5F5-6E575274CE74}"/>
                </a:ext>
              </a:extLst>
            </p:cNvPr>
            <p:cNvGrpSpPr/>
            <p:nvPr/>
          </p:nvGrpSpPr>
          <p:grpSpPr>
            <a:xfrm>
              <a:off x="7542929" y="4000656"/>
              <a:ext cx="1960364" cy="1386038"/>
              <a:chOff x="7542929" y="4000656"/>
              <a:chExt cx="1960364" cy="1386038"/>
            </a:xfrm>
          </p:grpSpPr>
          <p:sp>
            <p:nvSpPr>
              <p:cNvPr id="599" name="等腰三角形 598">
                <a:extLst>
                  <a:ext uri="{FF2B5EF4-FFF2-40B4-BE49-F238E27FC236}">
                    <a16:creationId xmlns:a16="http://schemas.microsoft.com/office/drawing/2014/main" id="{244EB8E3-F6B8-E787-4B07-6A7FFD01EFC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0" name="等腰三角形 599">
                <a:extLst>
                  <a:ext uri="{FF2B5EF4-FFF2-40B4-BE49-F238E27FC236}">
                    <a16:creationId xmlns:a16="http://schemas.microsoft.com/office/drawing/2014/main" id="{1A2119D5-BC16-4FE1-DCC2-200605ACF09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1" name="等腰三角形 600">
                <a:extLst>
                  <a:ext uri="{FF2B5EF4-FFF2-40B4-BE49-F238E27FC236}">
                    <a16:creationId xmlns:a16="http://schemas.microsoft.com/office/drawing/2014/main" id="{733F740C-EA1B-F204-A7F7-EA9445C06A5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1" name="群組 590">
              <a:extLst>
                <a:ext uri="{FF2B5EF4-FFF2-40B4-BE49-F238E27FC236}">
                  <a16:creationId xmlns:a16="http://schemas.microsoft.com/office/drawing/2014/main" id="{EE8E57E8-1AB6-DE15-15C9-454FB9AD1754}"/>
                </a:ext>
              </a:extLst>
            </p:cNvPr>
            <p:cNvGrpSpPr/>
            <p:nvPr/>
          </p:nvGrpSpPr>
          <p:grpSpPr>
            <a:xfrm>
              <a:off x="8872625" y="2614618"/>
              <a:ext cx="1960364" cy="1386038"/>
              <a:chOff x="7542929" y="4000656"/>
              <a:chExt cx="1960364" cy="1386038"/>
            </a:xfrm>
          </p:grpSpPr>
          <p:sp>
            <p:nvSpPr>
              <p:cNvPr id="596" name="等腰三角形 595">
                <a:extLst>
                  <a:ext uri="{FF2B5EF4-FFF2-40B4-BE49-F238E27FC236}">
                    <a16:creationId xmlns:a16="http://schemas.microsoft.com/office/drawing/2014/main" id="{BB3BC90B-9BA9-81DA-391C-FC8E56144D7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7" name="等腰三角形 596">
                <a:extLst>
                  <a:ext uri="{FF2B5EF4-FFF2-40B4-BE49-F238E27FC236}">
                    <a16:creationId xmlns:a16="http://schemas.microsoft.com/office/drawing/2014/main" id="{35884217-AB85-6BCF-74D8-70D096E5A19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8" name="等腰三角形 597">
                <a:extLst>
                  <a:ext uri="{FF2B5EF4-FFF2-40B4-BE49-F238E27FC236}">
                    <a16:creationId xmlns:a16="http://schemas.microsoft.com/office/drawing/2014/main" id="{782E5426-62D1-7BF2-665D-8573A6CD83F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2" name="群組 591">
              <a:extLst>
                <a:ext uri="{FF2B5EF4-FFF2-40B4-BE49-F238E27FC236}">
                  <a16:creationId xmlns:a16="http://schemas.microsoft.com/office/drawing/2014/main" id="{AD43BB59-4008-75F2-1684-AC0D34F09B40}"/>
                </a:ext>
              </a:extLst>
            </p:cNvPr>
            <p:cNvGrpSpPr/>
            <p:nvPr/>
          </p:nvGrpSpPr>
          <p:grpSpPr>
            <a:xfrm>
              <a:off x="9503293" y="4000656"/>
              <a:ext cx="1960364" cy="1386038"/>
              <a:chOff x="7542929" y="4000656"/>
              <a:chExt cx="1960364" cy="1386038"/>
            </a:xfrm>
          </p:grpSpPr>
          <p:sp>
            <p:nvSpPr>
              <p:cNvPr id="593" name="等腰三角形 592">
                <a:extLst>
                  <a:ext uri="{FF2B5EF4-FFF2-40B4-BE49-F238E27FC236}">
                    <a16:creationId xmlns:a16="http://schemas.microsoft.com/office/drawing/2014/main" id="{F2C6E642-6A54-8BE5-5C5D-2CD952572BB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4" name="等腰三角形 593">
                <a:extLst>
                  <a:ext uri="{FF2B5EF4-FFF2-40B4-BE49-F238E27FC236}">
                    <a16:creationId xmlns:a16="http://schemas.microsoft.com/office/drawing/2014/main" id="{47751FE6-D169-8A3D-E89A-C5BFD76346D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5" name="等腰三角形 594">
                <a:extLst>
                  <a:ext uri="{FF2B5EF4-FFF2-40B4-BE49-F238E27FC236}">
                    <a16:creationId xmlns:a16="http://schemas.microsoft.com/office/drawing/2014/main" id="{C1DC0062-4069-9CD7-5560-5BE7595E70D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02" name="群組 601">
            <a:extLst>
              <a:ext uri="{FF2B5EF4-FFF2-40B4-BE49-F238E27FC236}">
                <a16:creationId xmlns:a16="http://schemas.microsoft.com/office/drawing/2014/main" id="{13E77547-2E24-D936-A8A3-D53DC1209C67}"/>
              </a:ext>
            </a:extLst>
          </p:cNvPr>
          <p:cNvGrpSpPr/>
          <p:nvPr/>
        </p:nvGrpSpPr>
        <p:grpSpPr>
          <a:xfrm>
            <a:off x="8591489" y="3200712"/>
            <a:ext cx="1545887" cy="1092990"/>
            <a:chOff x="7542929" y="2614618"/>
            <a:chExt cx="3920728" cy="2772076"/>
          </a:xfrm>
        </p:grpSpPr>
        <p:grpSp>
          <p:nvGrpSpPr>
            <p:cNvPr id="603" name="群組 602">
              <a:extLst>
                <a:ext uri="{FF2B5EF4-FFF2-40B4-BE49-F238E27FC236}">
                  <a16:creationId xmlns:a16="http://schemas.microsoft.com/office/drawing/2014/main" id="{615C3A67-2250-CDA2-CEF1-1A71BDC3A9DE}"/>
                </a:ext>
              </a:extLst>
            </p:cNvPr>
            <p:cNvGrpSpPr/>
            <p:nvPr/>
          </p:nvGrpSpPr>
          <p:grpSpPr>
            <a:xfrm>
              <a:off x="7542929" y="4000656"/>
              <a:ext cx="1960364" cy="1386038"/>
              <a:chOff x="7542929" y="4000656"/>
              <a:chExt cx="1960364" cy="1386038"/>
            </a:xfrm>
          </p:grpSpPr>
          <p:sp>
            <p:nvSpPr>
              <p:cNvPr id="613" name="等腰三角形 612">
                <a:extLst>
                  <a:ext uri="{FF2B5EF4-FFF2-40B4-BE49-F238E27FC236}">
                    <a16:creationId xmlns:a16="http://schemas.microsoft.com/office/drawing/2014/main" id="{5871B92D-C4B1-F22C-434D-805B8235BC7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4" name="等腰三角形 613">
                <a:extLst>
                  <a:ext uri="{FF2B5EF4-FFF2-40B4-BE49-F238E27FC236}">
                    <a16:creationId xmlns:a16="http://schemas.microsoft.com/office/drawing/2014/main" id="{295264F9-CD96-888E-EF5F-791301FAFC8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5" name="等腰三角形 614">
                <a:extLst>
                  <a:ext uri="{FF2B5EF4-FFF2-40B4-BE49-F238E27FC236}">
                    <a16:creationId xmlns:a16="http://schemas.microsoft.com/office/drawing/2014/main" id="{FA4EB5F9-34B4-E711-BC77-5898A9EFC92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05" name="群組 604">
              <a:extLst>
                <a:ext uri="{FF2B5EF4-FFF2-40B4-BE49-F238E27FC236}">
                  <a16:creationId xmlns:a16="http://schemas.microsoft.com/office/drawing/2014/main" id="{0755EABB-5662-DAF3-71F4-7FF8C04311AF}"/>
                </a:ext>
              </a:extLst>
            </p:cNvPr>
            <p:cNvGrpSpPr/>
            <p:nvPr/>
          </p:nvGrpSpPr>
          <p:grpSpPr>
            <a:xfrm>
              <a:off x="8872625" y="2614618"/>
              <a:ext cx="1960364" cy="1386038"/>
              <a:chOff x="7542929" y="4000656"/>
              <a:chExt cx="1960364" cy="1386038"/>
            </a:xfrm>
          </p:grpSpPr>
          <p:sp>
            <p:nvSpPr>
              <p:cNvPr id="610" name="等腰三角形 609">
                <a:extLst>
                  <a:ext uri="{FF2B5EF4-FFF2-40B4-BE49-F238E27FC236}">
                    <a16:creationId xmlns:a16="http://schemas.microsoft.com/office/drawing/2014/main" id="{7224CC13-735A-D676-D04F-7C6CCFBE608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1" name="等腰三角形 610">
                <a:extLst>
                  <a:ext uri="{FF2B5EF4-FFF2-40B4-BE49-F238E27FC236}">
                    <a16:creationId xmlns:a16="http://schemas.microsoft.com/office/drawing/2014/main" id="{063F3015-7B62-84FD-DEFC-09A9E7B5867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2" name="等腰三角形 611">
                <a:extLst>
                  <a:ext uri="{FF2B5EF4-FFF2-40B4-BE49-F238E27FC236}">
                    <a16:creationId xmlns:a16="http://schemas.microsoft.com/office/drawing/2014/main" id="{68CE9232-C302-2D2B-765F-761F78B95B1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06" name="群組 605">
              <a:extLst>
                <a:ext uri="{FF2B5EF4-FFF2-40B4-BE49-F238E27FC236}">
                  <a16:creationId xmlns:a16="http://schemas.microsoft.com/office/drawing/2014/main" id="{B20045F3-4BA0-0751-33D0-D3CA4099FA55}"/>
                </a:ext>
              </a:extLst>
            </p:cNvPr>
            <p:cNvGrpSpPr/>
            <p:nvPr/>
          </p:nvGrpSpPr>
          <p:grpSpPr>
            <a:xfrm>
              <a:off x="9503293" y="4000656"/>
              <a:ext cx="1960364" cy="1386038"/>
              <a:chOff x="7542929" y="4000656"/>
              <a:chExt cx="1960364" cy="1386038"/>
            </a:xfrm>
          </p:grpSpPr>
          <p:sp>
            <p:nvSpPr>
              <p:cNvPr id="607" name="等腰三角形 606">
                <a:extLst>
                  <a:ext uri="{FF2B5EF4-FFF2-40B4-BE49-F238E27FC236}">
                    <a16:creationId xmlns:a16="http://schemas.microsoft.com/office/drawing/2014/main" id="{7E99E4E9-CB55-9670-823B-3F7B8C310E6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8" name="等腰三角形 607">
                <a:extLst>
                  <a:ext uri="{FF2B5EF4-FFF2-40B4-BE49-F238E27FC236}">
                    <a16:creationId xmlns:a16="http://schemas.microsoft.com/office/drawing/2014/main" id="{AC2726F3-5E2D-2BE1-1D22-58A7EBFD845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9" name="等腰三角形 608">
                <a:extLst>
                  <a:ext uri="{FF2B5EF4-FFF2-40B4-BE49-F238E27FC236}">
                    <a16:creationId xmlns:a16="http://schemas.microsoft.com/office/drawing/2014/main" id="{0641E860-033E-0874-3B11-FD3443B3325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16" name="群組 615">
            <a:extLst>
              <a:ext uri="{FF2B5EF4-FFF2-40B4-BE49-F238E27FC236}">
                <a16:creationId xmlns:a16="http://schemas.microsoft.com/office/drawing/2014/main" id="{63657E27-206A-F5A1-9C76-6D386E043B1A}"/>
              </a:ext>
            </a:extLst>
          </p:cNvPr>
          <p:cNvGrpSpPr/>
          <p:nvPr/>
        </p:nvGrpSpPr>
        <p:grpSpPr>
          <a:xfrm>
            <a:off x="9088817" y="4293704"/>
            <a:ext cx="1545887" cy="1092990"/>
            <a:chOff x="7542929" y="2614618"/>
            <a:chExt cx="3920728" cy="2772076"/>
          </a:xfrm>
        </p:grpSpPr>
        <p:grpSp>
          <p:nvGrpSpPr>
            <p:cNvPr id="617" name="群組 616">
              <a:extLst>
                <a:ext uri="{FF2B5EF4-FFF2-40B4-BE49-F238E27FC236}">
                  <a16:creationId xmlns:a16="http://schemas.microsoft.com/office/drawing/2014/main" id="{33331AC2-1A99-3ECB-0926-E15938166F2A}"/>
                </a:ext>
              </a:extLst>
            </p:cNvPr>
            <p:cNvGrpSpPr/>
            <p:nvPr/>
          </p:nvGrpSpPr>
          <p:grpSpPr>
            <a:xfrm>
              <a:off x="7542929" y="4000656"/>
              <a:ext cx="1960364" cy="1386038"/>
              <a:chOff x="7542929" y="4000656"/>
              <a:chExt cx="1960364" cy="1386038"/>
            </a:xfrm>
          </p:grpSpPr>
          <p:sp>
            <p:nvSpPr>
              <p:cNvPr id="626" name="等腰三角形 625">
                <a:extLst>
                  <a:ext uri="{FF2B5EF4-FFF2-40B4-BE49-F238E27FC236}">
                    <a16:creationId xmlns:a16="http://schemas.microsoft.com/office/drawing/2014/main" id="{A6252B2F-F22C-C94F-ED13-767585AED45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7" name="等腰三角形 626">
                <a:extLst>
                  <a:ext uri="{FF2B5EF4-FFF2-40B4-BE49-F238E27FC236}">
                    <a16:creationId xmlns:a16="http://schemas.microsoft.com/office/drawing/2014/main" id="{53D6D348-5134-CB11-897E-26F7DCD7B0B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8" name="等腰三角形 627">
                <a:extLst>
                  <a:ext uri="{FF2B5EF4-FFF2-40B4-BE49-F238E27FC236}">
                    <a16:creationId xmlns:a16="http://schemas.microsoft.com/office/drawing/2014/main" id="{8E9BAE39-5CB2-47C4-F54F-503B9363E0A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8" name="群組 617">
              <a:extLst>
                <a:ext uri="{FF2B5EF4-FFF2-40B4-BE49-F238E27FC236}">
                  <a16:creationId xmlns:a16="http://schemas.microsoft.com/office/drawing/2014/main" id="{9DC71239-B72E-5165-A248-F0451A432102}"/>
                </a:ext>
              </a:extLst>
            </p:cNvPr>
            <p:cNvGrpSpPr/>
            <p:nvPr/>
          </p:nvGrpSpPr>
          <p:grpSpPr>
            <a:xfrm>
              <a:off x="8872625" y="2614618"/>
              <a:ext cx="1960364" cy="1386038"/>
              <a:chOff x="7542929" y="4000656"/>
              <a:chExt cx="1960364" cy="1386038"/>
            </a:xfrm>
          </p:grpSpPr>
          <p:sp>
            <p:nvSpPr>
              <p:cNvPr id="623" name="等腰三角形 622">
                <a:extLst>
                  <a:ext uri="{FF2B5EF4-FFF2-40B4-BE49-F238E27FC236}">
                    <a16:creationId xmlns:a16="http://schemas.microsoft.com/office/drawing/2014/main" id="{6F774622-3292-F931-5A47-0BA2007667F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4" name="等腰三角形 623">
                <a:extLst>
                  <a:ext uri="{FF2B5EF4-FFF2-40B4-BE49-F238E27FC236}">
                    <a16:creationId xmlns:a16="http://schemas.microsoft.com/office/drawing/2014/main" id="{6DC59B23-E877-0AFA-173F-16AC4EAF7E7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5" name="等腰三角形 624">
                <a:extLst>
                  <a:ext uri="{FF2B5EF4-FFF2-40B4-BE49-F238E27FC236}">
                    <a16:creationId xmlns:a16="http://schemas.microsoft.com/office/drawing/2014/main" id="{508C219A-9754-CEE5-877A-201C033C21A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9" name="群組 618">
              <a:extLst>
                <a:ext uri="{FF2B5EF4-FFF2-40B4-BE49-F238E27FC236}">
                  <a16:creationId xmlns:a16="http://schemas.microsoft.com/office/drawing/2014/main" id="{7055BFB2-23E7-AF2D-951D-836E39CA4191}"/>
                </a:ext>
              </a:extLst>
            </p:cNvPr>
            <p:cNvGrpSpPr/>
            <p:nvPr/>
          </p:nvGrpSpPr>
          <p:grpSpPr>
            <a:xfrm>
              <a:off x="9503293" y="4000656"/>
              <a:ext cx="1960364" cy="1386038"/>
              <a:chOff x="7542929" y="4000656"/>
              <a:chExt cx="1960364" cy="1386038"/>
            </a:xfrm>
          </p:grpSpPr>
          <p:sp>
            <p:nvSpPr>
              <p:cNvPr id="620" name="等腰三角形 619">
                <a:extLst>
                  <a:ext uri="{FF2B5EF4-FFF2-40B4-BE49-F238E27FC236}">
                    <a16:creationId xmlns:a16="http://schemas.microsoft.com/office/drawing/2014/main" id="{968FD7C7-16FD-7830-5766-6091002F68A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1" name="等腰三角形 620">
                <a:extLst>
                  <a:ext uri="{FF2B5EF4-FFF2-40B4-BE49-F238E27FC236}">
                    <a16:creationId xmlns:a16="http://schemas.microsoft.com/office/drawing/2014/main" id="{B504B630-DA52-D9AA-7D2E-F473C727E95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2" name="等腰三角形 621">
                <a:extLst>
                  <a:ext uri="{FF2B5EF4-FFF2-40B4-BE49-F238E27FC236}">
                    <a16:creationId xmlns:a16="http://schemas.microsoft.com/office/drawing/2014/main" id="{03386DDE-247D-C8B0-AF1F-4F2378C1155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spTree>
    <p:custDataLst>
      <p:tags r:id="rId1"/>
    </p:custDataLst>
    <p:extLst>
      <p:ext uri="{BB962C8B-B14F-4D97-AF65-F5344CB8AC3E}">
        <p14:creationId xmlns:p14="http://schemas.microsoft.com/office/powerpoint/2010/main" val="346189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52" name="组合 51">
            <a:extLst>
              <a:ext uri="{FF2B5EF4-FFF2-40B4-BE49-F238E27FC236}">
                <a16:creationId xmlns:a16="http://schemas.microsoft.com/office/drawing/2014/main" id="{56D819F5-A967-4B45-A037-D85A95D78FC8}"/>
              </a:ext>
            </a:extLst>
          </p:cNvPr>
          <p:cNvGrpSpPr/>
          <p:nvPr/>
        </p:nvGrpSpPr>
        <p:grpSpPr>
          <a:xfrm>
            <a:off x="855044" y="2676034"/>
            <a:ext cx="3757063" cy="2656359"/>
            <a:chOff x="855044" y="2676034"/>
            <a:chExt cx="3757063" cy="2656359"/>
          </a:xfrm>
        </p:grpSpPr>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53" name="群組 52" descr="PLACEHOLDER">
            <a:extLst>
              <a:ext uri="{FF2B5EF4-FFF2-40B4-BE49-F238E27FC236}">
                <a16:creationId xmlns:a16="http://schemas.microsoft.com/office/drawing/2014/main" id="{3E52B4FF-B3F1-458F-8BFF-86E19C469458}"/>
              </a:ext>
            </a:extLst>
          </p:cNvPr>
          <p:cNvGrpSpPr/>
          <p:nvPr>
            <p:custDataLst>
              <p:tags r:id="rId2"/>
            </p:custDataLst>
          </p:nvPr>
        </p:nvGrpSpPr>
        <p:grpSpPr>
          <a:xfrm>
            <a:off x="625130" y="1794698"/>
            <a:ext cx="4216891" cy="3767609"/>
            <a:chOff x="625130" y="1794698"/>
            <a:chExt cx="4216891" cy="3767609"/>
          </a:xfrm>
        </p:grpSpPr>
        <p:sp>
          <p:nvSpPr>
            <p:cNvPr id="2" name="矩形 1" descr="PLACEHOLDER">
              <a:extLst>
                <a:ext uri="{FF2B5EF4-FFF2-40B4-BE49-F238E27FC236}">
                  <a16:creationId xmlns:a16="http://schemas.microsoft.com/office/drawing/2014/main" id="{668EFCCA-D759-46EA-95CD-09F5E8154330}"/>
                </a:ext>
              </a:extLst>
            </p:cNvPr>
            <p:cNvSpPr/>
            <p:nvPr/>
          </p:nvSpPr>
          <p:spPr>
            <a:xfrm>
              <a:off x="701768" y="2522758"/>
              <a:ext cx="4063615" cy="2962911"/>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descr="PLACEHOLDER">
              <a:extLst>
                <a:ext uri="{FF2B5EF4-FFF2-40B4-BE49-F238E27FC236}">
                  <a16:creationId xmlns:a16="http://schemas.microsoft.com/office/drawing/2014/main" id="{71E833F5-015F-4E25-9CAB-B209F7ED220A}"/>
                </a:ext>
              </a:extLst>
            </p:cNvPr>
            <p:cNvSpPr/>
            <p:nvPr/>
          </p:nvSpPr>
          <p:spPr>
            <a:xfrm>
              <a:off x="625130" y="2446120"/>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descr="PLACEHOLDER">
              <a:extLst>
                <a:ext uri="{FF2B5EF4-FFF2-40B4-BE49-F238E27FC236}">
                  <a16:creationId xmlns:a16="http://schemas.microsoft.com/office/drawing/2014/main" id="{D60133A7-3146-4E6B-933B-23811C9D0855}"/>
                </a:ext>
              </a:extLst>
            </p:cNvPr>
            <p:cNvSpPr/>
            <p:nvPr/>
          </p:nvSpPr>
          <p:spPr>
            <a:xfrm>
              <a:off x="4688745" y="2446120"/>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descr="PLACEHOLDER">
              <a:extLst>
                <a:ext uri="{FF2B5EF4-FFF2-40B4-BE49-F238E27FC236}">
                  <a16:creationId xmlns:a16="http://schemas.microsoft.com/office/drawing/2014/main" id="{77E35084-415B-4413-B7C6-1B74679FA273}"/>
                </a:ext>
              </a:extLst>
            </p:cNvPr>
            <p:cNvSpPr/>
            <p:nvPr/>
          </p:nvSpPr>
          <p:spPr>
            <a:xfrm>
              <a:off x="625130" y="5409031"/>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descr="PLACEHOLDER">
              <a:extLst>
                <a:ext uri="{FF2B5EF4-FFF2-40B4-BE49-F238E27FC236}">
                  <a16:creationId xmlns:a16="http://schemas.microsoft.com/office/drawing/2014/main" id="{BE25C5AE-680A-4E72-9381-7F5B1285DDCA}"/>
                </a:ext>
              </a:extLst>
            </p:cNvPr>
            <p:cNvSpPr/>
            <p:nvPr/>
          </p:nvSpPr>
          <p:spPr>
            <a:xfrm>
              <a:off x="4688745" y="5409031"/>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descr="PLACEHOLDER">
              <a:extLst>
                <a:ext uri="{FF2B5EF4-FFF2-40B4-BE49-F238E27FC236}">
                  <a16:creationId xmlns:a16="http://schemas.microsoft.com/office/drawing/2014/main" id="{8AC78084-ADF3-40DA-9B38-FB5965DB34FF}"/>
                </a:ext>
              </a:extLst>
            </p:cNvPr>
            <p:cNvSpPr/>
            <p:nvPr/>
          </p:nvSpPr>
          <p:spPr>
            <a:xfrm>
              <a:off x="2656937" y="2446120"/>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descr="PLACEHOLDER">
              <a:extLst>
                <a:ext uri="{FF2B5EF4-FFF2-40B4-BE49-F238E27FC236}">
                  <a16:creationId xmlns:a16="http://schemas.microsoft.com/office/drawing/2014/main" id="{8DC05BC6-BE5B-45C9-B96B-D54B07DF6F5C}"/>
                </a:ext>
              </a:extLst>
            </p:cNvPr>
            <p:cNvSpPr/>
            <p:nvPr/>
          </p:nvSpPr>
          <p:spPr>
            <a:xfrm>
              <a:off x="2656937" y="5409031"/>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descr="PLACEHOLDER">
              <a:extLst>
                <a:ext uri="{FF2B5EF4-FFF2-40B4-BE49-F238E27FC236}">
                  <a16:creationId xmlns:a16="http://schemas.microsoft.com/office/drawing/2014/main" id="{4D123AAC-D54B-4D15-A680-9DF140DE605A}"/>
                </a:ext>
              </a:extLst>
            </p:cNvPr>
            <p:cNvSpPr/>
            <p:nvPr/>
          </p:nvSpPr>
          <p:spPr>
            <a:xfrm>
              <a:off x="625130" y="3927576"/>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descr="PLACEHOLDER">
              <a:extLst>
                <a:ext uri="{FF2B5EF4-FFF2-40B4-BE49-F238E27FC236}">
                  <a16:creationId xmlns:a16="http://schemas.microsoft.com/office/drawing/2014/main" id="{4ACD5BE8-1120-4338-868C-5EE51026F6E9}"/>
                </a:ext>
              </a:extLst>
            </p:cNvPr>
            <p:cNvSpPr/>
            <p:nvPr/>
          </p:nvSpPr>
          <p:spPr>
            <a:xfrm>
              <a:off x="4688745" y="3927576"/>
              <a:ext cx="153276" cy="153276"/>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接點 14" descr="PLACEHOLDER">
              <a:extLst>
                <a:ext uri="{FF2B5EF4-FFF2-40B4-BE49-F238E27FC236}">
                  <a16:creationId xmlns:a16="http://schemas.microsoft.com/office/drawing/2014/main" id="{922257C5-693A-43F3-8B8C-74C6DF37C25F}"/>
                </a:ext>
              </a:extLst>
            </p:cNvPr>
            <p:cNvCxnSpPr/>
            <p:nvPr/>
          </p:nvCxnSpPr>
          <p:spPr>
            <a:xfrm flipV="1">
              <a:off x="2733575" y="2062930"/>
              <a:ext cx="0" cy="38319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16" name="箭號: 圓形 15" descr="PLACEHOLDER">
              <a:extLst>
                <a:ext uri="{FF2B5EF4-FFF2-40B4-BE49-F238E27FC236}">
                  <a16:creationId xmlns:a16="http://schemas.microsoft.com/office/drawing/2014/main" id="{E88048A8-3251-4A40-97D1-36F85D364E70}"/>
                </a:ext>
              </a:extLst>
            </p:cNvPr>
            <p:cNvSpPr/>
            <p:nvPr/>
          </p:nvSpPr>
          <p:spPr>
            <a:xfrm>
              <a:off x="2541980" y="1794698"/>
              <a:ext cx="383190" cy="383189"/>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606" name="群組 605">
            <a:extLst>
              <a:ext uri="{FF2B5EF4-FFF2-40B4-BE49-F238E27FC236}">
                <a16:creationId xmlns:a16="http://schemas.microsoft.com/office/drawing/2014/main" id="{09D949F2-8B8D-6FD4-3C49-091902824D3E}"/>
              </a:ext>
            </a:extLst>
          </p:cNvPr>
          <p:cNvGrpSpPr/>
          <p:nvPr/>
        </p:nvGrpSpPr>
        <p:grpSpPr>
          <a:xfrm>
            <a:off x="7542929" y="3200712"/>
            <a:ext cx="3091775" cy="2185982"/>
            <a:chOff x="7542929" y="3200712"/>
            <a:chExt cx="3091775" cy="2185982"/>
          </a:xfrm>
        </p:grpSpPr>
        <p:grpSp>
          <p:nvGrpSpPr>
            <p:cNvPr id="54" name="群組 53">
              <a:extLst>
                <a:ext uri="{FF2B5EF4-FFF2-40B4-BE49-F238E27FC236}">
                  <a16:creationId xmlns:a16="http://schemas.microsoft.com/office/drawing/2014/main" id="{CDB16F22-BC61-AD95-AA12-43B7FE78533E}"/>
                </a:ext>
              </a:extLst>
            </p:cNvPr>
            <p:cNvGrpSpPr/>
            <p:nvPr/>
          </p:nvGrpSpPr>
          <p:grpSpPr>
            <a:xfrm>
              <a:off x="7542929" y="4293704"/>
              <a:ext cx="1545887" cy="1092990"/>
              <a:chOff x="7542929" y="2614618"/>
              <a:chExt cx="3920728" cy="2772076"/>
            </a:xfrm>
          </p:grpSpPr>
          <p:grpSp>
            <p:nvGrpSpPr>
              <p:cNvPr id="55" name="群組 54">
                <a:extLst>
                  <a:ext uri="{FF2B5EF4-FFF2-40B4-BE49-F238E27FC236}">
                    <a16:creationId xmlns:a16="http://schemas.microsoft.com/office/drawing/2014/main" id="{DB287392-C9E6-1746-4DF8-523280F441BC}"/>
                  </a:ext>
                </a:extLst>
              </p:cNvPr>
              <p:cNvGrpSpPr/>
              <p:nvPr/>
            </p:nvGrpSpPr>
            <p:grpSpPr>
              <a:xfrm>
                <a:off x="7542929" y="4000656"/>
                <a:ext cx="1960364" cy="1386038"/>
                <a:chOff x="7542929" y="4000656"/>
                <a:chExt cx="1960364" cy="1386038"/>
              </a:xfrm>
            </p:grpSpPr>
            <p:sp>
              <p:nvSpPr>
                <p:cNvPr id="576" name="等腰三角形 575">
                  <a:extLst>
                    <a:ext uri="{FF2B5EF4-FFF2-40B4-BE49-F238E27FC236}">
                      <a16:creationId xmlns:a16="http://schemas.microsoft.com/office/drawing/2014/main" id="{F4314174-23D9-1266-498B-F499952857C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7" name="等腰三角形 576">
                  <a:extLst>
                    <a:ext uri="{FF2B5EF4-FFF2-40B4-BE49-F238E27FC236}">
                      <a16:creationId xmlns:a16="http://schemas.microsoft.com/office/drawing/2014/main" id="{D3D7D29C-FA3C-548A-2B2F-C44CD053841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8BB800EC-CF0A-9930-EB27-AFBADAB8383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6" name="群組 55">
                <a:extLst>
                  <a:ext uri="{FF2B5EF4-FFF2-40B4-BE49-F238E27FC236}">
                    <a16:creationId xmlns:a16="http://schemas.microsoft.com/office/drawing/2014/main" id="{4DF19354-E746-32AC-B65F-81E46EAF0E59}"/>
                  </a:ext>
                </a:extLst>
              </p:cNvPr>
              <p:cNvGrpSpPr/>
              <p:nvPr/>
            </p:nvGrpSpPr>
            <p:grpSpPr>
              <a:xfrm>
                <a:off x="8872625" y="2614618"/>
                <a:ext cx="1960364" cy="1386038"/>
                <a:chOff x="7542929" y="4000656"/>
                <a:chExt cx="1960364" cy="1386038"/>
              </a:xfrm>
            </p:grpSpPr>
            <p:sp>
              <p:nvSpPr>
                <p:cNvPr id="61" name="等腰三角形 60">
                  <a:extLst>
                    <a:ext uri="{FF2B5EF4-FFF2-40B4-BE49-F238E27FC236}">
                      <a16:creationId xmlns:a16="http://schemas.microsoft.com/office/drawing/2014/main" id="{01FA20F6-8FE7-EF15-9DAB-5015D5C29FF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F98442E3-B7A7-CE13-1148-0304EBECCB8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 name="等腰三角形 62">
                  <a:extLst>
                    <a:ext uri="{FF2B5EF4-FFF2-40B4-BE49-F238E27FC236}">
                      <a16:creationId xmlns:a16="http://schemas.microsoft.com/office/drawing/2014/main" id="{7E248B85-9753-4C42-457F-1E02355E7C2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7" name="群組 56">
                <a:extLst>
                  <a:ext uri="{FF2B5EF4-FFF2-40B4-BE49-F238E27FC236}">
                    <a16:creationId xmlns:a16="http://schemas.microsoft.com/office/drawing/2014/main" id="{409F08E0-6C6C-897B-7C72-E9CB5FC2F1AC}"/>
                  </a:ext>
                </a:extLst>
              </p:cNvPr>
              <p:cNvGrpSpPr/>
              <p:nvPr/>
            </p:nvGrpSpPr>
            <p:grpSpPr>
              <a:xfrm>
                <a:off x="9503293" y="4000656"/>
                <a:ext cx="1960364" cy="1386038"/>
                <a:chOff x="7542929" y="4000656"/>
                <a:chExt cx="1960364" cy="1386038"/>
              </a:xfrm>
            </p:grpSpPr>
            <p:sp>
              <p:nvSpPr>
                <p:cNvPr id="58" name="等腰三角形 57">
                  <a:extLst>
                    <a:ext uri="{FF2B5EF4-FFF2-40B4-BE49-F238E27FC236}">
                      <a16:creationId xmlns:a16="http://schemas.microsoft.com/office/drawing/2014/main" id="{1234D69C-276C-13FD-EC3D-EAFFB63B19F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 name="等腰三角形 58">
                  <a:extLst>
                    <a:ext uri="{FF2B5EF4-FFF2-40B4-BE49-F238E27FC236}">
                      <a16:creationId xmlns:a16="http://schemas.microsoft.com/office/drawing/2014/main" id="{17C631E3-E6DF-310E-5C2D-39B28FEE0AA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 name="等腰三角形 59">
                  <a:extLst>
                    <a:ext uri="{FF2B5EF4-FFF2-40B4-BE49-F238E27FC236}">
                      <a16:creationId xmlns:a16="http://schemas.microsoft.com/office/drawing/2014/main" id="{D7028344-8230-AC45-33BC-EA9F1EC1C55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79" name="群組 578">
              <a:extLst>
                <a:ext uri="{FF2B5EF4-FFF2-40B4-BE49-F238E27FC236}">
                  <a16:creationId xmlns:a16="http://schemas.microsoft.com/office/drawing/2014/main" id="{217D140B-0BCC-B942-570D-DB79AD9614A3}"/>
                </a:ext>
              </a:extLst>
            </p:cNvPr>
            <p:cNvGrpSpPr/>
            <p:nvPr/>
          </p:nvGrpSpPr>
          <p:grpSpPr>
            <a:xfrm>
              <a:off x="8591489" y="3200712"/>
              <a:ext cx="1545887" cy="1092990"/>
              <a:chOff x="7542929" y="2614618"/>
              <a:chExt cx="3920728" cy="2772076"/>
            </a:xfrm>
          </p:grpSpPr>
          <p:grpSp>
            <p:nvGrpSpPr>
              <p:cNvPr id="580" name="群組 579">
                <a:extLst>
                  <a:ext uri="{FF2B5EF4-FFF2-40B4-BE49-F238E27FC236}">
                    <a16:creationId xmlns:a16="http://schemas.microsoft.com/office/drawing/2014/main" id="{C4839719-F3DE-D6F4-DE63-7DE2CFD36D8D}"/>
                  </a:ext>
                </a:extLst>
              </p:cNvPr>
              <p:cNvGrpSpPr/>
              <p:nvPr/>
            </p:nvGrpSpPr>
            <p:grpSpPr>
              <a:xfrm>
                <a:off x="7542929" y="4000656"/>
                <a:ext cx="1960364" cy="1386038"/>
                <a:chOff x="7542929" y="4000656"/>
                <a:chExt cx="1960364" cy="1386038"/>
              </a:xfrm>
            </p:grpSpPr>
            <p:sp>
              <p:nvSpPr>
                <p:cNvPr id="589" name="等腰三角形 588">
                  <a:extLst>
                    <a:ext uri="{FF2B5EF4-FFF2-40B4-BE49-F238E27FC236}">
                      <a16:creationId xmlns:a16="http://schemas.microsoft.com/office/drawing/2014/main" id="{FB802232-8BE7-55D3-ECD1-AD9109128FC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0" name="等腰三角形 589">
                  <a:extLst>
                    <a:ext uri="{FF2B5EF4-FFF2-40B4-BE49-F238E27FC236}">
                      <a16:creationId xmlns:a16="http://schemas.microsoft.com/office/drawing/2014/main" id="{E1089898-1B38-6271-BC89-FFF11A86C10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1" name="等腰三角形 590">
                  <a:extLst>
                    <a:ext uri="{FF2B5EF4-FFF2-40B4-BE49-F238E27FC236}">
                      <a16:creationId xmlns:a16="http://schemas.microsoft.com/office/drawing/2014/main" id="{6D4D010E-7285-5A63-1E3A-D48A9D8DACE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1" name="群組 580">
                <a:extLst>
                  <a:ext uri="{FF2B5EF4-FFF2-40B4-BE49-F238E27FC236}">
                    <a16:creationId xmlns:a16="http://schemas.microsoft.com/office/drawing/2014/main" id="{C6472742-28D1-751A-CF64-EF383F31452B}"/>
                  </a:ext>
                </a:extLst>
              </p:cNvPr>
              <p:cNvGrpSpPr/>
              <p:nvPr/>
            </p:nvGrpSpPr>
            <p:grpSpPr>
              <a:xfrm>
                <a:off x="8872625" y="2614618"/>
                <a:ext cx="1960364" cy="1386038"/>
                <a:chOff x="7542929" y="4000656"/>
                <a:chExt cx="1960364" cy="1386038"/>
              </a:xfrm>
            </p:grpSpPr>
            <p:sp>
              <p:nvSpPr>
                <p:cNvPr id="586" name="等腰三角形 585">
                  <a:extLst>
                    <a:ext uri="{FF2B5EF4-FFF2-40B4-BE49-F238E27FC236}">
                      <a16:creationId xmlns:a16="http://schemas.microsoft.com/office/drawing/2014/main" id="{F39117CE-F15F-D15A-5CFA-3BCF9669CAA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7" name="等腰三角形 586">
                  <a:extLst>
                    <a:ext uri="{FF2B5EF4-FFF2-40B4-BE49-F238E27FC236}">
                      <a16:creationId xmlns:a16="http://schemas.microsoft.com/office/drawing/2014/main" id="{288ACB20-29B7-734C-BBBC-04460A855DD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8" name="等腰三角形 587">
                  <a:extLst>
                    <a:ext uri="{FF2B5EF4-FFF2-40B4-BE49-F238E27FC236}">
                      <a16:creationId xmlns:a16="http://schemas.microsoft.com/office/drawing/2014/main" id="{1995AEC8-4B01-2B38-F22E-80525FDBC90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2" name="群組 581">
                <a:extLst>
                  <a:ext uri="{FF2B5EF4-FFF2-40B4-BE49-F238E27FC236}">
                    <a16:creationId xmlns:a16="http://schemas.microsoft.com/office/drawing/2014/main" id="{3EBC7678-1289-5275-6657-5AD8D931658B}"/>
                  </a:ext>
                </a:extLst>
              </p:cNvPr>
              <p:cNvGrpSpPr/>
              <p:nvPr/>
            </p:nvGrpSpPr>
            <p:grpSpPr>
              <a:xfrm>
                <a:off x="9503293" y="4000656"/>
                <a:ext cx="1960364" cy="1386038"/>
                <a:chOff x="7542929" y="4000656"/>
                <a:chExt cx="1960364" cy="1386038"/>
              </a:xfrm>
            </p:grpSpPr>
            <p:sp>
              <p:nvSpPr>
                <p:cNvPr id="583" name="等腰三角形 582">
                  <a:extLst>
                    <a:ext uri="{FF2B5EF4-FFF2-40B4-BE49-F238E27FC236}">
                      <a16:creationId xmlns:a16="http://schemas.microsoft.com/office/drawing/2014/main" id="{76C5E65D-C248-2525-D1C9-F718E6D0527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4" name="等腰三角形 583">
                  <a:extLst>
                    <a:ext uri="{FF2B5EF4-FFF2-40B4-BE49-F238E27FC236}">
                      <a16:creationId xmlns:a16="http://schemas.microsoft.com/office/drawing/2014/main" id="{DE5ABF20-6C89-17D1-03A0-990FD0EDE4A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5" name="等腰三角形 584">
                  <a:extLst>
                    <a:ext uri="{FF2B5EF4-FFF2-40B4-BE49-F238E27FC236}">
                      <a16:creationId xmlns:a16="http://schemas.microsoft.com/office/drawing/2014/main" id="{EC40AC84-EA53-DF64-20C8-B6C88BCB8D4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92" name="群組 591">
              <a:extLst>
                <a:ext uri="{FF2B5EF4-FFF2-40B4-BE49-F238E27FC236}">
                  <a16:creationId xmlns:a16="http://schemas.microsoft.com/office/drawing/2014/main" id="{10D701D7-5C2B-E709-E68F-1D694AF9053E}"/>
                </a:ext>
              </a:extLst>
            </p:cNvPr>
            <p:cNvGrpSpPr/>
            <p:nvPr/>
          </p:nvGrpSpPr>
          <p:grpSpPr>
            <a:xfrm>
              <a:off x="9088817" y="4293704"/>
              <a:ext cx="1545887" cy="1092990"/>
              <a:chOff x="7542929" y="2614618"/>
              <a:chExt cx="3920728" cy="2772076"/>
            </a:xfrm>
          </p:grpSpPr>
          <p:grpSp>
            <p:nvGrpSpPr>
              <p:cNvPr id="593" name="群組 592">
                <a:extLst>
                  <a:ext uri="{FF2B5EF4-FFF2-40B4-BE49-F238E27FC236}">
                    <a16:creationId xmlns:a16="http://schemas.microsoft.com/office/drawing/2014/main" id="{21C46836-B9E0-8CD7-D24E-2513FB901289}"/>
                  </a:ext>
                </a:extLst>
              </p:cNvPr>
              <p:cNvGrpSpPr/>
              <p:nvPr/>
            </p:nvGrpSpPr>
            <p:grpSpPr>
              <a:xfrm>
                <a:off x="7542929" y="4000656"/>
                <a:ext cx="1960364" cy="1386038"/>
                <a:chOff x="7542929" y="4000656"/>
                <a:chExt cx="1960364" cy="1386038"/>
              </a:xfrm>
            </p:grpSpPr>
            <p:sp>
              <p:nvSpPr>
                <p:cNvPr id="602" name="等腰三角形 601">
                  <a:extLst>
                    <a:ext uri="{FF2B5EF4-FFF2-40B4-BE49-F238E27FC236}">
                      <a16:creationId xmlns:a16="http://schemas.microsoft.com/office/drawing/2014/main" id="{9FFDCA48-ACA1-E499-AE14-F6A320ADF99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3" name="等腰三角形 602">
                  <a:extLst>
                    <a:ext uri="{FF2B5EF4-FFF2-40B4-BE49-F238E27FC236}">
                      <a16:creationId xmlns:a16="http://schemas.microsoft.com/office/drawing/2014/main" id="{DA2F2E79-D5CB-1626-4871-5E72FA9D3AB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5" name="等腰三角形 604">
                  <a:extLst>
                    <a:ext uri="{FF2B5EF4-FFF2-40B4-BE49-F238E27FC236}">
                      <a16:creationId xmlns:a16="http://schemas.microsoft.com/office/drawing/2014/main" id="{66CD0288-9565-60DE-8BE3-D9060717E76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4" name="群組 593">
                <a:extLst>
                  <a:ext uri="{FF2B5EF4-FFF2-40B4-BE49-F238E27FC236}">
                    <a16:creationId xmlns:a16="http://schemas.microsoft.com/office/drawing/2014/main" id="{6EA4FB5A-C4B5-FEC6-B360-6E1900646775}"/>
                  </a:ext>
                </a:extLst>
              </p:cNvPr>
              <p:cNvGrpSpPr/>
              <p:nvPr/>
            </p:nvGrpSpPr>
            <p:grpSpPr>
              <a:xfrm>
                <a:off x="8872625" y="2614618"/>
                <a:ext cx="1960364" cy="1386038"/>
                <a:chOff x="7542929" y="4000656"/>
                <a:chExt cx="1960364" cy="1386038"/>
              </a:xfrm>
            </p:grpSpPr>
            <p:sp>
              <p:nvSpPr>
                <p:cNvPr id="599" name="等腰三角形 598">
                  <a:extLst>
                    <a:ext uri="{FF2B5EF4-FFF2-40B4-BE49-F238E27FC236}">
                      <a16:creationId xmlns:a16="http://schemas.microsoft.com/office/drawing/2014/main" id="{0FD31586-EAA7-5C9F-76A1-B1A165092D2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0" name="等腰三角形 599">
                  <a:extLst>
                    <a:ext uri="{FF2B5EF4-FFF2-40B4-BE49-F238E27FC236}">
                      <a16:creationId xmlns:a16="http://schemas.microsoft.com/office/drawing/2014/main" id="{81E7864D-8D0B-0AC5-BC3C-B9363488755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1" name="等腰三角形 600">
                  <a:extLst>
                    <a:ext uri="{FF2B5EF4-FFF2-40B4-BE49-F238E27FC236}">
                      <a16:creationId xmlns:a16="http://schemas.microsoft.com/office/drawing/2014/main" id="{DD3A4C30-AB8F-913B-E29B-D702FF404B4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5" name="群組 594">
                <a:extLst>
                  <a:ext uri="{FF2B5EF4-FFF2-40B4-BE49-F238E27FC236}">
                    <a16:creationId xmlns:a16="http://schemas.microsoft.com/office/drawing/2014/main" id="{E27AF277-6ABB-6E41-FF9B-A91CEDCB2A76}"/>
                  </a:ext>
                </a:extLst>
              </p:cNvPr>
              <p:cNvGrpSpPr/>
              <p:nvPr/>
            </p:nvGrpSpPr>
            <p:grpSpPr>
              <a:xfrm>
                <a:off x="9503293" y="4000656"/>
                <a:ext cx="1960364" cy="1386038"/>
                <a:chOff x="7542929" y="4000656"/>
                <a:chExt cx="1960364" cy="1386038"/>
              </a:xfrm>
            </p:grpSpPr>
            <p:sp>
              <p:nvSpPr>
                <p:cNvPr id="596" name="等腰三角形 595">
                  <a:extLst>
                    <a:ext uri="{FF2B5EF4-FFF2-40B4-BE49-F238E27FC236}">
                      <a16:creationId xmlns:a16="http://schemas.microsoft.com/office/drawing/2014/main" id="{4733C6C7-7260-99B7-6B8E-BE999331EAA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7" name="等腰三角形 596">
                  <a:extLst>
                    <a:ext uri="{FF2B5EF4-FFF2-40B4-BE49-F238E27FC236}">
                      <a16:creationId xmlns:a16="http://schemas.microsoft.com/office/drawing/2014/main" id="{63B39520-368F-6666-2A62-029A2DD9AFA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8" name="等腰三角形 597">
                  <a:extLst>
                    <a:ext uri="{FF2B5EF4-FFF2-40B4-BE49-F238E27FC236}">
                      <a16:creationId xmlns:a16="http://schemas.microsoft.com/office/drawing/2014/main" id="{E8658604-B111-5FF2-BB90-8A373C76FF8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spTree>
    <p:custDataLst>
      <p:tags r:id="rId1"/>
    </p:custDataLst>
    <p:extLst>
      <p:ext uri="{BB962C8B-B14F-4D97-AF65-F5344CB8AC3E}">
        <p14:creationId xmlns:p14="http://schemas.microsoft.com/office/powerpoint/2010/main" val="2153220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52" name="组合 51">
            <a:extLst>
              <a:ext uri="{FF2B5EF4-FFF2-40B4-BE49-F238E27FC236}">
                <a16:creationId xmlns:a16="http://schemas.microsoft.com/office/drawing/2014/main" id="{56D819F5-A967-4B45-A037-D85A95D78FC8}"/>
              </a:ext>
            </a:extLst>
          </p:cNvPr>
          <p:cNvGrpSpPr/>
          <p:nvPr/>
        </p:nvGrpSpPr>
        <p:grpSpPr>
          <a:xfrm>
            <a:off x="855045" y="3940839"/>
            <a:ext cx="1968166" cy="1391554"/>
            <a:chOff x="855044" y="2676034"/>
            <a:chExt cx="3757063" cy="2656359"/>
          </a:xfrm>
        </p:grpSpPr>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2" name="群組 1">
            <a:extLst>
              <a:ext uri="{FF2B5EF4-FFF2-40B4-BE49-F238E27FC236}">
                <a16:creationId xmlns:a16="http://schemas.microsoft.com/office/drawing/2014/main" id="{08BB6925-9FC7-B94A-3A66-362BDD8D8DF1}"/>
              </a:ext>
            </a:extLst>
          </p:cNvPr>
          <p:cNvGrpSpPr/>
          <p:nvPr/>
        </p:nvGrpSpPr>
        <p:grpSpPr>
          <a:xfrm>
            <a:off x="7542930" y="4022786"/>
            <a:ext cx="1929062" cy="1363907"/>
            <a:chOff x="7542929" y="3200712"/>
            <a:chExt cx="3091775" cy="2185982"/>
          </a:xfrm>
        </p:grpSpPr>
        <p:grpSp>
          <p:nvGrpSpPr>
            <p:cNvPr id="6" name="群組 5">
              <a:extLst>
                <a:ext uri="{FF2B5EF4-FFF2-40B4-BE49-F238E27FC236}">
                  <a16:creationId xmlns:a16="http://schemas.microsoft.com/office/drawing/2014/main" id="{9AFEDB06-5719-2517-EE46-5D27DBD65610}"/>
                </a:ext>
              </a:extLst>
            </p:cNvPr>
            <p:cNvGrpSpPr/>
            <p:nvPr/>
          </p:nvGrpSpPr>
          <p:grpSpPr>
            <a:xfrm>
              <a:off x="7542929" y="4293704"/>
              <a:ext cx="1545887" cy="1092990"/>
              <a:chOff x="7542929" y="2614618"/>
              <a:chExt cx="3920728" cy="2772076"/>
            </a:xfrm>
          </p:grpSpPr>
          <p:grpSp>
            <p:nvGrpSpPr>
              <p:cNvPr id="582" name="群組 581">
                <a:extLst>
                  <a:ext uri="{FF2B5EF4-FFF2-40B4-BE49-F238E27FC236}">
                    <a16:creationId xmlns:a16="http://schemas.microsoft.com/office/drawing/2014/main" id="{BE49C8A0-2927-7A95-B830-DCCF497FE5DB}"/>
                  </a:ext>
                </a:extLst>
              </p:cNvPr>
              <p:cNvGrpSpPr/>
              <p:nvPr/>
            </p:nvGrpSpPr>
            <p:grpSpPr>
              <a:xfrm>
                <a:off x="7542929" y="4000656"/>
                <a:ext cx="1960364" cy="1386038"/>
                <a:chOff x="7542929" y="4000656"/>
                <a:chExt cx="1960364" cy="1386038"/>
              </a:xfrm>
            </p:grpSpPr>
            <p:sp>
              <p:nvSpPr>
                <p:cNvPr id="591" name="等腰三角形 590">
                  <a:extLst>
                    <a:ext uri="{FF2B5EF4-FFF2-40B4-BE49-F238E27FC236}">
                      <a16:creationId xmlns:a16="http://schemas.microsoft.com/office/drawing/2014/main" id="{9E721AF4-DBAA-89E0-DDF1-2B70F42C3FA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2" name="等腰三角形 591">
                  <a:extLst>
                    <a:ext uri="{FF2B5EF4-FFF2-40B4-BE49-F238E27FC236}">
                      <a16:creationId xmlns:a16="http://schemas.microsoft.com/office/drawing/2014/main" id="{C4DFBBDA-5713-D687-A980-F352BF48F50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3" name="等腰三角形 592">
                  <a:extLst>
                    <a:ext uri="{FF2B5EF4-FFF2-40B4-BE49-F238E27FC236}">
                      <a16:creationId xmlns:a16="http://schemas.microsoft.com/office/drawing/2014/main" id="{053E4F9A-BFE5-E260-4978-2252F8816AE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3" name="群組 582">
                <a:extLst>
                  <a:ext uri="{FF2B5EF4-FFF2-40B4-BE49-F238E27FC236}">
                    <a16:creationId xmlns:a16="http://schemas.microsoft.com/office/drawing/2014/main" id="{38F1996A-A287-74DF-39D0-D1C52E3797AA}"/>
                  </a:ext>
                </a:extLst>
              </p:cNvPr>
              <p:cNvGrpSpPr/>
              <p:nvPr/>
            </p:nvGrpSpPr>
            <p:grpSpPr>
              <a:xfrm>
                <a:off x="8872625" y="2614618"/>
                <a:ext cx="1960364" cy="1386038"/>
                <a:chOff x="7542929" y="4000656"/>
                <a:chExt cx="1960364" cy="1386038"/>
              </a:xfrm>
            </p:grpSpPr>
            <p:sp>
              <p:nvSpPr>
                <p:cNvPr id="588" name="等腰三角形 587">
                  <a:extLst>
                    <a:ext uri="{FF2B5EF4-FFF2-40B4-BE49-F238E27FC236}">
                      <a16:creationId xmlns:a16="http://schemas.microsoft.com/office/drawing/2014/main" id="{B6A14994-18D4-4B87-2724-B361233F3A6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9" name="等腰三角形 588">
                  <a:extLst>
                    <a:ext uri="{FF2B5EF4-FFF2-40B4-BE49-F238E27FC236}">
                      <a16:creationId xmlns:a16="http://schemas.microsoft.com/office/drawing/2014/main" id="{17B38971-A8DD-6DD0-CB68-33C8B12A391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0" name="等腰三角形 589">
                  <a:extLst>
                    <a:ext uri="{FF2B5EF4-FFF2-40B4-BE49-F238E27FC236}">
                      <a16:creationId xmlns:a16="http://schemas.microsoft.com/office/drawing/2014/main" id="{8DF99647-DE04-8578-3B39-3306B2C445B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4" name="群組 583">
                <a:extLst>
                  <a:ext uri="{FF2B5EF4-FFF2-40B4-BE49-F238E27FC236}">
                    <a16:creationId xmlns:a16="http://schemas.microsoft.com/office/drawing/2014/main" id="{EB685AEC-73CC-923D-70B4-390A23AA2E4A}"/>
                  </a:ext>
                </a:extLst>
              </p:cNvPr>
              <p:cNvGrpSpPr/>
              <p:nvPr/>
            </p:nvGrpSpPr>
            <p:grpSpPr>
              <a:xfrm>
                <a:off x="9503293" y="4000656"/>
                <a:ext cx="1960364" cy="1386038"/>
                <a:chOff x="7542929" y="4000656"/>
                <a:chExt cx="1960364" cy="1386038"/>
              </a:xfrm>
            </p:grpSpPr>
            <p:sp>
              <p:nvSpPr>
                <p:cNvPr id="585" name="等腰三角形 584">
                  <a:extLst>
                    <a:ext uri="{FF2B5EF4-FFF2-40B4-BE49-F238E27FC236}">
                      <a16:creationId xmlns:a16="http://schemas.microsoft.com/office/drawing/2014/main" id="{4FC5ABFC-E9E2-0A17-3AF4-FC3CE1D877A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6" name="等腰三角形 585">
                  <a:extLst>
                    <a:ext uri="{FF2B5EF4-FFF2-40B4-BE49-F238E27FC236}">
                      <a16:creationId xmlns:a16="http://schemas.microsoft.com/office/drawing/2014/main" id="{EFBFD1B7-DDBC-6AB6-6961-C54611B5B8C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7" name="等腰三角形 586">
                  <a:extLst>
                    <a:ext uri="{FF2B5EF4-FFF2-40B4-BE49-F238E27FC236}">
                      <a16:creationId xmlns:a16="http://schemas.microsoft.com/office/drawing/2014/main" id="{2EE32621-94D3-B22A-BDC2-EA5D9F27029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 name="群組 7">
              <a:extLst>
                <a:ext uri="{FF2B5EF4-FFF2-40B4-BE49-F238E27FC236}">
                  <a16:creationId xmlns:a16="http://schemas.microsoft.com/office/drawing/2014/main" id="{292922FA-1986-E20E-06DC-282E6AB1C9BE}"/>
                </a:ext>
              </a:extLst>
            </p:cNvPr>
            <p:cNvGrpSpPr/>
            <p:nvPr/>
          </p:nvGrpSpPr>
          <p:grpSpPr>
            <a:xfrm>
              <a:off x="8591489" y="3200712"/>
              <a:ext cx="1545887" cy="1092990"/>
              <a:chOff x="7542929" y="2614618"/>
              <a:chExt cx="3920728" cy="2772076"/>
            </a:xfrm>
          </p:grpSpPr>
          <p:grpSp>
            <p:nvGrpSpPr>
              <p:cNvPr id="58" name="群組 57">
                <a:extLst>
                  <a:ext uri="{FF2B5EF4-FFF2-40B4-BE49-F238E27FC236}">
                    <a16:creationId xmlns:a16="http://schemas.microsoft.com/office/drawing/2014/main" id="{DCB22F6E-B0DB-8663-0F57-A6EEB75DA077}"/>
                  </a:ext>
                </a:extLst>
              </p:cNvPr>
              <p:cNvGrpSpPr/>
              <p:nvPr/>
            </p:nvGrpSpPr>
            <p:grpSpPr>
              <a:xfrm>
                <a:off x="7542929" y="4000656"/>
                <a:ext cx="1960364" cy="1386038"/>
                <a:chOff x="7542929" y="4000656"/>
                <a:chExt cx="1960364" cy="1386038"/>
              </a:xfrm>
            </p:grpSpPr>
            <p:sp>
              <p:nvSpPr>
                <p:cNvPr id="579" name="等腰三角形 578">
                  <a:extLst>
                    <a:ext uri="{FF2B5EF4-FFF2-40B4-BE49-F238E27FC236}">
                      <a16:creationId xmlns:a16="http://schemas.microsoft.com/office/drawing/2014/main" id="{1D674E72-08FA-73E1-3169-49B1E2A4C54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0" name="等腰三角形 579">
                  <a:extLst>
                    <a:ext uri="{FF2B5EF4-FFF2-40B4-BE49-F238E27FC236}">
                      <a16:creationId xmlns:a16="http://schemas.microsoft.com/office/drawing/2014/main" id="{267373D3-8068-1F88-EA7D-2AD95792535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1" name="等腰三角形 580">
                  <a:extLst>
                    <a:ext uri="{FF2B5EF4-FFF2-40B4-BE49-F238E27FC236}">
                      <a16:creationId xmlns:a16="http://schemas.microsoft.com/office/drawing/2014/main" id="{1482558C-91BF-6A72-B161-84DD171E545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群組 58">
                <a:extLst>
                  <a:ext uri="{FF2B5EF4-FFF2-40B4-BE49-F238E27FC236}">
                    <a16:creationId xmlns:a16="http://schemas.microsoft.com/office/drawing/2014/main" id="{EA9580BA-9A73-CB6B-6254-9BB77E9625C4}"/>
                  </a:ext>
                </a:extLst>
              </p:cNvPr>
              <p:cNvGrpSpPr/>
              <p:nvPr/>
            </p:nvGrpSpPr>
            <p:grpSpPr>
              <a:xfrm>
                <a:off x="8872625" y="2614618"/>
                <a:ext cx="1960364" cy="1386038"/>
                <a:chOff x="7542929" y="4000656"/>
                <a:chExt cx="1960364" cy="1386038"/>
              </a:xfrm>
            </p:grpSpPr>
            <p:sp>
              <p:nvSpPr>
                <p:cNvPr id="576" name="等腰三角形 575">
                  <a:extLst>
                    <a:ext uri="{FF2B5EF4-FFF2-40B4-BE49-F238E27FC236}">
                      <a16:creationId xmlns:a16="http://schemas.microsoft.com/office/drawing/2014/main" id="{3A9AEB52-F256-E50B-8337-C1E8FA95931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7" name="等腰三角形 576">
                  <a:extLst>
                    <a:ext uri="{FF2B5EF4-FFF2-40B4-BE49-F238E27FC236}">
                      <a16:creationId xmlns:a16="http://schemas.microsoft.com/office/drawing/2014/main" id="{FA0317AE-CE3A-6313-C5D7-E37BC6C6CDB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9344166C-E102-1C30-1656-1C162090DA7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0" name="群組 59">
                <a:extLst>
                  <a:ext uri="{FF2B5EF4-FFF2-40B4-BE49-F238E27FC236}">
                    <a16:creationId xmlns:a16="http://schemas.microsoft.com/office/drawing/2014/main" id="{8D1755DB-AFDB-5809-79AC-3E43DA7BB100}"/>
                  </a:ext>
                </a:extLst>
              </p:cNvPr>
              <p:cNvGrpSpPr/>
              <p:nvPr/>
            </p:nvGrpSpPr>
            <p:grpSpPr>
              <a:xfrm>
                <a:off x="9503293" y="4000656"/>
                <a:ext cx="1960364" cy="1386038"/>
                <a:chOff x="7542929" y="4000656"/>
                <a:chExt cx="1960364" cy="1386038"/>
              </a:xfrm>
            </p:grpSpPr>
            <p:sp>
              <p:nvSpPr>
                <p:cNvPr id="61" name="等腰三角形 60">
                  <a:extLst>
                    <a:ext uri="{FF2B5EF4-FFF2-40B4-BE49-F238E27FC236}">
                      <a16:creationId xmlns:a16="http://schemas.microsoft.com/office/drawing/2014/main" id="{9EF54A3B-F49F-D91D-B23D-4F38B26F077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F51BD87F-01C3-35B1-64AF-AEC3808E4F7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 name="等腰三角形 62">
                  <a:extLst>
                    <a:ext uri="{FF2B5EF4-FFF2-40B4-BE49-F238E27FC236}">
                      <a16:creationId xmlns:a16="http://schemas.microsoft.com/office/drawing/2014/main" id="{B7ACD9AF-620B-F389-253D-99353A79B82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 name="群組 8">
              <a:extLst>
                <a:ext uri="{FF2B5EF4-FFF2-40B4-BE49-F238E27FC236}">
                  <a16:creationId xmlns:a16="http://schemas.microsoft.com/office/drawing/2014/main" id="{86FF96A5-0290-C495-73D7-DB956D634D2A}"/>
                </a:ext>
              </a:extLst>
            </p:cNvPr>
            <p:cNvGrpSpPr/>
            <p:nvPr/>
          </p:nvGrpSpPr>
          <p:grpSpPr>
            <a:xfrm>
              <a:off x="9088817" y="4293704"/>
              <a:ext cx="1545887" cy="1092990"/>
              <a:chOff x="7542929" y="2614618"/>
              <a:chExt cx="3920728" cy="2772076"/>
            </a:xfrm>
          </p:grpSpPr>
          <p:grpSp>
            <p:nvGrpSpPr>
              <p:cNvPr id="10" name="群組 9">
                <a:extLst>
                  <a:ext uri="{FF2B5EF4-FFF2-40B4-BE49-F238E27FC236}">
                    <a16:creationId xmlns:a16="http://schemas.microsoft.com/office/drawing/2014/main" id="{FE1E2EB0-7890-FA9B-8BE5-04EDE00C3533}"/>
                  </a:ext>
                </a:extLst>
              </p:cNvPr>
              <p:cNvGrpSpPr/>
              <p:nvPr/>
            </p:nvGrpSpPr>
            <p:grpSpPr>
              <a:xfrm>
                <a:off x="7542929" y="4000656"/>
                <a:ext cx="1960364" cy="1386038"/>
                <a:chOff x="7542929" y="4000656"/>
                <a:chExt cx="1960364" cy="1386038"/>
              </a:xfrm>
            </p:grpSpPr>
            <p:sp>
              <p:nvSpPr>
                <p:cNvPr id="55" name="等腰三角形 54">
                  <a:extLst>
                    <a:ext uri="{FF2B5EF4-FFF2-40B4-BE49-F238E27FC236}">
                      <a16:creationId xmlns:a16="http://schemas.microsoft.com/office/drawing/2014/main" id="{9D2457AF-5EB6-F0D7-6506-1B2B05F3F66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6" name="等腰三角形 55">
                  <a:extLst>
                    <a:ext uri="{FF2B5EF4-FFF2-40B4-BE49-F238E27FC236}">
                      <a16:creationId xmlns:a16="http://schemas.microsoft.com/office/drawing/2014/main" id="{AF3C3C18-3268-A3FD-12D1-359ECC1A03C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 name="等腰三角形 56">
                  <a:extLst>
                    <a:ext uri="{FF2B5EF4-FFF2-40B4-BE49-F238E27FC236}">
                      <a16:creationId xmlns:a16="http://schemas.microsoft.com/office/drawing/2014/main" id="{F0D3783A-8014-6275-8BD3-F223AA328FE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 name="群組 10">
                <a:extLst>
                  <a:ext uri="{FF2B5EF4-FFF2-40B4-BE49-F238E27FC236}">
                    <a16:creationId xmlns:a16="http://schemas.microsoft.com/office/drawing/2014/main" id="{8EEC9B30-5592-64FD-E57B-AD7F435A0110}"/>
                  </a:ext>
                </a:extLst>
              </p:cNvPr>
              <p:cNvGrpSpPr/>
              <p:nvPr/>
            </p:nvGrpSpPr>
            <p:grpSpPr>
              <a:xfrm>
                <a:off x="8872625" y="2614618"/>
                <a:ext cx="1960364" cy="1386038"/>
                <a:chOff x="7542929" y="4000656"/>
                <a:chExt cx="1960364" cy="1386038"/>
              </a:xfrm>
            </p:grpSpPr>
            <p:sp>
              <p:nvSpPr>
                <p:cNvPr id="16" name="等腰三角形 15">
                  <a:extLst>
                    <a:ext uri="{FF2B5EF4-FFF2-40B4-BE49-F238E27FC236}">
                      <a16:creationId xmlns:a16="http://schemas.microsoft.com/office/drawing/2014/main" id="{FFD05788-7FC3-8ED9-D99C-1F635951982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3" name="等腰三角形 52">
                  <a:extLst>
                    <a:ext uri="{FF2B5EF4-FFF2-40B4-BE49-F238E27FC236}">
                      <a16:creationId xmlns:a16="http://schemas.microsoft.com/office/drawing/2014/main" id="{D95AB939-8673-6F00-2531-2B26DA9A52E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4" name="等腰三角形 53">
                  <a:extLst>
                    <a:ext uri="{FF2B5EF4-FFF2-40B4-BE49-F238E27FC236}">
                      <a16:creationId xmlns:a16="http://schemas.microsoft.com/office/drawing/2014/main" id="{3EB6A1CB-9387-47A2-FA8F-FACA427D1E6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 name="群組 11">
                <a:extLst>
                  <a:ext uri="{FF2B5EF4-FFF2-40B4-BE49-F238E27FC236}">
                    <a16:creationId xmlns:a16="http://schemas.microsoft.com/office/drawing/2014/main" id="{31B5614B-A4DB-7773-3C74-D91B43D21892}"/>
                  </a:ext>
                </a:extLst>
              </p:cNvPr>
              <p:cNvGrpSpPr/>
              <p:nvPr/>
            </p:nvGrpSpPr>
            <p:grpSpPr>
              <a:xfrm>
                <a:off x="9503293" y="4000656"/>
                <a:ext cx="1960364" cy="1386038"/>
                <a:chOff x="7542929" y="4000656"/>
                <a:chExt cx="1960364" cy="1386038"/>
              </a:xfrm>
            </p:grpSpPr>
            <p:sp>
              <p:nvSpPr>
                <p:cNvPr id="13" name="等腰三角形 12">
                  <a:extLst>
                    <a:ext uri="{FF2B5EF4-FFF2-40B4-BE49-F238E27FC236}">
                      <a16:creationId xmlns:a16="http://schemas.microsoft.com/office/drawing/2014/main" id="{CDE66B84-5044-A9CD-841F-DE4355A80D4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 name="等腰三角形 13">
                  <a:extLst>
                    <a:ext uri="{FF2B5EF4-FFF2-40B4-BE49-F238E27FC236}">
                      <a16:creationId xmlns:a16="http://schemas.microsoft.com/office/drawing/2014/main" id="{6E2F0B09-775F-CB57-8B56-2A551EB6B00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79C2425A-FA96-D039-E0B6-B389B3DFC2E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spTree>
    <p:custDataLst>
      <p:tags r:id="rId1"/>
    </p:custDataLst>
    <p:extLst>
      <p:ext uri="{BB962C8B-B14F-4D97-AF65-F5344CB8AC3E}">
        <p14:creationId xmlns:p14="http://schemas.microsoft.com/office/powerpoint/2010/main" val="349074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52" name="组合 51">
            <a:extLst>
              <a:ext uri="{FF2B5EF4-FFF2-40B4-BE49-F238E27FC236}">
                <a16:creationId xmlns:a16="http://schemas.microsoft.com/office/drawing/2014/main" id="{56D819F5-A967-4B45-A037-D85A95D78FC8}"/>
              </a:ext>
            </a:extLst>
          </p:cNvPr>
          <p:cNvGrpSpPr/>
          <p:nvPr/>
        </p:nvGrpSpPr>
        <p:grpSpPr>
          <a:xfrm>
            <a:off x="855045" y="3940839"/>
            <a:ext cx="1968166" cy="1391554"/>
            <a:chOff x="855044" y="2676034"/>
            <a:chExt cx="3757063" cy="2656359"/>
          </a:xfrm>
        </p:grpSpPr>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53" name="组合 52">
            <a:extLst>
              <a:ext uri="{FF2B5EF4-FFF2-40B4-BE49-F238E27FC236}">
                <a16:creationId xmlns:a16="http://schemas.microsoft.com/office/drawing/2014/main" id="{80E74EF0-2ACC-4820-A360-4731ACB933D9}"/>
              </a:ext>
            </a:extLst>
          </p:cNvPr>
          <p:cNvGrpSpPr/>
          <p:nvPr/>
        </p:nvGrpSpPr>
        <p:grpSpPr>
          <a:xfrm>
            <a:off x="2318085" y="2397789"/>
            <a:ext cx="1968166" cy="1391554"/>
            <a:chOff x="855044" y="2676034"/>
            <a:chExt cx="3757063" cy="2656359"/>
          </a:xfrm>
        </p:grpSpPr>
        <p:grpSp>
          <p:nvGrpSpPr>
            <p:cNvPr id="54" name="组合 53">
              <a:extLst>
                <a:ext uri="{FF2B5EF4-FFF2-40B4-BE49-F238E27FC236}">
                  <a16:creationId xmlns:a16="http://schemas.microsoft.com/office/drawing/2014/main" id="{6611618E-9A82-4C32-8959-C1B386FAE79E}"/>
                </a:ext>
              </a:extLst>
            </p:cNvPr>
            <p:cNvGrpSpPr/>
            <p:nvPr/>
          </p:nvGrpSpPr>
          <p:grpSpPr>
            <a:xfrm>
              <a:off x="855044" y="4004214"/>
              <a:ext cx="1878531" cy="1328179"/>
              <a:chOff x="855044" y="2560318"/>
              <a:chExt cx="3920728" cy="2772076"/>
            </a:xfrm>
          </p:grpSpPr>
          <p:grpSp>
            <p:nvGrpSpPr>
              <p:cNvPr id="81" name="组合 80">
                <a:extLst>
                  <a:ext uri="{FF2B5EF4-FFF2-40B4-BE49-F238E27FC236}">
                    <a16:creationId xmlns:a16="http://schemas.microsoft.com/office/drawing/2014/main" id="{32A9F9B1-D67F-48FD-BAED-C68788256D16}"/>
                  </a:ext>
                </a:extLst>
              </p:cNvPr>
              <p:cNvGrpSpPr/>
              <p:nvPr/>
            </p:nvGrpSpPr>
            <p:grpSpPr>
              <a:xfrm>
                <a:off x="855044" y="3946356"/>
                <a:ext cx="1960364" cy="1386038"/>
                <a:chOff x="1499937" y="4109986"/>
                <a:chExt cx="1960364" cy="1386038"/>
              </a:xfrm>
            </p:grpSpPr>
            <p:sp>
              <p:nvSpPr>
                <p:cNvPr id="90" name="等腰三角形 89">
                  <a:extLst>
                    <a:ext uri="{FF2B5EF4-FFF2-40B4-BE49-F238E27FC236}">
                      <a16:creationId xmlns:a16="http://schemas.microsoft.com/office/drawing/2014/main" id="{268A7C7B-B3D3-4644-9489-4E752F1661D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 name="等腰三角形 90">
                  <a:extLst>
                    <a:ext uri="{FF2B5EF4-FFF2-40B4-BE49-F238E27FC236}">
                      <a16:creationId xmlns:a16="http://schemas.microsoft.com/office/drawing/2014/main" id="{B862DB58-16FF-453C-963B-05E34924303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2" name="等腰三角形 91">
                  <a:extLst>
                    <a:ext uri="{FF2B5EF4-FFF2-40B4-BE49-F238E27FC236}">
                      <a16:creationId xmlns:a16="http://schemas.microsoft.com/office/drawing/2014/main" id="{016436DE-B88F-405A-8ECA-4E9D237392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2" name="组合 81">
                <a:extLst>
                  <a:ext uri="{FF2B5EF4-FFF2-40B4-BE49-F238E27FC236}">
                    <a16:creationId xmlns:a16="http://schemas.microsoft.com/office/drawing/2014/main" id="{A66BFBC9-D12E-4F42-AD54-773F4FE0ACB2}"/>
                  </a:ext>
                </a:extLst>
              </p:cNvPr>
              <p:cNvGrpSpPr/>
              <p:nvPr/>
            </p:nvGrpSpPr>
            <p:grpSpPr>
              <a:xfrm>
                <a:off x="2184740" y="2560318"/>
                <a:ext cx="1960364" cy="1386038"/>
                <a:chOff x="1499937" y="4109986"/>
                <a:chExt cx="1960364" cy="1386038"/>
              </a:xfrm>
            </p:grpSpPr>
            <p:sp>
              <p:nvSpPr>
                <p:cNvPr id="87" name="等腰三角形 86">
                  <a:extLst>
                    <a:ext uri="{FF2B5EF4-FFF2-40B4-BE49-F238E27FC236}">
                      <a16:creationId xmlns:a16="http://schemas.microsoft.com/office/drawing/2014/main" id="{7DBC6676-DD93-48D9-BB0E-D5523286828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8" name="等腰三角形 87">
                  <a:extLst>
                    <a:ext uri="{FF2B5EF4-FFF2-40B4-BE49-F238E27FC236}">
                      <a16:creationId xmlns:a16="http://schemas.microsoft.com/office/drawing/2014/main" id="{6773DC6A-C872-4562-BABE-8498B33B517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 name="等腰三角形 88">
                  <a:extLst>
                    <a:ext uri="{FF2B5EF4-FFF2-40B4-BE49-F238E27FC236}">
                      <a16:creationId xmlns:a16="http://schemas.microsoft.com/office/drawing/2014/main" id="{0253459F-32D1-4F43-91AA-9FE544B82107}"/>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3" name="组合 82">
                <a:extLst>
                  <a:ext uri="{FF2B5EF4-FFF2-40B4-BE49-F238E27FC236}">
                    <a16:creationId xmlns:a16="http://schemas.microsoft.com/office/drawing/2014/main" id="{5877DA11-D19B-4267-83AB-0B96DB043166}"/>
                  </a:ext>
                </a:extLst>
              </p:cNvPr>
              <p:cNvGrpSpPr/>
              <p:nvPr/>
            </p:nvGrpSpPr>
            <p:grpSpPr>
              <a:xfrm>
                <a:off x="2815408" y="3946356"/>
                <a:ext cx="1960364" cy="1386038"/>
                <a:chOff x="1499937" y="4109986"/>
                <a:chExt cx="1960364" cy="1386038"/>
              </a:xfrm>
            </p:grpSpPr>
            <p:sp>
              <p:nvSpPr>
                <p:cNvPr id="84" name="等腰三角形 83">
                  <a:extLst>
                    <a:ext uri="{FF2B5EF4-FFF2-40B4-BE49-F238E27FC236}">
                      <a16:creationId xmlns:a16="http://schemas.microsoft.com/office/drawing/2014/main" id="{68B0DB59-6F34-4AFF-A5CF-932B9396B4F4}"/>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 name="等腰三角形 84">
                  <a:extLst>
                    <a:ext uri="{FF2B5EF4-FFF2-40B4-BE49-F238E27FC236}">
                      <a16:creationId xmlns:a16="http://schemas.microsoft.com/office/drawing/2014/main" id="{3720AB78-12C7-486C-B917-2A64FC7B0FC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 name="等腰三角形 85">
                  <a:extLst>
                    <a:ext uri="{FF2B5EF4-FFF2-40B4-BE49-F238E27FC236}">
                      <a16:creationId xmlns:a16="http://schemas.microsoft.com/office/drawing/2014/main" id="{DE203E7C-F6F6-43DF-A55D-25DCDE193042}"/>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5" name="组合 54">
              <a:extLst>
                <a:ext uri="{FF2B5EF4-FFF2-40B4-BE49-F238E27FC236}">
                  <a16:creationId xmlns:a16="http://schemas.microsoft.com/office/drawing/2014/main" id="{45A2285F-6FE5-4783-AC7E-D481A7612C76}"/>
                </a:ext>
              </a:extLst>
            </p:cNvPr>
            <p:cNvGrpSpPr/>
            <p:nvPr/>
          </p:nvGrpSpPr>
          <p:grpSpPr>
            <a:xfrm>
              <a:off x="2129234" y="2676034"/>
              <a:ext cx="1878531" cy="1328179"/>
              <a:chOff x="855044" y="2560318"/>
              <a:chExt cx="3920728" cy="2772076"/>
            </a:xfrm>
          </p:grpSpPr>
          <p:grpSp>
            <p:nvGrpSpPr>
              <p:cNvPr id="69" name="组合 68">
                <a:extLst>
                  <a:ext uri="{FF2B5EF4-FFF2-40B4-BE49-F238E27FC236}">
                    <a16:creationId xmlns:a16="http://schemas.microsoft.com/office/drawing/2014/main" id="{CC8C7402-58B3-4F4C-92CF-83AFF94629DF}"/>
                  </a:ext>
                </a:extLst>
              </p:cNvPr>
              <p:cNvGrpSpPr/>
              <p:nvPr/>
            </p:nvGrpSpPr>
            <p:grpSpPr>
              <a:xfrm>
                <a:off x="855044" y="3946356"/>
                <a:ext cx="1960364" cy="1386038"/>
                <a:chOff x="1499937" y="4109986"/>
                <a:chExt cx="1960364" cy="1386038"/>
              </a:xfrm>
            </p:grpSpPr>
            <p:sp>
              <p:nvSpPr>
                <p:cNvPr id="78" name="等腰三角形 77">
                  <a:extLst>
                    <a:ext uri="{FF2B5EF4-FFF2-40B4-BE49-F238E27FC236}">
                      <a16:creationId xmlns:a16="http://schemas.microsoft.com/office/drawing/2014/main" id="{44FD143B-473F-407F-8ED8-59C2B26577D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 name="等腰三角形 78">
                  <a:extLst>
                    <a:ext uri="{FF2B5EF4-FFF2-40B4-BE49-F238E27FC236}">
                      <a16:creationId xmlns:a16="http://schemas.microsoft.com/office/drawing/2014/main" id="{F957BD1C-CDEE-4237-8D3E-7641FADA270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0" name="等腰三角形 79">
                  <a:extLst>
                    <a:ext uri="{FF2B5EF4-FFF2-40B4-BE49-F238E27FC236}">
                      <a16:creationId xmlns:a16="http://schemas.microsoft.com/office/drawing/2014/main" id="{6955FF15-E5C7-450E-8EBE-8322A09982F2}"/>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0" name="组合 69">
                <a:extLst>
                  <a:ext uri="{FF2B5EF4-FFF2-40B4-BE49-F238E27FC236}">
                    <a16:creationId xmlns:a16="http://schemas.microsoft.com/office/drawing/2014/main" id="{FDD75DF1-5DAF-48F2-AB53-8B18FC854BE8}"/>
                  </a:ext>
                </a:extLst>
              </p:cNvPr>
              <p:cNvGrpSpPr/>
              <p:nvPr/>
            </p:nvGrpSpPr>
            <p:grpSpPr>
              <a:xfrm>
                <a:off x="2184740" y="2560318"/>
                <a:ext cx="1960364" cy="1386038"/>
                <a:chOff x="1499937" y="4109986"/>
                <a:chExt cx="1960364" cy="1386038"/>
              </a:xfrm>
            </p:grpSpPr>
            <p:sp>
              <p:nvSpPr>
                <p:cNvPr id="75" name="等腰三角形 74">
                  <a:extLst>
                    <a:ext uri="{FF2B5EF4-FFF2-40B4-BE49-F238E27FC236}">
                      <a16:creationId xmlns:a16="http://schemas.microsoft.com/office/drawing/2014/main" id="{F9DD9233-DB4D-401F-ABE7-56E93122B5C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 name="等腰三角形 75">
                  <a:extLst>
                    <a:ext uri="{FF2B5EF4-FFF2-40B4-BE49-F238E27FC236}">
                      <a16:creationId xmlns:a16="http://schemas.microsoft.com/office/drawing/2014/main" id="{3592627A-B6A1-4B72-ADCC-FC028F9FDC1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 name="等腰三角形 76">
                  <a:extLst>
                    <a:ext uri="{FF2B5EF4-FFF2-40B4-BE49-F238E27FC236}">
                      <a16:creationId xmlns:a16="http://schemas.microsoft.com/office/drawing/2014/main" id="{092BBD85-4E3F-45A5-A920-4D93B69711F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 name="组合 70">
                <a:extLst>
                  <a:ext uri="{FF2B5EF4-FFF2-40B4-BE49-F238E27FC236}">
                    <a16:creationId xmlns:a16="http://schemas.microsoft.com/office/drawing/2014/main" id="{4E0A8835-ABCE-437B-B9AE-3A5916D148DA}"/>
                  </a:ext>
                </a:extLst>
              </p:cNvPr>
              <p:cNvGrpSpPr/>
              <p:nvPr/>
            </p:nvGrpSpPr>
            <p:grpSpPr>
              <a:xfrm>
                <a:off x="2815408" y="3946356"/>
                <a:ext cx="1960364" cy="1386038"/>
                <a:chOff x="1499937" y="4109986"/>
                <a:chExt cx="1960364" cy="1386038"/>
              </a:xfrm>
            </p:grpSpPr>
            <p:sp>
              <p:nvSpPr>
                <p:cNvPr id="72" name="等腰三角形 71">
                  <a:extLst>
                    <a:ext uri="{FF2B5EF4-FFF2-40B4-BE49-F238E27FC236}">
                      <a16:creationId xmlns:a16="http://schemas.microsoft.com/office/drawing/2014/main" id="{8E4EED06-62EC-4BDA-80FC-6D39732E0EC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 name="等腰三角形 72">
                  <a:extLst>
                    <a:ext uri="{FF2B5EF4-FFF2-40B4-BE49-F238E27FC236}">
                      <a16:creationId xmlns:a16="http://schemas.microsoft.com/office/drawing/2014/main" id="{20DD0632-79B9-4021-90F8-501FE8087B6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 name="等腰三角形 73">
                  <a:extLst>
                    <a:ext uri="{FF2B5EF4-FFF2-40B4-BE49-F238E27FC236}">
                      <a16:creationId xmlns:a16="http://schemas.microsoft.com/office/drawing/2014/main" id="{5A4EDD45-69FC-43D6-97D9-068FC068FF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6" name="组合 55">
              <a:extLst>
                <a:ext uri="{FF2B5EF4-FFF2-40B4-BE49-F238E27FC236}">
                  <a16:creationId xmlns:a16="http://schemas.microsoft.com/office/drawing/2014/main" id="{DAE19D16-BBBD-45BE-9065-69B826B3E758}"/>
                </a:ext>
              </a:extLst>
            </p:cNvPr>
            <p:cNvGrpSpPr/>
            <p:nvPr/>
          </p:nvGrpSpPr>
          <p:grpSpPr>
            <a:xfrm>
              <a:off x="2733576" y="4004214"/>
              <a:ext cx="1878531" cy="1328179"/>
              <a:chOff x="855044" y="2560318"/>
              <a:chExt cx="3920728" cy="2772076"/>
            </a:xfrm>
          </p:grpSpPr>
          <p:grpSp>
            <p:nvGrpSpPr>
              <p:cNvPr id="57" name="组合 56">
                <a:extLst>
                  <a:ext uri="{FF2B5EF4-FFF2-40B4-BE49-F238E27FC236}">
                    <a16:creationId xmlns:a16="http://schemas.microsoft.com/office/drawing/2014/main" id="{7B8487D7-626E-47F3-B0EF-8C54DC9FD231}"/>
                  </a:ext>
                </a:extLst>
              </p:cNvPr>
              <p:cNvGrpSpPr/>
              <p:nvPr/>
            </p:nvGrpSpPr>
            <p:grpSpPr>
              <a:xfrm>
                <a:off x="855044" y="3946356"/>
                <a:ext cx="1960364" cy="1386038"/>
                <a:chOff x="1499937" y="4109986"/>
                <a:chExt cx="1960364" cy="1386038"/>
              </a:xfrm>
            </p:grpSpPr>
            <p:sp>
              <p:nvSpPr>
                <p:cNvPr id="66" name="等腰三角形 65">
                  <a:extLst>
                    <a:ext uri="{FF2B5EF4-FFF2-40B4-BE49-F238E27FC236}">
                      <a16:creationId xmlns:a16="http://schemas.microsoft.com/office/drawing/2014/main" id="{A49A4C26-640E-4FB4-961C-52C9AA69FF6D}"/>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 name="等腰三角形 66">
                  <a:extLst>
                    <a:ext uri="{FF2B5EF4-FFF2-40B4-BE49-F238E27FC236}">
                      <a16:creationId xmlns:a16="http://schemas.microsoft.com/office/drawing/2014/main" id="{603E2684-7D56-4392-B846-57AC6477C69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8" name="等腰三角形 67">
                  <a:extLst>
                    <a:ext uri="{FF2B5EF4-FFF2-40B4-BE49-F238E27FC236}">
                      <a16:creationId xmlns:a16="http://schemas.microsoft.com/office/drawing/2014/main" id="{FCCBCB71-DF3A-4708-A65F-1F2D73504EDF}"/>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 name="组合 57">
                <a:extLst>
                  <a:ext uri="{FF2B5EF4-FFF2-40B4-BE49-F238E27FC236}">
                    <a16:creationId xmlns:a16="http://schemas.microsoft.com/office/drawing/2014/main" id="{25431E5D-E5EB-4B26-898C-BE55D65B4B38}"/>
                  </a:ext>
                </a:extLst>
              </p:cNvPr>
              <p:cNvGrpSpPr/>
              <p:nvPr/>
            </p:nvGrpSpPr>
            <p:grpSpPr>
              <a:xfrm>
                <a:off x="2184740" y="2560318"/>
                <a:ext cx="1960364" cy="1386038"/>
                <a:chOff x="1499937" y="4109986"/>
                <a:chExt cx="1960364" cy="1386038"/>
              </a:xfrm>
            </p:grpSpPr>
            <p:sp>
              <p:nvSpPr>
                <p:cNvPr id="63" name="等腰三角形 62">
                  <a:extLst>
                    <a:ext uri="{FF2B5EF4-FFF2-40B4-BE49-F238E27FC236}">
                      <a16:creationId xmlns:a16="http://schemas.microsoft.com/office/drawing/2014/main" id="{08581312-F786-4DC9-9661-F26D7216D1F0}"/>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4" name="等腰三角形 63">
                  <a:extLst>
                    <a:ext uri="{FF2B5EF4-FFF2-40B4-BE49-F238E27FC236}">
                      <a16:creationId xmlns:a16="http://schemas.microsoft.com/office/drawing/2014/main" id="{BA81C92D-D7A2-4CA1-86F7-2E9B95A02E0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 name="等腰三角形 64">
                  <a:extLst>
                    <a:ext uri="{FF2B5EF4-FFF2-40B4-BE49-F238E27FC236}">
                      <a16:creationId xmlns:a16="http://schemas.microsoft.com/office/drawing/2014/main" id="{AF9470D5-BCDD-4BD2-B7E5-6B78F279DFCB}"/>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组合 58">
                <a:extLst>
                  <a:ext uri="{FF2B5EF4-FFF2-40B4-BE49-F238E27FC236}">
                    <a16:creationId xmlns:a16="http://schemas.microsoft.com/office/drawing/2014/main" id="{645A2F6E-8C83-42BC-A697-758930F29F3A}"/>
                  </a:ext>
                </a:extLst>
              </p:cNvPr>
              <p:cNvGrpSpPr/>
              <p:nvPr/>
            </p:nvGrpSpPr>
            <p:grpSpPr>
              <a:xfrm>
                <a:off x="2815408" y="3946356"/>
                <a:ext cx="1960364" cy="1386038"/>
                <a:chOff x="1499937" y="4109986"/>
                <a:chExt cx="1960364" cy="1386038"/>
              </a:xfrm>
            </p:grpSpPr>
            <p:sp>
              <p:nvSpPr>
                <p:cNvPr id="60" name="等腰三角形 59">
                  <a:extLst>
                    <a:ext uri="{FF2B5EF4-FFF2-40B4-BE49-F238E27FC236}">
                      <a16:creationId xmlns:a16="http://schemas.microsoft.com/office/drawing/2014/main" id="{1212C30C-07B7-4428-AA99-91E3003501B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60CCC097-FD26-4A46-AAD4-CFFFB64CDA5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407751E6-C298-4EA9-9A79-15ADDB40BE6B}"/>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93" name="组合 92">
            <a:extLst>
              <a:ext uri="{FF2B5EF4-FFF2-40B4-BE49-F238E27FC236}">
                <a16:creationId xmlns:a16="http://schemas.microsoft.com/office/drawing/2014/main" id="{ED6668A9-47E8-4EB2-8D61-4643667A9242}"/>
              </a:ext>
            </a:extLst>
          </p:cNvPr>
          <p:cNvGrpSpPr/>
          <p:nvPr/>
        </p:nvGrpSpPr>
        <p:grpSpPr>
          <a:xfrm>
            <a:off x="3003885" y="3997989"/>
            <a:ext cx="1968166" cy="1391554"/>
            <a:chOff x="855044" y="2676034"/>
            <a:chExt cx="3757063" cy="2656359"/>
          </a:xfrm>
        </p:grpSpPr>
        <p:grpSp>
          <p:nvGrpSpPr>
            <p:cNvPr id="94" name="组合 93">
              <a:extLst>
                <a:ext uri="{FF2B5EF4-FFF2-40B4-BE49-F238E27FC236}">
                  <a16:creationId xmlns:a16="http://schemas.microsoft.com/office/drawing/2014/main" id="{2CE7A269-E27D-420B-A32E-96208BE496D9}"/>
                </a:ext>
              </a:extLst>
            </p:cNvPr>
            <p:cNvGrpSpPr/>
            <p:nvPr/>
          </p:nvGrpSpPr>
          <p:grpSpPr>
            <a:xfrm>
              <a:off x="855044" y="4004214"/>
              <a:ext cx="1878531" cy="1328179"/>
              <a:chOff x="855044" y="2560318"/>
              <a:chExt cx="3920728" cy="2772076"/>
            </a:xfrm>
          </p:grpSpPr>
          <p:grpSp>
            <p:nvGrpSpPr>
              <p:cNvPr id="121" name="组合 120">
                <a:extLst>
                  <a:ext uri="{FF2B5EF4-FFF2-40B4-BE49-F238E27FC236}">
                    <a16:creationId xmlns:a16="http://schemas.microsoft.com/office/drawing/2014/main" id="{EF45DCAE-D393-4C23-9066-ED83067A158B}"/>
                  </a:ext>
                </a:extLst>
              </p:cNvPr>
              <p:cNvGrpSpPr/>
              <p:nvPr/>
            </p:nvGrpSpPr>
            <p:grpSpPr>
              <a:xfrm>
                <a:off x="855044" y="3946356"/>
                <a:ext cx="1960364" cy="1386038"/>
                <a:chOff x="1499937" y="4109986"/>
                <a:chExt cx="1960364" cy="1386038"/>
              </a:xfrm>
            </p:grpSpPr>
            <p:sp>
              <p:nvSpPr>
                <p:cNvPr id="130" name="等腰三角形 129">
                  <a:extLst>
                    <a:ext uri="{FF2B5EF4-FFF2-40B4-BE49-F238E27FC236}">
                      <a16:creationId xmlns:a16="http://schemas.microsoft.com/office/drawing/2014/main" id="{E0EF7AE6-8BCE-4699-9A64-D47ABF71C68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1" name="等腰三角形 130">
                  <a:extLst>
                    <a:ext uri="{FF2B5EF4-FFF2-40B4-BE49-F238E27FC236}">
                      <a16:creationId xmlns:a16="http://schemas.microsoft.com/office/drawing/2014/main" id="{07DA9E0E-69FD-4D45-98EA-26E40454E73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2" name="等腰三角形 131">
                  <a:extLst>
                    <a:ext uri="{FF2B5EF4-FFF2-40B4-BE49-F238E27FC236}">
                      <a16:creationId xmlns:a16="http://schemas.microsoft.com/office/drawing/2014/main" id="{B4E52224-D5D9-4619-B101-514AD044517E}"/>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2" name="组合 121">
                <a:extLst>
                  <a:ext uri="{FF2B5EF4-FFF2-40B4-BE49-F238E27FC236}">
                    <a16:creationId xmlns:a16="http://schemas.microsoft.com/office/drawing/2014/main" id="{8CC003FE-9A8B-47E5-9EF6-5568A089F280}"/>
                  </a:ext>
                </a:extLst>
              </p:cNvPr>
              <p:cNvGrpSpPr/>
              <p:nvPr/>
            </p:nvGrpSpPr>
            <p:grpSpPr>
              <a:xfrm>
                <a:off x="2184740" y="2560318"/>
                <a:ext cx="1960364" cy="1386038"/>
                <a:chOff x="1499937" y="4109986"/>
                <a:chExt cx="1960364" cy="1386038"/>
              </a:xfrm>
            </p:grpSpPr>
            <p:sp>
              <p:nvSpPr>
                <p:cNvPr id="127" name="等腰三角形 126">
                  <a:extLst>
                    <a:ext uri="{FF2B5EF4-FFF2-40B4-BE49-F238E27FC236}">
                      <a16:creationId xmlns:a16="http://schemas.microsoft.com/office/drawing/2014/main" id="{494D1EF3-507C-433B-9CA0-F2C336AABF3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8" name="等腰三角形 127">
                  <a:extLst>
                    <a:ext uri="{FF2B5EF4-FFF2-40B4-BE49-F238E27FC236}">
                      <a16:creationId xmlns:a16="http://schemas.microsoft.com/office/drawing/2014/main" id="{6ADD0179-AD3D-47CE-8EEB-5A14D35DD342}"/>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9" name="等腰三角形 128">
                  <a:extLst>
                    <a:ext uri="{FF2B5EF4-FFF2-40B4-BE49-F238E27FC236}">
                      <a16:creationId xmlns:a16="http://schemas.microsoft.com/office/drawing/2014/main" id="{E846DE11-DC34-4BC5-9C7F-58BC2D0AD4C4}"/>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3" name="组合 122">
                <a:extLst>
                  <a:ext uri="{FF2B5EF4-FFF2-40B4-BE49-F238E27FC236}">
                    <a16:creationId xmlns:a16="http://schemas.microsoft.com/office/drawing/2014/main" id="{DD1F6327-9588-44BA-8BBD-CC8CE20127A7}"/>
                  </a:ext>
                </a:extLst>
              </p:cNvPr>
              <p:cNvGrpSpPr/>
              <p:nvPr/>
            </p:nvGrpSpPr>
            <p:grpSpPr>
              <a:xfrm>
                <a:off x="2815408" y="3946356"/>
                <a:ext cx="1960364" cy="1386038"/>
                <a:chOff x="1499937" y="4109986"/>
                <a:chExt cx="1960364" cy="1386038"/>
              </a:xfrm>
            </p:grpSpPr>
            <p:sp>
              <p:nvSpPr>
                <p:cNvPr id="124" name="等腰三角形 123">
                  <a:extLst>
                    <a:ext uri="{FF2B5EF4-FFF2-40B4-BE49-F238E27FC236}">
                      <a16:creationId xmlns:a16="http://schemas.microsoft.com/office/drawing/2014/main" id="{424A910D-57A5-4C07-8381-9BF212C6FCF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5" name="等腰三角形 124">
                  <a:extLst>
                    <a:ext uri="{FF2B5EF4-FFF2-40B4-BE49-F238E27FC236}">
                      <a16:creationId xmlns:a16="http://schemas.microsoft.com/office/drawing/2014/main" id="{C8DB3858-60D8-4091-A734-E38DFE9A233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6" name="等腰三角形 125">
                  <a:extLst>
                    <a:ext uri="{FF2B5EF4-FFF2-40B4-BE49-F238E27FC236}">
                      <a16:creationId xmlns:a16="http://schemas.microsoft.com/office/drawing/2014/main" id="{C45847D4-488E-4517-99D9-3360BD87C3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5" name="组合 94">
              <a:extLst>
                <a:ext uri="{FF2B5EF4-FFF2-40B4-BE49-F238E27FC236}">
                  <a16:creationId xmlns:a16="http://schemas.microsoft.com/office/drawing/2014/main" id="{9D3798A1-D21D-42FD-8717-449AB2A68B06}"/>
                </a:ext>
              </a:extLst>
            </p:cNvPr>
            <p:cNvGrpSpPr/>
            <p:nvPr/>
          </p:nvGrpSpPr>
          <p:grpSpPr>
            <a:xfrm>
              <a:off x="2129234" y="2676034"/>
              <a:ext cx="1878531" cy="1328179"/>
              <a:chOff x="855044" y="2560318"/>
              <a:chExt cx="3920728" cy="2772076"/>
            </a:xfrm>
          </p:grpSpPr>
          <p:grpSp>
            <p:nvGrpSpPr>
              <p:cNvPr id="109" name="组合 108">
                <a:extLst>
                  <a:ext uri="{FF2B5EF4-FFF2-40B4-BE49-F238E27FC236}">
                    <a16:creationId xmlns:a16="http://schemas.microsoft.com/office/drawing/2014/main" id="{2A103359-26EB-431B-981C-E4C6D83A6DC4}"/>
                  </a:ext>
                </a:extLst>
              </p:cNvPr>
              <p:cNvGrpSpPr/>
              <p:nvPr/>
            </p:nvGrpSpPr>
            <p:grpSpPr>
              <a:xfrm>
                <a:off x="855044" y="3946356"/>
                <a:ext cx="1960364" cy="1386038"/>
                <a:chOff x="1499937" y="4109986"/>
                <a:chExt cx="1960364" cy="1386038"/>
              </a:xfrm>
            </p:grpSpPr>
            <p:sp>
              <p:nvSpPr>
                <p:cNvPr id="118" name="等腰三角形 117">
                  <a:extLst>
                    <a:ext uri="{FF2B5EF4-FFF2-40B4-BE49-F238E27FC236}">
                      <a16:creationId xmlns:a16="http://schemas.microsoft.com/office/drawing/2014/main" id="{8CC46AAD-5ED1-4586-8590-2549D055BD80}"/>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9" name="等腰三角形 118">
                  <a:extLst>
                    <a:ext uri="{FF2B5EF4-FFF2-40B4-BE49-F238E27FC236}">
                      <a16:creationId xmlns:a16="http://schemas.microsoft.com/office/drawing/2014/main" id="{05C2716B-B860-4B45-9990-59366F4F056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0" name="等腰三角形 119">
                  <a:extLst>
                    <a:ext uri="{FF2B5EF4-FFF2-40B4-BE49-F238E27FC236}">
                      <a16:creationId xmlns:a16="http://schemas.microsoft.com/office/drawing/2014/main" id="{8060B802-9B76-44A9-B93D-DCB831649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0" name="组合 109">
                <a:extLst>
                  <a:ext uri="{FF2B5EF4-FFF2-40B4-BE49-F238E27FC236}">
                    <a16:creationId xmlns:a16="http://schemas.microsoft.com/office/drawing/2014/main" id="{7CDAE8E0-4617-4179-B9AA-EE129645446D}"/>
                  </a:ext>
                </a:extLst>
              </p:cNvPr>
              <p:cNvGrpSpPr/>
              <p:nvPr/>
            </p:nvGrpSpPr>
            <p:grpSpPr>
              <a:xfrm>
                <a:off x="2184740" y="2560318"/>
                <a:ext cx="1960364" cy="1386038"/>
                <a:chOff x="1499937" y="4109986"/>
                <a:chExt cx="1960364" cy="1386038"/>
              </a:xfrm>
            </p:grpSpPr>
            <p:sp>
              <p:nvSpPr>
                <p:cNvPr id="115" name="等腰三角形 114">
                  <a:extLst>
                    <a:ext uri="{FF2B5EF4-FFF2-40B4-BE49-F238E27FC236}">
                      <a16:creationId xmlns:a16="http://schemas.microsoft.com/office/drawing/2014/main" id="{98F3AFD6-1D48-4A07-A749-13A28E7BC764}"/>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6" name="等腰三角形 115">
                  <a:extLst>
                    <a:ext uri="{FF2B5EF4-FFF2-40B4-BE49-F238E27FC236}">
                      <a16:creationId xmlns:a16="http://schemas.microsoft.com/office/drawing/2014/main" id="{66C7FD96-6B8D-4CC0-8013-855EAF54CB4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7" name="等腰三角形 116">
                  <a:extLst>
                    <a:ext uri="{FF2B5EF4-FFF2-40B4-BE49-F238E27FC236}">
                      <a16:creationId xmlns:a16="http://schemas.microsoft.com/office/drawing/2014/main" id="{C36577F4-A524-4130-997B-FDF49F49E90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1" name="组合 110">
                <a:extLst>
                  <a:ext uri="{FF2B5EF4-FFF2-40B4-BE49-F238E27FC236}">
                    <a16:creationId xmlns:a16="http://schemas.microsoft.com/office/drawing/2014/main" id="{E70D44A3-C046-4E7C-8F8D-911EBCE6F647}"/>
                  </a:ext>
                </a:extLst>
              </p:cNvPr>
              <p:cNvGrpSpPr/>
              <p:nvPr/>
            </p:nvGrpSpPr>
            <p:grpSpPr>
              <a:xfrm>
                <a:off x="2815408" y="3946356"/>
                <a:ext cx="1960364" cy="1386038"/>
                <a:chOff x="1499937" y="4109986"/>
                <a:chExt cx="1960364" cy="1386038"/>
              </a:xfrm>
            </p:grpSpPr>
            <p:sp>
              <p:nvSpPr>
                <p:cNvPr id="112" name="等腰三角形 111">
                  <a:extLst>
                    <a:ext uri="{FF2B5EF4-FFF2-40B4-BE49-F238E27FC236}">
                      <a16:creationId xmlns:a16="http://schemas.microsoft.com/office/drawing/2014/main" id="{81E87E5D-10C5-4474-9472-335B0AA75B13}"/>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3" name="等腰三角形 112">
                  <a:extLst>
                    <a:ext uri="{FF2B5EF4-FFF2-40B4-BE49-F238E27FC236}">
                      <a16:creationId xmlns:a16="http://schemas.microsoft.com/office/drawing/2014/main" id="{6A6243AC-AE39-457F-ACA8-9FCE7CF155A4}"/>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4" name="等腰三角形 113">
                  <a:extLst>
                    <a:ext uri="{FF2B5EF4-FFF2-40B4-BE49-F238E27FC236}">
                      <a16:creationId xmlns:a16="http://schemas.microsoft.com/office/drawing/2014/main" id="{18D3C6BB-FAAC-4835-9C5E-0BA7465C6A9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6" name="组合 95">
              <a:extLst>
                <a:ext uri="{FF2B5EF4-FFF2-40B4-BE49-F238E27FC236}">
                  <a16:creationId xmlns:a16="http://schemas.microsoft.com/office/drawing/2014/main" id="{CB8CF2B8-3F90-4A80-8CD5-9B5272C9031F}"/>
                </a:ext>
              </a:extLst>
            </p:cNvPr>
            <p:cNvGrpSpPr/>
            <p:nvPr/>
          </p:nvGrpSpPr>
          <p:grpSpPr>
            <a:xfrm>
              <a:off x="2733576" y="4004214"/>
              <a:ext cx="1878531" cy="1328179"/>
              <a:chOff x="855044" y="2560318"/>
              <a:chExt cx="3920728" cy="2772076"/>
            </a:xfrm>
          </p:grpSpPr>
          <p:grpSp>
            <p:nvGrpSpPr>
              <p:cNvPr id="97" name="组合 96">
                <a:extLst>
                  <a:ext uri="{FF2B5EF4-FFF2-40B4-BE49-F238E27FC236}">
                    <a16:creationId xmlns:a16="http://schemas.microsoft.com/office/drawing/2014/main" id="{851B9780-0780-477F-B6B9-E0A03C439F55}"/>
                  </a:ext>
                </a:extLst>
              </p:cNvPr>
              <p:cNvGrpSpPr/>
              <p:nvPr/>
            </p:nvGrpSpPr>
            <p:grpSpPr>
              <a:xfrm>
                <a:off x="855044" y="3946356"/>
                <a:ext cx="1960364" cy="1386038"/>
                <a:chOff x="1499937" y="4109986"/>
                <a:chExt cx="1960364" cy="1386038"/>
              </a:xfrm>
            </p:grpSpPr>
            <p:sp>
              <p:nvSpPr>
                <p:cNvPr id="106" name="等腰三角形 105">
                  <a:extLst>
                    <a:ext uri="{FF2B5EF4-FFF2-40B4-BE49-F238E27FC236}">
                      <a16:creationId xmlns:a16="http://schemas.microsoft.com/office/drawing/2014/main" id="{57C9B9F3-092E-4793-917C-176F39A480A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7" name="等腰三角形 106">
                  <a:extLst>
                    <a:ext uri="{FF2B5EF4-FFF2-40B4-BE49-F238E27FC236}">
                      <a16:creationId xmlns:a16="http://schemas.microsoft.com/office/drawing/2014/main" id="{BD221D73-1744-4EDA-94F4-D14425EE64F0}"/>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8" name="等腰三角形 107">
                  <a:extLst>
                    <a:ext uri="{FF2B5EF4-FFF2-40B4-BE49-F238E27FC236}">
                      <a16:creationId xmlns:a16="http://schemas.microsoft.com/office/drawing/2014/main" id="{DD228EE3-646A-4C58-83DB-423A527D949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8" name="组合 97">
                <a:extLst>
                  <a:ext uri="{FF2B5EF4-FFF2-40B4-BE49-F238E27FC236}">
                    <a16:creationId xmlns:a16="http://schemas.microsoft.com/office/drawing/2014/main" id="{B582941B-AC28-437A-BAC9-C5A671BB2A17}"/>
                  </a:ext>
                </a:extLst>
              </p:cNvPr>
              <p:cNvGrpSpPr/>
              <p:nvPr/>
            </p:nvGrpSpPr>
            <p:grpSpPr>
              <a:xfrm>
                <a:off x="2184740" y="2560318"/>
                <a:ext cx="1960364" cy="1386038"/>
                <a:chOff x="1499937" y="4109986"/>
                <a:chExt cx="1960364" cy="1386038"/>
              </a:xfrm>
            </p:grpSpPr>
            <p:sp>
              <p:nvSpPr>
                <p:cNvPr id="103" name="等腰三角形 102">
                  <a:extLst>
                    <a:ext uri="{FF2B5EF4-FFF2-40B4-BE49-F238E27FC236}">
                      <a16:creationId xmlns:a16="http://schemas.microsoft.com/office/drawing/2014/main" id="{B3A1276E-8FD7-4765-806E-08ACFA6A20DD}"/>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4" name="等腰三角形 103">
                  <a:extLst>
                    <a:ext uri="{FF2B5EF4-FFF2-40B4-BE49-F238E27FC236}">
                      <a16:creationId xmlns:a16="http://schemas.microsoft.com/office/drawing/2014/main" id="{04AF4CF3-45BC-459D-8097-DCD33F1F323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5" name="等腰三角形 104">
                  <a:extLst>
                    <a:ext uri="{FF2B5EF4-FFF2-40B4-BE49-F238E27FC236}">
                      <a16:creationId xmlns:a16="http://schemas.microsoft.com/office/drawing/2014/main" id="{B0D2078F-B4F5-4815-B2CB-1546B76D114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9" name="组合 98">
                <a:extLst>
                  <a:ext uri="{FF2B5EF4-FFF2-40B4-BE49-F238E27FC236}">
                    <a16:creationId xmlns:a16="http://schemas.microsoft.com/office/drawing/2014/main" id="{544699BF-0D10-4D9B-80C4-9B7ECB631294}"/>
                  </a:ext>
                </a:extLst>
              </p:cNvPr>
              <p:cNvGrpSpPr/>
              <p:nvPr/>
            </p:nvGrpSpPr>
            <p:grpSpPr>
              <a:xfrm>
                <a:off x="2815408" y="3946356"/>
                <a:ext cx="1960364" cy="1386038"/>
                <a:chOff x="1499937" y="4109986"/>
                <a:chExt cx="1960364" cy="1386038"/>
              </a:xfrm>
            </p:grpSpPr>
            <p:sp>
              <p:nvSpPr>
                <p:cNvPr id="100" name="等腰三角形 99">
                  <a:extLst>
                    <a:ext uri="{FF2B5EF4-FFF2-40B4-BE49-F238E27FC236}">
                      <a16:creationId xmlns:a16="http://schemas.microsoft.com/office/drawing/2014/main" id="{79BDCB09-8DCF-481D-B1F9-BBD8C2FC101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1" name="等腰三角形 100">
                  <a:extLst>
                    <a:ext uri="{FF2B5EF4-FFF2-40B4-BE49-F238E27FC236}">
                      <a16:creationId xmlns:a16="http://schemas.microsoft.com/office/drawing/2014/main" id="{A3A530AE-E20B-4462-915C-384B806FE60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2" name="等腰三角形 101">
                  <a:extLst>
                    <a:ext uri="{FF2B5EF4-FFF2-40B4-BE49-F238E27FC236}">
                      <a16:creationId xmlns:a16="http://schemas.microsoft.com/office/drawing/2014/main" id="{52EBED91-4197-41F0-8276-E728961F2CE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606" name="群組 605">
            <a:extLst>
              <a:ext uri="{FF2B5EF4-FFF2-40B4-BE49-F238E27FC236}">
                <a16:creationId xmlns:a16="http://schemas.microsoft.com/office/drawing/2014/main" id="{6D85F716-30B2-7DB6-2C09-19A7E9C554F0}"/>
              </a:ext>
            </a:extLst>
          </p:cNvPr>
          <p:cNvGrpSpPr/>
          <p:nvPr/>
        </p:nvGrpSpPr>
        <p:grpSpPr>
          <a:xfrm>
            <a:off x="7542930" y="4022786"/>
            <a:ext cx="1929062" cy="1363907"/>
            <a:chOff x="7542929" y="3200712"/>
            <a:chExt cx="3091775" cy="2185982"/>
          </a:xfrm>
        </p:grpSpPr>
        <p:grpSp>
          <p:nvGrpSpPr>
            <p:cNvPr id="607" name="群組 606">
              <a:extLst>
                <a:ext uri="{FF2B5EF4-FFF2-40B4-BE49-F238E27FC236}">
                  <a16:creationId xmlns:a16="http://schemas.microsoft.com/office/drawing/2014/main" id="{085A3B19-FEDD-759F-4D5C-8650867205AC}"/>
                </a:ext>
              </a:extLst>
            </p:cNvPr>
            <p:cNvGrpSpPr/>
            <p:nvPr/>
          </p:nvGrpSpPr>
          <p:grpSpPr>
            <a:xfrm>
              <a:off x="7542929" y="4293704"/>
              <a:ext cx="1545887" cy="1092990"/>
              <a:chOff x="7542929" y="2614618"/>
              <a:chExt cx="3920728" cy="2772076"/>
            </a:xfrm>
          </p:grpSpPr>
          <p:grpSp>
            <p:nvGrpSpPr>
              <p:cNvPr id="634" name="群組 633">
                <a:extLst>
                  <a:ext uri="{FF2B5EF4-FFF2-40B4-BE49-F238E27FC236}">
                    <a16:creationId xmlns:a16="http://schemas.microsoft.com/office/drawing/2014/main" id="{B115B1BB-A706-CD89-F72F-4B3C046361A4}"/>
                  </a:ext>
                </a:extLst>
              </p:cNvPr>
              <p:cNvGrpSpPr/>
              <p:nvPr/>
            </p:nvGrpSpPr>
            <p:grpSpPr>
              <a:xfrm>
                <a:off x="7542929" y="4000656"/>
                <a:ext cx="1960364" cy="1386038"/>
                <a:chOff x="7542929" y="4000656"/>
                <a:chExt cx="1960364" cy="1386038"/>
              </a:xfrm>
            </p:grpSpPr>
            <p:sp>
              <p:nvSpPr>
                <p:cNvPr id="136" name="等腰三角形 135">
                  <a:extLst>
                    <a:ext uri="{FF2B5EF4-FFF2-40B4-BE49-F238E27FC236}">
                      <a16:creationId xmlns:a16="http://schemas.microsoft.com/office/drawing/2014/main" id="{9D861BCD-B732-E609-58E5-4F9C618FD3D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7" name="等腰三角形 136">
                  <a:extLst>
                    <a:ext uri="{FF2B5EF4-FFF2-40B4-BE49-F238E27FC236}">
                      <a16:creationId xmlns:a16="http://schemas.microsoft.com/office/drawing/2014/main" id="{064248DF-EE84-ECDA-9A6B-6DB3602E2AA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8" name="等腰三角形 137">
                  <a:extLst>
                    <a:ext uri="{FF2B5EF4-FFF2-40B4-BE49-F238E27FC236}">
                      <a16:creationId xmlns:a16="http://schemas.microsoft.com/office/drawing/2014/main" id="{4DA41855-9D6D-9A6B-31E2-A27B8D26314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5" name="群組 634">
                <a:extLst>
                  <a:ext uri="{FF2B5EF4-FFF2-40B4-BE49-F238E27FC236}">
                    <a16:creationId xmlns:a16="http://schemas.microsoft.com/office/drawing/2014/main" id="{FBB556B1-4160-E65F-58FF-5488BFA9267E}"/>
                  </a:ext>
                </a:extLst>
              </p:cNvPr>
              <p:cNvGrpSpPr/>
              <p:nvPr/>
            </p:nvGrpSpPr>
            <p:grpSpPr>
              <a:xfrm>
                <a:off x="8872625" y="2614618"/>
                <a:ext cx="1960364" cy="1386038"/>
                <a:chOff x="7542929" y="4000656"/>
                <a:chExt cx="1960364" cy="1386038"/>
              </a:xfrm>
            </p:grpSpPr>
            <p:sp>
              <p:nvSpPr>
                <p:cNvPr id="133" name="等腰三角形 132">
                  <a:extLst>
                    <a:ext uri="{FF2B5EF4-FFF2-40B4-BE49-F238E27FC236}">
                      <a16:creationId xmlns:a16="http://schemas.microsoft.com/office/drawing/2014/main" id="{04FAF9FE-15A9-3698-787E-AC8194748C6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4" name="等腰三角形 133">
                  <a:extLst>
                    <a:ext uri="{FF2B5EF4-FFF2-40B4-BE49-F238E27FC236}">
                      <a16:creationId xmlns:a16="http://schemas.microsoft.com/office/drawing/2014/main" id="{100C5DC7-4034-E4CA-8455-58D7A21EADD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5" name="等腰三角形 134">
                  <a:extLst>
                    <a:ext uri="{FF2B5EF4-FFF2-40B4-BE49-F238E27FC236}">
                      <a16:creationId xmlns:a16="http://schemas.microsoft.com/office/drawing/2014/main" id="{33D89B82-84F0-834B-E820-5F342FD3B45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6" name="群組 635">
                <a:extLst>
                  <a:ext uri="{FF2B5EF4-FFF2-40B4-BE49-F238E27FC236}">
                    <a16:creationId xmlns:a16="http://schemas.microsoft.com/office/drawing/2014/main" id="{5B38C841-D00B-FC9A-43EA-068216B4A876}"/>
                  </a:ext>
                </a:extLst>
              </p:cNvPr>
              <p:cNvGrpSpPr/>
              <p:nvPr/>
            </p:nvGrpSpPr>
            <p:grpSpPr>
              <a:xfrm>
                <a:off x="9503293" y="4000656"/>
                <a:ext cx="1960364" cy="1386038"/>
                <a:chOff x="7542929" y="4000656"/>
                <a:chExt cx="1960364" cy="1386038"/>
              </a:xfrm>
            </p:grpSpPr>
            <p:sp>
              <p:nvSpPr>
                <p:cNvPr id="637" name="等腰三角形 636">
                  <a:extLst>
                    <a:ext uri="{FF2B5EF4-FFF2-40B4-BE49-F238E27FC236}">
                      <a16:creationId xmlns:a16="http://schemas.microsoft.com/office/drawing/2014/main" id="{F39985E5-FD0E-12C1-0802-3CCA44E0B2B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8" name="等腰三角形 637">
                  <a:extLst>
                    <a:ext uri="{FF2B5EF4-FFF2-40B4-BE49-F238E27FC236}">
                      <a16:creationId xmlns:a16="http://schemas.microsoft.com/office/drawing/2014/main" id="{94A0AB11-9683-E4F8-95EC-8A5B3769D86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9" name="等腰三角形 638">
                  <a:extLst>
                    <a:ext uri="{FF2B5EF4-FFF2-40B4-BE49-F238E27FC236}">
                      <a16:creationId xmlns:a16="http://schemas.microsoft.com/office/drawing/2014/main" id="{5A972530-288D-04A8-9EE8-9A9BD368F3B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08" name="群組 607">
              <a:extLst>
                <a:ext uri="{FF2B5EF4-FFF2-40B4-BE49-F238E27FC236}">
                  <a16:creationId xmlns:a16="http://schemas.microsoft.com/office/drawing/2014/main" id="{88180576-F9C4-F7FB-CE18-CA9C8BD567C3}"/>
                </a:ext>
              </a:extLst>
            </p:cNvPr>
            <p:cNvGrpSpPr/>
            <p:nvPr/>
          </p:nvGrpSpPr>
          <p:grpSpPr>
            <a:xfrm>
              <a:off x="8591489" y="3200712"/>
              <a:ext cx="1545887" cy="1092990"/>
              <a:chOff x="7542929" y="2614618"/>
              <a:chExt cx="3920728" cy="2772076"/>
            </a:xfrm>
          </p:grpSpPr>
          <p:grpSp>
            <p:nvGrpSpPr>
              <p:cNvPr id="622" name="群組 621">
                <a:extLst>
                  <a:ext uri="{FF2B5EF4-FFF2-40B4-BE49-F238E27FC236}">
                    <a16:creationId xmlns:a16="http://schemas.microsoft.com/office/drawing/2014/main" id="{E3B6D902-E60E-3851-50F0-FFA3F11BEEE9}"/>
                  </a:ext>
                </a:extLst>
              </p:cNvPr>
              <p:cNvGrpSpPr/>
              <p:nvPr/>
            </p:nvGrpSpPr>
            <p:grpSpPr>
              <a:xfrm>
                <a:off x="7542929" y="4000656"/>
                <a:ext cx="1960364" cy="1386038"/>
                <a:chOff x="7542929" y="4000656"/>
                <a:chExt cx="1960364" cy="1386038"/>
              </a:xfrm>
            </p:grpSpPr>
            <p:sp>
              <p:nvSpPr>
                <p:cNvPr id="631" name="等腰三角形 630">
                  <a:extLst>
                    <a:ext uri="{FF2B5EF4-FFF2-40B4-BE49-F238E27FC236}">
                      <a16:creationId xmlns:a16="http://schemas.microsoft.com/office/drawing/2014/main" id="{27C9D4D8-D8BA-B6CF-37B4-5BDB4303878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2" name="等腰三角形 631">
                  <a:extLst>
                    <a:ext uri="{FF2B5EF4-FFF2-40B4-BE49-F238E27FC236}">
                      <a16:creationId xmlns:a16="http://schemas.microsoft.com/office/drawing/2014/main" id="{605F0E41-D6A8-A5A5-6C14-4581A39226D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3" name="等腰三角形 632">
                  <a:extLst>
                    <a:ext uri="{FF2B5EF4-FFF2-40B4-BE49-F238E27FC236}">
                      <a16:creationId xmlns:a16="http://schemas.microsoft.com/office/drawing/2014/main" id="{FAC09741-BF09-0A83-347B-A52063EFEA4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3" name="群組 622">
                <a:extLst>
                  <a:ext uri="{FF2B5EF4-FFF2-40B4-BE49-F238E27FC236}">
                    <a16:creationId xmlns:a16="http://schemas.microsoft.com/office/drawing/2014/main" id="{9FF40793-79B3-EF38-FCA0-B48B2ACCAA36}"/>
                  </a:ext>
                </a:extLst>
              </p:cNvPr>
              <p:cNvGrpSpPr/>
              <p:nvPr/>
            </p:nvGrpSpPr>
            <p:grpSpPr>
              <a:xfrm>
                <a:off x="8872625" y="2614618"/>
                <a:ext cx="1960364" cy="1386038"/>
                <a:chOff x="7542929" y="4000656"/>
                <a:chExt cx="1960364" cy="1386038"/>
              </a:xfrm>
            </p:grpSpPr>
            <p:sp>
              <p:nvSpPr>
                <p:cNvPr id="628" name="等腰三角形 627">
                  <a:extLst>
                    <a:ext uri="{FF2B5EF4-FFF2-40B4-BE49-F238E27FC236}">
                      <a16:creationId xmlns:a16="http://schemas.microsoft.com/office/drawing/2014/main" id="{AD22FD82-A5FB-1360-D372-91BE2C22441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9" name="等腰三角形 628">
                  <a:extLst>
                    <a:ext uri="{FF2B5EF4-FFF2-40B4-BE49-F238E27FC236}">
                      <a16:creationId xmlns:a16="http://schemas.microsoft.com/office/drawing/2014/main" id="{28765863-9B86-0C63-F5E7-0BAA24EA18E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0" name="等腰三角形 629">
                  <a:extLst>
                    <a:ext uri="{FF2B5EF4-FFF2-40B4-BE49-F238E27FC236}">
                      <a16:creationId xmlns:a16="http://schemas.microsoft.com/office/drawing/2014/main" id="{A8B7B3D4-7E3B-BAEA-6BAA-0EE96483775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4" name="群組 623">
                <a:extLst>
                  <a:ext uri="{FF2B5EF4-FFF2-40B4-BE49-F238E27FC236}">
                    <a16:creationId xmlns:a16="http://schemas.microsoft.com/office/drawing/2014/main" id="{53268CFB-6105-C1E6-932A-3229BD92D21C}"/>
                  </a:ext>
                </a:extLst>
              </p:cNvPr>
              <p:cNvGrpSpPr/>
              <p:nvPr/>
            </p:nvGrpSpPr>
            <p:grpSpPr>
              <a:xfrm>
                <a:off x="9503293" y="4000656"/>
                <a:ext cx="1960364" cy="1386038"/>
                <a:chOff x="7542929" y="4000656"/>
                <a:chExt cx="1960364" cy="1386038"/>
              </a:xfrm>
            </p:grpSpPr>
            <p:sp>
              <p:nvSpPr>
                <p:cNvPr id="625" name="等腰三角形 624">
                  <a:extLst>
                    <a:ext uri="{FF2B5EF4-FFF2-40B4-BE49-F238E27FC236}">
                      <a16:creationId xmlns:a16="http://schemas.microsoft.com/office/drawing/2014/main" id="{110C8E42-C829-ACD8-1BC9-0EBD4DBCC60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6" name="等腰三角形 625">
                  <a:extLst>
                    <a:ext uri="{FF2B5EF4-FFF2-40B4-BE49-F238E27FC236}">
                      <a16:creationId xmlns:a16="http://schemas.microsoft.com/office/drawing/2014/main" id="{6A5F5010-DCF2-1861-E646-593F98CCFF1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7" name="等腰三角形 626">
                  <a:extLst>
                    <a:ext uri="{FF2B5EF4-FFF2-40B4-BE49-F238E27FC236}">
                      <a16:creationId xmlns:a16="http://schemas.microsoft.com/office/drawing/2014/main" id="{9833870A-EDDB-037B-A12D-D47D4160F7D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09" name="群組 608">
              <a:extLst>
                <a:ext uri="{FF2B5EF4-FFF2-40B4-BE49-F238E27FC236}">
                  <a16:creationId xmlns:a16="http://schemas.microsoft.com/office/drawing/2014/main" id="{10FD20EC-22DE-3399-3E32-25C117ECF526}"/>
                </a:ext>
              </a:extLst>
            </p:cNvPr>
            <p:cNvGrpSpPr/>
            <p:nvPr/>
          </p:nvGrpSpPr>
          <p:grpSpPr>
            <a:xfrm>
              <a:off x="9088817" y="4293704"/>
              <a:ext cx="1545887" cy="1092990"/>
              <a:chOff x="7542929" y="2614618"/>
              <a:chExt cx="3920728" cy="2772076"/>
            </a:xfrm>
          </p:grpSpPr>
          <p:grpSp>
            <p:nvGrpSpPr>
              <p:cNvPr id="610" name="群組 609">
                <a:extLst>
                  <a:ext uri="{FF2B5EF4-FFF2-40B4-BE49-F238E27FC236}">
                    <a16:creationId xmlns:a16="http://schemas.microsoft.com/office/drawing/2014/main" id="{E0E59658-B450-3BD1-44AF-7EE76592C9E4}"/>
                  </a:ext>
                </a:extLst>
              </p:cNvPr>
              <p:cNvGrpSpPr/>
              <p:nvPr/>
            </p:nvGrpSpPr>
            <p:grpSpPr>
              <a:xfrm>
                <a:off x="7542929" y="4000656"/>
                <a:ext cx="1960364" cy="1386038"/>
                <a:chOff x="7542929" y="4000656"/>
                <a:chExt cx="1960364" cy="1386038"/>
              </a:xfrm>
            </p:grpSpPr>
            <p:sp>
              <p:nvSpPr>
                <p:cNvPr id="619" name="等腰三角形 618">
                  <a:extLst>
                    <a:ext uri="{FF2B5EF4-FFF2-40B4-BE49-F238E27FC236}">
                      <a16:creationId xmlns:a16="http://schemas.microsoft.com/office/drawing/2014/main" id="{98F7A8DF-61F5-A25F-955E-D8B0C7D6D4D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0" name="等腰三角形 619">
                  <a:extLst>
                    <a:ext uri="{FF2B5EF4-FFF2-40B4-BE49-F238E27FC236}">
                      <a16:creationId xmlns:a16="http://schemas.microsoft.com/office/drawing/2014/main" id="{FA9AE8CC-138C-7A69-0F16-9FD54A33491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1" name="等腰三角形 620">
                  <a:extLst>
                    <a:ext uri="{FF2B5EF4-FFF2-40B4-BE49-F238E27FC236}">
                      <a16:creationId xmlns:a16="http://schemas.microsoft.com/office/drawing/2014/main" id="{E31D465E-AC57-F9B2-FAA5-5C3C527E8A0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1" name="群組 610">
                <a:extLst>
                  <a:ext uri="{FF2B5EF4-FFF2-40B4-BE49-F238E27FC236}">
                    <a16:creationId xmlns:a16="http://schemas.microsoft.com/office/drawing/2014/main" id="{AD2AB296-38FD-9CAD-2E53-C5FFCE1E582C}"/>
                  </a:ext>
                </a:extLst>
              </p:cNvPr>
              <p:cNvGrpSpPr/>
              <p:nvPr/>
            </p:nvGrpSpPr>
            <p:grpSpPr>
              <a:xfrm>
                <a:off x="8872625" y="2614618"/>
                <a:ext cx="1960364" cy="1386038"/>
                <a:chOff x="7542929" y="4000656"/>
                <a:chExt cx="1960364" cy="1386038"/>
              </a:xfrm>
            </p:grpSpPr>
            <p:sp>
              <p:nvSpPr>
                <p:cNvPr id="616" name="等腰三角形 615">
                  <a:extLst>
                    <a:ext uri="{FF2B5EF4-FFF2-40B4-BE49-F238E27FC236}">
                      <a16:creationId xmlns:a16="http://schemas.microsoft.com/office/drawing/2014/main" id="{3561FFF0-5603-0A5D-DE9E-12E5D93F79D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7" name="等腰三角形 616">
                  <a:extLst>
                    <a:ext uri="{FF2B5EF4-FFF2-40B4-BE49-F238E27FC236}">
                      <a16:creationId xmlns:a16="http://schemas.microsoft.com/office/drawing/2014/main" id="{49FE7BC0-816E-DD67-069F-4BB338D83B1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8" name="等腰三角形 617">
                  <a:extLst>
                    <a:ext uri="{FF2B5EF4-FFF2-40B4-BE49-F238E27FC236}">
                      <a16:creationId xmlns:a16="http://schemas.microsoft.com/office/drawing/2014/main" id="{C8BC5860-FAAD-AD3E-3C0E-099830BEA28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2" name="群組 611">
                <a:extLst>
                  <a:ext uri="{FF2B5EF4-FFF2-40B4-BE49-F238E27FC236}">
                    <a16:creationId xmlns:a16="http://schemas.microsoft.com/office/drawing/2014/main" id="{94D27D21-65B6-FE63-4F04-38FAF4759BF8}"/>
                  </a:ext>
                </a:extLst>
              </p:cNvPr>
              <p:cNvGrpSpPr/>
              <p:nvPr/>
            </p:nvGrpSpPr>
            <p:grpSpPr>
              <a:xfrm>
                <a:off x="9503293" y="4000656"/>
                <a:ext cx="1960364" cy="1386038"/>
                <a:chOff x="7542929" y="4000656"/>
                <a:chExt cx="1960364" cy="1386038"/>
              </a:xfrm>
            </p:grpSpPr>
            <p:sp>
              <p:nvSpPr>
                <p:cNvPr id="613" name="等腰三角形 612">
                  <a:extLst>
                    <a:ext uri="{FF2B5EF4-FFF2-40B4-BE49-F238E27FC236}">
                      <a16:creationId xmlns:a16="http://schemas.microsoft.com/office/drawing/2014/main" id="{CED9B1AD-B10B-FC72-5F09-EF7B88E34F5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4" name="等腰三角形 613">
                  <a:extLst>
                    <a:ext uri="{FF2B5EF4-FFF2-40B4-BE49-F238E27FC236}">
                      <a16:creationId xmlns:a16="http://schemas.microsoft.com/office/drawing/2014/main" id="{901943A9-A648-5F22-34D8-82147A20A81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5" name="等腰三角形 614">
                  <a:extLst>
                    <a:ext uri="{FF2B5EF4-FFF2-40B4-BE49-F238E27FC236}">
                      <a16:creationId xmlns:a16="http://schemas.microsoft.com/office/drawing/2014/main" id="{D67838DF-9E22-4D3F-C588-FC25FAB2CDC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139" name="群組 138">
            <a:extLst>
              <a:ext uri="{FF2B5EF4-FFF2-40B4-BE49-F238E27FC236}">
                <a16:creationId xmlns:a16="http://schemas.microsoft.com/office/drawing/2014/main" id="{D2D02FB2-8157-A9D0-A525-E83687991BBB}"/>
              </a:ext>
            </a:extLst>
          </p:cNvPr>
          <p:cNvGrpSpPr/>
          <p:nvPr/>
        </p:nvGrpSpPr>
        <p:grpSpPr>
          <a:xfrm>
            <a:off x="8715748" y="2482221"/>
            <a:ext cx="1929062" cy="1363907"/>
            <a:chOff x="7542929" y="3200712"/>
            <a:chExt cx="3091775" cy="2185982"/>
          </a:xfrm>
        </p:grpSpPr>
        <p:grpSp>
          <p:nvGrpSpPr>
            <p:cNvPr id="140" name="群組 139">
              <a:extLst>
                <a:ext uri="{FF2B5EF4-FFF2-40B4-BE49-F238E27FC236}">
                  <a16:creationId xmlns:a16="http://schemas.microsoft.com/office/drawing/2014/main" id="{DD351EDC-E0C6-D686-37AA-50F25C13C4A6}"/>
                </a:ext>
              </a:extLst>
            </p:cNvPr>
            <p:cNvGrpSpPr/>
            <p:nvPr/>
          </p:nvGrpSpPr>
          <p:grpSpPr>
            <a:xfrm>
              <a:off x="7542929" y="4293704"/>
              <a:ext cx="1545887" cy="1092990"/>
              <a:chOff x="7542929" y="2614618"/>
              <a:chExt cx="3920728" cy="2772076"/>
            </a:xfrm>
          </p:grpSpPr>
          <p:grpSp>
            <p:nvGrpSpPr>
              <p:cNvPr id="167" name="群組 166">
                <a:extLst>
                  <a:ext uri="{FF2B5EF4-FFF2-40B4-BE49-F238E27FC236}">
                    <a16:creationId xmlns:a16="http://schemas.microsoft.com/office/drawing/2014/main" id="{55FEDA76-9E16-5987-8D81-821AD2D11250}"/>
                  </a:ext>
                </a:extLst>
              </p:cNvPr>
              <p:cNvGrpSpPr/>
              <p:nvPr/>
            </p:nvGrpSpPr>
            <p:grpSpPr>
              <a:xfrm>
                <a:off x="7542929" y="4000656"/>
                <a:ext cx="1960364" cy="1386038"/>
                <a:chOff x="7542929" y="4000656"/>
                <a:chExt cx="1960364" cy="1386038"/>
              </a:xfrm>
            </p:grpSpPr>
            <p:sp>
              <p:nvSpPr>
                <p:cNvPr id="176" name="等腰三角形 175">
                  <a:extLst>
                    <a:ext uri="{FF2B5EF4-FFF2-40B4-BE49-F238E27FC236}">
                      <a16:creationId xmlns:a16="http://schemas.microsoft.com/office/drawing/2014/main" id="{423E3B58-29DD-64D1-3596-98FC4475B07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7" name="等腰三角形 176">
                  <a:extLst>
                    <a:ext uri="{FF2B5EF4-FFF2-40B4-BE49-F238E27FC236}">
                      <a16:creationId xmlns:a16="http://schemas.microsoft.com/office/drawing/2014/main" id="{863CBF09-60FB-DDFA-371D-1CEA3AF1860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8" name="等腰三角形 177">
                  <a:extLst>
                    <a:ext uri="{FF2B5EF4-FFF2-40B4-BE49-F238E27FC236}">
                      <a16:creationId xmlns:a16="http://schemas.microsoft.com/office/drawing/2014/main" id="{40D36B7B-E3C1-82C8-5CCA-2DB304722E6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8" name="群組 167">
                <a:extLst>
                  <a:ext uri="{FF2B5EF4-FFF2-40B4-BE49-F238E27FC236}">
                    <a16:creationId xmlns:a16="http://schemas.microsoft.com/office/drawing/2014/main" id="{AD58CFBA-8FDB-1CDF-AE72-16F4F0A915D6}"/>
                  </a:ext>
                </a:extLst>
              </p:cNvPr>
              <p:cNvGrpSpPr/>
              <p:nvPr/>
            </p:nvGrpSpPr>
            <p:grpSpPr>
              <a:xfrm>
                <a:off x="8872625" y="2614618"/>
                <a:ext cx="1960364" cy="1386038"/>
                <a:chOff x="7542929" y="4000656"/>
                <a:chExt cx="1960364" cy="1386038"/>
              </a:xfrm>
            </p:grpSpPr>
            <p:sp>
              <p:nvSpPr>
                <p:cNvPr id="173" name="等腰三角形 172">
                  <a:extLst>
                    <a:ext uri="{FF2B5EF4-FFF2-40B4-BE49-F238E27FC236}">
                      <a16:creationId xmlns:a16="http://schemas.microsoft.com/office/drawing/2014/main" id="{F8E61AAC-09A8-008B-43C8-B8B8DD9F99B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4" name="等腰三角形 173">
                  <a:extLst>
                    <a:ext uri="{FF2B5EF4-FFF2-40B4-BE49-F238E27FC236}">
                      <a16:creationId xmlns:a16="http://schemas.microsoft.com/office/drawing/2014/main" id="{F3B6E0D6-BCC9-0BEA-7836-EBCD99BC928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5" name="等腰三角形 174">
                  <a:extLst>
                    <a:ext uri="{FF2B5EF4-FFF2-40B4-BE49-F238E27FC236}">
                      <a16:creationId xmlns:a16="http://schemas.microsoft.com/office/drawing/2014/main" id="{4F386D2F-6C98-CE0E-4DA7-F86212CDD97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9" name="群組 168">
                <a:extLst>
                  <a:ext uri="{FF2B5EF4-FFF2-40B4-BE49-F238E27FC236}">
                    <a16:creationId xmlns:a16="http://schemas.microsoft.com/office/drawing/2014/main" id="{406339E0-546E-2E52-10C2-674E3DBBC172}"/>
                  </a:ext>
                </a:extLst>
              </p:cNvPr>
              <p:cNvGrpSpPr/>
              <p:nvPr/>
            </p:nvGrpSpPr>
            <p:grpSpPr>
              <a:xfrm>
                <a:off x="9503293" y="4000656"/>
                <a:ext cx="1960364" cy="1386038"/>
                <a:chOff x="7542929" y="4000656"/>
                <a:chExt cx="1960364" cy="1386038"/>
              </a:xfrm>
            </p:grpSpPr>
            <p:sp>
              <p:nvSpPr>
                <p:cNvPr id="170" name="等腰三角形 169">
                  <a:extLst>
                    <a:ext uri="{FF2B5EF4-FFF2-40B4-BE49-F238E27FC236}">
                      <a16:creationId xmlns:a16="http://schemas.microsoft.com/office/drawing/2014/main" id="{3F701E7E-5BF7-1B82-2BA2-FC0898C89EA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1" name="等腰三角形 170">
                  <a:extLst>
                    <a:ext uri="{FF2B5EF4-FFF2-40B4-BE49-F238E27FC236}">
                      <a16:creationId xmlns:a16="http://schemas.microsoft.com/office/drawing/2014/main" id="{2D5E3450-7564-85C4-4D01-3577B988174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2" name="等腰三角形 171">
                  <a:extLst>
                    <a:ext uri="{FF2B5EF4-FFF2-40B4-BE49-F238E27FC236}">
                      <a16:creationId xmlns:a16="http://schemas.microsoft.com/office/drawing/2014/main" id="{D4F1F6CA-83BD-5154-AECF-1816925C335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41" name="群組 140">
              <a:extLst>
                <a:ext uri="{FF2B5EF4-FFF2-40B4-BE49-F238E27FC236}">
                  <a16:creationId xmlns:a16="http://schemas.microsoft.com/office/drawing/2014/main" id="{5DE1DD2E-D3B7-EEED-7EF1-0FBBE7BACD78}"/>
                </a:ext>
              </a:extLst>
            </p:cNvPr>
            <p:cNvGrpSpPr/>
            <p:nvPr/>
          </p:nvGrpSpPr>
          <p:grpSpPr>
            <a:xfrm>
              <a:off x="8591489" y="3200712"/>
              <a:ext cx="1545887" cy="1092990"/>
              <a:chOff x="7542929" y="2614618"/>
              <a:chExt cx="3920728" cy="2772076"/>
            </a:xfrm>
          </p:grpSpPr>
          <p:grpSp>
            <p:nvGrpSpPr>
              <p:cNvPr id="155" name="群組 154">
                <a:extLst>
                  <a:ext uri="{FF2B5EF4-FFF2-40B4-BE49-F238E27FC236}">
                    <a16:creationId xmlns:a16="http://schemas.microsoft.com/office/drawing/2014/main" id="{22116F46-E920-1368-A115-DBBB3962C956}"/>
                  </a:ext>
                </a:extLst>
              </p:cNvPr>
              <p:cNvGrpSpPr/>
              <p:nvPr/>
            </p:nvGrpSpPr>
            <p:grpSpPr>
              <a:xfrm>
                <a:off x="7542929" y="4000656"/>
                <a:ext cx="1960364" cy="1386038"/>
                <a:chOff x="7542929" y="4000656"/>
                <a:chExt cx="1960364" cy="1386038"/>
              </a:xfrm>
            </p:grpSpPr>
            <p:sp>
              <p:nvSpPr>
                <p:cNvPr id="164" name="等腰三角形 163">
                  <a:extLst>
                    <a:ext uri="{FF2B5EF4-FFF2-40B4-BE49-F238E27FC236}">
                      <a16:creationId xmlns:a16="http://schemas.microsoft.com/office/drawing/2014/main" id="{35131F19-89FA-3C14-93B4-F4D6DE31A06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5" name="等腰三角形 164">
                  <a:extLst>
                    <a:ext uri="{FF2B5EF4-FFF2-40B4-BE49-F238E27FC236}">
                      <a16:creationId xmlns:a16="http://schemas.microsoft.com/office/drawing/2014/main" id="{9CBCC3B0-BCB4-994F-573D-571BB834B1D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6" name="等腰三角形 165">
                  <a:extLst>
                    <a:ext uri="{FF2B5EF4-FFF2-40B4-BE49-F238E27FC236}">
                      <a16:creationId xmlns:a16="http://schemas.microsoft.com/office/drawing/2014/main" id="{9F6417D9-C675-1D30-CDB4-463C27F217B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6" name="群組 155">
                <a:extLst>
                  <a:ext uri="{FF2B5EF4-FFF2-40B4-BE49-F238E27FC236}">
                    <a16:creationId xmlns:a16="http://schemas.microsoft.com/office/drawing/2014/main" id="{69FBB4E4-CFE0-905B-3293-27BE4AF228EA}"/>
                  </a:ext>
                </a:extLst>
              </p:cNvPr>
              <p:cNvGrpSpPr/>
              <p:nvPr/>
            </p:nvGrpSpPr>
            <p:grpSpPr>
              <a:xfrm>
                <a:off x="8872625" y="2614618"/>
                <a:ext cx="1960364" cy="1386038"/>
                <a:chOff x="7542929" y="4000656"/>
                <a:chExt cx="1960364" cy="1386038"/>
              </a:xfrm>
            </p:grpSpPr>
            <p:sp>
              <p:nvSpPr>
                <p:cNvPr id="161" name="等腰三角形 160">
                  <a:extLst>
                    <a:ext uri="{FF2B5EF4-FFF2-40B4-BE49-F238E27FC236}">
                      <a16:creationId xmlns:a16="http://schemas.microsoft.com/office/drawing/2014/main" id="{247E1F81-B616-88E6-4B32-0557260859B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2" name="等腰三角形 161">
                  <a:extLst>
                    <a:ext uri="{FF2B5EF4-FFF2-40B4-BE49-F238E27FC236}">
                      <a16:creationId xmlns:a16="http://schemas.microsoft.com/office/drawing/2014/main" id="{DF712925-7339-618F-6248-27254F7ED17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3" name="等腰三角形 162">
                  <a:extLst>
                    <a:ext uri="{FF2B5EF4-FFF2-40B4-BE49-F238E27FC236}">
                      <a16:creationId xmlns:a16="http://schemas.microsoft.com/office/drawing/2014/main" id="{F1E03509-0184-15C8-0899-BB47DECE868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7" name="群組 156">
                <a:extLst>
                  <a:ext uri="{FF2B5EF4-FFF2-40B4-BE49-F238E27FC236}">
                    <a16:creationId xmlns:a16="http://schemas.microsoft.com/office/drawing/2014/main" id="{261A5685-F2FB-0DB8-B026-35FD3ED5BDCF}"/>
                  </a:ext>
                </a:extLst>
              </p:cNvPr>
              <p:cNvGrpSpPr/>
              <p:nvPr/>
            </p:nvGrpSpPr>
            <p:grpSpPr>
              <a:xfrm>
                <a:off x="9503293" y="4000656"/>
                <a:ext cx="1960364" cy="1386038"/>
                <a:chOff x="7542929" y="4000656"/>
                <a:chExt cx="1960364" cy="1386038"/>
              </a:xfrm>
            </p:grpSpPr>
            <p:sp>
              <p:nvSpPr>
                <p:cNvPr id="158" name="等腰三角形 157">
                  <a:extLst>
                    <a:ext uri="{FF2B5EF4-FFF2-40B4-BE49-F238E27FC236}">
                      <a16:creationId xmlns:a16="http://schemas.microsoft.com/office/drawing/2014/main" id="{D732194C-BD4B-2C32-A798-4E5BADA60F6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9" name="等腰三角形 158">
                  <a:extLst>
                    <a:ext uri="{FF2B5EF4-FFF2-40B4-BE49-F238E27FC236}">
                      <a16:creationId xmlns:a16="http://schemas.microsoft.com/office/drawing/2014/main" id="{2E8E1BCC-C893-E085-2213-43A383CEE5C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0" name="等腰三角形 159">
                  <a:extLst>
                    <a:ext uri="{FF2B5EF4-FFF2-40B4-BE49-F238E27FC236}">
                      <a16:creationId xmlns:a16="http://schemas.microsoft.com/office/drawing/2014/main" id="{038445B7-407D-399E-065A-6177C15976E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42" name="群組 141">
              <a:extLst>
                <a:ext uri="{FF2B5EF4-FFF2-40B4-BE49-F238E27FC236}">
                  <a16:creationId xmlns:a16="http://schemas.microsoft.com/office/drawing/2014/main" id="{58CC56A4-5422-EFAA-A5DA-0519E37346C6}"/>
                </a:ext>
              </a:extLst>
            </p:cNvPr>
            <p:cNvGrpSpPr/>
            <p:nvPr/>
          </p:nvGrpSpPr>
          <p:grpSpPr>
            <a:xfrm>
              <a:off x="9088817" y="4293704"/>
              <a:ext cx="1545887" cy="1092990"/>
              <a:chOff x="7542929" y="2614618"/>
              <a:chExt cx="3920728" cy="2772076"/>
            </a:xfrm>
          </p:grpSpPr>
          <p:grpSp>
            <p:nvGrpSpPr>
              <p:cNvPr id="143" name="群組 142">
                <a:extLst>
                  <a:ext uri="{FF2B5EF4-FFF2-40B4-BE49-F238E27FC236}">
                    <a16:creationId xmlns:a16="http://schemas.microsoft.com/office/drawing/2014/main" id="{E60309E3-471C-62C7-0AB9-CF190C6BDA62}"/>
                  </a:ext>
                </a:extLst>
              </p:cNvPr>
              <p:cNvGrpSpPr/>
              <p:nvPr/>
            </p:nvGrpSpPr>
            <p:grpSpPr>
              <a:xfrm>
                <a:off x="7542929" y="4000656"/>
                <a:ext cx="1960364" cy="1386038"/>
                <a:chOff x="7542929" y="4000656"/>
                <a:chExt cx="1960364" cy="1386038"/>
              </a:xfrm>
            </p:grpSpPr>
            <p:sp>
              <p:nvSpPr>
                <p:cNvPr id="152" name="等腰三角形 151">
                  <a:extLst>
                    <a:ext uri="{FF2B5EF4-FFF2-40B4-BE49-F238E27FC236}">
                      <a16:creationId xmlns:a16="http://schemas.microsoft.com/office/drawing/2014/main" id="{6D31B163-8E99-62EC-949C-0ED52C10E02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3" name="等腰三角形 152">
                  <a:extLst>
                    <a:ext uri="{FF2B5EF4-FFF2-40B4-BE49-F238E27FC236}">
                      <a16:creationId xmlns:a16="http://schemas.microsoft.com/office/drawing/2014/main" id="{EA4EEFBE-2BDF-3B7A-2694-D710FE42649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4" name="等腰三角形 153">
                  <a:extLst>
                    <a:ext uri="{FF2B5EF4-FFF2-40B4-BE49-F238E27FC236}">
                      <a16:creationId xmlns:a16="http://schemas.microsoft.com/office/drawing/2014/main" id="{EF40C62E-62EC-5AA3-5A5E-F4915984598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4" name="群組 143">
                <a:extLst>
                  <a:ext uri="{FF2B5EF4-FFF2-40B4-BE49-F238E27FC236}">
                    <a16:creationId xmlns:a16="http://schemas.microsoft.com/office/drawing/2014/main" id="{F9D29024-4567-DF3E-87B8-2F32CC7869C6}"/>
                  </a:ext>
                </a:extLst>
              </p:cNvPr>
              <p:cNvGrpSpPr/>
              <p:nvPr/>
            </p:nvGrpSpPr>
            <p:grpSpPr>
              <a:xfrm>
                <a:off x="8872625" y="2614618"/>
                <a:ext cx="1960364" cy="1386038"/>
                <a:chOff x="7542929" y="4000656"/>
                <a:chExt cx="1960364" cy="1386038"/>
              </a:xfrm>
            </p:grpSpPr>
            <p:sp>
              <p:nvSpPr>
                <p:cNvPr id="149" name="等腰三角形 148">
                  <a:extLst>
                    <a:ext uri="{FF2B5EF4-FFF2-40B4-BE49-F238E27FC236}">
                      <a16:creationId xmlns:a16="http://schemas.microsoft.com/office/drawing/2014/main" id="{367CFBCF-061A-0CC2-91C6-65EBF6FF12B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0" name="等腰三角形 149">
                  <a:extLst>
                    <a:ext uri="{FF2B5EF4-FFF2-40B4-BE49-F238E27FC236}">
                      <a16:creationId xmlns:a16="http://schemas.microsoft.com/office/drawing/2014/main" id="{1162D9A5-B462-1866-5A63-49A8260D46A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1" name="等腰三角形 150">
                  <a:extLst>
                    <a:ext uri="{FF2B5EF4-FFF2-40B4-BE49-F238E27FC236}">
                      <a16:creationId xmlns:a16="http://schemas.microsoft.com/office/drawing/2014/main" id="{1A8B1336-E393-3051-3618-10DB5531388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5" name="群組 144">
                <a:extLst>
                  <a:ext uri="{FF2B5EF4-FFF2-40B4-BE49-F238E27FC236}">
                    <a16:creationId xmlns:a16="http://schemas.microsoft.com/office/drawing/2014/main" id="{B28CCD5C-2C03-2580-096C-24D8BB87906E}"/>
                  </a:ext>
                </a:extLst>
              </p:cNvPr>
              <p:cNvGrpSpPr/>
              <p:nvPr/>
            </p:nvGrpSpPr>
            <p:grpSpPr>
              <a:xfrm>
                <a:off x="9503293" y="4000656"/>
                <a:ext cx="1960364" cy="1386038"/>
                <a:chOff x="7542929" y="4000656"/>
                <a:chExt cx="1960364" cy="1386038"/>
              </a:xfrm>
            </p:grpSpPr>
            <p:sp>
              <p:nvSpPr>
                <p:cNvPr id="146" name="等腰三角形 145">
                  <a:extLst>
                    <a:ext uri="{FF2B5EF4-FFF2-40B4-BE49-F238E27FC236}">
                      <a16:creationId xmlns:a16="http://schemas.microsoft.com/office/drawing/2014/main" id="{AC6DFD18-2C0B-F97B-6C7B-6A552355EC4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7" name="等腰三角形 146">
                  <a:extLst>
                    <a:ext uri="{FF2B5EF4-FFF2-40B4-BE49-F238E27FC236}">
                      <a16:creationId xmlns:a16="http://schemas.microsoft.com/office/drawing/2014/main" id="{5518A6ED-AD57-D048-019F-DA1CF8F3411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8" name="等腰三角形 147">
                  <a:extLst>
                    <a:ext uri="{FF2B5EF4-FFF2-40B4-BE49-F238E27FC236}">
                      <a16:creationId xmlns:a16="http://schemas.microsoft.com/office/drawing/2014/main" id="{43A3D7B2-6A5D-9026-CB88-81BF802CD74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707" name="群組 706">
            <a:extLst>
              <a:ext uri="{FF2B5EF4-FFF2-40B4-BE49-F238E27FC236}">
                <a16:creationId xmlns:a16="http://schemas.microsoft.com/office/drawing/2014/main" id="{75755150-4D90-6FDD-9533-9A931CDFAE84}"/>
              </a:ext>
            </a:extLst>
          </p:cNvPr>
          <p:cNvGrpSpPr/>
          <p:nvPr/>
        </p:nvGrpSpPr>
        <p:grpSpPr>
          <a:xfrm>
            <a:off x="9749417" y="4062543"/>
            <a:ext cx="1929062" cy="1363907"/>
            <a:chOff x="7542929" y="3200712"/>
            <a:chExt cx="3091775" cy="2185982"/>
          </a:xfrm>
        </p:grpSpPr>
        <p:grpSp>
          <p:nvGrpSpPr>
            <p:cNvPr id="708" name="群組 707">
              <a:extLst>
                <a:ext uri="{FF2B5EF4-FFF2-40B4-BE49-F238E27FC236}">
                  <a16:creationId xmlns:a16="http://schemas.microsoft.com/office/drawing/2014/main" id="{6C45C6C9-9E2E-1670-77BD-2DEF59F0F4F5}"/>
                </a:ext>
              </a:extLst>
            </p:cNvPr>
            <p:cNvGrpSpPr/>
            <p:nvPr/>
          </p:nvGrpSpPr>
          <p:grpSpPr>
            <a:xfrm>
              <a:off x="7542929" y="4293704"/>
              <a:ext cx="1545887" cy="1092990"/>
              <a:chOff x="7542929" y="2614618"/>
              <a:chExt cx="3920728" cy="2772076"/>
            </a:xfrm>
          </p:grpSpPr>
          <p:grpSp>
            <p:nvGrpSpPr>
              <p:cNvPr id="735" name="群組 734">
                <a:extLst>
                  <a:ext uri="{FF2B5EF4-FFF2-40B4-BE49-F238E27FC236}">
                    <a16:creationId xmlns:a16="http://schemas.microsoft.com/office/drawing/2014/main" id="{EB471B27-5AD3-2265-8E87-8E92DDC2AE2B}"/>
                  </a:ext>
                </a:extLst>
              </p:cNvPr>
              <p:cNvGrpSpPr/>
              <p:nvPr/>
            </p:nvGrpSpPr>
            <p:grpSpPr>
              <a:xfrm>
                <a:off x="7542929" y="4000656"/>
                <a:ext cx="1960364" cy="1386038"/>
                <a:chOff x="7542929" y="4000656"/>
                <a:chExt cx="1960364" cy="1386038"/>
              </a:xfrm>
            </p:grpSpPr>
            <p:sp>
              <p:nvSpPr>
                <p:cNvPr id="744" name="等腰三角形 743">
                  <a:extLst>
                    <a:ext uri="{FF2B5EF4-FFF2-40B4-BE49-F238E27FC236}">
                      <a16:creationId xmlns:a16="http://schemas.microsoft.com/office/drawing/2014/main" id="{4C85FA82-9056-31FE-2C8C-3A0C3B47E30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5" name="等腰三角形 744">
                  <a:extLst>
                    <a:ext uri="{FF2B5EF4-FFF2-40B4-BE49-F238E27FC236}">
                      <a16:creationId xmlns:a16="http://schemas.microsoft.com/office/drawing/2014/main" id="{95C0B955-88F4-F4C0-A10F-4E5140B1B9C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6" name="等腰三角形 745">
                  <a:extLst>
                    <a:ext uri="{FF2B5EF4-FFF2-40B4-BE49-F238E27FC236}">
                      <a16:creationId xmlns:a16="http://schemas.microsoft.com/office/drawing/2014/main" id="{0EFD0D72-85A4-114F-9E90-601EBA18592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36" name="群組 735">
                <a:extLst>
                  <a:ext uri="{FF2B5EF4-FFF2-40B4-BE49-F238E27FC236}">
                    <a16:creationId xmlns:a16="http://schemas.microsoft.com/office/drawing/2014/main" id="{B4E71414-5E86-EE56-4018-959A2C82F23C}"/>
                  </a:ext>
                </a:extLst>
              </p:cNvPr>
              <p:cNvGrpSpPr/>
              <p:nvPr/>
            </p:nvGrpSpPr>
            <p:grpSpPr>
              <a:xfrm>
                <a:off x="8872625" y="2614618"/>
                <a:ext cx="1960364" cy="1386038"/>
                <a:chOff x="7542929" y="4000656"/>
                <a:chExt cx="1960364" cy="1386038"/>
              </a:xfrm>
            </p:grpSpPr>
            <p:sp>
              <p:nvSpPr>
                <p:cNvPr id="741" name="等腰三角形 740">
                  <a:extLst>
                    <a:ext uri="{FF2B5EF4-FFF2-40B4-BE49-F238E27FC236}">
                      <a16:creationId xmlns:a16="http://schemas.microsoft.com/office/drawing/2014/main" id="{DEED9C1D-8F2A-DDB3-CD8D-B93DC97ECFC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2" name="等腰三角形 741">
                  <a:extLst>
                    <a:ext uri="{FF2B5EF4-FFF2-40B4-BE49-F238E27FC236}">
                      <a16:creationId xmlns:a16="http://schemas.microsoft.com/office/drawing/2014/main" id="{E1414C75-A3D1-D6A8-2E5C-6F9039CEA9F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3" name="等腰三角形 742">
                  <a:extLst>
                    <a:ext uri="{FF2B5EF4-FFF2-40B4-BE49-F238E27FC236}">
                      <a16:creationId xmlns:a16="http://schemas.microsoft.com/office/drawing/2014/main" id="{90915CDC-E1F0-7C8D-B6E2-7011F3C2374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37" name="群組 736">
                <a:extLst>
                  <a:ext uri="{FF2B5EF4-FFF2-40B4-BE49-F238E27FC236}">
                    <a16:creationId xmlns:a16="http://schemas.microsoft.com/office/drawing/2014/main" id="{E2055447-CB21-81F8-92A0-918A401241C3}"/>
                  </a:ext>
                </a:extLst>
              </p:cNvPr>
              <p:cNvGrpSpPr/>
              <p:nvPr/>
            </p:nvGrpSpPr>
            <p:grpSpPr>
              <a:xfrm>
                <a:off x="9503293" y="4000656"/>
                <a:ext cx="1960364" cy="1386038"/>
                <a:chOff x="7542929" y="4000656"/>
                <a:chExt cx="1960364" cy="1386038"/>
              </a:xfrm>
            </p:grpSpPr>
            <p:sp>
              <p:nvSpPr>
                <p:cNvPr id="738" name="等腰三角形 737">
                  <a:extLst>
                    <a:ext uri="{FF2B5EF4-FFF2-40B4-BE49-F238E27FC236}">
                      <a16:creationId xmlns:a16="http://schemas.microsoft.com/office/drawing/2014/main" id="{D0391DF9-5D7A-687F-D553-65C13F8F24A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9" name="等腰三角形 738">
                  <a:extLst>
                    <a:ext uri="{FF2B5EF4-FFF2-40B4-BE49-F238E27FC236}">
                      <a16:creationId xmlns:a16="http://schemas.microsoft.com/office/drawing/2014/main" id="{ADBED241-3BAE-E02E-9F56-F82B3B4F6B1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0" name="等腰三角形 739">
                  <a:extLst>
                    <a:ext uri="{FF2B5EF4-FFF2-40B4-BE49-F238E27FC236}">
                      <a16:creationId xmlns:a16="http://schemas.microsoft.com/office/drawing/2014/main" id="{D86DED59-7C58-D74F-3A4C-500491753C8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09" name="群組 708">
              <a:extLst>
                <a:ext uri="{FF2B5EF4-FFF2-40B4-BE49-F238E27FC236}">
                  <a16:creationId xmlns:a16="http://schemas.microsoft.com/office/drawing/2014/main" id="{A6299D48-A754-C04C-A9DE-0D7D2758E8F2}"/>
                </a:ext>
              </a:extLst>
            </p:cNvPr>
            <p:cNvGrpSpPr/>
            <p:nvPr/>
          </p:nvGrpSpPr>
          <p:grpSpPr>
            <a:xfrm>
              <a:off x="8591489" y="3200712"/>
              <a:ext cx="1545887" cy="1092990"/>
              <a:chOff x="7542929" y="2614618"/>
              <a:chExt cx="3920728" cy="2772076"/>
            </a:xfrm>
          </p:grpSpPr>
          <p:grpSp>
            <p:nvGrpSpPr>
              <p:cNvPr id="723" name="群組 722">
                <a:extLst>
                  <a:ext uri="{FF2B5EF4-FFF2-40B4-BE49-F238E27FC236}">
                    <a16:creationId xmlns:a16="http://schemas.microsoft.com/office/drawing/2014/main" id="{32022910-68E3-21AB-D403-3129256BD5AF}"/>
                  </a:ext>
                </a:extLst>
              </p:cNvPr>
              <p:cNvGrpSpPr/>
              <p:nvPr/>
            </p:nvGrpSpPr>
            <p:grpSpPr>
              <a:xfrm>
                <a:off x="7542929" y="4000656"/>
                <a:ext cx="1960364" cy="1386038"/>
                <a:chOff x="7542929" y="4000656"/>
                <a:chExt cx="1960364" cy="1386038"/>
              </a:xfrm>
            </p:grpSpPr>
            <p:sp>
              <p:nvSpPr>
                <p:cNvPr id="732" name="等腰三角形 731">
                  <a:extLst>
                    <a:ext uri="{FF2B5EF4-FFF2-40B4-BE49-F238E27FC236}">
                      <a16:creationId xmlns:a16="http://schemas.microsoft.com/office/drawing/2014/main" id="{9CC05C16-56B5-03C1-8242-2E91F0615B9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3" name="等腰三角形 732">
                  <a:extLst>
                    <a:ext uri="{FF2B5EF4-FFF2-40B4-BE49-F238E27FC236}">
                      <a16:creationId xmlns:a16="http://schemas.microsoft.com/office/drawing/2014/main" id="{1DD1FBC1-2D62-CBDC-0FC9-F3BD4CB90BD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4" name="等腰三角形 733">
                  <a:extLst>
                    <a:ext uri="{FF2B5EF4-FFF2-40B4-BE49-F238E27FC236}">
                      <a16:creationId xmlns:a16="http://schemas.microsoft.com/office/drawing/2014/main" id="{E1BD446C-2B4D-6BCD-DF61-19422B2F9EE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24" name="群組 723">
                <a:extLst>
                  <a:ext uri="{FF2B5EF4-FFF2-40B4-BE49-F238E27FC236}">
                    <a16:creationId xmlns:a16="http://schemas.microsoft.com/office/drawing/2014/main" id="{F3C9B49E-C160-FB3C-4BA4-FAE391744CC7}"/>
                  </a:ext>
                </a:extLst>
              </p:cNvPr>
              <p:cNvGrpSpPr/>
              <p:nvPr/>
            </p:nvGrpSpPr>
            <p:grpSpPr>
              <a:xfrm>
                <a:off x="8872625" y="2614618"/>
                <a:ext cx="1960364" cy="1386038"/>
                <a:chOff x="7542929" y="4000656"/>
                <a:chExt cx="1960364" cy="1386038"/>
              </a:xfrm>
            </p:grpSpPr>
            <p:sp>
              <p:nvSpPr>
                <p:cNvPr id="729" name="等腰三角形 728">
                  <a:extLst>
                    <a:ext uri="{FF2B5EF4-FFF2-40B4-BE49-F238E27FC236}">
                      <a16:creationId xmlns:a16="http://schemas.microsoft.com/office/drawing/2014/main" id="{D1D6D8E2-D0F8-E9F4-0E06-D8EBCFB54E2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0" name="等腰三角形 729">
                  <a:extLst>
                    <a:ext uri="{FF2B5EF4-FFF2-40B4-BE49-F238E27FC236}">
                      <a16:creationId xmlns:a16="http://schemas.microsoft.com/office/drawing/2014/main" id="{695D9B71-53C5-3F3C-507D-780E4F816BF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1" name="等腰三角形 730">
                  <a:extLst>
                    <a:ext uri="{FF2B5EF4-FFF2-40B4-BE49-F238E27FC236}">
                      <a16:creationId xmlns:a16="http://schemas.microsoft.com/office/drawing/2014/main" id="{C4441E17-DBA0-66F1-4BEB-271F1407105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25" name="群組 724">
                <a:extLst>
                  <a:ext uri="{FF2B5EF4-FFF2-40B4-BE49-F238E27FC236}">
                    <a16:creationId xmlns:a16="http://schemas.microsoft.com/office/drawing/2014/main" id="{F7A6BA4E-1847-38F5-07A6-D90A3ACEF0D5}"/>
                  </a:ext>
                </a:extLst>
              </p:cNvPr>
              <p:cNvGrpSpPr/>
              <p:nvPr/>
            </p:nvGrpSpPr>
            <p:grpSpPr>
              <a:xfrm>
                <a:off x="9503293" y="4000656"/>
                <a:ext cx="1960364" cy="1386038"/>
                <a:chOff x="7542929" y="4000656"/>
                <a:chExt cx="1960364" cy="1386038"/>
              </a:xfrm>
            </p:grpSpPr>
            <p:sp>
              <p:nvSpPr>
                <p:cNvPr id="726" name="等腰三角形 725">
                  <a:extLst>
                    <a:ext uri="{FF2B5EF4-FFF2-40B4-BE49-F238E27FC236}">
                      <a16:creationId xmlns:a16="http://schemas.microsoft.com/office/drawing/2014/main" id="{34BEE669-FC22-A4A7-81D3-EED08616439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7" name="等腰三角形 726">
                  <a:extLst>
                    <a:ext uri="{FF2B5EF4-FFF2-40B4-BE49-F238E27FC236}">
                      <a16:creationId xmlns:a16="http://schemas.microsoft.com/office/drawing/2014/main" id="{F1BBE47B-22A4-5D6C-A649-460FA6428D8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8" name="等腰三角形 727">
                  <a:extLst>
                    <a:ext uri="{FF2B5EF4-FFF2-40B4-BE49-F238E27FC236}">
                      <a16:creationId xmlns:a16="http://schemas.microsoft.com/office/drawing/2014/main" id="{101F534C-34CB-187B-CC68-509E22F80B6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10" name="群組 709">
              <a:extLst>
                <a:ext uri="{FF2B5EF4-FFF2-40B4-BE49-F238E27FC236}">
                  <a16:creationId xmlns:a16="http://schemas.microsoft.com/office/drawing/2014/main" id="{1D185DBD-2023-D07A-30BD-343B6B4E28A7}"/>
                </a:ext>
              </a:extLst>
            </p:cNvPr>
            <p:cNvGrpSpPr/>
            <p:nvPr/>
          </p:nvGrpSpPr>
          <p:grpSpPr>
            <a:xfrm>
              <a:off x="9088817" y="4293704"/>
              <a:ext cx="1545887" cy="1092990"/>
              <a:chOff x="7542929" y="2614618"/>
              <a:chExt cx="3920728" cy="2772076"/>
            </a:xfrm>
          </p:grpSpPr>
          <p:grpSp>
            <p:nvGrpSpPr>
              <p:cNvPr id="711" name="群組 710">
                <a:extLst>
                  <a:ext uri="{FF2B5EF4-FFF2-40B4-BE49-F238E27FC236}">
                    <a16:creationId xmlns:a16="http://schemas.microsoft.com/office/drawing/2014/main" id="{1410F556-41DE-ED3C-BEE7-81D0DDEF3D29}"/>
                  </a:ext>
                </a:extLst>
              </p:cNvPr>
              <p:cNvGrpSpPr/>
              <p:nvPr/>
            </p:nvGrpSpPr>
            <p:grpSpPr>
              <a:xfrm>
                <a:off x="7542929" y="4000656"/>
                <a:ext cx="1960364" cy="1386038"/>
                <a:chOff x="7542929" y="4000656"/>
                <a:chExt cx="1960364" cy="1386038"/>
              </a:xfrm>
            </p:grpSpPr>
            <p:sp>
              <p:nvSpPr>
                <p:cNvPr id="720" name="等腰三角形 719">
                  <a:extLst>
                    <a:ext uri="{FF2B5EF4-FFF2-40B4-BE49-F238E27FC236}">
                      <a16:creationId xmlns:a16="http://schemas.microsoft.com/office/drawing/2014/main" id="{74E1BED6-0FF6-9237-0582-3144D9AFB48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1" name="等腰三角形 720">
                  <a:extLst>
                    <a:ext uri="{FF2B5EF4-FFF2-40B4-BE49-F238E27FC236}">
                      <a16:creationId xmlns:a16="http://schemas.microsoft.com/office/drawing/2014/main" id="{EDECFDD7-F3FB-DE78-EF76-267285A1ACD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2" name="等腰三角形 721">
                  <a:extLst>
                    <a:ext uri="{FF2B5EF4-FFF2-40B4-BE49-F238E27FC236}">
                      <a16:creationId xmlns:a16="http://schemas.microsoft.com/office/drawing/2014/main" id="{DFB24D0C-7778-8417-5485-98785A7D3FF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2" name="群組 711">
                <a:extLst>
                  <a:ext uri="{FF2B5EF4-FFF2-40B4-BE49-F238E27FC236}">
                    <a16:creationId xmlns:a16="http://schemas.microsoft.com/office/drawing/2014/main" id="{8FC291B8-77F1-5711-CC26-D236785D5E70}"/>
                  </a:ext>
                </a:extLst>
              </p:cNvPr>
              <p:cNvGrpSpPr/>
              <p:nvPr/>
            </p:nvGrpSpPr>
            <p:grpSpPr>
              <a:xfrm>
                <a:off x="8872625" y="2614618"/>
                <a:ext cx="1960364" cy="1386038"/>
                <a:chOff x="7542929" y="4000656"/>
                <a:chExt cx="1960364" cy="1386038"/>
              </a:xfrm>
            </p:grpSpPr>
            <p:sp>
              <p:nvSpPr>
                <p:cNvPr id="717" name="等腰三角形 716">
                  <a:extLst>
                    <a:ext uri="{FF2B5EF4-FFF2-40B4-BE49-F238E27FC236}">
                      <a16:creationId xmlns:a16="http://schemas.microsoft.com/office/drawing/2014/main" id="{A932DD22-8923-C275-666D-7B9FFE7FE3C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8" name="等腰三角形 717">
                  <a:extLst>
                    <a:ext uri="{FF2B5EF4-FFF2-40B4-BE49-F238E27FC236}">
                      <a16:creationId xmlns:a16="http://schemas.microsoft.com/office/drawing/2014/main" id="{1F53FC48-CD56-F741-04B6-D63201D2E9F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9" name="等腰三角形 718">
                  <a:extLst>
                    <a:ext uri="{FF2B5EF4-FFF2-40B4-BE49-F238E27FC236}">
                      <a16:creationId xmlns:a16="http://schemas.microsoft.com/office/drawing/2014/main" id="{CF8EA318-2D0B-6D95-598A-E37DC435E27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3" name="群組 712">
                <a:extLst>
                  <a:ext uri="{FF2B5EF4-FFF2-40B4-BE49-F238E27FC236}">
                    <a16:creationId xmlns:a16="http://schemas.microsoft.com/office/drawing/2014/main" id="{8196FBAB-E3EA-6C8D-0D3C-862DC3A5BDE2}"/>
                  </a:ext>
                </a:extLst>
              </p:cNvPr>
              <p:cNvGrpSpPr/>
              <p:nvPr/>
            </p:nvGrpSpPr>
            <p:grpSpPr>
              <a:xfrm>
                <a:off x="9503293" y="4000656"/>
                <a:ext cx="1960364" cy="1386038"/>
                <a:chOff x="7542929" y="4000656"/>
                <a:chExt cx="1960364" cy="1386038"/>
              </a:xfrm>
            </p:grpSpPr>
            <p:sp>
              <p:nvSpPr>
                <p:cNvPr id="714" name="等腰三角形 713">
                  <a:extLst>
                    <a:ext uri="{FF2B5EF4-FFF2-40B4-BE49-F238E27FC236}">
                      <a16:creationId xmlns:a16="http://schemas.microsoft.com/office/drawing/2014/main" id="{B945A39C-A7AF-E20B-DF14-93EC72A1EA2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5" name="等腰三角形 714">
                  <a:extLst>
                    <a:ext uri="{FF2B5EF4-FFF2-40B4-BE49-F238E27FC236}">
                      <a16:creationId xmlns:a16="http://schemas.microsoft.com/office/drawing/2014/main" id="{A77950B5-AADE-4286-9954-2FF86E8F317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6" name="等腰三角形 715">
                  <a:extLst>
                    <a:ext uri="{FF2B5EF4-FFF2-40B4-BE49-F238E27FC236}">
                      <a16:creationId xmlns:a16="http://schemas.microsoft.com/office/drawing/2014/main" id="{BD5009F6-1F64-4D28-C783-6BFB397BB1D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spTree>
    <p:custDataLst>
      <p:tags r:id="rId1"/>
    </p:custDataLst>
    <p:extLst>
      <p:ext uri="{BB962C8B-B14F-4D97-AF65-F5344CB8AC3E}">
        <p14:creationId xmlns:p14="http://schemas.microsoft.com/office/powerpoint/2010/main" val="2198317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8" name="组合 7">
            <a:extLst>
              <a:ext uri="{FF2B5EF4-FFF2-40B4-BE49-F238E27FC236}">
                <a16:creationId xmlns:a16="http://schemas.microsoft.com/office/drawing/2014/main" id="{E6DE6965-0CD0-4B10-9E23-B6390CDEF82B}"/>
              </a:ext>
            </a:extLst>
          </p:cNvPr>
          <p:cNvGrpSpPr/>
          <p:nvPr/>
        </p:nvGrpSpPr>
        <p:grpSpPr>
          <a:xfrm>
            <a:off x="855045" y="2549283"/>
            <a:ext cx="3936333" cy="2783110"/>
            <a:chOff x="855045" y="2549283"/>
            <a:chExt cx="3936333" cy="2783110"/>
          </a:xfrm>
        </p:grpSpPr>
        <p:grpSp>
          <p:nvGrpSpPr>
            <p:cNvPr id="52" name="组合 51">
              <a:extLst>
                <a:ext uri="{FF2B5EF4-FFF2-40B4-BE49-F238E27FC236}">
                  <a16:creationId xmlns:a16="http://schemas.microsoft.com/office/drawing/2014/main" id="{56D819F5-A967-4B45-A037-D85A95D78FC8}"/>
                </a:ext>
              </a:extLst>
            </p:cNvPr>
            <p:cNvGrpSpPr/>
            <p:nvPr/>
          </p:nvGrpSpPr>
          <p:grpSpPr>
            <a:xfrm>
              <a:off x="855045" y="3940839"/>
              <a:ext cx="1968166" cy="1391554"/>
              <a:chOff x="855044" y="2676034"/>
              <a:chExt cx="3757063" cy="2656359"/>
            </a:xfrm>
          </p:grpSpPr>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53" name="组合 52">
              <a:extLst>
                <a:ext uri="{FF2B5EF4-FFF2-40B4-BE49-F238E27FC236}">
                  <a16:creationId xmlns:a16="http://schemas.microsoft.com/office/drawing/2014/main" id="{80E74EF0-2ACC-4820-A360-4731ACB933D9}"/>
                </a:ext>
              </a:extLst>
            </p:cNvPr>
            <p:cNvGrpSpPr/>
            <p:nvPr/>
          </p:nvGrpSpPr>
          <p:grpSpPr>
            <a:xfrm>
              <a:off x="2190033" y="2549283"/>
              <a:ext cx="1968166" cy="1391554"/>
              <a:chOff x="855044" y="2676034"/>
              <a:chExt cx="3757063" cy="2656359"/>
            </a:xfrm>
          </p:grpSpPr>
          <p:grpSp>
            <p:nvGrpSpPr>
              <p:cNvPr id="54" name="组合 53">
                <a:extLst>
                  <a:ext uri="{FF2B5EF4-FFF2-40B4-BE49-F238E27FC236}">
                    <a16:creationId xmlns:a16="http://schemas.microsoft.com/office/drawing/2014/main" id="{6611618E-9A82-4C32-8959-C1B386FAE79E}"/>
                  </a:ext>
                </a:extLst>
              </p:cNvPr>
              <p:cNvGrpSpPr/>
              <p:nvPr/>
            </p:nvGrpSpPr>
            <p:grpSpPr>
              <a:xfrm>
                <a:off x="855044" y="4004214"/>
                <a:ext cx="1878531" cy="1328179"/>
                <a:chOff x="855044" y="2560318"/>
                <a:chExt cx="3920728" cy="2772076"/>
              </a:xfrm>
            </p:grpSpPr>
            <p:grpSp>
              <p:nvGrpSpPr>
                <p:cNvPr id="81" name="组合 80">
                  <a:extLst>
                    <a:ext uri="{FF2B5EF4-FFF2-40B4-BE49-F238E27FC236}">
                      <a16:creationId xmlns:a16="http://schemas.microsoft.com/office/drawing/2014/main" id="{32A9F9B1-D67F-48FD-BAED-C68788256D16}"/>
                    </a:ext>
                  </a:extLst>
                </p:cNvPr>
                <p:cNvGrpSpPr/>
                <p:nvPr/>
              </p:nvGrpSpPr>
              <p:grpSpPr>
                <a:xfrm>
                  <a:off x="855044" y="3946356"/>
                  <a:ext cx="1960364" cy="1386038"/>
                  <a:chOff x="1499937" y="4109986"/>
                  <a:chExt cx="1960364" cy="1386038"/>
                </a:xfrm>
              </p:grpSpPr>
              <p:sp>
                <p:nvSpPr>
                  <p:cNvPr id="90" name="等腰三角形 89">
                    <a:extLst>
                      <a:ext uri="{FF2B5EF4-FFF2-40B4-BE49-F238E27FC236}">
                        <a16:creationId xmlns:a16="http://schemas.microsoft.com/office/drawing/2014/main" id="{268A7C7B-B3D3-4644-9489-4E752F1661DA}"/>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 name="等腰三角形 90">
                    <a:extLst>
                      <a:ext uri="{FF2B5EF4-FFF2-40B4-BE49-F238E27FC236}">
                        <a16:creationId xmlns:a16="http://schemas.microsoft.com/office/drawing/2014/main" id="{B862DB58-16FF-453C-963B-05E34924303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2" name="等腰三角形 91">
                    <a:extLst>
                      <a:ext uri="{FF2B5EF4-FFF2-40B4-BE49-F238E27FC236}">
                        <a16:creationId xmlns:a16="http://schemas.microsoft.com/office/drawing/2014/main" id="{016436DE-B88F-405A-8ECA-4E9D2373920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2" name="组合 81">
                  <a:extLst>
                    <a:ext uri="{FF2B5EF4-FFF2-40B4-BE49-F238E27FC236}">
                      <a16:creationId xmlns:a16="http://schemas.microsoft.com/office/drawing/2014/main" id="{A66BFBC9-D12E-4F42-AD54-773F4FE0ACB2}"/>
                    </a:ext>
                  </a:extLst>
                </p:cNvPr>
                <p:cNvGrpSpPr/>
                <p:nvPr/>
              </p:nvGrpSpPr>
              <p:grpSpPr>
                <a:xfrm>
                  <a:off x="2184740" y="2560318"/>
                  <a:ext cx="1960364" cy="1386038"/>
                  <a:chOff x="1499937" y="4109986"/>
                  <a:chExt cx="1960364" cy="1386038"/>
                </a:xfrm>
              </p:grpSpPr>
              <p:sp>
                <p:nvSpPr>
                  <p:cNvPr id="87" name="等腰三角形 86">
                    <a:extLst>
                      <a:ext uri="{FF2B5EF4-FFF2-40B4-BE49-F238E27FC236}">
                        <a16:creationId xmlns:a16="http://schemas.microsoft.com/office/drawing/2014/main" id="{7DBC6676-DD93-48D9-BB0E-D5523286828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8" name="等腰三角形 87">
                    <a:extLst>
                      <a:ext uri="{FF2B5EF4-FFF2-40B4-BE49-F238E27FC236}">
                        <a16:creationId xmlns:a16="http://schemas.microsoft.com/office/drawing/2014/main" id="{6773DC6A-C872-4562-BABE-8498B33B5176}"/>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 name="等腰三角形 88">
                    <a:extLst>
                      <a:ext uri="{FF2B5EF4-FFF2-40B4-BE49-F238E27FC236}">
                        <a16:creationId xmlns:a16="http://schemas.microsoft.com/office/drawing/2014/main" id="{0253459F-32D1-4F43-91AA-9FE544B82107}"/>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3" name="组合 82">
                  <a:extLst>
                    <a:ext uri="{FF2B5EF4-FFF2-40B4-BE49-F238E27FC236}">
                      <a16:creationId xmlns:a16="http://schemas.microsoft.com/office/drawing/2014/main" id="{5877DA11-D19B-4267-83AB-0B96DB043166}"/>
                    </a:ext>
                  </a:extLst>
                </p:cNvPr>
                <p:cNvGrpSpPr/>
                <p:nvPr/>
              </p:nvGrpSpPr>
              <p:grpSpPr>
                <a:xfrm>
                  <a:off x="2815408" y="3946356"/>
                  <a:ext cx="1960364" cy="1386038"/>
                  <a:chOff x="1499937" y="4109986"/>
                  <a:chExt cx="1960364" cy="1386038"/>
                </a:xfrm>
              </p:grpSpPr>
              <p:sp>
                <p:nvSpPr>
                  <p:cNvPr id="84" name="等腰三角形 83">
                    <a:extLst>
                      <a:ext uri="{FF2B5EF4-FFF2-40B4-BE49-F238E27FC236}">
                        <a16:creationId xmlns:a16="http://schemas.microsoft.com/office/drawing/2014/main" id="{68B0DB59-6F34-4AFF-A5CF-932B9396B4F4}"/>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 name="等腰三角形 84">
                    <a:extLst>
                      <a:ext uri="{FF2B5EF4-FFF2-40B4-BE49-F238E27FC236}">
                        <a16:creationId xmlns:a16="http://schemas.microsoft.com/office/drawing/2014/main" id="{3720AB78-12C7-486C-B917-2A64FC7B0FC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 name="等腰三角形 85">
                    <a:extLst>
                      <a:ext uri="{FF2B5EF4-FFF2-40B4-BE49-F238E27FC236}">
                        <a16:creationId xmlns:a16="http://schemas.microsoft.com/office/drawing/2014/main" id="{DE203E7C-F6F6-43DF-A55D-25DCDE193042}"/>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5" name="组合 54">
                <a:extLst>
                  <a:ext uri="{FF2B5EF4-FFF2-40B4-BE49-F238E27FC236}">
                    <a16:creationId xmlns:a16="http://schemas.microsoft.com/office/drawing/2014/main" id="{45A2285F-6FE5-4783-AC7E-D481A7612C76}"/>
                  </a:ext>
                </a:extLst>
              </p:cNvPr>
              <p:cNvGrpSpPr/>
              <p:nvPr/>
            </p:nvGrpSpPr>
            <p:grpSpPr>
              <a:xfrm>
                <a:off x="2129234" y="2676034"/>
                <a:ext cx="1878531" cy="1328179"/>
                <a:chOff x="855044" y="2560318"/>
                <a:chExt cx="3920728" cy="2772076"/>
              </a:xfrm>
            </p:grpSpPr>
            <p:grpSp>
              <p:nvGrpSpPr>
                <p:cNvPr id="69" name="组合 68">
                  <a:extLst>
                    <a:ext uri="{FF2B5EF4-FFF2-40B4-BE49-F238E27FC236}">
                      <a16:creationId xmlns:a16="http://schemas.microsoft.com/office/drawing/2014/main" id="{CC8C7402-58B3-4F4C-92CF-83AFF94629DF}"/>
                    </a:ext>
                  </a:extLst>
                </p:cNvPr>
                <p:cNvGrpSpPr/>
                <p:nvPr/>
              </p:nvGrpSpPr>
              <p:grpSpPr>
                <a:xfrm>
                  <a:off x="855044" y="3946356"/>
                  <a:ext cx="1960364" cy="1386038"/>
                  <a:chOff x="1499937" y="4109986"/>
                  <a:chExt cx="1960364" cy="1386038"/>
                </a:xfrm>
              </p:grpSpPr>
              <p:sp>
                <p:nvSpPr>
                  <p:cNvPr id="78" name="等腰三角形 77">
                    <a:extLst>
                      <a:ext uri="{FF2B5EF4-FFF2-40B4-BE49-F238E27FC236}">
                        <a16:creationId xmlns:a16="http://schemas.microsoft.com/office/drawing/2014/main" id="{44FD143B-473F-407F-8ED8-59C2B26577D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 name="等腰三角形 78">
                    <a:extLst>
                      <a:ext uri="{FF2B5EF4-FFF2-40B4-BE49-F238E27FC236}">
                        <a16:creationId xmlns:a16="http://schemas.microsoft.com/office/drawing/2014/main" id="{F957BD1C-CDEE-4237-8D3E-7641FADA270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0" name="等腰三角形 79">
                    <a:extLst>
                      <a:ext uri="{FF2B5EF4-FFF2-40B4-BE49-F238E27FC236}">
                        <a16:creationId xmlns:a16="http://schemas.microsoft.com/office/drawing/2014/main" id="{6955FF15-E5C7-450E-8EBE-8322A09982F2}"/>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0" name="组合 69">
                  <a:extLst>
                    <a:ext uri="{FF2B5EF4-FFF2-40B4-BE49-F238E27FC236}">
                      <a16:creationId xmlns:a16="http://schemas.microsoft.com/office/drawing/2014/main" id="{FDD75DF1-5DAF-48F2-AB53-8B18FC854BE8}"/>
                    </a:ext>
                  </a:extLst>
                </p:cNvPr>
                <p:cNvGrpSpPr/>
                <p:nvPr/>
              </p:nvGrpSpPr>
              <p:grpSpPr>
                <a:xfrm>
                  <a:off x="2184740" y="2560318"/>
                  <a:ext cx="1960364" cy="1386038"/>
                  <a:chOff x="1499937" y="4109986"/>
                  <a:chExt cx="1960364" cy="1386038"/>
                </a:xfrm>
              </p:grpSpPr>
              <p:sp>
                <p:nvSpPr>
                  <p:cNvPr id="75" name="等腰三角形 74">
                    <a:extLst>
                      <a:ext uri="{FF2B5EF4-FFF2-40B4-BE49-F238E27FC236}">
                        <a16:creationId xmlns:a16="http://schemas.microsoft.com/office/drawing/2014/main" id="{F9DD9233-DB4D-401F-ABE7-56E93122B5C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 name="等腰三角形 75">
                    <a:extLst>
                      <a:ext uri="{FF2B5EF4-FFF2-40B4-BE49-F238E27FC236}">
                        <a16:creationId xmlns:a16="http://schemas.microsoft.com/office/drawing/2014/main" id="{3592627A-B6A1-4B72-ADCC-FC028F9FDC1B}"/>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 name="等腰三角形 76">
                    <a:extLst>
                      <a:ext uri="{FF2B5EF4-FFF2-40B4-BE49-F238E27FC236}">
                        <a16:creationId xmlns:a16="http://schemas.microsoft.com/office/drawing/2014/main" id="{092BBD85-4E3F-45A5-A920-4D93B69711F3}"/>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 name="组合 70">
                  <a:extLst>
                    <a:ext uri="{FF2B5EF4-FFF2-40B4-BE49-F238E27FC236}">
                      <a16:creationId xmlns:a16="http://schemas.microsoft.com/office/drawing/2014/main" id="{4E0A8835-ABCE-437B-B9AE-3A5916D148DA}"/>
                    </a:ext>
                  </a:extLst>
                </p:cNvPr>
                <p:cNvGrpSpPr/>
                <p:nvPr/>
              </p:nvGrpSpPr>
              <p:grpSpPr>
                <a:xfrm>
                  <a:off x="2815408" y="3946356"/>
                  <a:ext cx="1960364" cy="1386038"/>
                  <a:chOff x="1499937" y="4109986"/>
                  <a:chExt cx="1960364" cy="1386038"/>
                </a:xfrm>
              </p:grpSpPr>
              <p:sp>
                <p:nvSpPr>
                  <p:cNvPr id="72" name="等腰三角形 71">
                    <a:extLst>
                      <a:ext uri="{FF2B5EF4-FFF2-40B4-BE49-F238E27FC236}">
                        <a16:creationId xmlns:a16="http://schemas.microsoft.com/office/drawing/2014/main" id="{8E4EED06-62EC-4BDA-80FC-6D39732E0EC5}"/>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 name="等腰三角形 72">
                    <a:extLst>
                      <a:ext uri="{FF2B5EF4-FFF2-40B4-BE49-F238E27FC236}">
                        <a16:creationId xmlns:a16="http://schemas.microsoft.com/office/drawing/2014/main" id="{20DD0632-79B9-4021-90F8-501FE8087B6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 name="等腰三角形 73">
                    <a:extLst>
                      <a:ext uri="{FF2B5EF4-FFF2-40B4-BE49-F238E27FC236}">
                        <a16:creationId xmlns:a16="http://schemas.microsoft.com/office/drawing/2014/main" id="{5A4EDD45-69FC-43D6-97D9-068FC068FF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6" name="组合 55">
                <a:extLst>
                  <a:ext uri="{FF2B5EF4-FFF2-40B4-BE49-F238E27FC236}">
                    <a16:creationId xmlns:a16="http://schemas.microsoft.com/office/drawing/2014/main" id="{DAE19D16-BBBD-45BE-9065-69B826B3E758}"/>
                  </a:ext>
                </a:extLst>
              </p:cNvPr>
              <p:cNvGrpSpPr/>
              <p:nvPr/>
            </p:nvGrpSpPr>
            <p:grpSpPr>
              <a:xfrm>
                <a:off x="2733576" y="4004214"/>
                <a:ext cx="1878531" cy="1328179"/>
                <a:chOff x="855044" y="2560318"/>
                <a:chExt cx="3920728" cy="2772076"/>
              </a:xfrm>
            </p:grpSpPr>
            <p:grpSp>
              <p:nvGrpSpPr>
                <p:cNvPr id="57" name="组合 56">
                  <a:extLst>
                    <a:ext uri="{FF2B5EF4-FFF2-40B4-BE49-F238E27FC236}">
                      <a16:creationId xmlns:a16="http://schemas.microsoft.com/office/drawing/2014/main" id="{7B8487D7-626E-47F3-B0EF-8C54DC9FD231}"/>
                    </a:ext>
                  </a:extLst>
                </p:cNvPr>
                <p:cNvGrpSpPr/>
                <p:nvPr/>
              </p:nvGrpSpPr>
              <p:grpSpPr>
                <a:xfrm>
                  <a:off x="855044" y="3946356"/>
                  <a:ext cx="1960364" cy="1386038"/>
                  <a:chOff x="1499937" y="4109986"/>
                  <a:chExt cx="1960364" cy="1386038"/>
                </a:xfrm>
              </p:grpSpPr>
              <p:sp>
                <p:nvSpPr>
                  <p:cNvPr id="66" name="等腰三角形 65">
                    <a:extLst>
                      <a:ext uri="{FF2B5EF4-FFF2-40B4-BE49-F238E27FC236}">
                        <a16:creationId xmlns:a16="http://schemas.microsoft.com/office/drawing/2014/main" id="{A49A4C26-640E-4FB4-961C-52C9AA69FF6D}"/>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 name="等腰三角形 66">
                    <a:extLst>
                      <a:ext uri="{FF2B5EF4-FFF2-40B4-BE49-F238E27FC236}">
                        <a16:creationId xmlns:a16="http://schemas.microsoft.com/office/drawing/2014/main" id="{603E2684-7D56-4392-B846-57AC6477C69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8" name="等腰三角形 67">
                    <a:extLst>
                      <a:ext uri="{FF2B5EF4-FFF2-40B4-BE49-F238E27FC236}">
                        <a16:creationId xmlns:a16="http://schemas.microsoft.com/office/drawing/2014/main" id="{FCCBCB71-DF3A-4708-A65F-1F2D73504EDF}"/>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 name="组合 57">
                  <a:extLst>
                    <a:ext uri="{FF2B5EF4-FFF2-40B4-BE49-F238E27FC236}">
                      <a16:creationId xmlns:a16="http://schemas.microsoft.com/office/drawing/2014/main" id="{25431E5D-E5EB-4B26-898C-BE55D65B4B38}"/>
                    </a:ext>
                  </a:extLst>
                </p:cNvPr>
                <p:cNvGrpSpPr/>
                <p:nvPr/>
              </p:nvGrpSpPr>
              <p:grpSpPr>
                <a:xfrm>
                  <a:off x="2184740" y="2560318"/>
                  <a:ext cx="1960364" cy="1386038"/>
                  <a:chOff x="1499937" y="4109986"/>
                  <a:chExt cx="1960364" cy="1386038"/>
                </a:xfrm>
              </p:grpSpPr>
              <p:sp>
                <p:nvSpPr>
                  <p:cNvPr id="63" name="等腰三角形 62">
                    <a:extLst>
                      <a:ext uri="{FF2B5EF4-FFF2-40B4-BE49-F238E27FC236}">
                        <a16:creationId xmlns:a16="http://schemas.microsoft.com/office/drawing/2014/main" id="{08581312-F786-4DC9-9661-F26D7216D1F0}"/>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4" name="等腰三角形 63">
                    <a:extLst>
                      <a:ext uri="{FF2B5EF4-FFF2-40B4-BE49-F238E27FC236}">
                        <a16:creationId xmlns:a16="http://schemas.microsoft.com/office/drawing/2014/main" id="{BA81C92D-D7A2-4CA1-86F7-2E9B95A02E0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 name="等腰三角形 64">
                    <a:extLst>
                      <a:ext uri="{FF2B5EF4-FFF2-40B4-BE49-F238E27FC236}">
                        <a16:creationId xmlns:a16="http://schemas.microsoft.com/office/drawing/2014/main" id="{AF9470D5-BCDD-4BD2-B7E5-6B78F279DFCB}"/>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组合 58">
                  <a:extLst>
                    <a:ext uri="{FF2B5EF4-FFF2-40B4-BE49-F238E27FC236}">
                      <a16:creationId xmlns:a16="http://schemas.microsoft.com/office/drawing/2014/main" id="{645A2F6E-8C83-42BC-A697-758930F29F3A}"/>
                    </a:ext>
                  </a:extLst>
                </p:cNvPr>
                <p:cNvGrpSpPr/>
                <p:nvPr/>
              </p:nvGrpSpPr>
              <p:grpSpPr>
                <a:xfrm>
                  <a:off x="2815408" y="3946356"/>
                  <a:ext cx="1960364" cy="1386038"/>
                  <a:chOff x="1499937" y="4109986"/>
                  <a:chExt cx="1960364" cy="1386038"/>
                </a:xfrm>
              </p:grpSpPr>
              <p:sp>
                <p:nvSpPr>
                  <p:cNvPr id="60" name="等腰三角形 59">
                    <a:extLst>
                      <a:ext uri="{FF2B5EF4-FFF2-40B4-BE49-F238E27FC236}">
                        <a16:creationId xmlns:a16="http://schemas.microsoft.com/office/drawing/2014/main" id="{1212C30C-07B7-4428-AA99-91E3003501B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60CCC097-FD26-4A46-AAD4-CFFFB64CDA5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407751E6-C298-4EA9-9A79-15ADDB40BE6B}"/>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93" name="组合 92">
              <a:extLst>
                <a:ext uri="{FF2B5EF4-FFF2-40B4-BE49-F238E27FC236}">
                  <a16:creationId xmlns:a16="http://schemas.microsoft.com/office/drawing/2014/main" id="{ED6668A9-47E8-4EB2-8D61-4643667A9242}"/>
                </a:ext>
              </a:extLst>
            </p:cNvPr>
            <p:cNvGrpSpPr/>
            <p:nvPr/>
          </p:nvGrpSpPr>
          <p:grpSpPr>
            <a:xfrm>
              <a:off x="2823212" y="3940839"/>
              <a:ext cx="1968166" cy="1391554"/>
              <a:chOff x="855044" y="2676034"/>
              <a:chExt cx="3757063" cy="2656359"/>
            </a:xfrm>
          </p:grpSpPr>
          <p:grpSp>
            <p:nvGrpSpPr>
              <p:cNvPr id="94" name="组合 93">
                <a:extLst>
                  <a:ext uri="{FF2B5EF4-FFF2-40B4-BE49-F238E27FC236}">
                    <a16:creationId xmlns:a16="http://schemas.microsoft.com/office/drawing/2014/main" id="{2CE7A269-E27D-420B-A32E-96208BE496D9}"/>
                  </a:ext>
                </a:extLst>
              </p:cNvPr>
              <p:cNvGrpSpPr/>
              <p:nvPr/>
            </p:nvGrpSpPr>
            <p:grpSpPr>
              <a:xfrm>
                <a:off x="855044" y="4004214"/>
                <a:ext cx="1878531" cy="1328179"/>
                <a:chOff x="855044" y="2560318"/>
                <a:chExt cx="3920728" cy="2772076"/>
              </a:xfrm>
            </p:grpSpPr>
            <p:grpSp>
              <p:nvGrpSpPr>
                <p:cNvPr id="121" name="组合 120">
                  <a:extLst>
                    <a:ext uri="{FF2B5EF4-FFF2-40B4-BE49-F238E27FC236}">
                      <a16:creationId xmlns:a16="http://schemas.microsoft.com/office/drawing/2014/main" id="{EF45DCAE-D393-4C23-9066-ED83067A158B}"/>
                    </a:ext>
                  </a:extLst>
                </p:cNvPr>
                <p:cNvGrpSpPr/>
                <p:nvPr/>
              </p:nvGrpSpPr>
              <p:grpSpPr>
                <a:xfrm>
                  <a:off x="855044" y="3946356"/>
                  <a:ext cx="1960364" cy="1386038"/>
                  <a:chOff x="1499937" y="4109986"/>
                  <a:chExt cx="1960364" cy="1386038"/>
                </a:xfrm>
              </p:grpSpPr>
              <p:sp>
                <p:nvSpPr>
                  <p:cNvPr id="130" name="等腰三角形 129">
                    <a:extLst>
                      <a:ext uri="{FF2B5EF4-FFF2-40B4-BE49-F238E27FC236}">
                        <a16:creationId xmlns:a16="http://schemas.microsoft.com/office/drawing/2014/main" id="{E0EF7AE6-8BCE-4699-9A64-D47ABF71C68C}"/>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1" name="等腰三角形 130">
                    <a:extLst>
                      <a:ext uri="{FF2B5EF4-FFF2-40B4-BE49-F238E27FC236}">
                        <a16:creationId xmlns:a16="http://schemas.microsoft.com/office/drawing/2014/main" id="{07DA9E0E-69FD-4D45-98EA-26E40454E73E}"/>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2" name="等腰三角形 131">
                    <a:extLst>
                      <a:ext uri="{FF2B5EF4-FFF2-40B4-BE49-F238E27FC236}">
                        <a16:creationId xmlns:a16="http://schemas.microsoft.com/office/drawing/2014/main" id="{B4E52224-D5D9-4619-B101-514AD044517E}"/>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2" name="组合 121">
                  <a:extLst>
                    <a:ext uri="{FF2B5EF4-FFF2-40B4-BE49-F238E27FC236}">
                      <a16:creationId xmlns:a16="http://schemas.microsoft.com/office/drawing/2014/main" id="{8CC003FE-9A8B-47E5-9EF6-5568A089F280}"/>
                    </a:ext>
                  </a:extLst>
                </p:cNvPr>
                <p:cNvGrpSpPr/>
                <p:nvPr/>
              </p:nvGrpSpPr>
              <p:grpSpPr>
                <a:xfrm>
                  <a:off x="2184740" y="2560318"/>
                  <a:ext cx="1960364" cy="1386038"/>
                  <a:chOff x="1499937" y="4109986"/>
                  <a:chExt cx="1960364" cy="1386038"/>
                </a:xfrm>
              </p:grpSpPr>
              <p:sp>
                <p:nvSpPr>
                  <p:cNvPr id="127" name="等腰三角形 126">
                    <a:extLst>
                      <a:ext uri="{FF2B5EF4-FFF2-40B4-BE49-F238E27FC236}">
                        <a16:creationId xmlns:a16="http://schemas.microsoft.com/office/drawing/2014/main" id="{494D1EF3-507C-433B-9CA0-F2C336AABF3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8" name="等腰三角形 127">
                    <a:extLst>
                      <a:ext uri="{FF2B5EF4-FFF2-40B4-BE49-F238E27FC236}">
                        <a16:creationId xmlns:a16="http://schemas.microsoft.com/office/drawing/2014/main" id="{6ADD0179-AD3D-47CE-8EEB-5A14D35DD342}"/>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9" name="等腰三角形 128">
                    <a:extLst>
                      <a:ext uri="{FF2B5EF4-FFF2-40B4-BE49-F238E27FC236}">
                        <a16:creationId xmlns:a16="http://schemas.microsoft.com/office/drawing/2014/main" id="{E846DE11-DC34-4BC5-9C7F-58BC2D0AD4C4}"/>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3" name="组合 122">
                  <a:extLst>
                    <a:ext uri="{FF2B5EF4-FFF2-40B4-BE49-F238E27FC236}">
                      <a16:creationId xmlns:a16="http://schemas.microsoft.com/office/drawing/2014/main" id="{DD1F6327-9588-44BA-8BBD-CC8CE20127A7}"/>
                    </a:ext>
                  </a:extLst>
                </p:cNvPr>
                <p:cNvGrpSpPr/>
                <p:nvPr/>
              </p:nvGrpSpPr>
              <p:grpSpPr>
                <a:xfrm>
                  <a:off x="2815408" y="3946356"/>
                  <a:ext cx="1960364" cy="1386038"/>
                  <a:chOff x="1499937" y="4109986"/>
                  <a:chExt cx="1960364" cy="1386038"/>
                </a:xfrm>
              </p:grpSpPr>
              <p:sp>
                <p:nvSpPr>
                  <p:cNvPr id="124" name="等腰三角形 123">
                    <a:extLst>
                      <a:ext uri="{FF2B5EF4-FFF2-40B4-BE49-F238E27FC236}">
                        <a16:creationId xmlns:a16="http://schemas.microsoft.com/office/drawing/2014/main" id="{424A910D-57A5-4C07-8381-9BF212C6FCF6}"/>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5" name="等腰三角形 124">
                    <a:extLst>
                      <a:ext uri="{FF2B5EF4-FFF2-40B4-BE49-F238E27FC236}">
                        <a16:creationId xmlns:a16="http://schemas.microsoft.com/office/drawing/2014/main" id="{C8DB3858-60D8-4091-A734-E38DFE9A2335}"/>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6" name="等腰三角形 125">
                    <a:extLst>
                      <a:ext uri="{FF2B5EF4-FFF2-40B4-BE49-F238E27FC236}">
                        <a16:creationId xmlns:a16="http://schemas.microsoft.com/office/drawing/2014/main" id="{C45847D4-488E-4517-99D9-3360BD87C385}"/>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5" name="组合 94">
                <a:extLst>
                  <a:ext uri="{FF2B5EF4-FFF2-40B4-BE49-F238E27FC236}">
                    <a16:creationId xmlns:a16="http://schemas.microsoft.com/office/drawing/2014/main" id="{9D3798A1-D21D-42FD-8717-449AB2A68B06}"/>
                  </a:ext>
                </a:extLst>
              </p:cNvPr>
              <p:cNvGrpSpPr/>
              <p:nvPr/>
            </p:nvGrpSpPr>
            <p:grpSpPr>
              <a:xfrm>
                <a:off x="2129234" y="2676034"/>
                <a:ext cx="1878531" cy="1328179"/>
                <a:chOff x="855044" y="2560318"/>
                <a:chExt cx="3920728" cy="2772076"/>
              </a:xfrm>
            </p:grpSpPr>
            <p:grpSp>
              <p:nvGrpSpPr>
                <p:cNvPr id="109" name="组合 108">
                  <a:extLst>
                    <a:ext uri="{FF2B5EF4-FFF2-40B4-BE49-F238E27FC236}">
                      <a16:creationId xmlns:a16="http://schemas.microsoft.com/office/drawing/2014/main" id="{2A103359-26EB-431B-981C-E4C6D83A6DC4}"/>
                    </a:ext>
                  </a:extLst>
                </p:cNvPr>
                <p:cNvGrpSpPr/>
                <p:nvPr/>
              </p:nvGrpSpPr>
              <p:grpSpPr>
                <a:xfrm>
                  <a:off x="855044" y="3946356"/>
                  <a:ext cx="1960364" cy="1386038"/>
                  <a:chOff x="1499937" y="4109986"/>
                  <a:chExt cx="1960364" cy="1386038"/>
                </a:xfrm>
              </p:grpSpPr>
              <p:sp>
                <p:nvSpPr>
                  <p:cNvPr id="118" name="等腰三角形 117">
                    <a:extLst>
                      <a:ext uri="{FF2B5EF4-FFF2-40B4-BE49-F238E27FC236}">
                        <a16:creationId xmlns:a16="http://schemas.microsoft.com/office/drawing/2014/main" id="{8CC46AAD-5ED1-4586-8590-2549D055BD80}"/>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9" name="等腰三角形 118">
                    <a:extLst>
                      <a:ext uri="{FF2B5EF4-FFF2-40B4-BE49-F238E27FC236}">
                        <a16:creationId xmlns:a16="http://schemas.microsoft.com/office/drawing/2014/main" id="{05C2716B-B860-4B45-9990-59366F4F0563}"/>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0" name="等腰三角形 119">
                    <a:extLst>
                      <a:ext uri="{FF2B5EF4-FFF2-40B4-BE49-F238E27FC236}">
                        <a16:creationId xmlns:a16="http://schemas.microsoft.com/office/drawing/2014/main" id="{8060B802-9B76-44A9-B93D-DCB8316499D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0" name="组合 109">
                  <a:extLst>
                    <a:ext uri="{FF2B5EF4-FFF2-40B4-BE49-F238E27FC236}">
                      <a16:creationId xmlns:a16="http://schemas.microsoft.com/office/drawing/2014/main" id="{7CDAE8E0-4617-4179-B9AA-EE129645446D}"/>
                    </a:ext>
                  </a:extLst>
                </p:cNvPr>
                <p:cNvGrpSpPr/>
                <p:nvPr/>
              </p:nvGrpSpPr>
              <p:grpSpPr>
                <a:xfrm>
                  <a:off x="2184740" y="2560318"/>
                  <a:ext cx="1960364" cy="1386038"/>
                  <a:chOff x="1499937" y="4109986"/>
                  <a:chExt cx="1960364" cy="1386038"/>
                </a:xfrm>
              </p:grpSpPr>
              <p:sp>
                <p:nvSpPr>
                  <p:cNvPr id="115" name="等腰三角形 114">
                    <a:extLst>
                      <a:ext uri="{FF2B5EF4-FFF2-40B4-BE49-F238E27FC236}">
                        <a16:creationId xmlns:a16="http://schemas.microsoft.com/office/drawing/2014/main" id="{98F3AFD6-1D48-4A07-A749-13A28E7BC764}"/>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6" name="等腰三角形 115">
                    <a:extLst>
                      <a:ext uri="{FF2B5EF4-FFF2-40B4-BE49-F238E27FC236}">
                        <a16:creationId xmlns:a16="http://schemas.microsoft.com/office/drawing/2014/main" id="{66C7FD96-6B8D-4CC0-8013-855EAF54CB4F}"/>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7" name="等腰三角形 116">
                    <a:extLst>
                      <a:ext uri="{FF2B5EF4-FFF2-40B4-BE49-F238E27FC236}">
                        <a16:creationId xmlns:a16="http://schemas.microsoft.com/office/drawing/2014/main" id="{C36577F4-A524-4130-997B-FDF49F49E90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1" name="组合 110">
                  <a:extLst>
                    <a:ext uri="{FF2B5EF4-FFF2-40B4-BE49-F238E27FC236}">
                      <a16:creationId xmlns:a16="http://schemas.microsoft.com/office/drawing/2014/main" id="{E70D44A3-C046-4E7C-8F8D-911EBCE6F647}"/>
                    </a:ext>
                  </a:extLst>
                </p:cNvPr>
                <p:cNvGrpSpPr/>
                <p:nvPr/>
              </p:nvGrpSpPr>
              <p:grpSpPr>
                <a:xfrm>
                  <a:off x="2815408" y="3946356"/>
                  <a:ext cx="1960364" cy="1386038"/>
                  <a:chOff x="1499937" y="4109986"/>
                  <a:chExt cx="1960364" cy="1386038"/>
                </a:xfrm>
              </p:grpSpPr>
              <p:sp>
                <p:nvSpPr>
                  <p:cNvPr id="112" name="等腰三角形 111">
                    <a:extLst>
                      <a:ext uri="{FF2B5EF4-FFF2-40B4-BE49-F238E27FC236}">
                        <a16:creationId xmlns:a16="http://schemas.microsoft.com/office/drawing/2014/main" id="{81E87E5D-10C5-4474-9472-335B0AA75B13}"/>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3" name="等腰三角形 112">
                    <a:extLst>
                      <a:ext uri="{FF2B5EF4-FFF2-40B4-BE49-F238E27FC236}">
                        <a16:creationId xmlns:a16="http://schemas.microsoft.com/office/drawing/2014/main" id="{6A6243AC-AE39-457F-ACA8-9FCE7CF155A4}"/>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4" name="等腰三角形 113">
                    <a:extLst>
                      <a:ext uri="{FF2B5EF4-FFF2-40B4-BE49-F238E27FC236}">
                        <a16:creationId xmlns:a16="http://schemas.microsoft.com/office/drawing/2014/main" id="{18D3C6BB-FAAC-4835-9C5E-0BA7465C6A9C}"/>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6" name="组合 95">
                <a:extLst>
                  <a:ext uri="{FF2B5EF4-FFF2-40B4-BE49-F238E27FC236}">
                    <a16:creationId xmlns:a16="http://schemas.microsoft.com/office/drawing/2014/main" id="{CB8CF2B8-3F90-4A80-8CD5-9B5272C9031F}"/>
                  </a:ext>
                </a:extLst>
              </p:cNvPr>
              <p:cNvGrpSpPr/>
              <p:nvPr/>
            </p:nvGrpSpPr>
            <p:grpSpPr>
              <a:xfrm>
                <a:off x="2733576" y="4004214"/>
                <a:ext cx="1878531" cy="1328179"/>
                <a:chOff x="855044" y="2560318"/>
                <a:chExt cx="3920728" cy="2772076"/>
              </a:xfrm>
            </p:grpSpPr>
            <p:grpSp>
              <p:nvGrpSpPr>
                <p:cNvPr id="97" name="组合 96">
                  <a:extLst>
                    <a:ext uri="{FF2B5EF4-FFF2-40B4-BE49-F238E27FC236}">
                      <a16:creationId xmlns:a16="http://schemas.microsoft.com/office/drawing/2014/main" id="{851B9780-0780-477F-B6B9-E0A03C439F55}"/>
                    </a:ext>
                  </a:extLst>
                </p:cNvPr>
                <p:cNvGrpSpPr/>
                <p:nvPr/>
              </p:nvGrpSpPr>
              <p:grpSpPr>
                <a:xfrm>
                  <a:off x="855044" y="3946356"/>
                  <a:ext cx="1960364" cy="1386038"/>
                  <a:chOff x="1499937" y="4109986"/>
                  <a:chExt cx="1960364" cy="1386038"/>
                </a:xfrm>
              </p:grpSpPr>
              <p:sp>
                <p:nvSpPr>
                  <p:cNvPr id="106" name="等腰三角形 105">
                    <a:extLst>
                      <a:ext uri="{FF2B5EF4-FFF2-40B4-BE49-F238E27FC236}">
                        <a16:creationId xmlns:a16="http://schemas.microsoft.com/office/drawing/2014/main" id="{57C9B9F3-092E-4793-917C-176F39A480A2}"/>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7" name="等腰三角形 106">
                    <a:extLst>
                      <a:ext uri="{FF2B5EF4-FFF2-40B4-BE49-F238E27FC236}">
                        <a16:creationId xmlns:a16="http://schemas.microsoft.com/office/drawing/2014/main" id="{BD221D73-1744-4EDA-94F4-D14425EE64F0}"/>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8" name="等腰三角形 107">
                    <a:extLst>
                      <a:ext uri="{FF2B5EF4-FFF2-40B4-BE49-F238E27FC236}">
                        <a16:creationId xmlns:a16="http://schemas.microsoft.com/office/drawing/2014/main" id="{DD228EE3-646A-4C58-83DB-423A527D9498}"/>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8" name="组合 97">
                  <a:extLst>
                    <a:ext uri="{FF2B5EF4-FFF2-40B4-BE49-F238E27FC236}">
                      <a16:creationId xmlns:a16="http://schemas.microsoft.com/office/drawing/2014/main" id="{B582941B-AC28-437A-BAC9-C5A671BB2A17}"/>
                    </a:ext>
                  </a:extLst>
                </p:cNvPr>
                <p:cNvGrpSpPr/>
                <p:nvPr/>
              </p:nvGrpSpPr>
              <p:grpSpPr>
                <a:xfrm>
                  <a:off x="2184740" y="2560318"/>
                  <a:ext cx="1960364" cy="1386038"/>
                  <a:chOff x="1499937" y="4109986"/>
                  <a:chExt cx="1960364" cy="1386038"/>
                </a:xfrm>
              </p:grpSpPr>
              <p:sp>
                <p:nvSpPr>
                  <p:cNvPr id="103" name="等腰三角形 102">
                    <a:extLst>
                      <a:ext uri="{FF2B5EF4-FFF2-40B4-BE49-F238E27FC236}">
                        <a16:creationId xmlns:a16="http://schemas.microsoft.com/office/drawing/2014/main" id="{B3A1276E-8FD7-4765-806E-08ACFA6A20DD}"/>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4" name="等腰三角形 103">
                    <a:extLst>
                      <a:ext uri="{FF2B5EF4-FFF2-40B4-BE49-F238E27FC236}">
                        <a16:creationId xmlns:a16="http://schemas.microsoft.com/office/drawing/2014/main" id="{04AF4CF3-45BC-459D-8097-DCD33F1F323C}"/>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5" name="等腰三角形 104">
                    <a:extLst>
                      <a:ext uri="{FF2B5EF4-FFF2-40B4-BE49-F238E27FC236}">
                        <a16:creationId xmlns:a16="http://schemas.microsoft.com/office/drawing/2014/main" id="{B0D2078F-B4F5-4815-B2CB-1546B76D1149}"/>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9" name="组合 98">
                  <a:extLst>
                    <a:ext uri="{FF2B5EF4-FFF2-40B4-BE49-F238E27FC236}">
                      <a16:creationId xmlns:a16="http://schemas.microsoft.com/office/drawing/2014/main" id="{544699BF-0D10-4D9B-80C4-9B7ECB631294}"/>
                    </a:ext>
                  </a:extLst>
                </p:cNvPr>
                <p:cNvGrpSpPr/>
                <p:nvPr/>
              </p:nvGrpSpPr>
              <p:grpSpPr>
                <a:xfrm>
                  <a:off x="2815408" y="3946356"/>
                  <a:ext cx="1960364" cy="1386038"/>
                  <a:chOff x="1499937" y="4109986"/>
                  <a:chExt cx="1960364" cy="1386038"/>
                </a:xfrm>
              </p:grpSpPr>
              <p:sp>
                <p:nvSpPr>
                  <p:cNvPr id="100" name="等腰三角形 99">
                    <a:extLst>
                      <a:ext uri="{FF2B5EF4-FFF2-40B4-BE49-F238E27FC236}">
                        <a16:creationId xmlns:a16="http://schemas.microsoft.com/office/drawing/2014/main" id="{79BDCB09-8DCF-481D-B1F9-BBD8C2FC1018}"/>
                      </a:ext>
                    </a:extLst>
                  </p:cNvPr>
                  <p:cNvSpPr/>
                  <p:nvPr/>
                </p:nvSpPr>
                <p:spPr>
                  <a:xfrm>
                    <a:off x="1499937"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1" name="等腰三角形 100">
                    <a:extLst>
                      <a:ext uri="{FF2B5EF4-FFF2-40B4-BE49-F238E27FC236}">
                        <a16:creationId xmlns:a16="http://schemas.microsoft.com/office/drawing/2014/main" id="{A3A530AE-E20B-4462-915C-384B806FE60D}"/>
                      </a:ext>
                    </a:extLst>
                  </p:cNvPr>
                  <p:cNvSpPr/>
                  <p:nvPr/>
                </p:nvSpPr>
                <p:spPr>
                  <a:xfrm>
                    <a:off x="2164785" y="410998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2" name="等腰三角形 101">
                    <a:extLst>
                      <a:ext uri="{FF2B5EF4-FFF2-40B4-BE49-F238E27FC236}">
                        <a16:creationId xmlns:a16="http://schemas.microsoft.com/office/drawing/2014/main" id="{52EBED91-4197-41F0-8276-E728961F2CED}"/>
                      </a:ext>
                    </a:extLst>
                  </p:cNvPr>
                  <p:cNvSpPr/>
                  <p:nvPr/>
                </p:nvSpPr>
                <p:spPr>
                  <a:xfrm>
                    <a:off x="2480119" y="480300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nvGrpSpPr>
          <p:cNvPr id="2" name="群組 1">
            <a:extLst>
              <a:ext uri="{FF2B5EF4-FFF2-40B4-BE49-F238E27FC236}">
                <a16:creationId xmlns:a16="http://schemas.microsoft.com/office/drawing/2014/main" id="{D62E641A-14A0-C6C5-B879-469A391C690F}"/>
              </a:ext>
            </a:extLst>
          </p:cNvPr>
          <p:cNvGrpSpPr/>
          <p:nvPr/>
        </p:nvGrpSpPr>
        <p:grpSpPr>
          <a:xfrm>
            <a:off x="7542930" y="4022786"/>
            <a:ext cx="1929062" cy="1363907"/>
            <a:chOff x="7542929" y="3200712"/>
            <a:chExt cx="3091775" cy="2185982"/>
          </a:xfrm>
        </p:grpSpPr>
        <p:grpSp>
          <p:nvGrpSpPr>
            <p:cNvPr id="6" name="群組 5">
              <a:extLst>
                <a:ext uri="{FF2B5EF4-FFF2-40B4-BE49-F238E27FC236}">
                  <a16:creationId xmlns:a16="http://schemas.microsoft.com/office/drawing/2014/main" id="{5BDC1943-1B7E-02F1-DCDB-7E8368853252}"/>
                </a:ext>
              </a:extLst>
            </p:cNvPr>
            <p:cNvGrpSpPr/>
            <p:nvPr/>
          </p:nvGrpSpPr>
          <p:grpSpPr>
            <a:xfrm>
              <a:off x="7542929" y="4293704"/>
              <a:ext cx="1545887" cy="1092990"/>
              <a:chOff x="7542929" y="2614618"/>
              <a:chExt cx="3920728" cy="2772076"/>
            </a:xfrm>
          </p:grpSpPr>
          <p:grpSp>
            <p:nvGrpSpPr>
              <p:cNvPr id="594" name="群組 593">
                <a:extLst>
                  <a:ext uri="{FF2B5EF4-FFF2-40B4-BE49-F238E27FC236}">
                    <a16:creationId xmlns:a16="http://schemas.microsoft.com/office/drawing/2014/main" id="{5D33FEE9-6FD3-CD7D-6570-DBA414314767}"/>
                  </a:ext>
                </a:extLst>
              </p:cNvPr>
              <p:cNvGrpSpPr/>
              <p:nvPr/>
            </p:nvGrpSpPr>
            <p:grpSpPr>
              <a:xfrm>
                <a:off x="7542929" y="4000656"/>
                <a:ext cx="1960364" cy="1386038"/>
                <a:chOff x="7542929" y="4000656"/>
                <a:chExt cx="1960364" cy="1386038"/>
              </a:xfrm>
            </p:grpSpPr>
            <p:sp>
              <p:nvSpPr>
                <p:cNvPr id="603" name="等腰三角形 602">
                  <a:extLst>
                    <a:ext uri="{FF2B5EF4-FFF2-40B4-BE49-F238E27FC236}">
                      <a16:creationId xmlns:a16="http://schemas.microsoft.com/office/drawing/2014/main" id="{11ED6FC6-4C4E-AE35-2765-526D8D83AA3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5" name="等腰三角形 604">
                  <a:extLst>
                    <a:ext uri="{FF2B5EF4-FFF2-40B4-BE49-F238E27FC236}">
                      <a16:creationId xmlns:a16="http://schemas.microsoft.com/office/drawing/2014/main" id="{5D87058C-481A-E174-0D01-12D1C1845AB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6" name="等腰三角形 605">
                  <a:extLst>
                    <a:ext uri="{FF2B5EF4-FFF2-40B4-BE49-F238E27FC236}">
                      <a16:creationId xmlns:a16="http://schemas.microsoft.com/office/drawing/2014/main" id="{86182729-2AED-8B31-ACC2-F33DC671658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5" name="群組 594">
                <a:extLst>
                  <a:ext uri="{FF2B5EF4-FFF2-40B4-BE49-F238E27FC236}">
                    <a16:creationId xmlns:a16="http://schemas.microsoft.com/office/drawing/2014/main" id="{50C53627-2F17-BB6D-B857-F64D9C79E7B8}"/>
                  </a:ext>
                </a:extLst>
              </p:cNvPr>
              <p:cNvGrpSpPr/>
              <p:nvPr/>
            </p:nvGrpSpPr>
            <p:grpSpPr>
              <a:xfrm>
                <a:off x="8872625" y="2614618"/>
                <a:ext cx="1960364" cy="1386038"/>
                <a:chOff x="7542929" y="4000656"/>
                <a:chExt cx="1960364" cy="1386038"/>
              </a:xfrm>
            </p:grpSpPr>
            <p:sp>
              <p:nvSpPr>
                <p:cNvPr id="600" name="等腰三角形 599">
                  <a:extLst>
                    <a:ext uri="{FF2B5EF4-FFF2-40B4-BE49-F238E27FC236}">
                      <a16:creationId xmlns:a16="http://schemas.microsoft.com/office/drawing/2014/main" id="{8CF74F3E-3FDE-7F32-F099-E7B921FE7A1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1" name="等腰三角形 600">
                  <a:extLst>
                    <a:ext uri="{FF2B5EF4-FFF2-40B4-BE49-F238E27FC236}">
                      <a16:creationId xmlns:a16="http://schemas.microsoft.com/office/drawing/2014/main" id="{6AB29171-1459-298F-CE3F-1A85545164B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2" name="等腰三角形 601">
                  <a:extLst>
                    <a:ext uri="{FF2B5EF4-FFF2-40B4-BE49-F238E27FC236}">
                      <a16:creationId xmlns:a16="http://schemas.microsoft.com/office/drawing/2014/main" id="{7F6C1A1A-974B-A156-BA23-AFE8AF3A5DD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6" name="群組 595">
                <a:extLst>
                  <a:ext uri="{FF2B5EF4-FFF2-40B4-BE49-F238E27FC236}">
                    <a16:creationId xmlns:a16="http://schemas.microsoft.com/office/drawing/2014/main" id="{3529DEFB-5984-8268-1C5E-03A8A674AE88}"/>
                  </a:ext>
                </a:extLst>
              </p:cNvPr>
              <p:cNvGrpSpPr/>
              <p:nvPr/>
            </p:nvGrpSpPr>
            <p:grpSpPr>
              <a:xfrm>
                <a:off x="9503293" y="4000656"/>
                <a:ext cx="1960364" cy="1386038"/>
                <a:chOff x="7542929" y="4000656"/>
                <a:chExt cx="1960364" cy="1386038"/>
              </a:xfrm>
            </p:grpSpPr>
            <p:sp>
              <p:nvSpPr>
                <p:cNvPr id="597" name="等腰三角形 596">
                  <a:extLst>
                    <a:ext uri="{FF2B5EF4-FFF2-40B4-BE49-F238E27FC236}">
                      <a16:creationId xmlns:a16="http://schemas.microsoft.com/office/drawing/2014/main" id="{C365F9DE-D8C9-64B6-A776-E4E7F11B3F8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8" name="等腰三角形 597">
                  <a:extLst>
                    <a:ext uri="{FF2B5EF4-FFF2-40B4-BE49-F238E27FC236}">
                      <a16:creationId xmlns:a16="http://schemas.microsoft.com/office/drawing/2014/main" id="{DC5986D5-08EE-E99D-0B86-BA3951202C7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9" name="等腰三角形 598">
                  <a:extLst>
                    <a:ext uri="{FF2B5EF4-FFF2-40B4-BE49-F238E27FC236}">
                      <a16:creationId xmlns:a16="http://schemas.microsoft.com/office/drawing/2014/main" id="{A48B19F6-5526-B1FA-DA25-FA1836771ED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 name="群組 8">
              <a:extLst>
                <a:ext uri="{FF2B5EF4-FFF2-40B4-BE49-F238E27FC236}">
                  <a16:creationId xmlns:a16="http://schemas.microsoft.com/office/drawing/2014/main" id="{7FF162DF-F2DB-17BE-94B6-8E2327D693E3}"/>
                </a:ext>
              </a:extLst>
            </p:cNvPr>
            <p:cNvGrpSpPr/>
            <p:nvPr/>
          </p:nvGrpSpPr>
          <p:grpSpPr>
            <a:xfrm>
              <a:off x="8591489" y="3200712"/>
              <a:ext cx="1545887" cy="1092990"/>
              <a:chOff x="7542929" y="2614618"/>
              <a:chExt cx="3920728" cy="2772076"/>
            </a:xfrm>
          </p:grpSpPr>
          <p:grpSp>
            <p:nvGrpSpPr>
              <p:cNvPr id="582" name="群組 581">
                <a:extLst>
                  <a:ext uri="{FF2B5EF4-FFF2-40B4-BE49-F238E27FC236}">
                    <a16:creationId xmlns:a16="http://schemas.microsoft.com/office/drawing/2014/main" id="{77FAA3FE-5596-2AA6-6E2C-F0E7B1593515}"/>
                  </a:ext>
                </a:extLst>
              </p:cNvPr>
              <p:cNvGrpSpPr/>
              <p:nvPr/>
            </p:nvGrpSpPr>
            <p:grpSpPr>
              <a:xfrm>
                <a:off x="7542929" y="4000656"/>
                <a:ext cx="1960364" cy="1386038"/>
                <a:chOff x="7542929" y="4000656"/>
                <a:chExt cx="1960364" cy="1386038"/>
              </a:xfrm>
            </p:grpSpPr>
            <p:sp>
              <p:nvSpPr>
                <p:cNvPr id="591" name="等腰三角形 590">
                  <a:extLst>
                    <a:ext uri="{FF2B5EF4-FFF2-40B4-BE49-F238E27FC236}">
                      <a16:creationId xmlns:a16="http://schemas.microsoft.com/office/drawing/2014/main" id="{E9653C29-EE0A-DC20-CB81-DDFE02CA098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2" name="等腰三角形 591">
                  <a:extLst>
                    <a:ext uri="{FF2B5EF4-FFF2-40B4-BE49-F238E27FC236}">
                      <a16:creationId xmlns:a16="http://schemas.microsoft.com/office/drawing/2014/main" id="{B00A4F1A-90AC-71A6-8629-CD85A30224E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3" name="等腰三角形 592">
                  <a:extLst>
                    <a:ext uri="{FF2B5EF4-FFF2-40B4-BE49-F238E27FC236}">
                      <a16:creationId xmlns:a16="http://schemas.microsoft.com/office/drawing/2014/main" id="{839085A2-4DD1-24A1-E691-AE65349AE27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3" name="群組 582">
                <a:extLst>
                  <a:ext uri="{FF2B5EF4-FFF2-40B4-BE49-F238E27FC236}">
                    <a16:creationId xmlns:a16="http://schemas.microsoft.com/office/drawing/2014/main" id="{3C653594-2335-8054-4ADB-9E0E657DD253}"/>
                  </a:ext>
                </a:extLst>
              </p:cNvPr>
              <p:cNvGrpSpPr/>
              <p:nvPr/>
            </p:nvGrpSpPr>
            <p:grpSpPr>
              <a:xfrm>
                <a:off x="8872625" y="2614618"/>
                <a:ext cx="1960364" cy="1386038"/>
                <a:chOff x="7542929" y="4000656"/>
                <a:chExt cx="1960364" cy="1386038"/>
              </a:xfrm>
            </p:grpSpPr>
            <p:sp>
              <p:nvSpPr>
                <p:cNvPr id="588" name="等腰三角形 587">
                  <a:extLst>
                    <a:ext uri="{FF2B5EF4-FFF2-40B4-BE49-F238E27FC236}">
                      <a16:creationId xmlns:a16="http://schemas.microsoft.com/office/drawing/2014/main" id="{B24BD0A0-93C2-3EF2-FA56-47917CEE08D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9" name="等腰三角形 588">
                  <a:extLst>
                    <a:ext uri="{FF2B5EF4-FFF2-40B4-BE49-F238E27FC236}">
                      <a16:creationId xmlns:a16="http://schemas.microsoft.com/office/drawing/2014/main" id="{7EBFB362-8376-0429-6952-CDA8E10426F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0" name="等腰三角形 589">
                  <a:extLst>
                    <a:ext uri="{FF2B5EF4-FFF2-40B4-BE49-F238E27FC236}">
                      <a16:creationId xmlns:a16="http://schemas.microsoft.com/office/drawing/2014/main" id="{E9A06197-E703-73C3-FB95-B93A488283D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4" name="群組 583">
                <a:extLst>
                  <a:ext uri="{FF2B5EF4-FFF2-40B4-BE49-F238E27FC236}">
                    <a16:creationId xmlns:a16="http://schemas.microsoft.com/office/drawing/2014/main" id="{6E5C4251-9EF1-018C-84AB-F6D27A076A26}"/>
                  </a:ext>
                </a:extLst>
              </p:cNvPr>
              <p:cNvGrpSpPr/>
              <p:nvPr/>
            </p:nvGrpSpPr>
            <p:grpSpPr>
              <a:xfrm>
                <a:off x="9503293" y="4000656"/>
                <a:ext cx="1960364" cy="1386038"/>
                <a:chOff x="7542929" y="4000656"/>
                <a:chExt cx="1960364" cy="1386038"/>
              </a:xfrm>
            </p:grpSpPr>
            <p:sp>
              <p:nvSpPr>
                <p:cNvPr id="585" name="等腰三角形 584">
                  <a:extLst>
                    <a:ext uri="{FF2B5EF4-FFF2-40B4-BE49-F238E27FC236}">
                      <a16:creationId xmlns:a16="http://schemas.microsoft.com/office/drawing/2014/main" id="{22C19DA7-F3E4-1D76-7B4A-4C4D4235ABA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6" name="等腰三角形 585">
                  <a:extLst>
                    <a:ext uri="{FF2B5EF4-FFF2-40B4-BE49-F238E27FC236}">
                      <a16:creationId xmlns:a16="http://schemas.microsoft.com/office/drawing/2014/main" id="{8823E9AC-6487-DF67-2A83-98D818E319E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7" name="等腰三角形 586">
                  <a:extLst>
                    <a:ext uri="{FF2B5EF4-FFF2-40B4-BE49-F238E27FC236}">
                      <a16:creationId xmlns:a16="http://schemas.microsoft.com/office/drawing/2014/main" id="{626BF777-6FDF-8971-75C9-2E06B451FEA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0" name="群組 9">
              <a:extLst>
                <a:ext uri="{FF2B5EF4-FFF2-40B4-BE49-F238E27FC236}">
                  <a16:creationId xmlns:a16="http://schemas.microsoft.com/office/drawing/2014/main" id="{4F617661-69B3-F143-D1FE-E2AA80C3A909}"/>
                </a:ext>
              </a:extLst>
            </p:cNvPr>
            <p:cNvGrpSpPr/>
            <p:nvPr/>
          </p:nvGrpSpPr>
          <p:grpSpPr>
            <a:xfrm>
              <a:off x="9088817" y="4293704"/>
              <a:ext cx="1545887" cy="1092990"/>
              <a:chOff x="7542929" y="2614618"/>
              <a:chExt cx="3920728" cy="2772076"/>
            </a:xfrm>
          </p:grpSpPr>
          <p:grpSp>
            <p:nvGrpSpPr>
              <p:cNvPr id="11" name="群組 10">
                <a:extLst>
                  <a:ext uri="{FF2B5EF4-FFF2-40B4-BE49-F238E27FC236}">
                    <a16:creationId xmlns:a16="http://schemas.microsoft.com/office/drawing/2014/main" id="{3E3EF050-97E3-A4C3-9527-92AD37E04056}"/>
                  </a:ext>
                </a:extLst>
              </p:cNvPr>
              <p:cNvGrpSpPr/>
              <p:nvPr/>
            </p:nvGrpSpPr>
            <p:grpSpPr>
              <a:xfrm>
                <a:off x="7542929" y="4000656"/>
                <a:ext cx="1960364" cy="1386038"/>
                <a:chOff x="7542929" y="4000656"/>
                <a:chExt cx="1960364" cy="1386038"/>
              </a:xfrm>
            </p:grpSpPr>
            <p:sp>
              <p:nvSpPr>
                <p:cNvPr id="579" name="等腰三角形 578">
                  <a:extLst>
                    <a:ext uri="{FF2B5EF4-FFF2-40B4-BE49-F238E27FC236}">
                      <a16:creationId xmlns:a16="http://schemas.microsoft.com/office/drawing/2014/main" id="{DB25DE2A-685C-1734-253C-EE87F623EB0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0" name="等腰三角形 579">
                  <a:extLst>
                    <a:ext uri="{FF2B5EF4-FFF2-40B4-BE49-F238E27FC236}">
                      <a16:creationId xmlns:a16="http://schemas.microsoft.com/office/drawing/2014/main" id="{3620BD77-601D-8B81-7EE0-E49477CB36C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1" name="等腰三角形 580">
                  <a:extLst>
                    <a:ext uri="{FF2B5EF4-FFF2-40B4-BE49-F238E27FC236}">
                      <a16:creationId xmlns:a16="http://schemas.microsoft.com/office/drawing/2014/main" id="{1244AE11-5F04-BC9C-D1DB-5F611A57379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 name="群組 11">
                <a:extLst>
                  <a:ext uri="{FF2B5EF4-FFF2-40B4-BE49-F238E27FC236}">
                    <a16:creationId xmlns:a16="http://schemas.microsoft.com/office/drawing/2014/main" id="{48983952-3CEE-CD0E-C562-AE4EF580F92E}"/>
                  </a:ext>
                </a:extLst>
              </p:cNvPr>
              <p:cNvGrpSpPr/>
              <p:nvPr/>
            </p:nvGrpSpPr>
            <p:grpSpPr>
              <a:xfrm>
                <a:off x="8872625" y="2614618"/>
                <a:ext cx="1960364" cy="1386038"/>
                <a:chOff x="7542929" y="4000656"/>
                <a:chExt cx="1960364" cy="1386038"/>
              </a:xfrm>
            </p:grpSpPr>
            <p:sp>
              <p:nvSpPr>
                <p:cNvPr id="576" name="等腰三角形 575">
                  <a:extLst>
                    <a:ext uri="{FF2B5EF4-FFF2-40B4-BE49-F238E27FC236}">
                      <a16:creationId xmlns:a16="http://schemas.microsoft.com/office/drawing/2014/main" id="{84E584A0-99EF-117F-2528-0836CAE6CA1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7" name="等腰三角形 576">
                  <a:extLst>
                    <a:ext uri="{FF2B5EF4-FFF2-40B4-BE49-F238E27FC236}">
                      <a16:creationId xmlns:a16="http://schemas.microsoft.com/office/drawing/2014/main" id="{F85709F2-C864-0C2F-F15E-F41D58E47B9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4B9ADDFA-A908-3A82-31A9-CF02762D9D7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3" name="群組 12">
                <a:extLst>
                  <a:ext uri="{FF2B5EF4-FFF2-40B4-BE49-F238E27FC236}">
                    <a16:creationId xmlns:a16="http://schemas.microsoft.com/office/drawing/2014/main" id="{46FDAC53-F62E-E7D5-8036-5A7C34F0C63E}"/>
                  </a:ext>
                </a:extLst>
              </p:cNvPr>
              <p:cNvGrpSpPr/>
              <p:nvPr/>
            </p:nvGrpSpPr>
            <p:grpSpPr>
              <a:xfrm>
                <a:off x="9503293" y="4000656"/>
                <a:ext cx="1960364" cy="1386038"/>
                <a:chOff x="7542929" y="4000656"/>
                <a:chExt cx="1960364" cy="1386038"/>
              </a:xfrm>
            </p:grpSpPr>
            <p:sp>
              <p:nvSpPr>
                <p:cNvPr id="14" name="等腰三角形 13">
                  <a:extLst>
                    <a:ext uri="{FF2B5EF4-FFF2-40B4-BE49-F238E27FC236}">
                      <a16:creationId xmlns:a16="http://schemas.microsoft.com/office/drawing/2014/main" id="{71FC63C3-0183-298B-E23A-045DDAB89C4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 name="等腰三角形 14">
                  <a:extLst>
                    <a:ext uri="{FF2B5EF4-FFF2-40B4-BE49-F238E27FC236}">
                      <a16:creationId xmlns:a16="http://schemas.microsoft.com/office/drawing/2014/main" id="{A83CFF14-ACC5-20DC-2564-2DA566A4A88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584387F9-5921-48C2-EBA1-AF3DC23A4D8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607" name="群組 606">
            <a:extLst>
              <a:ext uri="{FF2B5EF4-FFF2-40B4-BE49-F238E27FC236}">
                <a16:creationId xmlns:a16="http://schemas.microsoft.com/office/drawing/2014/main" id="{EBCBCA7E-99D8-34E4-B40D-FC6584F18E14}"/>
              </a:ext>
            </a:extLst>
          </p:cNvPr>
          <p:cNvGrpSpPr/>
          <p:nvPr/>
        </p:nvGrpSpPr>
        <p:grpSpPr>
          <a:xfrm>
            <a:off x="8851395" y="2658877"/>
            <a:ext cx="1929062" cy="1363907"/>
            <a:chOff x="7542929" y="3200712"/>
            <a:chExt cx="3091775" cy="2185982"/>
          </a:xfrm>
        </p:grpSpPr>
        <p:grpSp>
          <p:nvGrpSpPr>
            <p:cNvPr id="608" name="群組 607">
              <a:extLst>
                <a:ext uri="{FF2B5EF4-FFF2-40B4-BE49-F238E27FC236}">
                  <a16:creationId xmlns:a16="http://schemas.microsoft.com/office/drawing/2014/main" id="{26127A36-B211-C9C1-1558-FFC14396F0BA}"/>
                </a:ext>
              </a:extLst>
            </p:cNvPr>
            <p:cNvGrpSpPr/>
            <p:nvPr/>
          </p:nvGrpSpPr>
          <p:grpSpPr>
            <a:xfrm>
              <a:off x="7542929" y="4293704"/>
              <a:ext cx="1545887" cy="1092990"/>
              <a:chOff x="7542929" y="2614618"/>
              <a:chExt cx="3920728" cy="2772076"/>
            </a:xfrm>
          </p:grpSpPr>
          <p:grpSp>
            <p:nvGrpSpPr>
              <p:cNvPr id="635" name="群組 634">
                <a:extLst>
                  <a:ext uri="{FF2B5EF4-FFF2-40B4-BE49-F238E27FC236}">
                    <a16:creationId xmlns:a16="http://schemas.microsoft.com/office/drawing/2014/main" id="{A09E5F64-884C-B973-579A-9672BF245C44}"/>
                  </a:ext>
                </a:extLst>
              </p:cNvPr>
              <p:cNvGrpSpPr/>
              <p:nvPr/>
            </p:nvGrpSpPr>
            <p:grpSpPr>
              <a:xfrm>
                <a:off x="7542929" y="4000656"/>
                <a:ext cx="1960364" cy="1386038"/>
                <a:chOff x="7542929" y="4000656"/>
                <a:chExt cx="1960364" cy="1386038"/>
              </a:xfrm>
            </p:grpSpPr>
            <p:sp>
              <p:nvSpPr>
                <p:cNvPr id="137" name="等腰三角形 136">
                  <a:extLst>
                    <a:ext uri="{FF2B5EF4-FFF2-40B4-BE49-F238E27FC236}">
                      <a16:creationId xmlns:a16="http://schemas.microsoft.com/office/drawing/2014/main" id="{9F24082A-E859-603E-24A5-60D237F29CA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8" name="等腰三角形 137">
                  <a:extLst>
                    <a:ext uri="{FF2B5EF4-FFF2-40B4-BE49-F238E27FC236}">
                      <a16:creationId xmlns:a16="http://schemas.microsoft.com/office/drawing/2014/main" id="{713CBF45-C6A4-3F84-6DD8-2210BADE37F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9" name="等腰三角形 138">
                  <a:extLst>
                    <a:ext uri="{FF2B5EF4-FFF2-40B4-BE49-F238E27FC236}">
                      <a16:creationId xmlns:a16="http://schemas.microsoft.com/office/drawing/2014/main" id="{3C9DBE3F-3D98-5B68-49A9-730949E991B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6" name="群組 635">
                <a:extLst>
                  <a:ext uri="{FF2B5EF4-FFF2-40B4-BE49-F238E27FC236}">
                    <a16:creationId xmlns:a16="http://schemas.microsoft.com/office/drawing/2014/main" id="{F7AD1AD5-9517-0CA9-EEB1-230C0906D3D9}"/>
                  </a:ext>
                </a:extLst>
              </p:cNvPr>
              <p:cNvGrpSpPr/>
              <p:nvPr/>
            </p:nvGrpSpPr>
            <p:grpSpPr>
              <a:xfrm>
                <a:off x="8872625" y="2614618"/>
                <a:ext cx="1960364" cy="1386038"/>
                <a:chOff x="7542929" y="4000656"/>
                <a:chExt cx="1960364" cy="1386038"/>
              </a:xfrm>
            </p:grpSpPr>
            <p:sp>
              <p:nvSpPr>
                <p:cNvPr id="134" name="等腰三角形 133">
                  <a:extLst>
                    <a:ext uri="{FF2B5EF4-FFF2-40B4-BE49-F238E27FC236}">
                      <a16:creationId xmlns:a16="http://schemas.microsoft.com/office/drawing/2014/main" id="{23ED5702-DEB0-A0F7-F7B3-091CC011BEF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5" name="等腰三角形 134">
                  <a:extLst>
                    <a:ext uri="{FF2B5EF4-FFF2-40B4-BE49-F238E27FC236}">
                      <a16:creationId xmlns:a16="http://schemas.microsoft.com/office/drawing/2014/main" id="{5AB2A2D6-3D00-4B8B-F823-E191312A5F7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6" name="等腰三角形 135">
                  <a:extLst>
                    <a:ext uri="{FF2B5EF4-FFF2-40B4-BE49-F238E27FC236}">
                      <a16:creationId xmlns:a16="http://schemas.microsoft.com/office/drawing/2014/main" id="{B13496D7-1946-9BE9-F241-DB3CC075865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7" name="群組 636">
                <a:extLst>
                  <a:ext uri="{FF2B5EF4-FFF2-40B4-BE49-F238E27FC236}">
                    <a16:creationId xmlns:a16="http://schemas.microsoft.com/office/drawing/2014/main" id="{76AD290E-15B5-2519-C4C7-24912150F021}"/>
                  </a:ext>
                </a:extLst>
              </p:cNvPr>
              <p:cNvGrpSpPr/>
              <p:nvPr/>
            </p:nvGrpSpPr>
            <p:grpSpPr>
              <a:xfrm>
                <a:off x="9503293" y="4000656"/>
                <a:ext cx="1960364" cy="1386038"/>
                <a:chOff x="7542929" y="4000656"/>
                <a:chExt cx="1960364" cy="1386038"/>
              </a:xfrm>
            </p:grpSpPr>
            <p:sp>
              <p:nvSpPr>
                <p:cNvPr id="638" name="等腰三角形 637">
                  <a:extLst>
                    <a:ext uri="{FF2B5EF4-FFF2-40B4-BE49-F238E27FC236}">
                      <a16:creationId xmlns:a16="http://schemas.microsoft.com/office/drawing/2014/main" id="{D1F5268F-2942-E0FB-6F85-5017B79308D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9" name="等腰三角形 638">
                  <a:extLst>
                    <a:ext uri="{FF2B5EF4-FFF2-40B4-BE49-F238E27FC236}">
                      <a16:creationId xmlns:a16="http://schemas.microsoft.com/office/drawing/2014/main" id="{1F8317B4-59A2-4528-25ED-62D4B052473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3" name="等腰三角形 132">
                  <a:extLst>
                    <a:ext uri="{FF2B5EF4-FFF2-40B4-BE49-F238E27FC236}">
                      <a16:creationId xmlns:a16="http://schemas.microsoft.com/office/drawing/2014/main" id="{BE1B3901-68DA-F22E-3968-B82F3FE80A7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09" name="群組 608">
              <a:extLst>
                <a:ext uri="{FF2B5EF4-FFF2-40B4-BE49-F238E27FC236}">
                  <a16:creationId xmlns:a16="http://schemas.microsoft.com/office/drawing/2014/main" id="{AC5034EC-0DCC-FC94-8F85-BF2619301F41}"/>
                </a:ext>
              </a:extLst>
            </p:cNvPr>
            <p:cNvGrpSpPr/>
            <p:nvPr/>
          </p:nvGrpSpPr>
          <p:grpSpPr>
            <a:xfrm>
              <a:off x="8591489" y="3200712"/>
              <a:ext cx="1545887" cy="1092990"/>
              <a:chOff x="7542929" y="2614618"/>
              <a:chExt cx="3920728" cy="2772076"/>
            </a:xfrm>
          </p:grpSpPr>
          <p:grpSp>
            <p:nvGrpSpPr>
              <p:cNvPr id="623" name="群組 622">
                <a:extLst>
                  <a:ext uri="{FF2B5EF4-FFF2-40B4-BE49-F238E27FC236}">
                    <a16:creationId xmlns:a16="http://schemas.microsoft.com/office/drawing/2014/main" id="{8F8F41D8-6273-00C2-3459-4B6D097A88FB}"/>
                  </a:ext>
                </a:extLst>
              </p:cNvPr>
              <p:cNvGrpSpPr/>
              <p:nvPr/>
            </p:nvGrpSpPr>
            <p:grpSpPr>
              <a:xfrm>
                <a:off x="7542929" y="4000656"/>
                <a:ext cx="1960364" cy="1386038"/>
                <a:chOff x="7542929" y="4000656"/>
                <a:chExt cx="1960364" cy="1386038"/>
              </a:xfrm>
            </p:grpSpPr>
            <p:sp>
              <p:nvSpPr>
                <p:cNvPr id="632" name="等腰三角形 631">
                  <a:extLst>
                    <a:ext uri="{FF2B5EF4-FFF2-40B4-BE49-F238E27FC236}">
                      <a16:creationId xmlns:a16="http://schemas.microsoft.com/office/drawing/2014/main" id="{54B3D0C4-7620-BB89-8C0E-2FF187A4FF0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3" name="等腰三角形 632">
                  <a:extLst>
                    <a:ext uri="{FF2B5EF4-FFF2-40B4-BE49-F238E27FC236}">
                      <a16:creationId xmlns:a16="http://schemas.microsoft.com/office/drawing/2014/main" id="{D015C836-FC26-31C1-2E7B-1F62FAFF685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4" name="等腰三角形 633">
                  <a:extLst>
                    <a:ext uri="{FF2B5EF4-FFF2-40B4-BE49-F238E27FC236}">
                      <a16:creationId xmlns:a16="http://schemas.microsoft.com/office/drawing/2014/main" id="{57A9FC5F-31BF-1A7F-96BC-352C8AF7456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4" name="群組 623">
                <a:extLst>
                  <a:ext uri="{FF2B5EF4-FFF2-40B4-BE49-F238E27FC236}">
                    <a16:creationId xmlns:a16="http://schemas.microsoft.com/office/drawing/2014/main" id="{FCC10328-EA00-90DC-E839-A8559D4ECD5F}"/>
                  </a:ext>
                </a:extLst>
              </p:cNvPr>
              <p:cNvGrpSpPr/>
              <p:nvPr/>
            </p:nvGrpSpPr>
            <p:grpSpPr>
              <a:xfrm>
                <a:off x="8872625" y="2614618"/>
                <a:ext cx="1960364" cy="1386038"/>
                <a:chOff x="7542929" y="4000656"/>
                <a:chExt cx="1960364" cy="1386038"/>
              </a:xfrm>
            </p:grpSpPr>
            <p:sp>
              <p:nvSpPr>
                <p:cNvPr id="629" name="等腰三角形 628">
                  <a:extLst>
                    <a:ext uri="{FF2B5EF4-FFF2-40B4-BE49-F238E27FC236}">
                      <a16:creationId xmlns:a16="http://schemas.microsoft.com/office/drawing/2014/main" id="{44784BDB-0A9D-A42A-544C-3666CFD6585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0" name="等腰三角形 629">
                  <a:extLst>
                    <a:ext uri="{FF2B5EF4-FFF2-40B4-BE49-F238E27FC236}">
                      <a16:creationId xmlns:a16="http://schemas.microsoft.com/office/drawing/2014/main" id="{365DF534-B54A-8AC4-986B-6505AD06135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1" name="等腰三角形 630">
                  <a:extLst>
                    <a:ext uri="{FF2B5EF4-FFF2-40B4-BE49-F238E27FC236}">
                      <a16:creationId xmlns:a16="http://schemas.microsoft.com/office/drawing/2014/main" id="{73E257C7-5DA6-26F5-B0E0-FC2B0BC57A1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5" name="群組 624">
                <a:extLst>
                  <a:ext uri="{FF2B5EF4-FFF2-40B4-BE49-F238E27FC236}">
                    <a16:creationId xmlns:a16="http://schemas.microsoft.com/office/drawing/2014/main" id="{4EF362DA-7138-06FC-F816-5D56C24994AB}"/>
                  </a:ext>
                </a:extLst>
              </p:cNvPr>
              <p:cNvGrpSpPr/>
              <p:nvPr/>
            </p:nvGrpSpPr>
            <p:grpSpPr>
              <a:xfrm>
                <a:off x="9503293" y="4000656"/>
                <a:ext cx="1960364" cy="1386038"/>
                <a:chOff x="7542929" y="4000656"/>
                <a:chExt cx="1960364" cy="1386038"/>
              </a:xfrm>
            </p:grpSpPr>
            <p:sp>
              <p:nvSpPr>
                <p:cNvPr id="626" name="等腰三角形 625">
                  <a:extLst>
                    <a:ext uri="{FF2B5EF4-FFF2-40B4-BE49-F238E27FC236}">
                      <a16:creationId xmlns:a16="http://schemas.microsoft.com/office/drawing/2014/main" id="{BD543BC2-2669-69D9-94DA-2EE31E74469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7" name="等腰三角形 626">
                  <a:extLst>
                    <a:ext uri="{FF2B5EF4-FFF2-40B4-BE49-F238E27FC236}">
                      <a16:creationId xmlns:a16="http://schemas.microsoft.com/office/drawing/2014/main" id="{C5126747-D1CA-4CA5-6612-AE21E99245B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8" name="等腰三角形 627">
                  <a:extLst>
                    <a:ext uri="{FF2B5EF4-FFF2-40B4-BE49-F238E27FC236}">
                      <a16:creationId xmlns:a16="http://schemas.microsoft.com/office/drawing/2014/main" id="{ACB4606D-C18B-DF85-273B-DC43A9594EC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10" name="群組 609">
              <a:extLst>
                <a:ext uri="{FF2B5EF4-FFF2-40B4-BE49-F238E27FC236}">
                  <a16:creationId xmlns:a16="http://schemas.microsoft.com/office/drawing/2014/main" id="{8D3DB493-B0BA-893F-4738-11A6B407E01C}"/>
                </a:ext>
              </a:extLst>
            </p:cNvPr>
            <p:cNvGrpSpPr/>
            <p:nvPr/>
          </p:nvGrpSpPr>
          <p:grpSpPr>
            <a:xfrm>
              <a:off x="9088817" y="4293704"/>
              <a:ext cx="1545887" cy="1092990"/>
              <a:chOff x="7542929" y="2614618"/>
              <a:chExt cx="3920728" cy="2772076"/>
            </a:xfrm>
          </p:grpSpPr>
          <p:grpSp>
            <p:nvGrpSpPr>
              <p:cNvPr id="611" name="群組 610">
                <a:extLst>
                  <a:ext uri="{FF2B5EF4-FFF2-40B4-BE49-F238E27FC236}">
                    <a16:creationId xmlns:a16="http://schemas.microsoft.com/office/drawing/2014/main" id="{92ED1DEA-78A1-0224-58B8-A8C496C2D01D}"/>
                  </a:ext>
                </a:extLst>
              </p:cNvPr>
              <p:cNvGrpSpPr/>
              <p:nvPr/>
            </p:nvGrpSpPr>
            <p:grpSpPr>
              <a:xfrm>
                <a:off x="7542929" y="4000656"/>
                <a:ext cx="1960364" cy="1386038"/>
                <a:chOff x="7542929" y="4000656"/>
                <a:chExt cx="1960364" cy="1386038"/>
              </a:xfrm>
            </p:grpSpPr>
            <p:sp>
              <p:nvSpPr>
                <p:cNvPr id="620" name="等腰三角形 619">
                  <a:extLst>
                    <a:ext uri="{FF2B5EF4-FFF2-40B4-BE49-F238E27FC236}">
                      <a16:creationId xmlns:a16="http://schemas.microsoft.com/office/drawing/2014/main" id="{B62B7146-CA92-D07B-7F54-A25ED45FC63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1" name="等腰三角形 620">
                  <a:extLst>
                    <a:ext uri="{FF2B5EF4-FFF2-40B4-BE49-F238E27FC236}">
                      <a16:creationId xmlns:a16="http://schemas.microsoft.com/office/drawing/2014/main" id="{75DC04A5-71E8-B5CD-9EA4-781CABFEFB7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2" name="等腰三角形 621">
                  <a:extLst>
                    <a:ext uri="{FF2B5EF4-FFF2-40B4-BE49-F238E27FC236}">
                      <a16:creationId xmlns:a16="http://schemas.microsoft.com/office/drawing/2014/main" id="{B99EEE84-79CE-C241-C179-72F435B27B0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2" name="群組 611">
                <a:extLst>
                  <a:ext uri="{FF2B5EF4-FFF2-40B4-BE49-F238E27FC236}">
                    <a16:creationId xmlns:a16="http://schemas.microsoft.com/office/drawing/2014/main" id="{CC4E40AD-E82C-1D72-22D0-5A6D18F3319F}"/>
                  </a:ext>
                </a:extLst>
              </p:cNvPr>
              <p:cNvGrpSpPr/>
              <p:nvPr/>
            </p:nvGrpSpPr>
            <p:grpSpPr>
              <a:xfrm>
                <a:off x="8872625" y="2614618"/>
                <a:ext cx="1960364" cy="1386038"/>
                <a:chOff x="7542929" y="4000656"/>
                <a:chExt cx="1960364" cy="1386038"/>
              </a:xfrm>
            </p:grpSpPr>
            <p:sp>
              <p:nvSpPr>
                <p:cNvPr id="617" name="等腰三角形 616">
                  <a:extLst>
                    <a:ext uri="{FF2B5EF4-FFF2-40B4-BE49-F238E27FC236}">
                      <a16:creationId xmlns:a16="http://schemas.microsoft.com/office/drawing/2014/main" id="{D46BE8D0-49DC-0F44-5A4D-2394C778D8A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8" name="等腰三角形 617">
                  <a:extLst>
                    <a:ext uri="{FF2B5EF4-FFF2-40B4-BE49-F238E27FC236}">
                      <a16:creationId xmlns:a16="http://schemas.microsoft.com/office/drawing/2014/main" id="{EAE27A58-52B3-B48C-5D0B-74ADAF6A9D0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9" name="等腰三角形 618">
                  <a:extLst>
                    <a:ext uri="{FF2B5EF4-FFF2-40B4-BE49-F238E27FC236}">
                      <a16:creationId xmlns:a16="http://schemas.microsoft.com/office/drawing/2014/main" id="{99459161-B4DC-C1E1-6CBC-794935F5B83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3" name="群組 612">
                <a:extLst>
                  <a:ext uri="{FF2B5EF4-FFF2-40B4-BE49-F238E27FC236}">
                    <a16:creationId xmlns:a16="http://schemas.microsoft.com/office/drawing/2014/main" id="{7421E289-106A-4B1E-C6AB-249E8821ED3F}"/>
                  </a:ext>
                </a:extLst>
              </p:cNvPr>
              <p:cNvGrpSpPr/>
              <p:nvPr/>
            </p:nvGrpSpPr>
            <p:grpSpPr>
              <a:xfrm>
                <a:off x="9503293" y="4000656"/>
                <a:ext cx="1960364" cy="1386038"/>
                <a:chOff x="7542929" y="4000656"/>
                <a:chExt cx="1960364" cy="1386038"/>
              </a:xfrm>
            </p:grpSpPr>
            <p:sp>
              <p:nvSpPr>
                <p:cNvPr id="614" name="等腰三角形 613">
                  <a:extLst>
                    <a:ext uri="{FF2B5EF4-FFF2-40B4-BE49-F238E27FC236}">
                      <a16:creationId xmlns:a16="http://schemas.microsoft.com/office/drawing/2014/main" id="{8CD99D4C-54D3-F9DC-CD9A-9BDC80FB741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5" name="等腰三角形 614">
                  <a:extLst>
                    <a:ext uri="{FF2B5EF4-FFF2-40B4-BE49-F238E27FC236}">
                      <a16:creationId xmlns:a16="http://schemas.microsoft.com/office/drawing/2014/main" id="{A7575BBC-61CF-F62E-B1ED-B7E27CC11E5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6" name="等腰三角形 615">
                  <a:extLst>
                    <a:ext uri="{FF2B5EF4-FFF2-40B4-BE49-F238E27FC236}">
                      <a16:creationId xmlns:a16="http://schemas.microsoft.com/office/drawing/2014/main" id="{63EFFD1C-2A7B-ADD3-F924-12E4A725B39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140" name="群組 139">
            <a:extLst>
              <a:ext uri="{FF2B5EF4-FFF2-40B4-BE49-F238E27FC236}">
                <a16:creationId xmlns:a16="http://schemas.microsoft.com/office/drawing/2014/main" id="{9662C9EA-D512-E6AF-BBBE-5DBC8AB0E4EE}"/>
              </a:ext>
            </a:extLst>
          </p:cNvPr>
          <p:cNvGrpSpPr/>
          <p:nvPr/>
        </p:nvGrpSpPr>
        <p:grpSpPr>
          <a:xfrm>
            <a:off x="9471993" y="4022786"/>
            <a:ext cx="1929062" cy="1363907"/>
            <a:chOff x="7542929" y="3200712"/>
            <a:chExt cx="3091775" cy="2185982"/>
          </a:xfrm>
        </p:grpSpPr>
        <p:grpSp>
          <p:nvGrpSpPr>
            <p:cNvPr id="141" name="群組 140">
              <a:extLst>
                <a:ext uri="{FF2B5EF4-FFF2-40B4-BE49-F238E27FC236}">
                  <a16:creationId xmlns:a16="http://schemas.microsoft.com/office/drawing/2014/main" id="{D96F57DC-B46C-F145-6B49-D77A3BA0E9DB}"/>
                </a:ext>
              </a:extLst>
            </p:cNvPr>
            <p:cNvGrpSpPr/>
            <p:nvPr/>
          </p:nvGrpSpPr>
          <p:grpSpPr>
            <a:xfrm>
              <a:off x="7542929" y="4293704"/>
              <a:ext cx="1545887" cy="1092990"/>
              <a:chOff x="7542929" y="2614618"/>
              <a:chExt cx="3920728" cy="2772076"/>
            </a:xfrm>
          </p:grpSpPr>
          <p:grpSp>
            <p:nvGrpSpPr>
              <p:cNvPr id="168" name="群組 167">
                <a:extLst>
                  <a:ext uri="{FF2B5EF4-FFF2-40B4-BE49-F238E27FC236}">
                    <a16:creationId xmlns:a16="http://schemas.microsoft.com/office/drawing/2014/main" id="{81FE999E-FBF4-0D1C-1777-064B335C5824}"/>
                  </a:ext>
                </a:extLst>
              </p:cNvPr>
              <p:cNvGrpSpPr/>
              <p:nvPr/>
            </p:nvGrpSpPr>
            <p:grpSpPr>
              <a:xfrm>
                <a:off x="7542929" y="4000656"/>
                <a:ext cx="1960364" cy="1386038"/>
                <a:chOff x="7542929" y="4000656"/>
                <a:chExt cx="1960364" cy="1386038"/>
              </a:xfrm>
            </p:grpSpPr>
            <p:sp>
              <p:nvSpPr>
                <p:cNvPr id="177" name="等腰三角形 176">
                  <a:extLst>
                    <a:ext uri="{FF2B5EF4-FFF2-40B4-BE49-F238E27FC236}">
                      <a16:creationId xmlns:a16="http://schemas.microsoft.com/office/drawing/2014/main" id="{B66545BA-CC23-5232-E23C-5307F6E2BC0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8" name="等腰三角形 177">
                  <a:extLst>
                    <a:ext uri="{FF2B5EF4-FFF2-40B4-BE49-F238E27FC236}">
                      <a16:creationId xmlns:a16="http://schemas.microsoft.com/office/drawing/2014/main" id="{913C9EE2-AB5A-5F81-4372-153C5DE225A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9" name="等腰三角形 178">
                  <a:extLst>
                    <a:ext uri="{FF2B5EF4-FFF2-40B4-BE49-F238E27FC236}">
                      <a16:creationId xmlns:a16="http://schemas.microsoft.com/office/drawing/2014/main" id="{9BCB87A5-17A8-C34C-43AF-9050D3E2096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9" name="群組 168">
                <a:extLst>
                  <a:ext uri="{FF2B5EF4-FFF2-40B4-BE49-F238E27FC236}">
                    <a16:creationId xmlns:a16="http://schemas.microsoft.com/office/drawing/2014/main" id="{3684C888-C0C3-F06D-11D9-06C4327B7ED5}"/>
                  </a:ext>
                </a:extLst>
              </p:cNvPr>
              <p:cNvGrpSpPr/>
              <p:nvPr/>
            </p:nvGrpSpPr>
            <p:grpSpPr>
              <a:xfrm>
                <a:off x="8872625" y="2614618"/>
                <a:ext cx="1960364" cy="1386038"/>
                <a:chOff x="7542929" y="4000656"/>
                <a:chExt cx="1960364" cy="1386038"/>
              </a:xfrm>
            </p:grpSpPr>
            <p:sp>
              <p:nvSpPr>
                <p:cNvPr id="174" name="等腰三角形 173">
                  <a:extLst>
                    <a:ext uri="{FF2B5EF4-FFF2-40B4-BE49-F238E27FC236}">
                      <a16:creationId xmlns:a16="http://schemas.microsoft.com/office/drawing/2014/main" id="{C9E597B3-DA7D-D220-9F11-5792BD4A435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5" name="等腰三角形 174">
                  <a:extLst>
                    <a:ext uri="{FF2B5EF4-FFF2-40B4-BE49-F238E27FC236}">
                      <a16:creationId xmlns:a16="http://schemas.microsoft.com/office/drawing/2014/main" id="{C4C8E097-BF07-2BE3-960F-ABEAE0D9A43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6" name="等腰三角形 175">
                  <a:extLst>
                    <a:ext uri="{FF2B5EF4-FFF2-40B4-BE49-F238E27FC236}">
                      <a16:creationId xmlns:a16="http://schemas.microsoft.com/office/drawing/2014/main" id="{BE3F5C15-8C37-3870-A9BE-44788B2474D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70" name="群組 169">
                <a:extLst>
                  <a:ext uri="{FF2B5EF4-FFF2-40B4-BE49-F238E27FC236}">
                    <a16:creationId xmlns:a16="http://schemas.microsoft.com/office/drawing/2014/main" id="{7180FE94-31B7-9BCD-5B79-DE7B459B52D4}"/>
                  </a:ext>
                </a:extLst>
              </p:cNvPr>
              <p:cNvGrpSpPr/>
              <p:nvPr/>
            </p:nvGrpSpPr>
            <p:grpSpPr>
              <a:xfrm>
                <a:off x="9503293" y="4000656"/>
                <a:ext cx="1960364" cy="1386038"/>
                <a:chOff x="7542929" y="4000656"/>
                <a:chExt cx="1960364" cy="1386038"/>
              </a:xfrm>
            </p:grpSpPr>
            <p:sp>
              <p:nvSpPr>
                <p:cNvPr id="171" name="等腰三角形 170">
                  <a:extLst>
                    <a:ext uri="{FF2B5EF4-FFF2-40B4-BE49-F238E27FC236}">
                      <a16:creationId xmlns:a16="http://schemas.microsoft.com/office/drawing/2014/main" id="{C523CE6D-78EF-1AD4-29CC-CB7953CF001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2" name="等腰三角形 171">
                  <a:extLst>
                    <a:ext uri="{FF2B5EF4-FFF2-40B4-BE49-F238E27FC236}">
                      <a16:creationId xmlns:a16="http://schemas.microsoft.com/office/drawing/2014/main" id="{3B91BEF1-FF71-F535-7342-03FBB25898F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3" name="等腰三角形 172">
                  <a:extLst>
                    <a:ext uri="{FF2B5EF4-FFF2-40B4-BE49-F238E27FC236}">
                      <a16:creationId xmlns:a16="http://schemas.microsoft.com/office/drawing/2014/main" id="{DAE585D4-3069-63F5-4243-B71AC80B36D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42" name="群組 141">
              <a:extLst>
                <a:ext uri="{FF2B5EF4-FFF2-40B4-BE49-F238E27FC236}">
                  <a16:creationId xmlns:a16="http://schemas.microsoft.com/office/drawing/2014/main" id="{BAF9364D-3AAC-46F3-E76C-E436E4754D9C}"/>
                </a:ext>
              </a:extLst>
            </p:cNvPr>
            <p:cNvGrpSpPr/>
            <p:nvPr/>
          </p:nvGrpSpPr>
          <p:grpSpPr>
            <a:xfrm>
              <a:off x="8591489" y="3200712"/>
              <a:ext cx="1545887" cy="1092990"/>
              <a:chOff x="7542929" y="2614618"/>
              <a:chExt cx="3920728" cy="2772076"/>
            </a:xfrm>
          </p:grpSpPr>
          <p:grpSp>
            <p:nvGrpSpPr>
              <p:cNvPr id="156" name="群組 155">
                <a:extLst>
                  <a:ext uri="{FF2B5EF4-FFF2-40B4-BE49-F238E27FC236}">
                    <a16:creationId xmlns:a16="http://schemas.microsoft.com/office/drawing/2014/main" id="{813DBCAA-2065-A8F1-FD12-D8E6441B4307}"/>
                  </a:ext>
                </a:extLst>
              </p:cNvPr>
              <p:cNvGrpSpPr/>
              <p:nvPr/>
            </p:nvGrpSpPr>
            <p:grpSpPr>
              <a:xfrm>
                <a:off x="7542929" y="4000656"/>
                <a:ext cx="1960364" cy="1386038"/>
                <a:chOff x="7542929" y="4000656"/>
                <a:chExt cx="1960364" cy="1386038"/>
              </a:xfrm>
            </p:grpSpPr>
            <p:sp>
              <p:nvSpPr>
                <p:cNvPr id="165" name="等腰三角形 164">
                  <a:extLst>
                    <a:ext uri="{FF2B5EF4-FFF2-40B4-BE49-F238E27FC236}">
                      <a16:creationId xmlns:a16="http://schemas.microsoft.com/office/drawing/2014/main" id="{C65CA758-1F17-191D-351A-ADDABCF0CC1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6" name="等腰三角形 165">
                  <a:extLst>
                    <a:ext uri="{FF2B5EF4-FFF2-40B4-BE49-F238E27FC236}">
                      <a16:creationId xmlns:a16="http://schemas.microsoft.com/office/drawing/2014/main" id="{F6B6B348-3C95-E6AE-AC8F-BB41B727B7F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7" name="等腰三角形 166">
                  <a:extLst>
                    <a:ext uri="{FF2B5EF4-FFF2-40B4-BE49-F238E27FC236}">
                      <a16:creationId xmlns:a16="http://schemas.microsoft.com/office/drawing/2014/main" id="{5CFE7040-23EB-03BB-7AEB-48B8AE5650E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7" name="群組 156">
                <a:extLst>
                  <a:ext uri="{FF2B5EF4-FFF2-40B4-BE49-F238E27FC236}">
                    <a16:creationId xmlns:a16="http://schemas.microsoft.com/office/drawing/2014/main" id="{3BDAD977-CBA8-E971-9CC5-048BF55E7801}"/>
                  </a:ext>
                </a:extLst>
              </p:cNvPr>
              <p:cNvGrpSpPr/>
              <p:nvPr/>
            </p:nvGrpSpPr>
            <p:grpSpPr>
              <a:xfrm>
                <a:off x="8872625" y="2614618"/>
                <a:ext cx="1960364" cy="1386038"/>
                <a:chOff x="7542929" y="4000656"/>
                <a:chExt cx="1960364" cy="1386038"/>
              </a:xfrm>
            </p:grpSpPr>
            <p:sp>
              <p:nvSpPr>
                <p:cNvPr id="162" name="等腰三角形 161">
                  <a:extLst>
                    <a:ext uri="{FF2B5EF4-FFF2-40B4-BE49-F238E27FC236}">
                      <a16:creationId xmlns:a16="http://schemas.microsoft.com/office/drawing/2014/main" id="{EE4C6F57-C281-3736-122E-2F777DA3BCC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3" name="等腰三角形 162">
                  <a:extLst>
                    <a:ext uri="{FF2B5EF4-FFF2-40B4-BE49-F238E27FC236}">
                      <a16:creationId xmlns:a16="http://schemas.microsoft.com/office/drawing/2014/main" id="{42A4A0B2-9A12-4A66-8D3D-099C1CC778E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4" name="等腰三角形 163">
                  <a:extLst>
                    <a:ext uri="{FF2B5EF4-FFF2-40B4-BE49-F238E27FC236}">
                      <a16:creationId xmlns:a16="http://schemas.microsoft.com/office/drawing/2014/main" id="{931ACAE2-9D79-D060-B4EB-C66E6F67321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8" name="群組 157">
                <a:extLst>
                  <a:ext uri="{FF2B5EF4-FFF2-40B4-BE49-F238E27FC236}">
                    <a16:creationId xmlns:a16="http://schemas.microsoft.com/office/drawing/2014/main" id="{1AD83C59-1996-8773-DE28-4AEABF60ADD0}"/>
                  </a:ext>
                </a:extLst>
              </p:cNvPr>
              <p:cNvGrpSpPr/>
              <p:nvPr/>
            </p:nvGrpSpPr>
            <p:grpSpPr>
              <a:xfrm>
                <a:off x="9503293" y="4000656"/>
                <a:ext cx="1960364" cy="1386038"/>
                <a:chOff x="7542929" y="4000656"/>
                <a:chExt cx="1960364" cy="1386038"/>
              </a:xfrm>
            </p:grpSpPr>
            <p:sp>
              <p:nvSpPr>
                <p:cNvPr id="159" name="等腰三角形 158">
                  <a:extLst>
                    <a:ext uri="{FF2B5EF4-FFF2-40B4-BE49-F238E27FC236}">
                      <a16:creationId xmlns:a16="http://schemas.microsoft.com/office/drawing/2014/main" id="{24B6FC70-929C-1677-26A7-99B7482ACC6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0" name="等腰三角形 159">
                  <a:extLst>
                    <a:ext uri="{FF2B5EF4-FFF2-40B4-BE49-F238E27FC236}">
                      <a16:creationId xmlns:a16="http://schemas.microsoft.com/office/drawing/2014/main" id="{BAF7B6E0-51EC-D45D-A81E-94A376FF15A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1" name="等腰三角形 160">
                  <a:extLst>
                    <a:ext uri="{FF2B5EF4-FFF2-40B4-BE49-F238E27FC236}">
                      <a16:creationId xmlns:a16="http://schemas.microsoft.com/office/drawing/2014/main" id="{886197CF-5AAB-8C39-7E8E-C33A59A180F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43" name="群組 142">
              <a:extLst>
                <a:ext uri="{FF2B5EF4-FFF2-40B4-BE49-F238E27FC236}">
                  <a16:creationId xmlns:a16="http://schemas.microsoft.com/office/drawing/2014/main" id="{16F51CBD-C2AA-A3B0-785D-91B5DC4B2021}"/>
                </a:ext>
              </a:extLst>
            </p:cNvPr>
            <p:cNvGrpSpPr/>
            <p:nvPr/>
          </p:nvGrpSpPr>
          <p:grpSpPr>
            <a:xfrm>
              <a:off x="9088817" y="4293704"/>
              <a:ext cx="1545887" cy="1092990"/>
              <a:chOff x="7542929" y="2614618"/>
              <a:chExt cx="3920728" cy="2772076"/>
            </a:xfrm>
          </p:grpSpPr>
          <p:grpSp>
            <p:nvGrpSpPr>
              <p:cNvPr id="144" name="群組 143">
                <a:extLst>
                  <a:ext uri="{FF2B5EF4-FFF2-40B4-BE49-F238E27FC236}">
                    <a16:creationId xmlns:a16="http://schemas.microsoft.com/office/drawing/2014/main" id="{DC14BE5A-9EA3-16A3-C31A-6023445AC4A1}"/>
                  </a:ext>
                </a:extLst>
              </p:cNvPr>
              <p:cNvGrpSpPr/>
              <p:nvPr/>
            </p:nvGrpSpPr>
            <p:grpSpPr>
              <a:xfrm>
                <a:off x="7542929" y="4000656"/>
                <a:ext cx="1960364" cy="1386038"/>
                <a:chOff x="7542929" y="4000656"/>
                <a:chExt cx="1960364" cy="1386038"/>
              </a:xfrm>
            </p:grpSpPr>
            <p:sp>
              <p:nvSpPr>
                <p:cNvPr id="153" name="等腰三角形 152">
                  <a:extLst>
                    <a:ext uri="{FF2B5EF4-FFF2-40B4-BE49-F238E27FC236}">
                      <a16:creationId xmlns:a16="http://schemas.microsoft.com/office/drawing/2014/main" id="{839BBE2F-C43C-AD5B-C515-8CB70402901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4" name="等腰三角形 153">
                  <a:extLst>
                    <a:ext uri="{FF2B5EF4-FFF2-40B4-BE49-F238E27FC236}">
                      <a16:creationId xmlns:a16="http://schemas.microsoft.com/office/drawing/2014/main" id="{355BE55B-F6CE-CBBB-5094-7D3E4A44C0A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5" name="等腰三角形 154">
                  <a:extLst>
                    <a:ext uri="{FF2B5EF4-FFF2-40B4-BE49-F238E27FC236}">
                      <a16:creationId xmlns:a16="http://schemas.microsoft.com/office/drawing/2014/main" id="{7989D238-1F79-58B0-9D2F-27EA4C5372F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5" name="群組 144">
                <a:extLst>
                  <a:ext uri="{FF2B5EF4-FFF2-40B4-BE49-F238E27FC236}">
                    <a16:creationId xmlns:a16="http://schemas.microsoft.com/office/drawing/2014/main" id="{835A6056-1634-5EF0-CBF0-55E79D706577}"/>
                  </a:ext>
                </a:extLst>
              </p:cNvPr>
              <p:cNvGrpSpPr/>
              <p:nvPr/>
            </p:nvGrpSpPr>
            <p:grpSpPr>
              <a:xfrm>
                <a:off x="8872625" y="2614618"/>
                <a:ext cx="1960364" cy="1386038"/>
                <a:chOff x="7542929" y="4000656"/>
                <a:chExt cx="1960364" cy="1386038"/>
              </a:xfrm>
            </p:grpSpPr>
            <p:sp>
              <p:nvSpPr>
                <p:cNvPr id="150" name="等腰三角形 149">
                  <a:extLst>
                    <a:ext uri="{FF2B5EF4-FFF2-40B4-BE49-F238E27FC236}">
                      <a16:creationId xmlns:a16="http://schemas.microsoft.com/office/drawing/2014/main" id="{F4765A2F-3304-606A-E99D-1BAE9A6FB73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1" name="等腰三角形 150">
                  <a:extLst>
                    <a:ext uri="{FF2B5EF4-FFF2-40B4-BE49-F238E27FC236}">
                      <a16:creationId xmlns:a16="http://schemas.microsoft.com/office/drawing/2014/main" id="{FBCF9EE0-5F7F-26D1-ED51-AC75B1EFE5A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2" name="等腰三角形 151">
                  <a:extLst>
                    <a:ext uri="{FF2B5EF4-FFF2-40B4-BE49-F238E27FC236}">
                      <a16:creationId xmlns:a16="http://schemas.microsoft.com/office/drawing/2014/main" id="{BBFA9E6B-9821-742F-DAF5-EB576881039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6" name="群組 145">
                <a:extLst>
                  <a:ext uri="{FF2B5EF4-FFF2-40B4-BE49-F238E27FC236}">
                    <a16:creationId xmlns:a16="http://schemas.microsoft.com/office/drawing/2014/main" id="{98F966A2-DF34-D405-7265-6FD6195FCE0C}"/>
                  </a:ext>
                </a:extLst>
              </p:cNvPr>
              <p:cNvGrpSpPr/>
              <p:nvPr/>
            </p:nvGrpSpPr>
            <p:grpSpPr>
              <a:xfrm>
                <a:off x="9503293" y="4000656"/>
                <a:ext cx="1960364" cy="1386038"/>
                <a:chOff x="7542929" y="4000656"/>
                <a:chExt cx="1960364" cy="1386038"/>
              </a:xfrm>
            </p:grpSpPr>
            <p:sp>
              <p:nvSpPr>
                <p:cNvPr id="147" name="等腰三角形 146">
                  <a:extLst>
                    <a:ext uri="{FF2B5EF4-FFF2-40B4-BE49-F238E27FC236}">
                      <a16:creationId xmlns:a16="http://schemas.microsoft.com/office/drawing/2014/main" id="{27AD8216-25D5-974F-DAEE-6EFC4A7912F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8" name="等腰三角形 147">
                  <a:extLst>
                    <a:ext uri="{FF2B5EF4-FFF2-40B4-BE49-F238E27FC236}">
                      <a16:creationId xmlns:a16="http://schemas.microsoft.com/office/drawing/2014/main" id="{B77E91A6-2504-2B4A-A826-B2506889116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9" name="等腰三角形 148">
                  <a:extLst>
                    <a:ext uri="{FF2B5EF4-FFF2-40B4-BE49-F238E27FC236}">
                      <a16:creationId xmlns:a16="http://schemas.microsoft.com/office/drawing/2014/main" id="{02AB0463-1E54-F325-CE30-935357E36EF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spTree>
    <p:custDataLst>
      <p:tags r:id="rId1"/>
    </p:custDataLst>
    <p:extLst>
      <p:ext uri="{BB962C8B-B14F-4D97-AF65-F5344CB8AC3E}">
        <p14:creationId xmlns:p14="http://schemas.microsoft.com/office/powerpoint/2010/main" val="43365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标题 603">
            <a:extLst>
              <a:ext uri="{FF2B5EF4-FFF2-40B4-BE49-F238E27FC236}">
                <a16:creationId xmlns:a16="http://schemas.microsoft.com/office/drawing/2014/main" id="{40C0B540-A3B7-4D5C-82EB-AACC50761BFD}"/>
              </a:ext>
            </a:extLst>
          </p:cNvPr>
          <p:cNvSpPr>
            <a:spLocks noGrp="1"/>
          </p:cNvSpPr>
          <p:nvPr>
            <p:ph type="title"/>
          </p:nvPr>
        </p:nvSpPr>
        <p:spPr/>
        <p:txBody>
          <a:bodyPr/>
          <a:lstStyle/>
          <a:p>
            <a:r>
              <a:rPr lang="en-US" altLang="zh-TW" b="1" i="0" dirty="0">
                <a:solidFill>
                  <a:srgbClr val="3D4449"/>
                </a:solidFill>
                <a:effectLst/>
                <a:latin typeface="Roboto Slab"/>
              </a:rPr>
              <a:t>The </a:t>
            </a:r>
            <a:r>
              <a:rPr lang="en-US" altLang="zh-TW" b="1" i="0" dirty="0" err="1">
                <a:solidFill>
                  <a:srgbClr val="3D4449"/>
                </a:solidFill>
                <a:effectLst/>
                <a:latin typeface="Roboto Slab"/>
              </a:rPr>
              <a:t>Sierpinski</a:t>
            </a:r>
            <a:r>
              <a:rPr lang="en-US" altLang="zh-TW" b="1" i="0" dirty="0">
                <a:solidFill>
                  <a:srgbClr val="3D4449"/>
                </a:solidFill>
                <a:effectLst/>
                <a:latin typeface="Roboto Slab"/>
              </a:rPr>
              <a:t> Triangle</a:t>
            </a:r>
            <a:endParaRPr lang="zh-TW" altLang="en-US" dirty="0"/>
          </a:p>
        </p:txBody>
      </p:sp>
      <p:grpSp>
        <p:nvGrpSpPr>
          <p:cNvPr id="2" name="组合 1">
            <a:extLst>
              <a:ext uri="{FF2B5EF4-FFF2-40B4-BE49-F238E27FC236}">
                <a16:creationId xmlns:a16="http://schemas.microsoft.com/office/drawing/2014/main" id="{179D7A77-615D-4A6F-80BE-EE602BE67D65}"/>
              </a:ext>
            </a:extLst>
          </p:cNvPr>
          <p:cNvGrpSpPr/>
          <p:nvPr/>
        </p:nvGrpSpPr>
        <p:grpSpPr>
          <a:xfrm>
            <a:off x="409275" y="1691640"/>
            <a:ext cx="5084685" cy="3595033"/>
            <a:chOff x="855045" y="2694747"/>
            <a:chExt cx="3730591" cy="2637646"/>
          </a:xfrm>
        </p:grpSpPr>
        <p:grpSp>
          <p:nvGrpSpPr>
            <p:cNvPr id="8" name="组合 7">
              <a:extLst>
                <a:ext uri="{FF2B5EF4-FFF2-40B4-BE49-F238E27FC236}">
                  <a16:creationId xmlns:a16="http://schemas.microsoft.com/office/drawing/2014/main" id="{E6DE6965-0CD0-4B10-9E23-B6390CDEF82B}"/>
                </a:ext>
              </a:extLst>
            </p:cNvPr>
            <p:cNvGrpSpPr/>
            <p:nvPr/>
          </p:nvGrpSpPr>
          <p:grpSpPr>
            <a:xfrm>
              <a:off x="855045" y="4013571"/>
              <a:ext cx="1865295" cy="1318822"/>
              <a:chOff x="855045" y="2549283"/>
              <a:chExt cx="3936333" cy="2783110"/>
            </a:xfrm>
          </p:grpSpPr>
          <p:grpSp>
            <p:nvGrpSpPr>
              <p:cNvPr id="52" name="组合 51">
                <a:extLst>
                  <a:ext uri="{FF2B5EF4-FFF2-40B4-BE49-F238E27FC236}">
                    <a16:creationId xmlns:a16="http://schemas.microsoft.com/office/drawing/2014/main" id="{56D819F5-A967-4B45-A037-D85A95D78FC8}"/>
                  </a:ext>
                </a:extLst>
              </p:cNvPr>
              <p:cNvGrpSpPr/>
              <p:nvPr/>
            </p:nvGrpSpPr>
            <p:grpSpPr>
              <a:xfrm>
                <a:off x="855045" y="3940839"/>
                <a:ext cx="1968166" cy="1391554"/>
                <a:chOff x="855044" y="2676034"/>
                <a:chExt cx="3757063" cy="2656359"/>
              </a:xfrm>
            </p:grpSpPr>
            <p:grpSp>
              <p:nvGrpSpPr>
                <p:cNvPr id="7" name="组合 6">
                  <a:extLst>
                    <a:ext uri="{FF2B5EF4-FFF2-40B4-BE49-F238E27FC236}">
                      <a16:creationId xmlns:a16="http://schemas.microsoft.com/office/drawing/2014/main" id="{D4E95547-4118-4B29-8CFE-AD90BBBE3DC1}"/>
                    </a:ext>
                  </a:extLst>
                </p:cNvPr>
                <p:cNvGrpSpPr/>
                <p:nvPr/>
              </p:nvGrpSpPr>
              <p:grpSpPr>
                <a:xfrm>
                  <a:off x="855044" y="4004214"/>
                  <a:ext cx="1878531" cy="1328179"/>
                  <a:chOff x="855044" y="2560318"/>
                  <a:chExt cx="3920728" cy="2772076"/>
                </a:xfrm>
              </p:grpSpPr>
              <p:grpSp>
                <p:nvGrpSpPr>
                  <p:cNvPr id="3" name="组合 2">
                    <a:extLst>
                      <a:ext uri="{FF2B5EF4-FFF2-40B4-BE49-F238E27FC236}">
                        <a16:creationId xmlns:a16="http://schemas.microsoft.com/office/drawing/2014/main" id="{833F7A44-445C-4872-8603-EEB110E2A768}"/>
                      </a:ext>
                    </a:extLst>
                  </p:cNvPr>
                  <p:cNvGrpSpPr/>
                  <p:nvPr/>
                </p:nvGrpSpPr>
                <p:grpSpPr>
                  <a:xfrm>
                    <a:off x="855044" y="3946356"/>
                    <a:ext cx="1960364" cy="1386038"/>
                    <a:chOff x="1499937" y="4109986"/>
                    <a:chExt cx="1960364" cy="1386038"/>
                  </a:xfrm>
                </p:grpSpPr>
                <p:sp>
                  <p:nvSpPr>
                    <p:cNvPr id="17" name="等腰三角形 16">
                      <a:extLst>
                        <a:ext uri="{FF2B5EF4-FFF2-40B4-BE49-F238E27FC236}">
                          <a16:creationId xmlns:a16="http://schemas.microsoft.com/office/drawing/2014/main" id="{11C5A188-F58B-40D8-AD20-C340D92D95E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 name="等腰三角形 3">
                      <a:extLst>
                        <a:ext uri="{FF2B5EF4-FFF2-40B4-BE49-F238E27FC236}">
                          <a16:creationId xmlns:a16="http://schemas.microsoft.com/office/drawing/2014/main" id="{DF4C71AE-0F48-4C29-82E5-FB0F86411D26}"/>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 name="等腰三角形 4">
                      <a:extLst>
                        <a:ext uri="{FF2B5EF4-FFF2-40B4-BE49-F238E27FC236}">
                          <a16:creationId xmlns:a16="http://schemas.microsoft.com/office/drawing/2014/main" id="{914C10E5-D2F0-4F95-8EC7-7A38E3B6CB2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 name="组合 19">
                    <a:extLst>
                      <a:ext uri="{FF2B5EF4-FFF2-40B4-BE49-F238E27FC236}">
                        <a16:creationId xmlns:a16="http://schemas.microsoft.com/office/drawing/2014/main" id="{E85AFC8D-5B8D-4AF4-B44E-ECED96D2D542}"/>
                      </a:ext>
                    </a:extLst>
                  </p:cNvPr>
                  <p:cNvGrpSpPr/>
                  <p:nvPr/>
                </p:nvGrpSpPr>
                <p:grpSpPr>
                  <a:xfrm>
                    <a:off x="2184740" y="2560318"/>
                    <a:ext cx="1960364" cy="1386038"/>
                    <a:chOff x="1499937" y="4109986"/>
                    <a:chExt cx="1960364" cy="1386038"/>
                  </a:xfrm>
                </p:grpSpPr>
                <p:sp>
                  <p:nvSpPr>
                    <p:cNvPr id="21" name="等腰三角形 20">
                      <a:extLst>
                        <a:ext uri="{FF2B5EF4-FFF2-40B4-BE49-F238E27FC236}">
                          <a16:creationId xmlns:a16="http://schemas.microsoft.com/office/drawing/2014/main" id="{49873AEE-4CCA-4A56-918E-B6C08F678CA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 name="等腰三角形 21">
                      <a:extLst>
                        <a:ext uri="{FF2B5EF4-FFF2-40B4-BE49-F238E27FC236}">
                          <a16:creationId xmlns:a16="http://schemas.microsoft.com/office/drawing/2014/main" id="{81AAC7E3-FDE9-4F1B-9BF5-D4E5170C1FE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 name="等腰三角形 22">
                      <a:extLst>
                        <a:ext uri="{FF2B5EF4-FFF2-40B4-BE49-F238E27FC236}">
                          <a16:creationId xmlns:a16="http://schemas.microsoft.com/office/drawing/2014/main" id="{598E579A-88B4-48F9-B6FE-153B03F5FB2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 name="组合 23">
                    <a:extLst>
                      <a:ext uri="{FF2B5EF4-FFF2-40B4-BE49-F238E27FC236}">
                        <a16:creationId xmlns:a16="http://schemas.microsoft.com/office/drawing/2014/main" id="{ED4C5146-E571-435D-A4B8-43D444D23D17}"/>
                      </a:ext>
                    </a:extLst>
                  </p:cNvPr>
                  <p:cNvGrpSpPr/>
                  <p:nvPr/>
                </p:nvGrpSpPr>
                <p:grpSpPr>
                  <a:xfrm>
                    <a:off x="2815408" y="3946356"/>
                    <a:ext cx="1960364" cy="1386038"/>
                    <a:chOff x="1499937" y="4109986"/>
                    <a:chExt cx="1960364" cy="1386038"/>
                  </a:xfrm>
                </p:grpSpPr>
                <p:sp>
                  <p:nvSpPr>
                    <p:cNvPr id="25" name="等腰三角形 24">
                      <a:extLst>
                        <a:ext uri="{FF2B5EF4-FFF2-40B4-BE49-F238E27FC236}">
                          <a16:creationId xmlns:a16="http://schemas.microsoft.com/office/drawing/2014/main" id="{F08EAD31-95DE-442B-8E34-EF771643AC4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 name="等腰三角形 25">
                      <a:extLst>
                        <a:ext uri="{FF2B5EF4-FFF2-40B4-BE49-F238E27FC236}">
                          <a16:creationId xmlns:a16="http://schemas.microsoft.com/office/drawing/2014/main" id="{862408CF-34FB-443E-874E-64E0D40C9B5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 name="等腰三角形 26">
                      <a:extLst>
                        <a:ext uri="{FF2B5EF4-FFF2-40B4-BE49-F238E27FC236}">
                          <a16:creationId xmlns:a16="http://schemas.microsoft.com/office/drawing/2014/main" id="{93EAB5F8-8802-4CE2-917B-1C80F8152229}"/>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8" name="组合 17">
                  <a:extLst>
                    <a:ext uri="{FF2B5EF4-FFF2-40B4-BE49-F238E27FC236}">
                      <a16:creationId xmlns:a16="http://schemas.microsoft.com/office/drawing/2014/main" id="{D331F262-7418-4639-B962-6FCC620CEF25}"/>
                    </a:ext>
                  </a:extLst>
                </p:cNvPr>
                <p:cNvGrpSpPr/>
                <p:nvPr/>
              </p:nvGrpSpPr>
              <p:grpSpPr>
                <a:xfrm>
                  <a:off x="2129234" y="2676034"/>
                  <a:ext cx="1878531" cy="1328179"/>
                  <a:chOff x="855044" y="2560318"/>
                  <a:chExt cx="3920728" cy="2772076"/>
                </a:xfrm>
              </p:grpSpPr>
              <p:grpSp>
                <p:nvGrpSpPr>
                  <p:cNvPr id="19" name="组合 18">
                    <a:extLst>
                      <a:ext uri="{FF2B5EF4-FFF2-40B4-BE49-F238E27FC236}">
                        <a16:creationId xmlns:a16="http://schemas.microsoft.com/office/drawing/2014/main" id="{73785CA2-1457-4B90-A64A-F7347A484A69}"/>
                      </a:ext>
                    </a:extLst>
                  </p:cNvPr>
                  <p:cNvGrpSpPr/>
                  <p:nvPr/>
                </p:nvGrpSpPr>
                <p:grpSpPr>
                  <a:xfrm>
                    <a:off x="855044" y="3946356"/>
                    <a:ext cx="1960364" cy="1386038"/>
                    <a:chOff x="1499937" y="4109986"/>
                    <a:chExt cx="1960364" cy="1386038"/>
                  </a:xfrm>
                </p:grpSpPr>
                <p:sp>
                  <p:nvSpPr>
                    <p:cNvPr id="36" name="等腰三角形 35">
                      <a:extLst>
                        <a:ext uri="{FF2B5EF4-FFF2-40B4-BE49-F238E27FC236}">
                          <a16:creationId xmlns:a16="http://schemas.microsoft.com/office/drawing/2014/main" id="{CF23E357-12B1-4150-B2D1-5CD85D3ABED7}"/>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 name="等腰三角形 36">
                      <a:extLst>
                        <a:ext uri="{FF2B5EF4-FFF2-40B4-BE49-F238E27FC236}">
                          <a16:creationId xmlns:a16="http://schemas.microsoft.com/office/drawing/2014/main" id="{072D3BE9-74E9-44EC-A3F7-81D7EBAAEBE8}"/>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 name="等腰三角形 37">
                      <a:extLst>
                        <a:ext uri="{FF2B5EF4-FFF2-40B4-BE49-F238E27FC236}">
                          <a16:creationId xmlns:a16="http://schemas.microsoft.com/office/drawing/2014/main" id="{38AA6A64-6447-4548-9758-D1058728A08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 name="组合 27">
                    <a:extLst>
                      <a:ext uri="{FF2B5EF4-FFF2-40B4-BE49-F238E27FC236}">
                        <a16:creationId xmlns:a16="http://schemas.microsoft.com/office/drawing/2014/main" id="{ED28153E-4881-42E2-865F-D3DA8FDF826D}"/>
                      </a:ext>
                    </a:extLst>
                  </p:cNvPr>
                  <p:cNvGrpSpPr/>
                  <p:nvPr/>
                </p:nvGrpSpPr>
                <p:grpSpPr>
                  <a:xfrm>
                    <a:off x="2184740" y="2560318"/>
                    <a:ext cx="1960364" cy="1386038"/>
                    <a:chOff x="1499937" y="4109986"/>
                    <a:chExt cx="1960364" cy="1386038"/>
                  </a:xfrm>
                </p:grpSpPr>
                <p:sp>
                  <p:nvSpPr>
                    <p:cNvPr id="33" name="等腰三角形 32">
                      <a:extLst>
                        <a:ext uri="{FF2B5EF4-FFF2-40B4-BE49-F238E27FC236}">
                          <a16:creationId xmlns:a16="http://schemas.microsoft.com/office/drawing/2014/main" id="{522BCDB3-9AE3-45B2-A894-14EC0921CB67}"/>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 name="等腰三角形 33">
                      <a:extLst>
                        <a:ext uri="{FF2B5EF4-FFF2-40B4-BE49-F238E27FC236}">
                          <a16:creationId xmlns:a16="http://schemas.microsoft.com/office/drawing/2014/main" id="{3F7DE6BF-FB68-455C-A879-FAC3E963EFB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 name="等腰三角形 34">
                      <a:extLst>
                        <a:ext uri="{FF2B5EF4-FFF2-40B4-BE49-F238E27FC236}">
                          <a16:creationId xmlns:a16="http://schemas.microsoft.com/office/drawing/2014/main" id="{861F1CB9-DF0B-40C1-AEC4-314A8E253E83}"/>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9" name="组合 28">
                    <a:extLst>
                      <a:ext uri="{FF2B5EF4-FFF2-40B4-BE49-F238E27FC236}">
                        <a16:creationId xmlns:a16="http://schemas.microsoft.com/office/drawing/2014/main" id="{39568DDF-4F34-4A21-984E-725469B20EA5}"/>
                      </a:ext>
                    </a:extLst>
                  </p:cNvPr>
                  <p:cNvGrpSpPr/>
                  <p:nvPr/>
                </p:nvGrpSpPr>
                <p:grpSpPr>
                  <a:xfrm>
                    <a:off x="2815408" y="3946356"/>
                    <a:ext cx="1960364" cy="1386038"/>
                    <a:chOff x="1499937" y="4109986"/>
                    <a:chExt cx="1960364" cy="1386038"/>
                  </a:xfrm>
                </p:grpSpPr>
                <p:sp>
                  <p:nvSpPr>
                    <p:cNvPr id="30" name="等腰三角形 29">
                      <a:extLst>
                        <a:ext uri="{FF2B5EF4-FFF2-40B4-BE49-F238E27FC236}">
                          <a16:creationId xmlns:a16="http://schemas.microsoft.com/office/drawing/2014/main" id="{2ADB6464-1409-4488-BBBE-C582F3F832E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 name="等腰三角形 30">
                      <a:extLst>
                        <a:ext uri="{FF2B5EF4-FFF2-40B4-BE49-F238E27FC236}">
                          <a16:creationId xmlns:a16="http://schemas.microsoft.com/office/drawing/2014/main" id="{56B1AA6B-F098-492E-AFE0-2863DEFC32E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 name="等腰三角形 31">
                      <a:extLst>
                        <a:ext uri="{FF2B5EF4-FFF2-40B4-BE49-F238E27FC236}">
                          <a16:creationId xmlns:a16="http://schemas.microsoft.com/office/drawing/2014/main" id="{CE1CAC37-19F2-43AB-A1E1-9A1E6A4EF9D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9" name="组合 38">
                  <a:extLst>
                    <a:ext uri="{FF2B5EF4-FFF2-40B4-BE49-F238E27FC236}">
                      <a16:creationId xmlns:a16="http://schemas.microsoft.com/office/drawing/2014/main" id="{C18A3CA7-B2C4-4DDB-88DF-262622CE67BD}"/>
                    </a:ext>
                  </a:extLst>
                </p:cNvPr>
                <p:cNvGrpSpPr/>
                <p:nvPr/>
              </p:nvGrpSpPr>
              <p:grpSpPr>
                <a:xfrm>
                  <a:off x="2733576" y="4004214"/>
                  <a:ext cx="1878531" cy="1328179"/>
                  <a:chOff x="855044" y="2560318"/>
                  <a:chExt cx="3920728" cy="2772076"/>
                </a:xfrm>
              </p:grpSpPr>
              <p:grpSp>
                <p:nvGrpSpPr>
                  <p:cNvPr id="40" name="组合 39">
                    <a:extLst>
                      <a:ext uri="{FF2B5EF4-FFF2-40B4-BE49-F238E27FC236}">
                        <a16:creationId xmlns:a16="http://schemas.microsoft.com/office/drawing/2014/main" id="{C435B2AD-F6A3-427C-8ADD-5EAD2DA1913F}"/>
                      </a:ext>
                    </a:extLst>
                  </p:cNvPr>
                  <p:cNvGrpSpPr/>
                  <p:nvPr/>
                </p:nvGrpSpPr>
                <p:grpSpPr>
                  <a:xfrm>
                    <a:off x="855044" y="3946356"/>
                    <a:ext cx="1960364" cy="1386038"/>
                    <a:chOff x="1499937" y="4109986"/>
                    <a:chExt cx="1960364" cy="1386038"/>
                  </a:xfrm>
                </p:grpSpPr>
                <p:sp>
                  <p:nvSpPr>
                    <p:cNvPr id="49" name="等腰三角形 48">
                      <a:extLst>
                        <a:ext uri="{FF2B5EF4-FFF2-40B4-BE49-F238E27FC236}">
                          <a16:creationId xmlns:a16="http://schemas.microsoft.com/office/drawing/2014/main" id="{3E71AB9C-DBFC-4C7F-AB37-FFD77204F67B}"/>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0" name="等腰三角形 49">
                      <a:extLst>
                        <a:ext uri="{FF2B5EF4-FFF2-40B4-BE49-F238E27FC236}">
                          <a16:creationId xmlns:a16="http://schemas.microsoft.com/office/drawing/2014/main" id="{A483620B-9E83-4F3C-9E80-6BB5AB8FE4A8}"/>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1" name="等腰三角形 50">
                      <a:extLst>
                        <a:ext uri="{FF2B5EF4-FFF2-40B4-BE49-F238E27FC236}">
                          <a16:creationId xmlns:a16="http://schemas.microsoft.com/office/drawing/2014/main" id="{E3DFD621-ECCD-4500-98AD-CB5D02CD670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1" name="组合 40">
                    <a:extLst>
                      <a:ext uri="{FF2B5EF4-FFF2-40B4-BE49-F238E27FC236}">
                        <a16:creationId xmlns:a16="http://schemas.microsoft.com/office/drawing/2014/main" id="{B42FDBA8-0C36-41DD-89CE-06F3691FDC8C}"/>
                      </a:ext>
                    </a:extLst>
                  </p:cNvPr>
                  <p:cNvGrpSpPr/>
                  <p:nvPr/>
                </p:nvGrpSpPr>
                <p:grpSpPr>
                  <a:xfrm>
                    <a:off x="2184740" y="2560318"/>
                    <a:ext cx="1960364" cy="1386038"/>
                    <a:chOff x="1499937" y="4109986"/>
                    <a:chExt cx="1960364" cy="1386038"/>
                  </a:xfrm>
                </p:grpSpPr>
                <p:sp>
                  <p:nvSpPr>
                    <p:cNvPr id="46" name="等腰三角形 45">
                      <a:extLst>
                        <a:ext uri="{FF2B5EF4-FFF2-40B4-BE49-F238E27FC236}">
                          <a16:creationId xmlns:a16="http://schemas.microsoft.com/office/drawing/2014/main" id="{C13877B9-2A56-4A4C-84F6-A49A301DF61C}"/>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7" name="等腰三角形 46">
                      <a:extLst>
                        <a:ext uri="{FF2B5EF4-FFF2-40B4-BE49-F238E27FC236}">
                          <a16:creationId xmlns:a16="http://schemas.microsoft.com/office/drawing/2014/main" id="{4B03F486-91D0-4E10-AF37-BB8E48C89D9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8" name="等腰三角形 47">
                      <a:extLst>
                        <a:ext uri="{FF2B5EF4-FFF2-40B4-BE49-F238E27FC236}">
                          <a16:creationId xmlns:a16="http://schemas.microsoft.com/office/drawing/2014/main" id="{88DD8A83-929E-4807-B372-D3A1E5D09F26}"/>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42" name="组合 41">
                    <a:extLst>
                      <a:ext uri="{FF2B5EF4-FFF2-40B4-BE49-F238E27FC236}">
                        <a16:creationId xmlns:a16="http://schemas.microsoft.com/office/drawing/2014/main" id="{658ECCEB-F7FA-472B-881C-C73626B5957F}"/>
                      </a:ext>
                    </a:extLst>
                  </p:cNvPr>
                  <p:cNvGrpSpPr/>
                  <p:nvPr/>
                </p:nvGrpSpPr>
                <p:grpSpPr>
                  <a:xfrm>
                    <a:off x="2815408" y="3946356"/>
                    <a:ext cx="1960364" cy="1386038"/>
                    <a:chOff x="1499937" y="4109986"/>
                    <a:chExt cx="1960364" cy="1386038"/>
                  </a:xfrm>
                </p:grpSpPr>
                <p:sp>
                  <p:nvSpPr>
                    <p:cNvPr id="43" name="等腰三角形 42">
                      <a:extLst>
                        <a:ext uri="{FF2B5EF4-FFF2-40B4-BE49-F238E27FC236}">
                          <a16:creationId xmlns:a16="http://schemas.microsoft.com/office/drawing/2014/main" id="{96E7EB00-6D64-4930-8E29-39DD3B00F21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4" name="等腰三角形 43">
                      <a:extLst>
                        <a:ext uri="{FF2B5EF4-FFF2-40B4-BE49-F238E27FC236}">
                          <a16:creationId xmlns:a16="http://schemas.microsoft.com/office/drawing/2014/main" id="{888B11E4-3D61-42CB-BC53-F00C819FC3A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45" name="等腰三角形 44">
                      <a:extLst>
                        <a:ext uri="{FF2B5EF4-FFF2-40B4-BE49-F238E27FC236}">
                          <a16:creationId xmlns:a16="http://schemas.microsoft.com/office/drawing/2014/main" id="{F6D6829E-4EB6-4737-BBD2-AC4E4FD37AD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53" name="组合 52">
                <a:extLst>
                  <a:ext uri="{FF2B5EF4-FFF2-40B4-BE49-F238E27FC236}">
                    <a16:creationId xmlns:a16="http://schemas.microsoft.com/office/drawing/2014/main" id="{80E74EF0-2ACC-4820-A360-4731ACB933D9}"/>
                  </a:ext>
                </a:extLst>
              </p:cNvPr>
              <p:cNvGrpSpPr/>
              <p:nvPr/>
            </p:nvGrpSpPr>
            <p:grpSpPr>
              <a:xfrm>
                <a:off x="2190033" y="2549283"/>
                <a:ext cx="1968166" cy="1391554"/>
                <a:chOff x="855044" y="2676034"/>
                <a:chExt cx="3757063" cy="2656359"/>
              </a:xfrm>
            </p:grpSpPr>
            <p:grpSp>
              <p:nvGrpSpPr>
                <p:cNvPr id="54" name="组合 53">
                  <a:extLst>
                    <a:ext uri="{FF2B5EF4-FFF2-40B4-BE49-F238E27FC236}">
                      <a16:creationId xmlns:a16="http://schemas.microsoft.com/office/drawing/2014/main" id="{6611618E-9A82-4C32-8959-C1B386FAE79E}"/>
                    </a:ext>
                  </a:extLst>
                </p:cNvPr>
                <p:cNvGrpSpPr/>
                <p:nvPr/>
              </p:nvGrpSpPr>
              <p:grpSpPr>
                <a:xfrm>
                  <a:off x="855044" y="4004214"/>
                  <a:ext cx="1878531" cy="1328179"/>
                  <a:chOff x="855044" y="2560318"/>
                  <a:chExt cx="3920728" cy="2772076"/>
                </a:xfrm>
              </p:grpSpPr>
              <p:grpSp>
                <p:nvGrpSpPr>
                  <p:cNvPr id="81" name="组合 80">
                    <a:extLst>
                      <a:ext uri="{FF2B5EF4-FFF2-40B4-BE49-F238E27FC236}">
                        <a16:creationId xmlns:a16="http://schemas.microsoft.com/office/drawing/2014/main" id="{32A9F9B1-D67F-48FD-BAED-C68788256D16}"/>
                      </a:ext>
                    </a:extLst>
                  </p:cNvPr>
                  <p:cNvGrpSpPr/>
                  <p:nvPr/>
                </p:nvGrpSpPr>
                <p:grpSpPr>
                  <a:xfrm>
                    <a:off x="855044" y="3946356"/>
                    <a:ext cx="1960364" cy="1386038"/>
                    <a:chOff x="1499937" y="4109986"/>
                    <a:chExt cx="1960364" cy="1386038"/>
                  </a:xfrm>
                </p:grpSpPr>
                <p:sp>
                  <p:nvSpPr>
                    <p:cNvPr id="90" name="等腰三角形 89">
                      <a:extLst>
                        <a:ext uri="{FF2B5EF4-FFF2-40B4-BE49-F238E27FC236}">
                          <a16:creationId xmlns:a16="http://schemas.microsoft.com/office/drawing/2014/main" id="{268A7C7B-B3D3-4644-9489-4E752F1661D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 name="等腰三角形 90">
                      <a:extLst>
                        <a:ext uri="{FF2B5EF4-FFF2-40B4-BE49-F238E27FC236}">
                          <a16:creationId xmlns:a16="http://schemas.microsoft.com/office/drawing/2014/main" id="{B862DB58-16FF-453C-963B-05E34924303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2" name="等腰三角形 91">
                      <a:extLst>
                        <a:ext uri="{FF2B5EF4-FFF2-40B4-BE49-F238E27FC236}">
                          <a16:creationId xmlns:a16="http://schemas.microsoft.com/office/drawing/2014/main" id="{016436DE-B88F-405A-8ECA-4E9D2373920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2" name="组合 81">
                    <a:extLst>
                      <a:ext uri="{FF2B5EF4-FFF2-40B4-BE49-F238E27FC236}">
                        <a16:creationId xmlns:a16="http://schemas.microsoft.com/office/drawing/2014/main" id="{A66BFBC9-D12E-4F42-AD54-773F4FE0ACB2}"/>
                      </a:ext>
                    </a:extLst>
                  </p:cNvPr>
                  <p:cNvGrpSpPr/>
                  <p:nvPr/>
                </p:nvGrpSpPr>
                <p:grpSpPr>
                  <a:xfrm>
                    <a:off x="2184740" y="2560318"/>
                    <a:ext cx="1960364" cy="1386038"/>
                    <a:chOff x="1499937" y="4109986"/>
                    <a:chExt cx="1960364" cy="1386038"/>
                  </a:xfrm>
                </p:grpSpPr>
                <p:sp>
                  <p:nvSpPr>
                    <p:cNvPr id="87" name="等腰三角形 86">
                      <a:extLst>
                        <a:ext uri="{FF2B5EF4-FFF2-40B4-BE49-F238E27FC236}">
                          <a16:creationId xmlns:a16="http://schemas.microsoft.com/office/drawing/2014/main" id="{7DBC6676-DD93-48D9-BB0E-D55232868285}"/>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8" name="等腰三角形 87">
                      <a:extLst>
                        <a:ext uri="{FF2B5EF4-FFF2-40B4-BE49-F238E27FC236}">
                          <a16:creationId xmlns:a16="http://schemas.microsoft.com/office/drawing/2014/main" id="{6773DC6A-C872-4562-BABE-8498B33B5176}"/>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 name="等腰三角形 88">
                      <a:extLst>
                        <a:ext uri="{FF2B5EF4-FFF2-40B4-BE49-F238E27FC236}">
                          <a16:creationId xmlns:a16="http://schemas.microsoft.com/office/drawing/2014/main" id="{0253459F-32D1-4F43-91AA-9FE544B8210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3" name="组合 82">
                    <a:extLst>
                      <a:ext uri="{FF2B5EF4-FFF2-40B4-BE49-F238E27FC236}">
                        <a16:creationId xmlns:a16="http://schemas.microsoft.com/office/drawing/2014/main" id="{5877DA11-D19B-4267-83AB-0B96DB043166}"/>
                      </a:ext>
                    </a:extLst>
                  </p:cNvPr>
                  <p:cNvGrpSpPr/>
                  <p:nvPr/>
                </p:nvGrpSpPr>
                <p:grpSpPr>
                  <a:xfrm>
                    <a:off x="2815408" y="3946356"/>
                    <a:ext cx="1960364" cy="1386038"/>
                    <a:chOff x="1499937" y="4109986"/>
                    <a:chExt cx="1960364" cy="1386038"/>
                  </a:xfrm>
                </p:grpSpPr>
                <p:sp>
                  <p:nvSpPr>
                    <p:cNvPr id="84" name="等腰三角形 83">
                      <a:extLst>
                        <a:ext uri="{FF2B5EF4-FFF2-40B4-BE49-F238E27FC236}">
                          <a16:creationId xmlns:a16="http://schemas.microsoft.com/office/drawing/2014/main" id="{68B0DB59-6F34-4AFF-A5CF-932B9396B4F4}"/>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 name="等腰三角形 84">
                      <a:extLst>
                        <a:ext uri="{FF2B5EF4-FFF2-40B4-BE49-F238E27FC236}">
                          <a16:creationId xmlns:a16="http://schemas.microsoft.com/office/drawing/2014/main" id="{3720AB78-12C7-486C-B917-2A64FC7B0FC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 name="等腰三角形 85">
                      <a:extLst>
                        <a:ext uri="{FF2B5EF4-FFF2-40B4-BE49-F238E27FC236}">
                          <a16:creationId xmlns:a16="http://schemas.microsoft.com/office/drawing/2014/main" id="{DE203E7C-F6F6-43DF-A55D-25DCDE193042}"/>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5" name="组合 54">
                  <a:extLst>
                    <a:ext uri="{FF2B5EF4-FFF2-40B4-BE49-F238E27FC236}">
                      <a16:creationId xmlns:a16="http://schemas.microsoft.com/office/drawing/2014/main" id="{45A2285F-6FE5-4783-AC7E-D481A7612C76}"/>
                    </a:ext>
                  </a:extLst>
                </p:cNvPr>
                <p:cNvGrpSpPr/>
                <p:nvPr/>
              </p:nvGrpSpPr>
              <p:grpSpPr>
                <a:xfrm>
                  <a:off x="2129234" y="2676034"/>
                  <a:ext cx="1878531" cy="1328179"/>
                  <a:chOff x="855044" y="2560318"/>
                  <a:chExt cx="3920728" cy="2772076"/>
                </a:xfrm>
              </p:grpSpPr>
              <p:grpSp>
                <p:nvGrpSpPr>
                  <p:cNvPr id="69" name="组合 68">
                    <a:extLst>
                      <a:ext uri="{FF2B5EF4-FFF2-40B4-BE49-F238E27FC236}">
                        <a16:creationId xmlns:a16="http://schemas.microsoft.com/office/drawing/2014/main" id="{CC8C7402-58B3-4F4C-92CF-83AFF94629DF}"/>
                      </a:ext>
                    </a:extLst>
                  </p:cNvPr>
                  <p:cNvGrpSpPr/>
                  <p:nvPr/>
                </p:nvGrpSpPr>
                <p:grpSpPr>
                  <a:xfrm>
                    <a:off x="855044" y="3946356"/>
                    <a:ext cx="1960364" cy="1386038"/>
                    <a:chOff x="1499937" y="4109986"/>
                    <a:chExt cx="1960364" cy="1386038"/>
                  </a:xfrm>
                </p:grpSpPr>
                <p:sp>
                  <p:nvSpPr>
                    <p:cNvPr id="78" name="等腰三角形 77">
                      <a:extLst>
                        <a:ext uri="{FF2B5EF4-FFF2-40B4-BE49-F238E27FC236}">
                          <a16:creationId xmlns:a16="http://schemas.microsoft.com/office/drawing/2014/main" id="{44FD143B-473F-407F-8ED8-59C2B26577D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 name="等腰三角形 78">
                      <a:extLst>
                        <a:ext uri="{FF2B5EF4-FFF2-40B4-BE49-F238E27FC236}">
                          <a16:creationId xmlns:a16="http://schemas.microsoft.com/office/drawing/2014/main" id="{F957BD1C-CDEE-4237-8D3E-7641FADA270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0" name="等腰三角形 79">
                      <a:extLst>
                        <a:ext uri="{FF2B5EF4-FFF2-40B4-BE49-F238E27FC236}">
                          <a16:creationId xmlns:a16="http://schemas.microsoft.com/office/drawing/2014/main" id="{6955FF15-E5C7-450E-8EBE-8322A09982F2}"/>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0" name="组合 69">
                    <a:extLst>
                      <a:ext uri="{FF2B5EF4-FFF2-40B4-BE49-F238E27FC236}">
                        <a16:creationId xmlns:a16="http://schemas.microsoft.com/office/drawing/2014/main" id="{FDD75DF1-5DAF-48F2-AB53-8B18FC854BE8}"/>
                      </a:ext>
                    </a:extLst>
                  </p:cNvPr>
                  <p:cNvGrpSpPr/>
                  <p:nvPr/>
                </p:nvGrpSpPr>
                <p:grpSpPr>
                  <a:xfrm>
                    <a:off x="2184740" y="2560318"/>
                    <a:ext cx="1960364" cy="1386038"/>
                    <a:chOff x="1499937" y="4109986"/>
                    <a:chExt cx="1960364" cy="1386038"/>
                  </a:xfrm>
                </p:grpSpPr>
                <p:sp>
                  <p:nvSpPr>
                    <p:cNvPr id="75" name="等腰三角形 74">
                      <a:extLst>
                        <a:ext uri="{FF2B5EF4-FFF2-40B4-BE49-F238E27FC236}">
                          <a16:creationId xmlns:a16="http://schemas.microsoft.com/office/drawing/2014/main" id="{F9DD9233-DB4D-401F-ABE7-56E93122B5C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 name="等腰三角形 75">
                      <a:extLst>
                        <a:ext uri="{FF2B5EF4-FFF2-40B4-BE49-F238E27FC236}">
                          <a16:creationId xmlns:a16="http://schemas.microsoft.com/office/drawing/2014/main" id="{3592627A-B6A1-4B72-ADCC-FC028F9FDC1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 name="等腰三角形 76">
                      <a:extLst>
                        <a:ext uri="{FF2B5EF4-FFF2-40B4-BE49-F238E27FC236}">
                          <a16:creationId xmlns:a16="http://schemas.microsoft.com/office/drawing/2014/main" id="{092BBD85-4E3F-45A5-A920-4D93B69711F3}"/>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 name="组合 70">
                    <a:extLst>
                      <a:ext uri="{FF2B5EF4-FFF2-40B4-BE49-F238E27FC236}">
                        <a16:creationId xmlns:a16="http://schemas.microsoft.com/office/drawing/2014/main" id="{4E0A8835-ABCE-437B-B9AE-3A5916D148DA}"/>
                      </a:ext>
                    </a:extLst>
                  </p:cNvPr>
                  <p:cNvGrpSpPr/>
                  <p:nvPr/>
                </p:nvGrpSpPr>
                <p:grpSpPr>
                  <a:xfrm>
                    <a:off x="2815408" y="3946356"/>
                    <a:ext cx="1960364" cy="1386038"/>
                    <a:chOff x="1499937" y="4109986"/>
                    <a:chExt cx="1960364" cy="1386038"/>
                  </a:xfrm>
                </p:grpSpPr>
                <p:sp>
                  <p:nvSpPr>
                    <p:cNvPr id="72" name="等腰三角形 71">
                      <a:extLst>
                        <a:ext uri="{FF2B5EF4-FFF2-40B4-BE49-F238E27FC236}">
                          <a16:creationId xmlns:a16="http://schemas.microsoft.com/office/drawing/2014/main" id="{8E4EED06-62EC-4BDA-80FC-6D39732E0EC5}"/>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 name="等腰三角形 72">
                      <a:extLst>
                        <a:ext uri="{FF2B5EF4-FFF2-40B4-BE49-F238E27FC236}">
                          <a16:creationId xmlns:a16="http://schemas.microsoft.com/office/drawing/2014/main" id="{20DD0632-79B9-4021-90F8-501FE8087B65}"/>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 name="等腰三角形 73">
                      <a:extLst>
                        <a:ext uri="{FF2B5EF4-FFF2-40B4-BE49-F238E27FC236}">
                          <a16:creationId xmlns:a16="http://schemas.microsoft.com/office/drawing/2014/main" id="{5A4EDD45-69FC-43D6-97D9-068FC068FF8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56" name="组合 55">
                  <a:extLst>
                    <a:ext uri="{FF2B5EF4-FFF2-40B4-BE49-F238E27FC236}">
                      <a16:creationId xmlns:a16="http://schemas.microsoft.com/office/drawing/2014/main" id="{DAE19D16-BBBD-45BE-9065-69B826B3E758}"/>
                    </a:ext>
                  </a:extLst>
                </p:cNvPr>
                <p:cNvGrpSpPr/>
                <p:nvPr/>
              </p:nvGrpSpPr>
              <p:grpSpPr>
                <a:xfrm>
                  <a:off x="2733576" y="4004214"/>
                  <a:ext cx="1878531" cy="1328179"/>
                  <a:chOff x="855044" y="2560318"/>
                  <a:chExt cx="3920728" cy="2772076"/>
                </a:xfrm>
              </p:grpSpPr>
              <p:grpSp>
                <p:nvGrpSpPr>
                  <p:cNvPr id="57" name="组合 56">
                    <a:extLst>
                      <a:ext uri="{FF2B5EF4-FFF2-40B4-BE49-F238E27FC236}">
                        <a16:creationId xmlns:a16="http://schemas.microsoft.com/office/drawing/2014/main" id="{7B8487D7-626E-47F3-B0EF-8C54DC9FD231}"/>
                      </a:ext>
                    </a:extLst>
                  </p:cNvPr>
                  <p:cNvGrpSpPr/>
                  <p:nvPr/>
                </p:nvGrpSpPr>
                <p:grpSpPr>
                  <a:xfrm>
                    <a:off x="855044" y="3946356"/>
                    <a:ext cx="1960364" cy="1386038"/>
                    <a:chOff x="1499937" y="4109986"/>
                    <a:chExt cx="1960364" cy="1386038"/>
                  </a:xfrm>
                </p:grpSpPr>
                <p:sp>
                  <p:nvSpPr>
                    <p:cNvPr id="66" name="等腰三角形 65">
                      <a:extLst>
                        <a:ext uri="{FF2B5EF4-FFF2-40B4-BE49-F238E27FC236}">
                          <a16:creationId xmlns:a16="http://schemas.microsoft.com/office/drawing/2014/main" id="{A49A4C26-640E-4FB4-961C-52C9AA69FF6D}"/>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 name="等腰三角形 66">
                      <a:extLst>
                        <a:ext uri="{FF2B5EF4-FFF2-40B4-BE49-F238E27FC236}">
                          <a16:creationId xmlns:a16="http://schemas.microsoft.com/office/drawing/2014/main" id="{603E2684-7D56-4392-B846-57AC6477C69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8" name="等腰三角形 67">
                      <a:extLst>
                        <a:ext uri="{FF2B5EF4-FFF2-40B4-BE49-F238E27FC236}">
                          <a16:creationId xmlns:a16="http://schemas.microsoft.com/office/drawing/2014/main" id="{FCCBCB71-DF3A-4708-A65F-1F2D73504EDF}"/>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 name="组合 57">
                    <a:extLst>
                      <a:ext uri="{FF2B5EF4-FFF2-40B4-BE49-F238E27FC236}">
                        <a16:creationId xmlns:a16="http://schemas.microsoft.com/office/drawing/2014/main" id="{25431E5D-E5EB-4B26-898C-BE55D65B4B38}"/>
                      </a:ext>
                    </a:extLst>
                  </p:cNvPr>
                  <p:cNvGrpSpPr/>
                  <p:nvPr/>
                </p:nvGrpSpPr>
                <p:grpSpPr>
                  <a:xfrm>
                    <a:off x="2184740" y="2560318"/>
                    <a:ext cx="1960364" cy="1386038"/>
                    <a:chOff x="1499937" y="4109986"/>
                    <a:chExt cx="1960364" cy="1386038"/>
                  </a:xfrm>
                </p:grpSpPr>
                <p:sp>
                  <p:nvSpPr>
                    <p:cNvPr id="63" name="等腰三角形 62">
                      <a:extLst>
                        <a:ext uri="{FF2B5EF4-FFF2-40B4-BE49-F238E27FC236}">
                          <a16:creationId xmlns:a16="http://schemas.microsoft.com/office/drawing/2014/main" id="{08581312-F786-4DC9-9661-F26D7216D1F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4" name="等腰三角形 63">
                      <a:extLst>
                        <a:ext uri="{FF2B5EF4-FFF2-40B4-BE49-F238E27FC236}">
                          <a16:creationId xmlns:a16="http://schemas.microsoft.com/office/drawing/2014/main" id="{BA81C92D-D7A2-4CA1-86F7-2E9B95A02E0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 name="等腰三角形 64">
                      <a:extLst>
                        <a:ext uri="{FF2B5EF4-FFF2-40B4-BE49-F238E27FC236}">
                          <a16:creationId xmlns:a16="http://schemas.microsoft.com/office/drawing/2014/main" id="{AF9470D5-BCDD-4BD2-B7E5-6B78F279DFC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 name="组合 58">
                    <a:extLst>
                      <a:ext uri="{FF2B5EF4-FFF2-40B4-BE49-F238E27FC236}">
                        <a16:creationId xmlns:a16="http://schemas.microsoft.com/office/drawing/2014/main" id="{645A2F6E-8C83-42BC-A697-758930F29F3A}"/>
                      </a:ext>
                    </a:extLst>
                  </p:cNvPr>
                  <p:cNvGrpSpPr/>
                  <p:nvPr/>
                </p:nvGrpSpPr>
                <p:grpSpPr>
                  <a:xfrm>
                    <a:off x="2815408" y="3946356"/>
                    <a:ext cx="1960364" cy="1386038"/>
                    <a:chOff x="1499937" y="4109986"/>
                    <a:chExt cx="1960364" cy="1386038"/>
                  </a:xfrm>
                </p:grpSpPr>
                <p:sp>
                  <p:nvSpPr>
                    <p:cNvPr id="60" name="等腰三角形 59">
                      <a:extLst>
                        <a:ext uri="{FF2B5EF4-FFF2-40B4-BE49-F238E27FC236}">
                          <a16:creationId xmlns:a16="http://schemas.microsoft.com/office/drawing/2014/main" id="{1212C30C-07B7-4428-AA99-91E3003501B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 name="等腰三角形 60">
                      <a:extLst>
                        <a:ext uri="{FF2B5EF4-FFF2-40B4-BE49-F238E27FC236}">
                          <a16:creationId xmlns:a16="http://schemas.microsoft.com/office/drawing/2014/main" id="{60CCC097-FD26-4A46-AAD4-CFFFB64CDA5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 name="等腰三角形 61">
                      <a:extLst>
                        <a:ext uri="{FF2B5EF4-FFF2-40B4-BE49-F238E27FC236}">
                          <a16:creationId xmlns:a16="http://schemas.microsoft.com/office/drawing/2014/main" id="{407751E6-C298-4EA9-9A79-15ADDB40BE6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93" name="组合 92">
                <a:extLst>
                  <a:ext uri="{FF2B5EF4-FFF2-40B4-BE49-F238E27FC236}">
                    <a16:creationId xmlns:a16="http://schemas.microsoft.com/office/drawing/2014/main" id="{ED6668A9-47E8-4EB2-8D61-4643667A9242}"/>
                  </a:ext>
                </a:extLst>
              </p:cNvPr>
              <p:cNvGrpSpPr/>
              <p:nvPr/>
            </p:nvGrpSpPr>
            <p:grpSpPr>
              <a:xfrm>
                <a:off x="2823212" y="3940839"/>
                <a:ext cx="1968166" cy="1391554"/>
                <a:chOff x="855044" y="2676034"/>
                <a:chExt cx="3757063" cy="2656359"/>
              </a:xfrm>
            </p:grpSpPr>
            <p:grpSp>
              <p:nvGrpSpPr>
                <p:cNvPr id="94" name="组合 93">
                  <a:extLst>
                    <a:ext uri="{FF2B5EF4-FFF2-40B4-BE49-F238E27FC236}">
                      <a16:creationId xmlns:a16="http://schemas.microsoft.com/office/drawing/2014/main" id="{2CE7A269-E27D-420B-A32E-96208BE496D9}"/>
                    </a:ext>
                  </a:extLst>
                </p:cNvPr>
                <p:cNvGrpSpPr/>
                <p:nvPr/>
              </p:nvGrpSpPr>
              <p:grpSpPr>
                <a:xfrm>
                  <a:off x="855044" y="4004214"/>
                  <a:ext cx="1878531" cy="1328179"/>
                  <a:chOff x="855044" y="2560318"/>
                  <a:chExt cx="3920728" cy="2772076"/>
                </a:xfrm>
              </p:grpSpPr>
              <p:grpSp>
                <p:nvGrpSpPr>
                  <p:cNvPr id="121" name="组合 120">
                    <a:extLst>
                      <a:ext uri="{FF2B5EF4-FFF2-40B4-BE49-F238E27FC236}">
                        <a16:creationId xmlns:a16="http://schemas.microsoft.com/office/drawing/2014/main" id="{EF45DCAE-D393-4C23-9066-ED83067A158B}"/>
                      </a:ext>
                    </a:extLst>
                  </p:cNvPr>
                  <p:cNvGrpSpPr/>
                  <p:nvPr/>
                </p:nvGrpSpPr>
                <p:grpSpPr>
                  <a:xfrm>
                    <a:off x="855044" y="3946356"/>
                    <a:ext cx="1960364" cy="1386038"/>
                    <a:chOff x="1499937" y="4109986"/>
                    <a:chExt cx="1960364" cy="1386038"/>
                  </a:xfrm>
                </p:grpSpPr>
                <p:sp>
                  <p:nvSpPr>
                    <p:cNvPr id="130" name="等腰三角形 129">
                      <a:extLst>
                        <a:ext uri="{FF2B5EF4-FFF2-40B4-BE49-F238E27FC236}">
                          <a16:creationId xmlns:a16="http://schemas.microsoft.com/office/drawing/2014/main" id="{E0EF7AE6-8BCE-4699-9A64-D47ABF71C68C}"/>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1" name="等腰三角形 130">
                      <a:extLst>
                        <a:ext uri="{FF2B5EF4-FFF2-40B4-BE49-F238E27FC236}">
                          <a16:creationId xmlns:a16="http://schemas.microsoft.com/office/drawing/2014/main" id="{07DA9E0E-69FD-4D45-98EA-26E40454E73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32" name="等腰三角形 131">
                      <a:extLst>
                        <a:ext uri="{FF2B5EF4-FFF2-40B4-BE49-F238E27FC236}">
                          <a16:creationId xmlns:a16="http://schemas.microsoft.com/office/drawing/2014/main" id="{B4E52224-D5D9-4619-B101-514AD044517E}"/>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2" name="组合 121">
                    <a:extLst>
                      <a:ext uri="{FF2B5EF4-FFF2-40B4-BE49-F238E27FC236}">
                        <a16:creationId xmlns:a16="http://schemas.microsoft.com/office/drawing/2014/main" id="{8CC003FE-9A8B-47E5-9EF6-5568A089F280}"/>
                      </a:ext>
                    </a:extLst>
                  </p:cNvPr>
                  <p:cNvGrpSpPr/>
                  <p:nvPr/>
                </p:nvGrpSpPr>
                <p:grpSpPr>
                  <a:xfrm>
                    <a:off x="2184740" y="2560318"/>
                    <a:ext cx="1960364" cy="1386038"/>
                    <a:chOff x="1499937" y="4109986"/>
                    <a:chExt cx="1960364" cy="1386038"/>
                  </a:xfrm>
                </p:grpSpPr>
                <p:sp>
                  <p:nvSpPr>
                    <p:cNvPr id="127" name="等腰三角形 126">
                      <a:extLst>
                        <a:ext uri="{FF2B5EF4-FFF2-40B4-BE49-F238E27FC236}">
                          <a16:creationId xmlns:a16="http://schemas.microsoft.com/office/drawing/2014/main" id="{494D1EF3-507C-433B-9CA0-F2C336AABF3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8" name="等腰三角形 127">
                      <a:extLst>
                        <a:ext uri="{FF2B5EF4-FFF2-40B4-BE49-F238E27FC236}">
                          <a16:creationId xmlns:a16="http://schemas.microsoft.com/office/drawing/2014/main" id="{6ADD0179-AD3D-47CE-8EEB-5A14D35DD342}"/>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9" name="等腰三角形 128">
                      <a:extLst>
                        <a:ext uri="{FF2B5EF4-FFF2-40B4-BE49-F238E27FC236}">
                          <a16:creationId xmlns:a16="http://schemas.microsoft.com/office/drawing/2014/main" id="{E846DE11-DC34-4BC5-9C7F-58BC2D0AD4C4}"/>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23" name="组合 122">
                    <a:extLst>
                      <a:ext uri="{FF2B5EF4-FFF2-40B4-BE49-F238E27FC236}">
                        <a16:creationId xmlns:a16="http://schemas.microsoft.com/office/drawing/2014/main" id="{DD1F6327-9588-44BA-8BBD-CC8CE20127A7}"/>
                      </a:ext>
                    </a:extLst>
                  </p:cNvPr>
                  <p:cNvGrpSpPr/>
                  <p:nvPr/>
                </p:nvGrpSpPr>
                <p:grpSpPr>
                  <a:xfrm>
                    <a:off x="2815408" y="3946356"/>
                    <a:ext cx="1960364" cy="1386038"/>
                    <a:chOff x="1499937" y="4109986"/>
                    <a:chExt cx="1960364" cy="1386038"/>
                  </a:xfrm>
                </p:grpSpPr>
                <p:sp>
                  <p:nvSpPr>
                    <p:cNvPr id="124" name="等腰三角形 123">
                      <a:extLst>
                        <a:ext uri="{FF2B5EF4-FFF2-40B4-BE49-F238E27FC236}">
                          <a16:creationId xmlns:a16="http://schemas.microsoft.com/office/drawing/2014/main" id="{424A910D-57A5-4C07-8381-9BF212C6FCF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5" name="等腰三角形 124">
                      <a:extLst>
                        <a:ext uri="{FF2B5EF4-FFF2-40B4-BE49-F238E27FC236}">
                          <a16:creationId xmlns:a16="http://schemas.microsoft.com/office/drawing/2014/main" id="{C8DB3858-60D8-4091-A734-E38DFE9A2335}"/>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6" name="等腰三角形 125">
                      <a:extLst>
                        <a:ext uri="{FF2B5EF4-FFF2-40B4-BE49-F238E27FC236}">
                          <a16:creationId xmlns:a16="http://schemas.microsoft.com/office/drawing/2014/main" id="{C45847D4-488E-4517-99D9-3360BD87C38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5" name="组合 94">
                  <a:extLst>
                    <a:ext uri="{FF2B5EF4-FFF2-40B4-BE49-F238E27FC236}">
                      <a16:creationId xmlns:a16="http://schemas.microsoft.com/office/drawing/2014/main" id="{9D3798A1-D21D-42FD-8717-449AB2A68B06}"/>
                    </a:ext>
                  </a:extLst>
                </p:cNvPr>
                <p:cNvGrpSpPr/>
                <p:nvPr/>
              </p:nvGrpSpPr>
              <p:grpSpPr>
                <a:xfrm>
                  <a:off x="2129234" y="2676034"/>
                  <a:ext cx="1878531" cy="1328179"/>
                  <a:chOff x="855044" y="2560318"/>
                  <a:chExt cx="3920728" cy="2772076"/>
                </a:xfrm>
              </p:grpSpPr>
              <p:grpSp>
                <p:nvGrpSpPr>
                  <p:cNvPr id="109" name="组合 108">
                    <a:extLst>
                      <a:ext uri="{FF2B5EF4-FFF2-40B4-BE49-F238E27FC236}">
                        <a16:creationId xmlns:a16="http://schemas.microsoft.com/office/drawing/2014/main" id="{2A103359-26EB-431B-981C-E4C6D83A6DC4}"/>
                      </a:ext>
                    </a:extLst>
                  </p:cNvPr>
                  <p:cNvGrpSpPr/>
                  <p:nvPr/>
                </p:nvGrpSpPr>
                <p:grpSpPr>
                  <a:xfrm>
                    <a:off x="855044" y="3946356"/>
                    <a:ext cx="1960364" cy="1386038"/>
                    <a:chOff x="1499937" y="4109986"/>
                    <a:chExt cx="1960364" cy="1386038"/>
                  </a:xfrm>
                </p:grpSpPr>
                <p:sp>
                  <p:nvSpPr>
                    <p:cNvPr id="118" name="等腰三角形 117">
                      <a:extLst>
                        <a:ext uri="{FF2B5EF4-FFF2-40B4-BE49-F238E27FC236}">
                          <a16:creationId xmlns:a16="http://schemas.microsoft.com/office/drawing/2014/main" id="{8CC46AAD-5ED1-4586-8590-2549D055BD8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9" name="等腰三角形 118">
                      <a:extLst>
                        <a:ext uri="{FF2B5EF4-FFF2-40B4-BE49-F238E27FC236}">
                          <a16:creationId xmlns:a16="http://schemas.microsoft.com/office/drawing/2014/main" id="{05C2716B-B860-4B45-9990-59366F4F056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20" name="等腰三角形 119">
                      <a:extLst>
                        <a:ext uri="{FF2B5EF4-FFF2-40B4-BE49-F238E27FC236}">
                          <a16:creationId xmlns:a16="http://schemas.microsoft.com/office/drawing/2014/main" id="{8060B802-9B76-44A9-B93D-DCB8316499D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0" name="组合 109">
                    <a:extLst>
                      <a:ext uri="{FF2B5EF4-FFF2-40B4-BE49-F238E27FC236}">
                        <a16:creationId xmlns:a16="http://schemas.microsoft.com/office/drawing/2014/main" id="{7CDAE8E0-4617-4179-B9AA-EE129645446D}"/>
                      </a:ext>
                    </a:extLst>
                  </p:cNvPr>
                  <p:cNvGrpSpPr/>
                  <p:nvPr/>
                </p:nvGrpSpPr>
                <p:grpSpPr>
                  <a:xfrm>
                    <a:off x="2184740" y="2560318"/>
                    <a:ext cx="1960364" cy="1386038"/>
                    <a:chOff x="1499937" y="4109986"/>
                    <a:chExt cx="1960364" cy="1386038"/>
                  </a:xfrm>
                </p:grpSpPr>
                <p:sp>
                  <p:nvSpPr>
                    <p:cNvPr id="115" name="等腰三角形 114">
                      <a:extLst>
                        <a:ext uri="{FF2B5EF4-FFF2-40B4-BE49-F238E27FC236}">
                          <a16:creationId xmlns:a16="http://schemas.microsoft.com/office/drawing/2014/main" id="{98F3AFD6-1D48-4A07-A749-13A28E7BC764}"/>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6" name="等腰三角形 115">
                      <a:extLst>
                        <a:ext uri="{FF2B5EF4-FFF2-40B4-BE49-F238E27FC236}">
                          <a16:creationId xmlns:a16="http://schemas.microsoft.com/office/drawing/2014/main" id="{66C7FD96-6B8D-4CC0-8013-855EAF54CB4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7" name="等腰三角形 116">
                      <a:extLst>
                        <a:ext uri="{FF2B5EF4-FFF2-40B4-BE49-F238E27FC236}">
                          <a16:creationId xmlns:a16="http://schemas.microsoft.com/office/drawing/2014/main" id="{C36577F4-A524-4130-997B-FDF49F49E90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11" name="组合 110">
                    <a:extLst>
                      <a:ext uri="{FF2B5EF4-FFF2-40B4-BE49-F238E27FC236}">
                        <a16:creationId xmlns:a16="http://schemas.microsoft.com/office/drawing/2014/main" id="{E70D44A3-C046-4E7C-8F8D-911EBCE6F647}"/>
                      </a:ext>
                    </a:extLst>
                  </p:cNvPr>
                  <p:cNvGrpSpPr/>
                  <p:nvPr/>
                </p:nvGrpSpPr>
                <p:grpSpPr>
                  <a:xfrm>
                    <a:off x="2815408" y="3946356"/>
                    <a:ext cx="1960364" cy="1386038"/>
                    <a:chOff x="1499937" y="4109986"/>
                    <a:chExt cx="1960364" cy="1386038"/>
                  </a:xfrm>
                </p:grpSpPr>
                <p:sp>
                  <p:nvSpPr>
                    <p:cNvPr id="112" name="等腰三角形 111">
                      <a:extLst>
                        <a:ext uri="{FF2B5EF4-FFF2-40B4-BE49-F238E27FC236}">
                          <a16:creationId xmlns:a16="http://schemas.microsoft.com/office/drawing/2014/main" id="{81E87E5D-10C5-4474-9472-335B0AA75B13}"/>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3" name="等腰三角形 112">
                      <a:extLst>
                        <a:ext uri="{FF2B5EF4-FFF2-40B4-BE49-F238E27FC236}">
                          <a16:creationId xmlns:a16="http://schemas.microsoft.com/office/drawing/2014/main" id="{6A6243AC-AE39-457F-ACA8-9FCE7CF155A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14" name="等腰三角形 113">
                      <a:extLst>
                        <a:ext uri="{FF2B5EF4-FFF2-40B4-BE49-F238E27FC236}">
                          <a16:creationId xmlns:a16="http://schemas.microsoft.com/office/drawing/2014/main" id="{18D3C6BB-FAAC-4835-9C5E-0BA7465C6A9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96" name="组合 95">
                  <a:extLst>
                    <a:ext uri="{FF2B5EF4-FFF2-40B4-BE49-F238E27FC236}">
                      <a16:creationId xmlns:a16="http://schemas.microsoft.com/office/drawing/2014/main" id="{CB8CF2B8-3F90-4A80-8CD5-9B5272C9031F}"/>
                    </a:ext>
                  </a:extLst>
                </p:cNvPr>
                <p:cNvGrpSpPr/>
                <p:nvPr/>
              </p:nvGrpSpPr>
              <p:grpSpPr>
                <a:xfrm>
                  <a:off x="2733576" y="4004214"/>
                  <a:ext cx="1878531" cy="1328179"/>
                  <a:chOff x="855044" y="2560318"/>
                  <a:chExt cx="3920728" cy="2772076"/>
                </a:xfrm>
              </p:grpSpPr>
              <p:grpSp>
                <p:nvGrpSpPr>
                  <p:cNvPr id="97" name="组合 96">
                    <a:extLst>
                      <a:ext uri="{FF2B5EF4-FFF2-40B4-BE49-F238E27FC236}">
                        <a16:creationId xmlns:a16="http://schemas.microsoft.com/office/drawing/2014/main" id="{851B9780-0780-477F-B6B9-E0A03C439F55}"/>
                      </a:ext>
                    </a:extLst>
                  </p:cNvPr>
                  <p:cNvGrpSpPr/>
                  <p:nvPr/>
                </p:nvGrpSpPr>
                <p:grpSpPr>
                  <a:xfrm>
                    <a:off x="855044" y="3946356"/>
                    <a:ext cx="1960364" cy="1386038"/>
                    <a:chOff x="1499937" y="4109986"/>
                    <a:chExt cx="1960364" cy="1386038"/>
                  </a:xfrm>
                </p:grpSpPr>
                <p:sp>
                  <p:nvSpPr>
                    <p:cNvPr id="106" name="等腰三角形 105">
                      <a:extLst>
                        <a:ext uri="{FF2B5EF4-FFF2-40B4-BE49-F238E27FC236}">
                          <a16:creationId xmlns:a16="http://schemas.microsoft.com/office/drawing/2014/main" id="{57C9B9F3-092E-4793-917C-176F39A480A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7" name="等腰三角形 106">
                      <a:extLst>
                        <a:ext uri="{FF2B5EF4-FFF2-40B4-BE49-F238E27FC236}">
                          <a16:creationId xmlns:a16="http://schemas.microsoft.com/office/drawing/2014/main" id="{BD221D73-1744-4EDA-94F4-D14425EE64F0}"/>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8" name="等腰三角形 107">
                      <a:extLst>
                        <a:ext uri="{FF2B5EF4-FFF2-40B4-BE49-F238E27FC236}">
                          <a16:creationId xmlns:a16="http://schemas.microsoft.com/office/drawing/2014/main" id="{DD228EE3-646A-4C58-83DB-423A527D949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8" name="组合 97">
                    <a:extLst>
                      <a:ext uri="{FF2B5EF4-FFF2-40B4-BE49-F238E27FC236}">
                        <a16:creationId xmlns:a16="http://schemas.microsoft.com/office/drawing/2014/main" id="{B582941B-AC28-437A-BAC9-C5A671BB2A17}"/>
                      </a:ext>
                    </a:extLst>
                  </p:cNvPr>
                  <p:cNvGrpSpPr/>
                  <p:nvPr/>
                </p:nvGrpSpPr>
                <p:grpSpPr>
                  <a:xfrm>
                    <a:off x="2184740" y="2560318"/>
                    <a:ext cx="1960364" cy="1386038"/>
                    <a:chOff x="1499937" y="4109986"/>
                    <a:chExt cx="1960364" cy="1386038"/>
                  </a:xfrm>
                </p:grpSpPr>
                <p:sp>
                  <p:nvSpPr>
                    <p:cNvPr id="103" name="等腰三角形 102">
                      <a:extLst>
                        <a:ext uri="{FF2B5EF4-FFF2-40B4-BE49-F238E27FC236}">
                          <a16:creationId xmlns:a16="http://schemas.microsoft.com/office/drawing/2014/main" id="{B3A1276E-8FD7-4765-806E-08ACFA6A20DD}"/>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4" name="等腰三角形 103">
                      <a:extLst>
                        <a:ext uri="{FF2B5EF4-FFF2-40B4-BE49-F238E27FC236}">
                          <a16:creationId xmlns:a16="http://schemas.microsoft.com/office/drawing/2014/main" id="{04AF4CF3-45BC-459D-8097-DCD33F1F323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5" name="等腰三角形 104">
                      <a:extLst>
                        <a:ext uri="{FF2B5EF4-FFF2-40B4-BE49-F238E27FC236}">
                          <a16:creationId xmlns:a16="http://schemas.microsoft.com/office/drawing/2014/main" id="{B0D2078F-B4F5-4815-B2CB-1546B76D1149}"/>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9" name="组合 98">
                    <a:extLst>
                      <a:ext uri="{FF2B5EF4-FFF2-40B4-BE49-F238E27FC236}">
                        <a16:creationId xmlns:a16="http://schemas.microsoft.com/office/drawing/2014/main" id="{544699BF-0D10-4D9B-80C4-9B7ECB631294}"/>
                      </a:ext>
                    </a:extLst>
                  </p:cNvPr>
                  <p:cNvGrpSpPr/>
                  <p:nvPr/>
                </p:nvGrpSpPr>
                <p:grpSpPr>
                  <a:xfrm>
                    <a:off x="2815408" y="3946356"/>
                    <a:ext cx="1960364" cy="1386038"/>
                    <a:chOff x="1499937" y="4109986"/>
                    <a:chExt cx="1960364" cy="1386038"/>
                  </a:xfrm>
                </p:grpSpPr>
                <p:sp>
                  <p:nvSpPr>
                    <p:cNvPr id="100" name="等腰三角形 99">
                      <a:extLst>
                        <a:ext uri="{FF2B5EF4-FFF2-40B4-BE49-F238E27FC236}">
                          <a16:creationId xmlns:a16="http://schemas.microsoft.com/office/drawing/2014/main" id="{79BDCB09-8DCF-481D-B1F9-BBD8C2FC101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1" name="等腰三角形 100">
                      <a:extLst>
                        <a:ext uri="{FF2B5EF4-FFF2-40B4-BE49-F238E27FC236}">
                          <a16:creationId xmlns:a16="http://schemas.microsoft.com/office/drawing/2014/main" id="{A3A530AE-E20B-4462-915C-384B806FE60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02" name="等腰三角形 101">
                      <a:extLst>
                        <a:ext uri="{FF2B5EF4-FFF2-40B4-BE49-F238E27FC236}">
                          <a16:creationId xmlns:a16="http://schemas.microsoft.com/office/drawing/2014/main" id="{52EBED91-4197-41F0-8276-E728961F2CE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nvGrpSpPr>
            <p:cNvPr id="133" name="组合 132">
              <a:extLst>
                <a:ext uri="{FF2B5EF4-FFF2-40B4-BE49-F238E27FC236}">
                  <a16:creationId xmlns:a16="http://schemas.microsoft.com/office/drawing/2014/main" id="{62D1781C-4412-4AC6-BF71-F6A55A0F46E5}"/>
                </a:ext>
              </a:extLst>
            </p:cNvPr>
            <p:cNvGrpSpPr/>
            <p:nvPr/>
          </p:nvGrpSpPr>
          <p:grpSpPr>
            <a:xfrm>
              <a:off x="2120257" y="2694747"/>
              <a:ext cx="1865295" cy="1318822"/>
              <a:chOff x="855045" y="2549283"/>
              <a:chExt cx="3936333" cy="2783110"/>
            </a:xfrm>
          </p:grpSpPr>
          <p:grpSp>
            <p:nvGrpSpPr>
              <p:cNvPr id="134" name="组合 133">
                <a:extLst>
                  <a:ext uri="{FF2B5EF4-FFF2-40B4-BE49-F238E27FC236}">
                    <a16:creationId xmlns:a16="http://schemas.microsoft.com/office/drawing/2014/main" id="{3415BB11-9B6D-4791-BBEC-0C6541D96985}"/>
                  </a:ext>
                </a:extLst>
              </p:cNvPr>
              <p:cNvGrpSpPr/>
              <p:nvPr/>
            </p:nvGrpSpPr>
            <p:grpSpPr>
              <a:xfrm>
                <a:off x="855045" y="3940839"/>
                <a:ext cx="1968166" cy="1391554"/>
                <a:chOff x="855044" y="2676034"/>
                <a:chExt cx="3757063" cy="2656359"/>
              </a:xfrm>
            </p:grpSpPr>
            <p:grpSp>
              <p:nvGrpSpPr>
                <p:cNvPr id="215" name="组合 214">
                  <a:extLst>
                    <a:ext uri="{FF2B5EF4-FFF2-40B4-BE49-F238E27FC236}">
                      <a16:creationId xmlns:a16="http://schemas.microsoft.com/office/drawing/2014/main" id="{8B1BCFC7-CDC3-49D9-8D35-E7F77002D62A}"/>
                    </a:ext>
                  </a:extLst>
                </p:cNvPr>
                <p:cNvGrpSpPr/>
                <p:nvPr/>
              </p:nvGrpSpPr>
              <p:grpSpPr>
                <a:xfrm>
                  <a:off x="855044" y="4004214"/>
                  <a:ext cx="1878531" cy="1328179"/>
                  <a:chOff x="855044" y="2560318"/>
                  <a:chExt cx="3920728" cy="2772076"/>
                </a:xfrm>
              </p:grpSpPr>
              <p:grpSp>
                <p:nvGrpSpPr>
                  <p:cNvPr id="242" name="组合 241">
                    <a:extLst>
                      <a:ext uri="{FF2B5EF4-FFF2-40B4-BE49-F238E27FC236}">
                        <a16:creationId xmlns:a16="http://schemas.microsoft.com/office/drawing/2014/main" id="{A583D242-CDB2-4A15-B62C-33871AB398C6}"/>
                      </a:ext>
                    </a:extLst>
                  </p:cNvPr>
                  <p:cNvGrpSpPr/>
                  <p:nvPr/>
                </p:nvGrpSpPr>
                <p:grpSpPr>
                  <a:xfrm>
                    <a:off x="855044" y="3946356"/>
                    <a:ext cx="1960364" cy="1386038"/>
                    <a:chOff x="1499937" y="4109986"/>
                    <a:chExt cx="1960364" cy="1386038"/>
                  </a:xfrm>
                </p:grpSpPr>
                <p:sp>
                  <p:nvSpPr>
                    <p:cNvPr id="251" name="等腰三角形 250">
                      <a:extLst>
                        <a:ext uri="{FF2B5EF4-FFF2-40B4-BE49-F238E27FC236}">
                          <a16:creationId xmlns:a16="http://schemas.microsoft.com/office/drawing/2014/main" id="{F862B175-DA53-4295-89F9-44C6145E990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52" name="等腰三角形 251">
                      <a:extLst>
                        <a:ext uri="{FF2B5EF4-FFF2-40B4-BE49-F238E27FC236}">
                          <a16:creationId xmlns:a16="http://schemas.microsoft.com/office/drawing/2014/main" id="{F4BEF08C-D019-497C-A1ED-690C4355E70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53" name="等腰三角形 252">
                      <a:extLst>
                        <a:ext uri="{FF2B5EF4-FFF2-40B4-BE49-F238E27FC236}">
                          <a16:creationId xmlns:a16="http://schemas.microsoft.com/office/drawing/2014/main" id="{70107E07-46DA-488E-A317-3DF461601E1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3" name="组合 242">
                    <a:extLst>
                      <a:ext uri="{FF2B5EF4-FFF2-40B4-BE49-F238E27FC236}">
                        <a16:creationId xmlns:a16="http://schemas.microsoft.com/office/drawing/2014/main" id="{75F02134-EC0D-499D-BDBC-71C435001697}"/>
                      </a:ext>
                    </a:extLst>
                  </p:cNvPr>
                  <p:cNvGrpSpPr/>
                  <p:nvPr/>
                </p:nvGrpSpPr>
                <p:grpSpPr>
                  <a:xfrm>
                    <a:off x="2184740" y="2560318"/>
                    <a:ext cx="1960364" cy="1386038"/>
                    <a:chOff x="1499937" y="4109986"/>
                    <a:chExt cx="1960364" cy="1386038"/>
                  </a:xfrm>
                </p:grpSpPr>
                <p:sp>
                  <p:nvSpPr>
                    <p:cNvPr id="248" name="等腰三角形 247">
                      <a:extLst>
                        <a:ext uri="{FF2B5EF4-FFF2-40B4-BE49-F238E27FC236}">
                          <a16:creationId xmlns:a16="http://schemas.microsoft.com/office/drawing/2014/main" id="{44BD7C3D-65F8-4ED1-AC66-DAE3823F057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9" name="等腰三角形 248">
                      <a:extLst>
                        <a:ext uri="{FF2B5EF4-FFF2-40B4-BE49-F238E27FC236}">
                          <a16:creationId xmlns:a16="http://schemas.microsoft.com/office/drawing/2014/main" id="{54171D8C-5C72-48BD-AD63-65644AEEAF17}"/>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50" name="等腰三角形 249">
                      <a:extLst>
                        <a:ext uri="{FF2B5EF4-FFF2-40B4-BE49-F238E27FC236}">
                          <a16:creationId xmlns:a16="http://schemas.microsoft.com/office/drawing/2014/main" id="{B544E40D-3D8A-455E-99EB-16B511841B0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44" name="组合 243">
                    <a:extLst>
                      <a:ext uri="{FF2B5EF4-FFF2-40B4-BE49-F238E27FC236}">
                        <a16:creationId xmlns:a16="http://schemas.microsoft.com/office/drawing/2014/main" id="{088546DD-E906-4A2B-A962-53187DD4049D}"/>
                      </a:ext>
                    </a:extLst>
                  </p:cNvPr>
                  <p:cNvGrpSpPr/>
                  <p:nvPr/>
                </p:nvGrpSpPr>
                <p:grpSpPr>
                  <a:xfrm>
                    <a:off x="2815408" y="3946356"/>
                    <a:ext cx="1960364" cy="1386038"/>
                    <a:chOff x="1499937" y="4109986"/>
                    <a:chExt cx="1960364" cy="1386038"/>
                  </a:xfrm>
                </p:grpSpPr>
                <p:sp>
                  <p:nvSpPr>
                    <p:cNvPr id="245" name="等腰三角形 244">
                      <a:extLst>
                        <a:ext uri="{FF2B5EF4-FFF2-40B4-BE49-F238E27FC236}">
                          <a16:creationId xmlns:a16="http://schemas.microsoft.com/office/drawing/2014/main" id="{00F71CD8-B0DA-4E26-8B83-2B53FDB59F7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6" name="等腰三角形 245">
                      <a:extLst>
                        <a:ext uri="{FF2B5EF4-FFF2-40B4-BE49-F238E27FC236}">
                          <a16:creationId xmlns:a16="http://schemas.microsoft.com/office/drawing/2014/main" id="{124008B6-FEE1-4364-A713-CA3F891448D1}"/>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7" name="等腰三角形 246">
                      <a:extLst>
                        <a:ext uri="{FF2B5EF4-FFF2-40B4-BE49-F238E27FC236}">
                          <a16:creationId xmlns:a16="http://schemas.microsoft.com/office/drawing/2014/main" id="{CD10D1C6-E05C-44C1-B714-79F55474418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16" name="组合 215">
                  <a:extLst>
                    <a:ext uri="{FF2B5EF4-FFF2-40B4-BE49-F238E27FC236}">
                      <a16:creationId xmlns:a16="http://schemas.microsoft.com/office/drawing/2014/main" id="{FF016F5A-6139-4336-9973-ACD5CDC81366}"/>
                    </a:ext>
                  </a:extLst>
                </p:cNvPr>
                <p:cNvGrpSpPr/>
                <p:nvPr/>
              </p:nvGrpSpPr>
              <p:grpSpPr>
                <a:xfrm>
                  <a:off x="2129234" y="2676034"/>
                  <a:ext cx="1878531" cy="1328179"/>
                  <a:chOff x="855044" y="2560318"/>
                  <a:chExt cx="3920728" cy="2772076"/>
                </a:xfrm>
              </p:grpSpPr>
              <p:grpSp>
                <p:nvGrpSpPr>
                  <p:cNvPr id="230" name="组合 229">
                    <a:extLst>
                      <a:ext uri="{FF2B5EF4-FFF2-40B4-BE49-F238E27FC236}">
                        <a16:creationId xmlns:a16="http://schemas.microsoft.com/office/drawing/2014/main" id="{33533502-F934-43D0-A6C5-185771D6DF3C}"/>
                      </a:ext>
                    </a:extLst>
                  </p:cNvPr>
                  <p:cNvGrpSpPr/>
                  <p:nvPr/>
                </p:nvGrpSpPr>
                <p:grpSpPr>
                  <a:xfrm>
                    <a:off x="855044" y="3946356"/>
                    <a:ext cx="1960364" cy="1386038"/>
                    <a:chOff x="1499937" y="4109986"/>
                    <a:chExt cx="1960364" cy="1386038"/>
                  </a:xfrm>
                </p:grpSpPr>
                <p:sp>
                  <p:nvSpPr>
                    <p:cNvPr id="239" name="等腰三角形 238">
                      <a:extLst>
                        <a:ext uri="{FF2B5EF4-FFF2-40B4-BE49-F238E27FC236}">
                          <a16:creationId xmlns:a16="http://schemas.microsoft.com/office/drawing/2014/main" id="{87698FD5-E5D6-4A41-AE55-AD1E2869B685}"/>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0" name="等腰三角形 239">
                      <a:extLst>
                        <a:ext uri="{FF2B5EF4-FFF2-40B4-BE49-F238E27FC236}">
                          <a16:creationId xmlns:a16="http://schemas.microsoft.com/office/drawing/2014/main" id="{6E3B0E66-6BFE-46CB-B11B-A0D701A78697}"/>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41" name="等腰三角形 240">
                      <a:extLst>
                        <a:ext uri="{FF2B5EF4-FFF2-40B4-BE49-F238E27FC236}">
                          <a16:creationId xmlns:a16="http://schemas.microsoft.com/office/drawing/2014/main" id="{F8CA6A42-A3E0-4C82-8693-119D436B946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31" name="组合 230">
                    <a:extLst>
                      <a:ext uri="{FF2B5EF4-FFF2-40B4-BE49-F238E27FC236}">
                        <a16:creationId xmlns:a16="http://schemas.microsoft.com/office/drawing/2014/main" id="{699571C4-D1A8-419D-AD56-7D0A45508F7A}"/>
                      </a:ext>
                    </a:extLst>
                  </p:cNvPr>
                  <p:cNvGrpSpPr/>
                  <p:nvPr/>
                </p:nvGrpSpPr>
                <p:grpSpPr>
                  <a:xfrm>
                    <a:off x="2184740" y="2560318"/>
                    <a:ext cx="1960364" cy="1386038"/>
                    <a:chOff x="1499937" y="4109986"/>
                    <a:chExt cx="1960364" cy="1386038"/>
                  </a:xfrm>
                </p:grpSpPr>
                <p:sp>
                  <p:nvSpPr>
                    <p:cNvPr id="236" name="等腰三角形 235">
                      <a:extLst>
                        <a:ext uri="{FF2B5EF4-FFF2-40B4-BE49-F238E27FC236}">
                          <a16:creationId xmlns:a16="http://schemas.microsoft.com/office/drawing/2014/main" id="{6AC8F5C3-C76A-4520-BFC7-FD4914581807}"/>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7" name="等腰三角形 236">
                      <a:extLst>
                        <a:ext uri="{FF2B5EF4-FFF2-40B4-BE49-F238E27FC236}">
                          <a16:creationId xmlns:a16="http://schemas.microsoft.com/office/drawing/2014/main" id="{02C8B4B7-DF3B-4565-ADEC-8040E5851926}"/>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8" name="等腰三角形 237">
                      <a:extLst>
                        <a:ext uri="{FF2B5EF4-FFF2-40B4-BE49-F238E27FC236}">
                          <a16:creationId xmlns:a16="http://schemas.microsoft.com/office/drawing/2014/main" id="{615348FB-1BEA-446C-A15C-3C7751E40A7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32" name="组合 231">
                    <a:extLst>
                      <a:ext uri="{FF2B5EF4-FFF2-40B4-BE49-F238E27FC236}">
                        <a16:creationId xmlns:a16="http://schemas.microsoft.com/office/drawing/2014/main" id="{0850BE87-D790-4D26-AD11-95EDDB3E1683}"/>
                      </a:ext>
                    </a:extLst>
                  </p:cNvPr>
                  <p:cNvGrpSpPr/>
                  <p:nvPr/>
                </p:nvGrpSpPr>
                <p:grpSpPr>
                  <a:xfrm>
                    <a:off x="2815408" y="3946356"/>
                    <a:ext cx="1960364" cy="1386038"/>
                    <a:chOff x="1499937" y="4109986"/>
                    <a:chExt cx="1960364" cy="1386038"/>
                  </a:xfrm>
                </p:grpSpPr>
                <p:sp>
                  <p:nvSpPr>
                    <p:cNvPr id="233" name="等腰三角形 232">
                      <a:extLst>
                        <a:ext uri="{FF2B5EF4-FFF2-40B4-BE49-F238E27FC236}">
                          <a16:creationId xmlns:a16="http://schemas.microsoft.com/office/drawing/2014/main" id="{628EEFF3-A056-44ED-9DEF-A8DCC6EA9E63}"/>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4" name="等腰三角形 233">
                      <a:extLst>
                        <a:ext uri="{FF2B5EF4-FFF2-40B4-BE49-F238E27FC236}">
                          <a16:creationId xmlns:a16="http://schemas.microsoft.com/office/drawing/2014/main" id="{40FEF25E-502C-4560-973C-45CFD50B2992}"/>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35" name="等腰三角形 234">
                      <a:extLst>
                        <a:ext uri="{FF2B5EF4-FFF2-40B4-BE49-F238E27FC236}">
                          <a16:creationId xmlns:a16="http://schemas.microsoft.com/office/drawing/2014/main" id="{5A09003D-30F2-4E2B-ACB5-2C2C2D8E515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17" name="组合 216">
                  <a:extLst>
                    <a:ext uri="{FF2B5EF4-FFF2-40B4-BE49-F238E27FC236}">
                      <a16:creationId xmlns:a16="http://schemas.microsoft.com/office/drawing/2014/main" id="{540ABD2F-A26A-49C8-881F-3A9A91B67FF4}"/>
                    </a:ext>
                  </a:extLst>
                </p:cNvPr>
                <p:cNvGrpSpPr/>
                <p:nvPr/>
              </p:nvGrpSpPr>
              <p:grpSpPr>
                <a:xfrm>
                  <a:off x="2733576" y="4004214"/>
                  <a:ext cx="1878531" cy="1328179"/>
                  <a:chOff x="855044" y="2560318"/>
                  <a:chExt cx="3920728" cy="2772076"/>
                </a:xfrm>
              </p:grpSpPr>
              <p:grpSp>
                <p:nvGrpSpPr>
                  <p:cNvPr id="218" name="组合 217">
                    <a:extLst>
                      <a:ext uri="{FF2B5EF4-FFF2-40B4-BE49-F238E27FC236}">
                        <a16:creationId xmlns:a16="http://schemas.microsoft.com/office/drawing/2014/main" id="{7E4AFE89-52E2-46CD-8B22-7D9A6C4E355B}"/>
                      </a:ext>
                    </a:extLst>
                  </p:cNvPr>
                  <p:cNvGrpSpPr/>
                  <p:nvPr/>
                </p:nvGrpSpPr>
                <p:grpSpPr>
                  <a:xfrm>
                    <a:off x="855044" y="3946356"/>
                    <a:ext cx="1960364" cy="1386038"/>
                    <a:chOff x="1499937" y="4109986"/>
                    <a:chExt cx="1960364" cy="1386038"/>
                  </a:xfrm>
                </p:grpSpPr>
                <p:sp>
                  <p:nvSpPr>
                    <p:cNvPr id="227" name="等腰三角形 226">
                      <a:extLst>
                        <a:ext uri="{FF2B5EF4-FFF2-40B4-BE49-F238E27FC236}">
                          <a16:creationId xmlns:a16="http://schemas.microsoft.com/office/drawing/2014/main" id="{2968176A-1207-4134-A76B-594F140D369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8" name="等腰三角形 227">
                      <a:extLst>
                        <a:ext uri="{FF2B5EF4-FFF2-40B4-BE49-F238E27FC236}">
                          <a16:creationId xmlns:a16="http://schemas.microsoft.com/office/drawing/2014/main" id="{C58B41E8-F5C5-48FA-A90B-D53FE532BD92}"/>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9" name="等腰三角形 228">
                      <a:extLst>
                        <a:ext uri="{FF2B5EF4-FFF2-40B4-BE49-F238E27FC236}">
                          <a16:creationId xmlns:a16="http://schemas.microsoft.com/office/drawing/2014/main" id="{77B8D608-2E66-4E0F-9F8C-9AC99372968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19" name="组合 218">
                    <a:extLst>
                      <a:ext uri="{FF2B5EF4-FFF2-40B4-BE49-F238E27FC236}">
                        <a16:creationId xmlns:a16="http://schemas.microsoft.com/office/drawing/2014/main" id="{0A70C103-EE0C-4109-8A7D-A2244DE54286}"/>
                      </a:ext>
                    </a:extLst>
                  </p:cNvPr>
                  <p:cNvGrpSpPr/>
                  <p:nvPr/>
                </p:nvGrpSpPr>
                <p:grpSpPr>
                  <a:xfrm>
                    <a:off x="2184740" y="2560318"/>
                    <a:ext cx="1960364" cy="1386038"/>
                    <a:chOff x="1499937" y="4109986"/>
                    <a:chExt cx="1960364" cy="1386038"/>
                  </a:xfrm>
                </p:grpSpPr>
                <p:sp>
                  <p:nvSpPr>
                    <p:cNvPr id="224" name="等腰三角形 223">
                      <a:extLst>
                        <a:ext uri="{FF2B5EF4-FFF2-40B4-BE49-F238E27FC236}">
                          <a16:creationId xmlns:a16="http://schemas.microsoft.com/office/drawing/2014/main" id="{D3CD2D2F-EF58-498C-B1F3-BC6857DC0129}"/>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5" name="等腰三角形 224">
                      <a:extLst>
                        <a:ext uri="{FF2B5EF4-FFF2-40B4-BE49-F238E27FC236}">
                          <a16:creationId xmlns:a16="http://schemas.microsoft.com/office/drawing/2014/main" id="{90F7CF13-DFBC-4FD1-9A54-8C5DDFCB2CA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6" name="等腰三角形 225">
                      <a:extLst>
                        <a:ext uri="{FF2B5EF4-FFF2-40B4-BE49-F238E27FC236}">
                          <a16:creationId xmlns:a16="http://schemas.microsoft.com/office/drawing/2014/main" id="{46240122-C9BA-4539-8BC3-E0B7CDEB0080}"/>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20" name="组合 219">
                    <a:extLst>
                      <a:ext uri="{FF2B5EF4-FFF2-40B4-BE49-F238E27FC236}">
                        <a16:creationId xmlns:a16="http://schemas.microsoft.com/office/drawing/2014/main" id="{AFB6F8EB-DCA3-42B8-B53C-A131F322FA7C}"/>
                      </a:ext>
                    </a:extLst>
                  </p:cNvPr>
                  <p:cNvGrpSpPr/>
                  <p:nvPr/>
                </p:nvGrpSpPr>
                <p:grpSpPr>
                  <a:xfrm>
                    <a:off x="2815408" y="3946356"/>
                    <a:ext cx="1960364" cy="1386038"/>
                    <a:chOff x="1499937" y="4109986"/>
                    <a:chExt cx="1960364" cy="1386038"/>
                  </a:xfrm>
                </p:grpSpPr>
                <p:sp>
                  <p:nvSpPr>
                    <p:cNvPr id="221" name="等腰三角形 220">
                      <a:extLst>
                        <a:ext uri="{FF2B5EF4-FFF2-40B4-BE49-F238E27FC236}">
                          <a16:creationId xmlns:a16="http://schemas.microsoft.com/office/drawing/2014/main" id="{47491B39-43FF-475A-B76D-D382AC2F629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2" name="等腰三角形 221">
                      <a:extLst>
                        <a:ext uri="{FF2B5EF4-FFF2-40B4-BE49-F238E27FC236}">
                          <a16:creationId xmlns:a16="http://schemas.microsoft.com/office/drawing/2014/main" id="{1126DD12-1D7B-4448-ACCE-C803D6AF832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23" name="等腰三角形 222">
                      <a:extLst>
                        <a:ext uri="{FF2B5EF4-FFF2-40B4-BE49-F238E27FC236}">
                          <a16:creationId xmlns:a16="http://schemas.microsoft.com/office/drawing/2014/main" id="{C2251A11-103B-48C5-B750-D2FFCF636ADE}"/>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135" name="组合 134">
                <a:extLst>
                  <a:ext uri="{FF2B5EF4-FFF2-40B4-BE49-F238E27FC236}">
                    <a16:creationId xmlns:a16="http://schemas.microsoft.com/office/drawing/2014/main" id="{43524EA6-E022-4F6C-A8C1-E7C505F7BCF8}"/>
                  </a:ext>
                </a:extLst>
              </p:cNvPr>
              <p:cNvGrpSpPr/>
              <p:nvPr/>
            </p:nvGrpSpPr>
            <p:grpSpPr>
              <a:xfrm>
                <a:off x="2190033" y="2549283"/>
                <a:ext cx="1968166" cy="1391554"/>
                <a:chOff x="855044" y="2676034"/>
                <a:chExt cx="3757063" cy="2656359"/>
              </a:xfrm>
            </p:grpSpPr>
            <p:grpSp>
              <p:nvGrpSpPr>
                <p:cNvPr id="176" name="组合 175">
                  <a:extLst>
                    <a:ext uri="{FF2B5EF4-FFF2-40B4-BE49-F238E27FC236}">
                      <a16:creationId xmlns:a16="http://schemas.microsoft.com/office/drawing/2014/main" id="{2445C115-3742-4A05-94FC-0D77A380FE3E}"/>
                    </a:ext>
                  </a:extLst>
                </p:cNvPr>
                <p:cNvGrpSpPr/>
                <p:nvPr/>
              </p:nvGrpSpPr>
              <p:grpSpPr>
                <a:xfrm>
                  <a:off x="855044" y="4004214"/>
                  <a:ext cx="1878531" cy="1328179"/>
                  <a:chOff x="855044" y="2560318"/>
                  <a:chExt cx="3920728" cy="2772076"/>
                </a:xfrm>
              </p:grpSpPr>
              <p:grpSp>
                <p:nvGrpSpPr>
                  <p:cNvPr id="203" name="组合 202">
                    <a:extLst>
                      <a:ext uri="{FF2B5EF4-FFF2-40B4-BE49-F238E27FC236}">
                        <a16:creationId xmlns:a16="http://schemas.microsoft.com/office/drawing/2014/main" id="{7EE534EE-F69F-41FF-B9BC-169E9AC24E9B}"/>
                      </a:ext>
                    </a:extLst>
                  </p:cNvPr>
                  <p:cNvGrpSpPr/>
                  <p:nvPr/>
                </p:nvGrpSpPr>
                <p:grpSpPr>
                  <a:xfrm>
                    <a:off x="855044" y="3946356"/>
                    <a:ext cx="1960364" cy="1386038"/>
                    <a:chOff x="1499937" y="4109986"/>
                    <a:chExt cx="1960364" cy="1386038"/>
                  </a:xfrm>
                </p:grpSpPr>
                <p:sp>
                  <p:nvSpPr>
                    <p:cNvPr id="212" name="等腰三角形 211">
                      <a:extLst>
                        <a:ext uri="{FF2B5EF4-FFF2-40B4-BE49-F238E27FC236}">
                          <a16:creationId xmlns:a16="http://schemas.microsoft.com/office/drawing/2014/main" id="{4EB1A824-7335-4915-936D-191469579B7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13" name="等腰三角形 212">
                      <a:extLst>
                        <a:ext uri="{FF2B5EF4-FFF2-40B4-BE49-F238E27FC236}">
                          <a16:creationId xmlns:a16="http://schemas.microsoft.com/office/drawing/2014/main" id="{2C30620E-CD34-4860-B586-6AFBA23BA5F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14" name="等腰三角形 213">
                      <a:extLst>
                        <a:ext uri="{FF2B5EF4-FFF2-40B4-BE49-F238E27FC236}">
                          <a16:creationId xmlns:a16="http://schemas.microsoft.com/office/drawing/2014/main" id="{C16B3856-B822-46F4-AE4C-EBCDF1C13492}"/>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4" name="组合 203">
                    <a:extLst>
                      <a:ext uri="{FF2B5EF4-FFF2-40B4-BE49-F238E27FC236}">
                        <a16:creationId xmlns:a16="http://schemas.microsoft.com/office/drawing/2014/main" id="{6FF19CD1-EA6D-4D29-9B55-197E1F822A51}"/>
                      </a:ext>
                    </a:extLst>
                  </p:cNvPr>
                  <p:cNvGrpSpPr/>
                  <p:nvPr/>
                </p:nvGrpSpPr>
                <p:grpSpPr>
                  <a:xfrm>
                    <a:off x="2184740" y="2560318"/>
                    <a:ext cx="1960364" cy="1386038"/>
                    <a:chOff x="1499937" y="4109986"/>
                    <a:chExt cx="1960364" cy="1386038"/>
                  </a:xfrm>
                </p:grpSpPr>
                <p:sp>
                  <p:nvSpPr>
                    <p:cNvPr id="209" name="等腰三角形 208">
                      <a:extLst>
                        <a:ext uri="{FF2B5EF4-FFF2-40B4-BE49-F238E27FC236}">
                          <a16:creationId xmlns:a16="http://schemas.microsoft.com/office/drawing/2014/main" id="{A4548601-42B0-483F-84BA-1F63C59D3F87}"/>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10" name="等腰三角形 209">
                      <a:extLst>
                        <a:ext uri="{FF2B5EF4-FFF2-40B4-BE49-F238E27FC236}">
                          <a16:creationId xmlns:a16="http://schemas.microsoft.com/office/drawing/2014/main" id="{5C0B4549-48BB-490D-B354-6FBC49F5FED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11" name="等腰三角形 210">
                      <a:extLst>
                        <a:ext uri="{FF2B5EF4-FFF2-40B4-BE49-F238E27FC236}">
                          <a16:creationId xmlns:a16="http://schemas.microsoft.com/office/drawing/2014/main" id="{50F91578-9870-4447-8D7C-3C1FF1F67220}"/>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05" name="组合 204">
                    <a:extLst>
                      <a:ext uri="{FF2B5EF4-FFF2-40B4-BE49-F238E27FC236}">
                        <a16:creationId xmlns:a16="http://schemas.microsoft.com/office/drawing/2014/main" id="{4DE2E5A8-233E-413D-9841-6BF062BD9C5B}"/>
                      </a:ext>
                    </a:extLst>
                  </p:cNvPr>
                  <p:cNvGrpSpPr/>
                  <p:nvPr/>
                </p:nvGrpSpPr>
                <p:grpSpPr>
                  <a:xfrm>
                    <a:off x="2815408" y="3946356"/>
                    <a:ext cx="1960364" cy="1386038"/>
                    <a:chOff x="1499937" y="4109986"/>
                    <a:chExt cx="1960364" cy="1386038"/>
                  </a:xfrm>
                </p:grpSpPr>
                <p:sp>
                  <p:nvSpPr>
                    <p:cNvPr id="206" name="等腰三角形 205">
                      <a:extLst>
                        <a:ext uri="{FF2B5EF4-FFF2-40B4-BE49-F238E27FC236}">
                          <a16:creationId xmlns:a16="http://schemas.microsoft.com/office/drawing/2014/main" id="{58D9CF4B-2E5F-48BC-9122-485384D7F57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07" name="等腰三角形 206">
                      <a:extLst>
                        <a:ext uri="{FF2B5EF4-FFF2-40B4-BE49-F238E27FC236}">
                          <a16:creationId xmlns:a16="http://schemas.microsoft.com/office/drawing/2014/main" id="{EB353C56-E2D6-4A2A-B2C5-B07E0101794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08" name="等腰三角形 207">
                      <a:extLst>
                        <a:ext uri="{FF2B5EF4-FFF2-40B4-BE49-F238E27FC236}">
                          <a16:creationId xmlns:a16="http://schemas.microsoft.com/office/drawing/2014/main" id="{9DBE8FAF-BA0D-4D81-9118-7B55BBF32FA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77" name="组合 176">
                  <a:extLst>
                    <a:ext uri="{FF2B5EF4-FFF2-40B4-BE49-F238E27FC236}">
                      <a16:creationId xmlns:a16="http://schemas.microsoft.com/office/drawing/2014/main" id="{43122D8F-034A-4376-A1AD-8961E7FAF2F7}"/>
                    </a:ext>
                  </a:extLst>
                </p:cNvPr>
                <p:cNvGrpSpPr/>
                <p:nvPr/>
              </p:nvGrpSpPr>
              <p:grpSpPr>
                <a:xfrm>
                  <a:off x="2129234" y="2676034"/>
                  <a:ext cx="1878531" cy="1328179"/>
                  <a:chOff x="855044" y="2560318"/>
                  <a:chExt cx="3920728" cy="2772076"/>
                </a:xfrm>
              </p:grpSpPr>
              <p:grpSp>
                <p:nvGrpSpPr>
                  <p:cNvPr id="191" name="组合 190">
                    <a:extLst>
                      <a:ext uri="{FF2B5EF4-FFF2-40B4-BE49-F238E27FC236}">
                        <a16:creationId xmlns:a16="http://schemas.microsoft.com/office/drawing/2014/main" id="{0F01BD63-B495-4122-879A-D43747080C56}"/>
                      </a:ext>
                    </a:extLst>
                  </p:cNvPr>
                  <p:cNvGrpSpPr/>
                  <p:nvPr/>
                </p:nvGrpSpPr>
                <p:grpSpPr>
                  <a:xfrm>
                    <a:off x="855044" y="3946356"/>
                    <a:ext cx="1960364" cy="1386038"/>
                    <a:chOff x="1499937" y="4109986"/>
                    <a:chExt cx="1960364" cy="1386038"/>
                  </a:xfrm>
                </p:grpSpPr>
                <p:sp>
                  <p:nvSpPr>
                    <p:cNvPr id="200" name="等腰三角形 199">
                      <a:extLst>
                        <a:ext uri="{FF2B5EF4-FFF2-40B4-BE49-F238E27FC236}">
                          <a16:creationId xmlns:a16="http://schemas.microsoft.com/office/drawing/2014/main" id="{732477DD-25FA-4C16-B80F-2CD495A97014}"/>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01" name="等腰三角形 200">
                      <a:extLst>
                        <a:ext uri="{FF2B5EF4-FFF2-40B4-BE49-F238E27FC236}">
                          <a16:creationId xmlns:a16="http://schemas.microsoft.com/office/drawing/2014/main" id="{1D4CFB7A-EC3B-4E7A-B1C8-B32520F99BF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02" name="等腰三角形 201">
                      <a:extLst>
                        <a:ext uri="{FF2B5EF4-FFF2-40B4-BE49-F238E27FC236}">
                          <a16:creationId xmlns:a16="http://schemas.microsoft.com/office/drawing/2014/main" id="{A990180F-A4A7-4CB6-9E73-7E41E0579D5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92" name="组合 191">
                    <a:extLst>
                      <a:ext uri="{FF2B5EF4-FFF2-40B4-BE49-F238E27FC236}">
                        <a16:creationId xmlns:a16="http://schemas.microsoft.com/office/drawing/2014/main" id="{77BFC071-B79C-4DE4-80B5-C20447645746}"/>
                      </a:ext>
                    </a:extLst>
                  </p:cNvPr>
                  <p:cNvGrpSpPr/>
                  <p:nvPr/>
                </p:nvGrpSpPr>
                <p:grpSpPr>
                  <a:xfrm>
                    <a:off x="2184740" y="2560318"/>
                    <a:ext cx="1960364" cy="1386038"/>
                    <a:chOff x="1499937" y="4109986"/>
                    <a:chExt cx="1960364" cy="1386038"/>
                  </a:xfrm>
                </p:grpSpPr>
                <p:sp>
                  <p:nvSpPr>
                    <p:cNvPr id="197" name="等腰三角形 196">
                      <a:extLst>
                        <a:ext uri="{FF2B5EF4-FFF2-40B4-BE49-F238E27FC236}">
                          <a16:creationId xmlns:a16="http://schemas.microsoft.com/office/drawing/2014/main" id="{DE1A29D6-90F2-4306-8971-731A9918108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8" name="等腰三角形 197">
                      <a:extLst>
                        <a:ext uri="{FF2B5EF4-FFF2-40B4-BE49-F238E27FC236}">
                          <a16:creationId xmlns:a16="http://schemas.microsoft.com/office/drawing/2014/main" id="{5AE0E456-1B55-4492-8015-3137A0F08F25}"/>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9" name="等腰三角形 198">
                      <a:extLst>
                        <a:ext uri="{FF2B5EF4-FFF2-40B4-BE49-F238E27FC236}">
                          <a16:creationId xmlns:a16="http://schemas.microsoft.com/office/drawing/2014/main" id="{114F04B5-F30F-40C5-8033-4483B7EDDD5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93" name="组合 192">
                    <a:extLst>
                      <a:ext uri="{FF2B5EF4-FFF2-40B4-BE49-F238E27FC236}">
                        <a16:creationId xmlns:a16="http://schemas.microsoft.com/office/drawing/2014/main" id="{7CEC2A24-8E70-46C8-A20C-D0DCA9A6374D}"/>
                      </a:ext>
                    </a:extLst>
                  </p:cNvPr>
                  <p:cNvGrpSpPr/>
                  <p:nvPr/>
                </p:nvGrpSpPr>
                <p:grpSpPr>
                  <a:xfrm>
                    <a:off x="2815408" y="3946356"/>
                    <a:ext cx="1960364" cy="1386038"/>
                    <a:chOff x="1499937" y="4109986"/>
                    <a:chExt cx="1960364" cy="1386038"/>
                  </a:xfrm>
                </p:grpSpPr>
                <p:sp>
                  <p:nvSpPr>
                    <p:cNvPr id="194" name="等腰三角形 193">
                      <a:extLst>
                        <a:ext uri="{FF2B5EF4-FFF2-40B4-BE49-F238E27FC236}">
                          <a16:creationId xmlns:a16="http://schemas.microsoft.com/office/drawing/2014/main" id="{CDEA70A8-28A3-4B00-B43E-49E9BF8CA69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5" name="等腰三角形 194">
                      <a:extLst>
                        <a:ext uri="{FF2B5EF4-FFF2-40B4-BE49-F238E27FC236}">
                          <a16:creationId xmlns:a16="http://schemas.microsoft.com/office/drawing/2014/main" id="{03789CDE-F0A9-4DE8-BF51-795B0A1160C6}"/>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6" name="等腰三角形 195">
                      <a:extLst>
                        <a:ext uri="{FF2B5EF4-FFF2-40B4-BE49-F238E27FC236}">
                          <a16:creationId xmlns:a16="http://schemas.microsoft.com/office/drawing/2014/main" id="{A0D55CA7-0ED7-4C8C-9C88-F32A4D4B8F9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78" name="组合 177">
                  <a:extLst>
                    <a:ext uri="{FF2B5EF4-FFF2-40B4-BE49-F238E27FC236}">
                      <a16:creationId xmlns:a16="http://schemas.microsoft.com/office/drawing/2014/main" id="{377710F0-1B83-440B-8FEB-67BC9DD81D5F}"/>
                    </a:ext>
                  </a:extLst>
                </p:cNvPr>
                <p:cNvGrpSpPr/>
                <p:nvPr/>
              </p:nvGrpSpPr>
              <p:grpSpPr>
                <a:xfrm>
                  <a:off x="2733576" y="4004214"/>
                  <a:ext cx="1878531" cy="1328179"/>
                  <a:chOff x="855044" y="2560318"/>
                  <a:chExt cx="3920728" cy="2772076"/>
                </a:xfrm>
              </p:grpSpPr>
              <p:grpSp>
                <p:nvGrpSpPr>
                  <p:cNvPr id="179" name="组合 178">
                    <a:extLst>
                      <a:ext uri="{FF2B5EF4-FFF2-40B4-BE49-F238E27FC236}">
                        <a16:creationId xmlns:a16="http://schemas.microsoft.com/office/drawing/2014/main" id="{9BBCC6E9-9420-4B57-8B9A-3B5C561C699D}"/>
                      </a:ext>
                    </a:extLst>
                  </p:cNvPr>
                  <p:cNvGrpSpPr/>
                  <p:nvPr/>
                </p:nvGrpSpPr>
                <p:grpSpPr>
                  <a:xfrm>
                    <a:off x="855044" y="3946356"/>
                    <a:ext cx="1960364" cy="1386038"/>
                    <a:chOff x="1499937" y="4109986"/>
                    <a:chExt cx="1960364" cy="1386038"/>
                  </a:xfrm>
                </p:grpSpPr>
                <p:sp>
                  <p:nvSpPr>
                    <p:cNvPr id="188" name="等腰三角形 187">
                      <a:extLst>
                        <a:ext uri="{FF2B5EF4-FFF2-40B4-BE49-F238E27FC236}">
                          <a16:creationId xmlns:a16="http://schemas.microsoft.com/office/drawing/2014/main" id="{05E0552B-E697-4040-A779-9A6DC0BC0A9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9" name="等腰三角形 188">
                      <a:extLst>
                        <a:ext uri="{FF2B5EF4-FFF2-40B4-BE49-F238E27FC236}">
                          <a16:creationId xmlns:a16="http://schemas.microsoft.com/office/drawing/2014/main" id="{034CA354-6567-40A6-BA38-6850D895CB9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90" name="等腰三角形 189">
                      <a:extLst>
                        <a:ext uri="{FF2B5EF4-FFF2-40B4-BE49-F238E27FC236}">
                          <a16:creationId xmlns:a16="http://schemas.microsoft.com/office/drawing/2014/main" id="{A681C6D5-3B86-4D5C-8393-7AC054A0572F}"/>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80" name="组合 179">
                    <a:extLst>
                      <a:ext uri="{FF2B5EF4-FFF2-40B4-BE49-F238E27FC236}">
                        <a16:creationId xmlns:a16="http://schemas.microsoft.com/office/drawing/2014/main" id="{28DCEBDB-1DE1-44A1-81AD-A5C6CBAFB1C4}"/>
                      </a:ext>
                    </a:extLst>
                  </p:cNvPr>
                  <p:cNvGrpSpPr/>
                  <p:nvPr/>
                </p:nvGrpSpPr>
                <p:grpSpPr>
                  <a:xfrm>
                    <a:off x="2184740" y="2560318"/>
                    <a:ext cx="1960364" cy="1386038"/>
                    <a:chOff x="1499937" y="4109986"/>
                    <a:chExt cx="1960364" cy="1386038"/>
                  </a:xfrm>
                </p:grpSpPr>
                <p:sp>
                  <p:nvSpPr>
                    <p:cNvPr id="185" name="等腰三角形 184">
                      <a:extLst>
                        <a:ext uri="{FF2B5EF4-FFF2-40B4-BE49-F238E27FC236}">
                          <a16:creationId xmlns:a16="http://schemas.microsoft.com/office/drawing/2014/main" id="{21555D5A-FF8F-4670-B231-228F249D0C7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6" name="等腰三角形 185">
                      <a:extLst>
                        <a:ext uri="{FF2B5EF4-FFF2-40B4-BE49-F238E27FC236}">
                          <a16:creationId xmlns:a16="http://schemas.microsoft.com/office/drawing/2014/main" id="{2F0AC128-3F7D-432C-BDC9-CAA2B62AA50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7" name="等腰三角形 186">
                      <a:extLst>
                        <a:ext uri="{FF2B5EF4-FFF2-40B4-BE49-F238E27FC236}">
                          <a16:creationId xmlns:a16="http://schemas.microsoft.com/office/drawing/2014/main" id="{32DDB3A5-F31D-47D8-BB59-EE16E9C71B2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81" name="组合 180">
                    <a:extLst>
                      <a:ext uri="{FF2B5EF4-FFF2-40B4-BE49-F238E27FC236}">
                        <a16:creationId xmlns:a16="http://schemas.microsoft.com/office/drawing/2014/main" id="{C53DBCFD-A925-4B7C-A7FF-220282505D0A}"/>
                      </a:ext>
                    </a:extLst>
                  </p:cNvPr>
                  <p:cNvGrpSpPr/>
                  <p:nvPr/>
                </p:nvGrpSpPr>
                <p:grpSpPr>
                  <a:xfrm>
                    <a:off x="2815408" y="3946356"/>
                    <a:ext cx="1960364" cy="1386038"/>
                    <a:chOff x="1499937" y="4109986"/>
                    <a:chExt cx="1960364" cy="1386038"/>
                  </a:xfrm>
                </p:grpSpPr>
                <p:sp>
                  <p:nvSpPr>
                    <p:cNvPr id="182" name="等腰三角形 181">
                      <a:extLst>
                        <a:ext uri="{FF2B5EF4-FFF2-40B4-BE49-F238E27FC236}">
                          <a16:creationId xmlns:a16="http://schemas.microsoft.com/office/drawing/2014/main" id="{6D6843C5-FD95-456F-9679-36D90AE7B31E}"/>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3" name="等腰三角形 182">
                      <a:extLst>
                        <a:ext uri="{FF2B5EF4-FFF2-40B4-BE49-F238E27FC236}">
                          <a16:creationId xmlns:a16="http://schemas.microsoft.com/office/drawing/2014/main" id="{6E9548DA-85C9-4E36-9BFA-F00692D83F2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84" name="等腰三角形 183">
                      <a:extLst>
                        <a:ext uri="{FF2B5EF4-FFF2-40B4-BE49-F238E27FC236}">
                          <a16:creationId xmlns:a16="http://schemas.microsoft.com/office/drawing/2014/main" id="{DB3C6387-54A0-4391-BE11-11C08A66070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136" name="组合 135">
                <a:extLst>
                  <a:ext uri="{FF2B5EF4-FFF2-40B4-BE49-F238E27FC236}">
                    <a16:creationId xmlns:a16="http://schemas.microsoft.com/office/drawing/2014/main" id="{B9593830-FCD2-48ED-8CF2-EAB6C431A258}"/>
                  </a:ext>
                </a:extLst>
              </p:cNvPr>
              <p:cNvGrpSpPr/>
              <p:nvPr/>
            </p:nvGrpSpPr>
            <p:grpSpPr>
              <a:xfrm>
                <a:off x="2823212" y="3940839"/>
                <a:ext cx="1968166" cy="1391554"/>
                <a:chOff x="855044" y="2676034"/>
                <a:chExt cx="3757063" cy="2656359"/>
              </a:xfrm>
            </p:grpSpPr>
            <p:grpSp>
              <p:nvGrpSpPr>
                <p:cNvPr id="137" name="组合 136">
                  <a:extLst>
                    <a:ext uri="{FF2B5EF4-FFF2-40B4-BE49-F238E27FC236}">
                      <a16:creationId xmlns:a16="http://schemas.microsoft.com/office/drawing/2014/main" id="{D691DBEB-4FE7-40CA-97CE-CB88ED73AA58}"/>
                    </a:ext>
                  </a:extLst>
                </p:cNvPr>
                <p:cNvGrpSpPr/>
                <p:nvPr/>
              </p:nvGrpSpPr>
              <p:grpSpPr>
                <a:xfrm>
                  <a:off x="855044" y="4004214"/>
                  <a:ext cx="1878531" cy="1328179"/>
                  <a:chOff x="855044" y="2560318"/>
                  <a:chExt cx="3920728" cy="2772076"/>
                </a:xfrm>
              </p:grpSpPr>
              <p:grpSp>
                <p:nvGrpSpPr>
                  <p:cNvPr id="164" name="组合 163">
                    <a:extLst>
                      <a:ext uri="{FF2B5EF4-FFF2-40B4-BE49-F238E27FC236}">
                        <a16:creationId xmlns:a16="http://schemas.microsoft.com/office/drawing/2014/main" id="{02CD35B0-BA82-44A3-8A45-7497FECEA289}"/>
                      </a:ext>
                    </a:extLst>
                  </p:cNvPr>
                  <p:cNvGrpSpPr/>
                  <p:nvPr/>
                </p:nvGrpSpPr>
                <p:grpSpPr>
                  <a:xfrm>
                    <a:off x="855044" y="3946356"/>
                    <a:ext cx="1960364" cy="1386038"/>
                    <a:chOff x="1499937" y="4109986"/>
                    <a:chExt cx="1960364" cy="1386038"/>
                  </a:xfrm>
                </p:grpSpPr>
                <p:sp>
                  <p:nvSpPr>
                    <p:cNvPr id="173" name="等腰三角形 172">
                      <a:extLst>
                        <a:ext uri="{FF2B5EF4-FFF2-40B4-BE49-F238E27FC236}">
                          <a16:creationId xmlns:a16="http://schemas.microsoft.com/office/drawing/2014/main" id="{C2409581-D04D-4B0E-9E25-0C36ADE0613D}"/>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4" name="等腰三角形 173">
                      <a:extLst>
                        <a:ext uri="{FF2B5EF4-FFF2-40B4-BE49-F238E27FC236}">
                          <a16:creationId xmlns:a16="http://schemas.microsoft.com/office/drawing/2014/main" id="{3BF5FF69-FC89-4469-A1C6-F1BFEA56BD7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5" name="等腰三角形 174">
                      <a:extLst>
                        <a:ext uri="{FF2B5EF4-FFF2-40B4-BE49-F238E27FC236}">
                          <a16:creationId xmlns:a16="http://schemas.microsoft.com/office/drawing/2014/main" id="{0404F96D-5D55-4476-9C5D-8875AC9BE6B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5" name="组合 164">
                    <a:extLst>
                      <a:ext uri="{FF2B5EF4-FFF2-40B4-BE49-F238E27FC236}">
                        <a16:creationId xmlns:a16="http://schemas.microsoft.com/office/drawing/2014/main" id="{CED66A0A-8ED4-45CE-9AC8-6433603E17A6}"/>
                      </a:ext>
                    </a:extLst>
                  </p:cNvPr>
                  <p:cNvGrpSpPr/>
                  <p:nvPr/>
                </p:nvGrpSpPr>
                <p:grpSpPr>
                  <a:xfrm>
                    <a:off x="2184740" y="2560318"/>
                    <a:ext cx="1960364" cy="1386038"/>
                    <a:chOff x="1499937" y="4109986"/>
                    <a:chExt cx="1960364" cy="1386038"/>
                  </a:xfrm>
                </p:grpSpPr>
                <p:sp>
                  <p:nvSpPr>
                    <p:cNvPr id="170" name="等腰三角形 169">
                      <a:extLst>
                        <a:ext uri="{FF2B5EF4-FFF2-40B4-BE49-F238E27FC236}">
                          <a16:creationId xmlns:a16="http://schemas.microsoft.com/office/drawing/2014/main" id="{13C449C9-54BA-4A24-83BA-7BB01CCC9B7E}"/>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1" name="等腰三角形 170">
                      <a:extLst>
                        <a:ext uri="{FF2B5EF4-FFF2-40B4-BE49-F238E27FC236}">
                          <a16:creationId xmlns:a16="http://schemas.microsoft.com/office/drawing/2014/main" id="{62592FDC-FD38-4744-9041-D384F777012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72" name="等腰三角形 171">
                      <a:extLst>
                        <a:ext uri="{FF2B5EF4-FFF2-40B4-BE49-F238E27FC236}">
                          <a16:creationId xmlns:a16="http://schemas.microsoft.com/office/drawing/2014/main" id="{BF8D52CC-4232-41CF-8A5D-9B9ABC1541E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66" name="组合 165">
                    <a:extLst>
                      <a:ext uri="{FF2B5EF4-FFF2-40B4-BE49-F238E27FC236}">
                        <a16:creationId xmlns:a16="http://schemas.microsoft.com/office/drawing/2014/main" id="{EB2381F0-7B85-4D1C-ADA3-0978BA5EB643}"/>
                      </a:ext>
                    </a:extLst>
                  </p:cNvPr>
                  <p:cNvGrpSpPr/>
                  <p:nvPr/>
                </p:nvGrpSpPr>
                <p:grpSpPr>
                  <a:xfrm>
                    <a:off x="2815408" y="3946356"/>
                    <a:ext cx="1960364" cy="1386038"/>
                    <a:chOff x="1499937" y="4109986"/>
                    <a:chExt cx="1960364" cy="1386038"/>
                  </a:xfrm>
                </p:grpSpPr>
                <p:sp>
                  <p:nvSpPr>
                    <p:cNvPr id="167" name="等腰三角形 166">
                      <a:extLst>
                        <a:ext uri="{FF2B5EF4-FFF2-40B4-BE49-F238E27FC236}">
                          <a16:creationId xmlns:a16="http://schemas.microsoft.com/office/drawing/2014/main" id="{957A1131-DA8E-4ED5-A134-9DEF2418278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8" name="等腰三角形 167">
                      <a:extLst>
                        <a:ext uri="{FF2B5EF4-FFF2-40B4-BE49-F238E27FC236}">
                          <a16:creationId xmlns:a16="http://schemas.microsoft.com/office/drawing/2014/main" id="{E23371CC-2601-4FB3-9C72-7AA6FEE1FFA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9" name="等腰三角形 168">
                      <a:extLst>
                        <a:ext uri="{FF2B5EF4-FFF2-40B4-BE49-F238E27FC236}">
                          <a16:creationId xmlns:a16="http://schemas.microsoft.com/office/drawing/2014/main" id="{2E4F3F81-69DE-4683-BF8B-9AC35481E8A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38" name="组合 137">
                  <a:extLst>
                    <a:ext uri="{FF2B5EF4-FFF2-40B4-BE49-F238E27FC236}">
                      <a16:creationId xmlns:a16="http://schemas.microsoft.com/office/drawing/2014/main" id="{7C9EC7E3-C1F7-4E7F-BD32-0AB7D4BD200B}"/>
                    </a:ext>
                  </a:extLst>
                </p:cNvPr>
                <p:cNvGrpSpPr/>
                <p:nvPr/>
              </p:nvGrpSpPr>
              <p:grpSpPr>
                <a:xfrm>
                  <a:off x="2129234" y="2676034"/>
                  <a:ext cx="1878531" cy="1328179"/>
                  <a:chOff x="855044" y="2560318"/>
                  <a:chExt cx="3920728" cy="2772076"/>
                </a:xfrm>
              </p:grpSpPr>
              <p:grpSp>
                <p:nvGrpSpPr>
                  <p:cNvPr id="152" name="组合 151">
                    <a:extLst>
                      <a:ext uri="{FF2B5EF4-FFF2-40B4-BE49-F238E27FC236}">
                        <a16:creationId xmlns:a16="http://schemas.microsoft.com/office/drawing/2014/main" id="{91B24A6F-9B29-44C0-919F-C9CF572F2A8C}"/>
                      </a:ext>
                    </a:extLst>
                  </p:cNvPr>
                  <p:cNvGrpSpPr/>
                  <p:nvPr/>
                </p:nvGrpSpPr>
                <p:grpSpPr>
                  <a:xfrm>
                    <a:off x="855044" y="3946356"/>
                    <a:ext cx="1960364" cy="1386038"/>
                    <a:chOff x="1499937" y="4109986"/>
                    <a:chExt cx="1960364" cy="1386038"/>
                  </a:xfrm>
                </p:grpSpPr>
                <p:sp>
                  <p:nvSpPr>
                    <p:cNvPr id="161" name="等腰三角形 160">
                      <a:extLst>
                        <a:ext uri="{FF2B5EF4-FFF2-40B4-BE49-F238E27FC236}">
                          <a16:creationId xmlns:a16="http://schemas.microsoft.com/office/drawing/2014/main" id="{D0534197-5736-4845-BDC0-8BCA8F1CA13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2" name="等腰三角形 161">
                      <a:extLst>
                        <a:ext uri="{FF2B5EF4-FFF2-40B4-BE49-F238E27FC236}">
                          <a16:creationId xmlns:a16="http://schemas.microsoft.com/office/drawing/2014/main" id="{7AA298A7-EBC1-45D1-92DF-EC46FFFB8135}"/>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3" name="等腰三角形 162">
                      <a:extLst>
                        <a:ext uri="{FF2B5EF4-FFF2-40B4-BE49-F238E27FC236}">
                          <a16:creationId xmlns:a16="http://schemas.microsoft.com/office/drawing/2014/main" id="{DEB7856D-E66A-489D-A53A-84DEB2D6414F}"/>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3" name="组合 152">
                    <a:extLst>
                      <a:ext uri="{FF2B5EF4-FFF2-40B4-BE49-F238E27FC236}">
                        <a16:creationId xmlns:a16="http://schemas.microsoft.com/office/drawing/2014/main" id="{96EB8592-0D2F-48CA-A7E2-6C79953B406F}"/>
                      </a:ext>
                    </a:extLst>
                  </p:cNvPr>
                  <p:cNvGrpSpPr/>
                  <p:nvPr/>
                </p:nvGrpSpPr>
                <p:grpSpPr>
                  <a:xfrm>
                    <a:off x="2184740" y="2560318"/>
                    <a:ext cx="1960364" cy="1386038"/>
                    <a:chOff x="1499937" y="4109986"/>
                    <a:chExt cx="1960364" cy="1386038"/>
                  </a:xfrm>
                </p:grpSpPr>
                <p:sp>
                  <p:nvSpPr>
                    <p:cNvPr id="158" name="等腰三角形 157">
                      <a:extLst>
                        <a:ext uri="{FF2B5EF4-FFF2-40B4-BE49-F238E27FC236}">
                          <a16:creationId xmlns:a16="http://schemas.microsoft.com/office/drawing/2014/main" id="{07553960-8C72-44BA-971C-7BE08064AE75}"/>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9" name="等腰三角形 158">
                      <a:extLst>
                        <a:ext uri="{FF2B5EF4-FFF2-40B4-BE49-F238E27FC236}">
                          <a16:creationId xmlns:a16="http://schemas.microsoft.com/office/drawing/2014/main" id="{F67C0F4D-40C5-47CC-9AF0-10FF04254B3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0" name="等腰三角形 159">
                      <a:extLst>
                        <a:ext uri="{FF2B5EF4-FFF2-40B4-BE49-F238E27FC236}">
                          <a16:creationId xmlns:a16="http://schemas.microsoft.com/office/drawing/2014/main" id="{D66858FC-F0B1-4C69-AF5A-A691CFF35070}"/>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54" name="组合 153">
                    <a:extLst>
                      <a:ext uri="{FF2B5EF4-FFF2-40B4-BE49-F238E27FC236}">
                        <a16:creationId xmlns:a16="http://schemas.microsoft.com/office/drawing/2014/main" id="{4674BC75-5475-45F7-A86D-3AB4724C70A1}"/>
                      </a:ext>
                    </a:extLst>
                  </p:cNvPr>
                  <p:cNvGrpSpPr/>
                  <p:nvPr/>
                </p:nvGrpSpPr>
                <p:grpSpPr>
                  <a:xfrm>
                    <a:off x="2815408" y="3946356"/>
                    <a:ext cx="1960364" cy="1386038"/>
                    <a:chOff x="1499937" y="4109986"/>
                    <a:chExt cx="1960364" cy="1386038"/>
                  </a:xfrm>
                </p:grpSpPr>
                <p:sp>
                  <p:nvSpPr>
                    <p:cNvPr id="155" name="等腰三角形 154">
                      <a:extLst>
                        <a:ext uri="{FF2B5EF4-FFF2-40B4-BE49-F238E27FC236}">
                          <a16:creationId xmlns:a16="http://schemas.microsoft.com/office/drawing/2014/main" id="{773F925B-C077-40AA-ABCD-81BFD9AD351F}"/>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6" name="等腰三角形 155">
                      <a:extLst>
                        <a:ext uri="{FF2B5EF4-FFF2-40B4-BE49-F238E27FC236}">
                          <a16:creationId xmlns:a16="http://schemas.microsoft.com/office/drawing/2014/main" id="{742B96DC-48E5-4390-9716-3BF6A005E45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7" name="等腰三角形 156">
                      <a:extLst>
                        <a:ext uri="{FF2B5EF4-FFF2-40B4-BE49-F238E27FC236}">
                          <a16:creationId xmlns:a16="http://schemas.microsoft.com/office/drawing/2014/main" id="{1BB653CB-F57D-4452-99C3-08C45470053F}"/>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39" name="组合 138">
                  <a:extLst>
                    <a:ext uri="{FF2B5EF4-FFF2-40B4-BE49-F238E27FC236}">
                      <a16:creationId xmlns:a16="http://schemas.microsoft.com/office/drawing/2014/main" id="{F0D631FE-B188-4FD8-9CAC-D007AAD85270}"/>
                    </a:ext>
                  </a:extLst>
                </p:cNvPr>
                <p:cNvGrpSpPr/>
                <p:nvPr/>
              </p:nvGrpSpPr>
              <p:grpSpPr>
                <a:xfrm>
                  <a:off x="2733576" y="4004214"/>
                  <a:ext cx="1878531" cy="1328179"/>
                  <a:chOff x="855044" y="2560318"/>
                  <a:chExt cx="3920728" cy="2772076"/>
                </a:xfrm>
              </p:grpSpPr>
              <p:grpSp>
                <p:nvGrpSpPr>
                  <p:cNvPr id="140" name="组合 139">
                    <a:extLst>
                      <a:ext uri="{FF2B5EF4-FFF2-40B4-BE49-F238E27FC236}">
                        <a16:creationId xmlns:a16="http://schemas.microsoft.com/office/drawing/2014/main" id="{355FBAEA-3C42-4D8A-8E4D-57E0C6C9E370}"/>
                      </a:ext>
                    </a:extLst>
                  </p:cNvPr>
                  <p:cNvGrpSpPr/>
                  <p:nvPr/>
                </p:nvGrpSpPr>
                <p:grpSpPr>
                  <a:xfrm>
                    <a:off x="855044" y="3946356"/>
                    <a:ext cx="1960364" cy="1386038"/>
                    <a:chOff x="1499937" y="4109986"/>
                    <a:chExt cx="1960364" cy="1386038"/>
                  </a:xfrm>
                </p:grpSpPr>
                <p:sp>
                  <p:nvSpPr>
                    <p:cNvPr id="149" name="等腰三角形 148">
                      <a:extLst>
                        <a:ext uri="{FF2B5EF4-FFF2-40B4-BE49-F238E27FC236}">
                          <a16:creationId xmlns:a16="http://schemas.microsoft.com/office/drawing/2014/main" id="{7AF82C23-D62C-4436-9370-4580A7450CC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0" name="等腰三角形 149">
                      <a:extLst>
                        <a:ext uri="{FF2B5EF4-FFF2-40B4-BE49-F238E27FC236}">
                          <a16:creationId xmlns:a16="http://schemas.microsoft.com/office/drawing/2014/main" id="{C1C278C5-4C21-40C1-BEDE-BB8D64DEF427}"/>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51" name="等腰三角形 150">
                      <a:extLst>
                        <a:ext uri="{FF2B5EF4-FFF2-40B4-BE49-F238E27FC236}">
                          <a16:creationId xmlns:a16="http://schemas.microsoft.com/office/drawing/2014/main" id="{D2E736E0-6E72-44C5-BD26-CE544C965E2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1" name="组合 140">
                    <a:extLst>
                      <a:ext uri="{FF2B5EF4-FFF2-40B4-BE49-F238E27FC236}">
                        <a16:creationId xmlns:a16="http://schemas.microsoft.com/office/drawing/2014/main" id="{3AC999E6-AC30-4D1C-A034-DB4AA0C39120}"/>
                      </a:ext>
                    </a:extLst>
                  </p:cNvPr>
                  <p:cNvGrpSpPr/>
                  <p:nvPr/>
                </p:nvGrpSpPr>
                <p:grpSpPr>
                  <a:xfrm>
                    <a:off x="2184740" y="2560318"/>
                    <a:ext cx="1960364" cy="1386038"/>
                    <a:chOff x="1499937" y="4109986"/>
                    <a:chExt cx="1960364" cy="1386038"/>
                  </a:xfrm>
                </p:grpSpPr>
                <p:sp>
                  <p:nvSpPr>
                    <p:cNvPr id="146" name="等腰三角形 145">
                      <a:extLst>
                        <a:ext uri="{FF2B5EF4-FFF2-40B4-BE49-F238E27FC236}">
                          <a16:creationId xmlns:a16="http://schemas.microsoft.com/office/drawing/2014/main" id="{F8208B57-1F3C-4E48-A9B8-6F9A7881438B}"/>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7" name="等腰三角形 146">
                      <a:extLst>
                        <a:ext uri="{FF2B5EF4-FFF2-40B4-BE49-F238E27FC236}">
                          <a16:creationId xmlns:a16="http://schemas.microsoft.com/office/drawing/2014/main" id="{02D50F82-575D-4F7C-83E1-8C26AE4D1A5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8" name="等腰三角形 147">
                      <a:extLst>
                        <a:ext uri="{FF2B5EF4-FFF2-40B4-BE49-F238E27FC236}">
                          <a16:creationId xmlns:a16="http://schemas.microsoft.com/office/drawing/2014/main" id="{869D2FF8-B55D-4398-BC56-EAB5D68A7A6D}"/>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2" name="组合 141">
                    <a:extLst>
                      <a:ext uri="{FF2B5EF4-FFF2-40B4-BE49-F238E27FC236}">
                        <a16:creationId xmlns:a16="http://schemas.microsoft.com/office/drawing/2014/main" id="{13B909D2-954A-483D-A3D2-4945200EE889}"/>
                      </a:ext>
                    </a:extLst>
                  </p:cNvPr>
                  <p:cNvGrpSpPr/>
                  <p:nvPr/>
                </p:nvGrpSpPr>
                <p:grpSpPr>
                  <a:xfrm>
                    <a:off x="2815408" y="3946356"/>
                    <a:ext cx="1960364" cy="1386038"/>
                    <a:chOff x="1499937" y="4109986"/>
                    <a:chExt cx="1960364" cy="1386038"/>
                  </a:xfrm>
                </p:grpSpPr>
                <p:sp>
                  <p:nvSpPr>
                    <p:cNvPr id="143" name="等腰三角形 142">
                      <a:extLst>
                        <a:ext uri="{FF2B5EF4-FFF2-40B4-BE49-F238E27FC236}">
                          <a16:creationId xmlns:a16="http://schemas.microsoft.com/office/drawing/2014/main" id="{3021B4FF-AE4B-43A3-AEAD-9E5D52278F7F}"/>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4" name="等腰三角形 143">
                      <a:extLst>
                        <a:ext uri="{FF2B5EF4-FFF2-40B4-BE49-F238E27FC236}">
                          <a16:creationId xmlns:a16="http://schemas.microsoft.com/office/drawing/2014/main" id="{CFBD823F-5F76-48C4-8CAF-CE07AB8D4D0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45" name="等腰三角形 144">
                      <a:extLst>
                        <a:ext uri="{FF2B5EF4-FFF2-40B4-BE49-F238E27FC236}">
                          <a16:creationId xmlns:a16="http://schemas.microsoft.com/office/drawing/2014/main" id="{1A4EAF39-722E-436D-8EC8-707270E3A6E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nvGrpSpPr>
            <p:cNvPr id="254" name="组合 253">
              <a:extLst>
                <a:ext uri="{FF2B5EF4-FFF2-40B4-BE49-F238E27FC236}">
                  <a16:creationId xmlns:a16="http://schemas.microsoft.com/office/drawing/2014/main" id="{7BE81774-1FB9-4D09-8733-98EA777EBE74}"/>
                </a:ext>
              </a:extLst>
            </p:cNvPr>
            <p:cNvGrpSpPr/>
            <p:nvPr/>
          </p:nvGrpSpPr>
          <p:grpSpPr>
            <a:xfrm>
              <a:off x="2720341" y="4013571"/>
              <a:ext cx="1865295" cy="1318822"/>
              <a:chOff x="855045" y="2549283"/>
              <a:chExt cx="3936333" cy="2783110"/>
            </a:xfrm>
          </p:grpSpPr>
          <p:grpSp>
            <p:nvGrpSpPr>
              <p:cNvPr id="255" name="组合 254">
                <a:extLst>
                  <a:ext uri="{FF2B5EF4-FFF2-40B4-BE49-F238E27FC236}">
                    <a16:creationId xmlns:a16="http://schemas.microsoft.com/office/drawing/2014/main" id="{4EA4A050-CFDB-4C8A-A15F-960D72096BBF}"/>
                  </a:ext>
                </a:extLst>
              </p:cNvPr>
              <p:cNvGrpSpPr/>
              <p:nvPr/>
            </p:nvGrpSpPr>
            <p:grpSpPr>
              <a:xfrm>
                <a:off x="855045" y="3940839"/>
                <a:ext cx="1968166" cy="1391554"/>
                <a:chOff x="855044" y="2676034"/>
                <a:chExt cx="3757063" cy="2656359"/>
              </a:xfrm>
            </p:grpSpPr>
            <p:grpSp>
              <p:nvGrpSpPr>
                <p:cNvPr id="336" name="组合 335">
                  <a:extLst>
                    <a:ext uri="{FF2B5EF4-FFF2-40B4-BE49-F238E27FC236}">
                      <a16:creationId xmlns:a16="http://schemas.microsoft.com/office/drawing/2014/main" id="{190F6384-BED7-4FA8-BE53-53073D76516F}"/>
                    </a:ext>
                  </a:extLst>
                </p:cNvPr>
                <p:cNvGrpSpPr/>
                <p:nvPr/>
              </p:nvGrpSpPr>
              <p:grpSpPr>
                <a:xfrm>
                  <a:off x="855044" y="4004214"/>
                  <a:ext cx="1878531" cy="1328179"/>
                  <a:chOff x="855044" y="2560318"/>
                  <a:chExt cx="3920728" cy="2772076"/>
                </a:xfrm>
              </p:grpSpPr>
              <p:grpSp>
                <p:nvGrpSpPr>
                  <p:cNvPr id="363" name="组合 362">
                    <a:extLst>
                      <a:ext uri="{FF2B5EF4-FFF2-40B4-BE49-F238E27FC236}">
                        <a16:creationId xmlns:a16="http://schemas.microsoft.com/office/drawing/2014/main" id="{A18C520C-6976-4465-A900-EDD3155E6EAE}"/>
                      </a:ext>
                    </a:extLst>
                  </p:cNvPr>
                  <p:cNvGrpSpPr/>
                  <p:nvPr/>
                </p:nvGrpSpPr>
                <p:grpSpPr>
                  <a:xfrm>
                    <a:off x="855044" y="3946356"/>
                    <a:ext cx="1960364" cy="1386038"/>
                    <a:chOff x="1499937" y="4109986"/>
                    <a:chExt cx="1960364" cy="1386038"/>
                  </a:xfrm>
                </p:grpSpPr>
                <p:sp>
                  <p:nvSpPr>
                    <p:cNvPr id="372" name="等腰三角形 371">
                      <a:extLst>
                        <a:ext uri="{FF2B5EF4-FFF2-40B4-BE49-F238E27FC236}">
                          <a16:creationId xmlns:a16="http://schemas.microsoft.com/office/drawing/2014/main" id="{637A0BB3-7A52-4310-9733-16AACB63392C}"/>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3" name="等腰三角形 372">
                      <a:extLst>
                        <a:ext uri="{FF2B5EF4-FFF2-40B4-BE49-F238E27FC236}">
                          <a16:creationId xmlns:a16="http://schemas.microsoft.com/office/drawing/2014/main" id="{BC5C9EEF-FF61-45F8-BCEB-F797111E6672}"/>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4" name="等腰三角形 373">
                      <a:extLst>
                        <a:ext uri="{FF2B5EF4-FFF2-40B4-BE49-F238E27FC236}">
                          <a16:creationId xmlns:a16="http://schemas.microsoft.com/office/drawing/2014/main" id="{85D67F01-6A8E-47A9-812A-674087724514}"/>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64" name="组合 363">
                    <a:extLst>
                      <a:ext uri="{FF2B5EF4-FFF2-40B4-BE49-F238E27FC236}">
                        <a16:creationId xmlns:a16="http://schemas.microsoft.com/office/drawing/2014/main" id="{289D7BF5-0E6A-42ED-B2CD-7F12D9E3D197}"/>
                      </a:ext>
                    </a:extLst>
                  </p:cNvPr>
                  <p:cNvGrpSpPr/>
                  <p:nvPr/>
                </p:nvGrpSpPr>
                <p:grpSpPr>
                  <a:xfrm>
                    <a:off x="2184740" y="2560318"/>
                    <a:ext cx="1960364" cy="1386038"/>
                    <a:chOff x="1499937" y="4109986"/>
                    <a:chExt cx="1960364" cy="1386038"/>
                  </a:xfrm>
                </p:grpSpPr>
                <p:sp>
                  <p:nvSpPr>
                    <p:cNvPr id="369" name="等腰三角形 368">
                      <a:extLst>
                        <a:ext uri="{FF2B5EF4-FFF2-40B4-BE49-F238E27FC236}">
                          <a16:creationId xmlns:a16="http://schemas.microsoft.com/office/drawing/2014/main" id="{9BE6146A-244C-4E14-8305-F8C7B724359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0" name="等腰三角形 369">
                      <a:extLst>
                        <a:ext uri="{FF2B5EF4-FFF2-40B4-BE49-F238E27FC236}">
                          <a16:creationId xmlns:a16="http://schemas.microsoft.com/office/drawing/2014/main" id="{B987CFF1-3BB1-4F48-B5CC-FEDAA468EE6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1" name="等腰三角形 370">
                      <a:extLst>
                        <a:ext uri="{FF2B5EF4-FFF2-40B4-BE49-F238E27FC236}">
                          <a16:creationId xmlns:a16="http://schemas.microsoft.com/office/drawing/2014/main" id="{12AF6064-6655-4A76-BA27-5C0499A391B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65" name="组合 364">
                    <a:extLst>
                      <a:ext uri="{FF2B5EF4-FFF2-40B4-BE49-F238E27FC236}">
                        <a16:creationId xmlns:a16="http://schemas.microsoft.com/office/drawing/2014/main" id="{931A9CF2-2C86-4897-BC59-266DAC11845F}"/>
                      </a:ext>
                    </a:extLst>
                  </p:cNvPr>
                  <p:cNvGrpSpPr/>
                  <p:nvPr/>
                </p:nvGrpSpPr>
                <p:grpSpPr>
                  <a:xfrm>
                    <a:off x="2815408" y="3946356"/>
                    <a:ext cx="1960364" cy="1386038"/>
                    <a:chOff x="1499937" y="4109986"/>
                    <a:chExt cx="1960364" cy="1386038"/>
                  </a:xfrm>
                </p:grpSpPr>
                <p:sp>
                  <p:nvSpPr>
                    <p:cNvPr id="366" name="等腰三角形 365">
                      <a:extLst>
                        <a:ext uri="{FF2B5EF4-FFF2-40B4-BE49-F238E27FC236}">
                          <a16:creationId xmlns:a16="http://schemas.microsoft.com/office/drawing/2014/main" id="{E18C9B76-73FB-407E-840C-D71E1F6C151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67" name="等腰三角形 366">
                      <a:extLst>
                        <a:ext uri="{FF2B5EF4-FFF2-40B4-BE49-F238E27FC236}">
                          <a16:creationId xmlns:a16="http://schemas.microsoft.com/office/drawing/2014/main" id="{0CFA231C-71C0-4B86-9F94-446E53E0217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68" name="等腰三角形 367">
                      <a:extLst>
                        <a:ext uri="{FF2B5EF4-FFF2-40B4-BE49-F238E27FC236}">
                          <a16:creationId xmlns:a16="http://schemas.microsoft.com/office/drawing/2014/main" id="{F4016C1A-A776-4417-9904-9ED019B36213}"/>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37" name="组合 336">
                  <a:extLst>
                    <a:ext uri="{FF2B5EF4-FFF2-40B4-BE49-F238E27FC236}">
                      <a16:creationId xmlns:a16="http://schemas.microsoft.com/office/drawing/2014/main" id="{36E84F61-E2BF-4757-BAE8-391D81C695F2}"/>
                    </a:ext>
                  </a:extLst>
                </p:cNvPr>
                <p:cNvGrpSpPr/>
                <p:nvPr/>
              </p:nvGrpSpPr>
              <p:grpSpPr>
                <a:xfrm>
                  <a:off x="2129234" y="2676034"/>
                  <a:ext cx="1878531" cy="1328179"/>
                  <a:chOff x="855044" y="2560318"/>
                  <a:chExt cx="3920728" cy="2772076"/>
                </a:xfrm>
              </p:grpSpPr>
              <p:grpSp>
                <p:nvGrpSpPr>
                  <p:cNvPr id="351" name="组合 350">
                    <a:extLst>
                      <a:ext uri="{FF2B5EF4-FFF2-40B4-BE49-F238E27FC236}">
                        <a16:creationId xmlns:a16="http://schemas.microsoft.com/office/drawing/2014/main" id="{D4759140-7018-40B6-98C0-9979B759D45E}"/>
                      </a:ext>
                    </a:extLst>
                  </p:cNvPr>
                  <p:cNvGrpSpPr/>
                  <p:nvPr/>
                </p:nvGrpSpPr>
                <p:grpSpPr>
                  <a:xfrm>
                    <a:off x="855044" y="3946356"/>
                    <a:ext cx="1960364" cy="1386038"/>
                    <a:chOff x="1499937" y="4109986"/>
                    <a:chExt cx="1960364" cy="1386038"/>
                  </a:xfrm>
                </p:grpSpPr>
                <p:sp>
                  <p:nvSpPr>
                    <p:cNvPr id="360" name="等腰三角形 359">
                      <a:extLst>
                        <a:ext uri="{FF2B5EF4-FFF2-40B4-BE49-F238E27FC236}">
                          <a16:creationId xmlns:a16="http://schemas.microsoft.com/office/drawing/2014/main" id="{37525392-F464-4080-B455-2BCB2EF1FC17}"/>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61" name="等腰三角形 360">
                      <a:extLst>
                        <a:ext uri="{FF2B5EF4-FFF2-40B4-BE49-F238E27FC236}">
                          <a16:creationId xmlns:a16="http://schemas.microsoft.com/office/drawing/2014/main" id="{779EEF1C-146A-4F16-AC60-C11FF00919C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62" name="等腰三角形 361">
                      <a:extLst>
                        <a:ext uri="{FF2B5EF4-FFF2-40B4-BE49-F238E27FC236}">
                          <a16:creationId xmlns:a16="http://schemas.microsoft.com/office/drawing/2014/main" id="{9BC39FF2-5398-4343-947C-BE8A1FB3B42C}"/>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52" name="组合 351">
                    <a:extLst>
                      <a:ext uri="{FF2B5EF4-FFF2-40B4-BE49-F238E27FC236}">
                        <a16:creationId xmlns:a16="http://schemas.microsoft.com/office/drawing/2014/main" id="{358F8909-FA92-48EE-BC4E-5701A404B8EC}"/>
                      </a:ext>
                    </a:extLst>
                  </p:cNvPr>
                  <p:cNvGrpSpPr/>
                  <p:nvPr/>
                </p:nvGrpSpPr>
                <p:grpSpPr>
                  <a:xfrm>
                    <a:off x="2184740" y="2560318"/>
                    <a:ext cx="1960364" cy="1386038"/>
                    <a:chOff x="1499937" y="4109986"/>
                    <a:chExt cx="1960364" cy="1386038"/>
                  </a:xfrm>
                </p:grpSpPr>
                <p:sp>
                  <p:nvSpPr>
                    <p:cNvPr id="357" name="等腰三角形 356">
                      <a:extLst>
                        <a:ext uri="{FF2B5EF4-FFF2-40B4-BE49-F238E27FC236}">
                          <a16:creationId xmlns:a16="http://schemas.microsoft.com/office/drawing/2014/main" id="{DF789930-132A-4253-9CB2-3CBE1C80736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8" name="等腰三角形 357">
                      <a:extLst>
                        <a:ext uri="{FF2B5EF4-FFF2-40B4-BE49-F238E27FC236}">
                          <a16:creationId xmlns:a16="http://schemas.microsoft.com/office/drawing/2014/main" id="{9A6D5402-2441-4F7C-A4C4-BFDC61D5B185}"/>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9" name="等腰三角形 358">
                      <a:extLst>
                        <a:ext uri="{FF2B5EF4-FFF2-40B4-BE49-F238E27FC236}">
                          <a16:creationId xmlns:a16="http://schemas.microsoft.com/office/drawing/2014/main" id="{A7C73F61-999D-4765-A116-5CAD4082703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53" name="组合 352">
                    <a:extLst>
                      <a:ext uri="{FF2B5EF4-FFF2-40B4-BE49-F238E27FC236}">
                        <a16:creationId xmlns:a16="http://schemas.microsoft.com/office/drawing/2014/main" id="{07F03096-AE7E-4078-BA89-127EC0A5A234}"/>
                      </a:ext>
                    </a:extLst>
                  </p:cNvPr>
                  <p:cNvGrpSpPr/>
                  <p:nvPr/>
                </p:nvGrpSpPr>
                <p:grpSpPr>
                  <a:xfrm>
                    <a:off x="2815408" y="3946356"/>
                    <a:ext cx="1960364" cy="1386038"/>
                    <a:chOff x="1499937" y="4109986"/>
                    <a:chExt cx="1960364" cy="1386038"/>
                  </a:xfrm>
                </p:grpSpPr>
                <p:sp>
                  <p:nvSpPr>
                    <p:cNvPr id="354" name="等腰三角形 353">
                      <a:extLst>
                        <a:ext uri="{FF2B5EF4-FFF2-40B4-BE49-F238E27FC236}">
                          <a16:creationId xmlns:a16="http://schemas.microsoft.com/office/drawing/2014/main" id="{604F546C-0D0C-4234-87FA-CAC0B9F10F4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5" name="等腰三角形 354">
                      <a:extLst>
                        <a:ext uri="{FF2B5EF4-FFF2-40B4-BE49-F238E27FC236}">
                          <a16:creationId xmlns:a16="http://schemas.microsoft.com/office/drawing/2014/main" id="{3149E2CC-0736-40EC-AC76-1590D619F82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6" name="等腰三角形 355">
                      <a:extLst>
                        <a:ext uri="{FF2B5EF4-FFF2-40B4-BE49-F238E27FC236}">
                          <a16:creationId xmlns:a16="http://schemas.microsoft.com/office/drawing/2014/main" id="{87CC2ADD-2C84-492B-BBEA-9BDBD67B2B5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338" name="组合 337">
                  <a:extLst>
                    <a:ext uri="{FF2B5EF4-FFF2-40B4-BE49-F238E27FC236}">
                      <a16:creationId xmlns:a16="http://schemas.microsoft.com/office/drawing/2014/main" id="{4677FB12-7D5C-4454-ABCA-CA65FB67DBC6}"/>
                    </a:ext>
                  </a:extLst>
                </p:cNvPr>
                <p:cNvGrpSpPr/>
                <p:nvPr/>
              </p:nvGrpSpPr>
              <p:grpSpPr>
                <a:xfrm>
                  <a:off x="2733576" y="4004214"/>
                  <a:ext cx="1878531" cy="1328179"/>
                  <a:chOff x="855044" y="2560318"/>
                  <a:chExt cx="3920728" cy="2772076"/>
                </a:xfrm>
              </p:grpSpPr>
              <p:grpSp>
                <p:nvGrpSpPr>
                  <p:cNvPr id="339" name="组合 338">
                    <a:extLst>
                      <a:ext uri="{FF2B5EF4-FFF2-40B4-BE49-F238E27FC236}">
                        <a16:creationId xmlns:a16="http://schemas.microsoft.com/office/drawing/2014/main" id="{FDB3ABF1-FAD6-4EEA-A7C2-92E948E99905}"/>
                      </a:ext>
                    </a:extLst>
                  </p:cNvPr>
                  <p:cNvGrpSpPr/>
                  <p:nvPr/>
                </p:nvGrpSpPr>
                <p:grpSpPr>
                  <a:xfrm>
                    <a:off x="855044" y="3946356"/>
                    <a:ext cx="1960364" cy="1386038"/>
                    <a:chOff x="1499937" y="4109986"/>
                    <a:chExt cx="1960364" cy="1386038"/>
                  </a:xfrm>
                </p:grpSpPr>
                <p:sp>
                  <p:nvSpPr>
                    <p:cNvPr id="348" name="等腰三角形 347">
                      <a:extLst>
                        <a:ext uri="{FF2B5EF4-FFF2-40B4-BE49-F238E27FC236}">
                          <a16:creationId xmlns:a16="http://schemas.microsoft.com/office/drawing/2014/main" id="{6AD77B98-0866-4F97-A8A8-E752DC28AD6E}"/>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9" name="等腰三角形 348">
                      <a:extLst>
                        <a:ext uri="{FF2B5EF4-FFF2-40B4-BE49-F238E27FC236}">
                          <a16:creationId xmlns:a16="http://schemas.microsoft.com/office/drawing/2014/main" id="{CB36E891-61C9-4271-83AD-187FE79CB587}"/>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50" name="等腰三角形 349">
                      <a:extLst>
                        <a:ext uri="{FF2B5EF4-FFF2-40B4-BE49-F238E27FC236}">
                          <a16:creationId xmlns:a16="http://schemas.microsoft.com/office/drawing/2014/main" id="{DAE10B17-DD9D-43F9-92DD-EC683682F6F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40" name="组合 339">
                    <a:extLst>
                      <a:ext uri="{FF2B5EF4-FFF2-40B4-BE49-F238E27FC236}">
                        <a16:creationId xmlns:a16="http://schemas.microsoft.com/office/drawing/2014/main" id="{83DB4CC1-278D-4DFF-A582-88F2F4DC3369}"/>
                      </a:ext>
                    </a:extLst>
                  </p:cNvPr>
                  <p:cNvGrpSpPr/>
                  <p:nvPr/>
                </p:nvGrpSpPr>
                <p:grpSpPr>
                  <a:xfrm>
                    <a:off x="2184740" y="2560318"/>
                    <a:ext cx="1960364" cy="1386038"/>
                    <a:chOff x="1499937" y="4109986"/>
                    <a:chExt cx="1960364" cy="1386038"/>
                  </a:xfrm>
                </p:grpSpPr>
                <p:sp>
                  <p:nvSpPr>
                    <p:cNvPr id="345" name="等腰三角形 344">
                      <a:extLst>
                        <a:ext uri="{FF2B5EF4-FFF2-40B4-BE49-F238E27FC236}">
                          <a16:creationId xmlns:a16="http://schemas.microsoft.com/office/drawing/2014/main" id="{42507AC6-A633-4B0A-8942-CC62A210729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6" name="等腰三角形 345">
                      <a:extLst>
                        <a:ext uri="{FF2B5EF4-FFF2-40B4-BE49-F238E27FC236}">
                          <a16:creationId xmlns:a16="http://schemas.microsoft.com/office/drawing/2014/main" id="{B8659519-E549-4FDB-B63D-118A102E175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7" name="等腰三角形 346">
                      <a:extLst>
                        <a:ext uri="{FF2B5EF4-FFF2-40B4-BE49-F238E27FC236}">
                          <a16:creationId xmlns:a16="http://schemas.microsoft.com/office/drawing/2014/main" id="{FBAC7B82-4ABA-45E0-91DD-C047A72867E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41" name="组合 340">
                    <a:extLst>
                      <a:ext uri="{FF2B5EF4-FFF2-40B4-BE49-F238E27FC236}">
                        <a16:creationId xmlns:a16="http://schemas.microsoft.com/office/drawing/2014/main" id="{530F23E4-D10F-4EDB-8B81-ABA0DC95D723}"/>
                      </a:ext>
                    </a:extLst>
                  </p:cNvPr>
                  <p:cNvGrpSpPr/>
                  <p:nvPr/>
                </p:nvGrpSpPr>
                <p:grpSpPr>
                  <a:xfrm>
                    <a:off x="2815408" y="3946356"/>
                    <a:ext cx="1960364" cy="1386038"/>
                    <a:chOff x="1499937" y="4109986"/>
                    <a:chExt cx="1960364" cy="1386038"/>
                  </a:xfrm>
                </p:grpSpPr>
                <p:sp>
                  <p:nvSpPr>
                    <p:cNvPr id="342" name="等腰三角形 341">
                      <a:extLst>
                        <a:ext uri="{FF2B5EF4-FFF2-40B4-BE49-F238E27FC236}">
                          <a16:creationId xmlns:a16="http://schemas.microsoft.com/office/drawing/2014/main" id="{85C2828C-CBCC-4D52-968D-5CE1EB2629ED}"/>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3" name="等腰三角形 342">
                      <a:extLst>
                        <a:ext uri="{FF2B5EF4-FFF2-40B4-BE49-F238E27FC236}">
                          <a16:creationId xmlns:a16="http://schemas.microsoft.com/office/drawing/2014/main" id="{4988B87E-0C6E-4F8F-8B99-E11D1FA5F2FB}"/>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44" name="等腰三角形 343">
                      <a:extLst>
                        <a:ext uri="{FF2B5EF4-FFF2-40B4-BE49-F238E27FC236}">
                          <a16:creationId xmlns:a16="http://schemas.microsoft.com/office/drawing/2014/main" id="{1B7A96E8-201D-41B6-A8F0-FD2CB056AAE7}"/>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256" name="组合 255">
                <a:extLst>
                  <a:ext uri="{FF2B5EF4-FFF2-40B4-BE49-F238E27FC236}">
                    <a16:creationId xmlns:a16="http://schemas.microsoft.com/office/drawing/2014/main" id="{E02EFB84-1820-4613-BAC5-FD55056F0A96}"/>
                  </a:ext>
                </a:extLst>
              </p:cNvPr>
              <p:cNvGrpSpPr/>
              <p:nvPr/>
            </p:nvGrpSpPr>
            <p:grpSpPr>
              <a:xfrm>
                <a:off x="2190033" y="2549283"/>
                <a:ext cx="1968166" cy="1391554"/>
                <a:chOff x="855044" y="2676034"/>
                <a:chExt cx="3757063" cy="2656359"/>
              </a:xfrm>
            </p:grpSpPr>
            <p:grpSp>
              <p:nvGrpSpPr>
                <p:cNvPr id="297" name="组合 296">
                  <a:extLst>
                    <a:ext uri="{FF2B5EF4-FFF2-40B4-BE49-F238E27FC236}">
                      <a16:creationId xmlns:a16="http://schemas.microsoft.com/office/drawing/2014/main" id="{E204F824-4A56-4C14-AD49-A4D82FA8D133}"/>
                    </a:ext>
                  </a:extLst>
                </p:cNvPr>
                <p:cNvGrpSpPr/>
                <p:nvPr/>
              </p:nvGrpSpPr>
              <p:grpSpPr>
                <a:xfrm>
                  <a:off x="855044" y="4004214"/>
                  <a:ext cx="1878531" cy="1328179"/>
                  <a:chOff x="855044" y="2560318"/>
                  <a:chExt cx="3920728" cy="2772076"/>
                </a:xfrm>
              </p:grpSpPr>
              <p:grpSp>
                <p:nvGrpSpPr>
                  <p:cNvPr id="324" name="组合 323">
                    <a:extLst>
                      <a:ext uri="{FF2B5EF4-FFF2-40B4-BE49-F238E27FC236}">
                        <a16:creationId xmlns:a16="http://schemas.microsoft.com/office/drawing/2014/main" id="{F9245C69-7FFF-4143-A76E-120DC21B085D}"/>
                      </a:ext>
                    </a:extLst>
                  </p:cNvPr>
                  <p:cNvGrpSpPr/>
                  <p:nvPr/>
                </p:nvGrpSpPr>
                <p:grpSpPr>
                  <a:xfrm>
                    <a:off x="855044" y="3946356"/>
                    <a:ext cx="1960364" cy="1386038"/>
                    <a:chOff x="1499937" y="4109986"/>
                    <a:chExt cx="1960364" cy="1386038"/>
                  </a:xfrm>
                </p:grpSpPr>
                <p:sp>
                  <p:nvSpPr>
                    <p:cNvPr id="333" name="等腰三角形 332">
                      <a:extLst>
                        <a:ext uri="{FF2B5EF4-FFF2-40B4-BE49-F238E27FC236}">
                          <a16:creationId xmlns:a16="http://schemas.microsoft.com/office/drawing/2014/main" id="{C1EF0020-E666-4287-8DD5-D89133D23E84}"/>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34" name="等腰三角形 333">
                      <a:extLst>
                        <a:ext uri="{FF2B5EF4-FFF2-40B4-BE49-F238E27FC236}">
                          <a16:creationId xmlns:a16="http://schemas.microsoft.com/office/drawing/2014/main" id="{B00C1C84-0F48-47F9-B333-C7545C7B1150}"/>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35" name="等腰三角形 334">
                      <a:extLst>
                        <a:ext uri="{FF2B5EF4-FFF2-40B4-BE49-F238E27FC236}">
                          <a16:creationId xmlns:a16="http://schemas.microsoft.com/office/drawing/2014/main" id="{F803BCE2-FC60-481A-A1A6-0331FA075144}"/>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25" name="组合 324">
                    <a:extLst>
                      <a:ext uri="{FF2B5EF4-FFF2-40B4-BE49-F238E27FC236}">
                        <a16:creationId xmlns:a16="http://schemas.microsoft.com/office/drawing/2014/main" id="{3B747A80-3897-4A76-A44D-9F03F768920B}"/>
                      </a:ext>
                    </a:extLst>
                  </p:cNvPr>
                  <p:cNvGrpSpPr/>
                  <p:nvPr/>
                </p:nvGrpSpPr>
                <p:grpSpPr>
                  <a:xfrm>
                    <a:off x="2184740" y="2560318"/>
                    <a:ext cx="1960364" cy="1386038"/>
                    <a:chOff x="1499937" y="4109986"/>
                    <a:chExt cx="1960364" cy="1386038"/>
                  </a:xfrm>
                </p:grpSpPr>
                <p:sp>
                  <p:nvSpPr>
                    <p:cNvPr id="330" name="等腰三角形 329">
                      <a:extLst>
                        <a:ext uri="{FF2B5EF4-FFF2-40B4-BE49-F238E27FC236}">
                          <a16:creationId xmlns:a16="http://schemas.microsoft.com/office/drawing/2014/main" id="{82C17BF9-AB02-470C-B850-2FDDD25EE2D2}"/>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31" name="等腰三角形 330">
                      <a:extLst>
                        <a:ext uri="{FF2B5EF4-FFF2-40B4-BE49-F238E27FC236}">
                          <a16:creationId xmlns:a16="http://schemas.microsoft.com/office/drawing/2014/main" id="{D61EC25E-734F-441B-B173-B51D88697110}"/>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32" name="等腰三角形 331">
                      <a:extLst>
                        <a:ext uri="{FF2B5EF4-FFF2-40B4-BE49-F238E27FC236}">
                          <a16:creationId xmlns:a16="http://schemas.microsoft.com/office/drawing/2014/main" id="{48BA612F-74B6-4F17-9E85-E20C870C7706}"/>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26" name="组合 325">
                    <a:extLst>
                      <a:ext uri="{FF2B5EF4-FFF2-40B4-BE49-F238E27FC236}">
                        <a16:creationId xmlns:a16="http://schemas.microsoft.com/office/drawing/2014/main" id="{1C03CF3E-36D8-40BA-970E-0DD21B736A8E}"/>
                      </a:ext>
                    </a:extLst>
                  </p:cNvPr>
                  <p:cNvGrpSpPr/>
                  <p:nvPr/>
                </p:nvGrpSpPr>
                <p:grpSpPr>
                  <a:xfrm>
                    <a:off x="2815408" y="3946356"/>
                    <a:ext cx="1960364" cy="1386038"/>
                    <a:chOff x="1499937" y="4109986"/>
                    <a:chExt cx="1960364" cy="1386038"/>
                  </a:xfrm>
                </p:grpSpPr>
                <p:sp>
                  <p:nvSpPr>
                    <p:cNvPr id="327" name="等腰三角形 326">
                      <a:extLst>
                        <a:ext uri="{FF2B5EF4-FFF2-40B4-BE49-F238E27FC236}">
                          <a16:creationId xmlns:a16="http://schemas.microsoft.com/office/drawing/2014/main" id="{CEA327F5-3EC0-46C3-B057-DBA736DBE41B}"/>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8" name="等腰三角形 327">
                      <a:extLst>
                        <a:ext uri="{FF2B5EF4-FFF2-40B4-BE49-F238E27FC236}">
                          <a16:creationId xmlns:a16="http://schemas.microsoft.com/office/drawing/2014/main" id="{F044D87D-7485-496B-94C1-79C05CC9CC0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9" name="等腰三角形 328">
                      <a:extLst>
                        <a:ext uri="{FF2B5EF4-FFF2-40B4-BE49-F238E27FC236}">
                          <a16:creationId xmlns:a16="http://schemas.microsoft.com/office/drawing/2014/main" id="{08C48CE6-3605-475C-8541-FCAE596B33C2}"/>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98" name="组合 297">
                  <a:extLst>
                    <a:ext uri="{FF2B5EF4-FFF2-40B4-BE49-F238E27FC236}">
                      <a16:creationId xmlns:a16="http://schemas.microsoft.com/office/drawing/2014/main" id="{7C9BD151-0F09-4299-AFE1-1FF4BD21515A}"/>
                    </a:ext>
                  </a:extLst>
                </p:cNvPr>
                <p:cNvGrpSpPr/>
                <p:nvPr/>
              </p:nvGrpSpPr>
              <p:grpSpPr>
                <a:xfrm>
                  <a:off x="2129234" y="2676034"/>
                  <a:ext cx="1878531" cy="1328179"/>
                  <a:chOff x="855044" y="2560318"/>
                  <a:chExt cx="3920728" cy="2772076"/>
                </a:xfrm>
              </p:grpSpPr>
              <p:grpSp>
                <p:nvGrpSpPr>
                  <p:cNvPr id="312" name="组合 311">
                    <a:extLst>
                      <a:ext uri="{FF2B5EF4-FFF2-40B4-BE49-F238E27FC236}">
                        <a16:creationId xmlns:a16="http://schemas.microsoft.com/office/drawing/2014/main" id="{0C3D782F-E582-422D-9398-0F6096ED2C4C}"/>
                      </a:ext>
                    </a:extLst>
                  </p:cNvPr>
                  <p:cNvGrpSpPr/>
                  <p:nvPr/>
                </p:nvGrpSpPr>
                <p:grpSpPr>
                  <a:xfrm>
                    <a:off x="855044" y="3946356"/>
                    <a:ext cx="1960364" cy="1386038"/>
                    <a:chOff x="1499937" y="4109986"/>
                    <a:chExt cx="1960364" cy="1386038"/>
                  </a:xfrm>
                </p:grpSpPr>
                <p:sp>
                  <p:nvSpPr>
                    <p:cNvPr id="321" name="等腰三角形 320">
                      <a:extLst>
                        <a:ext uri="{FF2B5EF4-FFF2-40B4-BE49-F238E27FC236}">
                          <a16:creationId xmlns:a16="http://schemas.microsoft.com/office/drawing/2014/main" id="{0E7E6D0F-5B5B-4821-8578-37E76C24E4C5}"/>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2" name="等腰三角形 321">
                      <a:extLst>
                        <a:ext uri="{FF2B5EF4-FFF2-40B4-BE49-F238E27FC236}">
                          <a16:creationId xmlns:a16="http://schemas.microsoft.com/office/drawing/2014/main" id="{EB7A04A6-36BE-42D6-976D-D64DA5AB3FD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3" name="等腰三角形 322">
                      <a:extLst>
                        <a:ext uri="{FF2B5EF4-FFF2-40B4-BE49-F238E27FC236}">
                          <a16:creationId xmlns:a16="http://schemas.microsoft.com/office/drawing/2014/main" id="{8321B557-ED17-4EF4-A224-B3B49D50CD59}"/>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13" name="组合 312">
                    <a:extLst>
                      <a:ext uri="{FF2B5EF4-FFF2-40B4-BE49-F238E27FC236}">
                        <a16:creationId xmlns:a16="http://schemas.microsoft.com/office/drawing/2014/main" id="{35FB3FF4-2331-45E4-BADA-BAF84F785A7A}"/>
                      </a:ext>
                    </a:extLst>
                  </p:cNvPr>
                  <p:cNvGrpSpPr/>
                  <p:nvPr/>
                </p:nvGrpSpPr>
                <p:grpSpPr>
                  <a:xfrm>
                    <a:off x="2184740" y="2560318"/>
                    <a:ext cx="1960364" cy="1386038"/>
                    <a:chOff x="1499937" y="4109986"/>
                    <a:chExt cx="1960364" cy="1386038"/>
                  </a:xfrm>
                </p:grpSpPr>
                <p:sp>
                  <p:nvSpPr>
                    <p:cNvPr id="318" name="等腰三角形 317">
                      <a:extLst>
                        <a:ext uri="{FF2B5EF4-FFF2-40B4-BE49-F238E27FC236}">
                          <a16:creationId xmlns:a16="http://schemas.microsoft.com/office/drawing/2014/main" id="{EC75B126-369B-459E-8CEE-7FE20331383A}"/>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9" name="等腰三角形 318">
                      <a:extLst>
                        <a:ext uri="{FF2B5EF4-FFF2-40B4-BE49-F238E27FC236}">
                          <a16:creationId xmlns:a16="http://schemas.microsoft.com/office/drawing/2014/main" id="{59A174AC-1A7C-4E93-9F03-952747FE1281}"/>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20" name="等腰三角形 319">
                      <a:extLst>
                        <a:ext uri="{FF2B5EF4-FFF2-40B4-BE49-F238E27FC236}">
                          <a16:creationId xmlns:a16="http://schemas.microsoft.com/office/drawing/2014/main" id="{B8E88C1A-9DA2-476A-960D-63CD555A35F6}"/>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14" name="组合 313">
                    <a:extLst>
                      <a:ext uri="{FF2B5EF4-FFF2-40B4-BE49-F238E27FC236}">
                        <a16:creationId xmlns:a16="http://schemas.microsoft.com/office/drawing/2014/main" id="{BC5E228E-1D69-486E-A196-F07000B29A3C}"/>
                      </a:ext>
                    </a:extLst>
                  </p:cNvPr>
                  <p:cNvGrpSpPr/>
                  <p:nvPr/>
                </p:nvGrpSpPr>
                <p:grpSpPr>
                  <a:xfrm>
                    <a:off x="2815408" y="3946356"/>
                    <a:ext cx="1960364" cy="1386038"/>
                    <a:chOff x="1499937" y="4109986"/>
                    <a:chExt cx="1960364" cy="1386038"/>
                  </a:xfrm>
                </p:grpSpPr>
                <p:sp>
                  <p:nvSpPr>
                    <p:cNvPr id="315" name="等腰三角形 314">
                      <a:extLst>
                        <a:ext uri="{FF2B5EF4-FFF2-40B4-BE49-F238E27FC236}">
                          <a16:creationId xmlns:a16="http://schemas.microsoft.com/office/drawing/2014/main" id="{080BFAAE-38E8-4CA1-B400-A664B55CB97E}"/>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6" name="等腰三角形 315">
                      <a:extLst>
                        <a:ext uri="{FF2B5EF4-FFF2-40B4-BE49-F238E27FC236}">
                          <a16:creationId xmlns:a16="http://schemas.microsoft.com/office/drawing/2014/main" id="{F644D986-53AF-4376-BA32-F533F87CB451}"/>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7" name="等腰三角形 316">
                      <a:extLst>
                        <a:ext uri="{FF2B5EF4-FFF2-40B4-BE49-F238E27FC236}">
                          <a16:creationId xmlns:a16="http://schemas.microsoft.com/office/drawing/2014/main" id="{5550B280-6BD2-4D4C-AD5D-907DC35B7D0A}"/>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99" name="组合 298">
                  <a:extLst>
                    <a:ext uri="{FF2B5EF4-FFF2-40B4-BE49-F238E27FC236}">
                      <a16:creationId xmlns:a16="http://schemas.microsoft.com/office/drawing/2014/main" id="{8574257A-0EEB-4EA2-B499-4058E4AFA848}"/>
                    </a:ext>
                  </a:extLst>
                </p:cNvPr>
                <p:cNvGrpSpPr/>
                <p:nvPr/>
              </p:nvGrpSpPr>
              <p:grpSpPr>
                <a:xfrm>
                  <a:off x="2733576" y="4004214"/>
                  <a:ext cx="1878531" cy="1328179"/>
                  <a:chOff x="855044" y="2560318"/>
                  <a:chExt cx="3920728" cy="2772076"/>
                </a:xfrm>
              </p:grpSpPr>
              <p:grpSp>
                <p:nvGrpSpPr>
                  <p:cNvPr id="300" name="组合 299">
                    <a:extLst>
                      <a:ext uri="{FF2B5EF4-FFF2-40B4-BE49-F238E27FC236}">
                        <a16:creationId xmlns:a16="http://schemas.microsoft.com/office/drawing/2014/main" id="{9C31DD5F-960D-475F-B4CE-D442141D4C38}"/>
                      </a:ext>
                    </a:extLst>
                  </p:cNvPr>
                  <p:cNvGrpSpPr/>
                  <p:nvPr/>
                </p:nvGrpSpPr>
                <p:grpSpPr>
                  <a:xfrm>
                    <a:off x="855044" y="3946356"/>
                    <a:ext cx="1960364" cy="1386038"/>
                    <a:chOff x="1499937" y="4109986"/>
                    <a:chExt cx="1960364" cy="1386038"/>
                  </a:xfrm>
                </p:grpSpPr>
                <p:sp>
                  <p:nvSpPr>
                    <p:cNvPr id="309" name="等腰三角形 308">
                      <a:extLst>
                        <a:ext uri="{FF2B5EF4-FFF2-40B4-BE49-F238E27FC236}">
                          <a16:creationId xmlns:a16="http://schemas.microsoft.com/office/drawing/2014/main" id="{2B37C9C5-8F86-4E8E-9A64-8B9B6F961A2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0" name="等腰三角形 309">
                      <a:extLst>
                        <a:ext uri="{FF2B5EF4-FFF2-40B4-BE49-F238E27FC236}">
                          <a16:creationId xmlns:a16="http://schemas.microsoft.com/office/drawing/2014/main" id="{9D3828E8-0E1F-4486-907E-72E919C2EC80}"/>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11" name="等腰三角形 310">
                      <a:extLst>
                        <a:ext uri="{FF2B5EF4-FFF2-40B4-BE49-F238E27FC236}">
                          <a16:creationId xmlns:a16="http://schemas.microsoft.com/office/drawing/2014/main" id="{8A54ABD0-5484-4542-9010-E04585506D6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01" name="组合 300">
                    <a:extLst>
                      <a:ext uri="{FF2B5EF4-FFF2-40B4-BE49-F238E27FC236}">
                        <a16:creationId xmlns:a16="http://schemas.microsoft.com/office/drawing/2014/main" id="{B2FD42CF-4A7E-4D19-AAE3-D9D6F274B5D9}"/>
                      </a:ext>
                    </a:extLst>
                  </p:cNvPr>
                  <p:cNvGrpSpPr/>
                  <p:nvPr/>
                </p:nvGrpSpPr>
                <p:grpSpPr>
                  <a:xfrm>
                    <a:off x="2184740" y="2560318"/>
                    <a:ext cx="1960364" cy="1386038"/>
                    <a:chOff x="1499937" y="4109986"/>
                    <a:chExt cx="1960364" cy="1386038"/>
                  </a:xfrm>
                </p:grpSpPr>
                <p:sp>
                  <p:nvSpPr>
                    <p:cNvPr id="306" name="等腰三角形 305">
                      <a:extLst>
                        <a:ext uri="{FF2B5EF4-FFF2-40B4-BE49-F238E27FC236}">
                          <a16:creationId xmlns:a16="http://schemas.microsoft.com/office/drawing/2014/main" id="{776D1308-BF05-4675-BE85-7825FC1843E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07" name="等腰三角形 306">
                      <a:extLst>
                        <a:ext uri="{FF2B5EF4-FFF2-40B4-BE49-F238E27FC236}">
                          <a16:creationId xmlns:a16="http://schemas.microsoft.com/office/drawing/2014/main" id="{55E65D2B-62E1-443D-B026-A8279EAC9DA3}"/>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08" name="等腰三角形 307">
                      <a:extLst>
                        <a:ext uri="{FF2B5EF4-FFF2-40B4-BE49-F238E27FC236}">
                          <a16:creationId xmlns:a16="http://schemas.microsoft.com/office/drawing/2014/main" id="{1EE84072-D53E-4663-A0C4-CD48667D7616}"/>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302" name="组合 301">
                    <a:extLst>
                      <a:ext uri="{FF2B5EF4-FFF2-40B4-BE49-F238E27FC236}">
                        <a16:creationId xmlns:a16="http://schemas.microsoft.com/office/drawing/2014/main" id="{5E0E8EC1-A632-4D49-BC09-31E3EAB7F8BD}"/>
                      </a:ext>
                    </a:extLst>
                  </p:cNvPr>
                  <p:cNvGrpSpPr/>
                  <p:nvPr/>
                </p:nvGrpSpPr>
                <p:grpSpPr>
                  <a:xfrm>
                    <a:off x="2815408" y="3946356"/>
                    <a:ext cx="1960364" cy="1386038"/>
                    <a:chOff x="1499937" y="4109986"/>
                    <a:chExt cx="1960364" cy="1386038"/>
                  </a:xfrm>
                </p:grpSpPr>
                <p:sp>
                  <p:nvSpPr>
                    <p:cNvPr id="303" name="等腰三角形 302">
                      <a:extLst>
                        <a:ext uri="{FF2B5EF4-FFF2-40B4-BE49-F238E27FC236}">
                          <a16:creationId xmlns:a16="http://schemas.microsoft.com/office/drawing/2014/main" id="{A1911E56-7B75-444B-9AB5-DADCC5B9F83E}"/>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04" name="等腰三角形 303">
                      <a:extLst>
                        <a:ext uri="{FF2B5EF4-FFF2-40B4-BE49-F238E27FC236}">
                          <a16:creationId xmlns:a16="http://schemas.microsoft.com/office/drawing/2014/main" id="{4A22C7EC-0B25-45EC-8CF6-EF32DDEDE7D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05" name="等腰三角形 304">
                      <a:extLst>
                        <a:ext uri="{FF2B5EF4-FFF2-40B4-BE49-F238E27FC236}">
                          <a16:creationId xmlns:a16="http://schemas.microsoft.com/office/drawing/2014/main" id="{DB3807EA-C4B9-4D05-A44D-9BAA8D9430F8}"/>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257" name="组合 256">
                <a:extLst>
                  <a:ext uri="{FF2B5EF4-FFF2-40B4-BE49-F238E27FC236}">
                    <a16:creationId xmlns:a16="http://schemas.microsoft.com/office/drawing/2014/main" id="{F6A68900-0229-4799-931E-2FA47295A1A6}"/>
                  </a:ext>
                </a:extLst>
              </p:cNvPr>
              <p:cNvGrpSpPr/>
              <p:nvPr/>
            </p:nvGrpSpPr>
            <p:grpSpPr>
              <a:xfrm>
                <a:off x="2823212" y="3940839"/>
                <a:ext cx="1968166" cy="1391554"/>
                <a:chOff x="855044" y="2676034"/>
                <a:chExt cx="3757063" cy="2656359"/>
              </a:xfrm>
            </p:grpSpPr>
            <p:grpSp>
              <p:nvGrpSpPr>
                <p:cNvPr id="258" name="组合 257">
                  <a:extLst>
                    <a:ext uri="{FF2B5EF4-FFF2-40B4-BE49-F238E27FC236}">
                      <a16:creationId xmlns:a16="http://schemas.microsoft.com/office/drawing/2014/main" id="{801ACB89-AABF-41C0-9A6B-39E98F8680A9}"/>
                    </a:ext>
                  </a:extLst>
                </p:cNvPr>
                <p:cNvGrpSpPr/>
                <p:nvPr/>
              </p:nvGrpSpPr>
              <p:grpSpPr>
                <a:xfrm>
                  <a:off x="855044" y="4004214"/>
                  <a:ext cx="1878531" cy="1328179"/>
                  <a:chOff x="855044" y="2560318"/>
                  <a:chExt cx="3920728" cy="2772076"/>
                </a:xfrm>
              </p:grpSpPr>
              <p:grpSp>
                <p:nvGrpSpPr>
                  <p:cNvPr id="285" name="组合 284">
                    <a:extLst>
                      <a:ext uri="{FF2B5EF4-FFF2-40B4-BE49-F238E27FC236}">
                        <a16:creationId xmlns:a16="http://schemas.microsoft.com/office/drawing/2014/main" id="{9A457D8C-539E-43C1-A644-229238554692}"/>
                      </a:ext>
                    </a:extLst>
                  </p:cNvPr>
                  <p:cNvGrpSpPr/>
                  <p:nvPr/>
                </p:nvGrpSpPr>
                <p:grpSpPr>
                  <a:xfrm>
                    <a:off x="855044" y="3946356"/>
                    <a:ext cx="1960364" cy="1386038"/>
                    <a:chOff x="1499937" y="4109986"/>
                    <a:chExt cx="1960364" cy="1386038"/>
                  </a:xfrm>
                </p:grpSpPr>
                <p:sp>
                  <p:nvSpPr>
                    <p:cNvPr id="294" name="等腰三角形 293">
                      <a:extLst>
                        <a:ext uri="{FF2B5EF4-FFF2-40B4-BE49-F238E27FC236}">
                          <a16:creationId xmlns:a16="http://schemas.microsoft.com/office/drawing/2014/main" id="{8845300B-DA93-4CDD-84D0-8C27327994F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5" name="等腰三角形 294">
                      <a:extLst>
                        <a:ext uri="{FF2B5EF4-FFF2-40B4-BE49-F238E27FC236}">
                          <a16:creationId xmlns:a16="http://schemas.microsoft.com/office/drawing/2014/main" id="{FFE535CF-1492-4DC6-9866-D7E622D6AD3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6" name="等腰三角形 295">
                      <a:extLst>
                        <a:ext uri="{FF2B5EF4-FFF2-40B4-BE49-F238E27FC236}">
                          <a16:creationId xmlns:a16="http://schemas.microsoft.com/office/drawing/2014/main" id="{0A554C3E-CF0B-49A5-8F68-90623E05A690}"/>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6" name="组合 285">
                    <a:extLst>
                      <a:ext uri="{FF2B5EF4-FFF2-40B4-BE49-F238E27FC236}">
                        <a16:creationId xmlns:a16="http://schemas.microsoft.com/office/drawing/2014/main" id="{20AF3AF8-20CF-4652-85E0-5612228F1878}"/>
                      </a:ext>
                    </a:extLst>
                  </p:cNvPr>
                  <p:cNvGrpSpPr/>
                  <p:nvPr/>
                </p:nvGrpSpPr>
                <p:grpSpPr>
                  <a:xfrm>
                    <a:off x="2184740" y="2560318"/>
                    <a:ext cx="1960364" cy="1386038"/>
                    <a:chOff x="1499937" y="4109986"/>
                    <a:chExt cx="1960364" cy="1386038"/>
                  </a:xfrm>
                </p:grpSpPr>
                <p:sp>
                  <p:nvSpPr>
                    <p:cNvPr id="291" name="等腰三角形 290">
                      <a:extLst>
                        <a:ext uri="{FF2B5EF4-FFF2-40B4-BE49-F238E27FC236}">
                          <a16:creationId xmlns:a16="http://schemas.microsoft.com/office/drawing/2014/main" id="{DE23DC96-EE6E-4EF9-9720-D80E2B7F15E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2" name="等腰三角形 291">
                      <a:extLst>
                        <a:ext uri="{FF2B5EF4-FFF2-40B4-BE49-F238E27FC236}">
                          <a16:creationId xmlns:a16="http://schemas.microsoft.com/office/drawing/2014/main" id="{130B99A2-FCD1-4EB7-9DBE-9A7E5AE22F39}"/>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3" name="等腰三角形 292">
                      <a:extLst>
                        <a:ext uri="{FF2B5EF4-FFF2-40B4-BE49-F238E27FC236}">
                          <a16:creationId xmlns:a16="http://schemas.microsoft.com/office/drawing/2014/main" id="{4E1EDD1B-6D75-4678-85F8-59438136BB3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87" name="组合 286">
                    <a:extLst>
                      <a:ext uri="{FF2B5EF4-FFF2-40B4-BE49-F238E27FC236}">
                        <a16:creationId xmlns:a16="http://schemas.microsoft.com/office/drawing/2014/main" id="{58124D74-D5A8-4A11-B674-5A329F7D7D84}"/>
                      </a:ext>
                    </a:extLst>
                  </p:cNvPr>
                  <p:cNvGrpSpPr/>
                  <p:nvPr/>
                </p:nvGrpSpPr>
                <p:grpSpPr>
                  <a:xfrm>
                    <a:off x="2815408" y="3946356"/>
                    <a:ext cx="1960364" cy="1386038"/>
                    <a:chOff x="1499937" y="4109986"/>
                    <a:chExt cx="1960364" cy="1386038"/>
                  </a:xfrm>
                </p:grpSpPr>
                <p:sp>
                  <p:nvSpPr>
                    <p:cNvPr id="288" name="等腰三角形 287">
                      <a:extLst>
                        <a:ext uri="{FF2B5EF4-FFF2-40B4-BE49-F238E27FC236}">
                          <a16:creationId xmlns:a16="http://schemas.microsoft.com/office/drawing/2014/main" id="{731AB0C1-BF4F-433B-BE27-3FCE879A124B}"/>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9" name="等腰三角形 288">
                      <a:extLst>
                        <a:ext uri="{FF2B5EF4-FFF2-40B4-BE49-F238E27FC236}">
                          <a16:creationId xmlns:a16="http://schemas.microsoft.com/office/drawing/2014/main" id="{8A1F2114-754B-41F6-A6B5-DD415BA0660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90" name="等腰三角形 289">
                      <a:extLst>
                        <a:ext uri="{FF2B5EF4-FFF2-40B4-BE49-F238E27FC236}">
                          <a16:creationId xmlns:a16="http://schemas.microsoft.com/office/drawing/2014/main" id="{31B7AB28-A0A2-4B41-BA3B-278E667FBA54}"/>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59" name="组合 258">
                  <a:extLst>
                    <a:ext uri="{FF2B5EF4-FFF2-40B4-BE49-F238E27FC236}">
                      <a16:creationId xmlns:a16="http://schemas.microsoft.com/office/drawing/2014/main" id="{A8A8C4EC-6FD2-4584-9FC5-FCF614AB76DA}"/>
                    </a:ext>
                  </a:extLst>
                </p:cNvPr>
                <p:cNvGrpSpPr/>
                <p:nvPr/>
              </p:nvGrpSpPr>
              <p:grpSpPr>
                <a:xfrm>
                  <a:off x="2129234" y="2676034"/>
                  <a:ext cx="1878531" cy="1328179"/>
                  <a:chOff x="855044" y="2560318"/>
                  <a:chExt cx="3920728" cy="2772076"/>
                </a:xfrm>
              </p:grpSpPr>
              <p:grpSp>
                <p:nvGrpSpPr>
                  <p:cNvPr id="273" name="组合 272">
                    <a:extLst>
                      <a:ext uri="{FF2B5EF4-FFF2-40B4-BE49-F238E27FC236}">
                        <a16:creationId xmlns:a16="http://schemas.microsoft.com/office/drawing/2014/main" id="{27B033D6-6881-46A5-9E1A-03F4A66D43E4}"/>
                      </a:ext>
                    </a:extLst>
                  </p:cNvPr>
                  <p:cNvGrpSpPr/>
                  <p:nvPr/>
                </p:nvGrpSpPr>
                <p:grpSpPr>
                  <a:xfrm>
                    <a:off x="855044" y="3946356"/>
                    <a:ext cx="1960364" cy="1386038"/>
                    <a:chOff x="1499937" y="4109986"/>
                    <a:chExt cx="1960364" cy="1386038"/>
                  </a:xfrm>
                </p:grpSpPr>
                <p:sp>
                  <p:nvSpPr>
                    <p:cNvPr id="282" name="等腰三角形 281">
                      <a:extLst>
                        <a:ext uri="{FF2B5EF4-FFF2-40B4-BE49-F238E27FC236}">
                          <a16:creationId xmlns:a16="http://schemas.microsoft.com/office/drawing/2014/main" id="{7A034EA5-3661-4498-9C75-E4E3E9F31E0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3" name="等腰三角形 282">
                      <a:extLst>
                        <a:ext uri="{FF2B5EF4-FFF2-40B4-BE49-F238E27FC236}">
                          <a16:creationId xmlns:a16="http://schemas.microsoft.com/office/drawing/2014/main" id="{4510C4C2-36BC-4A58-9D54-1B014F30F91A}"/>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4" name="等腰三角形 283">
                      <a:extLst>
                        <a:ext uri="{FF2B5EF4-FFF2-40B4-BE49-F238E27FC236}">
                          <a16:creationId xmlns:a16="http://schemas.microsoft.com/office/drawing/2014/main" id="{47396F36-1DE5-4A08-8591-39086515CF4B}"/>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74" name="组合 273">
                    <a:extLst>
                      <a:ext uri="{FF2B5EF4-FFF2-40B4-BE49-F238E27FC236}">
                        <a16:creationId xmlns:a16="http://schemas.microsoft.com/office/drawing/2014/main" id="{AF7703C6-F927-4855-A58A-5F89788FE5FF}"/>
                      </a:ext>
                    </a:extLst>
                  </p:cNvPr>
                  <p:cNvGrpSpPr/>
                  <p:nvPr/>
                </p:nvGrpSpPr>
                <p:grpSpPr>
                  <a:xfrm>
                    <a:off x="2184740" y="2560318"/>
                    <a:ext cx="1960364" cy="1386038"/>
                    <a:chOff x="1499937" y="4109986"/>
                    <a:chExt cx="1960364" cy="1386038"/>
                  </a:xfrm>
                </p:grpSpPr>
                <p:sp>
                  <p:nvSpPr>
                    <p:cNvPr id="279" name="等腰三角形 278">
                      <a:extLst>
                        <a:ext uri="{FF2B5EF4-FFF2-40B4-BE49-F238E27FC236}">
                          <a16:creationId xmlns:a16="http://schemas.microsoft.com/office/drawing/2014/main" id="{834C7A17-071A-4BF9-8D8B-ED4202B7E738}"/>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0" name="等腰三角形 279">
                      <a:extLst>
                        <a:ext uri="{FF2B5EF4-FFF2-40B4-BE49-F238E27FC236}">
                          <a16:creationId xmlns:a16="http://schemas.microsoft.com/office/drawing/2014/main" id="{3BB15D2E-485C-45C9-975E-4D83FCE8103E}"/>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81" name="等腰三角形 280">
                      <a:extLst>
                        <a:ext uri="{FF2B5EF4-FFF2-40B4-BE49-F238E27FC236}">
                          <a16:creationId xmlns:a16="http://schemas.microsoft.com/office/drawing/2014/main" id="{99DA0D2D-550D-4F49-A03A-878544FE91B0}"/>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75" name="组合 274">
                    <a:extLst>
                      <a:ext uri="{FF2B5EF4-FFF2-40B4-BE49-F238E27FC236}">
                        <a16:creationId xmlns:a16="http://schemas.microsoft.com/office/drawing/2014/main" id="{AA3DD507-474A-4FC5-9172-F3837998A6BC}"/>
                      </a:ext>
                    </a:extLst>
                  </p:cNvPr>
                  <p:cNvGrpSpPr/>
                  <p:nvPr/>
                </p:nvGrpSpPr>
                <p:grpSpPr>
                  <a:xfrm>
                    <a:off x="2815408" y="3946356"/>
                    <a:ext cx="1960364" cy="1386038"/>
                    <a:chOff x="1499937" y="4109986"/>
                    <a:chExt cx="1960364" cy="1386038"/>
                  </a:xfrm>
                </p:grpSpPr>
                <p:sp>
                  <p:nvSpPr>
                    <p:cNvPr id="276" name="等腰三角形 275">
                      <a:extLst>
                        <a:ext uri="{FF2B5EF4-FFF2-40B4-BE49-F238E27FC236}">
                          <a16:creationId xmlns:a16="http://schemas.microsoft.com/office/drawing/2014/main" id="{1468139F-0588-40FD-ADAD-348212B5BF60}"/>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7" name="等腰三角形 276">
                      <a:extLst>
                        <a:ext uri="{FF2B5EF4-FFF2-40B4-BE49-F238E27FC236}">
                          <a16:creationId xmlns:a16="http://schemas.microsoft.com/office/drawing/2014/main" id="{71F3B3DA-7269-4F63-9920-4D35EDCD30E4}"/>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8" name="等腰三角形 277">
                      <a:extLst>
                        <a:ext uri="{FF2B5EF4-FFF2-40B4-BE49-F238E27FC236}">
                          <a16:creationId xmlns:a16="http://schemas.microsoft.com/office/drawing/2014/main" id="{755DEAD0-2D24-40E1-A734-684C341AD56E}"/>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260" name="组合 259">
                  <a:extLst>
                    <a:ext uri="{FF2B5EF4-FFF2-40B4-BE49-F238E27FC236}">
                      <a16:creationId xmlns:a16="http://schemas.microsoft.com/office/drawing/2014/main" id="{4A596FEA-2088-4E69-8563-C7BA832772B2}"/>
                    </a:ext>
                  </a:extLst>
                </p:cNvPr>
                <p:cNvGrpSpPr/>
                <p:nvPr/>
              </p:nvGrpSpPr>
              <p:grpSpPr>
                <a:xfrm>
                  <a:off x="2733576" y="4004214"/>
                  <a:ext cx="1878531" cy="1328179"/>
                  <a:chOff x="855044" y="2560318"/>
                  <a:chExt cx="3920728" cy="2772076"/>
                </a:xfrm>
              </p:grpSpPr>
              <p:grpSp>
                <p:nvGrpSpPr>
                  <p:cNvPr id="261" name="组合 260">
                    <a:extLst>
                      <a:ext uri="{FF2B5EF4-FFF2-40B4-BE49-F238E27FC236}">
                        <a16:creationId xmlns:a16="http://schemas.microsoft.com/office/drawing/2014/main" id="{650AFCCE-4043-4149-B579-8F5152E8D247}"/>
                      </a:ext>
                    </a:extLst>
                  </p:cNvPr>
                  <p:cNvGrpSpPr/>
                  <p:nvPr/>
                </p:nvGrpSpPr>
                <p:grpSpPr>
                  <a:xfrm>
                    <a:off x="855044" y="3946356"/>
                    <a:ext cx="1960364" cy="1386038"/>
                    <a:chOff x="1499937" y="4109986"/>
                    <a:chExt cx="1960364" cy="1386038"/>
                  </a:xfrm>
                </p:grpSpPr>
                <p:sp>
                  <p:nvSpPr>
                    <p:cNvPr id="270" name="等腰三角形 269">
                      <a:extLst>
                        <a:ext uri="{FF2B5EF4-FFF2-40B4-BE49-F238E27FC236}">
                          <a16:creationId xmlns:a16="http://schemas.microsoft.com/office/drawing/2014/main" id="{4D69BB9F-226D-43C6-AA62-980540BFC301}"/>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1" name="等腰三角形 270">
                      <a:extLst>
                        <a:ext uri="{FF2B5EF4-FFF2-40B4-BE49-F238E27FC236}">
                          <a16:creationId xmlns:a16="http://schemas.microsoft.com/office/drawing/2014/main" id="{D5651916-3F97-4227-8C8C-AFE0B245426C}"/>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72" name="等腰三角形 271">
                      <a:extLst>
                        <a:ext uri="{FF2B5EF4-FFF2-40B4-BE49-F238E27FC236}">
                          <a16:creationId xmlns:a16="http://schemas.microsoft.com/office/drawing/2014/main" id="{093F8C25-E82F-4222-9E72-7C2F875828A5}"/>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62" name="组合 261">
                    <a:extLst>
                      <a:ext uri="{FF2B5EF4-FFF2-40B4-BE49-F238E27FC236}">
                        <a16:creationId xmlns:a16="http://schemas.microsoft.com/office/drawing/2014/main" id="{8DB421B7-6E95-41F6-9841-B0667915CD6E}"/>
                      </a:ext>
                    </a:extLst>
                  </p:cNvPr>
                  <p:cNvGrpSpPr/>
                  <p:nvPr/>
                </p:nvGrpSpPr>
                <p:grpSpPr>
                  <a:xfrm>
                    <a:off x="2184740" y="2560318"/>
                    <a:ext cx="1960364" cy="1386038"/>
                    <a:chOff x="1499937" y="4109986"/>
                    <a:chExt cx="1960364" cy="1386038"/>
                  </a:xfrm>
                </p:grpSpPr>
                <p:sp>
                  <p:nvSpPr>
                    <p:cNvPr id="267" name="等腰三角形 266">
                      <a:extLst>
                        <a:ext uri="{FF2B5EF4-FFF2-40B4-BE49-F238E27FC236}">
                          <a16:creationId xmlns:a16="http://schemas.microsoft.com/office/drawing/2014/main" id="{2D91C598-3726-404C-8FF6-A91AF645ED36}"/>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8" name="等腰三角形 267">
                      <a:extLst>
                        <a:ext uri="{FF2B5EF4-FFF2-40B4-BE49-F238E27FC236}">
                          <a16:creationId xmlns:a16="http://schemas.microsoft.com/office/drawing/2014/main" id="{98054C72-A569-475E-9433-BF466A2E001D}"/>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9" name="等腰三角形 268">
                      <a:extLst>
                        <a:ext uri="{FF2B5EF4-FFF2-40B4-BE49-F238E27FC236}">
                          <a16:creationId xmlns:a16="http://schemas.microsoft.com/office/drawing/2014/main" id="{3F49816D-70C4-4F62-823A-A52EE76608FF}"/>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263" name="组合 262">
                    <a:extLst>
                      <a:ext uri="{FF2B5EF4-FFF2-40B4-BE49-F238E27FC236}">
                        <a16:creationId xmlns:a16="http://schemas.microsoft.com/office/drawing/2014/main" id="{E6C7C54F-C8E9-4DA1-BE75-AF59F41A5113}"/>
                      </a:ext>
                    </a:extLst>
                  </p:cNvPr>
                  <p:cNvGrpSpPr/>
                  <p:nvPr/>
                </p:nvGrpSpPr>
                <p:grpSpPr>
                  <a:xfrm>
                    <a:off x="2815408" y="3946356"/>
                    <a:ext cx="1960364" cy="1386038"/>
                    <a:chOff x="1499937" y="4109986"/>
                    <a:chExt cx="1960364" cy="1386038"/>
                  </a:xfrm>
                </p:grpSpPr>
                <p:sp>
                  <p:nvSpPr>
                    <p:cNvPr id="264" name="等腰三角形 263">
                      <a:extLst>
                        <a:ext uri="{FF2B5EF4-FFF2-40B4-BE49-F238E27FC236}">
                          <a16:creationId xmlns:a16="http://schemas.microsoft.com/office/drawing/2014/main" id="{4EB4897B-CD3D-45AB-A206-66C5648C9ACF}"/>
                        </a:ext>
                      </a:extLst>
                    </p:cNvPr>
                    <p:cNvSpPr/>
                    <p:nvPr/>
                  </p:nvSpPr>
                  <p:spPr>
                    <a:xfrm>
                      <a:off x="1499937"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5" name="等腰三角形 264">
                      <a:extLst>
                        <a:ext uri="{FF2B5EF4-FFF2-40B4-BE49-F238E27FC236}">
                          <a16:creationId xmlns:a16="http://schemas.microsoft.com/office/drawing/2014/main" id="{2E1F80A8-7EB6-4763-8D0B-FC475CFB957F}"/>
                        </a:ext>
                      </a:extLst>
                    </p:cNvPr>
                    <p:cNvSpPr/>
                    <p:nvPr/>
                  </p:nvSpPr>
                  <p:spPr>
                    <a:xfrm>
                      <a:off x="2164785" y="4109986"/>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266" name="等腰三角形 265">
                      <a:extLst>
                        <a:ext uri="{FF2B5EF4-FFF2-40B4-BE49-F238E27FC236}">
                          <a16:creationId xmlns:a16="http://schemas.microsoft.com/office/drawing/2014/main" id="{2E46C9C2-2080-4236-AA71-9239E1D0C6D1}"/>
                        </a:ext>
                      </a:extLst>
                    </p:cNvPr>
                    <p:cNvSpPr/>
                    <p:nvPr/>
                  </p:nvSpPr>
                  <p:spPr>
                    <a:xfrm>
                      <a:off x="2480119" y="4803005"/>
                      <a:ext cx="980182" cy="693019"/>
                    </a:xfrm>
                    <a:prstGeom prst="triangle">
                      <a:avLst>
                        <a:gd name="adj" fmla="val 678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grpSp>
        <p:nvGrpSpPr>
          <p:cNvPr id="679" name="群組 678">
            <a:extLst>
              <a:ext uri="{FF2B5EF4-FFF2-40B4-BE49-F238E27FC236}">
                <a16:creationId xmlns:a16="http://schemas.microsoft.com/office/drawing/2014/main" id="{8EC34124-5B73-6ECE-2E4E-B6B42A743FA0}"/>
              </a:ext>
            </a:extLst>
          </p:cNvPr>
          <p:cNvGrpSpPr/>
          <p:nvPr/>
        </p:nvGrpSpPr>
        <p:grpSpPr>
          <a:xfrm>
            <a:off x="7542930" y="4184373"/>
            <a:ext cx="1700516" cy="1202319"/>
            <a:chOff x="7542930" y="2658877"/>
            <a:chExt cx="3858124" cy="2727816"/>
          </a:xfrm>
        </p:grpSpPr>
        <p:grpSp>
          <p:nvGrpSpPr>
            <p:cNvPr id="6" name="群組 5">
              <a:extLst>
                <a:ext uri="{FF2B5EF4-FFF2-40B4-BE49-F238E27FC236}">
                  <a16:creationId xmlns:a16="http://schemas.microsoft.com/office/drawing/2014/main" id="{010D82D4-F711-4568-944D-063C5C74355E}"/>
                </a:ext>
              </a:extLst>
            </p:cNvPr>
            <p:cNvGrpSpPr/>
            <p:nvPr/>
          </p:nvGrpSpPr>
          <p:grpSpPr>
            <a:xfrm>
              <a:off x="7542930" y="4022786"/>
              <a:ext cx="1929062" cy="1363907"/>
              <a:chOff x="7542929" y="3200712"/>
              <a:chExt cx="3091775" cy="2185982"/>
            </a:xfrm>
          </p:grpSpPr>
          <p:grpSp>
            <p:nvGrpSpPr>
              <p:cNvPr id="9" name="群組 8">
                <a:extLst>
                  <a:ext uri="{FF2B5EF4-FFF2-40B4-BE49-F238E27FC236}">
                    <a16:creationId xmlns:a16="http://schemas.microsoft.com/office/drawing/2014/main" id="{A8A8B868-963E-D353-3F33-419D9D4B07CB}"/>
                  </a:ext>
                </a:extLst>
              </p:cNvPr>
              <p:cNvGrpSpPr/>
              <p:nvPr/>
            </p:nvGrpSpPr>
            <p:grpSpPr>
              <a:xfrm>
                <a:off x="7542929" y="4293704"/>
                <a:ext cx="1545887" cy="1092990"/>
                <a:chOff x="7542929" y="2614618"/>
                <a:chExt cx="3920728" cy="2772076"/>
              </a:xfrm>
            </p:grpSpPr>
            <p:grpSp>
              <p:nvGrpSpPr>
                <p:cNvPr id="595" name="群組 594">
                  <a:extLst>
                    <a:ext uri="{FF2B5EF4-FFF2-40B4-BE49-F238E27FC236}">
                      <a16:creationId xmlns:a16="http://schemas.microsoft.com/office/drawing/2014/main" id="{E38BD70D-015E-15E9-FCB5-1250202EE710}"/>
                    </a:ext>
                  </a:extLst>
                </p:cNvPr>
                <p:cNvGrpSpPr/>
                <p:nvPr/>
              </p:nvGrpSpPr>
              <p:grpSpPr>
                <a:xfrm>
                  <a:off x="7542929" y="4000656"/>
                  <a:ext cx="1960364" cy="1386038"/>
                  <a:chOff x="7542929" y="4000656"/>
                  <a:chExt cx="1960364" cy="1386038"/>
                </a:xfrm>
              </p:grpSpPr>
              <p:sp>
                <p:nvSpPr>
                  <p:cNvPr id="605" name="等腰三角形 604">
                    <a:extLst>
                      <a:ext uri="{FF2B5EF4-FFF2-40B4-BE49-F238E27FC236}">
                        <a16:creationId xmlns:a16="http://schemas.microsoft.com/office/drawing/2014/main" id="{85572D0C-CF45-BEE7-CE1C-D10E66673C4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6" name="等腰三角形 605">
                    <a:extLst>
                      <a:ext uri="{FF2B5EF4-FFF2-40B4-BE49-F238E27FC236}">
                        <a16:creationId xmlns:a16="http://schemas.microsoft.com/office/drawing/2014/main" id="{52FC6CAD-65FF-DE94-789E-8882D0B6999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7" name="等腰三角形 606">
                    <a:extLst>
                      <a:ext uri="{FF2B5EF4-FFF2-40B4-BE49-F238E27FC236}">
                        <a16:creationId xmlns:a16="http://schemas.microsoft.com/office/drawing/2014/main" id="{56D33810-F0A7-E017-439F-7B7F7F0252F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6" name="群組 595">
                  <a:extLst>
                    <a:ext uri="{FF2B5EF4-FFF2-40B4-BE49-F238E27FC236}">
                      <a16:creationId xmlns:a16="http://schemas.microsoft.com/office/drawing/2014/main" id="{E5F4EBC4-E54D-872B-D22A-A457CC50A408}"/>
                    </a:ext>
                  </a:extLst>
                </p:cNvPr>
                <p:cNvGrpSpPr/>
                <p:nvPr/>
              </p:nvGrpSpPr>
              <p:grpSpPr>
                <a:xfrm>
                  <a:off x="8872625" y="2614618"/>
                  <a:ext cx="1960364" cy="1386038"/>
                  <a:chOff x="7542929" y="4000656"/>
                  <a:chExt cx="1960364" cy="1386038"/>
                </a:xfrm>
              </p:grpSpPr>
              <p:sp>
                <p:nvSpPr>
                  <p:cNvPr id="601" name="等腰三角形 600">
                    <a:extLst>
                      <a:ext uri="{FF2B5EF4-FFF2-40B4-BE49-F238E27FC236}">
                        <a16:creationId xmlns:a16="http://schemas.microsoft.com/office/drawing/2014/main" id="{2574F22E-D754-B83E-8902-1D670BE9489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2" name="等腰三角形 601">
                    <a:extLst>
                      <a:ext uri="{FF2B5EF4-FFF2-40B4-BE49-F238E27FC236}">
                        <a16:creationId xmlns:a16="http://schemas.microsoft.com/office/drawing/2014/main" id="{1779A831-60AF-470F-061B-0AB101DB24D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3" name="等腰三角形 602">
                    <a:extLst>
                      <a:ext uri="{FF2B5EF4-FFF2-40B4-BE49-F238E27FC236}">
                        <a16:creationId xmlns:a16="http://schemas.microsoft.com/office/drawing/2014/main" id="{92332568-2349-2ED1-74A0-11107EBA0D6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97" name="群組 596">
                  <a:extLst>
                    <a:ext uri="{FF2B5EF4-FFF2-40B4-BE49-F238E27FC236}">
                      <a16:creationId xmlns:a16="http://schemas.microsoft.com/office/drawing/2014/main" id="{7A6BC362-DBC7-F079-D5EE-688C4C5B524B}"/>
                    </a:ext>
                  </a:extLst>
                </p:cNvPr>
                <p:cNvGrpSpPr/>
                <p:nvPr/>
              </p:nvGrpSpPr>
              <p:grpSpPr>
                <a:xfrm>
                  <a:off x="9503293" y="4000656"/>
                  <a:ext cx="1960364" cy="1386038"/>
                  <a:chOff x="7542929" y="4000656"/>
                  <a:chExt cx="1960364" cy="1386038"/>
                </a:xfrm>
              </p:grpSpPr>
              <p:sp>
                <p:nvSpPr>
                  <p:cNvPr id="598" name="等腰三角形 597">
                    <a:extLst>
                      <a:ext uri="{FF2B5EF4-FFF2-40B4-BE49-F238E27FC236}">
                        <a16:creationId xmlns:a16="http://schemas.microsoft.com/office/drawing/2014/main" id="{DB89EB21-6A12-84CA-9A9D-1CB69DCDC13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9" name="等腰三角形 598">
                    <a:extLst>
                      <a:ext uri="{FF2B5EF4-FFF2-40B4-BE49-F238E27FC236}">
                        <a16:creationId xmlns:a16="http://schemas.microsoft.com/office/drawing/2014/main" id="{9A977501-33C6-5622-98EA-D27B58F017D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00" name="等腰三角形 599">
                    <a:extLst>
                      <a:ext uri="{FF2B5EF4-FFF2-40B4-BE49-F238E27FC236}">
                        <a16:creationId xmlns:a16="http://schemas.microsoft.com/office/drawing/2014/main" id="{0B198B4D-2299-6C7C-D95D-0FD21F953EF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0" name="群組 9">
                <a:extLst>
                  <a:ext uri="{FF2B5EF4-FFF2-40B4-BE49-F238E27FC236}">
                    <a16:creationId xmlns:a16="http://schemas.microsoft.com/office/drawing/2014/main" id="{5058EE99-D4A3-55FE-1129-5951F3F66596}"/>
                  </a:ext>
                </a:extLst>
              </p:cNvPr>
              <p:cNvGrpSpPr/>
              <p:nvPr/>
            </p:nvGrpSpPr>
            <p:grpSpPr>
              <a:xfrm>
                <a:off x="8591489" y="3200712"/>
                <a:ext cx="1545887" cy="1092990"/>
                <a:chOff x="7542929" y="2614618"/>
                <a:chExt cx="3920728" cy="2772076"/>
              </a:xfrm>
            </p:grpSpPr>
            <p:grpSp>
              <p:nvGrpSpPr>
                <p:cNvPr id="583" name="群組 582">
                  <a:extLst>
                    <a:ext uri="{FF2B5EF4-FFF2-40B4-BE49-F238E27FC236}">
                      <a16:creationId xmlns:a16="http://schemas.microsoft.com/office/drawing/2014/main" id="{2411C00F-D90E-BE87-B99F-E89EE53CD6FE}"/>
                    </a:ext>
                  </a:extLst>
                </p:cNvPr>
                <p:cNvGrpSpPr/>
                <p:nvPr/>
              </p:nvGrpSpPr>
              <p:grpSpPr>
                <a:xfrm>
                  <a:off x="7542929" y="4000656"/>
                  <a:ext cx="1960364" cy="1386038"/>
                  <a:chOff x="7542929" y="4000656"/>
                  <a:chExt cx="1960364" cy="1386038"/>
                </a:xfrm>
              </p:grpSpPr>
              <p:sp>
                <p:nvSpPr>
                  <p:cNvPr id="592" name="等腰三角形 591">
                    <a:extLst>
                      <a:ext uri="{FF2B5EF4-FFF2-40B4-BE49-F238E27FC236}">
                        <a16:creationId xmlns:a16="http://schemas.microsoft.com/office/drawing/2014/main" id="{E17FF696-2C7F-D43E-E5E9-BE2B95E8AC1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3" name="等腰三角形 592">
                    <a:extLst>
                      <a:ext uri="{FF2B5EF4-FFF2-40B4-BE49-F238E27FC236}">
                        <a16:creationId xmlns:a16="http://schemas.microsoft.com/office/drawing/2014/main" id="{A15BC047-ADB9-B0F7-EA0D-ADA94FB6CDD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4" name="等腰三角形 593">
                    <a:extLst>
                      <a:ext uri="{FF2B5EF4-FFF2-40B4-BE49-F238E27FC236}">
                        <a16:creationId xmlns:a16="http://schemas.microsoft.com/office/drawing/2014/main" id="{6ABD4519-3469-2350-B0DA-1AC96B0A452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4" name="群組 583">
                  <a:extLst>
                    <a:ext uri="{FF2B5EF4-FFF2-40B4-BE49-F238E27FC236}">
                      <a16:creationId xmlns:a16="http://schemas.microsoft.com/office/drawing/2014/main" id="{B2FB4615-7229-D512-BCCB-CE4671023469}"/>
                    </a:ext>
                  </a:extLst>
                </p:cNvPr>
                <p:cNvGrpSpPr/>
                <p:nvPr/>
              </p:nvGrpSpPr>
              <p:grpSpPr>
                <a:xfrm>
                  <a:off x="8872625" y="2614618"/>
                  <a:ext cx="1960364" cy="1386038"/>
                  <a:chOff x="7542929" y="4000656"/>
                  <a:chExt cx="1960364" cy="1386038"/>
                </a:xfrm>
              </p:grpSpPr>
              <p:sp>
                <p:nvSpPr>
                  <p:cNvPr id="589" name="等腰三角形 588">
                    <a:extLst>
                      <a:ext uri="{FF2B5EF4-FFF2-40B4-BE49-F238E27FC236}">
                        <a16:creationId xmlns:a16="http://schemas.microsoft.com/office/drawing/2014/main" id="{92F7E377-E844-E38B-A3EA-05C9266F905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0" name="等腰三角形 589">
                    <a:extLst>
                      <a:ext uri="{FF2B5EF4-FFF2-40B4-BE49-F238E27FC236}">
                        <a16:creationId xmlns:a16="http://schemas.microsoft.com/office/drawing/2014/main" id="{4049126B-3D63-9999-2A67-0E46DF1484B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91" name="等腰三角形 590">
                    <a:extLst>
                      <a:ext uri="{FF2B5EF4-FFF2-40B4-BE49-F238E27FC236}">
                        <a16:creationId xmlns:a16="http://schemas.microsoft.com/office/drawing/2014/main" id="{5F5DB46E-8445-DD81-4820-ED6AC8453B1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585" name="群組 584">
                  <a:extLst>
                    <a:ext uri="{FF2B5EF4-FFF2-40B4-BE49-F238E27FC236}">
                      <a16:creationId xmlns:a16="http://schemas.microsoft.com/office/drawing/2014/main" id="{865BC707-4139-8127-6DBE-2C0FBFC52949}"/>
                    </a:ext>
                  </a:extLst>
                </p:cNvPr>
                <p:cNvGrpSpPr/>
                <p:nvPr/>
              </p:nvGrpSpPr>
              <p:grpSpPr>
                <a:xfrm>
                  <a:off x="9503293" y="4000656"/>
                  <a:ext cx="1960364" cy="1386038"/>
                  <a:chOff x="7542929" y="4000656"/>
                  <a:chExt cx="1960364" cy="1386038"/>
                </a:xfrm>
              </p:grpSpPr>
              <p:sp>
                <p:nvSpPr>
                  <p:cNvPr id="586" name="等腰三角形 585">
                    <a:extLst>
                      <a:ext uri="{FF2B5EF4-FFF2-40B4-BE49-F238E27FC236}">
                        <a16:creationId xmlns:a16="http://schemas.microsoft.com/office/drawing/2014/main" id="{5793A168-2D9B-EEA8-3F0D-022D88CBAE2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7" name="等腰三角形 586">
                    <a:extLst>
                      <a:ext uri="{FF2B5EF4-FFF2-40B4-BE49-F238E27FC236}">
                        <a16:creationId xmlns:a16="http://schemas.microsoft.com/office/drawing/2014/main" id="{2E1A2D0B-00F7-6379-A1B8-7966981FFB8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8" name="等腰三角形 587">
                    <a:extLst>
                      <a:ext uri="{FF2B5EF4-FFF2-40B4-BE49-F238E27FC236}">
                        <a16:creationId xmlns:a16="http://schemas.microsoft.com/office/drawing/2014/main" id="{C4997DF3-4687-1C9F-16B2-24C9C9D4823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11" name="群組 10">
                <a:extLst>
                  <a:ext uri="{FF2B5EF4-FFF2-40B4-BE49-F238E27FC236}">
                    <a16:creationId xmlns:a16="http://schemas.microsoft.com/office/drawing/2014/main" id="{40875623-8648-A5C3-5752-CF8DFB859FD5}"/>
                  </a:ext>
                </a:extLst>
              </p:cNvPr>
              <p:cNvGrpSpPr/>
              <p:nvPr/>
            </p:nvGrpSpPr>
            <p:grpSpPr>
              <a:xfrm>
                <a:off x="9088817" y="4293704"/>
                <a:ext cx="1545887" cy="1092990"/>
                <a:chOff x="7542929" y="2614618"/>
                <a:chExt cx="3920728" cy="2772076"/>
              </a:xfrm>
            </p:grpSpPr>
            <p:grpSp>
              <p:nvGrpSpPr>
                <p:cNvPr id="12" name="群組 11">
                  <a:extLst>
                    <a:ext uri="{FF2B5EF4-FFF2-40B4-BE49-F238E27FC236}">
                      <a16:creationId xmlns:a16="http://schemas.microsoft.com/office/drawing/2014/main" id="{39A48BBC-4656-44A3-C840-AC651C544389}"/>
                    </a:ext>
                  </a:extLst>
                </p:cNvPr>
                <p:cNvGrpSpPr/>
                <p:nvPr/>
              </p:nvGrpSpPr>
              <p:grpSpPr>
                <a:xfrm>
                  <a:off x="7542929" y="4000656"/>
                  <a:ext cx="1960364" cy="1386038"/>
                  <a:chOff x="7542929" y="4000656"/>
                  <a:chExt cx="1960364" cy="1386038"/>
                </a:xfrm>
              </p:grpSpPr>
              <p:sp>
                <p:nvSpPr>
                  <p:cNvPr id="580" name="等腰三角形 579">
                    <a:extLst>
                      <a:ext uri="{FF2B5EF4-FFF2-40B4-BE49-F238E27FC236}">
                        <a16:creationId xmlns:a16="http://schemas.microsoft.com/office/drawing/2014/main" id="{0C20E4BC-EFDA-C85D-E312-21EABE22D4A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1" name="等腰三角形 580">
                    <a:extLst>
                      <a:ext uri="{FF2B5EF4-FFF2-40B4-BE49-F238E27FC236}">
                        <a16:creationId xmlns:a16="http://schemas.microsoft.com/office/drawing/2014/main" id="{A22BC94A-D9E7-7B7E-01C5-4477F0CD386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82" name="等腰三角形 581">
                    <a:extLst>
                      <a:ext uri="{FF2B5EF4-FFF2-40B4-BE49-F238E27FC236}">
                        <a16:creationId xmlns:a16="http://schemas.microsoft.com/office/drawing/2014/main" id="{AECAE6E7-7B9B-B08A-4896-EB2D7DE44B1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3" name="群組 12">
                  <a:extLst>
                    <a:ext uri="{FF2B5EF4-FFF2-40B4-BE49-F238E27FC236}">
                      <a16:creationId xmlns:a16="http://schemas.microsoft.com/office/drawing/2014/main" id="{59044B26-45BA-998D-80CC-150A165B79CA}"/>
                    </a:ext>
                  </a:extLst>
                </p:cNvPr>
                <p:cNvGrpSpPr/>
                <p:nvPr/>
              </p:nvGrpSpPr>
              <p:grpSpPr>
                <a:xfrm>
                  <a:off x="8872625" y="2614618"/>
                  <a:ext cx="1960364" cy="1386038"/>
                  <a:chOff x="7542929" y="4000656"/>
                  <a:chExt cx="1960364" cy="1386038"/>
                </a:xfrm>
              </p:grpSpPr>
              <p:sp>
                <p:nvSpPr>
                  <p:cNvPr id="577" name="等腰三角形 576">
                    <a:extLst>
                      <a:ext uri="{FF2B5EF4-FFF2-40B4-BE49-F238E27FC236}">
                        <a16:creationId xmlns:a16="http://schemas.microsoft.com/office/drawing/2014/main" id="{D01D17D7-C771-E9D8-96DB-A1E208B2AB5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8" name="等腰三角形 577">
                    <a:extLst>
                      <a:ext uri="{FF2B5EF4-FFF2-40B4-BE49-F238E27FC236}">
                        <a16:creationId xmlns:a16="http://schemas.microsoft.com/office/drawing/2014/main" id="{C033B149-BF00-5874-D4AA-8150A04D9FD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9" name="等腰三角形 578">
                    <a:extLst>
                      <a:ext uri="{FF2B5EF4-FFF2-40B4-BE49-F238E27FC236}">
                        <a16:creationId xmlns:a16="http://schemas.microsoft.com/office/drawing/2014/main" id="{7F40883D-F8F3-1546-5136-361086C3B2A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14" name="群組 13">
                  <a:extLst>
                    <a:ext uri="{FF2B5EF4-FFF2-40B4-BE49-F238E27FC236}">
                      <a16:creationId xmlns:a16="http://schemas.microsoft.com/office/drawing/2014/main" id="{13AAB965-062A-CA72-519C-AD5AA75347A8}"/>
                    </a:ext>
                  </a:extLst>
                </p:cNvPr>
                <p:cNvGrpSpPr/>
                <p:nvPr/>
              </p:nvGrpSpPr>
              <p:grpSpPr>
                <a:xfrm>
                  <a:off x="9503293" y="4000656"/>
                  <a:ext cx="1960364" cy="1386038"/>
                  <a:chOff x="7542929" y="4000656"/>
                  <a:chExt cx="1960364" cy="1386038"/>
                </a:xfrm>
              </p:grpSpPr>
              <p:sp>
                <p:nvSpPr>
                  <p:cNvPr id="15" name="等腰三角形 14">
                    <a:extLst>
                      <a:ext uri="{FF2B5EF4-FFF2-40B4-BE49-F238E27FC236}">
                        <a16:creationId xmlns:a16="http://schemas.microsoft.com/office/drawing/2014/main" id="{EAC63F17-F6DA-5A7D-4FD6-13411DE2BE25}"/>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16" name="等腰三角形 15">
                    <a:extLst>
                      <a:ext uri="{FF2B5EF4-FFF2-40B4-BE49-F238E27FC236}">
                        <a16:creationId xmlns:a16="http://schemas.microsoft.com/office/drawing/2014/main" id="{58381C70-EB8F-D6E2-D922-36AA303724F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576" name="等腰三角形 575">
                    <a:extLst>
                      <a:ext uri="{FF2B5EF4-FFF2-40B4-BE49-F238E27FC236}">
                        <a16:creationId xmlns:a16="http://schemas.microsoft.com/office/drawing/2014/main" id="{5677F6FF-59D4-5846-C71D-EF40F9F5C84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608" name="群組 607">
              <a:extLst>
                <a:ext uri="{FF2B5EF4-FFF2-40B4-BE49-F238E27FC236}">
                  <a16:creationId xmlns:a16="http://schemas.microsoft.com/office/drawing/2014/main" id="{97D9A0E6-A2E6-5F33-AE11-065E1D8DEE02}"/>
                </a:ext>
              </a:extLst>
            </p:cNvPr>
            <p:cNvGrpSpPr/>
            <p:nvPr/>
          </p:nvGrpSpPr>
          <p:grpSpPr>
            <a:xfrm>
              <a:off x="8851396" y="2658877"/>
              <a:ext cx="1929062" cy="1363907"/>
              <a:chOff x="7542929" y="3200712"/>
              <a:chExt cx="3091775" cy="2185982"/>
            </a:xfrm>
          </p:grpSpPr>
          <p:grpSp>
            <p:nvGrpSpPr>
              <p:cNvPr id="609" name="群組 608">
                <a:extLst>
                  <a:ext uri="{FF2B5EF4-FFF2-40B4-BE49-F238E27FC236}">
                    <a16:creationId xmlns:a16="http://schemas.microsoft.com/office/drawing/2014/main" id="{F3C225DF-3A80-3922-F7A7-487B7DC35BEB}"/>
                  </a:ext>
                </a:extLst>
              </p:cNvPr>
              <p:cNvGrpSpPr/>
              <p:nvPr/>
            </p:nvGrpSpPr>
            <p:grpSpPr>
              <a:xfrm>
                <a:off x="7542929" y="4293704"/>
                <a:ext cx="1545887" cy="1092990"/>
                <a:chOff x="7542929" y="2614618"/>
                <a:chExt cx="3920728" cy="2772076"/>
              </a:xfrm>
            </p:grpSpPr>
            <p:grpSp>
              <p:nvGrpSpPr>
                <p:cNvPr id="636" name="群組 635">
                  <a:extLst>
                    <a:ext uri="{FF2B5EF4-FFF2-40B4-BE49-F238E27FC236}">
                      <a16:creationId xmlns:a16="http://schemas.microsoft.com/office/drawing/2014/main" id="{AECBEC38-791F-E3F8-4B0F-997A9A70AC64}"/>
                    </a:ext>
                  </a:extLst>
                </p:cNvPr>
                <p:cNvGrpSpPr/>
                <p:nvPr/>
              </p:nvGrpSpPr>
              <p:grpSpPr>
                <a:xfrm>
                  <a:off x="7542929" y="4000656"/>
                  <a:ext cx="1960364" cy="1386038"/>
                  <a:chOff x="7542929" y="4000656"/>
                  <a:chExt cx="1960364" cy="1386038"/>
                </a:xfrm>
              </p:grpSpPr>
              <p:sp>
                <p:nvSpPr>
                  <p:cNvPr id="380" name="等腰三角形 379">
                    <a:extLst>
                      <a:ext uri="{FF2B5EF4-FFF2-40B4-BE49-F238E27FC236}">
                        <a16:creationId xmlns:a16="http://schemas.microsoft.com/office/drawing/2014/main" id="{08EA6D85-82DE-D3FA-E278-7F4E85C4A62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1" name="等腰三角形 380">
                    <a:extLst>
                      <a:ext uri="{FF2B5EF4-FFF2-40B4-BE49-F238E27FC236}">
                        <a16:creationId xmlns:a16="http://schemas.microsoft.com/office/drawing/2014/main" id="{67CF48B8-0443-B2D2-356A-76F53AB01FF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82" name="等腰三角形 381">
                    <a:extLst>
                      <a:ext uri="{FF2B5EF4-FFF2-40B4-BE49-F238E27FC236}">
                        <a16:creationId xmlns:a16="http://schemas.microsoft.com/office/drawing/2014/main" id="{222D2C0F-FCB4-24B5-3D52-12918F308A8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7" name="群組 636">
                  <a:extLst>
                    <a:ext uri="{FF2B5EF4-FFF2-40B4-BE49-F238E27FC236}">
                      <a16:creationId xmlns:a16="http://schemas.microsoft.com/office/drawing/2014/main" id="{FBDF03EF-3406-32CD-6F77-C03ED5CB913B}"/>
                    </a:ext>
                  </a:extLst>
                </p:cNvPr>
                <p:cNvGrpSpPr/>
                <p:nvPr/>
              </p:nvGrpSpPr>
              <p:grpSpPr>
                <a:xfrm>
                  <a:off x="8872625" y="2614618"/>
                  <a:ext cx="1960364" cy="1386038"/>
                  <a:chOff x="7542929" y="4000656"/>
                  <a:chExt cx="1960364" cy="1386038"/>
                </a:xfrm>
              </p:grpSpPr>
              <p:sp>
                <p:nvSpPr>
                  <p:cNvPr id="377" name="等腰三角形 376">
                    <a:extLst>
                      <a:ext uri="{FF2B5EF4-FFF2-40B4-BE49-F238E27FC236}">
                        <a16:creationId xmlns:a16="http://schemas.microsoft.com/office/drawing/2014/main" id="{6BD26811-4ADF-FD1B-A8AE-7B9497ADDE0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8" name="等腰三角形 377">
                    <a:extLst>
                      <a:ext uri="{FF2B5EF4-FFF2-40B4-BE49-F238E27FC236}">
                        <a16:creationId xmlns:a16="http://schemas.microsoft.com/office/drawing/2014/main" id="{AF4F497D-40BC-17AF-A27E-87CA3821E98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9" name="等腰三角形 378">
                    <a:extLst>
                      <a:ext uri="{FF2B5EF4-FFF2-40B4-BE49-F238E27FC236}">
                        <a16:creationId xmlns:a16="http://schemas.microsoft.com/office/drawing/2014/main" id="{80951F2E-09C9-0299-DD80-B847E0D7491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38" name="群組 637">
                  <a:extLst>
                    <a:ext uri="{FF2B5EF4-FFF2-40B4-BE49-F238E27FC236}">
                      <a16:creationId xmlns:a16="http://schemas.microsoft.com/office/drawing/2014/main" id="{0B3C4B97-79BA-81F5-3B2F-9A507F7F75F4}"/>
                    </a:ext>
                  </a:extLst>
                </p:cNvPr>
                <p:cNvGrpSpPr/>
                <p:nvPr/>
              </p:nvGrpSpPr>
              <p:grpSpPr>
                <a:xfrm>
                  <a:off x="9503293" y="4000656"/>
                  <a:ext cx="1960364" cy="1386038"/>
                  <a:chOff x="7542929" y="4000656"/>
                  <a:chExt cx="1960364" cy="1386038"/>
                </a:xfrm>
              </p:grpSpPr>
              <p:sp>
                <p:nvSpPr>
                  <p:cNvPr id="639" name="等腰三角形 638">
                    <a:extLst>
                      <a:ext uri="{FF2B5EF4-FFF2-40B4-BE49-F238E27FC236}">
                        <a16:creationId xmlns:a16="http://schemas.microsoft.com/office/drawing/2014/main" id="{872FAA6B-46E3-79DA-DE46-5F664A6099D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5" name="等腰三角形 374">
                    <a:extLst>
                      <a:ext uri="{FF2B5EF4-FFF2-40B4-BE49-F238E27FC236}">
                        <a16:creationId xmlns:a16="http://schemas.microsoft.com/office/drawing/2014/main" id="{A8616DB1-760D-C38E-F2D6-E3D39F18CA3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376" name="等腰三角形 375">
                    <a:extLst>
                      <a:ext uri="{FF2B5EF4-FFF2-40B4-BE49-F238E27FC236}">
                        <a16:creationId xmlns:a16="http://schemas.microsoft.com/office/drawing/2014/main" id="{ADC855AE-BF52-464E-6A74-5D07CD2A82E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10" name="群組 609">
                <a:extLst>
                  <a:ext uri="{FF2B5EF4-FFF2-40B4-BE49-F238E27FC236}">
                    <a16:creationId xmlns:a16="http://schemas.microsoft.com/office/drawing/2014/main" id="{560D6EF6-13A0-1ACC-2E44-701EE145448F}"/>
                  </a:ext>
                </a:extLst>
              </p:cNvPr>
              <p:cNvGrpSpPr/>
              <p:nvPr/>
            </p:nvGrpSpPr>
            <p:grpSpPr>
              <a:xfrm>
                <a:off x="8591489" y="3200712"/>
                <a:ext cx="1545887" cy="1092990"/>
                <a:chOff x="7542929" y="2614618"/>
                <a:chExt cx="3920728" cy="2772076"/>
              </a:xfrm>
            </p:grpSpPr>
            <p:grpSp>
              <p:nvGrpSpPr>
                <p:cNvPr id="624" name="群組 623">
                  <a:extLst>
                    <a:ext uri="{FF2B5EF4-FFF2-40B4-BE49-F238E27FC236}">
                      <a16:creationId xmlns:a16="http://schemas.microsoft.com/office/drawing/2014/main" id="{00956913-9F8F-DB5D-6802-F5A89A7E5469}"/>
                    </a:ext>
                  </a:extLst>
                </p:cNvPr>
                <p:cNvGrpSpPr/>
                <p:nvPr/>
              </p:nvGrpSpPr>
              <p:grpSpPr>
                <a:xfrm>
                  <a:off x="7542929" y="4000656"/>
                  <a:ext cx="1960364" cy="1386038"/>
                  <a:chOff x="7542929" y="4000656"/>
                  <a:chExt cx="1960364" cy="1386038"/>
                </a:xfrm>
              </p:grpSpPr>
              <p:sp>
                <p:nvSpPr>
                  <p:cNvPr id="633" name="等腰三角形 632">
                    <a:extLst>
                      <a:ext uri="{FF2B5EF4-FFF2-40B4-BE49-F238E27FC236}">
                        <a16:creationId xmlns:a16="http://schemas.microsoft.com/office/drawing/2014/main" id="{F066B3A0-2522-4201-FE39-C19FA98A1E6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4" name="等腰三角形 633">
                    <a:extLst>
                      <a:ext uri="{FF2B5EF4-FFF2-40B4-BE49-F238E27FC236}">
                        <a16:creationId xmlns:a16="http://schemas.microsoft.com/office/drawing/2014/main" id="{E2D26E62-4A87-EE4B-F4F0-068D352DCB9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5" name="等腰三角形 634">
                    <a:extLst>
                      <a:ext uri="{FF2B5EF4-FFF2-40B4-BE49-F238E27FC236}">
                        <a16:creationId xmlns:a16="http://schemas.microsoft.com/office/drawing/2014/main" id="{B12AE020-EF20-6EBD-6DD1-5304C639234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5" name="群組 624">
                  <a:extLst>
                    <a:ext uri="{FF2B5EF4-FFF2-40B4-BE49-F238E27FC236}">
                      <a16:creationId xmlns:a16="http://schemas.microsoft.com/office/drawing/2014/main" id="{DCEA0B8E-EA2E-8511-9995-88C26EB12655}"/>
                    </a:ext>
                  </a:extLst>
                </p:cNvPr>
                <p:cNvGrpSpPr/>
                <p:nvPr/>
              </p:nvGrpSpPr>
              <p:grpSpPr>
                <a:xfrm>
                  <a:off x="8872625" y="2614618"/>
                  <a:ext cx="1960364" cy="1386038"/>
                  <a:chOff x="7542929" y="4000656"/>
                  <a:chExt cx="1960364" cy="1386038"/>
                </a:xfrm>
              </p:grpSpPr>
              <p:sp>
                <p:nvSpPr>
                  <p:cNvPr id="630" name="等腰三角形 629">
                    <a:extLst>
                      <a:ext uri="{FF2B5EF4-FFF2-40B4-BE49-F238E27FC236}">
                        <a16:creationId xmlns:a16="http://schemas.microsoft.com/office/drawing/2014/main" id="{A9047EE2-4BAE-6B19-DFC8-F6E130FAFC7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1" name="等腰三角形 630">
                    <a:extLst>
                      <a:ext uri="{FF2B5EF4-FFF2-40B4-BE49-F238E27FC236}">
                        <a16:creationId xmlns:a16="http://schemas.microsoft.com/office/drawing/2014/main" id="{88CFE2C5-F318-D73A-360E-14359C78097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32" name="等腰三角形 631">
                    <a:extLst>
                      <a:ext uri="{FF2B5EF4-FFF2-40B4-BE49-F238E27FC236}">
                        <a16:creationId xmlns:a16="http://schemas.microsoft.com/office/drawing/2014/main" id="{2C94F6EF-111C-CD58-1C7B-1EFD46414E0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26" name="群組 625">
                  <a:extLst>
                    <a:ext uri="{FF2B5EF4-FFF2-40B4-BE49-F238E27FC236}">
                      <a16:creationId xmlns:a16="http://schemas.microsoft.com/office/drawing/2014/main" id="{11B30EA3-6A31-3B63-9501-71A2702E504F}"/>
                    </a:ext>
                  </a:extLst>
                </p:cNvPr>
                <p:cNvGrpSpPr/>
                <p:nvPr/>
              </p:nvGrpSpPr>
              <p:grpSpPr>
                <a:xfrm>
                  <a:off x="9503293" y="4000656"/>
                  <a:ext cx="1960364" cy="1386038"/>
                  <a:chOff x="7542929" y="4000656"/>
                  <a:chExt cx="1960364" cy="1386038"/>
                </a:xfrm>
              </p:grpSpPr>
              <p:sp>
                <p:nvSpPr>
                  <p:cNvPr id="627" name="等腰三角形 626">
                    <a:extLst>
                      <a:ext uri="{FF2B5EF4-FFF2-40B4-BE49-F238E27FC236}">
                        <a16:creationId xmlns:a16="http://schemas.microsoft.com/office/drawing/2014/main" id="{3CAB2892-5363-2E8B-D3F5-5043093DE28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8" name="等腰三角形 627">
                    <a:extLst>
                      <a:ext uri="{FF2B5EF4-FFF2-40B4-BE49-F238E27FC236}">
                        <a16:creationId xmlns:a16="http://schemas.microsoft.com/office/drawing/2014/main" id="{74066510-AB78-A236-F37B-9119E645493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9" name="等腰三角形 628">
                    <a:extLst>
                      <a:ext uri="{FF2B5EF4-FFF2-40B4-BE49-F238E27FC236}">
                        <a16:creationId xmlns:a16="http://schemas.microsoft.com/office/drawing/2014/main" id="{7C7E2BDC-A843-35CD-3468-30BF6A7F0B9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11" name="群組 610">
                <a:extLst>
                  <a:ext uri="{FF2B5EF4-FFF2-40B4-BE49-F238E27FC236}">
                    <a16:creationId xmlns:a16="http://schemas.microsoft.com/office/drawing/2014/main" id="{A85AD94A-8BE9-9312-EA7F-27293E846DD5}"/>
                  </a:ext>
                </a:extLst>
              </p:cNvPr>
              <p:cNvGrpSpPr/>
              <p:nvPr/>
            </p:nvGrpSpPr>
            <p:grpSpPr>
              <a:xfrm>
                <a:off x="9088817" y="4293704"/>
                <a:ext cx="1545887" cy="1092990"/>
                <a:chOff x="7542929" y="2614618"/>
                <a:chExt cx="3920728" cy="2772076"/>
              </a:xfrm>
            </p:grpSpPr>
            <p:grpSp>
              <p:nvGrpSpPr>
                <p:cNvPr id="612" name="群組 611">
                  <a:extLst>
                    <a:ext uri="{FF2B5EF4-FFF2-40B4-BE49-F238E27FC236}">
                      <a16:creationId xmlns:a16="http://schemas.microsoft.com/office/drawing/2014/main" id="{DD95C026-DD8B-E643-37E1-539B9548D72B}"/>
                    </a:ext>
                  </a:extLst>
                </p:cNvPr>
                <p:cNvGrpSpPr/>
                <p:nvPr/>
              </p:nvGrpSpPr>
              <p:grpSpPr>
                <a:xfrm>
                  <a:off x="7542929" y="4000656"/>
                  <a:ext cx="1960364" cy="1386038"/>
                  <a:chOff x="7542929" y="4000656"/>
                  <a:chExt cx="1960364" cy="1386038"/>
                </a:xfrm>
              </p:grpSpPr>
              <p:sp>
                <p:nvSpPr>
                  <p:cNvPr id="621" name="等腰三角形 620">
                    <a:extLst>
                      <a:ext uri="{FF2B5EF4-FFF2-40B4-BE49-F238E27FC236}">
                        <a16:creationId xmlns:a16="http://schemas.microsoft.com/office/drawing/2014/main" id="{295FC6A0-A746-3AE1-4DE0-D726DA53582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2" name="等腰三角形 621">
                    <a:extLst>
                      <a:ext uri="{FF2B5EF4-FFF2-40B4-BE49-F238E27FC236}">
                        <a16:creationId xmlns:a16="http://schemas.microsoft.com/office/drawing/2014/main" id="{D398E6FB-9718-ABCA-54F9-B21A75E9491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3" name="等腰三角形 622">
                    <a:extLst>
                      <a:ext uri="{FF2B5EF4-FFF2-40B4-BE49-F238E27FC236}">
                        <a16:creationId xmlns:a16="http://schemas.microsoft.com/office/drawing/2014/main" id="{97E7A019-E339-22A0-3977-D471EA1AC53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3" name="群組 612">
                  <a:extLst>
                    <a:ext uri="{FF2B5EF4-FFF2-40B4-BE49-F238E27FC236}">
                      <a16:creationId xmlns:a16="http://schemas.microsoft.com/office/drawing/2014/main" id="{9261EFEA-259F-6F05-2D04-93B9F63EF65F}"/>
                    </a:ext>
                  </a:extLst>
                </p:cNvPr>
                <p:cNvGrpSpPr/>
                <p:nvPr/>
              </p:nvGrpSpPr>
              <p:grpSpPr>
                <a:xfrm>
                  <a:off x="8872625" y="2614618"/>
                  <a:ext cx="1960364" cy="1386038"/>
                  <a:chOff x="7542929" y="4000656"/>
                  <a:chExt cx="1960364" cy="1386038"/>
                </a:xfrm>
              </p:grpSpPr>
              <p:sp>
                <p:nvSpPr>
                  <p:cNvPr id="618" name="等腰三角形 617">
                    <a:extLst>
                      <a:ext uri="{FF2B5EF4-FFF2-40B4-BE49-F238E27FC236}">
                        <a16:creationId xmlns:a16="http://schemas.microsoft.com/office/drawing/2014/main" id="{1CD4F6BF-BF88-F32B-09C7-E5D0F903D82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9" name="等腰三角形 618">
                    <a:extLst>
                      <a:ext uri="{FF2B5EF4-FFF2-40B4-BE49-F238E27FC236}">
                        <a16:creationId xmlns:a16="http://schemas.microsoft.com/office/drawing/2014/main" id="{51848C64-B8BB-9F01-0AE2-6D82589FB48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20" name="等腰三角形 619">
                    <a:extLst>
                      <a:ext uri="{FF2B5EF4-FFF2-40B4-BE49-F238E27FC236}">
                        <a16:creationId xmlns:a16="http://schemas.microsoft.com/office/drawing/2014/main" id="{35F01CE6-57C0-31AA-D35C-C6D7D9B57F9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14" name="群組 613">
                  <a:extLst>
                    <a:ext uri="{FF2B5EF4-FFF2-40B4-BE49-F238E27FC236}">
                      <a16:creationId xmlns:a16="http://schemas.microsoft.com/office/drawing/2014/main" id="{0704A21A-AD12-23FF-A7C3-B1045685E81A}"/>
                    </a:ext>
                  </a:extLst>
                </p:cNvPr>
                <p:cNvGrpSpPr/>
                <p:nvPr/>
              </p:nvGrpSpPr>
              <p:grpSpPr>
                <a:xfrm>
                  <a:off x="9503293" y="4000656"/>
                  <a:ext cx="1960364" cy="1386038"/>
                  <a:chOff x="7542929" y="4000656"/>
                  <a:chExt cx="1960364" cy="1386038"/>
                </a:xfrm>
              </p:grpSpPr>
              <p:sp>
                <p:nvSpPr>
                  <p:cNvPr id="615" name="等腰三角形 614">
                    <a:extLst>
                      <a:ext uri="{FF2B5EF4-FFF2-40B4-BE49-F238E27FC236}">
                        <a16:creationId xmlns:a16="http://schemas.microsoft.com/office/drawing/2014/main" id="{94A2E2AD-3FEB-017A-01AE-29BF219F90B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6" name="等腰三角形 615">
                    <a:extLst>
                      <a:ext uri="{FF2B5EF4-FFF2-40B4-BE49-F238E27FC236}">
                        <a16:creationId xmlns:a16="http://schemas.microsoft.com/office/drawing/2014/main" id="{2960A86C-13D3-E882-9947-D626AE46C09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17" name="等腰三角形 616">
                    <a:extLst>
                      <a:ext uri="{FF2B5EF4-FFF2-40B4-BE49-F238E27FC236}">
                        <a16:creationId xmlns:a16="http://schemas.microsoft.com/office/drawing/2014/main" id="{1E114F6A-8A93-8CBD-4468-762D4464AB0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383" name="群組 382">
              <a:extLst>
                <a:ext uri="{FF2B5EF4-FFF2-40B4-BE49-F238E27FC236}">
                  <a16:creationId xmlns:a16="http://schemas.microsoft.com/office/drawing/2014/main" id="{C2033D83-3EA9-2625-14E7-1167E719507D}"/>
                </a:ext>
              </a:extLst>
            </p:cNvPr>
            <p:cNvGrpSpPr/>
            <p:nvPr/>
          </p:nvGrpSpPr>
          <p:grpSpPr>
            <a:xfrm>
              <a:off x="9471992" y="4022786"/>
              <a:ext cx="1929062" cy="1363907"/>
              <a:chOff x="7542929" y="3200712"/>
              <a:chExt cx="3091775" cy="2185982"/>
            </a:xfrm>
          </p:grpSpPr>
          <p:grpSp>
            <p:nvGrpSpPr>
              <p:cNvPr id="640" name="群組 639">
                <a:extLst>
                  <a:ext uri="{FF2B5EF4-FFF2-40B4-BE49-F238E27FC236}">
                    <a16:creationId xmlns:a16="http://schemas.microsoft.com/office/drawing/2014/main" id="{C6C9E03F-98D3-7875-25A7-1C51DA657B02}"/>
                  </a:ext>
                </a:extLst>
              </p:cNvPr>
              <p:cNvGrpSpPr/>
              <p:nvPr/>
            </p:nvGrpSpPr>
            <p:grpSpPr>
              <a:xfrm>
                <a:off x="7542929" y="4293704"/>
                <a:ext cx="1545887" cy="1092990"/>
                <a:chOff x="7542929" y="2614618"/>
                <a:chExt cx="3920728" cy="2772076"/>
              </a:xfrm>
            </p:grpSpPr>
            <p:grpSp>
              <p:nvGrpSpPr>
                <p:cNvPr id="667" name="群組 666">
                  <a:extLst>
                    <a:ext uri="{FF2B5EF4-FFF2-40B4-BE49-F238E27FC236}">
                      <a16:creationId xmlns:a16="http://schemas.microsoft.com/office/drawing/2014/main" id="{E61E9E89-9CAD-F45B-DE2E-DAD1A59D1894}"/>
                    </a:ext>
                  </a:extLst>
                </p:cNvPr>
                <p:cNvGrpSpPr/>
                <p:nvPr/>
              </p:nvGrpSpPr>
              <p:grpSpPr>
                <a:xfrm>
                  <a:off x="7542929" y="4000656"/>
                  <a:ext cx="1960364" cy="1386038"/>
                  <a:chOff x="7542929" y="4000656"/>
                  <a:chExt cx="1960364" cy="1386038"/>
                </a:xfrm>
              </p:grpSpPr>
              <p:sp>
                <p:nvSpPr>
                  <p:cNvPr id="676" name="等腰三角形 675">
                    <a:extLst>
                      <a:ext uri="{FF2B5EF4-FFF2-40B4-BE49-F238E27FC236}">
                        <a16:creationId xmlns:a16="http://schemas.microsoft.com/office/drawing/2014/main" id="{CD5F7D92-3770-C6FC-2BE7-71DB95242F5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7" name="等腰三角形 676">
                    <a:extLst>
                      <a:ext uri="{FF2B5EF4-FFF2-40B4-BE49-F238E27FC236}">
                        <a16:creationId xmlns:a16="http://schemas.microsoft.com/office/drawing/2014/main" id="{7ED3F574-47F9-6000-5148-F951EC39035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8" name="等腰三角形 677">
                    <a:extLst>
                      <a:ext uri="{FF2B5EF4-FFF2-40B4-BE49-F238E27FC236}">
                        <a16:creationId xmlns:a16="http://schemas.microsoft.com/office/drawing/2014/main" id="{0D6D09EA-1AD3-A162-CA63-898AEF12C8A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68" name="群組 667">
                  <a:extLst>
                    <a:ext uri="{FF2B5EF4-FFF2-40B4-BE49-F238E27FC236}">
                      <a16:creationId xmlns:a16="http://schemas.microsoft.com/office/drawing/2014/main" id="{BA52003D-AD2A-0D42-2DA7-844BE283E1E4}"/>
                    </a:ext>
                  </a:extLst>
                </p:cNvPr>
                <p:cNvGrpSpPr/>
                <p:nvPr/>
              </p:nvGrpSpPr>
              <p:grpSpPr>
                <a:xfrm>
                  <a:off x="8872625" y="2614618"/>
                  <a:ext cx="1960364" cy="1386038"/>
                  <a:chOff x="7542929" y="4000656"/>
                  <a:chExt cx="1960364" cy="1386038"/>
                </a:xfrm>
              </p:grpSpPr>
              <p:sp>
                <p:nvSpPr>
                  <p:cNvPr id="673" name="等腰三角形 672">
                    <a:extLst>
                      <a:ext uri="{FF2B5EF4-FFF2-40B4-BE49-F238E27FC236}">
                        <a16:creationId xmlns:a16="http://schemas.microsoft.com/office/drawing/2014/main" id="{9C1DCCFA-6941-309D-F0EE-B5EA2FA2F3E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4" name="等腰三角形 673">
                    <a:extLst>
                      <a:ext uri="{FF2B5EF4-FFF2-40B4-BE49-F238E27FC236}">
                        <a16:creationId xmlns:a16="http://schemas.microsoft.com/office/drawing/2014/main" id="{502752A8-92CF-7041-F7E5-ED209D3032A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5" name="等腰三角形 674">
                    <a:extLst>
                      <a:ext uri="{FF2B5EF4-FFF2-40B4-BE49-F238E27FC236}">
                        <a16:creationId xmlns:a16="http://schemas.microsoft.com/office/drawing/2014/main" id="{7172F0DE-D361-B616-078E-23F815C06F7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69" name="群組 668">
                  <a:extLst>
                    <a:ext uri="{FF2B5EF4-FFF2-40B4-BE49-F238E27FC236}">
                      <a16:creationId xmlns:a16="http://schemas.microsoft.com/office/drawing/2014/main" id="{54D8EC0D-CDBC-CE0C-4EB3-B71A55917DA0}"/>
                    </a:ext>
                  </a:extLst>
                </p:cNvPr>
                <p:cNvGrpSpPr/>
                <p:nvPr/>
              </p:nvGrpSpPr>
              <p:grpSpPr>
                <a:xfrm>
                  <a:off x="9503293" y="4000656"/>
                  <a:ext cx="1960364" cy="1386038"/>
                  <a:chOff x="7542929" y="4000656"/>
                  <a:chExt cx="1960364" cy="1386038"/>
                </a:xfrm>
              </p:grpSpPr>
              <p:sp>
                <p:nvSpPr>
                  <p:cNvPr id="670" name="等腰三角形 669">
                    <a:extLst>
                      <a:ext uri="{FF2B5EF4-FFF2-40B4-BE49-F238E27FC236}">
                        <a16:creationId xmlns:a16="http://schemas.microsoft.com/office/drawing/2014/main" id="{7664AB9C-6CD2-F8B6-9646-F8B849FCBDE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1" name="等腰三角形 670">
                    <a:extLst>
                      <a:ext uri="{FF2B5EF4-FFF2-40B4-BE49-F238E27FC236}">
                        <a16:creationId xmlns:a16="http://schemas.microsoft.com/office/drawing/2014/main" id="{3002D2E6-9DE8-644C-49ED-54F2EF253F3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72" name="等腰三角形 671">
                    <a:extLst>
                      <a:ext uri="{FF2B5EF4-FFF2-40B4-BE49-F238E27FC236}">
                        <a16:creationId xmlns:a16="http://schemas.microsoft.com/office/drawing/2014/main" id="{5F73BAB2-65B3-56D0-1A26-EFDAC6764C4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41" name="群組 640">
                <a:extLst>
                  <a:ext uri="{FF2B5EF4-FFF2-40B4-BE49-F238E27FC236}">
                    <a16:creationId xmlns:a16="http://schemas.microsoft.com/office/drawing/2014/main" id="{1B1554AF-C5C2-D981-4517-E169075E0E66}"/>
                  </a:ext>
                </a:extLst>
              </p:cNvPr>
              <p:cNvGrpSpPr/>
              <p:nvPr/>
            </p:nvGrpSpPr>
            <p:grpSpPr>
              <a:xfrm>
                <a:off x="8591489" y="3200712"/>
                <a:ext cx="1545887" cy="1092990"/>
                <a:chOff x="7542929" y="2614618"/>
                <a:chExt cx="3920728" cy="2772076"/>
              </a:xfrm>
            </p:grpSpPr>
            <p:grpSp>
              <p:nvGrpSpPr>
                <p:cNvPr id="655" name="群組 654">
                  <a:extLst>
                    <a:ext uri="{FF2B5EF4-FFF2-40B4-BE49-F238E27FC236}">
                      <a16:creationId xmlns:a16="http://schemas.microsoft.com/office/drawing/2014/main" id="{F00B66D6-449D-8F08-2609-B07AD201FEBE}"/>
                    </a:ext>
                  </a:extLst>
                </p:cNvPr>
                <p:cNvGrpSpPr/>
                <p:nvPr/>
              </p:nvGrpSpPr>
              <p:grpSpPr>
                <a:xfrm>
                  <a:off x="7542929" y="4000656"/>
                  <a:ext cx="1960364" cy="1386038"/>
                  <a:chOff x="7542929" y="4000656"/>
                  <a:chExt cx="1960364" cy="1386038"/>
                </a:xfrm>
              </p:grpSpPr>
              <p:sp>
                <p:nvSpPr>
                  <p:cNvPr id="664" name="等腰三角形 663">
                    <a:extLst>
                      <a:ext uri="{FF2B5EF4-FFF2-40B4-BE49-F238E27FC236}">
                        <a16:creationId xmlns:a16="http://schemas.microsoft.com/office/drawing/2014/main" id="{C1E4090E-F7D9-1661-F36A-72C36744209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65" name="等腰三角形 664">
                    <a:extLst>
                      <a:ext uri="{FF2B5EF4-FFF2-40B4-BE49-F238E27FC236}">
                        <a16:creationId xmlns:a16="http://schemas.microsoft.com/office/drawing/2014/main" id="{E1D0DBBF-2E38-0B6D-4384-9E7520E4D54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66" name="等腰三角形 665">
                    <a:extLst>
                      <a:ext uri="{FF2B5EF4-FFF2-40B4-BE49-F238E27FC236}">
                        <a16:creationId xmlns:a16="http://schemas.microsoft.com/office/drawing/2014/main" id="{1B7BEFBA-8CC3-ADD9-01AA-74C1F2B9333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56" name="群組 655">
                  <a:extLst>
                    <a:ext uri="{FF2B5EF4-FFF2-40B4-BE49-F238E27FC236}">
                      <a16:creationId xmlns:a16="http://schemas.microsoft.com/office/drawing/2014/main" id="{C2754F48-2327-FB72-96F9-0E7212A99CD3}"/>
                    </a:ext>
                  </a:extLst>
                </p:cNvPr>
                <p:cNvGrpSpPr/>
                <p:nvPr/>
              </p:nvGrpSpPr>
              <p:grpSpPr>
                <a:xfrm>
                  <a:off x="8872625" y="2614618"/>
                  <a:ext cx="1960364" cy="1386038"/>
                  <a:chOff x="7542929" y="4000656"/>
                  <a:chExt cx="1960364" cy="1386038"/>
                </a:xfrm>
              </p:grpSpPr>
              <p:sp>
                <p:nvSpPr>
                  <p:cNvPr id="661" name="等腰三角形 660">
                    <a:extLst>
                      <a:ext uri="{FF2B5EF4-FFF2-40B4-BE49-F238E27FC236}">
                        <a16:creationId xmlns:a16="http://schemas.microsoft.com/office/drawing/2014/main" id="{6E7CE2A1-20B0-BD7A-E19B-A57225A857B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62" name="等腰三角形 661">
                    <a:extLst>
                      <a:ext uri="{FF2B5EF4-FFF2-40B4-BE49-F238E27FC236}">
                        <a16:creationId xmlns:a16="http://schemas.microsoft.com/office/drawing/2014/main" id="{A9DBC8BB-F8C2-92E1-9D2C-04AFD3A3A07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63" name="等腰三角形 662">
                    <a:extLst>
                      <a:ext uri="{FF2B5EF4-FFF2-40B4-BE49-F238E27FC236}">
                        <a16:creationId xmlns:a16="http://schemas.microsoft.com/office/drawing/2014/main" id="{1B8E5419-56E3-7254-6F1C-192CFD17EE7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57" name="群組 656">
                  <a:extLst>
                    <a:ext uri="{FF2B5EF4-FFF2-40B4-BE49-F238E27FC236}">
                      <a16:creationId xmlns:a16="http://schemas.microsoft.com/office/drawing/2014/main" id="{18EAC91F-769F-CB38-3D7F-B59EE6373031}"/>
                    </a:ext>
                  </a:extLst>
                </p:cNvPr>
                <p:cNvGrpSpPr/>
                <p:nvPr/>
              </p:nvGrpSpPr>
              <p:grpSpPr>
                <a:xfrm>
                  <a:off x="9503293" y="4000656"/>
                  <a:ext cx="1960364" cy="1386038"/>
                  <a:chOff x="7542929" y="4000656"/>
                  <a:chExt cx="1960364" cy="1386038"/>
                </a:xfrm>
              </p:grpSpPr>
              <p:sp>
                <p:nvSpPr>
                  <p:cNvPr id="658" name="等腰三角形 657">
                    <a:extLst>
                      <a:ext uri="{FF2B5EF4-FFF2-40B4-BE49-F238E27FC236}">
                        <a16:creationId xmlns:a16="http://schemas.microsoft.com/office/drawing/2014/main" id="{EFF4516F-D575-F983-A5F7-C132A0FA615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9" name="等腰三角形 658">
                    <a:extLst>
                      <a:ext uri="{FF2B5EF4-FFF2-40B4-BE49-F238E27FC236}">
                        <a16:creationId xmlns:a16="http://schemas.microsoft.com/office/drawing/2014/main" id="{E7FE6543-B59D-FE7B-E604-5858AF21B9F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60" name="等腰三角形 659">
                    <a:extLst>
                      <a:ext uri="{FF2B5EF4-FFF2-40B4-BE49-F238E27FC236}">
                        <a16:creationId xmlns:a16="http://schemas.microsoft.com/office/drawing/2014/main" id="{57F1ECF9-700E-F56F-AFD8-91FFEFAA6B9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42" name="群組 641">
                <a:extLst>
                  <a:ext uri="{FF2B5EF4-FFF2-40B4-BE49-F238E27FC236}">
                    <a16:creationId xmlns:a16="http://schemas.microsoft.com/office/drawing/2014/main" id="{4F3AAEAE-D772-F040-7813-980F39405FBF}"/>
                  </a:ext>
                </a:extLst>
              </p:cNvPr>
              <p:cNvGrpSpPr/>
              <p:nvPr/>
            </p:nvGrpSpPr>
            <p:grpSpPr>
              <a:xfrm>
                <a:off x="9088817" y="4293704"/>
                <a:ext cx="1545887" cy="1092990"/>
                <a:chOff x="7542929" y="2614618"/>
                <a:chExt cx="3920728" cy="2772076"/>
              </a:xfrm>
            </p:grpSpPr>
            <p:grpSp>
              <p:nvGrpSpPr>
                <p:cNvPr id="643" name="群組 642">
                  <a:extLst>
                    <a:ext uri="{FF2B5EF4-FFF2-40B4-BE49-F238E27FC236}">
                      <a16:creationId xmlns:a16="http://schemas.microsoft.com/office/drawing/2014/main" id="{712F5352-6F88-E726-227A-1B426532E888}"/>
                    </a:ext>
                  </a:extLst>
                </p:cNvPr>
                <p:cNvGrpSpPr/>
                <p:nvPr/>
              </p:nvGrpSpPr>
              <p:grpSpPr>
                <a:xfrm>
                  <a:off x="7542929" y="4000656"/>
                  <a:ext cx="1960364" cy="1386038"/>
                  <a:chOff x="7542929" y="4000656"/>
                  <a:chExt cx="1960364" cy="1386038"/>
                </a:xfrm>
              </p:grpSpPr>
              <p:sp>
                <p:nvSpPr>
                  <p:cNvPr id="652" name="等腰三角形 651">
                    <a:extLst>
                      <a:ext uri="{FF2B5EF4-FFF2-40B4-BE49-F238E27FC236}">
                        <a16:creationId xmlns:a16="http://schemas.microsoft.com/office/drawing/2014/main" id="{2190A7D7-C847-EEDC-D32F-5A9B47384EF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3" name="等腰三角形 652">
                    <a:extLst>
                      <a:ext uri="{FF2B5EF4-FFF2-40B4-BE49-F238E27FC236}">
                        <a16:creationId xmlns:a16="http://schemas.microsoft.com/office/drawing/2014/main" id="{5D7EAB1C-4D27-95BD-CB3A-EB6D7568812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4" name="等腰三角形 653">
                    <a:extLst>
                      <a:ext uri="{FF2B5EF4-FFF2-40B4-BE49-F238E27FC236}">
                        <a16:creationId xmlns:a16="http://schemas.microsoft.com/office/drawing/2014/main" id="{434E7144-C978-2433-138A-313ACA08D74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44" name="群組 643">
                  <a:extLst>
                    <a:ext uri="{FF2B5EF4-FFF2-40B4-BE49-F238E27FC236}">
                      <a16:creationId xmlns:a16="http://schemas.microsoft.com/office/drawing/2014/main" id="{41DDCD72-96FB-9F62-678D-D67F78013369}"/>
                    </a:ext>
                  </a:extLst>
                </p:cNvPr>
                <p:cNvGrpSpPr/>
                <p:nvPr/>
              </p:nvGrpSpPr>
              <p:grpSpPr>
                <a:xfrm>
                  <a:off x="8872625" y="2614618"/>
                  <a:ext cx="1960364" cy="1386038"/>
                  <a:chOff x="7542929" y="4000656"/>
                  <a:chExt cx="1960364" cy="1386038"/>
                </a:xfrm>
              </p:grpSpPr>
              <p:sp>
                <p:nvSpPr>
                  <p:cNvPr id="649" name="等腰三角形 648">
                    <a:extLst>
                      <a:ext uri="{FF2B5EF4-FFF2-40B4-BE49-F238E27FC236}">
                        <a16:creationId xmlns:a16="http://schemas.microsoft.com/office/drawing/2014/main" id="{BE407D1D-EFF5-3C73-A607-093F7D76E5EA}"/>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0" name="等腰三角形 649">
                    <a:extLst>
                      <a:ext uri="{FF2B5EF4-FFF2-40B4-BE49-F238E27FC236}">
                        <a16:creationId xmlns:a16="http://schemas.microsoft.com/office/drawing/2014/main" id="{E20849AC-DA82-A08E-80FB-143CCE971CC8}"/>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51" name="等腰三角形 650">
                    <a:extLst>
                      <a:ext uri="{FF2B5EF4-FFF2-40B4-BE49-F238E27FC236}">
                        <a16:creationId xmlns:a16="http://schemas.microsoft.com/office/drawing/2014/main" id="{C3E58507-745E-82ED-995C-B68B51FCB06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45" name="群組 644">
                  <a:extLst>
                    <a:ext uri="{FF2B5EF4-FFF2-40B4-BE49-F238E27FC236}">
                      <a16:creationId xmlns:a16="http://schemas.microsoft.com/office/drawing/2014/main" id="{57C16F9B-75B2-78C7-B441-688F2611DA53}"/>
                    </a:ext>
                  </a:extLst>
                </p:cNvPr>
                <p:cNvGrpSpPr/>
                <p:nvPr/>
              </p:nvGrpSpPr>
              <p:grpSpPr>
                <a:xfrm>
                  <a:off x="9503293" y="4000656"/>
                  <a:ext cx="1960364" cy="1386038"/>
                  <a:chOff x="7542929" y="4000656"/>
                  <a:chExt cx="1960364" cy="1386038"/>
                </a:xfrm>
              </p:grpSpPr>
              <p:sp>
                <p:nvSpPr>
                  <p:cNvPr id="646" name="等腰三角形 645">
                    <a:extLst>
                      <a:ext uri="{FF2B5EF4-FFF2-40B4-BE49-F238E27FC236}">
                        <a16:creationId xmlns:a16="http://schemas.microsoft.com/office/drawing/2014/main" id="{ABF8D89E-37F8-C51F-220C-C908F04980A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47" name="等腰三角形 646">
                    <a:extLst>
                      <a:ext uri="{FF2B5EF4-FFF2-40B4-BE49-F238E27FC236}">
                        <a16:creationId xmlns:a16="http://schemas.microsoft.com/office/drawing/2014/main" id="{1E67FB3D-6A46-34A1-D950-FC26366A966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48" name="等腰三角形 647">
                    <a:extLst>
                      <a:ext uri="{FF2B5EF4-FFF2-40B4-BE49-F238E27FC236}">
                        <a16:creationId xmlns:a16="http://schemas.microsoft.com/office/drawing/2014/main" id="{E46F111F-9ED9-184F-5C4F-0821628C09F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nvGrpSpPr>
          <p:cNvPr id="680" name="群組 679">
            <a:extLst>
              <a:ext uri="{FF2B5EF4-FFF2-40B4-BE49-F238E27FC236}">
                <a16:creationId xmlns:a16="http://schemas.microsoft.com/office/drawing/2014/main" id="{560A2115-C885-93D3-8EC3-8211668ED850}"/>
              </a:ext>
            </a:extLst>
          </p:cNvPr>
          <p:cNvGrpSpPr/>
          <p:nvPr/>
        </p:nvGrpSpPr>
        <p:grpSpPr>
          <a:xfrm>
            <a:off x="9243447" y="4184373"/>
            <a:ext cx="1700516" cy="1202319"/>
            <a:chOff x="7542930" y="2658877"/>
            <a:chExt cx="3858124" cy="2727816"/>
          </a:xfrm>
        </p:grpSpPr>
        <p:grpSp>
          <p:nvGrpSpPr>
            <p:cNvPr id="681" name="群組 680">
              <a:extLst>
                <a:ext uri="{FF2B5EF4-FFF2-40B4-BE49-F238E27FC236}">
                  <a16:creationId xmlns:a16="http://schemas.microsoft.com/office/drawing/2014/main" id="{5944658E-6E0C-61E2-7CF9-2216E958A87F}"/>
                </a:ext>
              </a:extLst>
            </p:cNvPr>
            <p:cNvGrpSpPr/>
            <p:nvPr/>
          </p:nvGrpSpPr>
          <p:grpSpPr>
            <a:xfrm>
              <a:off x="7542930" y="4022786"/>
              <a:ext cx="1929062" cy="1363907"/>
              <a:chOff x="7542929" y="3200712"/>
              <a:chExt cx="3091775" cy="2185982"/>
            </a:xfrm>
          </p:grpSpPr>
          <p:grpSp>
            <p:nvGrpSpPr>
              <p:cNvPr id="762" name="群組 761">
                <a:extLst>
                  <a:ext uri="{FF2B5EF4-FFF2-40B4-BE49-F238E27FC236}">
                    <a16:creationId xmlns:a16="http://schemas.microsoft.com/office/drawing/2014/main" id="{F865FA4A-AB00-5F87-3694-0D3ADEC0FF5D}"/>
                  </a:ext>
                </a:extLst>
              </p:cNvPr>
              <p:cNvGrpSpPr/>
              <p:nvPr/>
            </p:nvGrpSpPr>
            <p:grpSpPr>
              <a:xfrm>
                <a:off x="7542929" y="4293704"/>
                <a:ext cx="1545887" cy="1092990"/>
                <a:chOff x="7542929" y="2614618"/>
                <a:chExt cx="3920728" cy="2772076"/>
              </a:xfrm>
            </p:grpSpPr>
            <p:grpSp>
              <p:nvGrpSpPr>
                <p:cNvPr id="789" name="群組 788">
                  <a:extLst>
                    <a:ext uri="{FF2B5EF4-FFF2-40B4-BE49-F238E27FC236}">
                      <a16:creationId xmlns:a16="http://schemas.microsoft.com/office/drawing/2014/main" id="{995A3347-7EA4-D738-E01C-94725C63279A}"/>
                    </a:ext>
                  </a:extLst>
                </p:cNvPr>
                <p:cNvGrpSpPr/>
                <p:nvPr/>
              </p:nvGrpSpPr>
              <p:grpSpPr>
                <a:xfrm>
                  <a:off x="7542929" y="4000656"/>
                  <a:ext cx="1960364" cy="1386038"/>
                  <a:chOff x="7542929" y="4000656"/>
                  <a:chExt cx="1960364" cy="1386038"/>
                </a:xfrm>
              </p:grpSpPr>
              <p:sp>
                <p:nvSpPr>
                  <p:cNvPr id="798" name="等腰三角形 797">
                    <a:extLst>
                      <a:ext uri="{FF2B5EF4-FFF2-40B4-BE49-F238E27FC236}">
                        <a16:creationId xmlns:a16="http://schemas.microsoft.com/office/drawing/2014/main" id="{6E2AEDB7-EF2C-FE15-F762-6E1C2318638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9" name="等腰三角形 798">
                    <a:extLst>
                      <a:ext uri="{FF2B5EF4-FFF2-40B4-BE49-F238E27FC236}">
                        <a16:creationId xmlns:a16="http://schemas.microsoft.com/office/drawing/2014/main" id="{E09744A8-4ABD-2CA5-347A-A7325D41E74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00" name="等腰三角形 799">
                    <a:extLst>
                      <a:ext uri="{FF2B5EF4-FFF2-40B4-BE49-F238E27FC236}">
                        <a16:creationId xmlns:a16="http://schemas.microsoft.com/office/drawing/2014/main" id="{EC55ABBF-B7F0-8AE8-C168-D77ABC36053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90" name="群組 789">
                  <a:extLst>
                    <a:ext uri="{FF2B5EF4-FFF2-40B4-BE49-F238E27FC236}">
                      <a16:creationId xmlns:a16="http://schemas.microsoft.com/office/drawing/2014/main" id="{D64618B3-BDAE-57EC-C67E-ADAC7F2B3E8C}"/>
                    </a:ext>
                  </a:extLst>
                </p:cNvPr>
                <p:cNvGrpSpPr/>
                <p:nvPr/>
              </p:nvGrpSpPr>
              <p:grpSpPr>
                <a:xfrm>
                  <a:off x="8872625" y="2614618"/>
                  <a:ext cx="1960364" cy="1386038"/>
                  <a:chOff x="7542929" y="4000656"/>
                  <a:chExt cx="1960364" cy="1386038"/>
                </a:xfrm>
              </p:grpSpPr>
              <p:sp>
                <p:nvSpPr>
                  <p:cNvPr id="795" name="等腰三角形 794">
                    <a:extLst>
                      <a:ext uri="{FF2B5EF4-FFF2-40B4-BE49-F238E27FC236}">
                        <a16:creationId xmlns:a16="http://schemas.microsoft.com/office/drawing/2014/main" id="{1EA8D0A7-D593-EDE8-8462-1BADE06A198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6" name="等腰三角形 795">
                    <a:extLst>
                      <a:ext uri="{FF2B5EF4-FFF2-40B4-BE49-F238E27FC236}">
                        <a16:creationId xmlns:a16="http://schemas.microsoft.com/office/drawing/2014/main" id="{7321CE8D-1EDE-1F2A-7D9D-372F0977933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7" name="等腰三角形 796">
                    <a:extLst>
                      <a:ext uri="{FF2B5EF4-FFF2-40B4-BE49-F238E27FC236}">
                        <a16:creationId xmlns:a16="http://schemas.microsoft.com/office/drawing/2014/main" id="{CD6167EA-DBE8-9B61-9B8E-853335EA87C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91" name="群組 790">
                  <a:extLst>
                    <a:ext uri="{FF2B5EF4-FFF2-40B4-BE49-F238E27FC236}">
                      <a16:creationId xmlns:a16="http://schemas.microsoft.com/office/drawing/2014/main" id="{A6EA61EA-D540-845E-8C28-622567CE0451}"/>
                    </a:ext>
                  </a:extLst>
                </p:cNvPr>
                <p:cNvGrpSpPr/>
                <p:nvPr/>
              </p:nvGrpSpPr>
              <p:grpSpPr>
                <a:xfrm>
                  <a:off x="9503293" y="4000656"/>
                  <a:ext cx="1960364" cy="1386038"/>
                  <a:chOff x="7542929" y="4000656"/>
                  <a:chExt cx="1960364" cy="1386038"/>
                </a:xfrm>
              </p:grpSpPr>
              <p:sp>
                <p:nvSpPr>
                  <p:cNvPr id="792" name="等腰三角形 791">
                    <a:extLst>
                      <a:ext uri="{FF2B5EF4-FFF2-40B4-BE49-F238E27FC236}">
                        <a16:creationId xmlns:a16="http://schemas.microsoft.com/office/drawing/2014/main" id="{3F0A0F44-9554-78A0-0430-5EEBB5B3FC5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3" name="等腰三角形 792">
                    <a:extLst>
                      <a:ext uri="{FF2B5EF4-FFF2-40B4-BE49-F238E27FC236}">
                        <a16:creationId xmlns:a16="http://schemas.microsoft.com/office/drawing/2014/main" id="{1B140E8F-BAC3-0A9B-A66A-6E28B1B752D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94" name="等腰三角形 793">
                    <a:extLst>
                      <a:ext uri="{FF2B5EF4-FFF2-40B4-BE49-F238E27FC236}">
                        <a16:creationId xmlns:a16="http://schemas.microsoft.com/office/drawing/2014/main" id="{EA965FF4-E13D-376E-10B6-DF22354128D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63" name="群組 762">
                <a:extLst>
                  <a:ext uri="{FF2B5EF4-FFF2-40B4-BE49-F238E27FC236}">
                    <a16:creationId xmlns:a16="http://schemas.microsoft.com/office/drawing/2014/main" id="{7256082C-15BE-247D-4F2E-F35832B06C1C}"/>
                  </a:ext>
                </a:extLst>
              </p:cNvPr>
              <p:cNvGrpSpPr/>
              <p:nvPr/>
            </p:nvGrpSpPr>
            <p:grpSpPr>
              <a:xfrm>
                <a:off x="8591489" y="3200712"/>
                <a:ext cx="1545887" cy="1092990"/>
                <a:chOff x="7542929" y="2614618"/>
                <a:chExt cx="3920728" cy="2772076"/>
              </a:xfrm>
            </p:grpSpPr>
            <p:grpSp>
              <p:nvGrpSpPr>
                <p:cNvPr id="777" name="群組 776">
                  <a:extLst>
                    <a:ext uri="{FF2B5EF4-FFF2-40B4-BE49-F238E27FC236}">
                      <a16:creationId xmlns:a16="http://schemas.microsoft.com/office/drawing/2014/main" id="{EF7CD0C6-B342-C12A-0EA4-D28D3D060B8D}"/>
                    </a:ext>
                  </a:extLst>
                </p:cNvPr>
                <p:cNvGrpSpPr/>
                <p:nvPr/>
              </p:nvGrpSpPr>
              <p:grpSpPr>
                <a:xfrm>
                  <a:off x="7542929" y="4000656"/>
                  <a:ext cx="1960364" cy="1386038"/>
                  <a:chOff x="7542929" y="4000656"/>
                  <a:chExt cx="1960364" cy="1386038"/>
                </a:xfrm>
              </p:grpSpPr>
              <p:sp>
                <p:nvSpPr>
                  <p:cNvPr id="786" name="等腰三角形 785">
                    <a:extLst>
                      <a:ext uri="{FF2B5EF4-FFF2-40B4-BE49-F238E27FC236}">
                        <a16:creationId xmlns:a16="http://schemas.microsoft.com/office/drawing/2014/main" id="{C37F8FDE-5ED6-BEC1-D29D-866FE93463E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7" name="等腰三角形 786">
                    <a:extLst>
                      <a:ext uri="{FF2B5EF4-FFF2-40B4-BE49-F238E27FC236}">
                        <a16:creationId xmlns:a16="http://schemas.microsoft.com/office/drawing/2014/main" id="{B410A708-8FAE-F3BB-5665-22E8C98DA0C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8" name="等腰三角形 787">
                    <a:extLst>
                      <a:ext uri="{FF2B5EF4-FFF2-40B4-BE49-F238E27FC236}">
                        <a16:creationId xmlns:a16="http://schemas.microsoft.com/office/drawing/2014/main" id="{C3DBA163-0A9C-570A-580B-74965887CD4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78" name="群組 777">
                  <a:extLst>
                    <a:ext uri="{FF2B5EF4-FFF2-40B4-BE49-F238E27FC236}">
                      <a16:creationId xmlns:a16="http://schemas.microsoft.com/office/drawing/2014/main" id="{C0FEFD53-C406-A0D0-CD1E-2F8D4C3B0E17}"/>
                    </a:ext>
                  </a:extLst>
                </p:cNvPr>
                <p:cNvGrpSpPr/>
                <p:nvPr/>
              </p:nvGrpSpPr>
              <p:grpSpPr>
                <a:xfrm>
                  <a:off x="8872625" y="2614618"/>
                  <a:ext cx="1960364" cy="1386038"/>
                  <a:chOff x="7542929" y="4000656"/>
                  <a:chExt cx="1960364" cy="1386038"/>
                </a:xfrm>
              </p:grpSpPr>
              <p:sp>
                <p:nvSpPr>
                  <p:cNvPr id="783" name="等腰三角形 782">
                    <a:extLst>
                      <a:ext uri="{FF2B5EF4-FFF2-40B4-BE49-F238E27FC236}">
                        <a16:creationId xmlns:a16="http://schemas.microsoft.com/office/drawing/2014/main" id="{6C62CD83-25F6-38BA-DEDE-A6DA8E5A622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4" name="等腰三角形 783">
                    <a:extLst>
                      <a:ext uri="{FF2B5EF4-FFF2-40B4-BE49-F238E27FC236}">
                        <a16:creationId xmlns:a16="http://schemas.microsoft.com/office/drawing/2014/main" id="{88DCED07-9D5D-4686-6CE8-4DA3A604043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5" name="等腰三角形 784">
                    <a:extLst>
                      <a:ext uri="{FF2B5EF4-FFF2-40B4-BE49-F238E27FC236}">
                        <a16:creationId xmlns:a16="http://schemas.microsoft.com/office/drawing/2014/main" id="{3810554C-154D-B87F-ADC7-EFF2E22534A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79" name="群組 778">
                  <a:extLst>
                    <a:ext uri="{FF2B5EF4-FFF2-40B4-BE49-F238E27FC236}">
                      <a16:creationId xmlns:a16="http://schemas.microsoft.com/office/drawing/2014/main" id="{62577E3C-1E6C-7DB8-88BE-B35989668EF4}"/>
                    </a:ext>
                  </a:extLst>
                </p:cNvPr>
                <p:cNvGrpSpPr/>
                <p:nvPr/>
              </p:nvGrpSpPr>
              <p:grpSpPr>
                <a:xfrm>
                  <a:off x="9503293" y="4000656"/>
                  <a:ext cx="1960364" cy="1386038"/>
                  <a:chOff x="7542929" y="4000656"/>
                  <a:chExt cx="1960364" cy="1386038"/>
                </a:xfrm>
              </p:grpSpPr>
              <p:sp>
                <p:nvSpPr>
                  <p:cNvPr id="780" name="等腰三角形 779">
                    <a:extLst>
                      <a:ext uri="{FF2B5EF4-FFF2-40B4-BE49-F238E27FC236}">
                        <a16:creationId xmlns:a16="http://schemas.microsoft.com/office/drawing/2014/main" id="{E14E60D5-FC25-5DFF-6F48-1CC833CE70D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1" name="等腰三角形 780">
                    <a:extLst>
                      <a:ext uri="{FF2B5EF4-FFF2-40B4-BE49-F238E27FC236}">
                        <a16:creationId xmlns:a16="http://schemas.microsoft.com/office/drawing/2014/main" id="{432248A2-AD74-1CE3-2A0E-B6D859D133C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82" name="等腰三角形 781">
                    <a:extLst>
                      <a:ext uri="{FF2B5EF4-FFF2-40B4-BE49-F238E27FC236}">
                        <a16:creationId xmlns:a16="http://schemas.microsoft.com/office/drawing/2014/main" id="{9DA13544-42B2-2841-DDD6-7B1C7679E8A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64" name="群組 763">
                <a:extLst>
                  <a:ext uri="{FF2B5EF4-FFF2-40B4-BE49-F238E27FC236}">
                    <a16:creationId xmlns:a16="http://schemas.microsoft.com/office/drawing/2014/main" id="{6996231F-C39D-5257-A3D0-11F736F170CB}"/>
                  </a:ext>
                </a:extLst>
              </p:cNvPr>
              <p:cNvGrpSpPr/>
              <p:nvPr/>
            </p:nvGrpSpPr>
            <p:grpSpPr>
              <a:xfrm>
                <a:off x="9088817" y="4293704"/>
                <a:ext cx="1545887" cy="1092990"/>
                <a:chOff x="7542929" y="2614618"/>
                <a:chExt cx="3920728" cy="2772076"/>
              </a:xfrm>
            </p:grpSpPr>
            <p:grpSp>
              <p:nvGrpSpPr>
                <p:cNvPr id="765" name="群組 764">
                  <a:extLst>
                    <a:ext uri="{FF2B5EF4-FFF2-40B4-BE49-F238E27FC236}">
                      <a16:creationId xmlns:a16="http://schemas.microsoft.com/office/drawing/2014/main" id="{00B3576E-34A7-B02E-42E2-C4F33541E631}"/>
                    </a:ext>
                  </a:extLst>
                </p:cNvPr>
                <p:cNvGrpSpPr/>
                <p:nvPr/>
              </p:nvGrpSpPr>
              <p:grpSpPr>
                <a:xfrm>
                  <a:off x="7542929" y="4000656"/>
                  <a:ext cx="1960364" cy="1386038"/>
                  <a:chOff x="7542929" y="4000656"/>
                  <a:chExt cx="1960364" cy="1386038"/>
                </a:xfrm>
              </p:grpSpPr>
              <p:sp>
                <p:nvSpPr>
                  <p:cNvPr id="774" name="等腰三角形 773">
                    <a:extLst>
                      <a:ext uri="{FF2B5EF4-FFF2-40B4-BE49-F238E27FC236}">
                        <a16:creationId xmlns:a16="http://schemas.microsoft.com/office/drawing/2014/main" id="{25391CA6-B3C8-7B96-5255-E7310674114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5" name="等腰三角形 774">
                    <a:extLst>
                      <a:ext uri="{FF2B5EF4-FFF2-40B4-BE49-F238E27FC236}">
                        <a16:creationId xmlns:a16="http://schemas.microsoft.com/office/drawing/2014/main" id="{3BF0CC3D-70B9-A5B5-C965-EF1A5F0AF8E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6" name="等腰三角形 775">
                    <a:extLst>
                      <a:ext uri="{FF2B5EF4-FFF2-40B4-BE49-F238E27FC236}">
                        <a16:creationId xmlns:a16="http://schemas.microsoft.com/office/drawing/2014/main" id="{ECE7BA4F-6E25-69C9-CF0C-1C3477AAA9B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66" name="群組 765">
                  <a:extLst>
                    <a:ext uri="{FF2B5EF4-FFF2-40B4-BE49-F238E27FC236}">
                      <a16:creationId xmlns:a16="http://schemas.microsoft.com/office/drawing/2014/main" id="{436EE0D6-AAFF-CEAE-7633-9B9CD019DDFE}"/>
                    </a:ext>
                  </a:extLst>
                </p:cNvPr>
                <p:cNvGrpSpPr/>
                <p:nvPr/>
              </p:nvGrpSpPr>
              <p:grpSpPr>
                <a:xfrm>
                  <a:off x="8872625" y="2614618"/>
                  <a:ext cx="1960364" cy="1386038"/>
                  <a:chOff x="7542929" y="4000656"/>
                  <a:chExt cx="1960364" cy="1386038"/>
                </a:xfrm>
              </p:grpSpPr>
              <p:sp>
                <p:nvSpPr>
                  <p:cNvPr id="771" name="等腰三角形 770">
                    <a:extLst>
                      <a:ext uri="{FF2B5EF4-FFF2-40B4-BE49-F238E27FC236}">
                        <a16:creationId xmlns:a16="http://schemas.microsoft.com/office/drawing/2014/main" id="{C6F6E2AA-A1A3-CB25-3390-2211ED32250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2" name="等腰三角形 771">
                    <a:extLst>
                      <a:ext uri="{FF2B5EF4-FFF2-40B4-BE49-F238E27FC236}">
                        <a16:creationId xmlns:a16="http://schemas.microsoft.com/office/drawing/2014/main" id="{C1C6EE3F-3F7F-8C20-F192-59F35CCFA75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3" name="等腰三角形 772">
                    <a:extLst>
                      <a:ext uri="{FF2B5EF4-FFF2-40B4-BE49-F238E27FC236}">
                        <a16:creationId xmlns:a16="http://schemas.microsoft.com/office/drawing/2014/main" id="{4225D7AF-3ADF-9B41-9963-766468038B4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67" name="群組 766">
                  <a:extLst>
                    <a:ext uri="{FF2B5EF4-FFF2-40B4-BE49-F238E27FC236}">
                      <a16:creationId xmlns:a16="http://schemas.microsoft.com/office/drawing/2014/main" id="{D63969CD-865C-2175-CFA3-083E862856B3}"/>
                    </a:ext>
                  </a:extLst>
                </p:cNvPr>
                <p:cNvGrpSpPr/>
                <p:nvPr/>
              </p:nvGrpSpPr>
              <p:grpSpPr>
                <a:xfrm>
                  <a:off x="9503293" y="4000656"/>
                  <a:ext cx="1960364" cy="1386038"/>
                  <a:chOff x="7542929" y="4000656"/>
                  <a:chExt cx="1960364" cy="1386038"/>
                </a:xfrm>
              </p:grpSpPr>
              <p:sp>
                <p:nvSpPr>
                  <p:cNvPr id="768" name="等腰三角形 767">
                    <a:extLst>
                      <a:ext uri="{FF2B5EF4-FFF2-40B4-BE49-F238E27FC236}">
                        <a16:creationId xmlns:a16="http://schemas.microsoft.com/office/drawing/2014/main" id="{A33BFB5C-8B93-8C88-04E5-E5C720E905C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9" name="等腰三角形 768">
                    <a:extLst>
                      <a:ext uri="{FF2B5EF4-FFF2-40B4-BE49-F238E27FC236}">
                        <a16:creationId xmlns:a16="http://schemas.microsoft.com/office/drawing/2014/main" id="{CF9C041C-733F-C86D-DA66-9BEF1DC2502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70" name="等腰三角形 769">
                    <a:extLst>
                      <a:ext uri="{FF2B5EF4-FFF2-40B4-BE49-F238E27FC236}">
                        <a16:creationId xmlns:a16="http://schemas.microsoft.com/office/drawing/2014/main" id="{0E2AA828-3D91-42BE-5CD5-11A40E4AC69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682" name="群組 681">
              <a:extLst>
                <a:ext uri="{FF2B5EF4-FFF2-40B4-BE49-F238E27FC236}">
                  <a16:creationId xmlns:a16="http://schemas.microsoft.com/office/drawing/2014/main" id="{0E6160D4-CD3D-2C55-3843-707757724673}"/>
                </a:ext>
              </a:extLst>
            </p:cNvPr>
            <p:cNvGrpSpPr/>
            <p:nvPr/>
          </p:nvGrpSpPr>
          <p:grpSpPr>
            <a:xfrm>
              <a:off x="8851396" y="2658877"/>
              <a:ext cx="1929062" cy="1363907"/>
              <a:chOff x="7542929" y="3200712"/>
              <a:chExt cx="3091775" cy="2185982"/>
            </a:xfrm>
          </p:grpSpPr>
          <p:grpSp>
            <p:nvGrpSpPr>
              <p:cNvPr id="723" name="群組 722">
                <a:extLst>
                  <a:ext uri="{FF2B5EF4-FFF2-40B4-BE49-F238E27FC236}">
                    <a16:creationId xmlns:a16="http://schemas.microsoft.com/office/drawing/2014/main" id="{84F20BFA-5DEE-0F67-4EAD-756D6B7A5FCA}"/>
                  </a:ext>
                </a:extLst>
              </p:cNvPr>
              <p:cNvGrpSpPr/>
              <p:nvPr/>
            </p:nvGrpSpPr>
            <p:grpSpPr>
              <a:xfrm>
                <a:off x="7542929" y="4293704"/>
                <a:ext cx="1545887" cy="1092990"/>
                <a:chOff x="7542929" y="2614618"/>
                <a:chExt cx="3920728" cy="2772076"/>
              </a:xfrm>
            </p:grpSpPr>
            <p:grpSp>
              <p:nvGrpSpPr>
                <p:cNvPr id="750" name="群組 749">
                  <a:extLst>
                    <a:ext uri="{FF2B5EF4-FFF2-40B4-BE49-F238E27FC236}">
                      <a16:creationId xmlns:a16="http://schemas.microsoft.com/office/drawing/2014/main" id="{96F03ACE-4BE9-DF62-1A88-0B4D59F11A57}"/>
                    </a:ext>
                  </a:extLst>
                </p:cNvPr>
                <p:cNvGrpSpPr/>
                <p:nvPr/>
              </p:nvGrpSpPr>
              <p:grpSpPr>
                <a:xfrm>
                  <a:off x="7542929" y="4000656"/>
                  <a:ext cx="1960364" cy="1386038"/>
                  <a:chOff x="7542929" y="4000656"/>
                  <a:chExt cx="1960364" cy="1386038"/>
                </a:xfrm>
              </p:grpSpPr>
              <p:sp>
                <p:nvSpPr>
                  <p:cNvPr id="759" name="等腰三角形 758">
                    <a:extLst>
                      <a:ext uri="{FF2B5EF4-FFF2-40B4-BE49-F238E27FC236}">
                        <a16:creationId xmlns:a16="http://schemas.microsoft.com/office/drawing/2014/main" id="{73FCDB75-9C6D-3463-4F46-4560409CD78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0" name="等腰三角形 759">
                    <a:extLst>
                      <a:ext uri="{FF2B5EF4-FFF2-40B4-BE49-F238E27FC236}">
                        <a16:creationId xmlns:a16="http://schemas.microsoft.com/office/drawing/2014/main" id="{F6A6502C-854E-8C6A-FBD2-1C7C2108266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61" name="等腰三角形 760">
                    <a:extLst>
                      <a:ext uri="{FF2B5EF4-FFF2-40B4-BE49-F238E27FC236}">
                        <a16:creationId xmlns:a16="http://schemas.microsoft.com/office/drawing/2014/main" id="{6EB47615-DE3F-3176-DA89-797B73AA8E5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51" name="群組 750">
                  <a:extLst>
                    <a:ext uri="{FF2B5EF4-FFF2-40B4-BE49-F238E27FC236}">
                      <a16:creationId xmlns:a16="http://schemas.microsoft.com/office/drawing/2014/main" id="{D743B84E-6E91-180A-6A43-5D7CCC913880}"/>
                    </a:ext>
                  </a:extLst>
                </p:cNvPr>
                <p:cNvGrpSpPr/>
                <p:nvPr/>
              </p:nvGrpSpPr>
              <p:grpSpPr>
                <a:xfrm>
                  <a:off x="8872625" y="2614618"/>
                  <a:ext cx="1960364" cy="1386038"/>
                  <a:chOff x="7542929" y="4000656"/>
                  <a:chExt cx="1960364" cy="1386038"/>
                </a:xfrm>
              </p:grpSpPr>
              <p:sp>
                <p:nvSpPr>
                  <p:cNvPr id="756" name="等腰三角形 755">
                    <a:extLst>
                      <a:ext uri="{FF2B5EF4-FFF2-40B4-BE49-F238E27FC236}">
                        <a16:creationId xmlns:a16="http://schemas.microsoft.com/office/drawing/2014/main" id="{03F5EB5E-D5F7-67FA-0D2D-2475E4D6306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57" name="等腰三角形 756">
                    <a:extLst>
                      <a:ext uri="{FF2B5EF4-FFF2-40B4-BE49-F238E27FC236}">
                        <a16:creationId xmlns:a16="http://schemas.microsoft.com/office/drawing/2014/main" id="{B7AB15AB-0802-8244-5E56-D7F55BC6ECB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58" name="等腰三角形 757">
                    <a:extLst>
                      <a:ext uri="{FF2B5EF4-FFF2-40B4-BE49-F238E27FC236}">
                        <a16:creationId xmlns:a16="http://schemas.microsoft.com/office/drawing/2014/main" id="{638D8454-E5A4-29B9-E6EC-E02B915C07C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52" name="群組 751">
                  <a:extLst>
                    <a:ext uri="{FF2B5EF4-FFF2-40B4-BE49-F238E27FC236}">
                      <a16:creationId xmlns:a16="http://schemas.microsoft.com/office/drawing/2014/main" id="{8602048B-86D9-14C7-D9E3-B52D1380B120}"/>
                    </a:ext>
                  </a:extLst>
                </p:cNvPr>
                <p:cNvGrpSpPr/>
                <p:nvPr/>
              </p:nvGrpSpPr>
              <p:grpSpPr>
                <a:xfrm>
                  <a:off x="9503293" y="4000656"/>
                  <a:ext cx="1960364" cy="1386038"/>
                  <a:chOff x="7542929" y="4000656"/>
                  <a:chExt cx="1960364" cy="1386038"/>
                </a:xfrm>
              </p:grpSpPr>
              <p:sp>
                <p:nvSpPr>
                  <p:cNvPr id="753" name="等腰三角形 752">
                    <a:extLst>
                      <a:ext uri="{FF2B5EF4-FFF2-40B4-BE49-F238E27FC236}">
                        <a16:creationId xmlns:a16="http://schemas.microsoft.com/office/drawing/2014/main" id="{60D9259B-C8CF-E804-958B-FD96ED95E07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54" name="等腰三角形 753">
                    <a:extLst>
                      <a:ext uri="{FF2B5EF4-FFF2-40B4-BE49-F238E27FC236}">
                        <a16:creationId xmlns:a16="http://schemas.microsoft.com/office/drawing/2014/main" id="{0029C3AE-F8F8-E7A6-C98F-433692ECC4F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55" name="等腰三角形 754">
                    <a:extLst>
                      <a:ext uri="{FF2B5EF4-FFF2-40B4-BE49-F238E27FC236}">
                        <a16:creationId xmlns:a16="http://schemas.microsoft.com/office/drawing/2014/main" id="{B8EE59EA-FCF5-7F9D-6FEC-89CE56893C2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24" name="群組 723">
                <a:extLst>
                  <a:ext uri="{FF2B5EF4-FFF2-40B4-BE49-F238E27FC236}">
                    <a16:creationId xmlns:a16="http://schemas.microsoft.com/office/drawing/2014/main" id="{E4A2924D-7192-4DD5-6BAA-4480AC4E2A06}"/>
                  </a:ext>
                </a:extLst>
              </p:cNvPr>
              <p:cNvGrpSpPr/>
              <p:nvPr/>
            </p:nvGrpSpPr>
            <p:grpSpPr>
              <a:xfrm>
                <a:off x="8591489" y="3200712"/>
                <a:ext cx="1545887" cy="1092990"/>
                <a:chOff x="7542929" y="2614618"/>
                <a:chExt cx="3920728" cy="2772076"/>
              </a:xfrm>
            </p:grpSpPr>
            <p:grpSp>
              <p:nvGrpSpPr>
                <p:cNvPr id="738" name="群組 737">
                  <a:extLst>
                    <a:ext uri="{FF2B5EF4-FFF2-40B4-BE49-F238E27FC236}">
                      <a16:creationId xmlns:a16="http://schemas.microsoft.com/office/drawing/2014/main" id="{67A81E4D-533E-DBC5-F8CF-0F7FEBA83CA4}"/>
                    </a:ext>
                  </a:extLst>
                </p:cNvPr>
                <p:cNvGrpSpPr/>
                <p:nvPr/>
              </p:nvGrpSpPr>
              <p:grpSpPr>
                <a:xfrm>
                  <a:off x="7542929" y="4000656"/>
                  <a:ext cx="1960364" cy="1386038"/>
                  <a:chOff x="7542929" y="4000656"/>
                  <a:chExt cx="1960364" cy="1386038"/>
                </a:xfrm>
              </p:grpSpPr>
              <p:sp>
                <p:nvSpPr>
                  <p:cNvPr id="747" name="等腰三角形 746">
                    <a:extLst>
                      <a:ext uri="{FF2B5EF4-FFF2-40B4-BE49-F238E27FC236}">
                        <a16:creationId xmlns:a16="http://schemas.microsoft.com/office/drawing/2014/main" id="{BFCE0F80-DB52-EE2C-53EA-96FAA81D9C06}"/>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8" name="等腰三角形 747">
                    <a:extLst>
                      <a:ext uri="{FF2B5EF4-FFF2-40B4-BE49-F238E27FC236}">
                        <a16:creationId xmlns:a16="http://schemas.microsoft.com/office/drawing/2014/main" id="{49B8BD86-4181-9163-DDA6-DAFD1F796B3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9" name="等腰三角形 748">
                    <a:extLst>
                      <a:ext uri="{FF2B5EF4-FFF2-40B4-BE49-F238E27FC236}">
                        <a16:creationId xmlns:a16="http://schemas.microsoft.com/office/drawing/2014/main" id="{485808E3-21D3-5150-6EC8-4EF290548B6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39" name="群組 738">
                  <a:extLst>
                    <a:ext uri="{FF2B5EF4-FFF2-40B4-BE49-F238E27FC236}">
                      <a16:creationId xmlns:a16="http://schemas.microsoft.com/office/drawing/2014/main" id="{25269AB1-52E3-37B0-667E-9118CE338EBC}"/>
                    </a:ext>
                  </a:extLst>
                </p:cNvPr>
                <p:cNvGrpSpPr/>
                <p:nvPr/>
              </p:nvGrpSpPr>
              <p:grpSpPr>
                <a:xfrm>
                  <a:off x="8872625" y="2614618"/>
                  <a:ext cx="1960364" cy="1386038"/>
                  <a:chOff x="7542929" y="4000656"/>
                  <a:chExt cx="1960364" cy="1386038"/>
                </a:xfrm>
              </p:grpSpPr>
              <p:sp>
                <p:nvSpPr>
                  <p:cNvPr id="744" name="等腰三角形 743">
                    <a:extLst>
                      <a:ext uri="{FF2B5EF4-FFF2-40B4-BE49-F238E27FC236}">
                        <a16:creationId xmlns:a16="http://schemas.microsoft.com/office/drawing/2014/main" id="{15B5F422-80C2-8674-308B-BD2B66D864F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5" name="等腰三角形 744">
                    <a:extLst>
                      <a:ext uri="{FF2B5EF4-FFF2-40B4-BE49-F238E27FC236}">
                        <a16:creationId xmlns:a16="http://schemas.microsoft.com/office/drawing/2014/main" id="{8DE9228F-1102-833B-06CF-3533628BBA5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6" name="等腰三角形 745">
                    <a:extLst>
                      <a:ext uri="{FF2B5EF4-FFF2-40B4-BE49-F238E27FC236}">
                        <a16:creationId xmlns:a16="http://schemas.microsoft.com/office/drawing/2014/main" id="{2D107F83-4900-3D73-D24D-108F661EEBA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40" name="群組 739">
                  <a:extLst>
                    <a:ext uri="{FF2B5EF4-FFF2-40B4-BE49-F238E27FC236}">
                      <a16:creationId xmlns:a16="http://schemas.microsoft.com/office/drawing/2014/main" id="{3FA5185C-D1F8-3782-3698-D8CBE4B45E8C}"/>
                    </a:ext>
                  </a:extLst>
                </p:cNvPr>
                <p:cNvGrpSpPr/>
                <p:nvPr/>
              </p:nvGrpSpPr>
              <p:grpSpPr>
                <a:xfrm>
                  <a:off x="9503293" y="4000656"/>
                  <a:ext cx="1960364" cy="1386038"/>
                  <a:chOff x="7542929" y="4000656"/>
                  <a:chExt cx="1960364" cy="1386038"/>
                </a:xfrm>
              </p:grpSpPr>
              <p:sp>
                <p:nvSpPr>
                  <p:cNvPr id="741" name="等腰三角形 740">
                    <a:extLst>
                      <a:ext uri="{FF2B5EF4-FFF2-40B4-BE49-F238E27FC236}">
                        <a16:creationId xmlns:a16="http://schemas.microsoft.com/office/drawing/2014/main" id="{5E65C4C3-957B-62B9-2C9C-19E61DDBE78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2" name="等腰三角形 741">
                    <a:extLst>
                      <a:ext uri="{FF2B5EF4-FFF2-40B4-BE49-F238E27FC236}">
                        <a16:creationId xmlns:a16="http://schemas.microsoft.com/office/drawing/2014/main" id="{EDAE62C9-F606-4F36-D255-B0DB8D59377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43" name="等腰三角形 742">
                    <a:extLst>
                      <a:ext uri="{FF2B5EF4-FFF2-40B4-BE49-F238E27FC236}">
                        <a16:creationId xmlns:a16="http://schemas.microsoft.com/office/drawing/2014/main" id="{584248E0-711B-6E34-85E4-BD1E235AAD3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725" name="群組 724">
                <a:extLst>
                  <a:ext uri="{FF2B5EF4-FFF2-40B4-BE49-F238E27FC236}">
                    <a16:creationId xmlns:a16="http://schemas.microsoft.com/office/drawing/2014/main" id="{7D1A2EFC-21B4-1072-4091-E3EE45CAED56}"/>
                  </a:ext>
                </a:extLst>
              </p:cNvPr>
              <p:cNvGrpSpPr/>
              <p:nvPr/>
            </p:nvGrpSpPr>
            <p:grpSpPr>
              <a:xfrm>
                <a:off x="9088817" y="4293704"/>
                <a:ext cx="1545887" cy="1092990"/>
                <a:chOff x="7542929" y="2614618"/>
                <a:chExt cx="3920728" cy="2772076"/>
              </a:xfrm>
            </p:grpSpPr>
            <p:grpSp>
              <p:nvGrpSpPr>
                <p:cNvPr id="726" name="群組 725">
                  <a:extLst>
                    <a:ext uri="{FF2B5EF4-FFF2-40B4-BE49-F238E27FC236}">
                      <a16:creationId xmlns:a16="http://schemas.microsoft.com/office/drawing/2014/main" id="{AA4B0ED2-50BE-9E7D-0DAF-40D6C647805C}"/>
                    </a:ext>
                  </a:extLst>
                </p:cNvPr>
                <p:cNvGrpSpPr/>
                <p:nvPr/>
              </p:nvGrpSpPr>
              <p:grpSpPr>
                <a:xfrm>
                  <a:off x="7542929" y="4000656"/>
                  <a:ext cx="1960364" cy="1386038"/>
                  <a:chOff x="7542929" y="4000656"/>
                  <a:chExt cx="1960364" cy="1386038"/>
                </a:xfrm>
              </p:grpSpPr>
              <p:sp>
                <p:nvSpPr>
                  <p:cNvPr id="735" name="等腰三角形 734">
                    <a:extLst>
                      <a:ext uri="{FF2B5EF4-FFF2-40B4-BE49-F238E27FC236}">
                        <a16:creationId xmlns:a16="http://schemas.microsoft.com/office/drawing/2014/main" id="{BA272529-81C4-48D8-9FF6-0C8395E3141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6" name="等腰三角形 735">
                    <a:extLst>
                      <a:ext uri="{FF2B5EF4-FFF2-40B4-BE49-F238E27FC236}">
                        <a16:creationId xmlns:a16="http://schemas.microsoft.com/office/drawing/2014/main" id="{8D4361E8-EE64-6305-F9A7-15F676A1607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7" name="等腰三角形 736">
                    <a:extLst>
                      <a:ext uri="{FF2B5EF4-FFF2-40B4-BE49-F238E27FC236}">
                        <a16:creationId xmlns:a16="http://schemas.microsoft.com/office/drawing/2014/main" id="{EF07EDB1-1F94-2EBE-E290-EF8D7C1003B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27" name="群組 726">
                  <a:extLst>
                    <a:ext uri="{FF2B5EF4-FFF2-40B4-BE49-F238E27FC236}">
                      <a16:creationId xmlns:a16="http://schemas.microsoft.com/office/drawing/2014/main" id="{948CB4A0-20A4-A902-525C-691288645052}"/>
                    </a:ext>
                  </a:extLst>
                </p:cNvPr>
                <p:cNvGrpSpPr/>
                <p:nvPr/>
              </p:nvGrpSpPr>
              <p:grpSpPr>
                <a:xfrm>
                  <a:off x="8872625" y="2614618"/>
                  <a:ext cx="1960364" cy="1386038"/>
                  <a:chOff x="7542929" y="4000656"/>
                  <a:chExt cx="1960364" cy="1386038"/>
                </a:xfrm>
              </p:grpSpPr>
              <p:sp>
                <p:nvSpPr>
                  <p:cNvPr id="732" name="等腰三角形 731">
                    <a:extLst>
                      <a:ext uri="{FF2B5EF4-FFF2-40B4-BE49-F238E27FC236}">
                        <a16:creationId xmlns:a16="http://schemas.microsoft.com/office/drawing/2014/main" id="{D0CC1621-3726-DCCE-DD47-3BA1E035515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3" name="等腰三角形 732">
                    <a:extLst>
                      <a:ext uri="{FF2B5EF4-FFF2-40B4-BE49-F238E27FC236}">
                        <a16:creationId xmlns:a16="http://schemas.microsoft.com/office/drawing/2014/main" id="{AC52D2BD-5A4F-8153-FD17-243D8DFCC9C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4" name="等腰三角形 733">
                    <a:extLst>
                      <a:ext uri="{FF2B5EF4-FFF2-40B4-BE49-F238E27FC236}">
                        <a16:creationId xmlns:a16="http://schemas.microsoft.com/office/drawing/2014/main" id="{6BDCD62B-3C1A-3AE5-1A96-2E6DC8D60E7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28" name="群組 727">
                  <a:extLst>
                    <a:ext uri="{FF2B5EF4-FFF2-40B4-BE49-F238E27FC236}">
                      <a16:creationId xmlns:a16="http://schemas.microsoft.com/office/drawing/2014/main" id="{22E49D5F-2BBD-2F91-DBAF-EF97F82F5397}"/>
                    </a:ext>
                  </a:extLst>
                </p:cNvPr>
                <p:cNvGrpSpPr/>
                <p:nvPr/>
              </p:nvGrpSpPr>
              <p:grpSpPr>
                <a:xfrm>
                  <a:off x="9503293" y="4000656"/>
                  <a:ext cx="1960364" cy="1386038"/>
                  <a:chOff x="7542929" y="4000656"/>
                  <a:chExt cx="1960364" cy="1386038"/>
                </a:xfrm>
              </p:grpSpPr>
              <p:sp>
                <p:nvSpPr>
                  <p:cNvPr id="729" name="等腰三角形 728">
                    <a:extLst>
                      <a:ext uri="{FF2B5EF4-FFF2-40B4-BE49-F238E27FC236}">
                        <a16:creationId xmlns:a16="http://schemas.microsoft.com/office/drawing/2014/main" id="{CC5455B1-47E3-B97B-C9C9-F22D842CAEC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0" name="等腰三角形 729">
                    <a:extLst>
                      <a:ext uri="{FF2B5EF4-FFF2-40B4-BE49-F238E27FC236}">
                        <a16:creationId xmlns:a16="http://schemas.microsoft.com/office/drawing/2014/main" id="{75F206A6-4F45-0621-CFD6-06EF37E2151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31" name="等腰三角形 730">
                    <a:extLst>
                      <a:ext uri="{FF2B5EF4-FFF2-40B4-BE49-F238E27FC236}">
                        <a16:creationId xmlns:a16="http://schemas.microsoft.com/office/drawing/2014/main" id="{9AD5C16E-57B2-01F4-C30D-6D3F9B773128}"/>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683" name="群組 682">
              <a:extLst>
                <a:ext uri="{FF2B5EF4-FFF2-40B4-BE49-F238E27FC236}">
                  <a16:creationId xmlns:a16="http://schemas.microsoft.com/office/drawing/2014/main" id="{4F76C096-C614-1F5E-950F-3C680C0489BA}"/>
                </a:ext>
              </a:extLst>
            </p:cNvPr>
            <p:cNvGrpSpPr/>
            <p:nvPr/>
          </p:nvGrpSpPr>
          <p:grpSpPr>
            <a:xfrm>
              <a:off x="9471992" y="4022786"/>
              <a:ext cx="1929062" cy="1363907"/>
              <a:chOff x="7542929" y="3200712"/>
              <a:chExt cx="3091775" cy="2185982"/>
            </a:xfrm>
          </p:grpSpPr>
          <p:grpSp>
            <p:nvGrpSpPr>
              <p:cNvPr id="684" name="群組 683">
                <a:extLst>
                  <a:ext uri="{FF2B5EF4-FFF2-40B4-BE49-F238E27FC236}">
                    <a16:creationId xmlns:a16="http://schemas.microsoft.com/office/drawing/2014/main" id="{70E08350-84EE-19B2-E916-A981925DEA62}"/>
                  </a:ext>
                </a:extLst>
              </p:cNvPr>
              <p:cNvGrpSpPr/>
              <p:nvPr/>
            </p:nvGrpSpPr>
            <p:grpSpPr>
              <a:xfrm>
                <a:off x="7542929" y="4293704"/>
                <a:ext cx="1545887" cy="1092990"/>
                <a:chOff x="7542929" y="2614618"/>
                <a:chExt cx="3920728" cy="2772076"/>
              </a:xfrm>
            </p:grpSpPr>
            <p:grpSp>
              <p:nvGrpSpPr>
                <p:cNvPr id="711" name="群組 710">
                  <a:extLst>
                    <a:ext uri="{FF2B5EF4-FFF2-40B4-BE49-F238E27FC236}">
                      <a16:creationId xmlns:a16="http://schemas.microsoft.com/office/drawing/2014/main" id="{48922651-E382-6AF7-E8C4-10F555A50BFF}"/>
                    </a:ext>
                  </a:extLst>
                </p:cNvPr>
                <p:cNvGrpSpPr/>
                <p:nvPr/>
              </p:nvGrpSpPr>
              <p:grpSpPr>
                <a:xfrm>
                  <a:off x="7542929" y="4000656"/>
                  <a:ext cx="1960364" cy="1386038"/>
                  <a:chOff x="7542929" y="4000656"/>
                  <a:chExt cx="1960364" cy="1386038"/>
                </a:xfrm>
              </p:grpSpPr>
              <p:sp>
                <p:nvSpPr>
                  <p:cNvPr id="720" name="等腰三角形 719">
                    <a:extLst>
                      <a:ext uri="{FF2B5EF4-FFF2-40B4-BE49-F238E27FC236}">
                        <a16:creationId xmlns:a16="http://schemas.microsoft.com/office/drawing/2014/main" id="{9FF302FF-A4F3-7BD6-541E-2E1EA85D3B4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1" name="等腰三角形 720">
                    <a:extLst>
                      <a:ext uri="{FF2B5EF4-FFF2-40B4-BE49-F238E27FC236}">
                        <a16:creationId xmlns:a16="http://schemas.microsoft.com/office/drawing/2014/main" id="{3FF13DCB-4FBD-38B0-1FB8-A01B3CB4DEA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22" name="等腰三角形 721">
                    <a:extLst>
                      <a:ext uri="{FF2B5EF4-FFF2-40B4-BE49-F238E27FC236}">
                        <a16:creationId xmlns:a16="http://schemas.microsoft.com/office/drawing/2014/main" id="{92D70C43-7AE8-A1B8-9B18-F2C34D04BCA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2" name="群組 711">
                  <a:extLst>
                    <a:ext uri="{FF2B5EF4-FFF2-40B4-BE49-F238E27FC236}">
                      <a16:creationId xmlns:a16="http://schemas.microsoft.com/office/drawing/2014/main" id="{5699BB32-81D4-5D88-E359-CFB9E0E23C40}"/>
                    </a:ext>
                  </a:extLst>
                </p:cNvPr>
                <p:cNvGrpSpPr/>
                <p:nvPr/>
              </p:nvGrpSpPr>
              <p:grpSpPr>
                <a:xfrm>
                  <a:off x="8872625" y="2614618"/>
                  <a:ext cx="1960364" cy="1386038"/>
                  <a:chOff x="7542929" y="4000656"/>
                  <a:chExt cx="1960364" cy="1386038"/>
                </a:xfrm>
              </p:grpSpPr>
              <p:sp>
                <p:nvSpPr>
                  <p:cNvPr id="717" name="等腰三角形 716">
                    <a:extLst>
                      <a:ext uri="{FF2B5EF4-FFF2-40B4-BE49-F238E27FC236}">
                        <a16:creationId xmlns:a16="http://schemas.microsoft.com/office/drawing/2014/main" id="{98FE074B-CB94-FA13-7634-4A8EF4CAAAA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8" name="等腰三角形 717">
                    <a:extLst>
                      <a:ext uri="{FF2B5EF4-FFF2-40B4-BE49-F238E27FC236}">
                        <a16:creationId xmlns:a16="http://schemas.microsoft.com/office/drawing/2014/main" id="{EB2988CC-B897-8934-DCDF-DEEF10FD20A3}"/>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9" name="等腰三角形 718">
                    <a:extLst>
                      <a:ext uri="{FF2B5EF4-FFF2-40B4-BE49-F238E27FC236}">
                        <a16:creationId xmlns:a16="http://schemas.microsoft.com/office/drawing/2014/main" id="{C71CF2CE-70E7-CD35-ADE5-2C17F2A8D01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13" name="群組 712">
                  <a:extLst>
                    <a:ext uri="{FF2B5EF4-FFF2-40B4-BE49-F238E27FC236}">
                      <a16:creationId xmlns:a16="http://schemas.microsoft.com/office/drawing/2014/main" id="{441F8839-80FF-C7A4-0877-09413AFAECDC}"/>
                    </a:ext>
                  </a:extLst>
                </p:cNvPr>
                <p:cNvGrpSpPr/>
                <p:nvPr/>
              </p:nvGrpSpPr>
              <p:grpSpPr>
                <a:xfrm>
                  <a:off x="9503293" y="4000656"/>
                  <a:ext cx="1960364" cy="1386038"/>
                  <a:chOff x="7542929" y="4000656"/>
                  <a:chExt cx="1960364" cy="1386038"/>
                </a:xfrm>
              </p:grpSpPr>
              <p:sp>
                <p:nvSpPr>
                  <p:cNvPr id="714" name="等腰三角形 713">
                    <a:extLst>
                      <a:ext uri="{FF2B5EF4-FFF2-40B4-BE49-F238E27FC236}">
                        <a16:creationId xmlns:a16="http://schemas.microsoft.com/office/drawing/2014/main" id="{19E6D9B7-4396-6C5E-1C7F-6E467241088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5" name="等腰三角形 714">
                    <a:extLst>
                      <a:ext uri="{FF2B5EF4-FFF2-40B4-BE49-F238E27FC236}">
                        <a16:creationId xmlns:a16="http://schemas.microsoft.com/office/drawing/2014/main" id="{9D87E6B3-C318-3E3B-C2F4-0256501B7B1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6" name="等腰三角形 715">
                    <a:extLst>
                      <a:ext uri="{FF2B5EF4-FFF2-40B4-BE49-F238E27FC236}">
                        <a16:creationId xmlns:a16="http://schemas.microsoft.com/office/drawing/2014/main" id="{989F08CE-491D-6985-89ED-C9B8D2A47A5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85" name="群組 684">
                <a:extLst>
                  <a:ext uri="{FF2B5EF4-FFF2-40B4-BE49-F238E27FC236}">
                    <a16:creationId xmlns:a16="http://schemas.microsoft.com/office/drawing/2014/main" id="{B7F8A1BF-906D-3DA6-86DC-3B8A12E75AF2}"/>
                  </a:ext>
                </a:extLst>
              </p:cNvPr>
              <p:cNvGrpSpPr/>
              <p:nvPr/>
            </p:nvGrpSpPr>
            <p:grpSpPr>
              <a:xfrm>
                <a:off x="8591489" y="3200712"/>
                <a:ext cx="1545887" cy="1092990"/>
                <a:chOff x="7542929" y="2614618"/>
                <a:chExt cx="3920728" cy="2772076"/>
              </a:xfrm>
            </p:grpSpPr>
            <p:grpSp>
              <p:nvGrpSpPr>
                <p:cNvPr id="699" name="群組 698">
                  <a:extLst>
                    <a:ext uri="{FF2B5EF4-FFF2-40B4-BE49-F238E27FC236}">
                      <a16:creationId xmlns:a16="http://schemas.microsoft.com/office/drawing/2014/main" id="{1E5D2319-270B-2040-10C0-755F19A1D5E6}"/>
                    </a:ext>
                  </a:extLst>
                </p:cNvPr>
                <p:cNvGrpSpPr/>
                <p:nvPr/>
              </p:nvGrpSpPr>
              <p:grpSpPr>
                <a:xfrm>
                  <a:off x="7542929" y="4000656"/>
                  <a:ext cx="1960364" cy="1386038"/>
                  <a:chOff x="7542929" y="4000656"/>
                  <a:chExt cx="1960364" cy="1386038"/>
                </a:xfrm>
              </p:grpSpPr>
              <p:sp>
                <p:nvSpPr>
                  <p:cNvPr id="708" name="等腰三角形 707">
                    <a:extLst>
                      <a:ext uri="{FF2B5EF4-FFF2-40B4-BE49-F238E27FC236}">
                        <a16:creationId xmlns:a16="http://schemas.microsoft.com/office/drawing/2014/main" id="{AA83A694-1580-12EB-44C2-2135805E704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09" name="等腰三角形 708">
                    <a:extLst>
                      <a:ext uri="{FF2B5EF4-FFF2-40B4-BE49-F238E27FC236}">
                        <a16:creationId xmlns:a16="http://schemas.microsoft.com/office/drawing/2014/main" id="{2AE8F509-4308-571D-BB6E-7CB86F6D769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10" name="等腰三角形 709">
                    <a:extLst>
                      <a:ext uri="{FF2B5EF4-FFF2-40B4-BE49-F238E27FC236}">
                        <a16:creationId xmlns:a16="http://schemas.microsoft.com/office/drawing/2014/main" id="{5C14EBAB-48D3-0AA8-DECE-13B4451BAC7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00" name="群組 699">
                  <a:extLst>
                    <a:ext uri="{FF2B5EF4-FFF2-40B4-BE49-F238E27FC236}">
                      <a16:creationId xmlns:a16="http://schemas.microsoft.com/office/drawing/2014/main" id="{792FE722-AF58-CE3C-6F77-AE6EF2BA3216}"/>
                    </a:ext>
                  </a:extLst>
                </p:cNvPr>
                <p:cNvGrpSpPr/>
                <p:nvPr/>
              </p:nvGrpSpPr>
              <p:grpSpPr>
                <a:xfrm>
                  <a:off x="8872625" y="2614618"/>
                  <a:ext cx="1960364" cy="1386038"/>
                  <a:chOff x="7542929" y="4000656"/>
                  <a:chExt cx="1960364" cy="1386038"/>
                </a:xfrm>
              </p:grpSpPr>
              <p:sp>
                <p:nvSpPr>
                  <p:cNvPr id="705" name="等腰三角形 704">
                    <a:extLst>
                      <a:ext uri="{FF2B5EF4-FFF2-40B4-BE49-F238E27FC236}">
                        <a16:creationId xmlns:a16="http://schemas.microsoft.com/office/drawing/2014/main" id="{B4888885-5F4B-F1F7-948E-BE6B4AC0B5B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06" name="等腰三角形 705">
                    <a:extLst>
                      <a:ext uri="{FF2B5EF4-FFF2-40B4-BE49-F238E27FC236}">
                        <a16:creationId xmlns:a16="http://schemas.microsoft.com/office/drawing/2014/main" id="{AE02A5C3-269C-B89B-B64A-E5DEA1D4A42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07" name="等腰三角形 706">
                    <a:extLst>
                      <a:ext uri="{FF2B5EF4-FFF2-40B4-BE49-F238E27FC236}">
                        <a16:creationId xmlns:a16="http://schemas.microsoft.com/office/drawing/2014/main" id="{A2ECFB21-59F9-299A-6905-F0E98478088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701" name="群組 700">
                  <a:extLst>
                    <a:ext uri="{FF2B5EF4-FFF2-40B4-BE49-F238E27FC236}">
                      <a16:creationId xmlns:a16="http://schemas.microsoft.com/office/drawing/2014/main" id="{B22CFF1D-2EFF-CD32-B449-A82ED295CDDA}"/>
                    </a:ext>
                  </a:extLst>
                </p:cNvPr>
                <p:cNvGrpSpPr/>
                <p:nvPr/>
              </p:nvGrpSpPr>
              <p:grpSpPr>
                <a:xfrm>
                  <a:off x="9503293" y="4000656"/>
                  <a:ext cx="1960364" cy="1386038"/>
                  <a:chOff x="7542929" y="4000656"/>
                  <a:chExt cx="1960364" cy="1386038"/>
                </a:xfrm>
              </p:grpSpPr>
              <p:sp>
                <p:nvSpPr>
                  <p:cNvPr id="702" name="等腰三角形 701">
                    <a:extLst>
                      <a:ext uri="{FF2B5EF4-FFF2-40B4-BE49-F238E27FC236}">
                        <a16:creationId xmlns:a16="http://schemas.microsoft.com/office/drawing/2014/main" id="{D0B6F38E-A321-27F7-9A5C-76E71D08C22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03" name="等腰三角形 702">
                    <a:extLst>
                      <a:ext uri="{FF2B5EF4-FFF2-40B4-BE49-F238E27FC236}">
                        <a16:creationId xmlns:a16="http://schemas.microsoft.com/office/drawing/2014/main" id="{FE3AA14A-83EA-D393-ADBD-84E77E9D44D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704" name="等腰三角形 703">
                    <a:extLst>
                      <a:ext uri="{FF2B5EF4-FFF2-40B4-BE49-F238E27FC236}">
                        <a16:creationId xmlns:a16="http://schemas.microsoft.com/office/drawing/2014/main" id="{F6A43211-45AB-64F8-363F-9AB98A6E15F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686" name="群組 685">
                <a:extLst>
                  <a:ext uri="{FF2B5EF4-FFF2-40B4-BE49-F238E27FC236}">
                    <a16:creationId xmlns:a16="http://schemas.microsoft.com/office/drawing/2014/main" id="{79666138-C390-B1D3-9DF7-D9BEB3B31C4A}"/>
                  </a:ext>
                </a:extLst>
              </p:cNvPr>
              <p:cNvGrpSpPr/>
              <p:nvPr/>
            </p:nvGrpSpPr>
            <p:grpSpPr>
              <a:xfrm>
                <a:off x="9088817" y="4293704"/>
                <a:ext cx="1545887" cy="1092990"/>
                <a:chOff x="7542929" y="2614618"/>
                <a:chExt cx="3920728" cy="2772076"/>
              </a:xfrm>
            </p:grpSpPr>
            <p:grpSp>
              <p:nvGrpSpPr>
                <p:cNvPr id="687" name="群組 686">
                  <a:extLst>
                    <a:ext uri="{FF2B5EF4-FFF2-40B4-BE49-F238E27FC236}">
                      <a16:creationId xmlns:a16="http://schemas.microsoft.com/office/drawing/2014/main" id="{CDEF765B-D63F-63A7-C381-CB5876772DB1}"/>
                    </a:ext>
                  </a:extLst>
                </p:cNvPr>
                <p:cNvGrpSpPr/>
                <p:nvPr/>
              </p:nvGrpSpPr>
              <p:grpSpPr>
                <a:xfrm>
                  <a:off x="7542929" y="4000656"/>
                  <a:ext cx="1960364" cy="1386038"/>
                  <a:chOff x="7542929" y="4000656"/>
                  <a:chExt cx="1960364" cy="1386038"/>
                </a:xfrm>
              </p:grpSpPr>
              <p:sp>
                <p:nvSpPr>
                  <p:cNvPr id="696" name="等腰三角形 695">
                    <a:extLst>
                      <a:ext uri="{FF2B5EF4-FFF2-40B4-BE49-F238E27FC236}">
                        <a16:creationId xmlns:a16="http://schemas.microsoft.com/office/drawing/2014/main" id="{D4F1E161-063D-53EB-5262-F00D5D5B621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7" name="等腰三角形 696">
                    <a:extLst>
                      <a:ext uri="{FF2B5EF4-FFF2-40B4-BE49-F238E27FC236}">
                        <a16:creationId xmlns:a16="http://schemas.microsoft.com/office/drawing/2014/main" id="{93F8EC31-A4F1-B081-0D12-6CC86F23D70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8" name="等腰三角形 697">
                    <a:extLst>
                      <a:ext uri="{FF2B5EF4-FFF2-40B4-BE49-F238E27FC236}">
                        <a16:creationId xmlns:a16="http://schemas.microsoft.com/office/drawing/2014/main" id="{38D76E4F-3807-1FAD-938A-9EEF323D81B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88" name="群組 687">
                  <a:extLst>
                    <a:ext uri="{FF2B5EF4-FFF2-40B4-BE49-F238E27FC236}">
                      <a16:creationId xmlns:a16="http://schemas.microsoft.com/office/drawing/2014/main" id="{C24D9A62-CEFB-4C31-76C6-E53FFAB8A636}"/>
                    </a:ext>
                  </a:extLst>
                </p:cNvPr>
                <p:cNvGrpSpPr/>
                <p:nvPr/>
              </p:nvGrpSpPr>
              <p:grpSpPr>
                <a:xfrm>
                  <a:off x="8872625" y="2614618"/>
                  <a:ext cx="1960364" cy="1386038"/>
                  <a:chOff x="7542929" y="4000656"/>
                  <a:chExt cx="1960364" cy="1386038"/>
                </a:xfrm>
              </p:grpSpPr>
              <p:sp>
                <p:nvSpPr>
                  <p:cNvPr id="693" name="等腰三角形 692">
                    <a:extLst>
                      <a:ext uri="{FF2B5EF4-FFF2-40B4-BE49-F238E27FC236}">
                        <a16:creationId xmlns:a16="http://schemas.microsoft.com/office/drawing/2014/main" id="{FBD23655-E2A3-8B55-7772-E73BB696EC7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4" name="等腰三角形 693">
                    <a:extLst>
                      <a:ext uri="{FF2B5EF4-FFF2-40B4-BE49-F238E27FC236}">
                        <a16:creationId xmlns:a16="http://schemas.microsoft.com/office/drawing/2014/main" id="{D9091D83-D069-32C5-FCD0-A2FDB3876ED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5" name="等腰三角形 694">
                    <a:extLst>
                      <a:ext uri="{FF2B5EF4-FFF2-40B4-BE49-F238E27FC236}">
                        <a16:creationId xmlns:a16="http://schemas.microsoft.com/office/drawing/2014/main" id="{E7AC0DE6-9914-0358-6EAC-4F17342861C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689" name="群組 688">
                  <a:extLst>
                    <a:ext uri="{FF2B5EF4-FFF2-40B4-BE49-F238E27FC236}">
                      <a16:creationId xmlns:a16="http://schemas.microsoft.com/office/drawing/2014/main" id="{5080BF7E-FDCE-9865-2883-0B538B0958FE}"/>
                    </a:ext>
                  </a:extLst>
                </p:cNvPr>
                <p:cNvGrpSpPr/>
                <p:nvPr/>
              </p:nvGrpSpPr>
              <p:grpSpPr>
                <a:xfrm>
                  <a:off x="9503293" y="4000656"/>
                  <a:ext cx="1960364" cy="1386038"/>
                  <a:chOff x="7542929" y="4000656"/>
                  <a:chExt cx="1960364" cy="1386038"/>
                </a:xfrm>
              </p:grpSpPr>
              <p:sp>
                <p:nvSpPr>
                  <p:cNvPr id="690" name="等腰三角形 689">
                    <a:extLst>
                      <a:ext uri="{FF2B5EF4-FFF2-40B4-BE49-F238E27FC236}">
                        <a16:creationId xmlns:a16="http://schemas.microsoft.com/office/drawing/2014/main" id="{B9703081-C19A-7952-0976-3FF962E6C91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1" name="等腰三角形 690">
                    <a:extLst>
                      <a:ext uri="{FF2B5EF4-FFF2-40B4-BE49-F238E27FC236}">
                        <a16:creationId xmlns:a16="http://schemas.microsoft.com/office/drawing/2014/main" id="{282A3F07-4499-C2E6-2E07-89F70607669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692" name="等腰三角形 691">
                    <a:extLst>
                      <a:ext uri="{FF2B5EF4-FFF2-40B4-BE49-F238E27FC236}">
                        <a16:creationId xmlns:a16="http://schemas.microsoft.com/office/drawing/2014/main" id="{B769CDE6-2C2B-C25C-B4A6-EC8B5FE423F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grpSp>
        <p:nvGrpSpPr>
          <p:cNvPr id="801" name="群組 800">
            <a:extLst>
              <a:ext uri="{FF2B5EF4-FFF2-40B4-BE49-F238E27FC236}">
                <a16:creationId xmlns:a16="http://schemas.microsoft.com/office/drawing/2014/main" id="{9F19C104-827B-CDCC-AA75-C212E0282138}"/>
              </a:ext>
            </a:extLst>
          </p:cNvPr>
          <p:cNvGrpSpPr/>
          <p:nvPr/>
        </p:nvGrpSpPr>
        <p:grpSpPr>
          <a:xfrm>
            <a:off x="8696375" y="2982053"/>
            <a:ext cx="1700516" cy="1202319"/>
            <a:chOff x="7542930" y="2658877"/>
            <a:chExt cx="3858124" cy="2727816"/>
          </a:xfrm>
        </p:grpSpPr>
        <p:grpSp>
          <p:nvGrpSpPr>
            <p:cNvPr id="802" name="群組 801">
              <a:extLst>
                <a:ext uri="{FF2B5EF4-FFF2-40B4-BE49-F238E27FC236}">
                  <a16:creationId xmlns:a16="http://schemas.microsoft.com/office/drawing/2014/main" id="{FE13E07C-9657-BFE3-FA24-D7BA04CECB18}"/>
                </a:ext>
              </a:extLst>
            </p:cNvPr>
            <p:cNvGrpSpPr/>
            <p:nvPr/>
          </p:nvGrpSpPr>
          <p:grpSpPr>
            <a:xfrm>
              <a:off x="7542930" y="4022786"/>
              <a:ext cx="1929062" cy="1363907"/>
              <a:chOff x="7542929" y="3200712"/>
              <a:chExt cx="3091775" cy="2185982"/>
            </a:xfrm>
          </p:grpSpPr>
          <p:grpSp>
            <p:nvGrpSpPr>
              <p:cNvPr id="883" name="群組 882">
                <a:extLst>
                  <a:ext uri="{FF2B5EF4-FFF2-40B4-BE49-F238E27FC236}">
                    <a16:creationId xmlns:a16="http://schemas.microsoft.com/office/drawing/2014/main" id="{B228419E-2835-5988-137E-F74D5E1DD894}"/>
                  </a:ext>
                </a:extLst>
              </p:cNvPr>
              <p:cNvGrpSpPr/>
              <p:nvPr/>
            </p:nvGrpSpPr>
            <p:grpSpPr>
              <a:xfrm>
                <a:off x="7542929" y="4293704"/>
                <a:ext cx="1545887" cy="1092990"/>
                <a:chOff x="7542929" y="2614618"/>
                <a:chExt cx="3920728" cy="2772076"/>
              </a:xfrm>
            </p:grpSpPr>
            <p:grpSp>
              <p:nvGrpSpPr>
                <p:cNvPr id="910" name="群組 909">
                  <a:extLst>
                    <a:ext uri="{FF2B5EF4-FFF2-40B4-BE49-F238E27FC236}">
                      <a16:creationId xmlns:a16="http://schemas.microsoft.com/office/drawing/2014/main" id="{2C395DD1-910B-852C-CA28-E9AEA1AC014B}"/>
                    </a:ext>
                  </a:extLst>
                </p:cNvPr>
                <p:cNvGrpSpPr/>
                <p:nvPr/>
              </p:nvGrpSpPr>
              <p:grpSpPr>
                <a:xfrm>
                  <a:off x="7542929" y="4000656"/>
                  <a:ext cx="1960364" cy="1386038"/>
                  <a:chOff x="7542929" y="4000656"/>
                  <a:chExt cx="1960364" cy="1386038"/>
                </a:xfrm>
              </p:grpSpPr>
              <p:sp>
                <p:nvSpPr>
                  <p:cNvPr id="919" name="等腰三角形 918">
                    <a:extLst>
                      <a:ext uri="{FF2B5EF4-FFF2-40B4-BE49-F238E27FC236}">
                        <a16:creationId xmlns:a16="http://schemas.microsoft.com/office/drawing/2014/main" id="{EC286E5A-78A9-F370-1445-C590EE873B8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20" name="等腰三角形 919">
                    <a:extLst>
                      <a:ext uri="{FF2B5EF4-FFF2-40B4-BE49-F238E27FC236}">
                        <a16:creationId xmlns:a16="http://schemas.microsoft.com/office/drawing/2014/main" id="{BCC92AFB-5496-22A7-5127-3DE63F56FF7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21" name="等腰三角形 920">
                    <a:extLst>
                      <a:ext uri="{FF2B5EF4-FFF2-40B4-BE49-F238E27FC236}">
                        <a16:creationId xmlns:a16="http://schemas.microsoft.com/office/drawing/2014/main" id="{FDCFC91F-3C22-65B7-6CC5-365A94147BF4}"/>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11" name="群組 910">
                  <a:extLst>
                    <a:ext uri="{FF2B5EF4-FFF2-40B4-BE49-F238E27FC236}">
                      <a16:creationId xmlns:a16="http://schemas.microsoft.com/office/drawing/2014/main" id="{4C039214-3CB8-8A55-FF29-366EFCB39B23}"/>
                    </a:ext>
                  </a:extLst>
                </p:cNvPr>
                <p:cNvGrpSpPr/>
                <p:nvPr/>
              </p:nvGrpSpPr>
              <p:grpSpPr>
                <a:xfrm>
                  <a:off x="8872625" y="2614618"/>
                  <a:ext cx="1960364" cy="1386038"/>
                  <a:chOff x="7542929" y="4000656"/>
                  <a:chExt cx="1960364" cy="1386038"/>
                </a:xfrm>
              </p:grpSpPr>
              <p:sp>
                <p:nvSpPr>
                  <p:cNvPr id="916" name="等腰三角形 915">
                    <a:extLst>
                      <a:ext uri="{FF2B5EF4-FFF2-40B4-BE49-F238E27FC236}">
                        <a16:creationId xmlns:a16="http://schemas.microsoft.com/office/drawing/2014/main" id="{DE710D8A-F6F6-CBAF-104F-30FACF82B570}"/>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7" name="等腰三角形 916">
                    <a:extLst>
                      <a:ext uri="{FF2B5EF4-FFF2-40B4-BE49-F238E27FC236}">
                        <a16:creationId xmlns:a16="http://schemas.microsoft.com/office/drawing/2014/main" id="{EDE58EDB-B4B4-978E-0D53-F0230103CF12}"/>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8" name="等腰三角形 917">
                    <a:extLst>
                      <a:ext uri="{FF2B5EF4-FFF2-40B4-BE49-F238E27FC236}">
                        <a16:creationId xmlns:a16="http://schemas.microsoft.com/office/drawing/2014/main" id="{D1479E1B-80BC-1CDA-7438-1962A59993C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12" name="群組 911">
                  <a:extLst>
                    <a:ext uri="{FF2B5EF4-FFF2-40B4-BE49-F238E27FC236}">
                      <a16:creationId xmlns:a16="http://schemas.microsoft.com/office/drawing/2014/main" id="{FE11D6B9-5C55-D20C-7860-2984D01F70DC}"/>
                    </a:ext>
                  </a:extLst>
                </p:cNvPr>
                <p:cNvGrpSpPr/>
                <p:nvPr/>
              </p:nvGrpSpPr>
              <p:grpSpPr>
                <a:xfrm>
                  <a:off x="9503293" y="4000656"/>
                  <a:ext cx="1960364" cy="1386038"/>
                  <a:chOff x="7542929" y="4000656"/>
                  <a:chExt cx="1960364" cy="1386038"/>
                </a:xfrm>
              </p:grpSpPr>
              <p:sp>
                <p:nvSpPr>
                  <p:cNvPr id="913" name="等腰三角形 912">
                    <a:extLst>
                      <a:ext uri="{FF2B5EF4-FFF2-40B4-BE49-F238E27FC236}">
                        <a16:creationId xmlns:a16="http://schemas.microsoft.com/office/drawing/2014/main" id="{1254B085-5EF7-B1E8-3835-6F1B9732550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4" name="等腰三角形 913">
                    <a:extLst>
                      <a:ext uri="{FF2B5EF4-FFF2-40B4-BE49-F238E27FC236}">
                        <a16:creationId xmlns:a16="http://schemas.microsoft.com/office/drawing/2014/main" id="{81A111E1-8937-10A8-A35A-3974D16E5C1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15" name="等腰三角形 914">
                    <a:extLst>
                      <a:ext uri="{FF2B5EF4-FFF2-40B4-BE49-F238E27FC236}">
                        <a16:creationId xmlns:a16="http://schemas.microsoft.com/office/drawing/2014/main" id="{6B0F86D4-F4B6-9726-8EB0-F723977BA739}"/>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84" name="群組 883">
                <a:extLst>
                  <a:ext uri="{FF2B5EF4-FFF2-40B4-BE49-F238E27FC236}">
                    <a16:creationId xmlns:a16="http://schemas.microsoft.com/office/drawing/2014/main" id="{B8841840-7888-FA82-5BC0-3F0DF8BD9740}"/>
                  </a:ext>
                </a:extLst>
              </p:cNvPr>
              <p:cNvGrpSpPr/>
              <p:nvPr/>
            </p:nvGrpSpPr>
            <p:grpSpPr>
              <a:xfrm>
                <a:off x="8591489" y="3200712"/>
                <a:ext cx="1545887" cy="1092990"/>
                <a:chOff x="7542929" y="2614618"/>
                <a:chExt cx="3920728" cy="2772076"/>
              </a:xfrm>
            </p:grpSpPr>
            <p:grpSp>
              <p:nvGrpSpPr>
                <p:cNvPr id="898" name="群組 897">
                  <a:extLst>
                    <a:ext uri="{FF2B5EF4-FFF2-40B4-BE49-F238E27FC236}">
                      <a16:creationId xmlns:a16="http://schemas.microsoft.com/office/drawing/2014/main" id="{8714EF84-1A93-B6E9-D53B-DA8E925EF44C}"/>
                    </a:ext>
                  </a:extLst>
                </p:cNvPr>
                <p:cNvGrpSpPr/>
                <p:nvPr/>
              </p:nvGrpSpPr>
              <p:grpSpPr>
                <a:xfrm>
                  <a:off x="7542929" y="4000656"/>
                  <a:ext cx="1960364" cy="1386038"/>
                  <a:chOff x="7542929" y="4000656"/>
                  <a:chExt cx="1960364" cy="1386038"/>
                </a:xfrm>
              </p:grpSpPr>
              <p:sp>
                <p:nvSpPr>
                  <p:cNvPr id="907" name="等腰三角形 906">
                    <a:extLst>
                      <a:ext uri="{FF2B5EF4-FFF2-40B4-BE49-F238E27FC236}">
                        <a16:creationId xmlns:a16="http://schemas.microsoft.com/office/drawing/2014/main" id="{E9DCD94C-BC7D-D450-F4D9-40B8F1AAA1B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8" name="等腰三角形 907">
                    <a:extLst>
                      <a:ext uri="{FF2B5EF4-FFF2-40B4-BE49-F238E27FC236}">
                        <a16:creationId xmlns:a16="http://schemas.microsoft.com/office/drawing/2014/main" id="{11016075-E337-EA30-1DAD-C4167EA111F1}"/>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9" name="等腰三角形 908">
                    <a:extLst>
                      <a:ext uri="{FF2B5EF4-FFF2-40B4-BE49-F238E27FC236}">
                        <a16:creationId xmlns:a16="http://schemas.microsoft.com/office/drawing/2014/main" id="{2555833E-9E58-60B6-E0DE-8656778CF4C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99" name="群組 898">
                  <a:extLst>
                    <a:ext uri="{FF2B5EF4-FFF2-40B4-BE49-F238E27FC236}">
                      <a16:creationId xmlns:a16="http://schemas.microsoft.com/office/drawing/2014/main" id="{01725FF4-7794-B7DB-EADC-77705A5F4064}"/>
                    </a:ext>
                  </a:extLst>
                </p:cNvPr>
                <p:cNvGrpSpPr/>
                <p:nvPr/>
              </p:nvGrpSpPr>
              <p:grpSpPr>
                <a:xfrm>
                  <a:off x="8872625" y="2614618"/>
                  <a:ext cx="1960364" cy="1386038"/>
                  <a:chOff x="7542929" y="4000656"/>
                  <a:chExt cx="1960364" cy="1386038"/>
                </a:xfrm>
              </p:grpSpPr>
              <p:sp>
                <p:nvSpPr>
                  <p:cNvPr id="904" name="等腰三角形 903">
                    <a:extLst>
                      <a:ext uri="{FF2B5EF4-FFF2-40B4-BE49-F238E27FC236}">
                        <a16:creationId xmlns:a16="http://schemas.microsoft.com/office/drawing/2014/main" id="{58C96CC8-0EED-1B3F-9EBD-25D41D11FC1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5" name="等腰三角形 904">
                    <a:extLst>
                      <a:ext uri="{FF2B5EF4-FFF2-40B4-BE49-F238E27FC236}">
                        <a16:creationId xmlns:a16="http://schemas.microsoft.com/office/drawing/2014/main" id="{4A1D42C8-5758-7145-8F82-210D07AFA3C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6" name="等腰三角形 905">
                    <a:extLst>
                      <a:ext uri="{FF2B5EF4-FFF2-40B4-BE49-F238E27FC236}">
                        <a16:creationId xmlns:a16="http://schemas.microsoft.com/office/drawing/2014/main" id="{56370758-D48F-A729-3C42-358EF0A6BE0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900" name="群組 899">
                  <a:extLst>
                    <a:ext uri="{FF2B5EF4-FFF2-40B4-BE49-F238E27FC236}">
                      <a16:creationId xmlns:a16="http://schemas.microsoft.com/office/drawing/2014/main" id="{2250C5B1-EB54-CEE3-CD90-796AA99028E5}"/>
                    </a:ext>
                  </a:extLst>
                </p:cNvPr>
                <p:cNvGrpSpPr/>
                <p:nvPr/>
              </p:nvGrpSpPr>
              <p:grpSpPr>
                <a:xfrm>
                  <a:off x="9503293" y="4000656"/>
                  <a:ext cx="1960364" cy="1386038"/>
                  <a:chOff x="7542929" y="4000656"/>
                  <a:chExt cx="1960364" cy="1386038"/>
                </a:xfrm>
              </p:grpSpPr>
              <p:sp>
                <p:nvSpPr>
                  <p:cNvPr id="901" name="等腰三角形 900">
                    <a:extLst>
                      <a:ext uri="{FF2B5EF4-FFF2-40B4-BE49-F238E27FC236}">
                        <a16:creationId xmlns:a16="http://schemas.microsoft.com/office/drawing/2014/main" id="{3CA658BC-3990-0887-27EA-2F5F4C8D1BB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2" name="等腰三角形 901">
                    <a:extLst>
                      <a:ext uri="{FF2B5EF4-FFF2-40B4-BE49-F238E27FC236}">
                        <a16:creationId xmlns:a16="http://schemas.microsoft.com/office/drawing/2014/main" id="{CE5E6DA1-04B9-991C-7612-5D87161E5BC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903" name="等腰三角形 902">
                    <a:extLst>
                      <a:ext uri="{FF2B5EF4-FFF2-40B4-BE49-F238E27FC236}">
                        <a16:creationId xmlns:a16="http://schemas.microsoft.com/office/drawing/2014/main" id="{EC27E464-CFF8-4DE6-17F8-26F72D4D9E1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85" name="群組 884">
                <a:extLst>
                  <a:ext uri="{FF2B5EF4-FFF2-40B4-BE49-F238E27FC236}">
                    <a16:creationId xmlns:a16="http://schemas.microsoft.com/office/drawing/2014/main" id="{B8068152-311C-7624-E853-97D77E4671A9}"/>
                  </a:ext>
                </a:extLst>
              </p:cNvPr>
              <p:cNvGrpSpPr/>
              <p:nvPr/>
            </p:nvGrpSpPr>
            <p:grpSpPr>
              <a:xfrm>
                <a:off x="9088817" y="4293704"/>
                <a:ext cx="1545887" cy="1092990"/>
                <a:chOff x="7542929" y="2614618"/>
                <a:chExt cx="3920728" cy="2772076"/>
              </a:xfrm>
            </p:grpSpPr>
            <p:grpSp>
              <p:nvGrpSpPr>
                <p:cNvPr id="886" name="群組 885">
                  <a:extLst>
                    <a:ext uri="{FF2B5EF4-FFF2-40B4-BE49-F238E27FC236}">
                      <a16:creationId xmlns:a16="http://schemas.microsoft.com/office/drawing/2014/main" id="{908B6923-AB9C-D21E-B04C-4F5E81F218C5}"/>
                    </a:ext>
                  </a:extLst>
                </p:cNvPr>
                <p:cNvGrpSpPr/>
                <p:nvPr/>
              </p:nvGrpSpPr>
              <p:grpSpPr>
                <a:xfrm>
                  <a:off x="7542929" y="4000656"/>
                  <a:ext cx="1960364" cy="1386038"/>
                  <a:chOff x="7542929" y="4000656"/>
                  <a:chExt cx="1960364" cy="1386038"/>
                </a:xfrm>
              </p:grpSpPr>
              <p:sp>
                <p:nvSpPr>
                  <p:cNvPr id="895" name="等腰三角形 894">
                    <a:extLst>
                      <a:ext uri="{FF2B5EF4-FFF2-40B4-BE49-F238E27FC236}">
                        <a16:creationId xmlns:a16="http://schemas.microsoft.com/office/drawing/2014/main" id="{7D3AFE10-A675-208F-3968-6524AF580289}"/>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6" name="等腰三角形 895">
                    <a:extLst>
                      <a:ext uri="{FF2B5EF4-FFF2-40B4-BE49-F238E27FC236}">
                        <a16:creationId xmlns:a16="http://schemas.microsoft.com/office/drawing/2014/main" id="{8A2CE927-FC74-40E7-1C5C-B4F221ACD2B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7" name="等腰三角形 896">
                    <a:extLst>
                      <a:ext uri="{FF2B5EF4-FFF2-40B4-BE49-F238E27FC236}">
                        <a16:creationId xmlns:a16="http://schemas.microsoft.com/office/drawing/2014/main" id="{D2E46F87-7A3F-F06F-02DF-29E8B4AF38E2}"/>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87" name="群組 886">
                  <a:extLst>
                    <a:ext uri="{FF2B5EF4-FFF2-40B4-BE49-F238E27FC236}">
                      <a16:creationId xmlns:a16="http://schemas.microsoft.com/office/drawing/2014/main" id="{D838EEDA-CAC2-CF3D-0FB3-93518837BC24}"/>
                    </a:ext>
                  </a:extLst>
                </p:cNvPr>
                <p:cNvGrpSpPr/>
                <p:nvPr/>
              </p:nvGrpSpPr>
              <p:grpSpPr>
                <a:xfrm>
                  <a:off x="8872625" y="2614618"/>
                  <a:ext cx="1960364" cy="1386038"/>
                  <a:chOff x="7542929" y="4000656"/>
                  <a:chExt cx="1960364" cy="1386038"/>
                </a:xfrm>
              </p:grpSpPr>
              <p:sp>
                <p:nvSpPr>
                  <p:cNvPr id="892" name="等腰三角形 891">
                    <a:extLst>
                      <a:ext uri="{FF2B5EF4-FFF2-40B4-BE49-F238E27FC236}">
                        <a16:creationId xmlns:a16="http://schemas.microsoft.com/office/drawing/2014/main" id="{32FE55FB-FEF5-51A2-63D8-F2AEAA0D821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3" name="等腰三角形 892">
                    <a:extLst>
                      <a:ext uri="{FF2B5EF4-FFF2-40B4-BE49-F238E27FC236}">
                        <a16:creationId xmlns:a16="http://schemas.microsoft.com/office/drawing/2014/main" id="{867AE1AD-F6F9-5F88-A077-9DEE86A86DC5}"/>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4" name="等腰三角形 893">
                    <a:extLst>
                      <a:ext uri="{FF2B5EF4-FFF2-40B4-BE49-F238E27FC236}">
                        <a16:creationId xmlns:a16="http://schemas.microsoft.com/office/drawing/2014/main" id="{D2D5D9EC-A4EE-54F1-ECD8-E7503963595A}"/>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88" name="群組 887">
                  <a:extLst>
                    <a:ext uri="{FF2B5EF4-FFF2-40B4-BE49-F238E27FC236}">
                      <a16:creationId xmlns:a16="http://schemas.microsoft.com/office/drawing/2014/main" id="{8A83D0C5-9F2E-8F36-C37A-E0A03626D61E}"/>
                    </a:ext>
                  </a:extLst>
                </p:cNvPr>
                <p:cNvGrpSpPr/>
                <p:nvPr/>
              </p:nvGrpSpPr>
              <p:grpSpPr>
                <a:xfrm>
                  <a:off x="9503293" y="4000656"/>
                  <a:ext cx="1960364" cy="1386038"/>
                  <a:chOff x="7542929" y="4000656"/>
                  <a:chExt cx="1960364" cy="1386038"/>
                </a:xfrm>
              </p:grpSpPr>
              <p:sp>
                <p:nvSpPr>
                  <p:cNvPr id="889" name="等腰三角形 888">
                    <a:extLst>
                      <a:ext uri="{FF2B5EF4-FFF2-40B4-BE49-F238E27FC236}">
                        <a16:creationId xmlns:a16="http://schemas.microsoft.com/office/drawing/2014/main" id="{3EED5E9B-7EBC-D3F3-AAD1-4D9D64DF872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0" name="等腰三角形 889">
                    <a:extLst>
                      <a:ext uri="{FF2B5EF4-FFF2-40B4-BE49-F238E27FC236}">
                        <a16:creationId xmlns:a16="http://schemas.microsoft.com/office/drawing/2014/main" id="{983E3238-9FAB-D3F2-058F-C8013E7A14B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91" name="等腰三角形 890">
                    <a:extLst>
                      <a:ext uri="{FF2B5EF4-FFF2-40B4-BE49-F238E27FC236}">
                        <a16:creationId xmlns:a16="http://schemas.microsoft.com/office/drawing/2014/main" id="{7CC653CC-CD4C-2ED5-60BC-029AC8A525F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803" name="群組 802">
              <a:extLst>
                <a:ext uri="{FF2B5EF4-FFF2-40B4-BE49-F238E27FC236}">
                  <a16:creationId xmlns:a16="http://schemas.microsoft.com/office/drawing/2014/main" id="{994D5D4D-5C5B-CF59-9050-0FEDEC32FAB5}"/>
                </a:ext>
              </a:extLst>
            </p:cNvPr>
            <p:cNvGrpSpPr/>
            <p:nvPr/>
          </p:nvGrpSpPr>
          <p:grpSpPr>
            <a:xfrm>
              <a:off x="8851396" y="2658877"/>
              <a:ext cx="1929062" cy="1363907"/>
              <a:chOff x="7542929" y="3200712"/>
              <a:chExt cx="3091775" cy="2185982"/>
            </a:xfrm>
          </p:grpSpPr>
          <p:grpSp>
            <p:nvGrpSpPr>
              <p:cNvPr id="844" name="群組 843">
                <a:extLst>
                  <a:ext uri="{FF2B5EF4-FFF2-40B4-BE49-F238E27FC236}">
                    <a16:creationId xmlns:a16="http://schemas.microsoft.com/office/drawing/2014/main" id="{635BD3DB-EEBB-DF79-542B-EF696E268FD9}"/>
                  </a:ext>
                </a:extLst>
              </p:cNvPr>
              <p:cNvGrpSpPr/>
              <p:nvPr/>
            </p:nvGrpSpPr>
            <p:grpSpPr>
              <a:xfrm>
                <a:off x="7542929" y="4293704"/>
                <a:ext cx="1545887" cy="1092990"/>
                <a:chOff x="7542929" y="2614618"/>
                <a:chExt cx="3920728" cy="2772076"/>
              </a:xfrm>
            </p:grpSpPr>
            <p:grpSp>
              <p:nvGrpSpPr>
                <p:cNvPr id="871" name="群組 870">
                  <a:extLst>
                    <a:ext uri="{FF2B5EF4-FFF2-40B4-BE49-F238E27FC236}">
                      <a16:creationId xmlns:a16="http://schemas.microsoft.com/office/drawing/2014/main" id="{11B60138-1C58-474E-B069-8102986D719D}"/>
                    </a:ext>
                  </a:extLst>
                </p:cNvPr>
                <p:cNvGrpSpPr/>
                <p:nvPr/>
              </p:nvGrpSpPr>
              <p:grpSpPr>
                <a:xfrm>
                  <a:off x="7542929" y="4000656"/>
                  <a:ext cx="1960364" cy="1386038"/>
                  <a:chOff x="7542929" y="4000656"/>
                  <a:chExt cx="1960364" cy="1386038"/>
                </a:xfrm>
              </p:grpSpPr>
              <p:sp>
                <p:nvSpPr>
                  <p:cNvPr id="880" name="等腰三角形 879">
                    <a:extLst>
                      <a:ext uri="{FF2B5EF4-FFF2-40B4-BE49-F238E27FC236}">
                        <a16:creationId xmlns:a16="http://schemas.microsoft.com/office/drawing/2014/main" id="{1DD99301-5FFC-CEF5-F28A-A4B3A9043F4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81" name="等腰三角形 880">
                    <a:extLst>
                      <a:ext uri="{FF2B5EF4-FFF2-40B4-BE49-F238E27FC236}">
                        <a16:creationId xmlns:a16="http://schemas.microsoft.com/office/drawing/2014/main" id="{71E927EA-30D6-DCCA-F827-2735BA56A1E9}"/>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82" name="等腰三角形 881">
                    <a:extLst>
                      <a:ext uri="{FF2B5EF4-FFF2-40B4-BE49-F238E27FC236}">
                        <a16:creationId xmlns:a16="http://schemas.microsoft.com/office/drawing/2014/main" id="{B0EF7E66-A8B8-4598-41DF-C8FD5BD55F4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72" name="群組 871">
                  <a:extLst>
                    <a:ext uri="{FF2B5EF4-FFF2-40B4-BE49-F238E27FC236}">
                      <a16:creationId xmlns:a16="http://schemas.microsoft.com/office/drawing/2014/main" id="{503846F0-FA95-E2D0-75FF-05ADD225ECE9}"/>
                    </a:ext>
                  </a:extLst>
                </p:cNvPr>
                <p:cNvGrpSpPr/>
                <p:nvPr/>
              </p:nvGrpSpPr>
              <p:grpSpPr>
                <a:xfrm>
                  <a:off x="8872625" y="2614618"/>
                  <a:ext cx="1960364" cy="1386038"/>
                  <a:chOff x="7542929" y="4000656"/>
                  <a:chExt cx="1960364" cy="1386038"/>
                </a:xfrm>
              </p:grpSpPr>
              <p:sp>
                <p:nvSpPr>
                  <p:cNvPr id="877" name="等腰三角形 876">
                    <a:extLst>
                      <a:ext uri="{FF2B5EF4-FFF2-40B4-BE49-F238E27FC236}">
                        <a16:creationId xmlns:a16="http://schemas.microsoft.com/office/drawing/2014/main" id="{8D8216BE-5E16-8842-B1B3-26BD210ACECE}"/>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78" name="等腰三角形 877">
                    <a:extLst>
                      <a:ext uri="{FF2B5EF4-FFF2-40B4-BE49-F238E27FC236}">
                        <a16:creationId xmlns:a16="http://schemas.microsoft.com/office/drawing/2014/main" id="{1D81287D-EB58-8171-7169-C4B05CD82D0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79" name="等腰三角形 878">
                    <a:extLst>
                      <a:ext uri="{FF2B5EF4-FFF2-40B4-BE49-F238E27FC236}">
                        <a16:creationId xmlns:a16="http://schemas.microsoft.com/office/drawing/2014/main" id="{B7CFE0E1-6F0D-5CAF-3953-285FA1BC022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73" name="群組 872">
                  <a:extLst>
                    <a:ext uri="{FF2B5EF4-FFF2-40B4-BE49-F238E27FC236}">
                      <a16:creationId xmlns:a16="http://schemas.microsoft.com/office/drawing/2014/main" id="{43D9496B-DEE9-85FA-9164-C3BB01734C6C}"/>
                    </a:ext>
                  </a:extLst>
                </p:cNvPr>
                <p:cNvGrpSpPr/>
                <p:nvPr/>
              </p:nvGrpSpPr>
              <p:grpSpPr>
                <a:xfrm>
                  <a:off x="9503293" y="4000656"/>
                  <a:ext cx="1960364" cy="1386038"/>
                  <a:chOff x="7542929" y="4000656"/>
                  <a:chExt cx="1960364" cy="1386038"/>
                </a:xfrm>
              </p:grpSpPr>
              <p:sp>
                <p:nvSpPr>
                  <p:cNvPr id="874" name="等腰三角形 873">
                    <a:extLst>
                      <a:ext uri="{FF2B5EF4-FFF2-40B4-BE49-F238E27FC236}">
                        <a16:creationId xmlns:a16="http://schemas.microsoft.com/office/drawing/2014/main" id="{C7421CC4-3B73-E5C3-12BF-74F1E7DAEDAD}"/>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75" name="等腰三角形 874">
                    <a:extLst>
                      <a:ext uri="{FF2B5EF4-FFF2-40B4-BE49-F238E27FC236}">
                        <a16:creationId xmlns:a16="http://schemas.microsoft.com/office/drawing/2014/main" id="{6F7F12A9-6B20-B6D5-78E8-A67FB508DF9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76" name="等腰三角形 875">
                    <a:extLst>
                      <a:ext uri="{FF2B5EF4-FFF2-40B4-BE49-F238E27FC236}">
                        <a16:creationId xmlns:a16="http://schemas.microsoft.com/office/drawing/2014/main" id="{5DDDDBCE-1DC4-9091-AE34-15841B15BF0D}"/>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45" name="群組 844">
                <a:extLst>
                  <a:ext uri="{FF2B5EF4-FFF2-40B4-BE49-F238E27FC236}">
                    <a16:creationId xmlns:a16="http://schemas.microsoft.com/office/drawing/2014/main" id="{7A08682D-83D5-27C1-B7B2-5DB2D79A8E59}"/>
                  </a:ext>
                </a:extLst>
              </p:cNvPr>
              <p:cNvGrpSpPr/>
              <p:nvPr/>
            </p:nvGrpSpPr>
            <p:grpSpPr>
              <a:xfrm>
                <a:off x="8591489" y="3200712"/>
                <a:ext cx="1545887" cy="1092990"/>
                <a:chOff x="7542929" y="2614618"/>
                <a:chExt cx="3920728" cy="2772076"/>
              </a:xfrm>
            </p:grpSpPr>
            <p:grpSp>
              <p:nvGrpSpPr>
                <p:cNvPr id="859" name="群組 858">
                  <a:extLst>
                    <a:ext uri="{FF2B5EF4-FFF2-40B4-BE49-F238E27FC236}">
                      <a16:creationId xmlns:a16="http://schemas.microsoft.com/office/drawing/2014/main" id="{F12435E9-57D3-9DA2-C41C-1E4E1AAA83AA}"/>
                    </a:ext>
                  </a:extLst>
                </p:cNvPr>
                <p:cNvGrpSpPr/>
                <p:nvPr/>
              </p:nvGrpSpPr>
              <p:grpSpPr>
                <a:xfrm>
                  <a:off x="7542929" y="4000656"/>
                  <a:ext cx="1960364" cy="1386038"/>
                  <a:chOff x="7542929" y="4000656"/>
                  <a:chExt cx="1960364" cy="1386038"/>
                </a:xfrm>
              </p:grpSpPr>
              <p:sp>
                <p:nvSpPr>
                  <p:cNvPr id="868" name="等腰三角形 867">
                    <a:extLst>
                      <a:ext uri="{FF2B5EF4-FFF2-40B4-BE49-F238E27FC236}">
                        <a16:creationId xmlns:a16="http://schemas.microsoft.com/office/drawing/2014/main" id="{364D6061-5259-1F5C-765B-63C7309B5AD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9" name="等腰三角形 868">
                    <a:extLst>
                      <a:ext uri="{FF2B5EF4-FFF2-40B4-BE49-F238E27FC236}">
                        <a16:creationId xmlns:a16="http://schemas.microsoft.com/office/drawing/2014/main" id="{9852343A-78E2-F943-1D38-2BCECFD6CDE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70" name="等腰三角形 869">
                    <a:extLst>
                      <a:ext uri="{FF2B5EF4-FFF2-40B4-BE49-F238E27FC236}">
                        <a16:creationId xmlns:a16="http://schemas.microsoft.com/office/drawing/2014/main" id="{9CAC9CA2-582B-0106-C1A9-205A4B68A1F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60" name="群組 859">
                  <a:extLst>
                    <a:ext uri="{FF2B5EF4-FFF2-40B4-BE49-F238E27FC236}">
                      <a16:creationId xmlns:a16="http://schemas.microsoft.com/office/drawing/2014/main" id="{8EBE0D1D-7112-1580-28FF-B4CD26BD257D}"/>
                    </a:ext>
                  </a:extLst>
                </p:cNvPr>
                <p:cNvGrpSpPr/>
                <p:nvPr/>
              </p:nvGrpSpPr>
              <p:grpSpPr>
                <a:xfrm>
                  <a:off x="8872625" y="2614618"/>
                  <a:ext cx="1960364" cy="1386038"/>
                  <a:chOff x="7542929" y="4000656"/>
                  <a:chExt cx="1960364" cy="1386038"/>
                </a:xfrm>
              </p:grpSpPr>
              <p:sp>
                <p:nvSpPr>
                  <p:cNvPr id="865" name="等腰三角形 864">
                    <a:extLst>
                      <a:ext uri="{FF2B5EF4-FFF2-40B4-BE49-F238E27FC236}">
                        <a16:creationId xmlns:a16="http://schemas.microsoft.com/office/drawing/2014/main" id="{0FC0F368-6ABC-80D6-6BAA-BF9758CE704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6" name="等腰三角形 865">
                    <a:extLst>
                      <a:ext uri="{FF2B5EF4-FFF2-40B4-BE49-F238E27FC236}">
                        <a16:creationId xmlns:a16="http://schemas.microsoft.com/office/drawing/2014/main" id="{58F208C8-934D-59A7-0C60-B7BF863312AC}"/>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7" name="等腰三角形 866">
                    <a:extLst>
                      <a:ext uri="{FF2B5EF4-FFF2-40B4-BE49-F238E27FC236}">
                        <a16:creationId xmlns:a16="http://schemas.microsoft.com/office/drawing/2014/main" id="{5039D53E-B931-E408-0708-BA83C55CEBF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61" name="群組 860">
                  <a:extLst>
                    <a:ext uri="{FF2B5EF4-FFF2-40B4-BE49-F238E27FC236}">
                      <a16:creationId xmlns:a16="http://schemas.microsoft.com/office/drawing/2014/main" id="{33F9BBDD-FD98-C55D-E145-B4CA51ED69C9}"/>
                    </a:ext>
                  </a:extLst>
                </p:cNvPr>
                <p:cNvGrpSpPr/>
                <p:nvPr/>
              </p:nvGrpSpPr>
              <p:grpSpPr>
                <a:xfrm>
                  <a:off x="9503293" y="4000656"/>
                  <a:ext cx="1960364" cy="1386038"/>
                  <a:chOff x="7542929" y="4000656"/>
                  <a:chExt cx="1960364" cy="1386038"/>
                </a:xfrm>
              </p:grpSpPr>
              <p:sp>
                <p:nvSpPr>
                  <p:cNvPr id="862" name="等腰三角形 861">
                    <a:extLst>
                      <a:ext uri="{FF2B5EF4-FFF2-40B4-BE49-F238E27FC236}">
                        <a16:creationId xmlns:a16="http://schemas.microsoft.com/office/drawing/2014/main" id="{580ECA4E-E8AB-3CA7-82BA-69223FF4A711}"/>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3" name="等腰三角形 862">
                    <a:extLst>
                      <a:ext uri="{FF2B5EF4-FFF2-40B4-BE49-F238E27FC236}">
                        <a16:creationId xmlns:a16="http://schemas.microsoft.com/office/drawing/2014/main" id="{5F691490-C5D1-7902-B62E-6AE3908ECC9F}"/>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64" name="等腰三角形 863">
                    <a:extLst>
                      <a:ext uri="{FF2B5EF4-FFF2-40B4-BE49-F238E27FC236}">
                        <a16:creationId xmlns:a16="http://schemas.microsoft.com/office/drawing/2014/main" id="{0F61FEDC-B2BD-0B46-0929-D63366B2710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46" name="群組 845">
                <a:extLst>
                  <a:ext uri="{FF2B5EF4-FFF2-40B4-BE49-F238E27FC236}">
                    <a16:creationId xmlns:a16="http://schemas.microsoft.com/office/drawing/2014/main" id="{91101C4E-C4B4-3D02-2C5C-9276B19FDBDE}"/>
                  </a:ext>
                </a:extLst>
              </p:cNvPr>
              <p:cNvGrpSpPr/>
              <p:nvPr/>
            </p:nvGrpSpPr>
            <p:grpSpPr>
              <a:xfrm>
                <a:off x="9088817" y="4293704"/>
                <a:ext cx="1545887" cy="1092990"/>
                <a:chOff x="7542929" y="2614618"/>
                <a:chExt cx="3920728" cy="2772076"/>
              </a:xfrm>
            </p:grpSpPr>
            <p:grpSp>
              <p:nvGrpSpPr>
                <p:cNvPr id="847" name="群組 846">
                  <a:extLst>
                    <a:ext uri="{FF2B5EF4-FFF2-40B4-BE49-F238E27FC236}">
                      <a16:creationId xmlns:a16="http://schemas.microsoft.com/office/drawing/2014/main" id="{F3EA729F-7ADC-30B3-E987-9830712B9145}"/>
                    </a:ext>
                  </a:extLst>
                </p:cNvPr>
                <p:cNvGrpSpPr/>
                <p:nvPr/>
              </p:nvGrpSpPr>
              <p:grpSpPr>
                <a:xfrm>
                  <a:off x="7542929" y="4000656"/>
                  <a:ext cx="1960364" cy="1386038"/>
                  <a:chOff x="7542929" y="4000656"/>
                  <a:chExt cx="1960364" cy="1386038"/>
                </a:xfrm>
              </p:grpSpPr>
              <p:sp>
                <p:nvSpPr>
                  <p:cNvPr id="856" name="等腰三角形 855">
                    <a:extLst>
                      <a:ext uri="{FF2B5EF4-FFF2-40B4-BE49-F238E27FC236}">
                        <a16:creationId xmlns:a16="http://schemas.microsoft.com/office/drawing/2014/main" id="{01809ACC-D5CF-8E91-2598-74F66B33AEB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7" name="等腰三角形 856">
                    <a:extLst>
                      <a:ext uri="{FF2B5EF4-FFF2-40B4-BE49-F238E27FC236}">
                        <a16:creationId xmlns:a16="http://schemas.microsoft.com/office/drawing/2014/main" id="{3F8F730A-0D83-897D-28EA-5D83F23D3F3E}"/>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8" name="等腰三角形 857">
                    <a:extLst>
                      <a:ext uri="{FF2B5EF4-FFF2-40B4-BE49-F238E27FC236}">
                        <a16:creationId xmlns:a16="http://schemas.microsoft.com/office/drawing/2014/main" id="{FD66FB5D-949A-DB0A-FE0C-6538A77E139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48" name="群組 847">
                  <a:extLst>
                    <a:ext uri="{FF2B5EF4-FFF2-40B4-BE49-F238E27FC236}">
                      <a16:creationId xmlns:a16="http://schemas.microsoft.com/office/drawing/2014/main" id="{19A613A2-7233-7C87-C8CD-EEAD4BA90329}"/>
                    </a:ext>
                  </a:extLst>
                </p:cNvPr>
                <p:cNvGrpSpPr/>
                <p:nvPr/>
              </p:nvGrpSpPr>
              <p:grpSpPr>
                <a:xfrm>
                  <a:off x="8872625" y="2614618"/>
                  <a:ext cx="1960364" cy="1386038"/>
                  <a:chOff x="7542929" y="4000656"/>
                  <a:chExt cx="1960364" cy="1386038"/>
                </a:xfrm>
              </p:grpSpPr>
              <p:sp>
                <p:nvSpPr>
                  <p:cNvPr id="853" name="等腰三角形 852">
                    <a:extLst>
                      <a:ext uri="{FF2B5EF4-FFF2-40B4-BE49-F238E27FC236}">
                        <a16:creationId xmlns:a16="http://schemas.microsoft.com/office/drawing/2014/main" id="{1BB70A84-E0CC-A2C8-18F6-A48950963E63}"/>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4" name="等腰三角形 853">
                    <a:extLst>
                      <a:ext uri="{FF2B5EF4-FFF2-40B4-BE49-F238E27FC236}">
                        <a16:creationId xmlns:a16="http://schemas.microsoft.com/office/drawing/2014/main" id="{6943897D-61BB-8BD1-0C20-44AB439A5FCB}"/>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5" name="等腰三角形 854">
                    <a:extLst>
                      <a:ext uri="{FF2B5EF4-FFF2-40B4-BE49-F238E27FC236}">
                        <a16:creationId xmlns:a16="http://schemas.microsoft.com/office/drawing/2014/main" id="{6DFA9DC4-08A4-6145-62E0-6D297158CFF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49" name="群組 848">
                  <a:extLst>
                    <a:ext uri="{FF2B5EF4-FFF2-40B4-BE49-F238E27FC236}">
                      <a16:creationId xmlns:a16="http://schemas.microsoft.com/office/drawing/2014/main" id="{55F0A5A6-1655-52E5-90BF-48E757104831}"/>
                    </a:ext>
                  </a:extLst>
                </p:cNvPr>
                <p:cNvGrpSpPr/>
                <p:nvPr/>
              </p:nvGrpSpPr>
              <p:grpSpPr>
                <a:xfrm>
                  <a:off x="9503293" y="4000656"/>
                  <a:ext cx="1960364" cy="1386038"/>
                  <a:chOff x="7542929" y="4000656"/>
                  <a:chExt cx="1960364" cy="1386038"/>
                </a:xfrm>
              </p:grpSpPr>
              <p:sp>
                <p:nvSpPr>
                  <p:cNvPr id="850" name="等腰三角形 849">
                    <a:extLst>
                      <a:ext uri="{FF2B5EF4-FFF2-40B4-BE49-F238E27FC236}">
                        <a16:creationId xmlns:a16="http://schemas.microsoft.com/office/drawing/2014/main" id="{A48FF8CA-70EB-70C2-41EA-D71AB4F51F9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1" name="等腰三角形 850">
                    <a:extLst>
                      <a:ext uri="{FF2B5EF4-FFF2-40B4-BE49-F238E27FC236}">
                        <a16:creationId xmlns:a16="http://schemas.microsoft.com/office/drawing/2014/main" id="{45CF91B4-0DA9-C20D-2EBD-8232CDFA90AA}"/>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52" name="等腰三角形 851">
                    <a:extLst>
                      <a:ext uri="{FF2B5EF4-FFF2-40B4-BE49-F238E27FC236}">
                        <a16:creationId xmlns:a16="http://schemas.microsoft.com/office/drawing/2014/main" id="{3D79D754-A8C6-2143-5AAC-EEA7A6F2D3E5}"/>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nvGrpSpPr>
            <p:cNvPr id="804" name="群組 803">
              <a:extLst>
                <a:ext uri="{FF2B5EF4-FFF2-40B4-BE49-F238E27FC236}">
                  <a16:creationId xmlns:a16="http://schemas.microsoft.com/office/drawing/2014/main" id="{55A4DA46-A17B-9F11-6BA9-07D20DB5655A}"/>
                </a:ext>
              </a:extLst>
            </p:cNvPr>
            <p:cNvGrpSpPr/>
            <p:nvPr/>
          </p:nvGrpSpPr>
          <p:grpSpPr>
            <a:xfrm>
              <a:off x="9471992" y="4022786"/>
              <a:ext cx="1929062" cy="1363907"/>
              <a:chOff x="7542929" y="3200712"/>
              <a:chExt cx="3091775" cy="2185982"/>
            </a:xfrm>
          </p:grpSpPr>
          <p:grpSp>
            <p:nvGrpSpPr>
              <p:cNvPr id="805" name="群組 804">
                <a:extLst>
                  <a:ext uri="{FF2B5EF4-FFF2-40B4-BE49-F238E27FC236}">
                    <a16:creationId xmlns:a16="http://schemas.microsoft.com/office/drawing/2014/main" id="{B94166FE-AFFC-EC9F-9921-D4DB77074494}"/>
                  </a:ext>
                </a:extLst>
              </p:cNvPr>
              <p:cNvGrpSpPr/>
              <p:nvPr/>
            </p:nvGrpSpPr>
            <p:grpSpPr>
              <a:xfrm>
                <a:off x="7542929" y="4293704"/>
                <a:ext cx="1545887" cy="1092990"/>
                <a:chOff x="7542929" y="2614618"/>
                <a:chExt cx="3920728" cy="2772076"/>
              </a:xfrm>
            </p:grpSpPr>
            <p:grpSp>
              <p:nvGrpSpPr>
                <p:cNvPr id="832" name="群組 831">
                  <a:extLst>
                    <a:ext uri="{FF2B5EF4-FFF2-40B4-BE49-F238E27FC236}">
                      <a16:creationId xmlns:a16="http://schemas.microsoft.com/office/drawing/2014/main" id="{2A95567A-CA30-0DF3-4113-1E23ED16A1FD}"/>
                    </a:ext>
                  </a:extLst>
                </p:cNvPr>
                <p:cNvGrpSpPr/>
                <p:nvPr/>
              </p:nvGrpSpPr>
              <p:grpSpPr>
                <a:xfrm>
                  <a:off x="7542929" y="4000656"/>
                  <a:ext cx="1960364" cy="1386038"/>
                  <a:chOff x="7542929" y="4000656"/>
                  <a:chExt cx="1960364" cy="1386038"/>
                </a:xfrm>
              </p:grpSpPr>
              <p:sp>
                <p:nvSpPr>
                  <p:cNvPr id="841" name="等腰三角形 840">
                    <a:extLst>
                      <a:ext uri="{FF2B5EF4-FFF2-40B4-BE49-F238E27FC236}">
                        <a16:creationId xmlns:a16="http://schemas.microsoft.com/office/drawing/2014/main" id="{2D65960C-5772-85EE-1152-A1C4A0217A34}"/>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42" name="等腰三角形 841">
                    <a:extLst>
                      <a:ext uri="{FF2B5EF4-FFF2-40B4-BE49-F238E27FC236}">
                        <a16:creationId xmlns:a16="http://schemas.microsoft.com/office/drawing/2014/main" id="{464A89D0-6609-9E29-51B6-E5323E9BD7DD}"/>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43" name="等腰三角形 842">
                    <a:extLst>
                      <a:ext uri="{FF2B5EF4-FFF2-40B4-BE49-F238E27FC236}">
                        <a16:creationId xmlns:a16="http://schemas.microsoft.com/office/drawing/2014/main" id="{7801002C-7CF0-7D41-DAE2-7F7F5C82F341}"/>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33" name="群組 832">
                  <a:extLst>
                    <a:ext uri="{FF2B5EF4-FFF2-40B4-BE49-F238E27FC236}">
                      <a16:creationId xmlns:a16="http://schemas.microsoft.com/office/drawing/2014/main" id="{7D2562E9-C7A4-CDF8-076E-52B7D7970297}"/>
                    </a:ext>
                  </a:extLst>
                </p:cNvPr>
                <p:cNvGrpSpPr/>
                <p:nvPr/>
              </p:nvGrpSpPr>
              <p:grpSpPr>
                <a:xfrm>
                  <a:off x="8872625" y="2614618"/>
                  <a:ext cx="1960364" cy="1386038"/>
                  <a:chOff x="7542929" y="4000656"/>
                  <a:chExt cx="1960364" cy="1386038"/>
                </a:xfrm>
              </p:grpSpPr>
              <p:sp>
                <p:nvSpPr>
                  <p:cNvPr id="838" name="等腰三角形 837">
                    <a:extLst>
                      <a:ext uri="{FF2B5EF4-FFF2-40B4-BE49-F238E27FC236}">
                        <a16:creationId xmlns:a16="http://schemas.microsoft.com/office/drawing/2014/main" id="{24F2EBCD-4FE0-27EC-D7CF-F63A9A1D6507}"/>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39" name="等腰三角形 838">
                    <a:extLst>
                      <a:ext uri="{FF2B5EF4-FFF2-40B4-BE49-F238E27FC236}">
                        <a16:creationId xmlns:a16="http://schemas.microsoft.com/office/drawing/2014/main" id="{92FE96F2-A367-5F07-3CA2-17B49965E1A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40" name="等腰三角形 839">
                    <a:extLst>
                      <a:ext uri="{FF2B5EF4-FFF2-40B4-BE49-F238E27FC236}">
                        <a16:creationId xmlns:a16="http://schemas.microsoft.com/office/drawing/2014/main" id="{EEA709CB-E0F4-6675-C0A1-A834DAE43173}"/>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34" name="群組 833">
                  <a:extLst>
                    <a:ext uri="{FF2B5EF4-FFF2-40B4-BE49-F238E27FC236}">
                      <a16:creationId xmlns:a16="http://schemas.microsoft.com/office/drawing/2014/main" id="{8FD6DBCE-E028-E868-F93A-A42E67C0A31A}"/>
                    </a:ext>
                  </a:extLst>
                </p:cNvPr>
                <p:cNvGrpSpPr/>
                <p:nvPr/>
              </p:nvGrpSpPr>
              <p:grpSpPr>
                <a:xfrm>
                  <a:off x="9503293" y="4000656"/>
                  <a:ext cx="1960364" cy="1386038"/>
                  <a:chOff x="7542929" y="4000656"/>
                  <a:chExt cx="1960364" cy="1386038"/>
                </a:xfrm>
              </p:grpSpPr>
              <p:sp>
                <p:nvSpPr>
                  <p:cNvPr id="835" name="等腰三角形 834">
                    <a:extLst>
                      <a:ext uri="{FF2B5EF4-FFF2-40B4-BE49-F238E27FC236}">
                        <a16:creationId xmlns:a16="http://schemas.microsoft.com/office/drawing/2014/main" id="{2AA6DC57-FE7D-1214-C854-61674EBFEC0C}"/>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36" name="等腰三角形 835">
                    <a:extLst>
                      <a:ext uri="{FF2B5EF4-FFF2-40B4-BE49-F238E27FC236}">
                        <a16:creationId xmlns:a16="http://schemas.microsoft.com/office/drawing/2014/main" id="{C01135EE-9537-8C24-07AE-A0689BB7921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37" name="等腰三角形 836">
                    <a:extLst>
                      <a:ext uri="{FF2B5EF4-FFF2-40B4-BE49-F238E27FC236}">
                        <a16:creationId xmlns:a16="http://schemas.microsoft.com/office/drawing/2014/main" id="{90DFBF07-3D41-B891-7BB3-BB668342F3A6}"/>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06" name="群組 805">
                <a:extLst>
                  <a:ext uri="{FF2B5EF4-FFF2-40B4-BE49-F238E27FC236}">
                    <a16:creationId xmlns:a16="http://schemas.microsoft.com/office/drawing/2014/main" id="{27202936-06D4-C3EC-6072-0D9830B130B2}"/>
                  </a:ext>
                </a:extLst>
              </p:cNvPr>
              <p:cNvGrpSpPr/>
              <p:nvPr/>
            </p:nvGrpSpPr>
            <p:grpSpPr>
              <a:xfrm>
                <a:off x="8591489" y="3200712"/>
                <a:ext cx="1545887" cy="1092990"/>
                <a:chOff x="7542929" y="2614618"/>
                <a:chExt cx="3920728" cy="2772076"/>
              </a:xfrm>
            </p:grpSpPr>
            <p:grpSp>
              <p:nvGrpSpPr>
                <p:cNvPr id="820" name="群組 819">
                  <a:extLst>
                    <a:ext uri="{FF2B5EF4-FFF2-40B4-BE49-F238E27FC236}">
                      <a16:creationId xmlns:a16="http://schemas.microsoft.com/office/drawing/2014/main" id="{A3FF88FC-8F68-456C-99BC-12E6B461B039}"/>
                    </a:ext>
                  </a:extLst>
                </p:cNvPr>
                <p:cNvGrpSpPr/>
                <p:nvPr/>
              </p:nvGrpSpPr>
              <p:grpSpPr>
                <a:xfrm>
                  <a:off x="7542929" y="4000656"/>
                  <a:ext cx="1960364" cy="1386038"/>
                  <a:chOff x="7542929" y="4000656"/>
                  <a:chExt cx="1960364" cy="1386038"/>
                </a:xfrm>
              </p:grpSpPr>
              <p:sp>
                <p:nvSpPr>
                  <p:cNvPr id="829" name="等腰三角形 828">
                    <a:extLst>
                      <a:ext uri="{FF2B5EF4-FFF2-40B4-BE49-F238E27FC236}">
                        <a16:creationId xmlns:a16="http://schemas.microsoft.com/office/drawing/2014/main" id="{1E97F0DF-629B-7EF0-1B15-9F21569A296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30" name="等腰三角形 829">
                    <a:extLst>
                      <a:ext uri="{FF2B5EF4-FFF2-40B4-BE49-F238E27FC236}">
                        <a16:creationId xmlns:a16="http://schemas.microsoft.com/office/drawing/2014/main" id="{B758B189-39E3-7F6C-050B-CD7D01853E3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31" name="等腰三角形 830">
                    <a:extLst>
                      <a:ext uri="{FF2B5EF4-FFF2-40B4-BE49-F238E27FC236}">
                        <a16:creationId xmlns:a16="http://schemas.microsoft.com/office/drawing/2014/main" id="{67332E87-DB6C-A75B-5090-52807CC069FC}"/>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21" name="群組 820">
                  <a:extLst>
                    <a:ext uri="{FF2B5EF4-FFF2-40B4-BE49-F238E27FC236}">
                      <a16:creationId xmlns:a16="http://schemas.microsoft.com/office/drawing/2014/main" id="{719EAC05-0E71-7C82-5F3E-6E2B77E9FF08}"/>
                    </a:ext>
                  </a:extLst>
                </p:cNvPr>
                <p:cNvGrpSpPr/>
                <p:nvPr/>
              </p:nvGrpSpPr>
              <p:grpSpPr>
                <a:xfrm>
                  <a:off x="8872625" y="2614618"/>
                  <a:ext cx="1960364" cy="1386038"/>
                  <a:chOff x="7542929" y="4000656"/>
                  <a:chExt cx="1960364" cy="1386038"/>
                </a:xfrm>
              </p:grpSpPr>
              <p:sp>
                <p:nvSpPr>
                  <p:cNvPr id="826" name="等腰三角形 825">
                    <a:extLst>
                      <a:ext uri="{FF2B5EF4-FFF2-40B4-BE49-F238E27FC236}">
                        <a16:creationId xmlns:a16="http://schemas.microsoft.com/office/drawing/2014/main" id="{951CF55E-BAAF-5615-A0F7-C99C11829DB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27" name="等腰三角形 826">
                    <a:extLst>
                      <a:ext uri="{FF2B5EF4-FFF2-40B4-BE49-F238E27FC236}">
                        <a16:creationId xmlns:a16="http://schemas.microsoft.com/office/drawing/2014/main" id="{A70C08F9-B233-41F6-1AD6-30339D573A9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28" name="等腰三角形 827">
                    <a:extLst>
                      <a:ext uri="{FF2B5EF4-FFF2-40B4-BE49-F238E27FC236}">
                        <a16:creationId xmlns:a16="http://schemas.microsoft.com/office/drawing/2014/main" id="{1FCD1614-4E71-BA42-944D-98358DB2418B}"/>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22" name="群組 821">
                  <a:extLst>
                    <a:ext uri="{FF2B5EF4-FFF2-40B4-BE49-F238E27FC236}">
                      <a16:creationId xmlns:a16="http://schemas.microsoft.com/office/drawing/2014/main" id="{A2DF2F0E-80FB-1823-E328-CFDF456F93F4}"/>
                    </a:ext>
                  </a:extLst>
                </p:cNvPr>
                <p:cNvGrpSpPr/>
                <p:nvPr/>
              </p:nvGrpSpPr>
              <p:grpSpPr>
                <a:xfrm>
                  <a:off x="9503293" y="4000656"/>
                  <a:ext cx="1960364" cy="1386038"/>
                  <a:chOff x="7542929" y="4000656"/>
                  <a:chExt cx="1960364" cy="1386038"/>
                </a:xfrm>
              </p:grpSpPr>
              <p:sp>
                <p:nvSpPr>
                  <p:cNvPr id="823" name="等腰三角形 822">
                    <a:extLst>
                      <a:ext uri="{FF2B5EF4-FFF2-40B4-BE49-F238E27FC236}">
                        <a16:creationId xmlns:a16="http://schemas.microsoft.com/office/drawing/2014/main" id="{6485812A-2A48-A979-18A7-3CA20A9B5BD2}"/>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24" name="等腰三角形 823">
                    <a:extLst>
                      <a:ext uri="{FF2B5EF4-FFF2-40B4-BE49-F238E27FC236}">
                        <a16:creationId xmlns:a16="http://schemas.microsoft.com/office/drawing/2014/main" id="{4949AAED-C92F-9413-4FC5-44B3B07A75E7}"/>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25" name="等腰三角形 824">
                    <a:extLst>
                      <a:ext uri="{FF2B5EF4-FFF2-40B4-BE49-F238E27FC236}">
                        <a16:creationId xmlns:a16="http://schemas.microsoft.com/office/drawing/2014/main" id="{699CF68D-8CE1-866C-852E-9415D8F7E2E0}"/>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nvGrpSpPr>
              <p:cNvPr id="807" name="群組 806">
                <a:extLst>
                  <a:ext uri="{FF2B5EF4-FFF2-40B4-BE49-F238E27FC236}">
                    <a16:creationId xmlns:a16="http://schemas.microsoft.com/office/drawing/2014/main" id="{918D2A9C-AECB-4AED-4F5C-60859F7A72F8}"/>
                  </a:ext>
                </a:extLst>
              </p:cNvPr>
              <p:cNvGrpSpPr/>
              <p:nvPr/>
            </p:nvGrpSpPr>
            <p:grpSpPr>
              <a:xfrm>
                <a:off x="9088817" y="4293704"/>
                <a:ext cx="1545887" cy="1092990"/>
                <a:chOff x="7542929" y="2614618"/>
                <a:chExt cx="3920728" cy="2772076"/>
              </a:xfrm>
            </p:grpSpPr>
            <p:grpSp>
              <p:nvGrpSpPr>
                <p:cNvPr id="808" name="群組 807">
                  <a:extLst>
                    <a:ext uri="{FF2B5EF4-FFF2-40B4-BE49-F238E27FC236}">
                      <a16:creationId xmlns:a16="http://schemas.microsoft.com/office/drawing/2014/main" id="{0E670DD5-2BEF-D360-D8DE-E8B2A2F87C75}"/>
                    </a:ext>
                  </a:extLst>
                </p:cNvPr>
                <p:cNvGrpSpPr/>
                <p:nvPr/>
              </p:nvGrpSpPr>
              <p:grpSpPr>
                <a:xfrm>
                  <a:off x="7542929" y="4000656"/>
                  <a:ext cx="1960364" cy="1386038"/>
                  <a:chOff x="7542929" y="4000656"/>
                  <a:chExt cx="1960364" cy="1386038"/>
                </a:xfrm>
              </p:grpSpPr>
              <p:sp>
                <p:nvSpPr>
                  <p:cNvPr id="817" name="等腰三角形 816">
                    <a:extLst>
                      <a:ext uri="{FF2B5EF4-FFF2-40B4-BE49-F238E27FC236}">
                        <a16:creationId xmlns:a16="http://schemas.microsoft.com/office/drawing/2014/main" id="{32580228-EA64-E4E3-29BD-B2137D8FDB78}"/>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8" name="等腰三角形 817">
                    <a:extLst>
                      <a:ext uri="{FF2B5EF4-FFF2-40B4-BE49-F238E27FC236}">
                        <a16:creationId xmlns:a16="http://schemas.microsoft.com/office/drawing/2014/main" id="{2F888798-4A51-5E82-F0F3-DBEC57513294}"/>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9" name="等腰三角形 818">
                    <a:extLst>
                      <a:ext uri="{FF2B5EF4-FFF2-40B4-BE49-F238E27FC236}">
                        <a16:creationId xmlns:a16="http://schemas.microsoft.com/office/drawing/2014/main" id="{11CE3017-846A-9AF1-489D-E39FB921F0BF}"/>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09" name="群組 808">
                  <a:extLst>
                    <a:ext uri="{FF2B5EF4-FFF2-40B4-BE49-F238E27FC236}">
                      <a16:creationId xmlns:a16="http://schemas.microsoft.com/office/drawing/2014/main" id="{4CC18E0A-AACD-5473-3BCA-031B28D3CCDF}"/>
                    </a:ext>
                  </a:extLst>
                </p:cNvPr>
                <p:cNvGrpSpPr/>
                <p:nvPr/>
              </p:nvGrpSpPr>
              <p:grpSpPr>
                <a:xfrm>
                  <a:off x="8872625" y="2614618"/>
                  <a:ext cx="1960364" cy="1386038"/>
                  <a:chOff x="7542929" y="4000656"/>
                  <a:chExt cx="1960364" cy="1386038"/>
                </a:xfrm>
              </p:grpSpPr>
              <p:sp>
                <p:nvSpPr>
                  <p:cNvPr id="814" name="等腰三角形 813">
                    <a:extLst>
                      <a:ext uri="{FF2B5EF4-FFF2-40B4-BE49-F238E27FC236}">
                        <a16:creationId xmlns:a16="http://schemas.microsoft.com/office/drawing/2014/main" id="{6B99094C-C4B6-FADC-3848-2ABC25A998DF}"/>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5" name="等腰三角形 814">
                    <a:extLst>
                      <a:ext uri="{FF2B5EF4-FFF2-40B4-BE49-F238E27FC236}">
                        <a16:creationId xmlns:a16="http://schemas.microsoft.com/office/drawing/2014/main" id="{38028026-E28A-B0A3-784E-6C59DC3465E0}"/>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6" name="等腰三角形 815">
                    <a:extLst>
                      <a:ext uri="{FF2B5EF4-FFF2-40B4-BE49-F238E27FC236}">
                        <a16:creationId xmlns:a16="http://schemas.microsoft.com/office/drawing/2014/main" id="{2F434287-645E-FF30-BD4B-74709E674FF7}"/>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nvGrpSpPr>
                <p:cNvPr id="810" name="群組 809">
                  <a:extLst>
                    <a:ext uri="{FF2B5EF4-FFF2-40B4-BE49-F238E27FC236}">
                      <a16:creationId xmlns:a16="http://schemas.microsoft.com/office/drawing/2014/main" id="{1AC9E2C5-8241-4D8C-2ACD-972972E9186C}"/>
                    </a:ext>
                  </a:extLst>
                </p:cNvPr>
                <p:cNvGrpSpPr/>
                <p:nvPr/>
              </p:nvGrpSpPr>
              <p:grpSpPr>
                <a:xfrm>
                  <a:off x="9503293" y="4000656"/>
                  <a:ext cx="1960364" cy="1386038"/>
                  <a:chOff x="7542929" y="4000656"/>
                  <a:chExt cx="1960364" cy="1386038"/>
                </a:xfrm>
              </p:grpSpPr>
              <p:sp>
                <p:nvSpPr>
                  <p:cNvPr id="811" name="等腰三角形 810">
                    <a:extLst>
                      <a:ext uri="{FF2B5EF4-FFF2-40B4-BE49-F238E27FC236}">
                        <a16:creationId xmlns:a16="http://schemas.microsoft.com/office/drawing/2014/main" id="{8DD0A7F8-20E8-18F7-EEE1-A4B314A9ADDB}"/>
                      </a:ext>
                    </a:extLst>
                  </p:cNvPr>
                  <p:cNvSpPr/>
                  <p:nvPr/>
                </p:nvSpPr>
                <p:spPr>
                  <a:xfrm>
                    <a:off x="7542929"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2" name="等腰三角形 811">
                    <a:extLst>
                      <a:ext uri="{FF2B5EF4-FFF2-40B4-BE49-F238E27FC236}">
                        <a16:creationId xmlns:a16="http://schemas.microsoft.com/office/drawing/2014/main" id="{EF9112B8-AA42-63E8-C846-5DEB44D14DB6}"/>
                      </a:ext>
                    </a:extLst>
                  </p:cNvPr>
                  <p:cNvSpPr/>
                  <p:nvPr/>
                </p:nvSpPr>
                <p:spPr>
                  <a:xfrm>
                    <a:off x="8207777" y="4000656"/>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sp>
                <p:nvSpPr>
                  <p:cNvPr id="813" name="等腰三角形 812">
                    <a:extLst>
                      <a:ext uri="{FF2B5EF4-FFF2-40B4-BE49-F238E27FC236}">
                        <a16:creationId xmlns:a16="http://schemas.microsoft.com/office/drawing/2014/main" id="{44E9E668-4BD7-1B98-0E75-2826379E0DAE}"/>
                      </a:ext>
                    </a:extLst>
                  </p:cNvPr>
                  <p:cNvSpPr/>
                  <p:nvPr/>
                </p:nvSpPr>
                <p:spPr>
                  <a:xfrm>
                    <a:off x="8523111" y="4693675"/>
                    <a:ext cx="980182" cy="693019"/>
                  </a:xfrm>
                  <a:prstGeom prst="triangle">
                    <a:avLst>
                      <a:gd name="adj" fmla="val 67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zh-TW" altLang="en-US"/>
                  </a:p>
                </p:txBody>
              </p:sp>
            </p:grpSp>
          </p:grpSp>
        </p:grpSp>
      </p:grpSp>
    </p:spTree>
    <p:custDataLst>
      <p:tags r:id="rId1"/>
    </p:custDataLst>
    <p:extLst>
      <p:ext uri="{BB962C8B-B14F-4D97-AF65-F5344CB8AC3E}">
        <p14:creationId xmlns:p14="http://schemas.microsoft.com/office/powerpoint/2010/main" val="816909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群組 36">
            <a:extLst>
              <a:ext uri="{FF2B5EF4-FFF2-40B4-BE49-F238E27FC236}">
                <a16:creationId xmlns:a16="http://schemas.microsoft.com/office/drawing/2014/main" id="{02805378-A340-4A72-B610-8C8A227C9FFC}"/>
              </a:ext>
            </a:extLst>
          </p:cNvPr>
          <p:cNvGrpSpPr/>
          <p:nvPr/>
        </p:nvGrpSpPr>
        <p:grpSpPr>
          <a:xfrm>
            <a:off x="-6275162" y="1893197"/>
            <a:ext cx="9295209" cy="2520535"/>
            <a:chOff x="-6275162" y="1893197"/>
            <a:chExt cx="9295209" cy="2520535"/>
          </a:xfrm>
        </p:grpSpPr>
        <p:grpSp>
          <p:nvGrpSpPr>
            <p:cNvPr id="19" name="群組 18">
              <a:extLst>
                <a:ext uri="{FF2B5EF4-FFF2-40B4-BE49-F238E27FC236}">
                  <a16:creationId xmlns:a16="http://schemas.microsoft.com/office/drawing/2014/main" id="{7AA482CE-E9DC-108E-5AF8-02F154C74DE0}"/>
                </a:ext>
              </a:extLst>
            </p:cNvPr>
            <p:cNvGrpSpPr/>
            <p:nvPr/>
          </p:nvGrpSpPr>
          <p:grpSpPr>
            <a:xfrm>
              <a:off x="-6275162" y="1893197"/>
              <a:ext cx="9295209" cy="2520535"/>
              <a:chOff x="1451131" y="1864659"/>
              <a:chExt cx="9295209" cy="2520535"/>
            </a:xfrm>
          </p:grpSpPr>
          <p:pic>
            <p:nvPicPr>
              <p:cNvPr id="21" name="圖片 20">
                <a:extLst>
                  <a:ext uri="{FF2B5EF4-FFF2-40B4-BE49-F238E27FC236}">
                    <a16:creationId xmlns:a16="http://schemas.microsoft.com/office/drawing/2014/main" id="{43D44DAF-B42B-0E06-4B75-AA2F9958FD66}"/>
                  </a:ext>
                </a:extLst>
              </p:cNvPr>
              <p:cNvPicPr>
                <a:picLocks noChangeAspect="1"/>
              </p:cNvPicPr>
              <p:nvPr/>
            </p:nvPicPr>
            <p:blipFill>
              <a:blip r:embed="rId2"/>
              <a:stretch>
                <a:fillRect/>
              </a:stretch>
            </p:blipFill>
            <p:spPr>
              <a:xfrm>
                <a:off x="1451131" y="1864659"/>
                <a:ext cx="1867161" cy="1609950"/>
              </a:xfrm>
              <a:prstGeom prst="rect">
                <a:avLst/>
              </a:prstGeom>
            </p:spPr>
          </p:pic>
          <p:sp>
            <p:nvSpPr>
              <p:cNvPr id="24" name="矩形 23">
                <a:extLst>
                  <a:ext uri="{FF2B5EF4-FFF2-40B4-BE49-F238E27FC236}">
                    <a16:creationId xmlns:a16="http://schemas.microsoft.com/office/drawing/2014/main" id="{071E4DC3-13D1-E574-5411-FBE957D37858}"/>
                  </a:ext>
                </a:extLst>
              </p:cNvPr>
              <p:cNvSpPr/>
              <p:nvPr/>
            </p:nvSpPr>
            <p:spPr>
              <a:xfrm>
                <a:off x="1451131" y="2286001"/>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片 25">
                <a:extLst>
                  <a:ext uri="{FF2B5EF4-FFF2-40B4-BE49-F238E27FC236}">
                    <a16:creationId xmlns:a16="http://schemas.microsoft.com/office/drawing/2014/main" id="{C381963A-EDE9-3D4F-B3A5-8B91EFD05FA9}"/>
                  </a:ext>
                </a:extLst>
              </p:cNvPr>
              <p:cNvPicPr>
                <a:picLocks noChangeAspect="1"/>
              </p:cNvPicPr>
              <p:nvPr/>
            </p:nvPicPr>
            <p:blipFill>
              <a:blip r:embed="rId3"/>
              <a:stretch>
                <a:fillRect/>
              </a:stretch>
            </p:blipFill>
            <p:spPr>
              <a:xfrm>
                <a:off x="4062192" y="1963271"/>
                <a:ext cx="3153215" cy="2172003"/>
              </a:xfrm>
              <a:prstGeom prst="rect">
                <a:avLst/>
              </a:prstGeom>
            </p:spPr>
          </p:pic>
          <p:cxnSp>
            <p:nvCxnSpPr>
              <p:cNvPr id="27" name="直線接點 26">
                <a:extLst>
                  <a:ext uri="{FF2B5EF4-FFF2-40B4-BE49-F238E27FC236}">
                    <a16:creationId xmlns:a16="http://schemas.microsoft.com/office/drawing/2014/main" id="{9044D414-2229-D0C0-0A72-D705F5DD5FC3}"/>
                  </a:ext>
                </a:extLst>
              </p:cNvPr>
              <p:cNvCxnSpPr>
                <a:cxnSpLocks/>
              </p:cNvCxnSpPr>
              <p:nvPr/>
            </p:nvCxnSpPr>
            <p:spPr>
              <a:xfrm>
                <a:off x="2303929" y="2832848"/>
                <a:ext cx="1758263" cy="130242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0C958B1-B4F0-A528-E6A3-C4DC4AE1F1F4}"/>
                  </a:ext>
                </a:extLst>
              </p:cNvPr>
              <p:cNvSpPr/>
              <p:nvPr/>
            </p:nvSpPr>
            <p:spPr>
              <a:xfrm>
                <a:off x="4468500" y="3334872"/>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9" name="圖片 28">
                <a:extLst>
                  <a:ext uri="{FF2B5EF4-FFF2-40B4-BE49-F238E27FC236}">
                    <a16:creationId xmlns:a16="http://schemas.microsoft.com/office/drawing/2014/main" id="{DC791759-DE2E-F7EB-ABB0-ED57C86140A3}"/>
                  </a:ext>
                </a:extLst>
              </p:cNvPr>
              <p:cNvPicPr>
                <a:picLocks noChangeAspect="1"/>
              </p:cNvPicPr>
              <p:nvPr/>
            </p:nvPicPr>
            <p:blipFill>
              <a:blip r:embed="rId4"/>
              <a:stretch>
                <a:fillRect/>
              </a:stretch>
            </p:blipFill>
            <p:spPr>
              <a:xfrm>
                <a:off x="8040862" y="2003612"/>
                <a:ext cx="2705478" cy="2381582"/>
              </a:xfrm>
              <a:prstGeom prst="rect">
                <a:avLst/>
              </a:prstGeom>
            </p:spPr>
          </p:pic>
          <p:sp>
            <p:nvSpPr>
              <p:cNvPr id="30" name="矩形 29">
                <a:extLst>
                  <a:ext uri="{FF2B5EF4-FFF2-40B4-BE49-F238E27FC236}">
                    <a16:creationId xmlns:a16="http://schemas.microsoft.com/office/drawing/2014/main" id="{CB62801A-E9D6-6388-E998-4862AB63AE8E}"/>
                  </a:ext>
                </a:extLst>
              </p:cNvPr>
              <p:cNvSpPr/>
              <p:nvPr/>
            </p:nvSpPr>
            <p:spPr>
              <a:xfrm>
                <a:off x="8193262" y="2788025"/>
                <a:ext cx="1452762"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a:extLst>
                  <a:ext uri="{FF2B5EF4-FFF2-40B4-BE49-F238E27FC236}">
                    <a16:creationId xmlns:a16="http://schemas.microsoft.com/office/drawing/2014/main" id="{543447E3-0A30-DC88-5829-69885FFCE05D}"/>
                  </a:ext>
                </a:extLst>
              </p:cNvPr>
              <p:cNvCxnSpPr>
                <a:cxnSpLocks/>
              </p:cNvCxnSpPr>
              <p:nvPr/>
            </p:nvCxnSpPr>
            <p:spPr>
              <a:xfrm flipV="1">
                <a:off x="5321298" y="2003612"/>
                <a:ext cx="2719564" cy="132035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3AACF14-11C5-6E50-AADA-7C3A71507407}"/>
                  </a:ext>
                </a:extLst>
              </p:cNvPr>
              <p:cNvCxnSpPr>
                <a:cxnSpLocks/>
              </p:cNvCxnSpPr>
              <p:nvPr/>
            </p:nvCxnSpPr>
            <p:spPr>
              <a:xfrm>
                <a:off x="5321298" y="3880747"/>
                <a:ext cx="2719564" cy="50444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a:extLst>
                <a:ext uri="{FF2B5EF4-FFF2-40B4-BE49-F238E27FC236}">
                  <a16:creationId xmlns:a16="http://schemas.microsoft.com/office/drawing/2014/main" id="{8479DBA7-7514-1B38-5D21-A20B97D49B03}"/>
                </a:ext>
              </a:extLst>
            </p:cNvPr>
            <p:cNvCxnSpPr>
              <a:cxnSpLocks/>
            </p:cNvCxnSpPr>
            <p:nvPr/>
          </p:nvCxnSpPr>
          <p:spPr>
            <a:xfrm flipV="1">
              <a:off x="-5422364" y="1991809"/>
              <a:ext cx="1758263" cy="32273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7</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自定義快速訪問工具列</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6" name="標題 5">
            <a:extLst>
              <a:ext uri="{FF2B5EF4-FFF2-40B4-BE49-F238E27FC236}">
                <a16:creationId xmlns:a16="http://schemas.microsoft.com/office/drawing/2014/main" id="{B1DC3A06-C38B-A083-1F4C-A0615C93698D}"/>
              </a:ext>
            </a:extLst>
          </p:cNvPr>
          <p:cNvSpPr txBox="1">
            <a:spLocks/>
          </p:cNvSpPr>
          <p:nvPr/>
        </p:nvSpPr>
        <p:spPr>
          <a:xfrm>
            <a:off x="1451131" y="1111796"/>
            <a:ext cx="10515600" cy="752863"/>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傑弗里</a:t>
            </a:r>
            <a:r>
              <a:rPr lang="en-US" altLang="zh-TW" sz="2000" dirty="0">
                <a:solidFill>
                  <a:schemeClr val="tx1"/>
                </a:solidFill>
              </a:rPr>
              <a:t>·</a:t>
            </a:r>
            <a:r>
              <a:rPr lang="zh-TW" altLang="en-US" sz="2000" dirty="0">
                <a:solidFill>
                  <a:schemeClr val="tx1"/>
                </a:solidFill>
              </a:rPr>
              <a:t>澤德曼：「三次點擊原則的基礎，就是人們用網絡的方式。」</a:t>
            </a:r>
            <a:endParaRPr lang="en-US" altLang="zh-TW" sz="2000" dirty="0">
              <a:solidFill>
                <a:schemeClr val="tx1"/>
              </a:solidFill>
            </a:endParaRPr>
          </a:p>
          <a:p>
            <a:r>
              <a:rPr lang="zh-TW" altLang="en-US" sz="2000" dirty="0">
                <a:solidFill>
                  <a:schemeClr val="tx1"/>
                </a:solidFill>
              </a:rPr>
              <a:t>自定義工具列就像人們用</a:t>
            </a:r>
            <a:r>
              <a:rPr lang="en-US" altLang="zh-TW" sz="2000" dirty="0">
                <a:solidFill>
                  <a:schemeClr val="tx1"/>
                </a:solidFill>
              </a:rPr>
              <a:t>PowerPoint</a:t>
            </a:r>
            <a:r>
              <a:rPr lang="zh-TW" altLang="en-US" sz="2000" dirty="0">
                <a:solidFill>
                  <a:schemeClr val="tx1"/>
                </a:solidFill>
              </a:rPr>
              <a:t>的基礎方式。</a:t>
            </a:r>
          </a:p>
        </p:txBody>
      </p:sp>
      <p:grpSp>
        <p:nvGrpSpPr>
          <p:cNvPr id="33" name="群組 32">
            <a:extLst>
              <a:ext uri="{FF2B5EF4-FFF2-40B4-BE49-F238E27FC236}">
                <a16:creationId xmlns:a16="http://schemas.microsoft.com/office/drawing/2014/main" id="{24E3786D-D16A-A512-9506-3BEEACEB5A18}"/>
              </a:ext>
            </a:extLst>
          </p:cNvPr>
          <p:cNvGrpSpPr/>
          <p:nvPr/>
        </p:nvGrpSpPr>
        <p:grpSpPr>
          <a:xfrm>
            <a:off x="1945784" y="1963271"/>
            <a:ext cx="7611640" cy="4567185"/>
            <a:chOff x="1945784" y="1963271"/>
            <a:chExt cx="7611640" cy="4567185"/>
          </a:xfrm>
        </p:grpSpPr>
        <p:cxnSp>
          <p:nvCxnSpPr>
            <p:cNvPr id="5" name="直線接點 4">
              <a:extLst>
                <a:ext uri="{FF2B5EF4-FFF2-40B4-BE49-F238E27FC236}">
                  <a16:creationId xmlns:a16="http://schemas.microsoft.com/office/drawing/2014/main" id="{55A144BA-8D8A-F5C8-A98E-2EEA4B77D27C}"/>
                </a:ext>
              </a:extLst>
            </p:cNvPr>
            <p:cNvCxnSpPr>
              <a:cxnSpLocks/>
            </p:cNvCxnSpPr>
            <p:nvPr/>
          </p:nvCxnSpPr>
          <p:spPr>
            <a:xfrm flipV="1">
              <a:off x="1945784" y="1963271"/>
              <a:ext cx="1671169" cy="84531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6C566CEF-8ECE-B9BB-3634-75BFBDBF5372}"/>
                </a:ext>
              </a:extLst>
            </p:cNvPr>
            <p:cNvPicPr>
              <a:picLocks noChangeAspect="1"/>
            </p:cNvPicPr>
            <p:nvPr/>
          </p:nvPicPr>
          <p:blipFill>
            <a:blip r:embed="rId6"/>
            <a:stretch>
              <a:fillRect/>
            </a:stretch>
          </p:blipFill>
          <p:spPr>
            <a:xfrm>
              <a:off x="3616953" y="1963271"/>
              <a:ext cx="5940471" cy="4567185"/>
            </a:xfrm>
            <a:prstGeom prst="rect">
              <a:avLst/>
            </a:prstGeom>
          </p:spPr>
        </p:pic>
        <p:cxnSp>
          <p:nvCxnSpPr>
            <p:cNvPr id="12" name="直線接點 11">
              <a:extLst>
                <a:ext uri="{FF2B5EF4-FFF2-40B4-BE49-F238E27FC236}">
                  <a16:creationId xmlns:a16="http://schemas.microsoft.com/office/drawing/2014/main" id="{29DA4CA8-23B0-2B09-1D12-C1DDBDEB2796}"/>
                </a:ext>
              </a:extLst>
            </p:cNvPr>
            <p:cNvCxnSpPr>
              <a:cxnSpLocks/>
            </p:cNvCxnSpPr>
            <p:nvPr/>
          </p:nvCxnSpPr>
          <p:spPr>
            <a:xfrm>
              <a:off x="1945784" y="3323970"/>
              <a:ext cx="1671169" cy="319316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84286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530" y="-5252209"/>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056"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49203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步驟視覺化</a:t>
            </a:r>
          </a:p>
        </p:txBody>
      </p:sp>
    </p:spTree>
    <p:custDataLst>
      <p:tags r:id="rId1"/>
    </p:custDataLst>
    <p:extLst>
      <p:ext uri="{BB962C8B-B14F-4D97-AF65-F5344CB8AC3E}">
        <p14:creationId xmlns:p14="http://schemas.microsoft.com/office/powerpoint/2010/main" val="25054353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12289947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66" y="0"/>
            <a:ext cx="25359397" cy="14491080"/>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3556"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6188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心得</a:t>
            </a:r>
          </a:p>
        </p:txBody>
      </p:sp>
    </p:spTree>
    <p:custDataLst>
      <p:tags r:id="rId1"/>
    </p:custDataLst>
    <p:extLst>
      <p:ext uri="{BB962C8B-B14F-4D97-AF65-F5344CB8AC3E}">
        <p14:creationId xmlns:p14="http://schemas.microsoft.com/office/powerpoint/2010/main" val="4076807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66" y="0"/>
            <a:ext cx="25359397" cy="14491080"/>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1735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心得</a:t>
            </a:r>
          </a:p>
        </p:txBody>
      </p:sp>
      <p:pic>
        <p:nvPicPr>
          <p:cNvPr id="2" name="圖片 1">
            <a:extLst>
              <a:ext uri="{FF2B5EF4-FFF2-40B4-BE49-F238E27FC236}">
                <a16:creationId xmlns:a16="http://schemas.microsoft.com/office/drawing/2014/main" id="{69A7E086-3201-EADA-595D-3F79F40324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矩形 3">
            <a:extLst>
              <a:ext uri="{FF2B5EF4-FFF2-40B4-BE49-F238E27FC236}">
                <a16:creationId xmlns:a16="http://schemas.microsoft.com/office/drawing/2014/main" id="{83EFD6AD-6352-CBA7-014F-D449D576061A}"/>
              </a:ext>
            </a:extLst>
          </p:cNvPr>
          <p:cNvSpPr/>
          <p:nvPr/>
        </p:nvSpPr>
        <p:spPr bwMode="auto">
          <a:xfrm>
            <a:off x="735084" y="1382949"/>
            <a:ext cx="4674197" cy="1979928"/>
          </a:xfrm>
          <a:custGeom>
            <a:avLst/>
            <a:gdLst>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107720 h 1979928"/>
              <a:gd name="connsiteX1" fmla="*/ 4595856 w 4595856"/>
              <a:gd name="connsiteY1" fmla="*/ 107720 h 1979928"/>
              <a:gd name="connsiteX2" fmla="*/ 4595856 w 4595856"/>
              <a:gd name="connsiteY2" fmla="*/ 1979928 h 1979928"/>
              <a:gd name="connsiteX3" fmla="*/ 0 w 4595856"/>
              <a:gd name="connsiteY3" fmla="*/ 1979928 h 1979928"/>
              <a:gd name="connsiteX4" fmla="*/ 0 w 4595856"/>
              <a:gd name="connsiteY4" fmla="*/ 107720 h 1979928"/>
              <a:gd name="connsiteX0" fmla="*/ 78341 w 4674197"/>
              <a:gd name="connsiteY0" fmla="*/ 107720 h 1979928"/>
              <a:gd name="connsiteX1" fmla="*/ 4674197 w 4674197"/>
              <a:gd name="connsiteY1" fmla="*/ 107720 h 1979928"/>
              <a:gd name="connsiteX2" fmla="*/ 4674197 w 4674197"/>
              <a:gd name="connsiteY2" fmla="*/ 1979928 h 1979928"/>
              <a:gd name="connsiteX3" fmla="*/ 78341 w 4674197"/>
              <a:gd name="connsiteY3" fmla="*/ 1979928 h 1979928"/>
              <a:gd name="connsiteX4" fmla="*/ 78341 w 4674197"/>
              <a:gd name="connsiteY4" fmla="*/ 107720 h 197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4197" h="1979928">
                <a:moveTo>
                  <a:pt x="78341" y="107720"/>
                </a:moveTo>
                <a:cubicBezTo>
                  <a:pt x="596741" y="-134651"/>
                  <a:pt x="3142245" y="107720"/>
                  <a:pt x="4674197" y="107720"/>
                </a:cubicBezTo>
                <a:lnTo>
                  <a:pt x="4674197" y="1979928"/>
                </a:lnTo>
                <a:lnTo>
                  <a:pt x="78341" y="1979928"/>
                </a:lnTo>
                <a:cubicBezTo>
                  <a:pt x="78341" y="1355859"/>
                  <a:pt x="-97928" y="269081"/>
                  <a:pt x="78341" y="107720"/>
                </a:cubicBez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第一周</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第一週的實作都是偏向</a:t>
            </a:r>
            <a:r>
              <a:rPr lang="en-US" altLang="zh-TW" sz="1800" dirty="0">
                <a:latin typeface="微軟正黑體" pitchFamily="34" charset="-120"/>
                <a:ea typeface="微軟正黑體" pitchFamily="34" charset="-120"/>
              </a:rPr>
              <a:t>PowerPoint</a:t>
            </a:r>
          </a:p>
          <a:p>
            <a:pPr algn="ctr" eaLnBrk="1" hangingPunct="1">
              <a:spcBef>
                <a:spcPct val="0"/>
              </a:spcBef>
              <a:buFontTx/>
              <a:buNone/>
            </a:pPr>
            <a:r>
              <a:rPr lang="zh-TW" altLang="en-US" sz="1800" dirty="0">
                <a:latin typeface="微軟正黑體" pitchFamily="34" charset="-120"/>
                <a:ea typeface="微軟正黑體" pitchFamily="34" charset="-120"/>
              </a:rPr>
              <a:t>原本的功能，</a:t>
            </a:r>
            <a:r>
              <a:rPr lang="zh-TW" altLang="en-US" dirty="0">
                <a:latin typeface="微軟正黑體" pitchFamily="34" charset="-120"/>
                <a:ea typeface="微軟正黑體" pitchFamily="34" charset="-120"/>
              </a:rPr>
              <a:t>所以勉強可以跟得上，</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希望後面的</a:t>
            </a:r>
            <a:r>
              <a:rPr lang="en-US" altLang="zh-TW" dirty="0">
                <a:latin typeface="微軟正黑體" pitchFamily="34" charset="-120"/>
                <a:ea typeface="微軟正黑體" pitchFamily="34" charset="-120"/>
              </a:rPr>
              <a:t>AMA</a:t>
            </a:r>
            <a:r>
              <a:rPr lang="zh-TW" altLang="en-US" dirty="0">
                <a:latin typeface="微軟正黑體" pitchFamily="34" charset="-120"/>
                <a:ea typeface="微軟正黑體" pitchFamily="34" charset="-120"/>
              </a:rPr>
              <a:t>課程</a:t>
            </a:r>
            <a:r>
              <a:rPr lang="zh-TW" altLang="en-US" sz="1800" dirty="0">
                <a:latin typeface="微軟正黑體" pitchFamily="34" charset="-120"/>
                <a:ea typeface="微軟正黑體" pitchFamily="34" charset="-120"/>
              </a:rPr>
              <a:t>也可以跟上。</a:t>
            </a:r>
          </a:p>
        </p:txBody>
      </p:sp>
      <p:sp>
        <p:nvSpPr>
          <p:cNvPr id="6" name="矩形 4">
            <a:extLst>
              <a:ext uri="{FF2B5EF4-FFF2-40B4-BE49-F238E27FC236}">
                <a16:creationId xmlns:a16="http://schemas.microsoft.com/office/drawing/2014/main" id="{29C2BF09-25A5-DC0A-E7CF-ED07069878F5}"/>
              </a:ext>
            </a:extLst>
          </p:cNvPr>
          <p:cNvSpPr/>
          <p:nvPr/>
        </p:nvSpPr>
        <p:spPr bwMode="auto">
          <a:xfrm>
            <a:off x="642702" y="3578901"/>
            <a:ext cx="5295390" cy="1965239"/>
          </a:xfrm>
          <a:custGeom>
            <a:avLst/>
            <a:gdLst>
              <a:gd name="connsiteX0" fmla="*/ 0 w 5158291"/>
              <a:gd name="connsiteY0" fmla="*/ 0 h 1872208"/>
              <a:gd name="connsiteX1" fmla="*/ 5158291 w 5158291"/>
              <a:gd name="connsiteY1" fmla="*/ 0 h 1872208"/>
              <a:gd name="connsiteX2" fmla="*/ 5158291 w 5158291"/>
              <a:gd name="connsiteY2" fmla="*/ 1872208 h 1872208"/>
              <a:gd name="connsiteX3" fmla="*/ 0 w 5158291"/>
              <a:gd name="connsiteY3" fmla="*/ 1872208 h 1872208"/>
              <a:gd name="connsiteX4" fmla="*/ 0 w 5158291"/>
              <a:gd name="connsiteY4" fmla="*/ 0 h 1872208"/>
              <a:gd name="connsiteX0" fmla="*/ 137099 w 5295390"/>
              <a:gd name="connsiteY0" fmla="*/ 0 h 1872208"/>
              <a:gd name="connsiteX1" fmla="*/ 5295390 w 5295390"/>
              <a:gd name="connsiteY1" fmla="*/ 0 h 1872208"/>
              <a:gd name="connsiteX2" fmla="*/ 5295390 w 5295390"/>
              <a:gd name="connsiteY2" fmla="*/ 1872208 h 1872208"/>
              <a:gd name="connsiteX3" fmla="*/ 137099 w 5295390"/>
              <a:gd name="connsiteY3" fmla="*/ 1872208 h 1872208"/>
              <a:gd name="connsiteX4" fmla="*/ 137099 w 5295390"/>
              <a:gd name="connsiteY4" fmla="*/ 0 h 1872208"/>
              <a:gd name="connsiteX0" fmla="*/ 137099 w 5295390"/>
              <a:gd name="connsiteY0" fmla="*/ 0 h 1965239"/>
              <a:gd name="connsiteX1" fmla="*/ 5295390 w 5295390"/>
              <a:gd name="connsiteY1" fmla="*/ 0 h 1965239"/>
              <a:gd name="connsiteX2" fmla="*/ 5295390 w 5295390"/>
              <a:gd name="connsiteY2" fmla="*/ 1872208 h 1965239"/>
              <a:gd name="connsiteX3" fmla="*/ 137099 w 5295390"/>
              <a:gd name="connsiteY3" fmla="*/ 1872208 h 1965239"/>
              <a:gd name="connsiteX4" fmla="*/ 137099 w 5295390"/>
              <a:gd name="connsiteY4" fmla="*/ 0 h 19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390" h="1965239">
                <a:moveTo>
                  <a:pt x="137099" y="0"/>
                </a:moveTo>
                <a:lnTo>
                  <a:pt x="5295390" y="0"/>
                </a:lnTo>
                <a:lnTo>
                  <a:pt x="5295390" y="1872208"/>
                </a:lnTo>
                <a:cubicBezTo>
                  <a:pt x="3575960" y="1872208"/>
                  <a:pt x="534505" y="2081529"/>
                  <a:pt x="137099" y="1872208"/>
                </a:cubicBezTo>
                <a:cubicBezTo>
                  <a:pt x="-171374" y="1523561"/>
                  <a:pt x="137099" y="624069"/>
                  <a:pt x="137099" y="0"/>
                </a:cubicBez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其實這份作業是第二次寫了，第一次寫的時候</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en-US" altLang="zh-TW" sz="1800" dirty="0">
                <a:latin typeface="微軟正黑體" pitchFamily="34" charset="-120"/>
                <a:ea typeface="微軟正黑體" pitchFamily="34" charset="-120"/>
              </a:rPr>
              <a:t>PowerPoint</a:t>
            </a:r>
            <a:r>
              <a:rPr lang="zh-TW" altLang="en-US" sz="1800" dirty="0">
                <a:latin typeface="微軟正黑體" pitchFamily="34" charset="-120"/>
                <a:ea typeface="微軟正黑體" pitchFamily="34" charset="-120"/>
              </a:rPr>
              <a:t>抱怨無法儲存。不過我很慶幸在</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第一次寫作業時就已經遇到這種情況，讓我</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預先熟悉存檔的重要。</a:t>
            </a:r>
            <a:endParaRPr lang="en-US" altLang="zh-TW" dirty="0">
              <a:latin typeface="微軟正黑體" pitchFamily="34" charset="-120"/>
              <a:ea typeface="微軟正黑體" pitchFamily="34" charset="-120"/>
            </a:endParaRPr>
          </a:p>
        </p:txBody>
      </p:sp>
      <p:sp>
        <p:nvSpPr>
          <p:cNvPr id="7" name="矩形 5">
            <a:extLst>
              <a:ext uri="{FF2B5EF4-FFF2-40B4-BE49-F238E27FC236}">
                <a16:creationId xmlns:a16="http://schemas.microsoft.com/office/drawing/2014/main" id="{34D83C25-8C37-DBC0-D6C4-76F9543907A4}"/>
              </a:ext>
            </a:extLst>
          </p:cNvPr>
          <p:cNvSpPr/>
          <p:nvPr/>
        </p:nvSpPr>
        <p:spPr bwMode="auto">
          <a:xfrm>
            <a:off x="5697108" y="1313860"/>
            <a:ext cx="5215012" cy="2053374"/>
          </a:xfrm>
          <a:custGeom>
            <a:avLst/>
            <a:gdLst>
              <a:gd name="connsiteX0" fmla="*/ 0 w 5112188"/>
              <a:gd name="connsiteY0" fmla="*/ 0 h 1872208"/>
              <a:gd name="connsiteX1" fmla="*/ 5112188 w 5112188"/>
              <a:gd name="connsiteY1" fmla="*/ 0 h 1872208"/>
              <a:gd name="connsiteX2" fmla="*/ 5112188 w 5112188"/>
              <a:gd name="connsiteY2" fmla="*/ 1872208 h 1872208"/>
              <a:gd name="connsiteX3" fmla="*/ 0 w 5112188"/>
              <a:gd name="connsiteY3" fmla="*/ 1872208 h 1872208"/>
              <a:gd name="connsiteX4" fmla="*/ 0 w 5112188"/>
              <a:gd name="connsiteY4" fmla="*/ 0 h 1872208"/>
              <a:gd name="connsiteX0" fmla="*/ 0 w 5112188"/>
              <a:gd name="connsiteY0" fmla="*/ 181166 h 2053374"/>
              <a:gd name="connsiteX1" fmla="*/ 5112188 w 5112188"/>
              <a:gd name="connsiteY1" fmla="*/ 181166 h 2053374"/>
              <a:gd name="connsiteX2" fmla="*/ 5112188 w 5112188"/>
              <a:gd name="connsiteY2" fmla="*/ 2053374 h 2053374"/>
              <a:gd name="connsiteX3" fmla="*/ 0 w 5112188"/>
              <a:gd name="connsiteY3" fmla="*/ 2053374 h 2053374"/>
              <a:gd name="connsiteX4" fmla="*/ 0 w 5112188"/>
              <a:gd name="connsiteY4" fmla="*/ 181166 h 2053374"/>
              <a:gd name="connsiteX0" fmla="*/ 0 w 5215012"/>
              <a:gd name="connsiteY0" fmla="*/ 181166 h 2053374"/>
              <a:gd name="connsiteX1" fmla="*/ 5112188 w 5215012"/>
              <a:gd name="connsiteY1" fmla="*/ 181166 h 2053374"/>
              <a:gd name="connsiteX2" fmla="*/ 5112188 w 5215012"/>
              <a:gd name="connsiteY2" fmla="*/ 2053374 h 2053374"/>
              <a:gd name="connsiteX3" fmla="*/ 0 w 5215012"/>
              <a:gd name="connsiteY3" fmla="*/ 2053374 h 2053374"/>
              <a:gd name="connsiteX4" fmla="*/ 0 w 5215012"/>
              <a:gd name="connsiteY4" fmla="*/ 181166 h 2053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5012" h="2053374">
                <a:moveTo>
                  <a:pt x="0" y="181166"/>
                </a:moveTo>
                <a:cubicBezTo>
                  <a:pt x="1704063" y="181166"/>
                  <a:pt x="4575912" y="-226458"/>
                  <a:pt x="5112188" y="181166"/>
                </a:cubicBezTo>
                <a:cubicBezTo>
                  <a:pt x="5343542" y="452695"/>
                  <a:pt x="5112188" y="1429305"/>
                  <a:pt x="5112188" y="2053374"/>
                </a:cubicBezTo>
                <a:lnTo>
                  <a:pt x="0" y="2053374"/>
                </a:lnTo>
                <a:lnTo>
                  <a:pt x="0" y="181166"/>
                </a:ln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第二周</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第二周的實作開始進入了</a:t>
            </a:r>
            <a:r>
              <a:rPr lang="en-US" altLang="zh-TW" dirty="0">
                <a:latin typeface="微軟正黑體" pitchFamily="34" charset="-120"/>
                <a:ea typeface="微軟正黑體" pitchFamily="34" charset="-120"/>
              </a:rPr>
              <a:t>AMA</a:t>
            </a:r>
            <a:r>
              <a:rPr lang="zh-TW" altLang="en-US" dirty="0">
                <a:latin typeface="微軟正黑體" pitchFamily="34" charset="-120"/>
                <a:ea typeface="微軟正黑體" pitchFamily="34" charset="-120"/>
              </a:rPr>
              <a:t>的部分，</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開始感受到</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的實用之處。</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不過看到還有許多功能，</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目前學的肯定只是冰山一角。</a:t>
            </a:r>
          </a:p>
        </p:txBody>
      </p:sp>
      <p:sp>
        <p:nvSpPr>
          <p:cNvPr id="8" name="矩形 6">
            <a:extLst>
              <a:ext uri="{FF2B5EF4-FFF2-40B4-BE49-F238E27FC236}">
                <a16:creationId xmlns:a16="http://schemas.microsoft.com/office/drawing/2014/main" id="{94491717-4582-FA03-F0BA-0A25B3F4C996}"/>
              </a:ext>
            </a:extLst>
          </p:cNvPr>
          <p:cNvSpPr/>
          <p:nvPr/>
        </p:nvSpPr>
        <p:spPr bwMode="auto">
          <a:xfrm>
            <a:off x="6279614" y="3578901"/>
            <a:ext cx="4632506" cy="1945653"/>
          </a:xfrm>
          <a:custGeom>
            <a:avLst/>
            <a:gdLst>
              <a:gd name="connsiteX0" fmla="*/ 0 w 4514994"/>
              <a:gd name="connsiteY0" fmla="*/ 0 h 1872208"/>
              <a:gd name="connsiteX1" fmla="*/ 4514994 w 4514994"/>
              <a:gd name="connsiteY1" fmla="*/ 0 h 1872208"/>
              <a:gd name="connsiteX2" fmla="*/ 4514994 w 4514994"/>
              <a:gd name="connsiteY2" fmla="*/ 1872208 h 1872208"/>
              <a:gd name="connsiteX3" fmla="*/ 0 w 4514994"/>
              <a:gd name="connsiteY3" fmla="*/ 1872208 h 1872208"/>
              <a:gd name="connsiteX4" fmla="*/ 0 w 4514994"/>
              <a:gd name="connsiteY4" fmla="*/ 0 h 1872208"/>
              <a:gd name="connsiteX0" fmla="*/ 0 w 4632506"/>
              <a:gd name="connsiteY0" fmla="*/ 0 h 1872208"/>
              <a:gd name="connsiteX1" fmla="*/ 4514994 w 4632506"/>
              <a:gd name="connsiteY1" fmla="*/ 0 h 1872208"/>
              <a:gd name="connsiteX2" fmla="*/ 4514994 w 4632506"/>
              <a:gd name="connsiteY2" fmla="*/ 1872208 h 1872208"/>
              <a:gd name="connsiteX3" fmla="*/ 0 w 4632506"/>
              <a:gd name="connsiteY3" fmla="*/ 1872208 h 1872208"/>
              <a:gd name="connsiteX4" fmla="*/ 0 w 4632506"/>
              <a:gd name="connsiteY4" fmla="*/ 0 h 1872208"/>
              <a:gd name="connsiteX0" fmla="*/ 0 w 4632506"/>
              <a:gd name="connsiteY0" fmla="*/ 0 h 1945653"/>
              <a:gd name="connsiteX1" fmla="*/ 4514994 w 4632506"/>
              <a:gd name="connsiteY1" fmla="*/ 0 h 1945653"/>
              <a:gd name="connsiteX2" fmla="*/ 4514994 w 4632506"/>
              <a:gd name="connsiteY2" fmla="*/ 1872208 h 1945653"/>
              <a:gd name="connsiteX3" fmla="*/ 0 w 4632506"/>
              <a:gd name="connsiteY3" fmla="*/ 1872208 h 1945653"/>
              <a:gd name="connsiteX4" fmla="*/ 0 w 4632506"/>
              <a:gd name="connsiteY4" fmla="*/ 0 h 194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2506" h="1945653">
                <a:moveTo>
                  <a:pt x="0" y="0"/>
                </a:moveTo>
                <a:lnTo>
                  <a:pt x="4514994" y="0"/>
                </a:lnTo>
                <a:cubicBezTo>
                  <a:pt x="4514994" y="624069"/>
                  <a:pt x="4779398" y="1325257"/>
                  <a:pt x="4514994" y="1872208"/>
                </a:cubicBezTo>
                <a:cubicBezTo>
                  <a:pt x="4100666" y="2037461"/>
                  <a:pt x="1504998" y="1872208"/>
                  <a:pt x="0" y="1872208"/>
                </a:cubicBezTo>
                <a:lnTo>
                  <a:pt x="0" y="0"/>
                </a:ln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在預習的途中，我常常在比較</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的圖形</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功能與寫程式產生的圖形的差別。我感覺</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到</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可以立即看到結果，相比於程式</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還需要</a:t>
            </a:r>
            <a:r>
              <a:rPr lang="zh-TW" altLang="en-US" dirty="0">
                <a:latin typeface="微軟正黑體" pitchFamily="34" charset="-120"/>
                <a:ea typeface="微軟正黑體" pitchFamily="34" charset="-120"/>
              </a:rPr>
              <a:t>考慮語法，感覺</a:t>
            </a:r>
            <a:r>
              <a:rPr lang="en-US" altLang="zh-TW" dirty="0">
                <a:latin typeface="微軟正黑體" pitchFamily="34" charset="-120"/>
                <a:ea typeface="微軟正黑體" pitchFamily="34" charset="-120"/>
              </a:rPr>
              <a:t>AMA</a:t>
            </a:r>
            <a:r>
              <a:rPr lang="zh-TW" altLang="en-US" dirty="0">
                <a:latin typeface="微軟正黑體" pitchFamily="34" charset="-120"/>
                <a:ea typeface="微軟正黑體" pitchFamily="34" charset="-120"/>
              </a:rPr>
              <a:t>方便許多。</a:t>
            </a:r>
            <a:endParaRPr lang="zh-TW" altLang="en-US" sz="1800" dirty="0">
              <a:latin typeface="微軟正黑體" pitchFamily="34" charset="-120"/>
              <a:ea typeface="微軟正黑體" pitchFamily="34" charset="-120"/>
            </a:endParaRPr>
          </a:p>
        </p:txBody>
      </p:sp>
    </p:spTree>
    <p:custDataLst>
      <p:tags r:id="rId1"/>
    </p:custDataLst>
    <p:extLst>
      <p:ext uri="{BB962C8B-B14F-4D97-AF65-F5344CB8AC3E}">
        <p14:creationId xmlns:p14="http://schemas.microsoft.com/office/powerpoint/2010/main" val="1536309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8</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插入圖案</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43A19C96-972E-A5FE-670E-A6E82EDEA3A1}"/>
              </a:ext>
            </a:extLst>
          </p:cNvPr>
          <p:cNvSpPr txBox="1">
            <a:spLocks/>
          </p:cNvSpPr>
          <p:nvPr/>
        </p:nvSpPr>
        <p:spPr>
          <a:xfrm>
            <a:off x="1451131" y="1111796"/>
            <a:ext cx="10515600" cy="1265644"/>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伊凡</a:t>
            </a:r>
            <a:r>
              <a:rPr lang="en-US" altLang="zh-TW" sz="2000" dirty="0">
                <a:solidFill>
                  <a:schemeClr val="tx1"/>
                </a:solidFill>
              </a:rPr>
              <a:t>·</a:t>
            </a:r>
            <a:r>
              <a:rPr lang="zh-TW" altLang="en-US" sz="2000" dirty="0">
                <a:solidFill>
                  <a:schemeClr val="tx1"/>
                </a:solidFill>
              </a:rPr>
              <a:t>蘇澤蘭：「接在數位電腦上的螢幕讓我們有機會了解在物理世界中無法理解的概念。螢幕是一扇通往數學仙境的窗。」</a:t>
            </a:r>
            <a:endParaRPr lang="en-US" altLang="zh-TW" sz="2000" dirty="0">
              <a:solidFill>
                <a:schemeClr val="tx1"/>
              </a:solidFill>
            </a:endParaRPr>
          </a:p>
          <a:p>
            <a:r>
              <a:rPr lang="zh-TW" altLang="en-US" sz="2000" dirty="0">
                <a:solidFill>
                  <a:schemeClr val="tx1"/>
                </a:solidFill>
              </a:rPr>
              <a:t>計算機圖學之父伊凡</a:t>
            </a:r>
            <a:r>
              <a:rPr lang="en-US" altLang="zh-TW" sz="2000" dirty="0">
                <a:solidFill>
                  <a:schemeClr val="tx1"/>
                </a:solidFill>
              </a:rPr>
              <a:t>·</a:t>
            </a:r>
            <a:r>
              <a:rPr lang="zh-TW" altLang="en-US" sz="2000" dirty="0">
                <a:solidFill>
                  <a:schemeClr val="tx1"/>
                </a:solidFill>
              </a:rPr>
              <a:t>蘇澤蘭從簡單圖形開始，一步步探討圖學的奧妙。</a:t>
            </a:r>
            <a:endParaRPr lang="en-US" altLang="zh-TW" sz="2000" dirty="0">
              <a:solidFill>
                <a:schemeClr val="tx1"/>
              </a:solidFill>
            </a:endParaRPr>
          </a:p>
          <a:p>
            <a:r>
              <a:rPr lang="zh-TW" altLang="en-US" sz="2000" dirty="0">
                <a:solidFill>
                  <a:schemeClr val="tx1"/>
                </a:solidFill>
              </a:rPr>
              <a:t>現在我們可以站在巨人的肩膀上，理解計算機圖學的根本。</a:t>
            </a:r>
            <a:endParaRPr lang="en-US" altLang="zh-TW" sz="2000" dirty="0">
              <a:solidFill>
                <a:schemeClr val="tx1"/>
              </a:solidFill>
            </a:endParaRPr>
          </a:p>
        </p:txBody>
      </p:sp>
      <p:grpSp>
        <p:nvGrpSpPr>
          <p:cNvPr id="26" name="群組 25">
            <a:extLst>
              <a:ext uri="{FF2B5EF4-FFF2-40B4-BE49-F238E27FC236}">
                <a16:creationId xmlns:a16="http://schemas.microsoft.com/office/drawing/2014/main" id="{110E5021-52E4-356B-FCB4-102EB3D484E2}"/>
              </a:ext>
            </a:extLst>
          </p:cNvPr>
          <p:cNvGrpSpPr/>
          <p:nvPr/>
        </p:nvGrpSpPr>
        <p:grpSpPr>
          <a:xfrm>
            <a:off x="1105194" y="2145026"/>
            <a:ext cx="9635675" cy="4372106"/>
            <a:chOff x="1105194" y="2145026"/>
            <a:chExt cx="9635675" cy="4372106"/>
          </a:xfrm>
        </p:grpSpPr>
        <p:pic>
          <p:nvPicPr>
            <p:cNvPr id="7" name="圖片 6">
              <a:extLst>
                <a:ext uri="{FF2B5EF4-FFF2-40B4-BE49-F238E27FC236}">
                  <a16:creationId xmlns:a16="http://schemas.microsoft.com/office/drawing/2014/main" id="{E0078EE0-7FA2-95F4-F4A9-8AEDB54D207C}"/>
                </a:ext>
              </a:extLst>
            </p:cNvPr>
            <p:cNvPicPr>
              <a:picLocks noChangeAspect="1"/>
            </p:cNvPicPr>
            <p:nvPr/>
          </p:nvPicPr>
          <p:blipFill>
            <a:blip r:embed="rId3"/>
            <a:stretch>
              <a:fillRect/>
            </a:stretch>
          </p:blipFill>
          <p:spPr>
            <a:xfrm>
              <a:off x="1105194" y="2581156"/>
              <a:ext cx="3686689" cy="1695687"/>
            </a:xfrm>
            <a:prstGeom prst="rect">
              <a:avLst/>
            </a:prstGeom>
          </p:spPr>
        </p:pic>
        <p:pic>
          <p:nvPicPr>
            <p:cNvPr id="9" name="圖片 8">
              <a:extLst>
                <a:ext uri="{FF2B5EF4-FFF2-40B4-BE49-F238E27FC236}">
                  <a16:creationId xmlns:a16="http://schemas.microsoft.com/office/drawing/2014/main" id="{F940D1F2-0CB5-E799-3203-21EEF39A89CD}"/>
                </a:ext>
              </a:extLst>
            </p:cNvPr>
            <p:cNvPicPr>
              <a:picLocks noChangeAspect="1"/>
            </p:cNvPicPr>
            <p:nvPr/>
          </p:nvPicPr>
          <p:blipFill>
            <a:blip r:embed="rId4"/>
            <a:stretch>
              <a:fillRect/>
            </a:stretch>
          </p:blipFill>
          <p:spPr>
            <a:xfrm>
              <a:off x="5179955" y="2581156"/>
              <a:ext cx="3057952" cy="1886213"/>
            </a:xfrm>
            <a:prstGeom prst="rect">
              <a:avLst/>
            </a:prstGeom>
          </p:spPr>
        </p:pic>
        <p:pic>
          <p:nvPicPr>
            <p:cNvPr id="11" name="圖片 10">
              <a:extLst>
                <a:ext uri="{FF2B5EF4-FFF2-40B4-BE49-F238E27FC236}">
                  <a16:creationId xmlns:a16="http://schemas.microsoft.com/office/drawing/2014/main" id="{EA4C5CB0-5403-8B1A-C3B4-C41E7549FD2F}"/>
                </a:ext>
              </a:extLst>
            </p:cNvPr>
            <p:cNvPicPr>
              <a:picLocks noChangeAspect="1"/>
            </p:cNvPicPr>
            <p:nvPr/>
          </p:nvPicPr>
          <p:blipFill>
            <a:blip r:embed="rId5"/>
            <a:stretch>
              <a:fillRect/>
            </a:stretch>
          </p:blipFill>
          <p:spPr>
            <a:xfrm>
              <a:off x="8936437" y="2145026"/>
              <a:ext cx="1804432" cy="4372106"/>
            </a:xfrm>
            <a:prstGeom prst="rect">
              <a:avLst/>
            </a:prstGeom>
          </p:spPr>
        </p:pic>
        <p:sp>
          <p:nvSpPr>
            <p:cNvPr id="12" name="矩形 11">
              <a:extLst>
                <a:ext uri="{FF2B5EF4-FFF2-40B4-BE49-F238E27FC236}">
                  <a16:creationId xmlns:a16="http://schemas.microsoft.com/office/drawing/2014/main" id="{F28400BB-15EC-A2C1-9EB9-255448EAACCC}"/>
                </a:ext>
              </a:extLst>
            </p:cNvPr>
            <p:cNvSpPr/>
            <p:nvPr/>
          </p:nvSpPr>
          <p:spPr>
            <a:xfrm>
              <a:off x="2473657" y="2955047"/>
              <a:ext cx="654554" cy="54854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16737734-0356-DD3F-4A79-6F8D196C3877}"/>
                </a:ext>
              </a:extLst>
            </p:cNvPr>
            <p:cNvSpPr/>
            <p:nvPr/>
          </p:nvSpPr>
          <p:spPr>
            <a:xfrm>
              <a:off x="6054377" y="2955047"/>
              <a:ext cx="654554" cy="116456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EDA45C1F-AF4C-A26C-5FC3-77A7F31B3F26}"/>
                </a:ext>
              </a:extLst>
            </p:cNvPr>
            <p:cNvCxnSpPr>
              <a:cxnSpLocks/>
            </p:cNvCxnSpPr>
            <p:nvPr/>
          </p:nvCxnSpPr>
          <p:spPr>
            <a:xfrm flipV="1">
              <a:off x="3128211" y="2581156"/>
              <a:ext cx="2051744" cy="37389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436AB20B-5C66-6C67-25CF-BE29A2702225}"/>
                </a:ext>
              </a:extLst>
            </p:cNvPr>
            <p:cNvCxnSpPr>
              <a:cxnSpLocks/>
            </p:cNvCxnSpPr>
            <p:nvPr/>
          </p:nvCxnSpPr>
          <p:spPr>
            <a:xfrm>
              <a:off x="3128211" y="3503596"/>
              <a:ext cx="2051744" cy="96377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3B4E93C0-48F6-5A02-0099-F899E8B3154E}"/>
                </a:ext>
              </a:extLst>
            </p:cNvPr>
            <p:cNvCxnSpPr>
              <a:cxnSpLocks/>
            </p:cNvCxnSpPr>
            <p:nvPr/>
          </p:nvCxnSpPr>
          <p:spPr>
            <a:xfrm flipV="1">
              <a:off x="6708931" y="2145026"/>
              <a:ext cx="2227506" cy="81002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3582303-F6C5-9719-A353-160676A9C4D1}"/>
                </a:ext>
              </a:extLst>
            </p:cNvPr>
            <p:cNvCxnSpPr>
              <a:cxnSpLocks/>
            </p:cNvCxnSpPr>
            <p:nvPr/>
          </p:nvCxnSpPr>
          <p:spPr>
            <a:xfrm>
              <a:off x="6708931" y="4119613"/>
              <a:ext cx="2227506" cy="2397519"/>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541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9</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插入圖案</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43A19C96-972E-A5FE-670E-A6E82EDEA3A1}"/>
              </a:ext>
            </a:extLst>
          </p:cNvPr>
          <p:cNvSpPr txBox="1">
            <a:spLocks/>
          </p:cNvSpPr>
          <p:nvPr/>
        </p:nvSpPr>
        <p:spPr>
          <a:xfrm>
            <a:off x="1451131" y="1111796"/>
            <a:ext cx="10515600" cy="1265644"/>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伊凡</a:t>
            </a:r>
            <a:r>
              <a:rPr lang="en-US" altLang="zh-TW" sz="2000" dirty="0">
                <a:solidFill>
                  <a:schemeClr val="tx1"/>
                </a:solidFill>
              </a:rPr>
              <a:t>·</a:t>
            </a:r>
            <a:r>
              <a:rPr lang="zh-TW" altLang="en-US" sz="2000" dirty="0">
                <a:solidFill>
                  <a:schemeClr val="tx1"/>
                </a:solidFill>
              </a:rPr>
              <a:t>蘇澤蘭：「接在數位電腦上的螢幕讓我們有機會了解在物理世界中無法理解的概念。螢幕是一扇通往數學仙境的窗。」</a:t>
            </a:r>
            <a:endParaRPr lang="en-US" altLang="zh-TW" sz="2000" dirty="0">
              <a:solidFill>
                <a:schemeClr val="tx1"/>
              </a:solidFill>
            </a:endParaRPr>
          </a:p>
          <a:p>
            <a:r>
              <a:rPr lang="zh-TW" altLang="en-US" sz="2000" dirty="0">
                <a:solidFill>
                  <a:schemeClr val="tx1"/>
                </a:solidFill>
              </a:rPr>
              <a:t>計算機圖學之父伊凡</a:t>
            </a:r>
            <a:r>
              <a:rPr lang="en-US" altLang="zh-TW" sz="2000" dirty="0">
                <a:solidFill>
                  <a:schemeClr val="tx1"/>
                </a:solidFill>
              </a:rPr>
              <a:t>·</a:t>
            </a:r>
            <a:r>
              <a:rPr lang="zh-TW" altLang="en-US" sz="2000" dirty="0">
                <a:solidFill>
                  <a:schemeClr val="tx1"/>
                </a:solidFill>
              </a:rPr>
              <a:t>蘇澤蘭從簡單圖形開始，一步步探討圖學的奧妙。</a:t>
            </a:r>
            <a:endParaRPr lang="en-US" altLang="zh-TW" sz="2000" dirty="0">
              <a:solidFill>
                <a:schemeClr val="tx1"/>
              </a:solidFill>
            </a:endParaRPr>
          </a:p>
          <a:p>
            <a:r>
              <a:rPr lang="zh-TW" altLang="en-US" sz="2000" dirty="0">
                <a:solidFill>
                  <a:schemeClr val="tx1"/>
                </a:solidFill>
              </a:rPr>
              <a:t>現在我們可以站在巨人的肩膀上，理解計算機圖學的根本。</a:t>
            </a:r>
            <a:endParaRPr lang="en-US" altLang="zh-TW" sz="2000" dirty="0">
              <a:solidFill>
                <a:schemeClr val="tx1"/>
              </a:solidFill>
            </a:endParaRPr>
          </a:p>
        </p:txBody>
      </p:sp>
      <p:sp>
        <p:nvSpPr>
          <p:cNvPr id="6" name="矩形 5">
            <a:extLst>
              <a:ext uri="{FF2B5EF4-FFF2-40B4-BE49-F238E27FC236}">
                <a16:creationId xmlns:a16="http://schemas.microsoft.com/office/drawing/2014/main" id="{035657A8-87B3-B9DB-8FD6-212D70F86439}"/>
              </a:ext>
            </a:extLst>
          </p:cNvPr>
          <p:cNvSpPr/>
          <p:nvPr/>
        </p:nvSpPr>
        <p:spPr>
          <a:xfrm>
            <a:off x="2021306" y="2941229"/>
            <a:ext cx="1193533" cy="11935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等腰三角形 7">
            <a:extLst>
              <a:ext uri="{FF2B5EF4-FFF2-40B4-BE49-F238E27FC236}">
                <a16:creationId xmlns:a16="http://schemas.microsoft.com/office/drawing/2014/main" id="{5C77F753-5B5A-3320-4AAB-220620A8D902}"/>
              </a:ext>
            </a:extLst>
          </p:cNvPr>
          <p:cNvSpPr/>
          <p:nvPr/>
        </p:nvSpPr>
        <p:spPr>
          <a:xfrm>
            <a:off x="5520090" y="2941229"/>
            <a:ext cx="1472665" cy="1269539"/>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507F75C6-B2C9-0141-F7D6-23F5FDE98407}"/>
              </a:ext>
            </a:extLst>
          </p:cNvPr>
          <p:cNvSpPr/>
          <p:nvPr/>
        </p:nvSpPr>
        <p:spPr>
          <a:xfrm>
            <a:off x="9298005" y="2945124"/>
            <a:ext cx="1265644" cy="126564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AF1F7005-6437-356A-33C2-3E3FED979A16}"/>
              </a:ext>
            </a:extLst>
          </p:cNvPr>
          <p:cNvSpPr txBox="1"/>
          <p:nvPr/>
        </p:nvSpPr>
        <p:spPr>
          <a:xfrm>
            <a:off x="1451131" y="4375385"/>
            <a:ext cx="2745484" cy="646331"/>
          </a:xfrm>
          <a:prstGeom prst="rect">
            <a:avLst/>
          </a:prstGeom>
          <a:noFill/>
        </p:spPr>
        <p:txBody>
          <a:bodyPr wrap="square" rtlCol="0">
            <a:spAutoFit/>
          </a:bodyPr>
          <a:lstStyle/>
          <a:p>
            <a:r>
              <a:rPr lang="zh-TW" altLang="en-US" dirty="0"/>
              <a:t>最簡單的圖形，</a:t>
            </a:r>
            <a:endParaRPr lang="en-US" altLang="zh-TW" dirty="0"/>
          </a:p>
          <a:p>
            <a:r>
              <a:rPr lang="zh-TW" altLang="en-US" dirty="0"/>
              <a:t>只需填滿像素即可達成</a:t>
            </a:r>
          </a:p>
        </p:txBody>
      </p:sp>
      <p:sp>
        <p:nvSpPr>
          <p:cNvPr id="16" name="文字方塊 15">
            <a:extLst>
              <a:ext uri="{FF2B5EF4-FFF2-40B4-BE49-F238E27FC236}">
                <a16:creationId xmlns:a16="http://schemas.microsoft.com/office/drawing/2014/main" id="{4CA89907-20F2-0748-94EC-A80C7859744A}"/>
              </a:ext>
            </a:extLst>
          </p:cNvPr>
          <p:cNvSpPr txBox="1"/>
          <p:nvPr/>
        </p:nvSpPr>
        <p:spPr>
          <a:xfrm>
            <a:off x="4381331" y="4375385"/>
            <a:ext cx="3750182" cy="1477328"/>
          </a:xfrm>
          <a:prstGeom prst="rect">
            <a:avLst/>
          </a:prstGeom>
          <a:noFill/>
        </p:spPr>
        <p:txBody>
          <a:bodyPr wrap="square" rtlCol="0">
            <a:spAutoFit/>
          </a:bodyPr>
          <a:lstStyle/>
          <a:p>
            <a:r>
              <a:rPr lang="zh-TW" altLang="en-US" dirty="0"/>
              <a:t>這時出現了斜線，</a:t>
            </a:r>
            <a:endParaRPr lang="en-US" altLang="zh-TW" dirty="0"/>
          </a:p>
          <a:p>
            <a:r>
              <a:rPr lang="zh-TW" altLang="en-US" dirty="0"/>
              <a:t>直覺上可以用斜率來繪製。</a:t>
            </a:r>
            <a:endParaRPr lang="en-US" altLang="zh-TW" dirty="0"/>
          </a:p>
          <a:p>
            <a:r>
              <a:rPr lang="zh-TW" altLang="en-US" dirty="0"/>
              <a:t>不過由於小數在電腦上難以計算，</a:t>
            </a:r>
            <a:endParaRPr lang="en-US" altLang="zh-TW" dirty="0"/>
          </a:p>
          <a:p>
            <a:r>
              <a:rPr lang="zh-TW" altLang="en-US" dirty="0"/>
              <a:t>目前都用</a:t>
            </a:r>
            <a:r>
              <a:rPr lang="en-US" altLang="zh-TW" dirty="0"/>
              <a:t>y</a:t>
            </a:r>
            <a:r>
              <a:rPr lang="zh-TW" altLang="en-US" dirty="0"/>
              <a:t>軸相差的值方便計算，</a:t>
            </a:r>
            <a:endParaRPr lang="en-US" altLang="zh-TW" dirty="0"/>
          </a:p>
          <a:p>
            <a:r>
              <a:rPr lang="zh-TW" altLang="en-US" dirty="0"/>
              <a:t>稱為布雷森漢姆直線演算法。</a:t>
            </a:r>
          </a:p>
        </p:txBody>
      </p:sp>
      <p:sp>
        <p:nvSpPr>
          <p:cNvPr id="18" name="文字方塊 17">
            <a:extLst>
              <a:ext uri="{FF2B5EF4-FFF2-40B4-BE49-F238E27FC236}">
                <a16:creationId xmlns:a16="http://schemas.microsoft.com/office/drawing/2014/main" id="{A4AE2EF0-D969-3C5A-312E-977FD6CBB42D}"/>
              </a:ext>
            </a:extLst>
          </p:cNvPr>
          <p:cNvSpPr txBox="1"/>
          <p:nvPr/>
        </p:nvSpPr>
        <p:spPr>
          <a:xfrm>
            <a:off x="8055736" y="4375385"/>
            <a:ext cx="3750182" cy="1477328"/>
          </a:xfrm>
          <a:prstGeom prst="rect">
            <a:avLst/>
          </a:prstGeom>
          <a:noFill/>
        </p:spPr>
        <p:txBody>
          <a:bodyPr wrap="square" rtlCol="0">
            <a:spAutoFit/>
          </a:bodyPr>
          <a:lstStyle/>
          <a:p>
            <a:r>
              <a:rPr lang="zh-TW" altLang="en-US" dirty="0"/>
              <a:t>圓弧狀看似複雜，</a:t>
            </a:r>
            <a:endParaRPr lang="en-US" altLang="zh-TW" dirty="0"/>
          </a:p>
          <a:p>
            <a:r>
              <a:rPr lang="zh-TW" altLang="en-US" dirty="0"/>
              <a:t>不過與斜線相似。</a:t>
            </a:r>
            <a:endParaRPr lang="en-US" altLang="zh-TW" dirty="0"/>
          </a:p>
          <a:p>
            <a:r>
              <a:rPr lang="zh-TW" altLang="en-US" dirty="0"/>
              <a:t>我們可以計算像素與圓心的距離，</a:t>
            </a:r>
            <a:endParaRPr lang="en-US" altLang="zh-TW" dirty="0"/>
          </a:p>
          <a:p>
            <a:r>
              <a:rPr lang="zh-TW" altLang="en-US" dirty="0"/>
              <a:t>決定要繪製哪個像素，</a:t>
            </a:r>
            <a:endParaRPr lang="en-US" altLang="zh-TW" dirty="0"/>
          </a:p>
          <a:p>
            <a:r>
              <a:rPr lang="zh-TW" altLang="en-US" dirty="0"/>
              <a:t>這種方法稱為中點圓算法。</a:t>
            </a:r>
          </a:p>
        </p:txBody>
      </p:sp>
    </p:spTree>
    <p:extLst>
      <p:ext uri="{BB962C8B-B14F-4D97-AF65-F5344CB8AC3E}">
        <p14:creationId xmlns:p14="http://schemas.microsoft.com/office/powerpoint/2010/main" val="457745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10.xml><?xml version="1.0" encoding="utf-8"?>
<p:tagLst xmlns:a="http://schemas.openxmlformats.org/drawingml/2006/main" xmlns:r="http://schemas.openxmlformats.org/officeDocument/2006/relationships" xmlns:p="http://schemas.openxmlformats.org/presentationml/2006/main">
  <p:tag name="AMA" val="3.0"/>
</p:tagLst>
</file>

<file path=ppt/tags/tag100.xml><?xml version="1.0" encoding="utf-8"?>
<p:tagLst xmlns:a="http://schemas.openxmlformats.org/drawingml/2006/main" xmlns:r="http://schemas.openxmlformats.org/officeDocument/2006/relationships" xmlns:p="http://schemas.openxmlformats.org/presentationml/2006/main">
  <p:tag name="SHAPE" val="RECTANGLE"/>
</p:tagLst>
</file>

<file path=ppt/tags/tag101.xml><?xml version="1.0" encoding="utf-8"?>
<p:tagLst xmlns:a="http://schemas.openxmlformats.org/drawingml/2006/main" xmlns:r="http://schemas.openxmlformats.org/officeDocument/2006/relationships" xmlns:p="http://schemas.openxmlformats.org/presentationml/2006/main">
  <p:tag name="SHAPE" val="RECTANGLE"/>
</p:tagLst>
</file>

<file path=ppt/tags/tag102.xml><?xml version="1.0" encoding="utf-8"?>
<p:tagLst xmlns:a="http://schemas.openxmlformats.org/drawingml/2006/main" xmlns:r="http://schemas.openxmlformats.org/officeDocument/2006/relationships" xmlns:p="http://schemas.openxmlformats.org/presentationml/2006/main">
  <p:tag name="SHAPE" val="RECTANGLE"/>
</p:tagLst>
</file>

<file path=ppt/tags/tag103.xml><?xml version="1.0" encoding="utf-8"?>
<p:tagLst xmlns:a="http://schemas.openxmlformats.org/drawingml/2006/main" xmlns:r="http://schemas.openxmlformats.org/officeDocument/2006/relationships" xmlns:p="http://schemas.openxmlformats.org/presentationml/2006/main">
  <p:tag name="SHAPE" val="RECTANGLE"/>
</p:tagLst>
</file>

<file path=ppt/tags/tag104.xml><?xml version="1.0" encoding="utf-8"?>
<p:tagLst xmlns:a="http://schemas.openxmlformats.org/drawingml/2006/main" xmlns:r="http://schemas.openxmlformats.org/officeDocument/2006/relationships" xmlns:p="http://schemas.openxmlformats.org/presentationml/2006/main">
  <p:tag name="SHAPE" val="RECTANGLE"/>
</p:tagLst>
</file>

<file path=ppt/tags/tag105.xml><?xml version="1.0" encoding="utf-8"?>
<p:tagLst xmlns:a="http://schemas.openxmlformats.org/drawingml/2006/main" xmlns:r="http://schemas.openxmlformats.org/officeDocument/2006/relationships" xmlns:p="http://schemas.openxmlformats.org/presentationml/2006/main">
  <p:tag name="SHAPE" val="RECTANGLE"/>
</p:tagLst>
</file>

<file path=ppt/tags/tag106.xml><?xml version="1.0" encoding="utf-8"?>
<p:tagLst xmlns:a="http://schemas.openxmlformats.org/drawingml/2006/main" xmlns:r="http://schemas.openxmlformats.org/officeDocument/2006/relationships" xmlns:p="http://schemas.openxmlformats.org/presentationml/2006/main">
  <p:tag name="SHAPE" val="RECTANGLE"/>
</p:tagLst>
</file>

<file path=ppt/tags/tag107.xml><?xml version="1.0" encoding="utf-8"?>
<p:tagLst xmlns:a="http://schemas.openxmlformats.org/drawingml/2006/main" xmlns:r="http://schemas.openxmlformats.org/officeDocument/2006/relationships" xmlns:p="http://schemas.openxmlformats.org/presentationml/2006/main">
  <p:tag name="SHAPE" val="RECTANGLE"/>
</p:tagLst>
</file>

<file path=ppt/tags/tag108.xml><?xml version="1.0" encoding="utf-8"?>
<p:tagLst xmlns:a="http://schemas.openxmlformats.org/drawingml/2006/main" xmlns:r="http://schemas.openxmlformats.org/officeDocument/2006/relationships" xmlns:p="http://schemas.openxmlformats.org/presentationml/2006/main">
  <p:tag name="SHAPE" val="RECTANGLE"/>
</p:tagLst>
</file>

<file path=ppt/tags/tag109.xml><?xml version="1.0" encoding="utf-8"?>
<p:tagLst xmlns:a="http://schemas.openxmlformats.org/drawingml/2006/main" xmlns:r="http://schemas.openxmlformats.org/officeDocument/2006/relationships" xmlns:p="http://schemas.openxmlformats.org/presentationml/2006/main">
  <p:tag name="SHAPE" val="RECTANGLE"/>
</p:tagLst>
</file>

<file path=ppt/tags/tag11.xml><?xml version="1.0" encoding="utf-8"?>
<p:tagLst xmlns:a="http://schemas.openxmlformats.org/drawingml/2006/main" xmlns:r="http://schemas.openxmlformats.org/officeDocument/2006/relationships" xmlns:p="http://schemas.openxmlformats.org/presentationml/2006/main">
  <p:tag name="AMA" val="3.0"/>
</p:tagLst>
</file>

<file path=ppt/tags/tag110.xml><?xml version="1.0" encoding="utf-8"?>
<p:tagLst xmlns:a="http://schemas.openxmlformats.org/drawingml/2006/main" xmlns:r="http://schemas.openxmlformats.org/officeDocument/2006/relationships" xmlns:p="http://schemas.openxmlformats.org/presentationml/2006/main">
  <p:tag name="SHAPE" val="RECTANGLE"/>
</p:tagLst>
</file>

<file path=ppt/tags/tag111.xml><?xml version="1.0" encoding="utf-8"?>
<p:tagLst xmlns:a="http://schemas.openxmlformats.org/drawingml/2006/main" xmlns:r="http://schemas.openxmlformats.org/officeDocument/2006/relationships" xmlns:p="http://schemas.openxmlformats.org/presentationml/2006/main">
  <p:tag name="SHAPE" val="RECTANGLE"/>
</p:tagLst>
</file>

<file path=ppt/tags/tag112.xml><?xml version="1.0" encoding="utf-8"?>
<p:tagLst xmlns:a="http://schemas.openxmlformats.org/drawingml/2006/main" xmlns:r="http://schemas.openxmlformats.org/officeDocument/2006/relationships" xmlns:p="http://schemas.openxmlformats.org/presentationml/2006/main">
  <p:tag name="SHAPE" val="RECTANGLE"/>
</p:tagLst>
</file>

<file path=ppt/tags/tag113.xml><?xml version="1.0" encoding="utf-8"?>
<p:tagLst xmlns:a="http://schemas.openxmlformats.org/drawingml/2006/main" xmlns:r="http://schemas.openxmlformats.org/officeDocument/2006/relationships" xmlns:p="http://schemas.openxmlformats.org/presentationml/2006/main">
  <p:tag name="SHAPE" val="RECTANGLE"/>
</p:tagLst>
</file>

<file path=ppt/tags/tag114.xml><?xml version="1.0" encoding="utf-8"?>
<p:tagLst xmlns:a="http://schemas.openxmlformats.org/drawingml/2006/main" xmlns:r="http://schemas.openxmlformats.org/officeDocument/2006/relationships" xmlns:p="http://schemas.openxmlformats.org/presentationml/2006/main">
  <p:tag name="SHAPE" val="RECTANGLE"/>
</p:tagLst>
</file>

<file path=ppt/tags/tag115.xml><?xml version="1.0" encoding="utf-8"?>
<p:tagLst xmlns:a="http://schemas.openxmlformats.org/drawingml/2006/main" xmlns:r="http://schemas.openxmlformats.org/officeDocument/2006/relationships" xmlns:p="http://schemas.openxmlformats.org/presentationml/2006/main">
  <p:tag name="SHAPE" val="RECTANGLE"/>
</p:tagLst>
</file>

<file path=ppt/tags/tag116.xml><?xml version="1.0" encoding="utf-8"?>
<p:tagLst xmlns:a="http://schemas.openxmlformats.org/drawingml/2006/main" xmlns:r="http://schemas.openxmlformats.org/officeDocument/2006/relationships" xmlns:p="http://schemas.openxmlformats.org/presentationml/2006/main">
  <p:tag name="SHAPE" val="RECTANGLE"/>
</p:tagLst>
</file>

<file path=ppt/tags/tag117.xml><?xml version="1.0" encoding="utf-8"?>
<p:tagLst xmlns:a="http://schemas.openxmlformats.org/drawingml/2006/main" xmlns:r="http://schemas.openxmlformats.org/officeDocument/2006/relationships" xmlns:p="http://schemas.openxmlformats.org/presentationml/2006/main">
  <p:tag name="SHAPE" val="RECTANGLE"/>
</p:tagLst>
</file>

<file path=ppt/tags/tag118.xml><?xml version="1.0" encoding="utf-8"?>
<p:tagLst xmlns:a="http://schemas.openxmlformats.org/drawingml/2006/main" xmlns:r="http://schemas.openxmlformats.org/officeDocument/2006/relationships" xmlns:p="http://schemas.openxmlformats.org/presentationml/2006/main">
  <p:tag name="SHAPE" val="RECTANGLE"/>
</p:tagLst>
</file>

<file path=ppt/tags/tag119.xml><?xml version="1.0" encoding="utf-8"?>
<p:tagLst xmlns:a="http://schemas.openxmlformats.org/drawingml/2006/main" xmlns:r="http://schemas.openxmlformats.org/officeDocument/2006/relationships" xmlns:p="http://schemas.openxmlformats.org/presentationml/2006/main">
  <p:tag name="SHAPE" val="RECTANGLE"/>
</p:tagLst>
</file>

<file path=ppt/tags/tag12.xml><?xml version="1.0" encoding="utf-8"?>
<p:tagLst xmlns:a="http://schemas.openxmlformats.org/drawingml/2006/main" xmlns:r="http://schemas.openxmlformats.org/officeDocument/2006/relationships" xmlns:p="http://schemas.openxmlformats.org/presentationml/2006/main">
  <p:tag name="AMA" val="3.0"/>
</p:tagLst>
</file>

<file path=ppt/tags/tag120.xml><?xml version="1.0" encoding="utf-8"?>
<p:tagLst xmlns:a="http://schemas.openxmlformats.org/drawingml/2006/main" xmlns:r="http://schemas.openxmlformats.org/officeDocument/2006/relationships" xmlns:p="http://schemas.openxmlformats.org/presentationml/2006/main">
  <p:tag name="SHAPE" val="RECTANGLE"/>
</p:tagLst>
</file>

<file path=ppt/tags/tag121.xml><?xml version="1.0" encoding="utf-8"?>
<p:tagLst xmlns:a="http://schemas.openxmlformats.org/drawingml/2006/main" xmlns:r="http://schemas.openxmlformats.org/officeDocument/2006/relationships" xmlns:p="http://schemas.openxmlformats.org/presentationml/2006/main">
  <p:tag name="SHAPE" val="RECTANGLE"/>
</p:tagLst>
</file>

<file path=ppt/tags/tag122.xml><?xml version="1.0" encoding="utf-8"?>
<p:tagLst xmlns:a="http://schemas.openxmlformats.org/drawingml/2006/main" xmlns:r="http://schemas.openxmlformats.org/officeDocument/2006/relationships" xmlns:p="http://schemas.openxmlformats.org/presentationml/2006/main">
  <p:tag name="SHAPE" val="RECTANGLE"/>
</p:tagLst>
</file>

<file path=ppt/tags/tag123.xml><?xml version="1.0" encoding="utf-8"?>
<p:tagLst xmlns:a="http://schemas.openxmlformats.org/drawingml/2006/main" xmlns:r="http://schemas.openxmlformats.org/officeDocument/2006/relationships" xmlns:p="http://schemas.openxmlformats.org/presentationml/2006/main">
  <p:tag name="SHAPE" val="RECTANGLE"/>
</p:tagLst>
</file>

<file path=ppt/tags/tag124.xml><?xml version="1.0" encoding="utf-8"?>
<p:tagLst xmlns:a="http://schemas.openxmlformats.org/drawingml/2006/main" xmlns:r="http://schemas.openxmlformats.org/officeDocument/2006/relationships" xmlns:p="http://schemas.openxmlformats.org/presentationml/2006/main">
  <p:tag name="SHAPE" val="RECTANGLE"/>
</p:tagLst>
</file>

<file path=ppt/tags/tag125.xml><?xml version="1.0" encoding="utf-8"?>
<p:tagLst xmlns:a="http://schemas.openxmlformats.org/drawingml/2006/main" xmlns:r="http://schemas.openxmlformats.org/officeDocument/2006/relationships" xmlns:p="http://schemas.openxmlformats.org/presentationml/2006/main">
  <p:tag name="SHAPE" val="RECTANGLE"/>
</p:tagLst>
</file>

<file path=ppt/tags/tag126.xml><?xml version="1.0" encoding="utf-8"?>
<p:tagLst xmlns:a="http://schemas.openxmlformats.org/drawingml/2006/main" xmlns:r="http://schemas.openxmlformats.org/officeDocument/2006/relationships" xmlns:p="http://schemas.openxmlformats.org/presentationml/2006/main">
  <p:tag name="SHAPE" val="RECTANGLE"/>
</p:tagLst>
</file>

<file path=ppt/tags/tag127.xml><?xml version="1.0" encoding="utf-8"?>
<p:tagLst xmlns:a="http://schemas.openxmlformats.org/drawingml/2006/main" xmlns:r="http://schemas.openxmlformats.org/officeDocument/2006/relationships" xmlns:p="http://schemas.openxmlformats.org/presentationml/2006/main">
  <p:tag name="SHAPE" val="RECTANGLE"/>
</p:tagLst>
</file>

<file path=ppt/tags/tag128.xml><?xml version="1.0" encoding="utf-8"?>
<p:tagLst xmlns:a="http://schemas.openxmlformats.org/drawingml/2006/main" xmlns:r="http://schemas.openxmlformats.org/officeDocument/2006/relationships" xmlns:p="http://schemas.openxmlformats.org/presentationml/2006/main">
  <p:tag name="SHAPE" val="RECTANGLE"/>
</p:tagLst>
</file>

<file path=ppt/tags/tag129.xml><?xml version="1.0" encoding="utf-8"?>
<p:tagLst xmlns:a="http://schemas.openxmlformats.org/drawingml/2006/main" xmlns:r="http://schemas.openxmlformats.org/officeDocument/2006/relationships" xmlns:p="http://schemas.openxmlformats.org/presentationml/2006/main">
  <p:tag name="SHAPE" val="RECTANGLE"/>
</p:tagLst>
</file>

<file path=ppt/tags/tag13.xml><?xml version="1.0" encoding="utf-8"?>
<p:tagLst xmlns:a="http://schemas.openxmlformats.org/drawingml/2006/main" xmlns:r="http://schemas.openxmlformats.org/officeDocument/2006/relationships" xmlns:p="http://schemas.openxmlformats.org/presentationml/2006/main">
  <p:tag name="AMA" val="3.0"/>
</p:tagLst>
</file>

<file path=ppt/tags/tag130.xml><?xml version="1.0" encoding="utf-8"?>
<p:tagLst xmlns:a="http://schemas.openxmlformats.org/drawingml/2006/main" xmlns:r="http://schemas.openxmlformats.org/officeDocument/2006/relationships" xmlns:p="http://schemas.openxmlformats.org/presentationml/2006/main">
  <p:tag name="SHAPE" val="RECTANGLE"/>
</p:tagLst>
</file>

<file path=ppt/tags/tag131.xml><?xml version="1.0" encoding="utf-8"?>
<p:tagLst xmlns:a="http://schemas.openxmlformats.org/drawingml/2006/main" xmlns:r="http://schemas.openxmlformats.org/officeDocument/2006/relationships" xmlns:p="http://schemas.openxmlformats.org/presentationml/2006/main">
  <p:tag name="SHAPE" val="RECTANGLE"/>
</p:tagLst>
</file>

<file path=ppt/tags/tag132.xml><?xml version="1.0" encoding="utf-8"?>
<p:tagLst xmlns:a="http://schemas.openxmlformats.org/drawingml/2006/main" xmlns:r="http://schemas.openxmlformats.org/officeDocument/2006/relationships" xmlns:p="http://schemas.openxmlformats.org/presentationml/2006/main">
  <p:tag name="SHAPE" val="RECTANGLE"/>
</p:tagLst>
</file>

<file path=ppt/tags/tag133.xml><?xml version="1.0" encoding="utf-8"?>
<p:tagLst xmlns:a="http://schemas.openxmlformats.org/drawingml/2006/main" xmlns:r="http://schemas.openxmlformats.org/officeDocument/2006/relationships" xmlns:p="http://schemas.openxmlformats.org/presentationml/2006/main">
  <p:tag name="SHAPE" val="RECTANGLE"/>
</p:tagLst>
</file>

<file path=ppt/tags/tag134.xml><?xml version="1.0" encoding="utf-8"?>
<p:tagLst xmlns:a="http://schemas.openxmlformats.org/drawingml/2006/main" xmlns:r="http://schemas.openxmlformats.org/officeDocument/2006/relationships" xmlns:p="http://schemas.openxmlformats.org/presentationml/2006/main">
  <p:tag name="SHAPE" val="RECTANGLE"/>
</p:tagLst>
</file>

<file path=ppt/tags/tag135.xml><?xml version="1.0" encoding="utf-8"?>
<p:tagLst xmlns:a="http://schemas.openxmlformats.org/drawingml/2006/main" xmlns:r="http://schemas.openxmlformats.org/officeDocument/2006/relationships" xmlns:p="http://schemas.openxmlformats.org/presentationml/2006/main">
  <p:tag name="SHAPE" val="RECTANGLE"/>
</p:tagLst>
</file>

<file path=ppt/tags/tag136.xml><?xml version="1.0" encoding="utf-8"?>
<p:tagLst xmlns:a="http://schemas.openxmlformats.org/drawingml/2006/main" xmlns:r="http://schemas.openxmlformats.org/officeDocument/2006/relationships" xmlns:p="http://schemas.openxmlformats.org/presentationml/2006/main">
  <p:tag name="SHAPE" val="RECTANGLE"/>
</p:tagLst>
</file>

<file path=ppt/tags/tag137.xml><?xml version="1.0" encoding="utf-8"?>
<p:tagLst xmlns:a="http://schemas.openxmlformats.org/drawingml/2006/main" xmlns:r="http://schemas.openxmlformats.org/officeDocument/2006/relationships" xmlns:p="http://schemas.openxmlformats.org/presentationml/2006/main">
  <p:tag name="SHAPE" val="RECTANGLE"/>
</p:tagLst>
</file>

<file path=ppt/tags/tag138.xml><?xml version="1.0" encoding="utf-8"?>
<p:tagLst xmlns:a="http://schemas.openxmlformats.org/drawingml/2006/main" xmlns:r="http://schemas.openxmlformats.org/officeDocument/2006/relationships" xmlns:p="http://schemas.openxmlformats.org/presentationml/2006/main">
  <p:tag name="SHAPE" val="RECTANGLE"/>
</p:tagLst>
</file>

<file path=ppt/tags/tag139.xml><?xml version="1.0" encoding="utf-8"?>
<p:tagLst xmlns:a="http://schemas.openxmlformats.org/drawingml/2006/main" xmlns:r="http://schemas.openxmlformats.org/officeDocument/2006/relationships" xmlns:p="http://schemas.openxmlformats.org/presentationml/2006/main">
  <p:tag name="SHAPE" val="RECTANGLE"/>
</p:tagLst>
</file>

<file path=ppt/tags/tag14.xml><?xml version="1.0" encoding="utf-8"?>
<p:tagLst xmlns:a="http://schemas.openxmlformats.org/drawingml/2006/main" xmlns:r="http://schemas.openxmlformats.org/officeDocument/2006/relationships" xmlns:p="http://schemas.openxmlformats.org/presentationml/2006/main">
  <p:tag name="AMA" val="3.0"/>
</p:tagLst>
</file>

<file path=ppt/tags/tag140.xml><?xml version="1.0" encoding="utf-8"?>
<p:tagLst xmlns:a="http://schemas.openxmlformats.org/drawingml/2006/main" xmlns:r="http://schemas.openxmlformats.org/officeDocument/2006/relationships" xmlns:p="http://schemas.openxmlformats.org/presentationml/2006/main">
  <p:tag name="SHAPE" val="RECTANGLE"/>
</p:tagLst>
</file>

<file path=ppt/tags/tag141.xml><?xml version="1.0" encoding="utf-8"?>
<p:tagLst xmlns:a="http://schemas.openxmlformats.org/drawingml/2006/main" xmlns:r="http://schemas.openxmlformats.org/officeDocument/2006/relationships" xmlns:p="http://schemas.openxmlformats.org/presentationml/2006/main">
  <p:tag name="SHAPE" val="RECTANGLE"/>
</p:tagLst>
</file>

<file path=ppt/tags/tag142.xml><?xml version="1.0" encoding="utf-8"?>
<p:tagLst xmlns:a="http://schemas.openxmlformats.org/drawingml/2006/main" xmlns:r="http://schemas.openxmlformats.org/officeDocument/2006/relationships" xmlns:p="http://schemas.openxmlformats.org/presentationml/2006/main">
  <p:tag name="SHAPE" val="RECTANGLE"/>
</p:tagLst>
</file>

<file path=ppt/tags/tag143.xml><?xml version="1.0" encoding="utf-8"?>
<p:tagLst xmlns:a="http://schemas.openxmlformats.org/drawingml/2006/main" xmlns:r="http://schemas.openxmlformats.org/officeDocument/2006/relationships" xmlns:p="http://schemas.openxmlformats.org/presentationml/2006/main">
  <p:tag name="SHAPE" val="RECTANGLE"/>
</p:tagLst>
</file>

<file path=ppt/tags/tag144.xml><?xml version="1.0" encoding="utf-8"?>
<p:tagLst xmlns:a="http://schemas.openxmlformats.org/drawingml/2006/main" xmlns:r="http://schemas.openxmlformats.org/officeDocument/2006/relationships" xmlns:p="http://schemas.openxmlformats.org/presentationml/2006/main">
  <p:tag name="SHAPE" val="RECTANGLE"/>
</p:tagLst>
</file>

<file path=ppt/tags/tag145.xml><?xml version="1.0" encoding="utf-8"?>
<p:tagLst xmlns:a="http://schemas.openxmlformats.org/drawingml/2006/main" xmlns:r="http://schemas.openxmlformats.org/officeDocument/2006/relationships" xmlns:p="http://schemas.openxmlformats.org/presentationml/2006/main">
  <p:tag name="SHAPE" val="RECTANGLE"/>
</p:tagLst>
</file>

<file path=ppt/tags/tag146.xml><?xml version="1.0" encoding="utf-8"?>
<p:tagLst xmlns:a="http://schemas.openxmlformats.org/drawingml/2006/main" xmlns:r="http://schemas.openxmlformats.org/officeDocument/2006/relationships" xmlns:p="http://schemas.openxmlformats.org/presentationml/2006/main">
  <p:tag name="SHAPE" val="RECTANGLE"/>
</p:tagLst>
</file>

<file path=ppt/tags/tag147.xml><?xml version="1.0" encoding="utf-8"?>
<p:tagLst xmlns:a="http://schemas.openxmlformats.org/drawingml/2006/main" xmlns:r="http://schemas.openxmlformats.org/officeDocument/2006/relationships" xmlns:p="http://schemas.openxmlformats.org/presentationml/2006/main">
  <p:tag name="SHAPE" val="RECTANGLE"/>
</p:tagLst>
</file>

<file path=ppt/tags/tag148.xml><?xml version="1.0" encoding="utf-8"?>
<p:tagLst xmlns:a="http://schemas.openxmlformats.org/drawingml/2006/main" xmlns:r="http://schemas.openxmlformats.org/officeDocument/2006/relationships" xmlns:p="http://schemas.openxmlformats.org/presentationml/2006/main">
  <p:tag name="SHAPE" val="RECTANGLE"/>
</p:tagLst>
</file>

<file path=ppt/tags/tag149.xml><?xml version="1.0" encoding="utf-8"?>
<p:tagLst xmlns:a="http://schemas.openxmlformats.org/drawingml/2006/main" xmlns:r="http://schemas.openxmlformats.org/officeDocument/2006/relationships" xmlns:p="http://schemas.openxmlformats.org/presentationml/2006/main">
  <p:tag name="SHAPE" val="RECTANGLE"/>
</p:tagLst>
</file>

<file path=ppt/tags/tag15.xml><?xml version="1.0" encoding="utf-8"?>
<p:tagLst xmlns:a="http://schemas.openxmlformats.org/drawingml/2006/main" xmlns:r="http://schemas.openxmlformats.org/officeDocument/2006/relationships" xmlns:p="http://schemas.openxmlformats.org/presentationml/2006/main">
  <p:tag name="SHAPE" val="RECTANGLE"/>
</p:tagLst>
</file>

<file path=ppt/tags/tag150.xml><?xml version="1.0" encoding="utf-8"?>
<p:tagLst xmlns:a="http://schemas.openxmlformats.org/drawingml/2006/main" xmlns:r="http://schemas.openxmlformats.org/officeDocument/2006/relationships" xmlns:p="http://schemas.openxmlformats.org/presentationml/2006/main">
  <p:tag name="SHAPE" val="RECTANGLE"/>
</p:tagLst>
</file>

<file path=ppt/tags/tag151.xml><?xml version="1.0" encoding="utf-8"?>
<p:tagLst xmlns:a="http://schemas.openxmlformats.org/drawingml/2006/main" xmlns:r="http://schemas.openxmlformats.org/officeDocument/2006/relationships" xmlns:p="http://schemas.openxmlformats.org/presentationml/2006/main">
  <p:tag name="SHAPE" val="RECTANGLE"/>
</p:tagLst>
</file>

<file path=ppt/tags/tag152.xml><?xml version="1.0" encoding="utf-8"?>
<p:tagLst xmlns:a="http://schemas.openxmlformats.org/drawingml/2006/main" xmlns:r="http://schemas.openxmlformats.org/officeDocument/2006/relationships" xmlns:p="http://schemas.openxmlformats.org/presentationml/2006/main">
  <p:tag name="SHAPE" val="RECTANGLE"/>
</p:tagLst>
</file>

<file path=ppt/tags/tag153.xml><?xml version="1.0" encoding="utf-8"?>
<p:tagLst xmlns:a="http://schemas.openxmlformats.org/drawingml/2006/main" xmlns:r="http://schemas.openxmlformats.org/officeDocument/2006/relationships" xmlns:p="http://schemas.openxmlformats.org/presentationml/2006/main">
  <p:tag name="SHAPE" val="RECTANGLE"/>
</p:tagLst>
</file>

<file path=ppt/tags/tag154.xml><?xml version="1.0" encoding="utf-8"?>
<p:tagLst xmlns:a="http://schemas.openxmlformats.org/drawingml/2006/main" xmlns:r="http://schemas.openxmlformats.org/officeDocument/2006/relationships" xmlns:p="http://schemas.openxmlformats.org/presentationml/2006/main">
  <p:tag name="SHAPE" val="RECTANGLE"/>
</p:tagLst>
</file>

<file path=ppt/tags/tag155.xml><?xml version="1.0" encoding="utf-8"?>
<p:tagLst xmlns:a="http://schemas.openxmlformats.org/drawingml/2006/main" xmlns:r="http://schemas.openxmlformats.org/officeDocument/2006/relationships" xmlns:p="http://schemas.openxmlformats.org/presentationml/2006/main">
  <p:tag name="SHAPE" val="RECTANGLE"/>
</p:tagLst>
</file>

<file path=ppt/tags/tag156.xml><?xml version="1.0" encoding="utf-8"?>
<p:tagLst xmlns:a="http://schemas.openxmlformats.org/drawingml/2006/main" xmlns:r="http://schemas.openxmlformats.org/officeDocument/2006/relationships" xmlns:p="http://schemas.openxmlformats.org/presentationml/2006/main">
  <p:tag name="SHAPE" val="RECTANGLE"/>
</p:tagLst>
</file>

<file path=ppt/tags/tag157.xml><?xml version="1.0" encoding="utf-8"?>
<p:tagLst xmlns:a="http://schemas.openxmlformats.org/drawingml/2006/main" xmlns:r="http://schemas.openxmlformats.org/officeDocument/2006/relationships" xmlns:p="http://schemas.openxmlformats.org/presentationml/2006/main">
  <p:tag name="SHAPE" val="RECTANGLE"/>
</p:tagLst>
</file>

<file path=ppt/tags/tag158.xml><?xml version="1.0" encoding="utf-8"?>
<p:tagLst xmlns:a="http://schemas.openxmlformats.org/drawingml/2006/main" xmlns:r="http://schemas.openxmlformats.org/officeDocument/2006/relationships" xmlns:p="http://schemas.openxmlformats.org/presentationml/2006/main">
  <p:tag name="SHAPE" val="RECTANGLE"/>
</p:tagLst>
</file>

<file path=ppt/tags/tag159.xml><?xml version="1.0" encoding="utf-8"?>
<p:tagLst xmlns:a="http://schemas.openxmlformats.org/drawingml/2006/main" xmlns:r="http://schemas.openxmlformats.org/officeDocument/2006/relationships" xmlns:p="http://schemas.openxmlformats.org/presentationml/2006/main">
  <p:tag name="SHAPE" val="RECTANGLE"/>
</p:tagLst>
</file>

<file path=ppt/tags/tag16.xml><?xml version="1.0" encoding="utf-8"?>
<p:tagLst xmlns:a="http://schemas.openxmlformats.org/drawingml/2006/main" xmlns:r="http://schemas.openxmlformats.org/officeDocument/2006/relationships" xmlns:p="http://schemas.openxmlformats.org/presentationml/2006/main">
  <p:tag name="SHAPE" val="RECTANGLE"/>
</p:tagLst>
</file>

<file path=ppt/tags/tag160.xml><?xml version="1.0" encoding="utf-8"?>
<p:tagLst xmlns:a="http://schemas.openxmlformats.org/drawingml/2006/main" xmlns:r="http://schemas.openxmlformats.org/officeDocument/2006/relationships" xmlns:p="http://schemas.openxmlformats.org/presentationml/2006/main">
  <p:tag name="SHAPE" val="RECTANGLE"/>
</p:tagLst>
</file>

<file path=ppt/tags/tag161.xml><?xml version="1.0" encoding="utf-8"?>
<p:tagLst xmlns:a="http://schemas.openxmlformats.org/drawingml/2006/main" xmlns:r="http://schemas.openxmlformats.org/officeDocument/2006/relationships" xmlns:p="http://schemas.openxmlformats.org/presentationml/2006/main">
  <p:tag name="SHAPE" val="RECTANGLE"/>
</p:tagLst>
</file>

<file path=ppt/tags/tag162.xml><?xml version="1.0" encoding="utf-8"?>
<p:tagLst xmlns:a="http://schemas.openxmlformats.org/drawingml/2006/main" xmlns:r="http://schemas.openxmlformats.org/officeDocument/2006/relationships" xmlns:p="http://schemas.openxmlformats.org/presentationml/2006/main">
  <p:tag name="SHAPE" val="RECTANGLE"/>
</p:tagLst>
</file>

<file path=ppt/tags/tag163.xml><?xml version="1.0" encoding="utf-8"?>
<p:tagLst xmlns:a="http://schemas.openxmlformats.org/drawingml/2006/main" xmlns:r="http://schemas.openxmlformats.org/officeDocument/2006/relationships" xmlns:p="http://schemas.openxmlformats.org/presentationml/2006/main">
  <p:tag name="SHAPE" val="RECTANGLE"/>
</p:tagLst>
</file>

<file path=ppt/tags/tag164.xml><?xml version="1.0" encoding="utf-8"?>
<p:tagLst xmlns:a="http://schemas.openxmlformats.org/drawingml/2006/main" xmlns:r="http://schemas.openxmlformats.org/officeDocument/2006/relationships" xmlns:p="http://schemas.openxmlformats.org/presentationml/2006/main">
  <p:tag name="SHAPE" val="RECTANGLE"/>
</p:tagLst>
</file>

<file path=ppt/tags/tag165.xml><?xml version="1.0" encoding="utf-8"?>
<p:tagLst xmlns:a="http://schemas.openxmlformats.org/drawingml/2006/main" xmlns:r="http://schemas.openxmlformats.org/officeDocument/2006/relationships" xmlns:p="http://schemas.openxmlformats.org/presentationml/2006/main">
  <p:tag name="SHAPE" val="RECTANGLE"/>
</p:tagLst>
</file>

<file path=ppt/tags/tag166.xml><?xml version="1.0" encoding="utf-8"?>
<p:tagLst xmlns:a="http://schemas.openxmlformats.org/drawingml/2006/main" xmlns:r="http://schemas.openxmlformats.org/officeDocument/2006/relationships" xmlns:p="http://schemas.openxmlformats.org/presentationml/2006/main">
  <p:tag name="SHAPE" val="RECTANGLE"/>
</p:tagLst>
</file>

<file path=ppt/tags/tag167.xml><?xml version="1.0" encoding="utf-8"?>
<p:tagLst xmlns:a="http://schemas.openxmlformats.org/drawingml/2006/main" xmlns:r="http://schemas.openxmlformats.org/officeDocument/2006/relationships" xmlns:p="http://schemas.openxmlformats.org/presentationml/2006/main">
  <p:tag name="SHAPE" val="RECTANGLE"/>
</p:tagLst>
</file>

<file path=ppt/tags/tag168.xml><?xml version="1.0" encoding="utf-8"?>
<p:tagLst xmlns:a="http://schemas.openxmlformats.org/drawingml/2006/main" xmlns:r="http://schemas.openxmlformats.org/officeDocument/2006/relationships" xmlns:p="http://schemas.openxmlformats.org/presentationml/2006/main">
  <p:tag name="SHAPE" val="RECTANGLE"/>
</p:tagLst>
</file>

<file path=ppt/tags/tag169.xml><?xml version="1.0" encoding="utf-8"?>
<p:tagLst xmlns:a="http://schemas.openxmlformats.org/drawingml/2006/main" xmlns:r="http://schemas.openxmlformats.org/officeDocument/2006/relationships" xmlns:p="http://schemas.openxmlformats.org/presentationml/2006/main">
  <p:tag name="SHAPE" val="RECTANGLE"/>
</p:tagLst>
</file>

<file path=ppt/tags/tag17.xml><?xml version="1.0" encoding="utf-8"?>
<p:tagLst xmlns:a="http://schemas.openxmlformats.org/drawingml/2006/main" xmlns:r="http://schemas.openxmlformats.org/officeDocument/2006/relationships" xmlns:p="http://schemas.openxmlformats.org/presentationml/2006/main">
  <p:tag name="SHAPE" val="RECTANGLE"/>
</p:tagLst>
</file>

<file path=ppt/tags/tag170.xml><?xml version="1.0" encoding="utf-8"?>
<p:tagLst xmlns:a="http://schemas.openxmlformats.org/drawingml/2006/main" xmlns:r="http://schemas.openxmlformats.org/officeDocument/2006/relationships" xmlns:p="http://schemas.openxmlformats.org/presentationml/2006/main">
  <p:tag name="SHAPE" val="RECTANGLE"/>
</p:tagLst>
</file>

<file path=ppt/tags/tag171.xml><?xml version="1.0" encoding="utf-8"?>
<p:tagLst xmlns:a="http://schemas.openxmlformats.org/drawingml/2006/main" xmlns:r="http://schemas.openxmlformats.org/officeDocument/2006/relationships" xmlns:p="http://schemas.openxmlformats.org/presentationml/2006/main">
  <p:tag name="SHAPE" val="RECTANGLE"/>
</p:tagLst>
</file>

<file path=ppt/tags/tag172.xml><?xml version="1.0" encoding="utf-8"?>
<p:tagLst xmlns:a="http://schemas.openxmlformats.org/drawingml/2006/main" xmlns:r="http://schemas.openxmlformats.org/officeDocument/2006/relationships" xmlns:p="http://schemas.openxmlformats.org/presentationml/2006/main">
  <p:tag name="SHAPE" val="RECTANGLE"/>
</p:tagLst>
</file>

<file path=ppt/tags/tag173.xml><?xml version="1.0" encoding="utf-8"?>
<p:tagLst xmlns:a="http://schemas.openxmlformats.org/drawingml/2006/main" xmlns:r="http://schemas.openxmlformats.org/officeDocument/2006/relationships" xmlns:p="http://schemas.openxmlformats.org/presentationml/2006/main">
  <p:tag name="SHAPE" val="RECTANGLE"/>
</p:tagLst>
</file>

<file path=ppt/tags/tag174.xml><?xml version="1.0" encoding="utf-8"?>
<p:tagLst xmlns:a="http://schemas.openxmlformats.org/drawingml/2006/main" xmlns:r="http://schemas.openxmlformats.org/officeDocument/2006/relationships" xmlns:p="http://schemas.openxmlformats.org/presentationml/2006/main">
  <p:tag name="SHAPE" val="RECTANGLE"/>
</p:tagLst>
</file>

<file path=ppt/tags/tag175.xml><?xml version="1.0" encoding="utf-8"?>
<p:tagLst xmlns:a="http://schemas.openxmlformats.org/drawingml/2006/main" xmlns:r="http://schemas.openxmlformats.org/officeDocument/2006/relationships" xmlns:p="http://schemas.openxmlformats.org/presentationml/2006/main">
  <p:tag name="SHAPE" val="RECTANGLE"/>
</p:tagLst>
</file>

<file path=ppt/tags/tag176.xml><?xml version="1.0" encoding="utf-8"?>
<p:tagLst xmlns:a="http://schemas.openxmlformats.org/drawingml/2006/main" xmlns:r="http://schemas.openxmlformats.org/officeDocument/2006/relationships" xmlns:p="http://schemas.openxmlformats.org/presentationml/2006/main">
  <p:tag name="SHAPE" val="RECTANGLE"/>
</p:tagLst>
</file>

<file path=ppt/tags/tag177.xml><?xml version="1.0" encoding="utf-8"?>
<p:tagLst xmlns:a="http://schemas.openxmlformats.org/drawingml/2006/main" xmlns:r="http://schemas.openxmlformats.org/officeDocument/2006/relationships" xmlns:p="http://schemas.openxmlformats.org/presentationml/2006/main">
  <p:tag name="SHAPE" val="RECTANGLE"/>
</p:tagLst>
</file>

<file path=ppt/tags/tag178.xml><?xml version="1.0" encoding="utf-8"?>
<p:tagLst xmlns:a="http://schemas.openxmlformats.org/drawingml/2006/main" xmlns:r="http://schemas.openxmlformats.org/officeDocument/2006/relationships" xmlns:p="http://schemas.openxmlformats.org/presentationml/2006/main">
  <p:tag name="SHAPE" val="RECTANGLE"/>
</p:tagLst>
</file>

<file path=ppt/tags/tag179.xml><?xml version="1.0" encoding="utf-8"?>
<p:tagLst xmlns:a="http://schemas.openxmlformats.org/drawingml/2006/main" xmlns:r="http://schemas.openxmlformats.org/officeDocument/2006/relationships" xmlns:p="http://schemas.openxmlformats.org/presentationml/2006/main">
  <p:tag name="SHAPE" val="RECTANGLE"/>
</p:tagLst>
</file>

<file path=ppt/tags/tag18.xml><?xml version="1.0" encoding="utf-8"?>
<p:tagLst xmlns:a="http://schemas.openxmlformats.org/drawingml/2006/main" xmlns:r="http://schemas.openxmlformats.org/officeDocument/2006/relationships" xmlns:p="http://schemas.openxmlformats.org/presentationml/2006/main">
  <p:tag name="SHAPE" val="RECTANGLE"/>
</p:tagLst>
</file>

<file path=ppt/tags/tag180.xml><?xml version="1.0" encoding="utf-8"?>
<p:tagLst xmlns:a="http://schemas.openxmlformats.org/drawingml/2006/main" xmlns:r="http://schemas.openxmlformats.org/officeDocument/2006/relationships" xmlns:p="http://schemas.openxmlformats.org/presentationml/2006/main">
  <p:tag name="SHAPE" val="RECTANGLE"/>
</p:tagLst>
</file>

<file path=ppt/tags/tag181.xml><?xml version="1.0" encoding="utf-8"?>
<p:tagLst xmlns:a="http://schemas.openxmlformats.org/drawingml/2006/main" xmlns:r="http://schemas.openxmlformats.org/officeDocument/2006/relationships" xmlns:p="http://schemas.openxmlformats.org/presentationml/2006/main">
  <p:tag name="SHAPE" val="RECTANGLE"/>
</p:tagLst>
</file>

<file path=ppt/tags/tag182.xml><?xml version="1.0" encoding="utf-8"?>
<p:tagLst xmlns:a="http://schemas.openxmlformats.org/drawingml/2006/main" xmlns:r="http://schemas.openxmlformats.org/officeDocument/2006/relationships" xmlns:p="http://schemas.openxmlformats.org/presentationml/2006/main">
  <p:tag name="SHAPE" val="RECTANGLE"/>
</p:tagLst>
</file>

<file path=ppt/tags/tag183.xml><?xml version="1.0" encoding="utf-8"?>
<p:tagLst xmlns:a="http://schemas.openxmlformats.org/drawingml/2006/main" xmlns:r="http://schemas.openxmlformats.org/officeDocument/2006/relationships" xmlns:p="http://schemas.openxmlformats.org/presentationml/2006/main">
  <p:tag name="SHAPE" val="RECTANGLE"/>
</p:tagLst>
</file>

<file path=ppt/tags/tag184.xml><?xml version="1.0" encoding="utf-8"?>
<p:tagLst xmlns:a="http://schemas.openxmlformats.org/drawingml/2006/main" xmlns:r="http://schemas.openxmlformats.org/officeDocument/2006/relationships" xmlns:p="http://schemas.openxmlformats.org/presentationml/2006/main">
  <p:tag name="SHAPE" val="RECTANGLE"/>
</p:tagLst>
</file>

<file path=ppt/tags/tag185.xml><?xml version="1.0" encoding="utf-8"?>
<p:tagLst xmlns:a="http://schemas.openxmlformats.org/drawingml/2006/main" xmlns:r="http://schemas.openxmlformats.org/officeDocument/2006/relationships" xmlns:p="http://schemas.openxmlformats.org/presentationml/2006/main">
  <p:tag name="SHAPE" val="RECTANGLE"/>
</p:tagLst>
</file>

<file path=ppt/tags/tag186.xml><?xml version="1.0" encoding="utf-8"?>
<p:tagLst xmlns:a="http://schemas.openxmlformats.org/drawingml/2006/main" xmlns:r="http://schemas.openxmlformats.org/officeDocument/2006/relationships" xmlns:p="http://schemas.openxmlformats.org/presentationml/2006/main">
  <p:tag name="SHAPE" val="RECTANGLE"/>
</p:tagLst>
</file>

<file path=ppt/tags/tag187.xml><?xml version="1.0" encoding="utf-8"?>
<p:tagLst xmlns:a="http://schemas.openxmlformats.org/drawingml/2006/main" xmlns:r="http://schemas.openxmlformats.org/officeDocument/2006/relationships" xmlns:p="http://schemas.openxmlformats.org/presentationml/2006/main">
  <p:tag name="SHAPE" val="RECTANGLE"/>
</p:tagLst>
</file>

<file path=ppt/tags/tag188.xml><?xml version="1.0" encoding="utf-8"?>
<p:tagLst xmlns:a="http://schemas.openxmlformats.org/drawingml/2006/main" xmlns:r="http://schemas.openxmlformats.org/officeDocument/2006/relationships" xmlns:p="http://schemas.openxmlformats.org/presentationml/2006/main">
  <p:tag name="SHAPE" val="RECTANGLE"/>
</p:tagLst>
</file>

<file path=ppt/tags/tag189.xml><?xml version="1.0" encoding="utf-8"?>
<p:tagLst xmlns:a="http://schemas.openxmlformats.org/drawingml/2006/main" xmlns:r="http://schemas.openxmlformats.org/officeDocument/2006/relationships" xmlns:p="http://schemas.openxmlformats.org/presentationml/2006/main">
  <p:tag name="SHAPE" val="RECTANGLE"/>
</p:tagLst>
</file>

<file path=ppt/tags/tag19.xml><?xml version="1.0" encoding="utf-8"?>
<p:tagLst xmlns:a="http://schemas.openxmlformats.org/drawingml/2006/main" xmlns:r="http://schemas.openxmlformats.org/officeDocument/2006/relationships" xmlns:p="http://schemas.openxmlformats.org/presentationml/2006/main">
  <p:tag name="SHAPE" val="RECTANGLE"/>
</p:tagLst>
</file>

<file path=ppt/tags/tag190.xml><?xml version="1.0" encoding="utf-8"?>
<p:tagLst xmlns:a="http://schemas.openxmlformats.org/drawingml/2006/main" xmlns:r="http://schemas.openxmlformats.org/officeDocument/2006/relationships" xmlns:p="http://schemas.openxmlformats.org/presentationml/2006/main">
  <p:tag name="SHAPE" val="RECTANGLE"/>
</p:tagLst>
</file>

<file path=ppt/tags/tag191.xml><?xml version="1.0" encoding="utf-8"?>
<p:tagLst xmlns:a="http://schemas.openxmlformats.org/drawingml/2006/main" xmlns:r="http://schemas.openxmlformats.org/officeDocument/2006/relationships" xmlns:p="http://schemas.openxmlformats.org/presentationml/2006/main">
  <p:tag name="SHAPE" val="RECTANGLE"/>
</p:tagLst>
</file>

<file path=ppt/tags/tag192.xml><?xml version="1.0" encoding="utf-8"?>
<p:tagLst xmlns:a="http://schemas.openxmlformats.org/drawingml/2006/main" xmlns:r="http://schemas.openxmlformats.org/officeDocument/2006/relationships" xmlns:p="http://schemas.openxmlformats.org/presentationml/2006/main">
  <p:tag name="SHAPE" val="RECTANGLE"/>
</p:tagLst>
</file>

<file path=ppt/tags/tag193.xml><?xml version="1.0" encoding="utf-8"?>
<p:tagLst xmlns:a="http://schemas.openxmlformats.org/drawingml/2006/main" xmlns:r="http://schemas.openxmlformats.org/officeDocument/2006/relationships" xmlns:p="http://schemas.openxmlformats.org/presentationml/2006/main">
  <p:tag name="SHAPE" val="RECTANGLE"/>
</p:tagLst>
</file>

<file path=ppt/tags/tag194.xml><?xml version="1.0" encoding="utf-8"?>
<p:tagLst xmlns:a="http://schemas.openxmlformats.org/drawingml/2006/main" xmlns:r="http://schemas.openxmlformats.org/officeDocument/2006/relationships" xmlns:p="http://schemas.openxmlformats.org/presentationml/2006/main">
  <p:tag name="SHAPE" val="RECTANGLE"/>
</p:tagLst>
</file>

<file path=ppt/tags/tag195.xml><?xml version="1.0" encoding="utf-8"?>
<p:tagLst xmlns:a="http://schemas.openxmlformats.org/drawingml/2006/main" xmlns:r="http://schemas.openxmlformats.org/officeDocument/2006/relationships" xmlns:p="http://schemas.openxmlformats.org/presentationml/2006/main">
  <p:tag name="SHAPE" val="RECTANGLE"/>
</p:tagLst>
</file>

<file path=ppt/tags/tag196.xml><?xml version="1.0" encoding="utf-8"?>
<p:tagLst xmlns:a="http://schemas.openxmlformats.org/drawingml/2006/main" xmlns:r="http://schemas.openxmlformats.org/officeDocument/2006/relationships" xmlns:p="http://schemas.openxmlformats.org/presentationml/2006/main">
  <p:tag name="SHAPE" val="RECTANGLE"/>
</p:tagLst>
</file>

<file path=ppt/tags/tag197.xml><?xml version="1.0" encoding="utf-8"?>
<p:tagLst xmlns:a="http://schemas.openxmlformats.org/drawingml/2006/main" xmlns:r="http://schemas.openxmlformats.org/officeDocument/2006/relationships" xmlns:p="http://schemas.openxmlformats.org/presentationml/2006/main">
  <p:tag name="SHAPE" val="RECTANGLE"/>
</p:tagLst>
</file>

<file path=ppt/tags/tag198.xml><?xml version="1.0" encoding="utf-8"?>
<p:tagLst xmlns:a="http://schemas.openxmlformats.org/drawingml/2006/main" xmlns:r="http://schemas.openxmlformats.org/officeDocument/2006/relationships" xmlns:p="http://schemas.openxmlformats.org/presentationml/2006/main">
  <p:tag name="SHAPE" val="RECTANGLE"/>
</p:tagLst>
</file>

<file path=ppt/tags/tag199.xml><?xml version="1.0" encoding="utf-8"?>
<p:tagLst xmlns:a="http://schemas.openxmlformats.org/drawingml/2006/main" xmlns:r="http://schemas.openxmlformats.org/officeDocument/2006/relationships" xmlns:p="http://schemas.openxmlformats.org/presentationml/2006/main">
  <p:tag name="SHAPE" val="RECTANGLE"/>
</p:tagLst>
</file>

<file path=ppt/tags/tag2.xml><?xml version="1.0" encoding="utf-8"?>
<p:tagLst xmlns:a="http://schemas.openxmlformats.org/drawingml/2006/main" xmlns:r="http://schemas.openxmlformats.org/officeDocument/2006/relationships" xmlns:p="http://schemas.openxmlformats.org/presentationml/2006/main">
  <p:tag name="LMOST" val="876.6132"/>
  <p:tag name="RMOST" val="939.4286"/>
  <p:tag name="TMOST" val="78.85709"/>
  <p:tag name="BMOST" val="105.5149"/>
</p:tagLst>
</file>

<file path=ppt/tags/tag20.xml><?xml version="1.0" encoding="utf-8"?>
<p:tagLst xmlns:a="http://schemas.openxmlformats.org/drawingml/2006/main" xmlns:r="http://schemas.openxmlformats.org/officeDocument/2006/relationships" xmlns:p="http://schemas.openxmlformats.org/presentationml/2006/main">
  <p:tag name="SHAPE" val="RECTANGLE"/>
</p:tagLst>
</file>

<file path=ppt/tags/tag200.xml><?xml version="1.0" encoding="utf-8"?>
<p:tagLst xmlns:a="http://schemas.openxmlformats.org/drawingml/2006/main" xmlns:r="http://schemas.openxmlformats.org/officeDocument/2006/relationships" xmlns:p="http://schemas.openxmlformats.org/presentationml/2006/main">
  <p:tag name="SHAPE" val="RECTANGLE"/>
</p:tagLst>
</file>

<file path=ppt/tags/tag201.xml><?xml version="1.0" encoding="utf-8"?>
<p:tagLst xmlns:a="http://schemas.openxmlformats.org/drawingml/2006/main" xmlns:r="http://schemas.openxmlformats.org/officeDocument/2006/relationships" xmlns:p="http://schemas.openxmlformats.org/presentationml/2006/main">
  <p:tag name="SHAPE" val="RECTANGLE"/>
</p:tagLst>
</file>

<file path=ppt/tags/tag202.xml><?xml version="1.0" encoding="utf-8"?>
<p:tagLst xmlns:a="http://schemas.openxmlformats.org/drawingml/2006/main" xmlns:r="http://schemas.openxmlformats.org/officeDocument/2006/relationships" xmlns:p="http://schemas.openxmlformats.org/presentationml/2006/main">
  <p:tag name="SHAPE" val="RECTANGLE"/>
</p:tagLst>
</file>

<file path=ppt/tags/tag203.xml><?xml version="1.0" encoding="utf-8"?>
<p:tagLst xmlns:a="http://schemas.openxmlformats.org/drawingml/2006/main" xmlns:r="http://schemas.openxmlformats.org/officeDocument/2006/relationships" xmlns:p="http://schemas.openxmlformats.org/presentationml/2006/main">
  <p:tag name="SHAPE" val="RECTANGLE"/>
</p:tagLst>
</file>

<file path=ppt/tags/tag204.xml><?xml version="1.0" encoding="utf-8"?>
<p:tagLst xmlns:a="http://schemas.openxmlformats.org/drawingml/2006/main" xmlns:r="http://schemas.openxmlformats.org/officeDocument/2006/relationships" xmlns:p="http://schemas.openxmlformats.org/presentationml/2006/main">
  <p:tag name="SHAPE" val="RECTANGLE"/>
</p:tagLst>
</file>

<file path=ppt/tags/tag205.xml><?xml version="1.0" encoding="utf-8"?>
<p:tagLst xmlns:a="http://schemas.openxmlformats.org/drawingml/2006/main" xmlns:r="http://schemas.openxmlformats.org/officeDocument/2006/relationships" xmlns:p="http://schemas.openxmlformats.org/presentationml/2006/main">
  <p:tag name="SHAPE" val="RECTANGLE"/>
</p:tagLst>
</file>

<file path=ppt/tags/tag206.xml><?xml version="1.0" encoding="utf-8"?>
<p:tagLst xmlns:a="http://schemas.openxmlformats.org/drawingml/2006/main" xmlns:r="http://schemas.openxmlformats.org/officeDocument/2006/relationships" xmlns:p="http://schemas.openxmlformats.org/presentationml/2006/main">
  <p:tag name="SHAPE" val="RECTANGLE"/>
</p:tagLst>
</file>

<file path=ppt/tags/tag207.xml><?xml version="1.0" encoding="utf-8"?>
<p:tagLst xmlns:a="http://schemas.openxmlformats.org/drawingml/2006/main" xmlns:r="http://schemas.openxmlformats.org/officeDocument/2006/relationships" xmlns:p="http://schemas.openxmlformats.org/presentationml/2006/main">
  <p:tag name="SHAPE" val="RECTANGLE"/>
</p:tagLst>
</file>

<file path=ppt/tags/tag208.xml><?xml version="1.0" encoding="utf-8"?>
<p:tagLst xmlns:a="http://schemas.openxmlformats.org/drawingml/2006/main" xmlns:r="http://schemas.openxmlformats.org/officeDocument/2006/relationships" xmlns:p="http://schemas.openxmlformats.org/presentationml/2006/main">
  <p:tag name="SHAPE" val="RECTANGLE"/>
</p:tagLst>
</file>

<file path=ppt/tags/tag209.xml><?xml version="1.0" encoding="utf-8"?>
<p:tagLst xmlns:a="http://schemas.openxmlformats.org/drawingml/2006/main" xmlns:r="http://schemas.openxmlformats.org/officeDocument/2006/relationships" xmlns:p="http://schemas.openxmlformats.org/presentationml/2006/main">
  <p:tag name="SHAPE" val="RECTANGLE"/>
</p:tagLst>
</file>

<file path=ppt/tags/tag21.xml><?xml version="1.0" encoding="utf-8"?>
<p:tagLst xmlns:a="http://schemas.openxmlformats.org/drawingml/2006/main" xmlns:r="http://schemas.openxmlformats.org/officeDocument/2006/relationships" xmlns:p="http://schemas.openxmlformats.org/presentationml/2006/main">
  <p:tag name="SHAPE" val="RECTANGLE"/>
</p:tagLst>
</file>

<file path=ppt/tags/tag210.xml><?xml version="1.0" encoding="utf-8"?>
<p:tagLst xmlns:a="http://schemas.openxmlformats.org/drawingml/2006/main" xmlns:r="http://schemas.openxmlformats.org/officeDocument/2006/relationships" xmlns:p="http://schemas.openxmlformats.org/presentationml/2006/main">
  <p:tag name="SHAPE" val="RECTANGLE"/>
</p:tagLst>
</file>

<file path=ppt/tags/tag211.xml><?xml version="1.0" encoding="utf-8"?>
<p:tagLst xmlns:a="http://schemas.openxmlformats.org/drawingml/2006/main" xmlns:r="http://schemas.openxmlformats.org/officeDocument/2006/relationships" xmlns:p="http://schemas.openxmlformats.org/presentationml/2006/main">
  <p:tag name="SHAPE" val="RECTANGLE"/>
</p:tagLst>
</file>

<file path=ppt/tags/tag212.xml><?xml version="1.0" encoding="utf-8"?>
<p:tagLst xmlns:a="http://schemas.openxmlformats.org/drawingml/2006/main" xmlns:r="http://schemas.openxmlformats.org/officeDocument/2006/relationships" xmlns:p="http://schemas.openxmlformats.org/presentationml/2006/main">
  <p:tag name="SHAPE" val="RECTANGLE"/>
</p:tagLst>
</file>

<file path=ppt/tags/tag213.xml><?xml version="1.0" encoding="utf-8"?>
<p:tagLst xmlns:a="http://schemas.openxmlformats.org/drawingml/2006/main" xmlns:r="http://schemas.openxmlformats.org/officeDocument/2006/relationships" xmlns:p="http://schemas.openxmlformats.org/presentationml/2006/main">
  <p:tag name="SHAPE" val="RECTANGLE"/>
</p:tagLst>
</file>

<file path=ppt/tags/tag214.xml><?xml version="1.0" encoding="utf-8"?>
<p:tagLst xmlns:a="http://schemas.openxmlformats.org/drawingml/2006/main" xmlns:r="http://schemas.openxmlformats.org/officeDocument/2006/relationships" xmlns:p="http://schemas.openxmlformats.org/presentationml/2006/main">
  <p:tag name="SHAPE" val="RECTANGLE"/>
</p:tagLst>
</file>

<file path=ppt/tags/tag215.xml><?xml version="1.0" encoding="utf-8"?>
<p:tagLst xmlns:a="http://schemas.openxmlformats.org/drawingml/2006/main" xmlns:r="http://schemas.openxmlformats.org/officeDocument/2006/relationships" xmlns:p="http://schemas.openxmlformats.org/presentationml/2006/main">
  <p:tag name="SHAPE" val="RECTANGLE"/>
</p:tagLst>
</file>

<file path=ppt/tags/tag216.xml><?xml version="1.0" encoding="utf-8"?>
<p:tagLst xmlns:a="http://schemas.openxmlformats.org/drawingml/2006/main" xmlns:r="http://schemas.openxmlformats.org/officeDocument/2006/relationships" xmlns:p="http://schemas.openxmlformats.org/presentationml/2006/main">
  <p:tag name="SHAPE" val="RECTANGLE"/>
</p:tagLst>
</file>

<file path=ppt/tags/tag217.xml><?xml version="1.0" encoding="utf-8"?>
<p:tagLst xmlns:a="http://schemas.openxmlformats.org/drawingml/2006/main" xmlns:r="http://schemas.openxmlformats.org/officeDocument/2006/relationships" xmlns:p="http://schemas.openxmlformats.org/presentationml/2006/main">
  <p:tag name="SHAPE" val="RECTANGLE"/>
</p:tagLst>
</file>

<file path=ppt/tags/tag218.xml><?xml version="1.0" encoding="utf-8"?>
<p:tagLst xmlns:a="http://schemas.openxmlformats.org/drawingml/2006/main" xmlns:r="http://schemas.openxmlformats.org/officeDocument/2006/relationships" xmlns:p="http://schemas.openxmlformats.org/presentationml/2006/main">
  <p:tag name="SHAPE" val="RECTANGLE"/>
</p:tagLst>
</file>

<file path=ppt/tags/tag219.xml><?xml version="1.0" encoding="utf-8"?>
<p:tagLst xmlns:a="http://schemas.openxmlformats.org/drawingml/2006/main" xmlns:r="http://schemas.openxmlformats.org/officeDocument/2006/relationships" xmlns:p="http://schemas.openxmlformats.org/presentationml/2006/main">
  <p:tag name="SHAPE" val="RECTANGLE"/>
</p:tagLst>
</file>

<file path=ppt/tags/tag22.xml><?xml version="1.0" encoding="utf-8"?>
<p:tagLst xmlns:a="http://schemas.openxmlformats.org/drawingml/2006/main" xmlns:r="http://schemas.openxmlformats.org/officeDocument/2006/relationships" xmlns:p="http://schemas.openxmlformats.org/presentationml/2006/main">
  <p:tag name="SHAPE" val="RECTANGLE"/>
</p:tagLst>
</file>

<file path=ppt/tags/tag220.xml><?xml version="1.0" encoding="utf-8"?>
<p:tagLst xmlns:a="http://schemas.openxmlformats.org/drawingml/2006/main" xmlns:r="http://schemas.openxmlformats.org/officeDocument/2006/relationships" xmlns:p="http://schemas.openxmlformats.org/presentationml/2006/main">
  <p:tag name="SHAPE" val="RECTANGLE"/>
</p:tagLst>
</file>

<file path=ppt/tags/tag221.xml><?xml version="1.0" encoding="utf-8"?>
<p:tagLst xmlns:a="http://schemas.openxmlformats.org/drawingml/2006/main" xmlns:r="http://schemas.openxmlformats.org/officeDocument/2006/relationships" xmlns:p="http://schemas.openxmlformats.org/presentationml/2006/main">
  <p:tag name="SHAPE" val="RECTANGLE"/>
</p:tagLst>
</file>

<file path=ppt/tags/tag222.xml><?xml version="1.0" encoding="utf-8"?>
<p:tagLst xmlns:a="http://schemas.openxmlformats.org/drawingml/2006/main" xmlns:r="http://schemas.openxmlformats.org/officeDocument/2006/relationships" xmlns:p="http://schemas.openxmlformats.org/presentationml/2006/main">
  <p:tag name="SHAPE" val="RECTANGLE"/>
</p:tagLst>
</file>

<file path=ppt/tags/tag223.xml><?xml version="1.0" encoding="utf-8"?>
<p:tagLst xmlns:a="http://schemas.openxmlformats.org/drawingml/2006/main" xmlns:r="http://schemas.openxmlformats.org/officeDocument/2006/relationships" xmlns:p="http://schemas.openxmlformats.org/presentationml/2006/main">
  <p:tag name="SHAPE" val="RECTANGLE"/>
</p:tagLst>
</file>

<file path=ppt/tags/tag224.xml><?xml version="1.0" encoding="utf-8"?>
<p:tagLst xmlns:a="http://schemas.openxmlformats.org/drawingml/2006/main" xmlns:r="http://schemas.openxmlformats.org/officeDocument/2006/relationships" xmlns:p="http://schemas.openxmlformats.org/presentationml/2006/main">
  <p:tag name="SHAPE" val="RECTANGLE"/>
</p:tagLst>
</file>

<file path=ppt/tags/tag225.xml><?xml version="1.0" encoding="utf-8"?>
<p:tagLst xmlns:a="http://schemas.openxmlformats.org/drawingml/2006/main" xmlns:r="http://schemas.openxmlformats.org/officeDocument/2006/relationships" xmlns:p="http://schemas.openxmlformats.org/presentationml/2006/main">
  <p:tag name="SHAPE" val="RECTANGLE"/>
</p:tagLst>
</file>

<file path=ppt/tags/tag226.xml><?xml version="1.0" encoding="utf-8"?>
<p:tagLst xmlns:a="http://schemas.openxmlformats.org/drawingml/2006/main" xmlns:r="http://schemas.openxmlformats.org/officeDocument/2006/relationships" xmlns:p="http://schemas.openxmlformats.org/presentationml/2006/main">
  <p:tag name="SHAPE" val="RECTANGLE"/>
</p:tagLst>
</file>

<file path=ppt/tags/tag227.xml><?xml version="1.0" encoding="utf-8"?>
<p:tagLst xmlns:a="http://schemas.openxmlformats.org/drawingml/2006/main" xmlns:r="http://schemas.openxmlformats.org/officeDocument/2006/relationships" xmlns:p="http://schemas.openxmlformats.org/presentationml/2006/main">
  <p:tag name="SHAPE" val="RECTANGLE"/>
</p:tagLst>
</file>

<file path=ppt/tags/tag228.xml><?xml version="1.0" encoding="utf-8"?>
<p:tagLst xmlns:a="http://schemas.openxmlformats.org/drawingml/2006/main" xmlns:r="http://schemas.openxmlformats.org/officeDocument/2006/relationships" xmlns:p="http://schemas.openxmlformats.org/presentationml/2006/main">
  <p:tag name="SHAPE" val="RECTANGLE"/>
</p:tagLst>
</file>

<file path=ppt/tags/tag229.xml><?xml version="1.0" encoding="utf-8"?>
<p:tagLst xmlns:a="http://schemas.openxmlformats.org/drawingml/2006/main" xmlns:r="http://schemas.openxmlformats.org/officeDocument/2006/relationships" xmlns:p="http://schemas.openxmlformats.org/presentationml/2006/main">
  <p:tag name="SHAPE" val="RECTANGLE"/>
</p:tagLst>
</file>

<file path=ppt/tags/tag23.xml><?xml version="1.0" encoding="utf-8"?>
<p:tagLst xmlns:a="http://schemas.openxmlformats.org/drawingml/2006/main" xmlns:r="http://schemas.openxmlformats.org/officeDocument/2006/relationships" xmlns:p="http://schemas.openxmlformats.org/presentationml/2006/main">
  <p:tag name="SHAPE" val="RECTANGLE"/>
</p:tagLst>
</file>

<file path=ppt/tags/tag230.xml><?xml version="1.0" encoding="utf-8"?>
<p:tagLst xmlns:a="http://schemas.openxmlformats.org/drawingml/2006/main" xmlns:r="http://schemas.openxmlformats.org/officeDocument/2006/relationships" xmlns:p="http://schemas.openxmlformats.org/presentationml/2006/main">
  <p:tag name="SHAPE" val="RECTANGLE"/>
</p:tagLst>
</file>

<file path=ppt/tags/tag231.xml><?xml version="1.0" encoding="utf-8"?>
<p:tagLst xmlns:a="http://schemas.openxmlformats.org/drawingml/2006/main" xmlns:r="http://schemas.openxmlformats.org/officeDocument/2006/relationships" xmlns:p="http://schemas.openxmlformats.org/presentationml/2006/main">
  <p:tag name="SHAPE" val="RECTANGLE"/>
</p:tagLst>
</file>

<file path=ppt/tags/tag232.xml><?xml version="1.0" encoding="utf-8"?>
<p:tagLst xmlns:a="http://schemas.openxmlformats.org/drawingml/2006/main" xmlns:r="http://schemas.openxmlformats.org/officeDocument/2006/relationships" xmlns:p="http://schemas.openxmlformats.org/presentationml/2006/main">
  <p:tag name="SHAPE" val="RECTANGLE"/>
</p:tagLst>
</file>

<file path=ppt/tags/tag233.xml><?xml version="1.0" encoding="utf-8"?>
<p:tagLst xmlns:a="http://schemas.openxmlformats.org/drawingml/2006/main" xmlns:r="http://schemas.openxmlformats.org/officeDocument/2006/relationships" xmlns:p="http://schemas.openxmlformats.org/presentationml/2006/main">
  <p:tag name="SHAPE" val="RECTANGLE"/>
</p:tagLst>
</file>

<file path=ppt/tags/tag234.xml><?xml version="1.0" encoding="utf-8"?>
<p:tagLst xmlns:a="http://schemas.openxmlformats.org/drawingml/2006/main" xmlns:r="http://schemas.openxmlformats.org/officeDocument/2006/relationships" xmlns:p="http://schemas.openxmlformats.org/presentationml/2006/main">
  <p:tag name="SHAPE" val="RECTANGLE"/>
</p:tagLst>
</file>

<file path=ppt/tags/tag235.xml><?xml version="1.0" encoding="utf-8"?>
<p:tagLst xmlns:a="http://schemas.openxmlformats.org/drawingml/2006/main" xmlns:r="http://schemas.openxmlformats.org/officeDocument/2006/relationships" xmlns:p="http://schemas.openxmlformats.org/presentationml/2006/main">
  <p:tag name="SHAPE" val="RECTANGLE"/>
</p:tagLst>
</file>

<file path=ppt/tags/tag236.xml><?xml version="1.0" encoding="utf-8"?>
<p:tagLst xmlns:a="http://schemas.openxmlformats.org/drawingml/2006/main" xmlns:r="http://schemas.openxmlformats.org/officeDocument/2006/relationships" xmlns:p="http://schemas.openxmlformats.org/presentationml/2006/main">
  <p:tag name="SHAPE" val="RECTANGLE"/>
</p:tagLst>
</file>

<file path=ppt/tags/tag237.xml><?xml version="1.0" encoding="utf-8"?>
<p:tagLst xmlns:a="http://schemas.openxmlformats.org/drawingml/2006/main" xmlns:r="http://schemas.openxmlformats.org/officeDocument/2006/relationships" xmlns:p="http://schemas.openxmlformats.org/presentationml/2006/main">
  <p:tag name="SHAPE" val="RECTANGLE"/>
</p:tagLst>
</file>

<file path=ppt/tags/tag238.xml><?xml version="1.0" encoding="utf-8"?>
<p:tagLst xmlns:a="http://schemas.openxmlformats.org/drawingml/2006/main" xmlns:r="http://schemas.openxmlformats.org/officeDocument/2006/relationships" xmlns:p="http://schemas.openxmlformats.org/presentationml/2006/main">
  <p:tag name="SHAPE" val="RECTANGLE"/>
</p:tagLst>
</file>

<file path=ppt/tags/tag239.xml><?xml version="1.0" encoding="utf-8"?>
<p:tagLst xmlns:a="http://schemas.openxmlformats.org/drawingml/2006/main" xmlns:r="http://schemas.openxmlformats.org/officeDocument/2006/relationships" xmlns:p="http://schemas.openxmlformats.org/presentationml/2006/main">
  <p:tag name="SHAPE" val="RECTANGLE"/>
</p:tagLst>
</file>

<file path=ppt/tags/tag24.xml><?xml version="1.0" encoding="utf-8"?>
<p:tagLst xmlns:a="http://schemas.openxmlformats.org/drawingml/2006/main" xmlns:r="http://schemas.openxmlformats.org/officeDocument/2006/relationships" xmlns:p="http://schemas.openxmlformats.org/presentationml/2006/main">
  <p:tag name="SHAPE" val="RECTANGLE"/>
</p:tagLst>
</file>

<file path=ppt/tags/tag240.xml><?xml version="1.0" encoding="utf-8"?>
<p:tagLst xmlns:a="http://schemas.openxmlformats.org/drawingml/2006/main" xmlns:r="http://schemas.openxmlformats.org/officeDocument/2006/relationships" xmlns:p="http://schemas.openxmlformats.org/presentationml/2006/main">
  <p:tag name="SHAPE" val="RECTANGLE"/>
</p:tagLst>
</file>

<file path=ppt/tags/tag241.xml><?xml version="1.0" encoding="utf-8"?>
<p:tagLst xmlns:a="http://schemas.openxmlformats.org/drawingml/2006/main" xmlns:r="http://schemas.openxmlformats.org/officeDocument/2006/relationships" xmlns:p="http://schemas.openxmlformats.org/presentationml/2006/main">
  <p:tag name="SHAPE" val="RECTANGLE"/>
</p:tagLst>
</file>

<file path=ppt/tags/tag242.xml><?xml version="1.0" encoding="utf-8"?>
<p:tagLst xmlns:a="http://schemas.openxmlformats.org/drawingml/2006/main" xmlns:r="http://schemas.openxmlformats.org/officeDocument/2006/relationships" xmlns:p="http://schemas.openxmlformats.org/presentationml/2006/main">
  <p:tag name="SHAPE" val="RECTANGLE"/>
</p:tagLst>
</file>

<file path=ppt/tags/tag243.xml><?xml version="1.0" encoding="utf-8"?>
<p:tagLst xmlns:a="http://schemas.openxmlformats.org/drawingml/2006/main" xmlns:r="http://schemas.openxmlformats.org/officeDocument/2006/relationships" xmlns:p="http://schemas.openxmlformats.org/presentationml/2006/main">
  <p:tag name="SHAPE" val="RECTANGLE"/>
</p:tagLst>
</file>

<file path=ppt/tags/tag244.xml><?xml version="1.0" encoding="utf-8"?>
<p:tagLst xmlns:a="http://schemas.openxmlformats.org/drawingml/2006/main" xmlns:r="http://schemas.openxmlformats.org/officeDocument/2006/relationships" xmlns:p="http://schemas.openxmlformats.org/presentationml/2006/main">
  <p:tag name="SHAPE" val="RECTANGLE"/>
</p:tagLst>
</file>

<file path=ppt/tags/tag245.xml><?xml version="1.0" encoding="utf-8"?>
<p:tagLst xmlns:a="http://schemas.openxmlformats.org/drawingml/2006/main" xmlns:r="http://schemas.openxmlformats.org/officeDocument/2006/relationships" xmlns:p="http://schemas.openxmlformats.org/presentationml/2006/main">
  <p:tag name="SHAPE" val="RECTANGLE"/>
</p:tagLst>
</file>

<file path=ppt/tags/tag246.xml><?xml version="1.0" encoding="utf-8"?>
<p:tagLst xmlns:a="http://schemas.openxmlformats.org/drawingml/2006/main" xmlns:r="http://schemas.openxmlformats.org/officeDocument/2006/relationships" xmlns:p="http://schemas.openxmlformats.org/presentationml/2006/main">
  <p:tag name="SHAPE" val="RECTANGLE"/>
</p:tagLst>
</file>

<file path=ppt/tags/tag247.xml><?xml version="1.0" encoding="utf-8"?>
<p:tagLst xmlns:a="http://schemas.openxmlformats.org/drawingml/2006/main" xmlns:r="http://schemas.openxmlformats.org/officeDocument/2006/relationships" xmlns:p="http://schemas.openxmlformats.org/presentationml/2006/main">
  <p:tag name="SHAPE" val="RECTANGLE"/>
</p:tagLst>
</file>

<file path=ppt/tags/tag248.xml><?xml version="1.0" encoding="utf-8"?>
<p:tagLst xmlns:a="http://schemas.openxmlformats.org/drawingml/2006/main" xmlns:r="http://schemas.openxmlformats.org/officeDocument/2006/relationships" xmlns:p="http://schemas.openxmlformats.org/presentationml/2006/main">
  <p:tag name="SHAPE" val="RECTANGLE"/>
</p:tagLst>
</file>

<file path=ppt/tags/tag249.xml><?xml version="1.0" encoding="utf-8"?>
<p:tagLst xmlns:a="http://schemas.openxmlformats.org/drawingml/2006/main" xmlns:r="http://schemas.openxmlformats.org/officeDocument/2006/relationships" xmlns:p="http://schemas.openxmlformats.org/presentationml/2006/main">
  <p:tag name="SHAPE" val="RECTANGLE"/>
</p:tagLst>
</file>

<file path=ppt/tags/tag25.xml><?xml version="1.0" encoding="utf-8"?>
<p:tagLst xmlns:a="http://schemas.openxmlformats.org/drawingml/2006/main" xmlns:r="http://schemas.openxmlformats.org/officeDocument/2006/relationships" xmlns:p="http://schemas.openxmlformats.org/presentationml/2006/main">
  <p:tag name="SHAPE" val="RECTANGLE"/>
</p:tagLst>
</file>

<file path=ppt/tags/tag250.xml><?xml version="1.0" encoding="utf-8"?>
<p:tagLst xmlns:a="http://schemas.openxmlformats.org/drawingml/2006/main" xmlns:r="http://schemas.openxmlformats.org/officeDocument/2006/relationships" xmlns:p="http://schemas.openxmlformats.org/presentationml/2006/main">
  <p:tag name="SHAPE" val="RECTANGLE"/>
</p:tagLst>
</file>

<file path=ppt/tags/tag251.xml><?xml version="1.0" encoding="utf-8"?>
<p:tagLst xmlns:a="http://schemas.openxmlformats.org/drawingml/2006/main" xmlns:r="http://schemas.openxmlformats.org/officeDocument/2006/relationships" xmlns:p="http://schemas.openxmlformats.org/presentationml/2006/main">
  <p:tag name="SHAPE" val="RECTANGLE"/>
</p:tagLst>
</file>

<file path=ppt/tags/tag252.xml><?xml version="1.0" encoding="utf-8"?>
<p:tagLst xmlns:a="http://schemas.openxmlformats.org/drawingml/2006/main" xmlns:r="http://schemas.openxmlformats.org/officeDocument/2006/relationships" xmlns:p="http://schemas.openxmlformats.org/presentationml/2006/main">
  <p:tag name="SHAPE" val="RECTANGLE"/>
</p:tagLst>
</file>

<file path=ppt/tags/tag253.xml><?xml version="1.0" encoding="utf-8"?>
<p:tagLst xmlns:a="http://schemas.openxmlformats.org/drawingml/2006/main" xmlns:r="http://schemas.openxmlformats.org/officeDocument/2006/relationships" xmlns:p="http://schemas.openxmlformats.org/presentationml/2006/main">
  <p:tag name="SHAPE" val="RECTANGLE"/>
</p:tagLst>
</file>

<file path=ppt/tags/tag254.xml><?xml version="1.0" encoding="utf-8"?>
<p:tagLst xmlns:a="http://schemas.openxmlformats.org/drawingml/2006/main" xmlns:r="http://schemas.openxmlformats.org/officeDocument/2006/relationships" xmlns:p="http://schemas.openxmlformats.org/presentationml/2006/main">
  <p:tag name="SHAPE" val="RECTANGLE"/>
</p:tagLst>
</file>

<file path=ppt/tags/tag255.xml><?xml version="1.0" encoding="utf-8"?>
<p:tagLst xmlns:a="http://schemas.openxmlformats.org/drawingml/2006/main" xmlns:r="http://schemas.openxmlformats.org/officeDocument/2006/relationships" xmlns:p="http://schemas.openxmlformats.org/presentationml/2006/main">
  <p:tag name="SHAPE" val="RECTANGLE"/>
</p:tagLst>
</file>

<file path=ppt/tags/tag256.xml><?xml version="1.0" encoding="utf-8"?>
<p:tagLst xmlns:a="http://schemas.openxmlformats.org/drawingml/2006/main" xmlns:r="http://schemas.openxmlformats.org/officeDocument/2006/relationships" xmlns:p="http://schemas.openxmlformats.org/presentationml/2006/main">
  <p:tag name="SHAPE" val="RECTANGLE"/>
</p:tagLst>
</file>

<file path=ppt/tags/tag257.xml><?xml version="1.0" encoding="utf-8"?>
<p:tagLst xmlns:a="http://schemas.openxmlformats.org/drawingml/2006/main" xmlns:r="http://schemas.openxmlformats.org/officeDocument/2006/relationships" xmlns:p="http://schemas.openxmlformats.org/presentationml/2006/main">
  <p:tag name="SHAPE" val="RECTANGLE"/>
</p:tagLst>
</file>

<file path=ppt/tags/tag258.xml><?xml version="1.0" encoding="utf-8"?>
<p:tagLst xmlns:a="http://schemas.openxmlformats.org/drawingml/2006/main" xmlns:r="http://schemas.openxmlformats.org/officeDocument/2006/relationships" xmlns:p="http://schemas.openxmlformats.org/presentationml/2006/main">
  <p:tag name="SHAPE" val="RECTANGLE"/>
</p:tagLst>
</file>

<file path=ppt/tags/tag259.xml><?xml version="1.0" encoding="utf-8"?>
<p:tagLst xmlns:a="http://schemas.openxmlformats.org/drawingml/2006/main" xmlns:r="http://schemas.openxmlformats.org/officeDocument/2006/relationships" xmlns:p="http://schemas.openxmlformats.org/presentationml/2006/main">
  <p:tag name="SHAPE" val="RECTANGLE"/>
</p:tagLst>
</file>

<file path=ppt/tags/tag26.xml><?xml version="1.0" encoding="utf-8"?>
<p:tagLst xmlns:a="http://schemas.openxmlformats.org/drawingml/2006/main" xmlns:r="http://schemas.openxmlformats.org/officeDocument/2006/relationships" xmlns:p="http://schemas.openxmlformats.org/presentationml/2006/main">
  <p:tag name="SHAPE" val="RECTANGLE"/>
</p:tagLst>
</file>

<file path=ppt/tags/tag260.xml><?xml version="1.0" encoding="utf-8"?>
<p:tagLst xmlns:a="http://schemas.openxmlformats.org/drawingml/2006/main" xmlns:r="http://schemas.openxmlformats.org/officeDocument/2006/relationships" xmlns:p="http://schemas.openxmlformats.org/presentationml/2006/main">
  <p:tag name="SHAPE" val="RECTANGLE"/>
</p:tagLst>
</file>

<file path=ppt/tags/tag261.xml><?xml version="1.0" encoding="utf-8"?>
<p:tagLst xmlns:a="http://schemas.openxmlformats.org/drawingml/2006/main" xmlns:r="http://schemas.openxmlformats.org/officeDocument/2006/relationships" xmlns:p="http://schemas.openxmlformats.org/presentationml/2006/main">
  <p:tag name="SHAPE" val="RECTANGLE"/>
</p:tagLst>
</file>

<file path=ppt/tags/tag262.xml><?xml version="1.0" encoding="utf-8"?>
<p:tagLst xmlns:a="http://schemas.openxmlformats.org/drawingml/2006/main" xmlns:r="http://schemas.openxmlformats.org/officeDocument/2006/relationships" xmlns:p="http://schemas.openxmlformats.org/presentationml/2006/main">
  <p:tag name="SHAPE" val="RECTANGLE"/>
</p:tagLst>
</file>

<file path=ppt/tags/tag263.xml><?xml version="1.0" encoding="utf-8"?>
<p:tagLst xmlns:a="http://schemas.openxmlformats.org/drawingml/2006/main" xmlns:r="http://schemas.openxmlformats.org/officeDocument/2006/relationships" xmlns:p="http://schemas.openxmlformats.org/presentationml/2006/main">
  <p:tag name="SHAPE" val="RECTANGLE"/>
</p:tagLst>
</file>

<file path=ppt/tags/tag264.xml><?xml version="1.0" encoding="utf-8"?>
<p:tagLst xmlns:a="http://schemas.openxmlformats.org/drawingml/2006/main" xmlns:r="http://schemas.openxmlformats.org/officeDocument/2006/relationships" xmlns:p="http://schemas.openxmlformats.org/presentationml/2006/main">
  <p:tag name="SHAPE" val="RECTANGLE"/>
</p:tagLst>
</file>

<file path=ppt/tags/tag265.xml><?xml version="1.0" encoding="utf-8"?>
<p:tagLst xmlns:a="http://schemas.openxmlformats.org/drawingml/2006/main" xmlns:r="http://schemas.openxmlformats.org/officeDocument/2006/relationships" xmlns:p="http://schemas.openxmlformats.org/presentationml/2006/main">
  <p:tag name="SHAPE" val="RECTANGLE"/>
</p:tagLst>
</file>

<file path=ppt/tags/tag266.xml><?xml version="1.0" encoding="utf-8"?>
<p:tagLst xmlns:a="http://schemas.openxmlformats.org/drawingml/2006/main" xmlns:r="http://schemas.openxmlformats.org/officeDocument/2006/relationships" xmlns:p="http://schemas.openxmlformats.org/presentationml/2006/main">
  <p:tag name="SHAPE" val="RECTANGLE"/>
</p:tagLst>
</file>

<file path=ppt/tags/tag267.xml><?xml version="1.0" encoding="utf-8"?>
<p:tagLst xmlns:a="http://schemas.openxmlformats.org/drawingml/2006/main" xmlns:r="http://schemas.openxmlformats.org/officeDocument/2006/relationships" xmlns:p="http://schemas.openxmlformats.org/presentationml/2006/main">
  <p:tag name="SHAPE" val="RECTANGLE"/>
</p:tagLst>
</file>

<file path=ppt/tags/tag268.xml><?xml version="1.0" encoding="utf-8"?>
<p:tagLst xmlns:a="http://schemas.openxmlformats.org/drawingml/2006/main" xmlns:r="http://schemas.openxmlformats.org/officeDocument/2006/relationships" xmlns:p="http://schemas.openxmlformats.org/presentationml/2006/main">
  <p:tag name="SHAPE" val="RECTANGLE"/>
</p:tagLst>
</file>

<file path=ppt/tags/tag269.xml><?xml version="1.0" encoding="utf-8"?>
<p:tagLst xmlns:a="http://schemas.openxmlformats.org/drawingml/2006/main" xmlns:r="http://schemas.openxmlformats.org/officeDocument/2006/relationships" xmlns:p="http://schemas.openxmlformats.org/presentationml/2006/main">
  <p:tag name="SHAPE" val="RECTANGLE"/>
</p:tagLst>
</file>

<file path=ppt/tags/tag27.xml><?xml version="1.0" encoding="utf-8"?>
<p:tagLst xmlns:a="http://schemas.openxmlformats.org/drawingml/2006/main" xmlns:r="http://schemas.openxmlformats.org/officeDocument/2006/relationships" xmlns:p="http://schemas.openxmlformats.org/presentationml/2006/main">
  <p:tag name="SHAPE" val="RECTANGLE"/>
</p:tagLst>
</file>

<file path=ppt/tags/tag270.xml><?xml version="1.0" encoding="utf-8"?>
<p:tagLst xmlns:a="http://schemas.openxmlformats.org/drawingml/2006/main" xmlns:r="http://schemas.openxmlformats.org/officeDocument/2006/relationships" xmlns:p="http://schemas.openxmlformats.org/presentationml/2006/main">
  <p:tag name="SHAPE" val="RECTANGLE"/>
</p:tagLst>
</file>

<file path=ppt/tags/tag271.xml><?xml version="1.0" encoding="utf-8"?>
<p:tagLst xmlns:a="http://schemas.openxmlformats.org/drawingml/2006/main" xmlns:r="http://schemas.openxmlformats.org/officeDocument/2006/relationships" xmlns:p="http://schemas.openxmlformats.org/presentationml/2006/main">
  <p:tag name="SHAPE" val="RECTANGLE"/>
</p:tagLst>
</file>

<file path=ppt/tags/tag272.xml><?xml version="1.0" encoding="utf-8"?>
<p:tagLst xmlns:a="http://schemas.openxmlformats.org/drawingml/2006/main" xmlns:r="http://schemas.openxmlformats.org/officeDocument/2006/relationships" xmlns:p="http://schemas.openxmlformats.org/presentationml/2006/main">
  <p:tag name="SHAPE" val="RECTANGLE"/>
</p:tagLst>
</file>

<file path=ppt/tags/tag273.xml><?xml version="1.0" encoding="utf-8"?>
<p:tagLst xmlns:a="http://schemas.openxmlformats.org/drawingml/2006/main" xmlns:r="http://schemas.openxmlformats.org/officeDocument/2006/relationships" xmlns:p="http://schemas.openxmlformats.org/presentationml/2006/main">
  <p:tag name="SHAPE" val="RECTANGLE"/>
</p:tagLst>
</file>

<file path=ppt/tags/tag274.xml><?xml version="1.0" encoding="utf-8"?>
<p:tagLst xmlns:a="http://schemas.openxmlformats.org/drawingml/2006/main" xmlns:r="http://schemas.openxmlformats.org/officeDocument/2006/relationships" xmlns:p="http://schemas.openxmlformats.org/presentationml/2006/main">
  <p:tag name="SHAPE" val="RECTANGLE"/>
</p:tagLst>
</file>

<file path=ppt/tags/tag275.xml><?xml version="1.0" encoding="utf-8"?>
<p:tagLst xmlns:a="http://schemas.openxmlformats.org/drawingml/2006/main" xmlns:r="http://schemas.openxmlformats.org/officeDocument/2006/relationships" xmlns:p="http://schemas.openxmlformats.org/presentationml/2006/main">
  <p:tag name="SHAPE" val="RECTANGLE"/>
</p:tagLst>
</file>

<file path=ppt/tags/tag276.xml><?xml version="1.0" encoding="utf-8"?>
<p:tagLst xmlns:a="http://schemas.openxmlformats.org/drawingml/2006/main" xmlns:r="http://schemas.openxmlformats.org/officeDocument/2006/relationships" xmlns:p="http://schemas.openxmlformats.org/presentationml/2006/main">
  <p:tag name="SHAPE" val="RECTANGLE"/>
</p:tagLst>
</file>

<file path=ppt/tags/tag277.xml><?xml version="1.0" encoding="utf-8"?>
<p:tagLst xmlns:a="http://schemas.openxmlformats.org/drawingml/2006/main" xmlns:r="http://schemas.openxmlformats.org/officeDocument/2006/relationships" xmlns:p="http://schemas.openxmlformats.org/presentationml/2006/main">
  <p:tag name="SHAPE" val="RECTANGLE"/>
</p:tagLst>
</file>

<file path=ppt/tags/tag278.xml><?xml version="1.0" encoding="utf-8"?>
<p:tagLst xmlns:a="http://schemas.openxmlformats.org/drawingml/2006/main" xmlns:r="http://schemas.openxmlformats.org/officeDocument/2006/relationships" xmlns:p="http://schemas.openxmlformats.org/presentationml/2006/main">
  <p:tag name="SHAPE" val="RECTANGLE"/>
</p:tagLst>
</file>

<file path=ppt/tags/tag279.xml><?xml version="1.0" encoding="utf-8"?>
<p:tagLst xmlns:a="http://schemas.openxmlformats.org/drawingml/2006/main" xmlns:r="http://schemas.openxmlformats.org/officeDocument/2006/relationships" xmlns:p="http://schemas.openxmlformats.org/presentationml/2006/main">
  <p:tag name="SHAPE" val="RECTANGLE"/>
</p:tagLst>
</file>

<file path=ppt/tags/tag28.xml><?xml version="1.0" encoding="utf-8"?>
<p:tagLst xmlns:a="http://schemas.openxmlformats.org/drawingml/2006/main" xmlns:r="http://schemas.openxmlformats.org/officeDocument/2006/relationships" xmlns:p="http://schemas.openxmlformats.org/presentationml/2006/main">
  <p:tag name="SHAPE" val="RECTANGLE"/>
</p:tagLst>
</file>

<file path=ppt/tags/tag280.xml><?xml version="1.0" encoding="utf-8"?>
<p:tagLst xmlns:a="http://schemas.openxmlformats.org/drawingml/2006/main" xmlns:r="http://schemas.openxmlformats.org/officeDocument/2006/relationships" xmlns:p="http://schemas.openxmlformats.org/presentationml/2006/main">
  <p:tag name="SHAPE" val="RECTANGLE"/>
</p:tagLst>
</file>

<file path=ppt/tags/tag281.xml><?xml version="1.0" encoding="utf-8"?>
<p:tagLst xmlns:a="http://schemas.openxmlformats.org/drawingml/2006/main" xmlns:r="http://schemas.openxmlformats.org/officeDocument/2006/relationships" xmlns:p="http://schemas.openxmlformats.org/presentationml/2006/main">
  <p:tag name="SHAPE" val="RECTANGLE"/>
</p:tagLst>
</file>

<file path=ppt/tags/tag282.xml><?xml version="1.0" encoding="utf-8"?>
<p:tagLst xmlns:a="http://schemas.openxmlformats.org/drawingml/2006/main" xmlns:r="http://schemas.openxmlformats.org/officeDocument/2006/relationships" xmlns:p="http://schemas.openxmlformats.org/presentationml/2006/main">
  <p:tag name="SHAPE" val="RECTANGLE"/>
</p:tagLst>
</file>

<file path=ppt/tags/tag283.xml><?xml version="1.0" encoding="utf-8"?>
<p:tagLst xmlns:a="http://schemas.openxmlformats.org/drawingml/2006/main" xmlns:r="http://schemas.openxmlformats.org/officeDocument/2006/relationships" xmlns:p="http://schemas.openxmlformats.org/presentationml/2006/main">
  <p:tag name="SHAPE" val="RECTANGLE"/>
</p:tagLst>
</file>

<file path=ppt/tags/tag284.xml><?xml version="1.0" encoding="utf-8"?>
<p:tagLst xmlns:a="http://schemas.openxmlformats.org/drawingml/2006/main" xmlns:r="http://schemas.openxmlformats.org/officeDocument/2006/relationships" xmlns:p="http://schemas.openxmlformats.org/presentationml/2006/main">
  <p:tag name="SHAPE" val="RECTANGLE"/>
</p:tagLst>
</file>

<file path=ppt/tags/tag285.xml><?xml version="1.0" encoding="utf-8"?>
<p:tagLst xmlns:a="http://schemas.openxmlformats.org/drawingml/2006/main" xmlns:r="http://schemas.openxmlformats.org/officeDocument/2006/relationships" xmlns:p="http://schemas.openxmlformats.org/presentationml/2006/main">
  <p:tag name="SHAPE" val="RECTANGLE"/>
</p:tagLst>
</file>

<file path=ppt/tags/tag286.xml><?xml version="1.0" encoding="utf-8"?>
<p:tagLst xmlns:a="http://schemas.openxmlformats.org/drawingml/2006/main" xmlns:r="http://schemas.openxmlformats.org/officeDocument/2006/relationships" xmlns:p="http://schemas.openxmlformats.org/presentationml/2006/main">
  <p:tag name="SHAPE" val="RECTANGLE"/>
</p:tagLst>
</file>

<file path=ppt/tags/tag287.xml><?xml version="1.0" encoding="utf-8"?>
<p:tagLst xmlns:a="http://schemas.openxmlformats.org/drawingml/2006/main" xmlns:r="http://schemas.openxmlformats.org/officeDocument/2006/relationships" xmlns:p="http://schemas.openxmlformats.org/presentationml/2006/main">
  <p:tag name="SHAPE" val="RECTANGLE"/>
</p:tagLst>
</file>

<file path=ppt/tags/tag288.xml><?xml version="1.0" encoding="utf-8"?>
<p:tagLst xmlns:a="http://schemas.openxmlformats.org/drawingml/2006/main" xmlns:r="http://schemas.openxmlformats.org/officeDocument/2006/relationships" xmlns:p="http://schemas.openxmlformats.org/presentationml/2006/main">
  <p:tag name="SHAPE" val="RECTANGLE"/>
</p:tagLst>
</file>

<file path=ppt/tags/tag289.xml><?xml version="1.0" encoding="utf-8"?>
<p:tagLst xmlns:a="http://schemas.openxmlformats.org/drawingml/2006/main" xmlns:r="http://schemas.openxmlformats.org/officeDocument/2006/relationships" xmlns:p="http://schemas.openxmlformats.org/presentationml/2006/main">
  <p:tag name="SHAPE" val="RECTANGLE"/>
</p:tagLst>
</file>

<file path=ppt/tags/tag29.xml><?xml version="1.0" encoding="utf-8"?>
<p:tagLst xmlns:a="http://schemas.openxmlformats.org/drawingml/2006/main" xmlns:r="http://schemas.openxmlformats.org/officeDocument/2006/relationships" xmlns:p="http://schemas.openxmlformats.org/presentationml/2006/main">
  <p:tag name="SHAPE" val="RECTANGLE"/>
</p:tagLst>
</file>

<file path=ppt/tags/tag290.xml><?xml version="1.0" encoding="utf-8"?>
<p:tagLst xmlns:a="http://schemas.openxmlformats.org/drawingml/2006/main" xmlns:r="http://schemas.openxmlformats.org/officeDocument/2006/relationships" xmlns:p="http://schemas.openxmlformats.org/presentationml/2006/main">
  <p:tag name="SHAPE" val="RECTANGLE"/>
</p:tagLst>
</file>

<file path=ppt/tags/tag291.xml><?xml version="1.0" encoding="utf-8"?>
<p:tagLst xmlns:a="http://schemas.openxmlformats.org/drawingml/2006/main" xmlns:r="http://schemas.openxmlformats.org/officeDocument/2006/relationships" xmlns:p="http://schemas.openxmlformats.org/presentationml/2006/main">
  <p:tag name="SHAPE" val="RECTANGLE"/>
</p:tagLst>
</file>

<file path=ppt/tags/tag292.xml><?xml version="1.0" encoding="utf-8"?>
<p:tagLst xmlns:a="http://schemas.openxmlformats.org/drawingml/2006/main" xmlns:r="http://schemas.openxmlformats.org/officeDocument/2006/relationships" xmlns:p="http://schemas.openxmlformats.org/presentationml/2006/main">
  <p:tag name="SHAPE" val="RECTANGLE"/>
</p:tagLst>
</file>

<file path=ppt/tags/tag293.xml><?xml version="1.0" encoding="utf-8"?>
<p:tagLst xmlns:a="http://schemas.openxmlformats.org/drawingml/2006/main" xmlns:r="http://schemas.openxmlformats.org/officeDocument/2006/relationships" xmlns:p="http://schemas.openxmlformats.org/presentationml/2006/main">
  <p:tag name="SHAPE" val="RECTANGLE"/>
</p:tagLst>
</file>

<file path=ppt/tags/tag294.xml><?xml version="1.0" encoding="utf-8"?>
<p:tagLst xmlns:a="http://schemas.openxmlformats.org/drawingml/2006/main" xmlns:r="http://schemas.openxmlformats.org/officeDocument/2006/relationships" xmlns:p="http://schemas.openxmlformats.org/presentationml/2006/main">
  <p:tag name="SHAPE" val="RECTANGLE"/>
</p:tagLst>
</file>

<file path=ppt/tags/tag295.xml><?xml version="1.0" encoding="utf-8"?>
<p:tagLst xmlns:a="http://schemas.openxmlformats.org/drawingml/2006/main" xmlns:r="http://schemas.openxmlformats.org/officeDocument/2006/relationships" xmlns:p="http://schemas.openxmlformats.org/presentationml/2006/main">
  <p:tag name="SHAPE" val="RECTANGLE"/>
</p:tagLst>
</file>

<file path=ppt/tags/tag296.xml><?xml version="1.0" encoding="utf-8"?>
<p:tagLst xmlns:a="http://schemas.openxmlformats.org/drawingml/2006/main" xmlns:r="http://schemas.openxmlformats.org/officeDocument/2006/relationships" xmlns:p="http://schemas.openxmlformats.org/presentationml/2006/main">
  <p:tag name="SHAPE" val="RECTANGLE"/>
</p:tagLst>
</file>

<file path=ppt/tags/tag297.xml><?xml version="1.0" encoding="utf-8"?>
<p:tagLst xmlns:a="http://schemas.openxmlformats.org/drawingml/2006/main" xmlns:r="http://schemas.openxmlformats.org/officeDocument/2006/relationships" xmlns:p="http://schemas.openxmlformats.org/presentationml/2006/main">
  <p:tag name="SHAPE" val="RECTANGLE"/>
</p:tagLst>
</file>

<file path=ppt/tags/tag298.xml><?xml version="1.0" encoding="utf-8"?>
<p:tagLst xmlns:a="http://schemas.openxmlformats.org/drawingml/2006/main" xmlns:r="http://schemas.openxmlformats.org/officeDocument/2006/relationships" xmlns:p="http://schemas.openxmlformats.org/presentationml/2006/main">
  <p:tag name="SHAPE" val="RECTANGLE"/>
</p:tagLst>
</file>

<file path=ppt/tags/tag299.xml><?xml version="1.0" encoding="utf-8"?>
<p:tagLst xmlns:a="http://schemas.openxmlformats.org/drawingml/2006/main" xmlns:r="http://schemas.openxmlformats.org/officeDocument/2006/relationships" xmlns:p="http://schemas.openxmlformats.org/presentationml/2006/main">
  <p:tag name="SHAPE" val="RECTANGLE"/>
</p:tagLst>
</file>

<file path=ppt/tags/tag3.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30.xml><?xml version="1.0" encoding="utf-8"?>
<p:tagLst xmlns:a="http://schemas.openxmlformats.org/drawingml/2006/main" xmlns:r="http://schemas.openxmlformats.org/officeDocument/2006/relationships" xmlns:p="http://schemas.openxmlformats.org/presentationml/2006/main">
  <p:tag name="SHAPE" val="RECTANGLE"/>
</p:tagLst>
</file>

<file path=ppt/tags/tag300.xml><?xml version="1.0" encoding="utf-8"?>
<p:tagLst xmlns:a="http://schemas.openxmlformats.org/drawingml/2006/main" xmlns:r="http://schemas.openxmlformats.org/officeDocument/2006/relationships" xmlns:p="http://schemas.openxmlformats.org/presentationml/2006/main">
  <p:tag name="SHAPE" val="RECTANGLE"/>
</p:tagLst>
</file>

<file path=ppt/tags/tag301.xml><?xml version="1.0" encoding="utf-8"?>
<p:tagLst xmlns:a="http://schemas.openxmlformats.org/drawingml/2006/main" xmlns:r="http://schemas.openxmlformats.org/officeDocument/2006/relationships" xmlns:p="http://schemas.openxmlformats.org/presentationml/2006/main">
  <p:tag name="SHAPE" val="RECTANGLE"/>
</p:tagLst>
</file>

<file path=ppt/tags/tag302.xml><?xml version="1.0" encoding="utf-8"?>
<p:tagLst xmlns:a="http://schemas.openxmlformats.org/drawingml/2006/main" xmlns:r="http://schemas.openxmlformats.org/officeDocument/2006/relationships" xmlns:p="http://schemas.openxmlformats.org/presentationml/2006/main">
  <p:tag name="SHAPE" val="RECTANGLE"/>
</p:tagLst>
</file>

<file path=ppt/tags/tag303.xml><?xml version="1.0" encoding="utf-8"?>
<p:tagLst xmlns:a="http://schemas.openxmlformats.org/drawingml/2006/main" xmlns:r="http://schemas.openxmlformats.org/officeDocument/2006/relationships" xmlns:p="http://schemas.openxmlformats.org/presentationml/2006/main">
  <p:tag name="SHAPE" val="RECTANGLE"/>
</p:tagLst>
</file>

<file path=ppt/tags/tag304.xml><?xml version="1.0" encoding="utf-8"?>
<p:tagLst xmlns:a="http://schemas.openxmlformats.org/drawingml/2006/main" xmlns:r="http://schemas.openxmlformats.org/officeDocument/2006/relationships" xmlns:p="http://schemas.openxmlformats.org/presentationml/2006/main">
  <p:tag name="SHAPE" val="RECTANGLE"/>
</p:tagLst>
</file>

<file path=ppt/tags/tag305.xml><?xml version="1.0" encoding="utf-8"?>
<p:tagLst xmlns:a="http://schemas.openxmlformats.org/drawingml/2006/main" xmlns:r="http://schemas.openxmlformats.org/officeDocument/2006/relationships" xmlns:p="http://schemas.openxmlformats.org/presentationml/2006/main">
  <p:tag name="SHAPE" val="RECTANGLE"/>
</p:tagLst>
</file>

<file path=ppt/tags/tag306.xml><?xml version="1.0" encoding="utf-8"?>
<p:tagLst xmlns:a="http://schemas.openxmlformats.org/drawingml/2006/main" xmlns:r="http://schemas.openxmlformats.org/officeDocument/2006/relationships" xmlns:p="http://schemas.openxmlformats.org/presentationml/2006/main">
  <p:tag name="SHAPE" val="RECTANGLE"/>
</p:tagLst>
</file>

<file path=ppt/tags/tag307.xml><?xml version="1.0" encoding="utf-8"?>
<p:tagLst xmlns:a="http://schemas.openxmlformats.org/drawingml/2006/main" xmlns:r="http://schemas.openxmlformats.org/officeDocument/2006/relationships" xmlns:p="http://schemas.openxmlformats.org/presentationml/2006/main">
  <p:tag name="SHAPE" val="RECTANGLE"/>
</p:tagLst>
</file>

<file path=ppt/tags/tag308.xml><?xml version="1.0" encoding="utf-8"?>
<p:tagLst xmlns:a="http://schemas.openxmlformats.org/drawingml/2006/main" xmlns:r="http://schemas.openxmlformats.org/officeDocument/2006/relationships" xmlns:p="http://schemas.openxmlformats.org/presentationml/2006/main">
  <p:tag name="SHAPE" val="RECTANGLE"/>
</p:tagLst>
</file>

<file path=ppt/tags/tag309.xml><?xml version="1.0" encoding="utf-8"?>
<p:tagLst xmlns:a="http://schemas.openxmlformats.org/drawingml/2006/main" xmlns:r="http://schemas.openxmlformats.org/officeDocument/2006/relationships" xmlns:p="http://schemas.openxmlformats.org/presentationml/2006/main">
  <p:tag name="SHAPE" val="RECTANGLE"/>
</p:tagLst>
</file>

<file path=ppt/tags/tag31.xml><?xml version="1.0" encoding="utf-8"?>
<p:tagLst xmlns:a="http://schemas.openxmlformats.org/drawingml/2006/main" xmlns:r="http://schemas.openxmlformats.org/officeDocument/2006/relationships" xmlns:p="http://schemas.openxmlformats.org/presentationml/2006/main">
  <p:tag name="SHAPE" val="RECTANGLE"/>
</p:tagLst>
</file>

<file path=ppt/tags/tag310.xml><?xml version="1.0" encoding="utf-8"?>
<p:tagLst xmlns:a="http://schemas.openxmlformats.org/drawingml/2006/main" xmlns:r="http://schemas.openxmlformats.org/officeDocument/2006/relationships" xmlns:p="http://schemas.openxmlformats.org/presentationml/2006/main">
  <p:tag name="SHAPE" val="RECTANGLE"/>
</p:tagLst>
</file>

<file path=ppt/tags/tag311.xml><?xml version="1.0" encoding="utf-8"?>
<p:tagLst xmlns:a="http://schemas.openxmlformats.org/drawingml/2006/main" xmlns:r="http://schemas.openxmlformats.org/officeDocument/2006/relationships" xmlns:p="http://schemas.openxmlformats.org/presentationml/2006/main">
  <p:tag name="SHAPE" val="RECTANGLE"/>
</p:tagLst>
</file>

<file path=ppt/tags/tag312.xml><?xml version="1.0" encoding="utf-8"?>
<p:tagLst xmlns:a="http://schemas.openxmlformats.org/drawingml/2006/main" xmlns:r="http://schemas.openxmlformats.org/officeDocument/2006/relationships" xmlns:p="http://schemas.openxmlformats.org/presentationml/2006/main">
  <p:tag name="SHAPE" val="RECTANGLE"/>
</p:tagLst>
</file>

<file path=ppt/tags/tag313.xml><?xml version="1.0" encoding="utf-8"?>
<p:tagLst xmlns:a="http://schemas.openxmlformats.org/drawingml/2006/main" xmlns:r="http://schemas.openxmlformats.org/officeDocument/2006/relationships" xmlns:p="http://schemas.openxmlformats.org/presentationml/2006/main">
  <p:tag name="SHAPE" val="RECTANGLE"/>
</p:tagLst>
</file>

<file path=ppt/tags/tag314.xml><?xml version="1.0" encoding="utf-8"?>
<p:tagLst xmlns:a="http://schemas.openxmlformats.org/drawingml/2006/main" xmlns:r="http://schemas.openxmlformats.org/officeDocument/2006/relationships" xmlns:p="http://schemas.openxmlformats.org/presentationml/2006/main">
  <p:tag name="SHAPE" val="RECTANGLE"/>
</p:tagLst>
</file>

<file path=ppt/tags/tag315.xml><?xml version="1.0" encoding="utf-8"?>
<p:tagLst xmlns:a="http://schemas.openxmlformats.org/drawingml/2006/main" xmlns:r="http://schemas.openxmlformats.org/officeDocument/2006/relationships" xmlns:p="http://schemas.openxmlformats.org/presentationml/2006/main">
  <p:tag name="SHAPE" val="RECTANGLE"/>
</p:tagLst>
</file>

<file path=ppt/tags/tag316.xml><?xml version="1.0" encoding="utf-8"?>
<p:tagLst xmlns:a="http://schemas.openxmlformats.org/drawingml/2006/main" xmlns:r="http://schemas.openxmlformats.org/officeDocument/2006/relationships" xmlns:p="http://schemas.openxmlformats.org/presentationml/2006/main">
  <p:tag name="SHAPE" val="RECTANGLE"/>
</p:tagLst>
</file>

<file path=ppt/tags/tag317.xml><?xml version="1.0" encoding="utf-8"?>
<p:tagLst xmlns:a="http://schemas.openxmlformats.org/drawingml/2006/main" xmlns:r="http://schemas.openxmlformats.org/officeDocument/2006/relationships" xmlns:p="http://schemas.openxmlformats.org/presentationml/2006/main">
  <p:tag name="SHAPE" val="RECTANGLE"/>
</p:tagLst>
</file>

<file path=ppt/tags/tag318.xml><?xml version="1.0" encoding="utf-8"?>
<p:tagLst xmlns:a="http://schemas.openxmlformats.org/drawingml/2006/main" xmlns:r="http://schemas.openxmlformats.org/officeDocument/2006/relationships" xmlns:p="http://schemas.openxmlformats.org/presentationml/2006/main">
  <p:tag name="SHAPE" val="RECTANGLE"/>
</p:tagLst>
</file>

<file path=ppt/tags/tag319.xml><?xml version="1.0" encoding="utf-8"?>
<p:tagLst xmlns:a="http://schemas.openxmlformats.org/drawingml/2006/main" xmlns:r="http://schemas.openxmlformats.org/officeDocument/2006/relationships" xmlns:p="http://schemas.openxmlformats.org/presentationml/2006/main">
  <p:tag name="SHAPE" val="RECTANGLE"/>
</p:tagLst>
</file>

<file path=ppt/tags/tag32.xml><?xml version="1.0" encoding="utf-8"?>
<p:tagLst xmlns:a="http://schemas.openxmlformats.org/drawingml/2006/main" xmlns:r="http://schemas.openxmlformats.org/officeDocument/2006/relationships" xmlns:p="http://schemas.openxmlformats.org/presentationml/2006/main">
  <p:tag name="SHAPE" val="RECTANGLE"/>
</p:tagLst>
</file>

<file path=ppt/tags/tag320.xml><?xml version="1.0" encoding="utf-8"?>
<p:tagLst xmlns:a="http://schemas.openxmlformats.org/drawingml/2006/main" xmlns:r="http://schemas.openxmlformats.org/officeDocument/2006/relationships" xmlns:p="http://schemas.openxmlformats.org/presentationml/2006/main">
  <p:tag name="SHAPE" val="RECTANGLE"/>
</p:tagLst>
</file>

<file path=ppt/tags/tag321.xml><?xml version="1.0" encoding="utf-8"?>
<p:tagLst xmlns:a="http://schemas.openxmlformats.org/drawingml/2006/main" xmlns:r="http://schemas.openxmlformats.org/officeDocument/2006/relationships" xmlns:p="http://schemas.openxmlformats.org/presentationml/2006/main">
  <p:tag name="SHAPE" val="RECTANGLE"/>
</p:tagLst>
</file>

<file path=ppt/tags/tag322.xml><?xml version="1.0" encoding="utf-8"?>
<p:tagLst xmlns:a="http://schemas.openxmlformats.org/drawingml/2006/main" xmlns:r="http://schemas.openxmlformats.org/officeDocument/2006/relationships" xmlns:p="http://schemas.openxmlformats.org/presentationml/2006/main">
  <p:tag name="SHAPE" val="RECTANGLE"/>
</p:tagLst>
</file>

<file path=ppt/tags/tag323.xml><?xml version="1.0" encoding="utf-8"?>
<p:tagLst xmlns:a="http://schemas.openxmlformats.org/drawingml/2006/main" xmlns:r="http://schemas.openxmlformats.org/officeDocument/2006/relationships" xmlns:p="http://schemas.openxmlformats.org/presentationml/2006/main">
  <p:tag name="SHAPE" val="RECTANGLE"/>
</p:tagLst>
</file>

<file path=ppt/tags/tag324.xml><?xml version="1.0" encoding="utf-8"?>
<p:tagLst xmlns:a="http://schemas.openxmlformats.org/drawingml/2006/main" xmlns:r="http://schemas.openxmlformats.org/officeDocument/2006/relationships" xmlns:p="http://schemas.openxmlformats.org/presentationml/2006/main">
  <p:tag name="SHAPE" val="RECTANGLE"/>
</p:tagLst>
</file>

<file path=ppt/tags/tag325.xml><?xml version="1.0" encoding="utf-8"?>
<p:tagLst xmlns:a="http://schemas.openxmlformats.org/drawingml/2006/main" xmlns:r="http://schemas.openxmlformats.org/officeDocument/2006/relationships" xmlns:p="http://schemas.openxmlformats.org/presentationml/2006/main">
  <p:tag name="SHAPE" val="RECTANGLE"/>
</p:tagLst>
</file>

<file path=ppt/tags/tag326.xml><?xml version="1.0" encoding="utf-8"?>
<p:tagLst xmlns:a="http://schemas.openxmlformats.org/drawingml/2006/main" xmlns:r="http://schemas.openxmlformats.org/officeDocument/2006/relationships" xmlns:p="http://schemas.openxmlformats.org/presentationml/2006/main">
  <p:tag name="SHAPE" val="RECTANGLE"/>
</p:tagLst>
</file>

<file path=ppt/tags/tag327.xml><?xml version="1.0" encoding="utf-8"?>
<p:tagLst xmlns:a="http://schemas.openxmlformats.org/drawingml/2006/main" xmlns:r="http://schemas.openxmlformats.org/officeDocument/2006/relationships" xmlns:p="http://schemas.openxmlformats.org/presentationml/2006/main">
  <p:tag name="SHAPE" val="RECTANGLE"/>
</p:tagLst>
</file>

<file path=ppt/tags/tag328.xml><?xml version="1.0" encoding="utf-8"?>
<p:tagLst xmlns:a="http://schemas.openxmlformats.org/drawingml/2006/main" xmlns:r="http://schemas.openxmlformats.org/officeDocument/2006/relationships" xmlns:p="http://schemas.openxmlformats.org/presentationml/2006/main">
  <p:tag name="SHAPE" val="RECTANGLE"/>
</p:tagLst>
</file>

<file path=ppt/tags/tag329.xml><?xml version="1.0" encoding="utf-8"?>
<p:tagLst xmlns:a="http://schemas.openxmlformats.org/drawingml/2006/main" xmlns:r="http://schemas.openxmlformats.org/officeDocument/2006/relationships" xmlns:p="http://schemas.openxmlformats.org/presentationml/2006/main">
  <p:tag name="SHAPE" val="RECTANGLE"/>
</p:tagLst>
</file>

<file path=ppt/tags/tag33.xml><?xml version="1.0" encoding="utf-8"?>
<p:tagLst xmlns:a="http://schemas.openxmlformats.org/drawingml/2006/main" xmlns:r="http://schemas.openxmlformats.org/officeDocument/2006/relationships" xmlns:p="http://schemas.openxmlformats.org/presentationml/2006/main">
  <p:tag name="SHAPE" val="RECTANGLE"/>
</p:tagLst>
</file>

<file path=ppt/tags/tag330.xml><?xml version="1.0" encoding="utf-8"?>
<p:tagLst xmlns:a="http://schemas.openxmlformats.org/drawingml/2006/main" xmlns:r="http://schemas.openxmlformats.org/officeDocument/2006/relationships" xmlns:p="http://schemas.openxmlformats.org/presentationml/2006/main">
  <p:tag name="SHAPE" val="RECTANGLE"/>
</p:tagLst>
</file>

<file path=ppt/tags/tag331.xml><?xml version="1.0" encoding="utf-8"?>
<p:tagLst xmlns:a="http://schemas.openxmlformats.org/drawingml/2006/main" xmlns:r="http://schemas.openxmlformats.org/officeDocument/2006/relationships" xmlns:p="http://schemas.openxmlformats.org/presentationml/2006/main">
  <p:tag name="SHAPE" val="RECTANGLE"/>
</p:tagLst>
</file>

<file path=ppt/tags/tag332.xml><?xml version="1.0" encoding="utf-8"?>
<p:tagLst xmlns:a="http://schemas.openxmlformats.org/drawingml/2006/main" xmlns:r="http://schemas.openxmlformats.org/officeDocument/2006/relationships" xmlns:p="http://schemas.openxmlformats.org/presentationml/2006/main">
  <p:tag name="SHAPE" val="RECTANGLE"/>
</p:tagLst>
</file>

<file path=ppt/tags/tag333.xml><?xml version="1.0" encoding="utf-8"?>
<p:tagLst xmlns:a="http://schemas.openxmlformats.org/drawingml/2006/main" xmlns:r="http://schemas.openxmlformats.org/officeDocument/2006/relationships" xmlns:p="http://schemas.openxmlformats.org/presentationml/2006/main">
  <p:tag name="SHAPE" val="RECTANGLE"/>
</p:tagLst>
</file>

<file path=ppt/tags/tag334.xml><?xml version="1.0" encoding="utf-8"?>
<p:tagLst xmlns:a="http://schemas.openxmlformats.org/drawingml/2006/main" xmlns:r="http://schemas.openxmlformats.org/officeDocument/2006/relationships" xmlns:p="http://schemas.openxmlformats.org/presentationml/2006/main">
  <p:tag name="SHAPE" val="RECTANGLE"/>
</p:tagLst>
</file>

<file path=ppt/tags/tag335.xml><?xml version="1.0" encoding="utf-8"?>
<p:tagLst xmlns:a="http://schemas.openxmlformats.org/drawingml/2006/main" xmlns:r="http://schemas.openxmlformats.org/officeDocument/2006/relationships" xmlns:p="http://schemas.openxmlformats.org/presentationml/2006/main">
  <p:tag name="SHAPE" val="RECTANGLE"/>
</p:tagLst>
</file>

<file path=ppt/tags/tag336.xml><?xml version="1.0" encoding="utf-8"?>
<p:tagLst xmlns:a="http://schemas.openxmlformats.org/drawingml/2006/main" xmlns:r="http://schemas.openxmlformats.org/officeDocument/2006/relationships" xmlns:p="http://schemas.openxmlformats.org/presentationml/2006/main">
  <p:tag name="SHAPE" val="RECTANGLE"/>
</p:tagLst>
</file>

<file path=ppt/tags/tag337.xml><?xml version="1.0" encoding="utf-8"?>
<p:tagLst xmlns:a="http://schemas.openxmlformats.org/drawingml/2006/main" xmlns:r="http://schemas.openxmlformats.org/officeDocument/2006/relationships" xmlns:p="http://schemas.openxmlformats.org/presentationml/2006/main">
  <p:tag name="SHAPE" val="RECTANGLE"/>
</p:tagLst>
</file>

<file path=ppt/tags/tag338.xml><?xml version="1.0" encoding="utf-8"?>
<p:tagLst xmlns:a="http://schemas.openxmlformats.org/drawingml/2006/main" xmlns:r="http://schemas.openxmlformats.org/officeDocument/2006/relationships" xmlns:p="http://schemas.openxmlformats.org/presentationml/2006/main">
  <p:tag name="SHAPE" val="RECTANGLE"/>
</p:tagLst>
</file>

<file path=ppt/tags/tag339.xml><?xml version="1.0" encoding="utf-8"?>
<p:tagLst xmlns:a="http://schemas.openxmlformats.org/drawingml/2006/main" xmlns:r="http://schemas.openxmlformats.org/officeDocument/2006/relationships" xmlns:p="http://schemas.openxmlformats.org/presentationml/2006/main">
  <p:tag name="SHAPE" val="RECTANGLE"/>
</p:tagLst>
</file>

<file path=ppt/tags/tag34.xml><?xml version="1.0" encoding="utf-8"?>
<p:tagLst xmlns:a="http://schemas.openxmlformats.org/drawingml/2006/main" xmlns:r="http://schemas.openxmlformats.org/officeDocument/2006/relationships" xmlns:p="http://schemas.openxmlformats.org/presentationml/2006/main">
  <p:tag name="SHAPE" val="RECTANGLE"/>
</p:tagLst>
</file>

<file path=ppt/tags/tag340.xml><?xml version="1.0" encoding="utf-8"?>
<p:tagLst xmlns:a="http://schemas.openxmlformats.org/drawingml/2006/main" xmlns:r="http://schemas.openxmlformats.org/officeDocument/2006/relationships" xmlns:p="http://schemas.openxmlformats.org/presentationml/2006/main">
  <p:tag name="SHAPE" val="RECTANGLE"/>
</p:tagLst>
</file>

<file path=ppt/tags/tag341.xml><?xml version="1.0" encoding="utf-8"?>
<p:tagLst xmlns:a="http://schemas.openxmlformats.org/drawingml/2006/main" xmlns:r="http://schemas.openxmlformats.org/officeDocument/2006/relationships" xmlns:p="http://schemas.openxmlformats.org/presentationml/2006/main">
  <p:tag name="SHAPE" val="RECTANGLE"/>
</p:tagLst>
</file>

<file path=ppt/tags/tag342.xml><?xml version="1.0" encoding="utf-8"?>
<p:tagLst xmlns:a="http://schemas.openxmlformats.org/drawingml/2006/main" xmlns:r="http://schemas.openxmlformats.org/officeDocument/2006/relationships" xmlns:p="http://schemas.openxmlformats.org/presentationml/2006/main">
  <p:tag name="SHAPE" val="RECTANGLE"/>
</p:tagLst>
</file>

<file path=ppt/tags/tag343.xml><?xml version="1.0" encoding="utf-8"?>
<p:tagLst xmlns:a="http://schemas.openxmlformats.org/drawingml/2006/main" xmlns:r="http://schemas.openxmlformats.org/officeDocument/2006/relationships" xmlns:p="http://schemas.openxmlformats.org/presentationml/2006/main">
  <p:tag name="SHAPE" val="RECTANGLE"/>
</p:tagLst>
</file>

<file path=ppt/tags/tag344.xml><?xml version="1.0" encoding="utf-8"?>
<p:tagLst xmlns:a="http://schemas.openxmlformats.org/drawingml/2006/main" xmlns:r="http://schemas.openxmlformats.org/officeDocument/2006/relationships" xmlns:p="http://schemas.openxmlformats.org/presentationml/2006/main">
  <p:tag name="SHAPE" val="RECTANGLE"/>
</p:tagLst>
</file>

<file path=ppt/tags/tag345.xml><?xml version="1.0" encoding="utf-8"?>
<p:tagLst xmlns:a="http://schemas.openxmlformats.org/drawingml/2006/main" xmlns:r="http://schemas.openxmlformats.org/officeDocument/2006/relationships" xmlns:p="http://schemas.openxmlformats.org/presentationml/2006/main">
  <p:tag name="SHAPE" val="RECTANGLE"/>
</p:tagLst>
</file>

<file path=ppt/tags/tag346.xml><?xml version="1.0" encoding="utf-8"?>
<p:tagLst xmlns:a="http://schemas.openxmlformats.org/drawingml/2006/main" xmlns:r="http://schemas.openxmlformats.org/officeDocument/2006/relationships" xmlns:p="http://schemas.openxmlformats.org/presentationml/2006/main">
  <p:tag name="SHAPE" val="RECTANGLE"/>
</p:tagLst>
</file>

<file path=ppt/tags/tag347.xml><?xml version="1.0" encoding="utf-8"?>
<p:tagLst xmlns:a="http://schemas.openxmlformats.org/drawingml/2006/main" xmlns:r="http://schemas.openxmlformats.org/officeDocument/2006/relationships" xmlns:p="http://schemas.openxmlformats.org/presentationml/2006/main">
  <p:tag name="SHAPE" val="RECTANGLE"/>
</p:tagLst>
</file>

<file path=ppt/tags/tag348.xml><?xml version="1.0" encoding="utf-8"?>
<p:tagLst xmlns:a="http://schemas.openxmlformats.org/drawingml/2006/main" xmlns:r="http://schemas.openxmlformats.org/officeDocument/2006/relationships" xmlns:p="http://schemas.openxmlformats.org/presentationml/2006/main">
  <p:tag name="SHAPE" val="RECTANGLE"/>
</p:tagLst>
</file>

<file path=ppt/tags/tag349.xml><?xml version="1.0" encoding="utf-8"?>
<p:tagLst xmlns:a="http://schemas.openxmlformats.org/drawingml/2006/main" xmlns:r="http://schemas.openxmlformats.org/officeDocument/2006/relationships" xmlns:p="http://schemas.openxmlformats.org/presentationml/2006/main">
  <p:tag name="SHAPE" val="RECTANGLE"/>
</p:tagLst>
</file>

<file path=ppt/tags/tag35.xml><?xml version="1.0" encoding="utf-8"?>
<p:tagLst xmlns:a="http://schemas.openxmlformats.org/drawingml/2006/main" xmlns:r="http://schemas.openxmlformats.org/officeDocument/2006/relationships" xmlns:p="http://schemas.openxmlformats.org/presentationml/2006/main">
  <p:tag name="SHAPE" val="RECTANGLE"/>
</p:tagLst>
</file>

<file path=ppt/tags/tag350.xml><?xml version="1.0" encoding="utf-8"?>
<p:tagLst xmlns:a="http://schemas.openxmlformats.org/drawingml/2006/main" xmlns:r="http://schemas.openxmlformats.org/officeDocument/2006/relationships" xmlns:p="http://schemas.openxmlformats.org/presentationml/2006/main">
  <p:tag name="SHAPE" val="RECTANGLE"/>
</p:tagLst>
</file>

<file path=ppt/tags/tag351.xml><?xml version="1.0" encoding="utf-8"?>
<p:tagLst xmlns:a="http://schemas.openxmlformats.org/drawingml/2006/main" xmlns:r="http://schemas.openxmlformats.org/officeDocument/2006/relationships" xmlns:p="http://schemas.openxmlformats.org/presentationml/2006/main">
  <p:tag name="SHAPE" val="RECTANGLE"/>
</p:tagLst>
</file>

<file path=ppt/tags/tag352.xml><?xml version="1.0" encoding="utf-8"?>
<p:tagLst xmlns:a="http://schemas.openxmlformats.org/drawingml/2006/main" xmlns:r="http://schemas.openxmlformats.org/officeDocument/2006/relationships" xmlns:p="http://schemas.openxmlformats.org/presentationml/2006/main">
  <p:tag name="SHAPE" val="RECTANGLE"/>
</p:tagLst>
</file>

<file path=ppt/tags/tag353.xml><?xml version="1.0" encoding="utf-8"?>
<p:tagLst xmlns:a="http://schemas.openxmlformats.org/drawingml/2006/main" xmlns:r="http://schemas.openxmlformats.org/officeDocument/2006/relationships" xmlns:p="http://schemas.openxmlformats.org/presentationml/2006/main">
  <p:tag name="SHAPE" val="RECTANGLE"/>
</p:tagLst>
</file>

<file path=ppt/tags/tag354.xml><?xml version="1.0" encoding="utf-8"?>
<p:tagLst xmlns:a="http://schemas.openxmlformats.org/drawingml/2006/main" xmlns:r="http://schemas.openxmlformats.org/officeDocument/2006/relationships" xmlns:p="http://schemas.openxmlformats.org/presentationml/2006/main">
  <p:tag name="SHAPE" val="RECTANGLE"/>
</p:tagLst>
</file>

<file path=ppt/tags/tag355.xml><?xml version="1.0" encoding="utf-8"?>
<p:tagLst xmlns:a="http://schemas.openxmlformats.org/drawingml/2006/main" xmlns:r="http://schemas.openxmlformats.org/officeDocument/2006/relationships" xmlns:p="http://schemas.openxmlformats.org/presentationml/2006/main">
  <p:tag name="SHAPE" val="RECTANGLE"/>
</p:tagLst>
</file>

<file path=ppt/tags/tag356.xml><?xml version="1.0" encoding="utf-8"?>
<p:tagLst xmlns:a="http://schemas.openxmlformats.org/drawingml/2006/main" xmlns:r="http://schemas.openxmlformats.org/officeDocument/2006/relationships" xmlns:p="http://schemas.openxmlformats.org/presentationml/2006/main">
  <p:tag name="SHAPE" val="RECTANGLE"/>
</p:tagLst>
</file>

<file path=ppt/tags/tag357.xml><?xml version="1.0" encoding="utf-8"?>
<p:tagLst xmlns:a="http://schemas.openxmlformats.org/drawingml/2006/main" xmlns:r="http://schemas.openxmlformats.org/officeDocument/2006/relationships" xmlns:p="http://schemas.openxmlformats.org/presentationml/2006/main">
  <p:tag name="SHAPE" val="RECTANGLE"/>
</p:tagLst>
</file>

<file path=ppt/tags/tag358.xml><?xml version="1.0" encoding="utf-8"?>
<p:tagLst xmlns:a="http://schemas.openxmlformats.org/drawingml/2006/main" xmlns:r="http://schemas.openxmlformats.org/officeDocument/2006/relationships" xmlns:p="http://schemas.openxmlformats.org/presentationml/2006/main">
  <p:tag name="SHAPE" val="RECTANGLE"/>
</p:tagLst>
</file>

<file path=ppt/tags/tag359.xml><?xml version="1.0" encoding="utf-8"?>
<p:tagLst xmlns:a="http://schemas.openxmlformats.org/drawingml/2006/main" xmlns:r="http://schemas.openxmlformats.org/officeDocument/2006/relationships" xmlns:p="http://schemas.openxmlformats.org/presentationml/2006/main">
  <p:tag name="SHAPE" val="RECTANGLE"/>
</p:tagLst>
</file>

<file path=ppt/tags/tag36.xml><?xml version="1.0" encoding="utf-8"?>
<p:tagLst xmlns:a="http://schemas.openxmlformats.org/drawingml/2006/main" xmlns:r="http://schemas.openxmlformats.org/officeDocument/2006/relationships" xmlns:p="http://schemas.openxmlformats.org/presentationml/2006/main">
  <p:tag name="SHAPE" val="RECTANGLE"/>
</p:tagLst>
</file>

<file path=ppt/tags/tag360.xml><?xml version="1.0" encoding="utf-8"?>
<p:tagLst xmlns:a="http://schemas.openxmlformats.org/drawingml/2006/main" xmlns:r="http://schemas.openxmlformats.org/officeDocument/2006/relationships" xmlns:p="http://schemas.openxmlformats.org/presentationml/2006/main">
  <p:tag name="SHAPE" val="RECTANGLE"/>
</p:tagLst>
</file>

<file path=ppt/tags/tag361.xml><?xml version="1.0" encoding="utf-8"?>
<p:tagLst xmlns:a="http://schemas.openxmlformats.org/drawingml/2006/main" xmlns:r="http://schemas.openxmlformats.org/officeDocument/2006/relationships" xmlns:p="http://schemas.openxmlformats.org/presentationml/2006/main">
  <p:tag name="SHAPE" val="RECTANGLE"/>
</p:tagLst>
</file>

<file path=ppt/tags/tag362.xml><?xml version="1.0" encoding="utf-8"?>
<p:tagLst xmlns:a="http://schemas.openxmlformats.org/drawingml/2006/main" xmlns:r="http://schemas.openxmlformats.org/officeDocument/2006/relationships" xmlns:p="http://schemas.openxmlformats.org/presentationml/2006/main">
  <p:tag name="SHAPE" val="RECTANGLE"/>
</p:tagLst>
</file>

<file path=ppt/tags/tag363.xml><?xml version="1.0" encoding="utf-8"?>
<p:tagLst xmlns:a="http://schemas.openxmlformats.org/drawingml/2006/main" xmlns:r="http://schemas.openxmlformats.org/officeDocument/2006/relationships" xmlns:p="http://schemas.openxmlformats.org/presentationml/2006/main">
  <p:tag name="SHAPE" val="RECTANGLE"/>
</p:tagLst>
</file>

<file path=ppt/tags/tag364.xml><?xml version="1.0" encoding="utf-8"?>
<p:tagLst xmlns:a="http://schemas.openxmlformats.org/drawingml/2006/main" xmlns:r="http://schemas.openxmlformats.org/officeDocument/2006/relationships" xmlns:p="http://schemas.openxmlformats.org/presentationml/2006/main">
  <p:tag name="SHAPE" val="RECTANGLE"/>
</p:tagLst>
</file>

<file path=ppt/tags/tag365.xml><?xml version="1.0" encoding="utf-8"?>
<p:tagLst xmlns:a="http://schemas.openxmlformats.org/drawingml/2006/main" xmlns:r="http://schemas.openxmlformats.org/officeDocument/2006/relationships" xmlns:p="http://schemas.openxmlformats.org/presentationml/2006/main">
  <p:tag name="SHAPE" val="RECTANGLE"/>
</p:tagLst>
</file>

<file path=ppt/tags/tag366.xml><?xml version="1.0" encoding="utf-8"?>
<p:tagLst xmlns:a="http://schemas.openxmlformats.org/drawingml/2006/main" xmlns:r="http://schemas.openxmlformats.org/officeDocument/2006/relationships" xmlns:p="http://schemas.openxmlformats.org/presentationml/2006/main">
  <p:tag name="SHAPE" val="RECTANGLE"/>
</p:tagLst>
</file>

<file path=ppt/tags/tag367.xml><?xml version="1.0" encoding="utf-8"?>
<p:tagLst xmlns:a="http://schemas.openxmlformats.org/drawingml/2006/main" xmlns:r="http://schemas.openxmlformats.org/officeDocument/2006/relationships" xmlns:p="http://schemas.openxmlformats.org/presentationml/2006/main">
  <p:tag name="SHAPE" val="RECTANGLE"/>
</p:tagLst>
</file>

<file path=ppt/tags/tag368.xml><?xml version="1.0" encoding="utf-8"?>
<p:tagLst xmlns:a="http://schemas.openxmlformats.org/drawingml/2006/main" xmlns:r="http://schemas.openxmlformats.org/officeDocument/2006/relationships" xmlns:p="http://schemas.openxmlformats.org/presentationml/2006/main">
  <p:tag name="SHAPE" val="RECTANGLE"/>
</p:tagLst>
</file>

<file path=ppt/tags/tag369.xml><?xml version="1.0" encoding="utf-8"?>
<p:tagLst xmlns:a="http://schemas.openxmlformats.org/drawingml/2006/main" xmlns:r="http://schemas.openxmlformats.org/officeDocument/2006/relationships" xmlns:p="http://schemas.openxmlformats.org/presentationml/2006/main">
  <p:tag name="SHAPE" val="RECTANGLE"/>
</p:tagLst>
</file>

<file path=ppt/tags/tag37.xml><?xml version="1.0" encoding="utf-8"?>
<p:tagLst xmlns:a="http://schemas.openxmlformats.org/drawingml/2006/main" xmlns:r="http://schemas.openxmlformats.org/officeDocument/2006/relationships" xmlns:p="http://schemas.openxmlformats.org/presentationml/2006/main">
  <p:tag name="SHAPE" val="RECTANGLE"/>
</p:tagLst>
</file>

<file path=ppt/tags/tag370.xml><?xml version="1.0" encoding="utf-8"?>
<p:tagLst xmlns:a="http://schemas.openxmlformats.org/drawingml/2006/main" xmlns:r="http://schemas.openxmlformats.org/officeDocument/2006/relationships" xmlns:p="http://schemas.openxmlformats.org/presentationml/2006/main">
  <p:tag name="SHAPE" val="RECTANGLE"/>
</p:tagLst>
</file>

<file path=ppt/tags/tag371.xml><?xml version="1.0" encoding="utf-8"?>
<p:tagLst xmlns:a="http://schemas.openxmlformats.org/drawingml/2006/main" xmlns:r="http://schemas.openxmlformats.org/officeDocument/2006/relationships" xmlns:p="http://schemas.openxmlformats.org/presentationml/2006/main">
  <p:tag name="SHAPE" val="RECTANGLE"/>
</p:tagLst>
</file>

<file path=ppt/tags/tag372.xml><?xml version="1.0" encoding="utf-8"?>
<p:tagLst xmlns:a="http://schemas.openxmlformats.org/drawingml/2006/main" xmlns:r="http://schemas.openxmlformats.org/officeDocument/2006/relationships" xmlns:p="http://schemas.openxmlformats.org/presentationml/2006/main">
  <p:tag name="SHAPE" val="RECTANGLE"/>
</p:tagLst>
</file>

<file path=ppt/tags/tag373.xml><?xml version="1.0" encoding="utf-8"?>
<p:tagLst xmlns:a="http://schemas.openxmlformats.org/drawingml/2006/main" xmlns:r="http://schemas.openxmlformats.org/officeDocument/2006/relationships" xmlns:p="http://schemas.openxmlformats.org/presentationml/2006/main">
  <p:tag name="SHAPE" val="RECTANGLE"/>
</p:tagLst>
</file>

<file path=ppt/tags/tag374.xml><?xml version="1.0" encoding="utf-8"?>
<p:tagLst xmlns:a="http://schemas.openxmlformats.org/drawingml/2006/main" xmlns:r="http://schemas.openxmlformats.org/officeDocument/2006/relationships" xmlns:p="http://schemas.openxmlformats.org/presentationml/2006/main">
  <p:tag name="SHAPE" val="RECTANGLE"/>
</p:tagLst>
</file>

<file path=ppt/tags/tag375.xml><?xml version="1.0" encoding="utf-8"?>
<p:tagLst xmlns:a="http://schemas.openxmlformats.org/drawingml/2006/main" xmlns:r="http://schemas.openxmlformats.org/officeDocument/2006/relationships" xmlns:p="http://schemas.openxmlformats.org/presentationml/2006/main">
  <p:tag name="SHAPE" val="RECTANGLE"/>
</p:tagLst>
</file>

<file path=ppt/tags/tag376.xml><?xml version="1.0" encoding="utf-8"?>
<p:tagLst xmlns:a="http://schemas.openxmlformats.org/drawingml/2006/main" xmlns:r="http://schemas.openxmlformats.org/officeDocument/2006/relationships" xmlns:p="http://schemas.openxmlformats.org/presentationml/2006/main">
  <p:tag name="SHAPE" val="RECTANGLE"/>
</p:tagLst>
</file>

<file path=ppt/tags/tag377.xml><?xml version="1.0" encoding="utf-8"?>
<p:tagLst xmlns:a="http://schemas.openxmlformats.org/drawingml/2006/main" xmlns:r="http://schemas.openxmlformats.org/officeDocument/2006/relationships" xmlns:p="http://schemas.openxmlformats.org/presentationml/2006/main">
  <p:tag name="SHAPE" val="RECTANGLE"/>
</p:tagLst>
</file>

<file path=ppt/tags/tag378.xml><?xml version="1.0" encoding="utf-8"?>
<p:tagLst xmlns:a="http://schemas.openxmlformats.org/drawingml/2006/main" xmlns:r="http://schemas.openxmlformats.org/officeDocument/2006/relationships" xmlns:p="http://schemas.openxmlformats.org/presentationml/2006/main">
  <p:tag name="SHAPE" val="RECTANGLE"/>
</p:tagLst>
</file>

<file path=ppt/tags/tag379.xml><?xml version="1.0" encoding="utf-8"?>
<p:tagLst xmlns:a="http://schemas.openxmlformats.org/drawingml/2006/main" xmlns:r="http://schemas.openxmlformats.org/officeDocument/2006/relationships" xmlns:p="http://schemas.openxmlformats.org/presentationml/2006/main">
  <p:tag name="SHAPE" val="RECTANGLE"/>
</p:tagLst>
</file>

<file path=ppt/tags/tag38.xml><?xml version="1.0" encoding="utf-8"?>
<p:tagLst xmlns:a="http://schemas.openxmlformats.org/drawingml/2006/main" xmlns:r="http://schemas.openxmlformats.org/officeDocument/2006/relationships" xmlns:p="http://schemas.openxmlformats.org/presentationml/2006/main">
  <p:tag name="SHAPE" val="RECTANGLE"/>
</p:tagLst>
</file>

<file path=ppt/tags/tag380.xml><?xml version="1.0" encoding="utf-8"?>
<p:tagLst xmlns:a="http://schemas.openxmlformats.org/drawingml/2006/main" xmlns:r="http://schemas.openxmlformats.org/officeDocument/2006/relationships" xmlns:p="http://schemas.openxmlformats.org/presentationml/2006/main">
  <p:tag name="SHAPE" val="RECTANGLE"/>
</p:tagLst>
</file>

<file path=ppt/tags/tag381.xml><?xml version="1.0" encoding="utf-8"?>
<p:tagLst xmlns:a="http://schemas.openxmlformats.org/drawingml/2006/main" xmlns:r="http://schemas.openxmlformats.org/officeDocument/2006/relationships" xmlns:p="http://schemas.openxmlformats.org/presentationml/2006/main">
  <p:tag name="SHAPE" val="RECTANGLE"/>
</p:tagLst>
</file>

<file path=ppt/tags/tag382.xml><?xml version="1.0" encoding="utf-8"?>
<p:tagLst xmlns:a="http://schemas.openxmlformats.org/drawingml/2006/main" xmlns:r="http://schemas.openxmlformats.org/officeDocument/2006/relationships" xmlns:p="http://schemas.openxmlformats.org/presentationml/2006/main">
  <p:tag name="SHAPE" val="RECTANGLE"/>
</p:tagLst>
</file>

<file path=ppt/tags/tag383.xml><?xml version="1.0" encoding="utf-8"?>
<p:tagLst xmlns:a="http://schemas.openxmlformats.org/drawingml/2006/main" xmlns:r="http://schemas.openxmlformats.org/officeDocument/2006/relationships" xmlns:p="http://schemas.openxmlformats.org/presentationml/2006/main">
  <p:tag name="SHAPE" val="RECTANGLE"/>
</p:tagLst>
</file>

<file path=ppt/tags/tag384.xml><?xml version="1.0" encoding="utf-8"?>
<p:tagLst xmlns:a="http://schemas.openxmlformats.org/drawingml/2006/main" xmlns:r="http://schemas.openxmlformats.org/officeDocument/2006/relationships" xmlns:p="http://schemas.openxmlformats.org/presentationml/2006/main">
  <p:tag name="SHAPE" val="RECTANGLE"/>
</p:tagLst>
</file>

<file path=ppt/tags/tag385.xml><?xml version="1.0" encoding="utf-8"?>
<p:tagLst xmlns:a="http://schemas.openxmlformats.org/drawingml/2006/main" xmlns:r="http://schemas.openxmlformats.org/officeDocument/2006/relationships" xmlns:p="http://schemas.openxmlformats.org/presentationml/2006/main">
  <p:tag name="SHAPE" val="RECTANGLE"/>
</p:tagLst>
</file>

<file path=ppt/tags/tag386.xml><?xml version="1.0" encoding="utf-8"?>
<p:tagLst xmlns:a="http://schemas.openxmlformats.org/drawingml/2006/main" xmlns:r="http://schemas.openxmlformats.org/officeDocument/2006/relationships" xmlns:p="http://schemas.openxmlformats.org/presentationml/2006/main">
  <p:tag name="SHAPE" val="RECTANGLE"/>
</p:tagLst>
</file>

<file path=ppt/tags/tag387.xml><?xml version="1.0" encoding="utf-8"?>
<p:tagLst xmlns:a="http://schemas.openxmlformats.org/drawingml/2006/main" xmlns:r="http://schemas.openxmlformats.org/officeDocument/2006/relationships" xmlns:p="http://schemas.openxmlformats.org/presentationml/2006/main">
  <p:tag name="SHAPE" val="RECTANGLE"/>
</p:tagLst>
</file>

<file path=ppt/tags/tag388.xml><?xml version="1.0" encoding="utf-8"?>
<p:tagLst xmlns:a="http://schemas.openxmlformats.org/drawingml/2006/main" xmlns:r="http://schemas.openxmlformats.org/officeDocument/2006/relationships" xmlns:p="http://schemas.openxmlformats.org/presentationml/2006/main">
  <p:tag name="SHAPE" val="RECTANGLE"/>
</p:tagLst>
</file>

<file path=ppt/tags/tag389.xml><?xml version="1.0" encoding="utf-8"?>
<p:tagLst xmlns:a="http://schemas.openxmlformats.org/drawingml/2006/main" xmlns:r="http://schemas.openxmlformats.org/officeDocument/2006/relationships" xmlns:p="http://schemas.openxmlformats.org/presentationml/2006/main">
  <p:tag name="SHAPE" val="RECTANGLE"/>
</p:tagLst>
</file>

<file path=ppt/tags/tag39.xml><?xml version="1.0" encoding="utf-8"?>
<p:tagLst xmlns:a="http://schemas.openxmlformats.org/drawingml/2006/main" xmlns:r="http://schemas.openxmlformats.org/officeDocument/2006/relationships" xmlns:p="http://schemas.openxmlformats.org/presentationml/2006/main">
  <p:tag name="SHAPE" val="RECTANGLE"/>
</p:tagLst>
</file>

<file path=ppt/tags/tag390.xml><?xml version="1.0" encoding="utf-8"?>
<p:tagLst xmlns:a="http://schemas.openxmlformats.org/drawingml/2006/main" xmlns:r="http://schemas.openxmlformats.org/officeDocument/2006/relationships" xmlns:p="http://schemas.openxmlformats.org/presentationml/2006/main">
  <p:tag name="SHAPE" val="RECTANGLE"/>
</p:tagLst>
</file>

<file path=ppt/tags/tag391.xml><?xml version="1.0" encoding="utf-8"?>
<p:tagLst xmlns:a="http://schemas.openxmlformats.org/drawingml/2006/main" xmlns:r="http://schemas.openxmlformats.org/officeDocument/2006/relationships" xmlns:p="http://schemas.openxmlformats.org/presentationml/2006/main">
  <p:tag name="SHAPE" val="RECTANGLE"/>
</p:tagLst>
</file>

<file path=ppt/tags/tag392.xml><?xml version="1.0" encoding="utf-8"?>
<p:tagLst xmlns:a="http://schemas.openxmlformats.org/drawingml/2006/main" xmlns:r="http://schemas.openxmlformats.org/officeDocument/2006/relationships" xmlns:p="http://schemas.openxmlformats.org/presentationml/2006/main">
  <p:tag name="SHAPE" val="RECTANGLE"/>
</p:tagLst>
</file>

<file path=ppt/tags/tag393.xml><?xml version="1.0" encoding="utf-8"?>
<p:tagLst xmlns:a="http://schemas.openxmlformats.org/drawingml/2006/main" xmlns:r="http://schemas.openxmlformats.org/officeDocument/2006/relationships" xmlns:p="http://schemas.openxmlformats.org/presentationml/2006/main">
  <p:tag name="SHAPE" val="RECTANGLE"/>
</p:tagLst>
</file>

<file path=ppt/tags/tag394.xml><?xml version="1.0" encoding="utf-8"?>
<p:tagLst xmlns:a="http://schemas.openxmlformats.org/drawingml/2006/main" xmlns:r="http://schemas.openxmlformats.org/officeDocument/2006/relationships" xmlns:p="http://schemas.openxmlformats.org/presentationml/2006/main">
  <p:tag name="SHAPE" val="RECTANGLE"/>
</p:tagLst>
</file>

<file path=ppt/tags/tag395.xml><?xml version="1.0" encoding="utf-8"?>
<p:tagLst xmlns:a="http://schemas.openxmlformats.org/drawingml/2006/main" xmlns:r="http://schemas.openxmlformats.org/officeDocument/2006/relationships" xmlns:p="http://schemas.openxmlformats.org/presentationml/2006/main">
  <p:tag name="SHAPE" val="RECTANGLE"/>
</p:tagLst>
</file>

<file path=ppt/tags/tag396.xml><?xml version="1.0" encoding="utf-8"?>
<p:tagLst xmlns:a="http://schemas.openxmlformats.org/drawingml/2006/main" xmlns:r="http://schemas.openxmlformats.org/officeDocument/2006/relationships" xmlns:p="http://schemas.openxmlformats.org/presentationml/2006/main">
  <p:tag name="SHAPE" val="RECTANGLE"/>
</p:tagLst>
</file>

<file path=ppt/tags/tag397.xml><?xml version="1.0" encoding="utf-8"?>
<p:tagLst xmlns:a="http://schemas.openxmlformats.org/drawingml/2006/main" xmlns:r="http://schemas.openxmlformats.org/officeDocument/2006/relationships" xmlns:p="http://schemas.openxmlformats.org/presentationml/2006/main">
  <p:tag name="SHAPE" val="RECTANGLE"/>
</p:tagLst>
</file>

<file path=ppt/tags/tag398.xml><?xml version="1.0" encoding="utf-8"?>
<p:tagLst xmlns:a="http://schemas.openxmlformats.org/drawingml/2006/main" xmlns:r="http://schemas.openxmlformats.org/officeDocument/2006/relationships" xmlns:p="http://schemas.openxmlformats.org/presentationml/2006/main">
  <p:tag name="SHAPE" val="RECTANGLE"/>
</p:tagLst>
</file>

<file path=ppt/tags/tag399.xml><?xml version="1.0" encoding="utf-8"?>
<p:tagLst xmlns:a="http://schemas.openxmlformats.org/drawingml/2006/main" xmlns:r="http://schemas.openxmlformats.org/officeDocument/2006/relationships" xmlns:p="http://schemas.openxmlformats.org/presentationml/2006/main">
  <p:tag name="SHAPE" val="RECTANGLE"/>
</p:tagLst>
</file>

<file path=ppt/tags/tag4.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40.xml><?xml version="1.0" encoding="utf-8"?>
<p:tagLst xmlns:a="http://schemas.openxmlformats.org/drawingml/2006/main" xmlns:r="http://schemas.openxmlformats.org/officeDocument/2006/relationships" xmlns:p="http://schemas.openxmlformats.org/presentationml/2006/main">
  <p:tag name="SHAPE" val="RECTANGLE"/>
</p:tagLst>
</file>

<file path=ppt/tags/tag400.xml><?xml version="1.0" encoding="utf-8"?>
<p:tagLst xmlns:a="http://schemas.openxmlformats.org/drawingml/2006/main" xmlns:r="http://schemas.openxmlformats.org/officeDocument/2006/relationships" xmlns:p="http://schemas.openxmlformats.org/presentationml/2006/main">
  <p:tag name="SHAPE" val="RECTANGLE"/>
</p:tagLst>
</file>

<file path=ppt/tags/tag401.xml><?xml version="1.0" encoding="utf-8"?>
<p:tagLst xmlns:a="http://schemas.openxmlformats.org/drawingml/2006/main" xmlns:r="http://schemas.openxmlformats.org/officeDocument/2006/relationships" xmlns:p="http://schemas.openxmlformats.org/presentationml/2006/main">
  <p:tag name="SHAPE" val="RECTANGLE"/>
</p:tagLst>
</file>

<file path=ppt/tags/tag402.xml><?xml version="1.0" encoding="utf-8"?>
<p:tagLst xmlns:a="http://schemas.openxmlformats.org/drawingml/2006/main" xmlns:r="http://schemas.openxmlformats.org/officeDocument/2006/relationships" xmlns:p="http://schemas.openxmlformats.org/presentationml/2006/main">
  <p:tag name="SHAPE" val="RECTANGLE"/>
</p:tagLst>
</file>

<file path=ppt/tags/tag403.xml><?xml version="1.0" encoding="utf-8"?>
<p:tagLst xmlns:a="http://schemas.openxmlformats.org/drawingml/2006/main" xmlns:r="http://schemas.openxmlformats.org/officeDocument/2006/relationships" xmlns:p="http://schemas.openxmlformats.org/presentationml/2006/main">
  <p:tag name="SHAPE" val="RECTANGLE"/>
</p:tagLst>
</file>

<file path=ppt/tags/tag404.xml><?xml version="1.0" encoding="utf-8"?>
<p:tagLst xmlns:a="http://schemas.openxmlformats.org/drawingml/2006/main" xmlns:r="http://schemas.openxmlformats.org/officeDocument/2006/relationships" xmlns:p="http://schemas.openxmlformats.org/presentationml/2006/main">
  <p:tag name="SHAPE" val="RECTANGLE"/>
</p:tagLst>
</file>

<file path=ppt/tags/tag405.xml><?xml version="1.0" encoding="utf-8"?>
<p:tagLst xmlns:a="http://schemas.openxmlformats.org/drawingml/2006/main" xmlns:r="http://schemas.openxmlformats.org/officeDocument/2006/relationships" xmlns:p="http://schemas.openxmlformats.org/presentationml/2006/main">
  <p:tag name="SHAPE" val="RECTANGLE"/>
</p:tagLst>
</file>

<file path=ppt/tags/tag406.xml><?xml version="1.0" encoding="utf-8"?>
<p:tagLst xmlns:a="http://schemas.openxmlformats.org/drawingml/2006/main" xmlns:r="http://schemas.openxmlformats.org/officeDocument/2006/relationships" xmlns:p="http://schemas.openxmlformats.org/presentationml/2006/main">
  <p:tag name="SHAPE" val="RECTANGLE"/>
</p:tagLst>
</file>

<file path=ppt/tags/tag407.xml><?xml version="1.0" encoding="utf-8"?>
<p:tagLst xmlns:a="http://schemas.openxmlformats.org/drawingml/2006/main" xmlns:r="http://schemas.openxmlformats.org/officeDocument/2006/relationships" xmlns:p="http://schemas.openxmlformats.org/presentationml/2006/main">
  <p:tag name="SHAPE" val="RECTANGLE"/>
</p:tagLst>
</file>

<file path=ppt/tags/tag408.xml><?xml version="1.0" encoding="utf-8"?>
<p:tagLst xmlns:a="http://schemas.openxmlformats.org/drawingml/2006/main" xmlns:r="http://schemas.openxmlformats.org/officeDocument/2006/relationships" xmlns:p="http://schemas.openxmlformats.org/presentationml/2006/main">
  <p:tag name="SHAPE" val="RECTANGLE"/>
</p:tagLst>
</file>

<file path=ppt/tags/tag409.xml><?xml version="1.0" encoding="utf-8"?>
<p:tagLst xmlns:a="http://schemas.openxmlformats.org/drawingml/2006/main" xmlns:r="http://schemas.openxmlformats.org/officeDocument/2006/relationships" xmlns:p="http://schemas.openxmlformats.org/presentationml/2006/main">
  <p:tag name="SHAPE" val="RECTANGLE"/>
</p:tagLst>
</file>

<file path=ppt/tags/tag41.xml><?xml version="1.0" encoding="utf-8"?>
<p:tagLst xmlns:a="http://schemas.openxmlformats.org/drawingml/2006/main" xmlns:r="http://schemas.openxmlformats.org/officeDocument/2006/relationships" xmlns:p="http://schemas.openxmlformats.org/presentationml/2006/main">
  <p:tag name="SHAPE" val="RECTANGLE"/>
</p:tagLst>
</file>

<file path=ppt/tags/tag410.xml><?xml version="1.0" encoding="utf-8"?>
<p:tagLst xmlns:a="http://schemas.openxmlformats.org/drawingml/2006/main" xmlns:r="http://schemas.openxmlformats.org/officeDocument/2006/relationships" xmlns:p="http://schemas.openxmlformats.org/presentationml/2006/main">
  <p:tag name="SHAPE" val="RECTANGLE"/>
</p:tagLst>
</file>

<file path=ppt/tags/tag411.xml><?xml version="1.0" encoding="utf-8"?>
<p:tagLst xmlns:a="http://schemas.openxmlformats.org/drawingml/2006/main" xmlns:r="http://schemas.openxmlformats.org/officeDocument/2006/relationships" xmlns:p="http://schemas.openxmlformats.org/presentationml/2006/main">
  <p:tag name="SHAPE" val="RECTANGLE"/>
</p:tagLst>
</file>

<file path=ppt/tags/tag412.xml><?xml version="1.0" encoding="utf-8"?>
<p:tagLst xmlns:a="http://schemas.openxmlformats.org/drawingml/2006/main" xmlns:r="http://schemas.openxmlformats.org/officeDocument/2006/relationships" xmlns:p="http://schemas.openxmlformats.org/presentationml/2006/main">
  <p:tag name="SHAPE" val="RECTANGLE"/>
</p:tagLst>
</file>

<file path=ppt/tags/tag413.xml><?xml version="1.0" encoding="utf-8"?>
<p:tagLst xmlns:a="http://schemas.openxmlformats.org/drawingml/2006/main" xmlns:r="http://schemas.openxmlformats.org/officeDocument/2006/relationships" xmlns:p="http://schemas.openxmlformats.org/presentationml/2006/main">
  <p:tag name="SHAPE" val="RECTANGLE"/>
</p:tagLst>
</file>

<file path=ppt/tags/tag414.xml><?xml version="1.0" encoding="utf-8"?>
<p:tagLst xmlns:a="http://schemas.openxmlformats.org/drawingml/2006/main" xmlns:r="http://schemas.openxmlformats.org/officeDocument/2006/relationships" xmlns:p="http://schemas.openxmlformats.org/presentationml/2006/main">
  <p:tag name="SHAPE" val="RECTANGLE"/>
</p:tagLst>
</file>

<file path=ppt/tags/tag415.xml><?xml version="1.0" encoding="utf-8"?>
<p:tagLst xmlns:a="http://schemas.openxmlformats.org/drawingml/2006/main" xmlns:r="http://schemas.openxmlformats.org/officeDocument/2006/relationships" xmlns:p="http://schemas.openxmlformats.org/presentationml/2006/main">
  <p:tag name="SHAPE" val="RECTANGLE"/>
</p:tagLst>
</file>

<file path=ppt/tags/tag416.xml><?xml version="1.0" encoding="utf-8"?>
<p:tagLst xmlns:a="http://schemas.openxmlformats.org/drawingml/2006/main" xmlns:r="http://schemas.openxmlformats.org/officeDocument/2006/relationships" xmlns:p="http://schemas.openxmlformats.org/presentationml/2006/main">
  <p:tag name="SHAPE" val="RECTANGLE"/>
</p:tagLst>
</file>

<file path=ppt/tags/tag417.xml><?xml version="1.0" encoding="utf-8"?>
<p:tagLst xmlns:a="http://schemas.openxmlformats.org/drawingml/2006/main" xmlns:r="http://schemas.openxmlformats.org/officeDocument/2006/relationships" xmlns:p="http://schemas.openxmlformats.org/presentationml/2006/main">
  <p:tag name="SHAPE" val="RECTANGLE"/>
</p:tagLst>
</file>

<file path=ppt/tags/tag418.xml><?xml version="1.0" encoding="utf-8"?>
<p:tagLst xmlns:a="http://schemas.openxmlformats.org/drawingml/2006/main" xmlns:r="http://schemas.openxmlformats.org/officeDocument/2006/relationships" xmlns:p="http://schemas.openxmlformats.org/presentationml/2006/main">
  <p:tag name="SHAPE" val="RECTANGLE"/>
</p:tagLst>
</file>

<file path=ppt/tags/tag419.xml><?xml version="1.0" encoding="utf-8"?>
<p:tagLst xmlns:a="http://schemas.openxmlformats.org/drawingml/2006/main" xmlns:r="http://schemas.openxmlformats.org/officeDocument/2006/relationships" xmlns:p="http://schemas.openxmlformats.org/presentationml/2006/main">
  <p:tag name="SHAPE" val="RECTANGLE"/>
</p:tagLst>
</file>

<file path=ppt/tags/tag42.xml><?xml version="1.0" encoding="utf-8"?>
<p:tagLst xmlns:a="http://schemas.openxmlformats.org/drawingml/2006/main" xmlns:r="http://schemas.openxmlformats.org/officeDocument/2006/relationships" xmlns:p="http://schemas.openxmlformats.org/presentationml/2006/main">
  <p:tag name="SHAPE" val="RECTANGLE"/>
</p:tagLst>
</file>

<file path=ppt/tags/tag420.xml><?xml version="1.0" encoding="utf-8"?>
<p:tagLst xmlns:a="http://schemas.openxmlformats.org/drawingml/2006/main" xmlns:r="http://schemas.openxmlformats.org/officeDocument/2006/relationships" xmlns:p="http://schemas.openxmlformats.org/presentationml/2006/main">
  <p:tag name="SHAPE" val="RECTANGLE"/>
</p:tagLst>
</file>

<file path=ppt/tags/tag421.xml><?xml version="1.0" encoding="utf-8"?>
<p:tagLst xmlns:a="http://schemas.openxmlformats.org/drawingml/2006/main" xmlns:r="http://schemas.openxmlformats.org/officeDocument/2006/relationships" xmlns:p="http://schemas.openxmlformats.org/presentationml/2006/main">
  <p:tag name="SHAPE" val="RECTANGLE"/>
</p:tagLst>
</file>

<file path=ppt/tags/tag422.xml><?xml version="1.0" encoding="utf-8"?>
<p:tagLst xmlns:a="http://schemas.openxmlformats.org/drawingml/2006/main" xmlns:r="http://schemas.openxmlformats.org/officeDocument/2006/relationships" xmlns:p="http://schemas.openxmlformats.org/presentationml/2006/main">
  <p:tag name="SHAPE" val="RECTANGLE"/>
</p:tagLst>
</file>

<file path=ppt/tags/tag423.xml><?xml version="1.0" encoding="utf-8"?>
<p:tagLst xmlns:a="http://schemas.openxmlformats.org/drawingml/2006/main" xmlns:r="http://schemas.openxmlformats.org/officeDocument/2006/relationships" xmlns:p="http://schemas.openxmlformats.org/presentationml/2006/main">
  <p:tag name="SHAPE" val="RECTANGLE"/>
</p:tagLst>
</file>

<file path=ppt/tags/tag424.xml><?xml version="1.0" encoding="utf-8"?>
<p:tagLst xmlns:a="http://schemas.openxmlformats.org/drawingml/2006/main" xmlns:r="http://schemas.openxmlformats.org/officeDocument/2006/relationships" xmlns:p="http://schemas.openxmlformats.org/presentationml/2006/main">
  <p:tag name="SHAPE" val="RECTANGLE"/>
</p:tagLst>
</file>

<file path=ppt/tags/tag425.xml><?xml version="1.0" encoding="utf-8"?>
<p:tagLst xmlns:a="http://schemas.openxmlformats.org/drawingml/2006/main" xmlns:r="http://schemas.openxmlformats.org/officeDocument/2006/relationships" xmlns:p="http://schemas.openxmlformats.org/presentationml/2006/main">
  <p:tag name="SHAPE" val="RECTANGLE"/>
</p:tagLst>
</file>

<file path=ppt/tags/tag426.xml><?xml version="1.0" encoding="utf-8"?>
<p:tagLst xmlns:a="http://schemas.openxmlformats.org/drawingml/2006/main" xmlns:r="http://schemas.openxmlformats.org/officeDocument/2006/relationships" xmlns:p="http://schemas.openxmlformats.org/presentationml/2006/main">
  <p:tag name="SHAPE" val="RECTANGLE"/>
</p:tagLst>
</file>

<file path=ppt/tags/tag427.xml><?xml version="1.0" encoding="utf-8"?>
<p:tagLst xmlns:a="http://schemas.openxmlformats.org/drawingml/2006/main" xmlns:r="http://schemas.openxmlformats.org/officeDocument/2006/relationships" xmlns:p="http://schemas.openxmlformats.org/presentationml/2006/main">
  <p:tag name="SHAPE" val="RECTANGLE"/>
</p:tagLst>
</file>

<file path=ppt/tags/tag428.xml><?xml version="1.0" encoding="utf-8"?>
<p:tagLst xmlns:a="http://schemas.openxmlformats.org/drawingml/2006/main" xmlns:r="http://schemas.openxmlformats.org/officeDocument/2006/relationships" xmlns:p="http://schemas.openxmlformats.org/presentationml/2006/main">
  <p:tag name="SHAPE" val="RECTANGLE"/>
</p:tagLst>
</file>

<file path=ppt/tags/tag429.xml><?xml version="1.0" encoding="utf-8"?>
<p:tagLst xmlns:a="http://schemas.openxmlformats.org/drawingml/2006/main" xmlns:r="http://schemas.openxmlformats.org/officeDocument/2006/relationships" xmlns:p="http://schemas.openxmlformats.org/presentationml/2006/main">
  <p:tag name="SHAPE" val="RECTANGLE"/>
</p:tagLst>
</file>

<file path=ppt/tags/tag43.xml><?xml version="1.0" encoding="utf-8"?>
<p:tagLst xmlns:a="http://schemas.openxmlformats.org/drawingml/2006/main" xmlns:r="http://schemas.openxmlformats.org/officeDocument/2006/relationships" xmlns:p="http://schemas.openxmlformats.org/presentationml/2006/main">
  <p:tag name="SHAPE" val="RECTANGLE"/>
</p:tagLst>
</file>

<file path=ppt/tags/tag430.xml><?xml version="1.0" encoding="utf-8"?>
<p:tagLst xmlns:a="http://schemas.openxmlformats.org/drawingml/2006/main" xmlns:r="http://schemas.openxmlformats.org/officeDocument/2006/relationships" xmlns:p="http://schemas.openxmlformats.org/presentationml/2006/main">
  <p:tag name="SHAPE" val="RECTANGLE"/>
</p:tagLst>
</file>

<file path=ppt/tags/tag431.xml><?xml version="1.0" encoding="utf-8"?>
<p:tagLst xmlns:a="http://schemas.openxmlformats.org/drawingml/2006/main" xmlns:r="http://schemas.openxmlformats.org/officeDocument/2006/relationships" xmlns:p="http://schemas.openxmlformats.org/presentationml/2006/main">
  <p:tag name="SHAPE" val="RECTANGLE"/>
</p:tagLst>
</file>

<file path=ppt/tags/tag432.xml><?xml version="1.0" encoding="utf-8"?>
<p:tagLst xmlns:a="http://schemas.openxmlformats.org/drawingml/2006/main" xmlns:r="http://schemas.openxmlformats.org/officeDocument/2006/relationships" xmlns:p="http://schemas.openxmlformats.org/presentationml/2006/main">
  <p:tag name="SHAPE" val="RECTANGLE"/>
</p:tagLst>
</file>

<file path=ppt/tags/tag433.xml><?xml version="1.0" encoding="utf-8"?>
<p:tagLst xmlns:a="http://schemas.openxmlformats.org/drawingml/2006/main" xmlns:r="http://schemas.openxmlformats.org/officeDocument/2006/relationships" xmlns:p="http://schemas.openxmlformats.org/presentationml/2006/main">
  <p:tag name="SHAPE" val="RECTANGLE"/>
</p:tagLst>
</file>

<file path=ppt/tags/tag434.xml><?xml version="1.0" encoding="utf-8"?>
<p:tagLst xmlns:a="http://schemas.openxmlformats.org/drawingml/2006/main" xmlns:r="http://schemas.openxmlformats.org/officeDocument/2006/relationships" xmlns:p="http://schemas.openxmlformats.org/presentationml/2006/main">
  <p:tag name="SHAPE" val="RECTANGLE"/>
</p:tagLst>
</file>

<file path=ppt/tags/tag435.xml><?xml version="1.0" encoding="utf-8"?>
<p:tagLst xmlns:a="http://schemas.openxmlformats.org/drawingml/2006/main" xmlns:r="http://schemas.openxmlformats.org/officeDocument/2006/relationships" xmlns:p="http://schemas.openxmlformats.org/presentationml/2006/main">
  <p:tag name="SHAPE" val="RECTANGLE"/>
</p:tagLst>
</file>

<file path=ppt/tags/tag436.xml><?xml version="1.0" encoding="utf-8"?>
<p:tagLst xmlns:a="http://schemas.openxmlformats.org/drawingml/2006/main" xmlns:r="http://schemas.openxmlformats.org/officeDocument/2006/relationships" xmlns:p="http://schemas.openxmlformats.org/presentationml/2006/main">
  <p:tag name="SHAPE" val="RECTANGLE"/>
</p:tagLst>
</file>

<file path=ppt/tags/tag437.xml><?xml version="1.0" encoding="utf-8"?>
<p:tagLst xmlns:a="http://schemas.openxmlformats.org/drawingml/2006/main" xmlns:r="http://schemas.openxmlformats.org/officeDocument/2006/relationships" xmlns:p="http://schemas.openxmlformats.org/presentationml/2006/main">
  <p:tag name="SHAPE" val="RECTANGLE"/>
</p:tagLst>
</file>

<file path=ppt/tags/tag438.xml><?xml version="1.0" encoding="utf-8"?>
<p:tagLst xmlns:a="http://schemas.openxmlformats.org/drawingml/2006/main" xmlns:r="http://schemas.openxmlformats.org/officeDocument/2006/relationships" xmlns:p="http://schemas.openxmlformats.org/presentationml/2006/main">
  <p:tag name="SHAPE" val="RECTANGLE"/>
</p:tagLst>
</file>

<file path=ppt/tags/tag439.xml><?xml version="1.0" encoding="utf-8"?>
<p:tagLst xmlns:a="http://schemas.openxmlformats.org/drawingml/2006/main" xmlns:r="http://schemas.openxmlformats.org/officeDocument/2006/relationships" xmlns:p="http://schemas.openxmlformats.org/presentationml/2006/main">
  <p:tag name="SHAPE" val="RECTANGLE"/>
</p:tagLst>
</file>

<file path=ppt/tags/tag44.xml><?xml version="1.0" encoding="utf-8"?>
<p:tagLst xmlns:a="http://schemas.openxmlformats.org/drawingml/2006/main" xmlns:r="http://schemas.openxmlformats.org/officeDocument/2006/relationships" xmlns:p="http://schemas.openxmlformats.org/presentationml/2006/main">
  <p:tag name="SHAPE" val="RECTANGLE"/>
</p:tagLst>
</file>

<file path=ppt/tags/tag440.xml><?xml version="1.0" encoding="utf-8"?>
<p:tagLst xmlns:a="http://schemas.openxmlformats.org/drawingml/2006/main" xmlns:r="http://schemas.openxmlformats.org/officeDocument/2006/relationships" xmlns:p="http://schemas.openxmlformats.org/presentationml/2006/main">
  <p:tag name="SHAPE" val="RECTANGLE"/>
</p:tagLst>
</file>

<file path=ppt/tags/tag441.xml><?xml version="1.0" encoding="utf-8"?>
<p:tagLst xmlns:a="http://schemas.openxmlformats.org/drawingml/2006/main" xmlns:r="http://schemas.openxmlformats.org/officeDocument/2006/relationships" xmlns:p="http://schemas.openxmlformats.org/presentationml/2006/main">
  <p:tag name="SHAPE" val="RECTANGLE"/>
</p:tagLst>
</file>

<file path=ppt/tags/tag442.xml><?xml version="1.0" encoding="utf-8"?>
<p:tagLst xmlns:a="http://schemas.openxmlformats.org/drawingml/2006/main" xmlns:r="http://schemas.openxmlformats.org/officeDocument/2006/relationships" xmlns:p="http://schemas.openxmlformats.org/presentationml/2006/main">
  <p:tag name="SHAPE" val="RECTANGLE"/>
</p:tagLst>
</file>

<file path=ppt/tags/tag443.xml><?xml version="1.0" encoding="utf-8"?>
<p:tagLst xmlns:a="http://schemas.openxmlformats.org/drawingml/2006/main" xmlns:r="http://schemas.openxmlformats.org/officeDocument/2006/relationships" xmlns:p="http://schemas.openxmlformats.org/presentationml/2006/main">
  <p:tag name="SHAPE" val="RECTANGLE"/>
</p:tagLst>
</file>

<file path=ppt/tags/tag444.xml><?xml version="1.0" encoding="utf-8"?>
<p:tagLst xmlns:a="http://schemas.openxmlformats.org/drawingml/2006/main" xmlns:r="http://schemas.openxmlformats.org/officeDocument/2006/relationships" xmlns:p="http://schemas.openxmlformats.org/presentationml/2006/main">
  <p:tag name="SHAPE" val="RECTANGLE"/>
</p:tagLst>
</file>

<file path=ppt/tags/tag445.xml><?xml version="1.0" encoding="utf-8"?>
<p:tagLst xmlns:a="http://schemas.openxmlformats.org/drawingml/2006/main" xmlns:r="http://schemas.openxmlformats.org/officeDocument/2006/relationships" xmlns:p="http://schemas.openxmlformats.org/presentationml/2006/main">
  <p:tag name="SHAPE" val="RECTANGLE"/>
</p:tagLst>
</file>

<file path=ppt/tags/tag446.xml><?xml version="1.0" encoding="utf-8"?>
<p:tagLst xmlns:a="http://schemas.openxmlformats.org/drawingml/2006/main" xmlns:r="http://schemas.openxmlformats.org/officeDocument/2006/relationships" xmlns:p="http://schemas.openxmlformats.org/presentationml/2006/main">
  <p:tag name="SHAPE" val="RECTANGLE"/>
</p:tagLst>
</file>

<file path=ppt/tags/tag447.xml><?xml version="1.0" encoding="utf-8"?>
<p:tagLst xmlns:a="http://schemas.openxmlformats.org/drawingml/2006/main" xmlns:r="http://schemas.openxmlformats.org/officeDocument/2006/relationships" xmlns:p="http://schemas.openxmlformats.org/presentationml/2006/main">
  <p:tag name="SHAPE" val="RECTANGLE"/>
</p:tagLst>
</file>

<file path=ppt/tags/tag448.xml><?xml version="1.0" encoding="utf-8"?>
<p:tagLst xmlns:a="http://schemas.openxmlformats.org/drawingml/2006/main" xmlns:r="http://schemas.openxmlformats.org/officeDocument/2006/relationships" xmlns:p="http://schemas.openxmlformats.org/presentationml/2006/main">
  <p:tag name="SHAPE" val="RECTANGLE"/>
</p:tagLst>
</file>

<file path=ppt/tags/tag449.xml><?xml version="1.0" encoding="utf-8"?>
<p:tagLst xmlns:a="http://schemas.openxmlformats.org/drawingml/2006/main" xmlns:r="http://schemas.openxmlformats.org/officeDocument/2006/relationships" xmlns:p="http://schemas.openxmlformats.org/presentationml/2006/main">
  <p:tag name="SHAPE" val="RECTANGLE"/>
</p:tagLst>
</file>

<file path=ppt/tags/tag45.xml><?xml version="1.0" encoding="utf-8"?>
<p:tagLst xmlns:a="http://schemas.openxmlformats.org/drawingml/2006/main" xmlns:r="http://schemas.openxmlformats.org/officeDocument/2006/relationships" xmlns:p="http://schemas.openxmlformats.org/presentationml/2006/main">
  <p:tag name="SHAPE" val="RECTANGLE"/>
</p:tagLst>
</file>

<file path=ppt/tags/tag450.xml><?xml version="1.0" encoding="utf-8"?>
<p:tagLst xmlns:a="http://schemas.openxmlformats.org/drawingml/2006/main" xmlns:r="http://schemas.openxmlformats.org/officeDocument/2006/relationships" xmlns:p="http://schemas.openxmlformats.org/presentationml/2006/main">
  <p:tag name="SHAPE" val="RECTANGLE"/>
</p:tagLst>
</file>

<file path=ppt/tags/tag451.xml><?xml version="1.0" encoding="utf-8"?>
<p:tagLst xmlns:a="http://schemas.openxmlformats.org/drawingml/2006/main" xmlns:r="http://schemas.openxmlformats.org/officeDocument/2006/relationships" xmlns:p="http://schemas.openxmlformats.org/presentationml/2006/main">
  <p:tag name="SHAPE" val="RECTANGLE"/>
</p:tagLst>
</file>

<file path=ppt/tags/tag452.xml><?xml version="1.0" encoding="utf-8"?>
<p:tagLst xmlns:a="http://schemas.openxmlformats.org/drawingml/2006/main" xmlns:r="http://schemas.openxmlformats.org/officeDocument/2006/relationships" xmlns:p="http://schemas.openxmlformats.org/presentationml/2006/main">
  <p:tag name="SHAPE" val="RECTANGLE"/>
</p:tagLst>
</file>

<file path=ppt/tags/tag453.xml><?xml version="1.0" encoding="utf-8"?>
<p:tagLst xmlns:a="http://schemas.openxmlformats.org/drawingml/2006/main" xmlns:r="http://schemas.openxmlformats.org/officeDocument/2006/relationships" xmlns:p="http://schemas.openxmlformats.org/presentationml/2006/main">
  <p:tag name="SHAPE" val="RECTANGLE"/>
</p:tagLst>
</file>

<file path=ppt/tags/tag454.xml><?xml version="1.0" encoding="utf-8"?>
<p:tagLst xmlns:a="http://schemas.openxmlformats.org/drawingml/2006/main" xmlns:r="http://schemas.openxmlformats.org/officeDocument/2006/relationships" xmlns:p="http://schemas.openxmlformats.org/presentationml/2006/main">
  <p:tag name="SHAPE" val="RECTANGLE"/>
</p:tagLst>
</file>

<file path=ppt/tags/tag455.xml><?xml version="1.0" encoding="utf-8"?>
<p:tagLst xmlns:a="http://schemas.openxmlformats.org/drawingml/2006/main" xmlns:r="http://schemas.openxmlformats.org/officeDocument/2006/relationships" xmlns:p="http://schemas.openxmlformats.org/presentationml/2006/main">
  <p:tag name="SHAPE" val="RECTANGLE"/>
</p:tagLst>
</file>

<file path=ppt/tags/tag456.xml><?xml version="1.0" encoding="utf-8"?>
<p:tagLst xmlns:a="http://schemas.openxmlformats.org/drawingml/2006/main" xmlns:r="http://schemas.openxmlformats.org/officeDocument/2006/relationships" xmlns:p="http://schemas.openxmlformats.org/presentationml/2006/main">
  <p:tag name="SHAPE" val="RECTANGLE"/>
</p:tagLst>
</file>

<file path=ppt/tags/tag457.xml><?xml version="1.0" encoding="utf-8"?>
<p:tagLst xmlns:a="http://schemas.openxmlformats.org/drawingml/2006/main" xmlns:r="http://schemas.openxmlformats.org/officeDocument/2006/relationships" xmlns:p="http://schemas.openxmlformats.org/presentationml/2006/main">
  <p:tag name="SHAPE" val="RECTANGLE"/>
</p:tagLst>
</file>

<file path=ppt/tags/tag458.xml><?xml version="1.0" encoding="utf-8"?>
<p:tagLst xmlns:a="http://schemas.openxmlformats.org/drawingml/2006/main" xmlns:r="http://schemas.openxmlformats.org/officeDocument/2006/relationships" xmlns:p="http://schemas.openxmlformats.org/presentationml/2006/main">
  <p:tag name="SHAPE" val="RECTANGLE"/>
</p:tagLst>
</file>

<file path=ppt/tags/tag459.xml><?xml version="1.0" encoding="utf-8"?>
<p:tagLst xmlns:a="http://schemas.openxmlformats.org/drawingml/2006/main" xmlns:r="http://schemas.openxmlformats.org/officeDocument/2006/relationships" xmlns:p="http://schemas.openxmlformats.org/presentationml/2006/main">
  <p:tag name="SHAPE" val="RECTANGLE"/>
</p:tagLst>
</file>

<file path=ppt/tags/tag46.xml><?xml version="1.0" encoding="utf-8"?>
<p:tagLst xmlns:a="http://schemas.openxmlformats.org/drawingml/2006/main" xmlns:r="http://schemas.openxmlformats.org/officeDocument/2006/relationships" xmlns:p="http://schemas.openxmlformats.org/presentationml/2006/main">
  <p:tag name="SHAPE" val="RECTANGLE"/>
</p:tagLst>
</file>

<file path=ppt/tags/tag460.xml><?xml version="1.0" encoding="utf-8"?>
<p:tagLst xmlns:a="http://schemas.openxmlformats.org/drawingml/2006/main" xmlns:r="http://schemas.openxmlformats.org/officeDocument/2006/relationships" xmlns:p="http://schemas.openxmlformats.org/presentationml/2006/main">
  <p:tag name="SHAPE" val="RECTANGLE"/>
</p:tagLst>
</file>

<file path=ppt/tags/tag461.xml><?xml version="1.0" encoding="utf-8"?>
<p:tagLst xmlns:a="http://schemas.openxmlformats.org/drawingml/2006/main" xmlns:r="http://schemas.openxmlformats.org/officeDocument/2006/relationships" xmlns:p="http://schemas.openxmlformats.org/presentationml/2006/main">
  <p:tag name="SHAPE" val="RECTANGLE"/>
</p:tagLst>
</file>

<file path=ppt/tags/tag462.xml><?xml version="1.0" encoding="utf-8"?>
<p:tagLst xmlns:a="http://schemas.openxmlformats.org/drawingml/2006/main" xmlns:r="http://schemas.openxmlformats.org/officeDocument/2006/relationships" xmlns:p="http://schemas.openxmlformats.org/presentationml/2006/main">
  <p:tag name="SHAPE" val="RECTANGLE"/>
</p:tagLst>
</file>

<file path=ppt/tags/tag463.xml><?xml version="1.0" encoding="utf-8"?>
<p:tagLst xmlns:a="http://schemas.openxmlformats.org/drawingml/2006/main" xmlns:r="http://schemas.openxmlformats.org/officeDocument/2006/relationships" xmlns:p="http://schemas.openxmlformats.org/presentationml/2006/main">
  <p:tag name="SHAPE" val="RECTANGLE"/>
</p:tagLst>
</file>

<file path=ppt/tags/tag464.xml><?xml version="1.0" encoding="utf-8"?>
<p:tagLst xmlns:a="http://schemas.openxmlformats.org/drawingml/2006/main" xmlns:r="http://schemas.openxmlformats.org/officeDocument/2006/relationships" xmlns:p="http://schemas.openxmlformats.org/presentationml/2006/main">
  <p:tag name="SHAPE" val="RECTANGLE"/>
</p:tagLst>
</file>

<file path=ppt/tags/tag465.xml><?xml version="1.0" encoding="utf-8"?>
<p:tagLst xmlns:a="http://schemas.openxmlformats.org/drawingml/2006/main" xmlns:r="http://schemas.openxmlformats.org/officeDocument/2006/relationships" xmlns:p="http://schemas.openxmlformats.org/presentationml/2006/main">
  <p:tag name="SHAPE" val="RECTANGLE"/>
</p:tagLst>
</file>

<file path=ppt/tags/tag466.xml><?xml version="1.0" encoding="utf-8"?>
<p:tagLst xmlns:a="http://schemas.openxmlformats.org/drawingml/2006/main" xmlns:r="http://schemas.openxmlformats.org/officeDocument/2006/relationships" xmlns:p="http://schemas.openxmlformats.org/presentationml/2006/main">
  <p:tag name="SHAPE" val="RECTANGLE"/>
</p:tagLst>
</file>

<file path=ppt/tags/tag467.xml><?xml version="1.0" encoding="utf-8"?>
<p:tagLst xmlns:a="http://schemas.openxmlformats.org/drawingml/2006/main" xmlns:r="http://schemas.openxmlformats.org/officeDocument/2006/relationships" xmlns:p="http://schemas.openxmlformats.org/presentationml/2006/main">
  <p:tag name="SHAPE" val="RECTANGLE"/>
</p:tagLst>
</file>

<file path=ppt/tags/tag468.xml><?xml version="1.0" encoding="utf-8"?>
<p:tagLst xmlns:a="http://schemas.openxmlformats.org/drawingml/2006/main" xmlns:r="http://schemas.openxmlformats.org/officeDocument/2006/relationships" xmlns:p="http://schemas.openxmlformats.org/presentationml/2006/main">
  <p:tag name="SHAPE" val="RECTANGLE"/>
</p:tagLst>
</file>

<file path=ppt/tags/tag469.xml><?xml version="1.0" encoding="utf-8"?>
<p:tagLst xmlns:a="http://schemas.openxmlformats.org/drawingml/2006/main" xmlns:r="http://schemas.openxmlformats.org/officeDocument/2006/relationships" xmlns:p="http://schemas.openxmlformats.org/presentationml/2006/main">
  <p:tag name="SHAPE" val="RECTANGLE"/>
</p:tagLst>
</file>

<file path=ppt/tags/tag47.xml><?xml version="1.0" encoding="utf-8"?>
<p:tagLst xmlns:a="http://schemas.openxmlformats.org/drawingml/2006/main" xmlns:r="http://schemas.openxmlformats.org/officeDocument/2006/relationships" xmlns:p="http://schemas.openxmlformats.org/presentationml/2006/main">
  <p:tag name="SHAPE" val="RECTANGLE"/>
</p:tagLst>
</file>

<file path=ppt/tags/tag470.xml><?xml version="1.0" encoding="utf-8"?>
<p:tagLst xmlns:a="http://schemas.openxmlformats.org/drawingml/2006/main" xmlns:r="http://schemas.openxmlformats.org/officeDocument/2006/relationships" xmlns:p="http://schemas.openxmlformats.org/presentationml/2006/main">
  <p:tag name="SHAPE" val="RECTANGLE"/>
</p:tagLst>
</file>

<file path=ppt/tags/tag471.xml><?xml version="1.0" encoding="utf-8"?>
<p:tagLst xmlns:a="http://schemas.openxmlformats.org/drawingml/2006/main" xmlns:r="http://schemas.openxmlformats.org/officeDocument/2006/relationships" xmlns:p="http://schemas.openxmlformats.org/presentationml/2006/main">
  <p:tag name="SHAPE" val="RECTANGLE"/>
</p:tagLst>
</file>

<file path=ppt/tags/tag472.xml><?xml version="1.0" encoding="utf-8"?>
<p:tagLst xmlns:a="http://schemas.openxmlformats.org/drawingml/2006/main" xmlns:r="http://schemas.openxmlformats.org/officeDocument/2006/relationships" xmlns:p="http://schemas.openxmlformats.org/presentationml/2006/main">
  <p:tag name="SHAPE" val="RECTANGLE"/>
</p:tagLst>
</file>

<file path=ppt/tags/tag473.xml><?xml version="1.0" encoding="utf-8"?>
<p:tagLst xmlns:a="http://schemas.openxmlformats.org/drawingml/2006/main" xmlns:r="http://schemas.openxmlformats.org/officeDocument/2006/relationships" xmlns:p="http://schemas.openxmlformats.org/presentationml/2006/main">
  <p:tag name="SHAPE" val="RECTANGLE"/>
</p:tagLst>
</file>

<file path=ppt/tags/tag474.xml><?xml version="1.0" encoding="utf-8"?>
<p:tagLst xmlns:a="http://schemas.openxmlformats.org/drawingml/2006/main" xmlns:r="http://schemas.openxmlformats.org/officeDocument/2006/relationships" xmlns:p="http://schemas.openxmlformats.org/presentationml/2006/main">
  <p:tag name="SHAPE" val="RECTANGLE"/>
</p:tagLst>
</file>

<file path=ppt/tags/tag475.xml><?xml version="1.0" encoding="utf-8"?>
<p:tagLst xmlns:a="http://schemas.openxmlformats.org/drawingml/2006/main" xmlns:r="http://schemas.openxmlformats.org/officeDocument/2006/relationships" xmlns:p="http://schemas.openxmlformats.org/presentationml/2006/main">
  <p:tag name="SHAPE" val="RECTANGLE"/>
</p:tagLst>
</file>

<file path=ppt/tags/tag476.xml><?xml version="1.0" encoding="utf-8"?>
<p:tagLst xmlns:a="http://schemas.openxmlformats.org/drawingml/2006/main" xmlns:r="http://schemas.openxmlformats.org/officeDocument/2006/relationships" xmlns:p="http://schemas.openxmlformats.org/presentationml/2006/main">
  <p:tag name="SHAPE" val="RECTANGLE"/>
</p:tagLst>
</file>

<file path=ppt/tags/tag477.xml><?xml version="1.0" encoding="utf-8"?>
<p:tagLst xmlns:a="http://schemas.openxmlformats.org/drawingml/2006/main" xmlns:r="http://schemas.openxmlformats.org/officeDocument/2006/relationships" xmlns:p="http://schemas.openxmlformats.org/presentationml/2006/main">
  <p:tag name="SHAPE" val="RECTANGLE"/>
</p:tagLst>
</file>

<file path=ppt/tags/tag478.xml><?xml version="1.0" encoding="utf-8"?>
<p:tagLst xmlns:a="http://schemas.openxmlformats.org/drawingml/2006/main" xmlns:r="http://schemas.openxmlformats.org/officeDocument/2006/relationships" xmlns:p="http://schemas.openxmlformats.org/presentationml/2006/main">
  <p:tag name="SHAPE" val="RECTANGLE"/>
</p:tagLst>
</file>

<file path=ppt/tags/tag479.xml><?xml version="1.0" encoding="utf-8"?>
<p:tagLst xmlns:a="http://schemas.openxmlformats.org/drawingml/2006/main" xmlns:r="http://schemas.openxmlformats.org/officeDocument/2006/relationships" xmlns:p="http://schemas.openxmlformats.org/presentationml/2006/main">
  <p:tag name="SHAPE" val="RECTANGLE"/>
</p:tagLst>
</file>

<file path=ppt/tags/tag48.xml><?xml version="1.0" encoding="utf-8"?>
<p:tagLst xmlns:a="http://schemas.openxmlformats.org/drawingml/2006/main" xmlns:r="http://schemas.openxmlformats.org/officeDocument/2006/relationships" xmlns:p="http://schemas.openxmlformats.org/presentationml/2006/main">
  <p:tag name="SHAPE" val="RECTANGLE"/>
</p:tagLst>
</file>

<file path=ppt/tags/tag480.xml><?xml version="1.0" encoding="utf-8"?>
<p:tagLst xmlns:a="http://schemas.openxmlformats.org/drawingml/2006/main" xmlns:r="http://schemas.openxmlformats.org/officeDocument/2006/relationships" xmlns:p="http://schemas.openxmlformats.org/presentationml/2006/main">
  <p:tag name="SHAPE" val="RECTANGLE"/>
</p:tagLst>
</file>

<file path=ppt/tags/tag481.xml><?xml version="1.0" encoding="utf-8"?>
<p:tagLst xmlns:a="http://schemas.openxmlformats.org/drawingml/2006/main" xmlns:r="http://schemas.openxmlformats.org/officeDocument/2006/relationships" xmlns:p="http://schemas.openxmlformats.org/presentationml/2006/main">
  <p:tag name="SHAPE" val="RECTANGLE"/>
</p:tagLst>
</file>

<file path=ppt/tags/tag482.xml><?xml version="1.0" encoding="utf-8"?>
<p:tagLst xmlns:a="http://schemas.openxmlformats.org/drawingml/2006/main" xmlns:r="http://schemas.openxmlformats.org/officeDocument/2006/relationships" xmlns:p="http://schemas.openxmlformats.org/presentationml/2006/main">
  <p:tag name="SHAPE" val="RECTANGLE"/>
</p:tagLst>
</file>

<file path=ppt/tags/tag483.xml><?xml version="1.0" encoding="utf-8"?>
<p:tagLst xmlns:a="http://schemas.openxmlformats.org/drawingml/2006/main" xmlns:r="http://schemas.openxmlformats.org/officeDocument/2006/relationships" xmlns:p="http://schemas.openxmlformats.org/presentationml/2006/main">
  <p:tag name="SHAPE" val="RECTANGLE"/>
</p:tagLst>
</file>

<file path=ppt/tags/tag484.xml><?xml version="1.0" encoding="utf-8"?>
<p:tagLst xmlns:a="http://schemas.openxmlformats.org/drawingml/2006/main" xmlns:r="http://schemas.openxmlformats.org/officeDocument/2006/relationships" xmlns:p="http://schemas.openxmlformats.org/presentationml/2006/main">
  <p:tag name="SHAPE" val="RECTANGLE"/>
</p:tagLst>
</file>

<file path=ppt/tags/tag485.xml><?xml version="1.0" encoding="utf-8"?>
<p:tagLst xmlns:a="http://schemas.openxmlformats.org/drawingml/2006/main" xmlns:r="http://schemas.openxmlformats.org/officeDocument/2006/relationships" xmlns:p="http://schemas.openxmlformats.org/presentationml/2006/main">
  <p:tag name="SHAPE" val="RECTANGLE"/>
</p:tagLst>
</file>

<file path=ppt/tags/tag486.xml><?xml version="1.0" encoding="utf-8"?>
<p:tagLst xmlns:a="http://schemas.openxmlformats.org/drawingml/2006/main" xmlns:r="http://schemas.openxmlformats.org/officeDocument/2006/relationships" xmlns:p="http://schemas.openxmlformats.org/presentationml/2006/main">
  <p:tag name="SHAPE" val="RECTANGLE"/>
</p:tagLst>
</file>

<file path=ppt/tags/tag487.xml><?xml version="1.0" encoding="utf-8"?>
<p:tagLst xmlns:a="http://schemas.openxmlformats.org/drawingml/2006/main" xmlns:r="http://schemas.openxmlformats.org/officeDocument/2006/relationships" xmlns:p="http://schemas.openxmlformats.org/presentationml/2006/main">
  <p:tag name="SHAPE" val="RECTANGLE"/>
</p:tagLst>
</file>

<file path=ppt/tags/tag488.xml><?xml version="1.0" encoding="utf-8"?>
<p:tagLst xmlns:a="http://schemas.openxmlformats.org/drawingml/2006/main" xmlns:r="http://schemas.openxmlformats.org/officeDocument/2006/relationships" xmlns:p="http://schemas.openxmlformats.org/presentationml/2006/main">
  <p:tag name="SHAPE" val="RECTANGLE"/>
</p:tagLst>
</file>

<file path=ppt/tags/tag489.xml><?xml version="1.0" encoding="utf-8"?>
<p:tagLst xmlns:a="http://schemas.openxmlformats.org/drawingml/2006/main" xmlns:r="http://schemas.openxmlformats.org/officeDocument/2006/relationships" xmlns:p="http://schemas.openxmlformats.org/presentationml/2006/main">
  <p:tag name="SHAPE" val="RECTANGLE"/>
</p:tagLst>
</file>

<file path=ppt/tags/tag49.xml><?xml version="1.0" encoding="utf-8"?>
<p:tagLst xmlns:a="http://schemas.openxmlformats.org/drawingml/2006/main" xmlns:r="http://schemas.openxmlformats.org/officeDocument/2006/relationships" xmlns:p="http://schemas.openxmlformats.org/presentationml/2006/main">
  <p:tag name="SHAPE" val="RECTANGLE"/>
</p:tagLst>
</file>

<file path=ppt/tags/tag490.xml><?xml version="1.0" encoding="utf-8"?>
<p:tagLst xmlns:a="http://schemas.openxmlformats.org/drawingml/2006/main" xmlns:r="http://schemas.openxmlformats.org/officeDocument/2006/relationships" xmlns:p="http://schemas.openxmlformats.org/presentationml/2006/main">
  <p:tag name="SHAPE" val="RECTANGLE"/>
</p:tagLst>
</file>

<file path=ppt/tags/tag491.xml><?xml version="1.0" encoding="utf-8"?>
<p:tagLst xmlns:a="http://schemas.openxmlformats.org/drawingml/2006/main" xmlns:r="http://schemas.openxmlformats.org/officeDocument/2006/relationships" xmlns:p="http://schemas.openxmlformats.org/presentationml/2006/main">
  <p:tag name="SHAPE" val="RECTANGLE"/>
</p:tagLst>
</file>

<file path=ppt/tags/tag492.xml><?xml version="1.0" encoding="utf-8"?>
<p:tagLst xmlns:a="http://schemas.openxmlformats.org/drawingml/2006/main" xmlns:r="http://schemas.openxmlformats.org/officeDocument/2006/relationships" xmlns:p="http://schemas.openxmlformats.org/presentationml/2006/main">
  <p:tag name="SHAPE" val="RECTANGLE"/>
</p:tagLst>
</file>

<file path=ppt/tags/tag493.xml><?xml version="1.0" encoding="utf-8"?>
<p:tagLst xmlns:a="http://schemas.openxmlformats.org/drawingml/2006/main" xmlns:r="http://schemas.openxmlformats.org/officeDocument/2006/relationships" xmlns:p="http://schemas.openxmlformats.org/presentationml/2006/main">
  <p:tag name="SHAPE" val="RECTANGLE"/>
</p:tagLst>
</file>

<file path=ppt/tags/tag494.xml><?xml version="1.0" encoding="utf-8"?>
<p:tagLst xmlns:a="http://schemas.openxmlformats.org/drawingml/2006/main" xmlns:r="http://schemas.openxmlformats.org/officeDocument/2006/relationships" xmlns:p="http://schemas.openxmlformats.org/presentationml/2006/main">
  <p:tag name="SHAPE" val="RECTANGLE"/>
</p:tagLst>
</file>

<file path=ppt/tags/tag495.xml><?xml version="1.0" encoding="utf-8"?>
<p:tagLst xmlns:a="http://schemas.openxmlformats.org/drawingml/2006/main" xmlns:r="http://schemas.openxmlformats.org/officeDocument/2006/relationships" xmlns:p="http://schemas.openxmlformats.org/presentationml/2006/main">
  <p:tag name="SHAPE" val="RECTANGLE"/>
</p:tagLst>
</file>

<file path=ppt/tags/tag496.xml><?xml version="1.0" encoding="utf-8"?>
<p:tagLst xmlns:a="http://schemas.openxmlformats.org/drawingml/2006/main" xmlns:r="http://schemas.openxmlformats.org/officeDocument/2006/relationships" xmlns:p="http://schemas.openxmlformats.org/presentationml/2006/main">
  <p:tag name="SHAPE" val="RECTANGLE"/>
</p:tagLst>
</file>

<file path=ppt/tags/tag497.xml><?xml version="1.0" encoding="utf-8"?>
<p:tagLst xmlns:a="http://schemas.openxmlformats.org/drawingml/2006/main" xmlns:r="http://schemas.openxmlformats.org/officeDocument/2006/relationships" xmlns:p="http://schemas.openxmlformats.org/presentationml/2006/main">
  <p:tag name="SHAPE" val="RECTANGLE"/>
</p:tagLst>
</file>

<file path=ppt/tags/tag498.xml><?xml version="1.0" encoding="utf-8"?>
<p:tagLst xmlns:a="http://schemas.openxmlformats.org/drawingml/2006/main" xmlns:r="http://schemas.openxmlformats.org/officeDocument/2006/relationships" xmlns:p="http://schemas.openxmlformats.org/presentationml/2006/main">
  <p:tag name="SHAPE" val="RECTANGLE"/>
</p:tagLst>
</file>

<file path=ppt/tags/tag499.xml><?xml version="1.0" encoding="utf-8"?>
<p:tagLst xmlns:a="http://schemas.openxmlformats.org/drawingml/2006/main" xmlns:r="http://schemas.openxmlformats.org/officeDocument/2006/relationships" xmlns:p="http://schemas.openxmlformats.org/presentationml/2006/main">
  <p:tag name="SHAPE" val="RECTANGLE"/>
</p:tagLst>
</file>

<file path=ppt/tags/tag5.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50.xml><?xml version="1.0" encoding="utf-8"?>
<p:tagLst xmlns:a="http://schemas.openxmlformats.org/drawingml/2006/main" xmlns:r="http://schemas.openxmlformats.org/officeDocument/2006/relationships" xmlns:p="http://schemas.openxmlformats.org/presentationml/2006/main">
  <p:tag name="SHAPE" val="RECTANGLE"/>
</p:tagLst>
</file>

<file path=ppt/tags/tag500.xml><?xml version="1.0" encoding="utf-8"?>
<p:tagLst xmlns:a="http://schemas.openxmlformats.org/drawingml/2006/main" xmlns:r="http://schemas.openxmlformats.org/officeDocument/2006/relationships" xmlns:p="http://schemas.openxmlformats.org/presentationml/2006/main">
  <p:tag name="SHAPE" val="RECTANGLE"/>
</p:tagLst>
</file>

<file path=ppt/tags/tag501.xml><?xml version="1.0" encoding="utf-8"?>
<p:tagLst xmlns:a="http://schemas.openxmlformats.org/drawingml/2006/main" xmlns:r="http://schemas.openxmlformats.org/officeDocument/2006/relationships" xmlns:p="http://schemas.openxmlformats.org/presentationml/2006/main">
  <p:tag name="AMA" val="3.0"/>
</p:tagLst>
</file>

<file path=ppt/tags/tag50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0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xml><?xml version="1.0" encoding="utf-8"?>
<p:tagLst xmlns:a="http://schemas.openxmlformats.org/drawingml/2006/main" xmlns:r="http://schemas.openxmlformats.org/officeDocument/2006/relationships" xmlns:p="http://schemas.openxmlformats.org/presentationml/2006/main">
  <p:tag name="SHAPE" val="RECTANGLE"/>
</p:tagLst>
</file>

<file path=ppt/tags/tag51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1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xml><?xml version="1.0" encoding="utf-8"?>
<p:tagLst xmlns:a="http://schemas.openxmlformats.org/drawingml/2006/main" xmlns:r="http://schemas.openxmlformats.org/officeDocument/2006/relationships" xmlns:p="http://schemas.openxmlformats.org/presentationml/2006/main">
  <p:tag name="SHAPE" val="RECTANGLE"/>
</p:tagLst>
</file>

<file path=ppt/tags/tag52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2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3.xml><?xml version="1.0" encoding="utf-8"?>
<p:tagLst xmlns:a="http://schemas.openxmlformats.org/drawingml/2006/main" xmlns:r="http://schemas.openxmlformats.org/officeDocument/2006/relationships" xmlns:p="http://schemas.openxmlformats.org/presentationml/2006/main">
  <p:tag name="SHAPE" val="RECTANGLE"/>
</p:tagLst>
</file>

<file path=ppt/tags/tag53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3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3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3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3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3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3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3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3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3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xml><?xml version="1.0" encoding="utf-8"?>
<p:tagLst xmlns:a="http://schemas.openxmlformats.org/drawingml/2006/main" xmlns:r="http://schemas.openxmlformats.org/officeDocument/2006/relationships" xmlns:p="http://schemas.openxmlformats.org/presentationml/2006/main">
  <p:tag name="SHAPE" val="RECTANGLE"/>
</p:tagLst>
</file>

<file path=ppt/tags/tag54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4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xml><?xml version="1.0" encoding="utf-8"?>
<p:tagLst xmlns:a="http://schemas.openxmlformats.org/drawingml/2006/main" xmlns:r="http://schemas.openxmlformats.org/officeDocument/2006/relationships" xmlns:p="http://schemas.openxmlformats.org/presentationml/2006/main">
  <p:tag name="SHAPE" val="RECTANGLE"/>
</p:tagLst>
</file>

<file path=ppt/tags/tag55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5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xml><?xml version="1.0" encoding="utf-8"?>
<p:tagLst xmlns:a="http://schemas.openxmlformats.org/drawingml/2006/main" xmlns:r="http://schemas.openxmlformats.org/officeDocument/2006/relationships" xmlns:p="http://schemas.openxmlformats.org/presentationml/2006/main">
  <p:tag name="SHAPE" val="RECTANGLE"/>
</p:tagLst>
</file>

<file path=ppt/tags/tag56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6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6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6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6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xml><?xml version="1.0" encoding="utf-8"?>
<p:tagLst xmlns:a="http://schemas.openxmlformats.org/drawingml/2006/main" xmlns:r="http://schemas.openxmlformats.org/officeDocument/2006/relationships" xmlns:p="http://schemas.openxmlformats.org/presentationml/2006/main">
  <p:tag name="SHAPE" val="RECTANGLE"/>
</p:tagLst>
</file>

<file path=ppt/tags/tag57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7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xml><?xml version="1.0" encoding="utf-8"?>
<p:tagLst xmlns:a="http://schemas.openxmlformats.org/drawingml/2006/main" xmlns:r="http://schemas.openxmlformats.org/officeDocument/2006/relationships" xmlns:p="http://schemas.openxmlformats.org/presentationml/2006/main">
  <p:tag name="SHAPE" val="RECTANGLE"/>
</p:tagLst>
</file>

<file path=ppt/tags/tag58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8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xml><?xml version="1.0" encoding="utf-8"?>
<p:tagLst xmlns:a="http://schemas.openxmlformats.org/drawingml/2006/main" xmlns:r="http://schemas.openxmlformats.org/officeDocument/2006/relationships" xmlns:p="http://schemas.openxmlformats.org/presentationml/2006/main">
  <p:tag name="SHAPE" val="RECTANGLE"/>
</p:tagLst>
</file>

<file path=ppt/tags/tag59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59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59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xml><?xml version="1.0" encoding="utf-8"?>
<p:tagLst xmlns:a="http://schemas.openxmlformats.org/drawingml/2006/main" xmlns:r="http://schemas.openxmlformats.org/officeDocument/2006/relationships" xmlns:p="http://schemas.openxmlformats.org/presentationml/2006/main">
  <p:tag name="LMOST" val="876.6132"/>
  <p:tag name="RMOST" val="939.4286"/>
  <p:tag name="TMOST" val="78.85709"/>
  <p:tag name="BMOST" val="105.5149"/>
</p:tagLst>
</file>

<file path=ppt/tags/tag60.xml><?xml version="1.0" encoding="utf-8"?>
<p:tagLst xmlns:a="http://schemas.openxmlformats.org/drawingml/2006/main" xmlns:r="http://schemas.openxmlformats.org/officeDocument/2006/relationships" xmlns:p="http://schemas.openxmlformats.org/presentationml/2006/main">
  <p:tag name="SHAPE" val="RECTANGLE"/>
</p:tagLst>
</file>

<file path=ppt/tags/tag60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0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xml><?xml version="1.0" encoding="utf-8"?>
<p:tagLst xmlns:a="http://schemas.openxmlformats.org/drawingml/2006/main" xmlns:r="http://schemas.openxmlformats.org/officeDocument/2006/relationships" xmlns:p="http://schemas.openxmlformats.org/presentationml/2006/main">
  <p:tag name="SHAPE" val="RECTANGLE"/>
</p:tagLst>
</file>

<file path=ppt/tags/tag61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1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xml><?xml version="1.0" encoding="utf-8"?>
<p:tagLst xmlns:a="http://schemas.openxmlformats.org/drawingml/2006/main" xmlns:r="http://schemas.openxmlformats.org/officeDocument/2006/relationships" xmlns:p="http://schemas.openxmlformats.org/presentationml/2006/main">
  <p:tag name="SHAPE" val="RECTANGLE"/>
</p:tagLst>
</file>

<file path=ppt/tags/tag62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2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3.xml><?xml version="1.0" encoding="utf-8"?>
<p:tagLst xmlns:a="http://schemas.openxmlformats.org/drawingml/2006/main" xmlns:r="http://schemas.openxmlformats.org/officeDocument/2006/relationships" xmlns:p="http://schemas.openxmlformats.org/presentationml/2006/main">
  <p:tag name="SHAPE" val="RECTANGLE"/>
</p:tagLst>
</file>

<file path=ppt/tags/tag63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3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xml><?xml version="1.0" encoding="utf-8"?>
<p:tagLst xmlns:a="http://schemas.openxmlformats.org/drawingml/2006/main" xmlns:r="http://schemas.openxmlformats.org/officeDocument/2006/relationships" xmlns:p="http://schemas.openxmlformats.org/presentationml/2006/main">
  <p:tag name="SHAPE" val="RECTANGLE"/>
</p:tagLst>
</file>

<file path=ppt/tags/tag64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4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xml><?xml version="1.0" encoding="utf-8"?>
<p:tagLst xmlns:a="http://schemas.openxmlformats.org/drawingml/2006/main" xmlns:r="http://schemas.openxmlformats.org/officeDocument/2006/relationships" xmlns:p="http://schemas.openxmlformats.org/presentationml/2006/main">
  <p:tag name="SHAPE" val="RECTANGLE"/>
</p:tagLst>
</file>

<file path=ppt/tags/tag65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5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6.xml><?xml version="1.0" encoding="utf-8"?>
<p:tagLst xmlns:a="http://schemas.openxmlformats.org/drawingml/2006/main" xmlns:r="http://schemas.openxmlformats.org/officeDocument/2006/relationships" xmlns:p="http://schemas.openxmlformats.org/presentationml/2006/main">
  <p:tag name="SHAPE" val="RECTANGLE"/>
</p:tagLst>
</file>

<file path=ppt/tags/tag66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6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6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6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xml><?xml version="1.0" encoding="utf-8"?>
<p:tagLst xmlns:a="http://schemas.openxmlformats.org/drawingml/2006/main" xmlns:r="http://schemas.openxmlformats.org/officeDocument/2006/relationships" xmlns:p="http://schemas.openxmlformats.org/presentationml/2006/main">
  <p:tag name="SHAPE" val="RECTANGLE"/>
</p:tagLst>
</file>

<file path=ppt/tags/tag67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7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xml><?xml version="1.0" encoding="utf-8"?>
<p:tagLst xmlns:a="http://schemas.openxmlformats.org/drawingml/2006/main" xmlns:r="http://schemas.openxmlformats.org/officeDocument/2006/relationships" xmlns:p="http://schemas.openxmlformats.org/presentationml/2006/main">
  <p:tag name="SHAPE" val="RECTANGLE"/>
</p:tagLst>
</file>

<file path=ppt/tags/tag68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8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9.xml><?xml version="1.0" encoding="utf-8"?>
<p:tagLst xmlns:a="http://schemas.openxmlformats.org/drawingml/2006/main" xmlns:r="http://schemas.openxmlformats.org/officeDocument/2006/relationships" xmlns:p="http://schemas.openxmlformats.org/presentationml/2006/main">
  <p:tag name="SHAPE" val="RECTANGLE"/>
</p:tagLst>
</file>

<file path=ppt/tags/tag69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9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9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9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69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9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9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9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9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69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70.xml><?xml version="1.0" encoding="utf-8"?>
<p:tagLst xmlns:a="http://schemas.openxmlformats.org/drawingml/2006/main" xmlns:r="http://schemas.openxmlformats.org/officeDocument/2006/relationships" xmlns:p="http://schemas.openxmlformats.org/presentationml/2006/main">
  <p:tag name="SHAPE" val="RECTANGLE"/>
</p:tagLst>
</file>

<file path=ppt/tags/tag70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0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xml><?xml version="1.0" encoding="utf-8"?>
<p:tagLst xmlns:a="http://schemas.openxmlformats.org/drawingml/2006/main" xmlns:r="http://schemas.openxmlformats.org/officeDocument/2006/relationships" xmlns:p="http://schemas.openxmlformats.org/presentationml/2006/main">
  <p:tag name="SHAPE" val="RECTANGLE"/>
</p:tagLst>
</file>

<file path=ppt/tags/tag71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6.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7.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8.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19.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xml><?xml version="1.0" encoding="utf-8"?>
<p:tagLst xmlns:a="http://schemas.openxmlformats.org/drawingml/2006/main" xmlns:r="http://schemas.openxmlformats.org/officeDocument/2006/relationships" xmlns:p="http://schemas.openxmlformats.org/presentationml/2006/main">
  <p:tag name="SHAPE" val="RECTANGLE"/>
</p:tagLst>
</file>

<file path=ppt/tags/tag720.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1.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2.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3.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4.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5.xml><?xml version="1.0" encoding="utf-8"?>
<p:tagLst xmlns:a="http://schemas.openxmlformats.org/drawingml/2006/main" xmlns:r="http://schemas.openxmlformats.org/officeDocument/2006/relationships" xmlns:p="http://schemas.openxmlformats.org/presentationml/2006/main">
  <p:tag name="SELECTED" val="N"/>
  <p:tag name="SHAPE" val="CIRCLE"/>
  <p:tag name="CIE76" val="0.00"/>
</p:tagLst>
</file>

<file path=ppt/tags/tag72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2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2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2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xml><?xml version="1.0" encoding="utf-8"?>
<p:tagLst xmlns:a="http://schemas.openxmlformats.org/drawingml/2006/main" xmlns:r="http://schemas.openxmlformats.org/officeDocument/2006/relationships" xmlns:p="http://schemas.openxmlformats.org/presentationml/2006/main">
  <p:tag name="SHAPE" val="RECTANGLE"/>
</p:tagLst>
</file>

<file path=ppt/tags/tag73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3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xml><?xml version="1.0" encoding="utf-8"?>
<p:tagLst xmlns:a="http://schemas.openxmlformats.org/drawingml/2006/main" xmlns:r="http://schemas.openxmlformats.org/officeDocument/2006/relationships" xmlns:p="http://schemas.openxmlformats.org/presentationml/2006/main">
  <p:tag name="SHAPE" val="RECTANGLE"/>
</p:tagLst>
</file>

<file path=ppt/tags/tag74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8.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49.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xml><?xml version="1.0" encoding="utf-8"?>
<p:tagLst xmlns:a="http://schemas.openxmlformats.org/drawingml/2006/main" xmlns:r="http://schemas.openxmlformats.org/officeDocument/2006/relationships" xmlns:p="http://schemas.openxmlformats.org/presentationml/2006/main">
  <p:tag name="SHAPE" val="RECTANGLE"/>
</p:tagLst>
</file>

<file path=ppt/tags/tag750.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1.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2.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3.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4.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5.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6.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7.xml><?xml version="1.0" encoding="utf-8"?>
<p:tagLst xmlns:a="http://schemas.openxmlformats.org/drawingml/2006/main" xmlns:r="http://schemas.openxmlformats.org/officeDocument/2006/relationships" xmlns:p="http://schemas.openxmlformats.org/presentationml/2006/main">
  <p:tag name="SELECTED" val="N"/>
  <p:tag name="SHAPE" val="QUADRANGLE"/>
  <p:tag name="CIE76" val="81.06"/>
</p:tagLst>
</file>

<file path=ppt/tags/tag758.xml><?xml version="1.0" encoding="utf-8"?>
<p:tagLst xmlns:a="http://schemas.openxmlformats.org/drawingml/2006/main" xmlns:r="http://schemas.openxmlformats.org/officeDocument/2006/relationships" xmlns:p="http://schemas.openxmlformats.org/presentationml/2006/main">
  <p:tag name="AMA" val="3.0"/>
</p:tagLst>
</file>

<file path=ppt/tags/tag759.xml><?xml version="1.0" encoding="utf-8"?>
<p:tagLst xmlns:a="http://schemas.openxmlformats.org/drawingml/2006/main" xmlns:r="http://schemas.openxmlformats.org/officeDocument/2006/relationships" xmlns:p="http://schemas.openxmlformats.org/presentationml/2006/main">
  <p:tag name="AMA" val="3.0"/>
</p:tagLst>
</file>

<file path=ppt/tags/tag76.xml><?xml version="1.0" encoding="utf-8"?>
<p:tagLst xmlns:a="http://schemas.openxmlformats.org/drawingml/2006/main" xmlns:r="http://schemas.openxmlformats.org/officeDocument/2006/relationships" xmlns:p="http://schemas.openxmlformats.org/presentationml/2006/main">
  <p:tag name="SHAPE" val="RECTANGLE"/>
</p:tagLst>
</file>

<file path=ppt/tags/tag760.xml><?xml version="1.0" encoding="utf-8"?>
<p:tagLst xmlns:a="http://schemas.openxmlformats.org/drawingml/2006/main" xmlns:r="http://schemas.openxmlformats.org/officeDocument/2006/relationships" xmlns:p="http://schemas.openxmlformats.org/presentationml/2006/main">
  <p:tag name="AMA" val="3.0"/>
</p:tagLst>
</file>

<file path=ppt/tags/tag761.xml><?xml version="1.0" encoding="utf-8"?>
<p:tagLst xmlns:a="http://schemas.openxmlformats.org/drawingml/2006/main" xmlns:r="http://schemas.openxmlformats.org/officeDocument/2006/relationships" xmlns:p="http://schemas.openxmlformats.org/presentationml/2006/main">
  <p:tag name="AMA" val="3.0"/>
</p:tagLst>
</file>

<file path=ppt/tags/tag762.xml><?xml version="1.0" encoding="utf-8"?>
<p:tagLst xmlns:a="http://schemas.openxmlformats.org/drawingml/2006/main" xmlns:r="http://schemas.openxmlformats.org/officeDocument/2006/relationships" xmlns:p="http://schemas.openxmlformats.org/presentationml/2006/main">
  <p:tag name="AMA" val="3.0"/>
</p:tagLst>
</file>

<file path=ppt/tags/tag763.xml><?xml version="1.0" encoding="utf-8"?>
<p:tagLst xmlns:a="http://schemas.openxmlformats.org/drawingml/2006/main" xmlns:r="http://schemas.openxmlformats.org/officeDocument/2006/relationships" xmlns:p="http://schemas.openxmlformats.org/presentationml/2006/main">
  <p:tag name="SHAPE" val="DOT"/>
</p:tagLst>
</file>

<file path=ppt/tags/tag764.xml><?xml version="1.0" encoding="utf-8"?>
<p:tagLst xmlns:a="http://schemas.openxmlformats.org/drawingml/2006/main" xmlns:r="http://schemas.openxmlformats.org/officeDocument/2006/relationships" xmlns:p="http://schemas.openxmlformats.org/presentationml/2006/main">
  <p:tag name="AMAGROUP" val="Placeholder"/>
  <p:tag name="PHPARENT" val="7"/>
</p:tagLst>
</file>

<file path=ppt/tags/tag765.xml><?xml version="1.0" encoding="utf-8"?>
<p:tagLst xmlns:a="http://schemas.openxmlformats.org/drawingml/2006/main" xmlns:r="http://schemas.openxmlformats.org/officeDocument/2006/relationships" xmlns:p="http://schemas.openxmlformats.org/presentationml/2006/main">
  <p:tag name="AMAGROUP" val="Placeholder"/>
  <p:tag name="PHPARENT" val="8"/>
</p:tagLst>
</file>

<file path=ppt/tags/tag766.xml><?xml version="1.0" encoding="utf-8"?>
<p:tagLst xmlns:a="http://schemas.openxmlformats.org/drawingml/2006/main" xmlns:r="http://schemas.openxmlformats.org/officeDocument/2006/relationships" xmlns:p="http://schemas.openxmlformats.org/presentationml/2006/main">
  <p:tag name="AMAGROUP" val="Placeholder"/>
  <p:tag name="PHPARENT" val="9"/>
</p:tagLst>
</file>

<file path=ppt/tags/tag767.xml><?xml version="1.0" encoding="utf-8"?>
<p:tagLst xmlns:a="http://schemas.openxmlformats.org/drawingml/2006/main" xmlns:r="http://schemas.openxmlformats.org/officeDocument/2006/relationships" xmlns:p="http://schemas.openxmlformats.org/presentationml/2006/main">
  <p:tag name="AMAGROUP" val="Placeholder"/>
  <p:tag name="PHPARENT" val="10"/>
</p:tagLst>
</file>

<file path=ppt/tags/tag768.xml><?xml version="1.0" encoding="utf-8"?>
<p:tagLst xmlns:a="http://schemas.openxmlformats.org/drawingml/2006/main" xmlns:r="http://schemas.openxmlformats.org/officeDocument/2006/relationships" xmlns:p="http://schemas.openxmlformats.org/presentationml/2006/main">
  <p:tag name="SHAPE" val="DOT"/>
</p:tagLst>
</file>

<file path=ppt/tags/tag769.xml><?xml version="1.0" encoding="utf-8"?>
<p:tagLst xmlns:a="http://schemas.openxmlformats.org/drawingml/2006/main" xmlns:r="http://schemas.openxmlformats.org/officeDocument/2006/relationships" xmlns:p="http://schemas.openxmlformats.org/presentationml/2006/main">
  <p:tag name="SHAPE" val="DOT"/>
</p:tagLst>
</file>

<file path=ppt/tags/tag77.xml><?xml version="1.0" encoding="utf-8"?>
<p:tagLst xmlns:a="http://schemas.openxmlformats.org/drawingml/2006/main" xmlns:r="http://schemas.openxmlformats.org/officeDocument/2006/relationships" xmlns:p="http://schemas.openxmlformats.org/presentationml/2006/main">
  <p:tag name="SHAPE" val="RECTANGLE"/>
</p:tagLst>
</file>

<file path=ppt/tags/tag770.xml><?xml version="1.0" encoding="utf-8"?>
<p:tagLst xmlns:a="http://schemas.openxmlformats.org/drawingml/2006/main" xmlns:r="http://schemas.openxmlformats.org/officeDocument/2006/relationships" xmlns:p="http://schemas.openxmlformats.org/presentationml/2006/main">
  <p:tag name="SHAPE" val="DOT"/>
</p:tagLst>
</file>

<file path=ppt/tags/tag771.xml><?xml version="1.0" encoding="utf-8"?>
<p:tagLst xmlns:a="http://schemas.openxmlformats.org/drawingml/2006/main" xmlns:r="http://schemas.openxmlformats.org/officeDocument/2006/relationships" xmlns:p="http://schemas.openxmlformats.org/presentationml/2006/main">
  <p:tag name="SHAPE" val="DOT"/>
</p:tagLst>
</file>

<file path=ppt/tags/tag772.xml><?xml version="1.0" encoding="utf-8"?>
<p:tagLst xmlns:a="http://schemas.openxmlformats.org/drawingml/2006/main" xmlns:r="http://schemas.openxmlformats.org/officeDocument/2006/relationships" xmlns:p="http://schemas.openxmlformats.org/presentationml/2006/main">
  <p:tag name="AMA" val="3.0"/>
</p:tagLst>
</file>

<file path=ppt/tags/tag773.xml><?xml version="1.0" encoding="utf-8"?>
<p:tagLst xmlns:a="http://schemas.openxmlformats.org/drawingml/2006/main" xmlns:r="http://schemas.openxmlformats.org/officeDocument/2006/relationships" xmlns:p="http://schemas.openxmlformats.org/presentationml/2006/main">
  <p:tag name="AMA" val="3.0"/>
</p:tagLst>
</file>

<file path=ppt/tags/tag774.xml><?xml version="1.0" encoding="utf-8"?>
<p:tagLst xmlns:a="http://schemas.openxmlformats.org/drawingml/2006/main" xmlns:r="http://schemas.openxmlformats.org/officeDocument/2006/relationships" xmlns:p="http://schemas.openxmlformats.org/presentationml/2006/main">
  <p:tag name="AMA" val="3.0"/>
</p:tagLst>
</file>

<file path=ppt/tags/tag775.xml><?xml version="1.0" encoding="utf-8"?>
<p:tagLst xmlns:a="http://schemas.openxmlformats.org/drawingml/2006/main" xmlns:r="http://schemas.openxmlformats.org/officeDocument/2006/relationships" xmlns:p="http://schemas.openxmlformats.org/presentationml/2006/main">
  <p:tag name="SHAPE" val="DOT"/>
</p:tagLst>
</file>

<file path=ppt/tags/tag776.xml><?xml version="1.0" encoding="utf-8"?>
<p:tagLst xmlns:a="http://schemas.openxmlformats.org/drawingml/2006/main" xmlns:r="http://schemas.openxmlformats.org/officeDocument/2006/relationships" xmlns:p="http://schemas.openxmlformats.org/presentationml/2006/main">
  <p:tag name="SHAPE" val="DOT"/>
</p:tagLst>
</file>

<file path=ppt/tags/tag777.xml><?xml version="1.0" encoding="utf-8"?>
<p:tagLst xmlns:a="http://schemas.openxmlformats.org/drawingml/2006/main" xmlns:r="http://schemas.openxmlformats.org/officeDocument/2006/relationships" xmlns:p="http://schemas.openxmlformats.org/presentationml/2006/main">
  <p:tag name="SHAPE" val="DOT"/>
</p:tagLst>
</file>

<file path=ppt/tags/tag778.xml><?xml version="1.0" encoding="utf-8"?>
<p:tagLst xmlns:a="http://schemas.openxmlformats.org/drawingml/2006/main" xmlns:r="http://schemas.openxmlformats.org/officeDocument/2006/relationships" xmlns:p="http://schemas.openxmlformats.org/presentationml/2006/main">
  <p:tag name="SHAPE" val="DOT"/>
</p:tagLst>
</file>

<file path=ppt/tags/tag779.xml><?xml version="1.0" encoding="utf-8"?>
<p:tagLst xmlns:a="http://schemas.openxmlformats.org/drawingml/2006/main" xmlns:r="http://schemas.openxmlformats.org/officeDocument/2006/relationships" xmlns:p="http://schemas.openxmlformats.org/presentationml/2006/main">
  <p:tag name="SHAPE" val="DOT"/>
</p:tagLst>
</file>

<file path=ppt/tags/tag78.xml><?xml version="1.0" encoding="utf-8"?>
<p:tagLst xmlns:a="http://schemas.openxmlformats.org/drawingml/2006/main" xmlns:r="http://schemas.openxmlformats.org/officeDocument/2006/relationships" xmlns:p="http://schemas.openxmlformats.org/presentationml/2006/main">
  <p:tag name="SHAPE" val="RECTANGLE"/>
</p:tagLst>
</file>

<file path=ppt/tags/tag780.xml><?xml version="1.0" encoding="utf-8"?>
<p:tagLst xmlns:a="http://schemas.openxmlformats.org/drawingml/2006/main" xmlns:r="http://schemas.openxmlformats.org/officeDocument/2006/relationships" xmlns:p="http://schemas.openxmlformats.org/presentationml/2006/main">
  <p:tag name="SHAPE" val="DOT"/>
</p:tagLst>
</file>

<file path=ppt/tags/tag781.xml><?xml version="1.0" encoding="utf-8"?>
<p:tagLst xmlns:a="http://schemas.openxmlformats.org/drawingml/2006/main" xmlns:r="http://schemas.openxmlformats.org/officeDocument/2006/relationships" xmlns:p="http://schemas.openxmlformats.org/presentationml/2006/main">
  <p:tag name="SHAPE" val="DOT"/>
</p:tagLst>
</file>

<file path=ppt/tags/tag782.xml><?xml version="1.0" encoding="utf-8"?>
<p:tagLst xmlns:a="http://schemas.openxmlformats.org/drawingml/2006/main" xmlns:r="http://schemas.openxmlformats.org/officeDocument/2006/relationships" xmlns:p="http://schemas.openxmlformats.org/presentationml/2006/main">
  <p:tag name="SHAPE" val="DOT"/>
</p:tagLst>
</file>

<file path=ppt/tags/tag783.xml><?xml version="1.0" encoding="utf-8"?>
<p:tagLst xmlns:a="http://schemas.openxmlformats.org/drawingml/2006/main" xmlns:r="http://schemas.openxmlformats.org/officeDocument/2006/relationships" xmlns:p="http://schemas.openxmlformats.org/presentationml/2006/main">
  <p:tag name="SHAPE" val="DOT"/>
</p:tagLst>
</file>

<file path=ppt/tags/tag784.xml><?xml version="1.0" encoding="utf-8"?>
<p:tagLst xmlns:a="http://schemas.openxmlformats.org/drawingml/2006/main" xmlns:r="http://schemas.openxmlformats.org/officeDocument/2006/relationships" xmlns:p="http://schemas.openxmlformats.org/presentationml/2006/main">
  <p:tag name="SHAPE" val="DOT"/>
</p:tagLst>
</file>

<file path=ppt/tags/tag785.xml><?xml version="1.0" encoding="utf-8"?>
<p:tagLst xmlns:a="http://schemas.openxmlformats.org/drawingml/2006/main" xmlns:r="http://schemas.openxmlformats.org/officeDocument/2006/relationships" xmlns:p="http://schemas.openxmlformats.org/presentationml/2006/main">
  <p:tag name="AMA" val="3.0"/>
</p:tagLst>
</file>

<file path=ppt/tags/tag786.xml><?xml version="1.0" encoding="utf-8"?>
<p:tagLst xmlns:a="http://schemas.openxmlformats.org/drawingml/2006/main" xmlns:r="http://schemas.openxmlformats.org/officeDocument/2006/relationships" xmlns:p="http://schemas.openxmlformats.org/presentationml/2006/main">
  <p:tag name="SHAPE" val="DOT"/>
</p:tagLst>
</file>

<file path=ppt/tags/tag787.xml><?xml version="1.0" encoding="utf-8"?>
<p:tagLst xmlns:a="http://schemas.openxmlformats.org/drawingml/2006/main" xmlns:r="http://schemas.openxmlformats.org/officeDocument/2006/relationships" xmlns:p="http://schemas.openxmlformats.org/presentationml/2006/main">
  <p:tag name="SHAPE" val="DOT"/>
</p:tagLst>
</file>

<file path=ppt/tags/tag788.xml><?xml version="1.0" encoding="utf-8"?>
<p:tagLst xmlns:a="http://schemas.openxmlformats.org/drawingml/2006/main" xmlns:r="http://schemas.openxmlformats.org/officeDocument/2006/relationships" xmlns:p="http://schemas.openxmlformats.org/presentationml/2006/main">
  <p:tag name="SHAPE" val="DOT"/>
</p:tagLst>
</file>

<file path=ppt/tags/tag789.xml><?xml version="1.0" encoding="utf-8"?>
<p:tagLst xmlns:a="http://schemas.openxmlformats.org/drawingml/2006/main" xmlns:r="http://schemas.openxmlformats.org/officeDocument/2006/relationships" xmlns:p="http://schemas.openxmlformats.org/presentationml/2006/main">
  <p:tag name="SHAPE" val="DOT"/>
</p:tagLst>
</file>

<file path=ppt/tags/tag79.xml><?xml version="1.0" encoding="utf-8"?>
<p:tagLst xmlns:a="http://schemas.openxmlformats.org/drawingml/2006/main" xmlns:r="http://schemas.openxmlformats.org/officeDocument/2006/relationships" xmlns:p="http://schemas.openxmlformats.org/presentationml/2006/main">
  <p:tag name="SHAPE" val="RECTANGLE"/>
</p:tagLst>
</file>

<file path=ppt/tags/tag790.xml><?xml version="1.0" encoding="utf-8"?>
<p:tagLst xmlns:a="http://schemas.openxmlformats.org/drawingml/2006/main" xmlns:r="http://schemas.openxmlformats.org/officeDocument/2006/relationships" xmlns:p="http://schemas.openxmlformats.org/presentationml/2006/main">
  <p:tag name="SHAPE" val="DOT"/>
</p:tagLst>
</file>

<file path=ppt/tags/tag791.xml><?xml version="1.0" encoding="utf-8"?>
<p:tagLst xmlns:a="http://schemas.openxmlformats.org/drawingml/2006/main" xmlns:r="http://schemas.openxmlformats.org/officeDocument/2006/relationships" xmlns:p="http://schemas.openxmlformats.org/presentationml/2006/main">
  <p:tag name="SHAPE" val="DOT"/>
</p:tagLst>
</file>

<file path=ppt/tags/tag792.xml><?xml version="1.0" encoding="utf-8"?>
<p:tagLst xmlns:a="http://schemas.openxmlformats.org/drawingml/2006/main" xmlns:r="http://schemas.openxmlformats.org/officeDocument/2006/relationships" xmlns:p="http://schemas.openxmlformats.org/presentationml/2006/main">
  <p:tag name="SHAPE" val="DOT"/>
</p:tagLst>
</file>

<file path=ppt/tags/tag793.xml><?xml version="1.0" encoding="utf-8"?>
<p:tagLst xmlns:a="http://schemas.openxmlformats.org/drawingml/2006/main" xmlns:r="http://schemas.openxmlformats.org/officeDocument/2006/relationships" xmlns:p="http://schemas.openxmlformats.org/presentationml/2006/main">
  <p:tag name="SHAPE" val="DOT"/>
</p:tagLst>
</file>

<file path=ppt/tags/tag794.xml><?xml version="1.0" encoding="utf-8"?>
<p:tagLst xmlns:a="http://schemas.openxmlformats.org/drawingml/2006/main" xmlns:r="http://schemas.openxmlformats.org/officeDocument/2006/relationships" xmlns:p="http://schemas.openxmlformats.org/presentationml/2006/main">
  <p:tag name="SHAPE" val="DOT"/>
</p:tagLst>
</file>

<file path=ppt/tags/tag795.xml><?xml version="1.0" encoding="utf-8"?>
<p:tagLst xmlns:a="http://schemas.openxmlformats.org/drawingml/2006/main" xmlns:r="http://schemas.openxmlformats.org/officeDocument/2006/relationships" xmlns:p="http://schemas.openxmlformats.org/presentationml/2006/main">
  <p:tag name="SHAPE" val="DOT"/>
</p:tagLst>
</file>

<file path=ppt/tags/tag796.xml><?xml version="1.0" encoding="utf-8"?>
<p:tagLst xmlns:a="http://schemas.openxmlformats.org/drawingml/2006/main" xmlns:r="http://schemas.openxmlformats.org/officeDocument/2006/relationships" xmlns:p="http://schemas.openxmlformats.org/presentationml/2006/main">
  <p:tag name="SHAPE" val="DOT"/>
</p:tagLst>
</file>

<file path=ppt/tags/tag797.xml><?xml version="1.0" encoding="utf-8"?>
<p:tagLst xmlns:a="http://schemas.openxmlformats.org/drawingml/2006/main" xmlns:r="http://schemas.openxmlformats.org/officeDocument/2006/relationships" xmlns:p="http://schemas.openxmlformats.org/presentationml/2006/main">
  <p:tag name="AMA" val="3.0"/>
</p:tagLst>
</file>

<file path=ppt/tags/tag798.xml><?xml version="1.0" encoding="utf-8"?>
<p:tagLst xmlns:a="http://schemas.openxmlformats.org/drawingml/2006/main" xmlns:r="http://schemas.openxmlformats.org/officeDocument/2006/relationships" xmlns:p="http://schemas.openxmlformats.org/presentationml/2006/main">
  <p:tag name="AMA" val="3.0"/>
</p:tagLst>
</file>

<file path=ppt/tags/tag799.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80.xml><?xml version="1.0" encoding="utf-8"?>
<p:tagLst xmlns:a="http://schemas.openxmlformats.org/drawingml/2006/main" xmlns:r="http://schemas.openxmlformats.org/officeDocument/2006/relationships" xmlns:p="http://schemas.openxmlformats.org/presentationml/2006/main">
  <p:tag name="SHAPE" val="RECTANGLE"/>
</p:tagLst>
</file>

<file path=ppt/tags/tag800.xml><?xml version="1.0" encoding="utf-8"?>
<p:tagLst xmlns:a="http://schemas.openxmlformats.org/drawingml/2006/main" xmlns:r="http://schemas.openxmlformats.org/officeDocument/2006/relationships" xmlns:p="http://schemas.openxmlformats.org/presentationml/2006/main">
  <p:tag name="AMA" val="3.0"/>
</p:tagLst>
</file>

<file path=ppt/tags/tag801.xml><?xml version="1.0" encoding="utf-8"?>
<p:tagLst xmlns:a="http://schemas.openxmlformats.org/drawingml/2006/main" xmlns:r="http://schemas.openxmlformats.org/officeDocument/2006/relationships" xmlns:p="http://schemas.openxmlformats.org/presentationml/2006/main">
  <p:tag name="AMA" val="3.0"/>
</p:tagLst>
</file>

<file path=ppt/tags/tag802.xml><?xml version="1.0" encoding="utf-8"?>
<p:tagLst xmlns:a="http://schemas.openxmlformats.org/drawingml/2006/main" xmlns:r="http://schemas.openxmlformats.org/officeDocument/2006/relationships" xmlns:p="http://schemas.openxmlformats.org/presentationml/2006/main">
  <p:tag name="AMA" val="3.0"/>
</p:tagLst>
</file>

<file path=ppt/tags/tag803.xml><?xml version="1.0" encoding="utf-8"?>
<p:tagLst xmlns:a="http://schemas.openxmlformats.org/drawingml/2006/main" xmlns:r="http://schemas.openxmlformats.org/officeDocument/2006/relationships" xmlns:p="http://schemas.openxmlformats.org/presentationml/2006/main">
  <p:tag name="OBJECT" val="Instruction"/>
  <p:tag name="INSTRUCTIONPATH" val="AssistMenu~InsBoxSettingButton"/>
  <p:tag name="AMAVERSION" val="3.0~alpha 7"/>
</p:tagLst>
</file>

<file path=ppt/tags/tag804.xml><?xml version="1.0" encoding="utf-8"?>
<p:tagLst xmlns:a="http://schemas.openxmlformats.org/drawingml/2006/main" xmlns:r="http://schemas.openxmlformats.org/officeDocument/2006/relationships" xmlns:p="http://schemas.openxmlformats.org/presentationml/2006/main">
  <p:tag name="AMA" val="3.0"/>
</p:tagLst>
</file>

<file path=ppt/tags/tag805.xml><?xml version="1.0" encoding="utf-8"?>
<p:tagLst xmlns:a="http://schemas.openxmlformats.org/drawingml/2006/main" xmlns:r="http://schemas.openxmlformats.org/officeDocument/2006/relationships" xmlns:p="http://schemas.openxmlformats.org/presentationml/2006/main">
  <p:tag name="AMA" val="3.0"/>
</p:tagLst>
</file>

<file path=ppt/tags/tag806.xml><?xml version="1.0" encoding="utf-8"?>
<p:tagLst xmlns:a="http://schemas.openxmlformats.org/drawingml/2006/main" xmlns:r="http://schemas.openxmlformats.org/officeDocument/2006/relationships" xmlns:p="http://schemas.openxmlformats.org/presentationml/2006/main">
  <p:tag name="AMA" val="3.0"/>
</p:tagLst>
</file>

<file path=ppt/tags/tag807.xml><?xml version="1.0" encoding="utf-8"?>
<p:tagLst xmlns:a="http://schemas.openxmlformats.org/drawingml/2006/main" xmlns:r="http://schemas.openxmlformats.org/officeDocument/2006/relationships" xmlns:p="http://schemas.openxmlformats.org/presentationml/2006/main">
  <p:tag name="AMA" val="3.0"/>
</p:tagLst>
</file>

<file path=ppt/tags/tag808.xml><?xml version="1.0" encoding="utf-8"?>
<p:tagLst xmlns:a="http://schemas.openxmlformats.org/drawingml/2006/main" xmlns:r="http://schemas.openxmlformats.org/officeDocument/2006/relationships" xmlns:p="http://schemas.openxmlformats.org/presentationml/2006/main">
  <p:tag name="OBJECT" val="Instruction"/>
  <p:tag name="INSTRUCTIONPATH" val="AlignmentMenu~ToCenterButton"/>
  <p:tag name="AMAVERSION" val="3.0~alpha 7"/>
</p:tagLst>
</file>

<file path=ppt/tags/tag809.xml><?xml version="1.0" encoding="utf-8"?>
<p:tagLst xmlns:a="http://schemas.openxmlformats.org/drawingml/2006/main" xmlns:r="http://schemas.openxmlformats.org/officeDocument/2006/relationships" xmlns:p="http://schemas.openxmlformats.org/presentationml/2006/main">
  <p:tag name="AMA" val="3.0"/>
</p:tagLst>
</file>

<file path=ppt/tags/tag81.xml><?xml version="1.0" encoding="utf-8"?>
<p:tagLst xmlns:a="http://schemas.openxmlformats.org/drawingml/2006/main" xmlns:r="http://schemas.openxmlformats.org/officeDocument/2006/relationships" xmlns:p="http://schemas.openxmlformats.org/presentationml/2006/main">
  <p:tag name="SHAPE" val="RECTANGLE"/>
</p:tagLst>
</file>

<file path=ppt/tags/tag810.xml><?xml version="1.0" encoding="utf-8"?>
<p:tagLst xmlns:a="http://schemas.openxmlformats.org/drawingml/2006/main" xmlns:r="http://schemas.openxmlformats.org/officeDocument/2006/relationships" xmlns:p="http://schemas.openxmlformats.org/presentationml/2006/main">
  <p:tag name="AMA" val="3.0"/>
</p:tagLst>
</file>

<file path=ppt/tags/tag811.xml><?xml version="1.0" encoding="utf-8"?>
<p:tagLst xmlns:a="http://schemas.openxmlformats.org/drawingml/2006/main" xmlns:r="http://schemas.openxmlformats.org/officeDocument/2006/relationships" xmlns:p="http://schemas.openxmlformats.org/presentationml/2006/main">
  <p:tag name="AMA" val="3.0"/>
</p:tagLst>
</file>

<file path=ppt/tags/tag812.xml><?xml version="1.0" encoding="utf-8"?>
<p:tagLst xmlns:a="http://schemas.openxmlformats.org/drawingml/2006/main" xmlns:r="http://schemas.openxmlformats.org/officeDocument/2006/relationships" xmlns:p="http://schemas.openxmlformats.org/presentationml/2006/main">
  <p:tag name="AMA" val="2.1"/>
</p:tagLst>
</file>

<file path=ppt/tags/tag813.xml><?xml version="1.0" encoding="utf-8"?>
<p:tagLst xmlns:a="http://schemas.openxmlformats.org/drawingml/2006/main" xmlns:r="http://schemas.openxmlformats.org/officeDocument/2006/relationships" xmlns:p="http://schemas.openxmlformats.org/presentationml/2006/main">
  <p:tag name="AMA" val="2.1"/>
</p:tagLst>
</file>

<file path=ppt/tags/tag814.xml><?xml version="1.0" encoding="utf-8"?>
<p:tagLst xmlns:a="http://schemas.openxmlformats.org/drawingml/2006/main" xmlns:r="http://schemas.openxmlformats.org/officeDocument/2006/relationships" xmlns:p="http://schemas.openxmlformats.org/presentationml/2006/main">
  <p:tag name="AMA" val="2.1"/>
</p:tagLst>
</file>

<file path=ppt/tags/tag815.xml><?xml version="1.0" encoding="utf-8"?>
<p:tagLst xmlns:a="http://schemas.openxmlformats.org/drawingml/2006/main" xmlns:r="http://schemas.openxmlformats.org/officeDocument/2006/relationships" xmlns:p="http://schemas.openxmlformats.org/presentationml/2006/main">
  <p:tag name="AMA" val="3.0"/>
</p:tagLst>
</file>

<file path=ppt/tags/tag816.xml><?xml version="1.0" encoding="utf-8"?>
<p:tagLst xmlns:a="http://schemas.openxmlformats.org/drawingml/2006/main" xmlns:r="http://schemas.openxmlformats.org/officeDocument/2006/relationships" xmlns:p="http://schemas.openxmlformats.org/presentationml/2006/main">
  <p:tag name="AMA" val="3.0"/>
</p:tagLst>
</file>

<file path=ppt/tags/tag817.xml><?xml version="1.0" encoding="utf-8"?>
<p:tagLst xmlns:a="http://schemas.openxmlformats.org/drawingml/2006/main" xmlns:r="http://schemas.openxmlformats.org/officeDocument/2006/relationships" xmlns:p="http://schemas.openxmlformats.org/presentationml/2006/main">
  <p:tag name="AMAGROUP" val="Placeholder"/>
  <p:tag name="PHPARENT" val="17"/>
  <p:tag name="PHPARENTLEFT" val="0.06040836"/>
  <p:tag name="PHPARENTTOP" val="0.4569497"/>
  <p:tag name="PHPARENTWIDTHRATIO" val="0.8791824"/>
  <p:tag name="PHPARENTHEIGHTRATIO" val="0.4949506"/>
</p:tagLst>
</file>

<file path=ppt/tags/tag818.xml><?xml version="1.0" encoding="utf-8"?>
<p:tagLst xmlns:a="http://schemas.openxmlformats.org/drawingml/2006/main" xmlns:r="http://schemas.openxmlformats.org/officeDocument/2006/relationships" xmlns:p="http://schemas.openxmlformats.org/presentationml/2006/main">
  <p:tag name="AMA" val="3.0"/>
</p:tagLst>
</file>

<file path=ppt/tags/tag819.xml><?xml version="1.0" encoding="utf-8"?>
<p:tagLst xmlns:a="http://schemas.openxmlformats.org/drawingml/2006/main" xmlns:r="http://schemas.openxmlformats.org/officeDocument/2006/relationships" xmlns:p="http://schemas.openxmlformats.org/presentationml/2006/main">
  <p:tag name="AMAGROUP" val="Placeholder"/>
  <p:tag name="PHPARENT" val="17"/>
  <p:tag name="PHPARENTLEFT" val="0.06040836"/>
  <p:tag name="PHPARENTTOP" val="0.4569497"/>
  <p:tag name="PHPARENTWIDTHRATIO" val="0.8791824"/>
  <p:tag name="PHPARENTHEIGHTRATIO" val="0.4949506"/>
</p:tagLst>
</file>

<file path=ppt/tags/tag82.xml><?xml version="1.0" encoding="utf-8"?>
<p:tagLst xmlns:a="http://schemas.openxmlformats.org/drawingml/2006/main" xmlns:r="http://schemas.openxmlformats.org/officeDocument/2006/relationships" xmlns:p="http://schemas.openxmlformats.org/presentationml/2006/main">
  <p:tag name="SHAPE" val="RECTANGLE"/>
</p:tagLst>
</file>

<file path=ppt/tags/tag820.xml><?xml version="1.0" encoding="utf-8"?>
<p:tagLst xmlns:a="http://schemas.openxmlformats.org/drawingml/2006/main" xmlns:r="http://schemas.openxmlformats.org/officeDocument/2006/relationships" xmlns:p="http://schemas.openxmlformats.org/presentationml/2006/main">
  <p:tag name="AMA" val="3.0"/>
</p:tagLst>
</file>

<file path=ppt/tags/tag821.xml><?xml version="1.0" encoding="utf-8"?>
<p:tagLst xmlns:a="http://schemas.openxmlformats.org/drawingml/2006/main" xmlns:r="http://schemas.openxmlformats.org/officeDocument/2006/relationships" xmlns:p="http://schemas.openxmlformats.org/presentationml/2006/main">
  <p:tag name="AMAGROUP" val="Placeholder"/>
  <p:tag name="PHPARENT" val="4"/>
  <p:tag name="PHPARENTLEFT" val="0.06040836"/>
  <p:tag name="PHPARENTTOP" val="0.4569495"/>
  <p:tag name="PHPARENTWIDTHRATIO" val="0.8791824"/>
  <p:tag name="PHPARENTHEIGHTRATIO" val="0.494951"/>
</p:tagLst>
</file>

<file path=ppt/tags/tag822.xml><?xml version="1.0" encoding="utf-8"?>
<p:tagLst xmlns:a="http://schemas.openxmlformats.org/drawingml/2006/main" xmlns:r="http://schemas.openxmlformats.org/officeDocument/2006/relationships" xmlns:p="http://schemas.openxmlformats.org/presentationml/2006/main">
  <p:tag name="AMA" val="3.0"/>
</p:tagLst>
</file>

<file path=ppt/tags/tag823.xml><?xml version="1.0" encoding="utf-8"?>
<p:tagLst xmlns:a="http://schemas.openxmlformats.org/drawingml/2006/main" xmlns:r="http://schemas.openxmlformats.org/officeDocument/2006/relationships" xmlns:p="http://schemas.openxmlformats.org/presentationml/2006/main">
  <p:tag name="AMAGROUP" val="Placeholder"/>
  <p:tag name="PHPARENT" val="5"/>
  <p:tag name="PHPARENTLEFT" val="0.06040842"/>
  <p:tag name="PHPARENTTOP" val="0.4569495"/>
  <p:tag name="PHPARENTWIDTHRATIO" val="0.8791832"/>
  <p:tag name="PHPARENTHEIGHTRATIO" val="0.494951"/>
</p:tagLst>
</file>

<file path=ppt/tags/tag824.xml><?xml version="1.0" encoding="utf-8"?>
<p:tagLst xmlns:a="http://schemas.openxmlformats.org/drawingml/2006/main" xmlns:r="http://schemas.openxmlformats.org/officeDocument/2006/relationships" xmlns:p="http://schemas.openxmlformats.org/presentationml/2006/main">
  <p:tag name="AMA" val="3.0"/>
</p:tagLst>
</file>

<file path=ppt/tags/tag825.xml><?xml version="1.0" encoding="utf-8"?>
<p:tagLst xmlns:a="http://schemas.openxmlformats.org/drawingml/2006/main" xmlns:r="http://schemas.openxmlformats.org/officeDocument/2006/relationships" xmlns:p="http://schemas.openxmlformats.org/presentationml/2006/main">
  <p:tag name="AMA" val="3.0"/>
</p:tagLst>
</file>

<file path=ppt/tags/tag826.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27.xml><?xml version="1.0" encoding="utf-8"?>
<p:tagLst xmlns:a="http://schemas.openxmlformats.org/drawingml/2006/main" xmlns:r="http://schemas.openxmlformats.org/officeDocument/2006/relationships" xmlns:p="http://schemas.openxmlformats.org/presentationml/2006/main">
  <p:tag name="AMAGROUP" val="Placeholder"/>
  <p:tag name="PHPARENT" val="48"/>
  <p:tag name="PHPARENTLEFT" val="0.06040836"/>
  <p:tag name="PHPARENTTOP" val="0.4569497"/>
  <p:tag name="PHPARENTWIDTHRATIO" val="0.8791824"/>
  <p:tag name="PHPARENTHEIGHTRATIO" val="0.4949506"/>
</p:tagLst>
</file>

<file path=ppt/tags/tag828.xml><?xml version="1.0" encoding="utf-8"?>
<p:tagLst xmlns:a="http://schemas.openxmlformats.org/drawingml/2006/main" xmlns:r="http://schemas.openxmlformats.org/officeDocument/2006/relationships" xmlns:p="http://schemas.openxmlformats.org/presentationml/2006/main">
  <p:tag name="AMAGROUP" val="Placeholder"/>
  <p:tag name="PHPARENT" val="49"/>
  <p:tag name="PHPARENTLEFT" val="0.06040836"/>
  <p:tag name="PHPARENTTOP" val="0.4569495"/>
  <p:tag name="PHPARENTWIDTHRATIO" val="0.8791824"/>
  <p:tag name="PHPARENTHEIGHTRATIO" val="0.494951"/>
</p:tagLst>
</file>

<file path=ppt/tags/tag829.xml><?xml version="1.0" encoding="utf-8"?>
<p:tagLst xmlns:a="http://schemas.openxmlformats.org/drawingml/2006/main" xmlns:r="http://schemas.openxmlformats.org/officeDocument/2006/relationships" xmlns:p="http://schemas.openxmlformats.org/presentationml/2006/main">
  <p:tag name="AMAGROUP" val="Placeholder"/>
  <p:tag name="PHPARENT" val="50"/>
  <p:tag name="PHPARENTLEFT" val="0.06040842"/>
  <p:tag name="PHPARENTTOP" val="0.4569495"/>
  <p:tag name="PHPARENTWIDTHRATIO" val="0.8791832"/>
  <p:tag name="PHPARENTHEIGHTRATIO" val="0.494951"/>
</p:tagLst>
</file>

<file path=ppt/tags/tag83.xml><?xml version="1.0" encoding="utf-8"?>
<p:tagLst xmlns:a="http://schemas.openxmlformats.org/drawingml/2006/main" xmlns:r="http://schemas.openxmlformats.org/officeDocument/2006/relationships" xmlns:p="http://schemas.openxmlformats.org/presentationml/2006/main">
  <p:tag name="SHAPE" val="RECTANGLE"/>
</p:tagLst>
</file>

<file path=ppt/tags/tag830.xml><?xml version="1.0" encoding="utf-8"?>
<p:tagLst xmlns:a="http://schemas.openxmlformats.org/drawingml/2006/main" xmlns:r="http://schemas.openxmlformats.org/officeDocument/2006/relationships" xmlns:p="http://schemas.openxmlformats.org/presentationml/2006/main">
  <p:tag name="AMA" val="3.0"/>
</p:tagLst>
</file>

<file path=ppt/tags/tag831.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32.xml><?xml version="1.0" encoding="utf-8"?>
<p:tagLst xmlns:a="http://schemas.openxmlformats.org/drawingml/2006/main" xmlns:r="http://schemas.openxmlformats.org/officeDocument/2006/relationships" xmlns:p="http://schemas.openxmlformats.org/presentationml/2006/main">
  <p:tag name="AMA" val="3.0"/>
</p:tagLst>
</file>

<file path=ppt/tags/tag833.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34.xml><?xml version="1.0" encoding="utf-8"?>
<p:tagLst xmlns:a="http://schemas.openxmlformats.org/drawingml/2006/main" xmlns:r="http://schemas.openxmlformats.org/officeDocument/2006/relationships" xmlns:p="http://schemas.openxmlformats.org/presentationml/2006/main">
  <p:tag name="AMAGROUP" val="Placeholder"/>
  <p:tag name="PHPARENT" val="17"/>
  <p:tag name="PHPARENTLEFT" val="0.06040836"/>
  <p:tag name="PHPARENTTOP" val="0.4569497"/>
  <p:tag name="PHPARENTWIDTHRATIO" val="0.8791824"/>
  <p:tag name="PHPARENTHEIGHTRATIO" val="0.4949506"/>
</p:tagLst>
</file>

<file path=ppt/tags/tag835.xml><?xml version="1.0" encoding="utf-8"?>
<p:tagLst xmlns:a="http://schemas.openxmlformats.org/drawingml/2006/main" xmlns:r="http://schemas.openxmlformats.org/officeDocument/2006/relationships" xmlns:p="http://schemas.openxmlformats.org/presentationml/2006/main">
  <p:tag name="AMAGROUP" val="Placeholder"/>
  <p:tag name="PHPARENT" val="4"/>
  <p:tag name="PHPARENTLEFT" val="0.06040819"/>
  <p:tag name="PHPARENTTOP" val="0.4569497"/>
  <p:tag name="PHPARENTWIDTHRATIO" val="0.8791824"/>
  <p:tag name="PHPARENTHEIGHTRATIO" val="0.4949506"/>
</p:tagLst>
</file>

<file path=ppt/tags/tag836.xml><?xml version="1.0" encoding="utf-8"?>
<p:tagLst xmlns:a="http://schemas.openxmlformats.org/drawingml/2006/main" xmlns:r="http://schemas.openxmlformats.org/officeDocument/2006/relationships" xmlns:p="http://schemas.openxmlformats.org/presentationml/2006/main">
  <p:tag name="AMAGROUP" val="Placeholder"/>
  <p:tag name="PHPARENT" val="5"/>
  <p:tag name="PHPARENTLEFT" val="0.06040842"/>
  <p:tag name="PHPARENTTOP" val="0.4569497"/>
  <p:tag name="PHPARENTWIDTHRATIO" val="0.8791832"/>
  <p:tag name="PHPARENTHEIGHTRATIO" val="0.4949506"/>
</p:tagLst>
</file>

<file path=ppt/tags/tag837.xml><?xml version="1.0" encoding="utf-8"?>
<p:tagLst xmlns:a="http://schemas.openxmlformats.org/drawingml/2006/main" xmlns:r="http://schemas.openxmlformats.org/officeDocument/2006/relationships" xmlns:p="http://schemas.openxmlformats.org/presentationml/2006/main">
  <p:tag name="AMA" val="3.0"/>
</p:tagLst>
</file>

<file path=ppt/tags/tag838.xml><?xml version="1.0" encoding="utf-8"?>
<p:tagLst xmlns:a="http://schemas.openxmlformats.org/drawingml/2006/main" xmlns:r="http://schemas.openxmlformats.org/officeDocument/2006/relationships" xmlns:p="http://schemas.openxmlformats.org/presentationml/2006/main">
  <p:tag name="AMAGROUP" val="Placeholder"/>
  <p:tag name="PHPARENT" val="3"/>
  <p:tag name="PHPARENTLEFT" val="0.08545104"/>
  <p:tag name="PHPARENTTOP" val="0.3278211"/>
  <p:tag name="PHPARENTWIDTHRATIO" val="0.829098"/>
  <p:tag name="PHPARENTHEIGHTRATIO" val="0.5866604"/>
</p:tagLst>
</file>

<file path=ppt/tags/tag839.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4.xml><?xml version="1.0" encoding="utf-8"?>
<p:tagLst xmlns:a="http://schemas.openxmlformats.org/drawingml/2006/main" xmlns:r="http://schemas.openxmlformats.org/officeDocument/2006/relationships" xmlns:p="http://schemas.openxmlformats.org/presentationml/2006/main">
  <p:tag name="SHAPE" val="RECTANGLE"/>
</p:tagLst>
</file>

<file path=ppt/tags/tag840.xml><?xml version="1.0" encoding="utf-8"?>
<p:tagLst xmlns:a="http://schemas.openxmlformats.org/drawingml/2006/main" xmlns:r="http://schemas.openxmlformats.org/officeDocument/2006/relationships" xmlns:p="http://schemas.openxmlformats.org/presentationml/2006/main">
  <p:tag name="AMA" val="3.0"/>
</p:tagLst>
</file>

<file path=ppt/tags/tag841.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42.xml><?xml version="1.0" encoding="utf-8"?>
<p:tagLst xmlns:a="http://schemas.openxmlformats.org/drawingml/2006/main" xmlns:r="http://schemas.openxmlformats.org/officeDocument/2006/relationships" xmlns:p="http://schemas.openxmlformats.org/presentationml/2006/main">
  <p:tag name="AMA" val="3.0"/>
</p:tagLst>
</file>

<file path=ppt/tags/tag843.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44.xml><?xml version="1.0" encoding="utf-8"?>
<p:tagLst xmlns:a="http://schemas.openxmlformats.org/drawingml/2006/main" xmlns:r="http://schemas.openxmlformats.org/officeDocument/2006/relationships" xmlns:p="http://schemas.openxmlformats.org/presentationml/2006/main">
  <p:tag name="AMA" val="3.0"/>
</p:tagLst>
</file>

<file path=ppt/tags/tag845.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46.xml><?xml version="1.0" encoding="utf-8"?>
<p:tagLst xmlns:a="http://schemas.openxmlformats.org/drawingml/2006/main" xmlns:r="http://schemas.openxmlformats.org/officeDocument/2006/relationships" xmlns:p="http://schemas.openxmlformats.org/presentationml/2006/main">
  <p:tag name="AMAGROUP" val="Placeholder"/>
  <p:tag name="PHPARENT" val="3"/>
  <p:tag name="PHPARENTLEFT" val="0.09772785"/>
  <p:tag name="PHPARENTTOP" val="0.3598033"/>
  <p:tag name="PHPARENTWIDTHRATIO" val="0.8045443"/>
  <p:tag name="PHPARENTHEIGHTRATIO" val="0.5463349"/>
</p:tagLst>
</file>

<file path=ppt/tags/tag847.xml><?xml version="1.0" encoding="utf-8"?>
<p:tagLst xmlns:a="http://schemas.openxmlformats.org/drawingml/2006/main" xmlns:r="http://schemas.openxmlformats.org/officeDocument/2006/relationships" xmlns:p="http://schemas.openxmlformats.org/presentationml/2006/main">
  <p:tag name="AMAGROUP" val="Placeholder"/>
  <p:tag name="PHPARENT" val="20"/>
  <p:tag name="PHPARENTLEFT" val="0.09772783"/>
  <p:tag name="PHPARENTTOP" val="0.3598033"/>
  <p:tag name="PHPARENTWIDTHRATIO" val="0.8045443"/>
  <p:tag name="PHPARENTHEIGHTRATIO" val="0.5463349"/>
</p:tagLst>
</file>

<file path=ppt/tags/tag848.xml><?xml version="1.0" encoding="utf-8"?>
<p:tagLst xmlns:a="http://schemas.openxmlformats.org/drawingml/2006/main" xmlns:r="http://schemas.openxmlformats.org/officeDocument/2006/relationships" xmlns:p="http://schemas.openxmlformats.org/presentationml/2006/main">
  <p:tag name="AMAGROUP" val="Placeholder"/>
  <p:tag name="PHPARENT" val="24"/>
  <p:tag name="PHPARENTLEFT" val="0.09772783"/>
  <p:tag name="PHPARENTTOP" val="0.3598033"/>
  <p:tag name="PHPARENTWIDTHRATIO" val="0.8045443"/>
  <p:tag name="PHPARENTHEIGHTRATIO" val="0.5463349"/>
</p:tagLst>
</file>

<file path=ppt/tags/tag849.xml><?xml version="1.0" encoding="utf-8"?>
<p:tagLst xmlns:a="http://schemas.openxmlformats.org/drawingml/2006/main" xmlns:r="http://schemas.openxmlformats.org/officeDocument/2006/relationships" xmlns:p="http://schemas.openxmlformats.org/presentationml/2006/main">
  <p:tag name="AMA" val="3.0"/>
</p:tagLst>
</file>

<file path=ppt/tags/tag85.xml><?xml version="1.0" encoding="utf-8"?>
<p:tagLst xmlns:a="http://schemas.openxmlformats.org/drawingml/2006/main" xmlns:r="http://schemas.openxmlformats.org/officeDocument/2006/relationships" xmlns:p="http://schemas.openxmlformats.org/presentationml/2006/main">
  <p:tag name="SHAPE" val="RECTANGLE"/>
</p:tagLst>
</file>

<file path=ppt/tags/tag850.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51.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SequentialGatherButton"/>
</p:tagLst>
</file>

<file path=ppt/tags/tag852.xml><?xml version="1.0" encoding="utf-8"?>
<p:tagLst xmlns:a="http://schemas.openxmlformats.org/drawingml/2006/main" xmlns:r="http://schemas.openxmlformats.org/officeDocument/2006/relationships" xmlns:p="http://schemas.openxmlformats.org/presentationml/2006/main">
  <p:tag name="AMA" val="3.0"/>
</p:tagLst>
</file>

<file path=ppt/tags/tag853.xml><?xml version="1.0" encoding="utf-8"?>
<p:tagLst xmlns:a="http://schemas.openxmlformats.org/drawingml/2006/main" xmlns:r="http://schemas.openxmlformats.org/officeDocument/2006/relationships" xmlns:p="http://schemas.openxmlformats.org/presentationml/2006/main">
  <p:tag name="AMAGROUP" val="Placeholder"/>
  <p:tag name="PHPARENT" val="3"/>
  <p:tag name="PHPARENTLEFT" val="0.08545099"/>
  <p:tag name="PHPARENTTOP" val="0.3278211"/>
  <p:tag name="PHPARENTWIDTHRATIO" val="0.8290976"/>
  <p:tag name="PHPARENTHEIGHTRATIO" val="0.5866604"/>
</p:tagLst>
</file>

<file path=ppt/tags/tag854.xml><?xml version="1.0" encoding="utf-8"?>
<p:tagLst xmlns:a="http://schemas.openxmlformats.org/drawingml/2006/main" xmlns:r="http://schemas.openxmlformats.org/officeDocument/2006/relationships" xmlns:p="http://schemas.openxmlformats.org/presentationml/2006/main">
  <p:tag name="AMAGROUP" val="Placeholder"/>
  <p:tag name="PHPARENT" val="20"/>
  <p:tag name="PHPARENTLEFT" val="0.08545104"/>
  <p:tag name="PHPARENTTOP" val="0.3278214"/>
  <p:tag name="PHPARENTWIDTHRATIO" val="0.829098"/>
  <p:tag name="PHPARENTHEIGHTRATIO" val="0.5866601"/>
</p:tagLst>
</file>

<file path=ppt/tags/tag855.xml><?xml version="1.0" encoding="utf-8"?>
<p:tagLst xmlns:a="http://schemas.openxmlformats.org/drawingml/2006/main" xmlns:r="http://schemas.openxmlformats.org/officeDocument/2006/relationships" xmlns:p="http://schemas.openxmlformats.org/presentationml/2006/main">
  <p:tag name="AMAGROUP" val="Placeholder"/>
  <p:tag name="PHPARENT" val="24"/>
  <p:tag name="PHPARENTLEFT" val="0.08545104"/>
  <p:tag name="PHPARENTTOP" val="0.3278211"/>
  <p:tag name="PHPARENTWIDTHRATIO" val="0.829098"/>
  <p:tag name="PHPARENTHEIGHTRATIO" val="0.5866604"/>
</p:tagLst>
</file>

<file path=ppt/tags/tag856.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57.xml><?xml version="1.0" encoding="utf-8"?>
<p:tagLst xmlns:a="http://schemas.openxmlformats.org/drawingml/2006/main" xmlns:r="http://schemas.openxmlformats.org/officeDocument/2006/relationships" xmlns:p="http://schemas.openxmlformats.org/presentationml/2006/main">
  <p:tag name="AMA" val="3.0"/>
</p:tagLst>
</file>

<file path=ppt/tags/tag858.xml><?xml version="1.0" encoding="utf-8"?>
<p:tagLst xmlns:a="http://schemas.openxmlformats.org/drawingml/2006/main" xmlns:r="http://schemas.openxmlformats.org/officeDocument/2006/relationships" xmlns:p="http://schemas.openxmlformats.org/presentationml/2006/main">
  <p:tag name="AMAGROUP" val="Placeholder"/>
  <p:tag name="PHPARENT" val="7"/>
  <p:tag name="PHPARENTLEFT" val="0.04671758"/>
  <p:tag name="PHPARENTTOP" val="0.206611"/>
  <p:tag name="PHPARENTWIDTHRATIO" val="0.9065648"/>
  <p:tag name="PHPARENTHEIGHTRATIO" val="0.7394906"/>
</p:tagLst>
</file>

<file path=ppt/tags/tag859.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6.xml><?xml version="1.0" encoding="utf-8"?>
<p:tagLst xmlns:a="http://schemas.openxmlformats.org/drawingml/2006/main" xmlns:r="http://schemas.openxmlformats.org/officeDocument/2006/relationships" xmlns:p="http://schemas.openxmlformats.org/presentationml/2006/main">
  <p:tag name="SHAPE" val="RECTANGLE"/>
</p:tagLst>
</file>

<file path=ppt/tags/tag860.xml><?xml version="1.0" encoding="utf-8"?>
<p:tagLst xmlns:a="http://schemas.openxmlformats.org/drawingml/2006/main" xmlns:r="http://schemas.openxmlformats.org/officeDocument/2006/relationships" xmlns:p="http://schemas.openxmlformats.org/presentationml/2006/main">
  <p:tag name="AMA" val="3.0"/>
</p:tagLst>
</file>

<file path=ppt/tags/tag861.xml><?xml version="1.0" encoding="utf-8"?>
<p:tagLst xmlns:a="http://schemas.openxmlformats.org/drawingml/2006/main" xmlns:r="http://schemas.openxmlformats.org/officeDocument/2006/relationships" xmlns:p="http://schemas.openxmlformats.org/presentationml/2006/main">
  <p:tag name="AMA" val="3.0"/>
</p:tagLst>
</file>

<file path=ppt/tags/tag862.xml><?xml version="1.0" encoding="utf-8"?>
<p:tagLst xmlns:a="http://schemas.openxmlformats.org/drawingml/2006/main" xmlns:r="http://schemas.openxmlformats.org/officeDocument/2006/relationships" xmlns:p="http://schemas.openxmlformats.org/presentationml/2006/main">
  <p:tag name="AMA" val="3.0"/>
</p:tagLst>
</file>

<file path=ppt/tags/tag863.xml><?xml version="1.0" encoding="utf-8"?>
<p:tagLst xmlns:a="http://schemas.openxmlformats.org/drawingml/2006/main" xmlns:r="http://schemas.openxmlformats.org/officeDocument/2006/relationships" xmlns:p="http://schemas.openxmlformats.org/presentationml/2006/main">
  <p:tag name="AMA" val="3.0"/>
</p:tagLst>
</file>

<file path=ppt/tags/tag864.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GatherButton"/>
</p:tagLst>
</file>

<file path=ppt/tags/tag865.xml><?xml version="1.0" encoding="utf-8"?>
<p:tagLst xmlns:a="http://schemas.openxmlformats.org/drawingml/2006/main" xmlns:r="http://schemas.openxmlformats.org/officeDocument/2006/relationships" xmlns:p="http://schemas.openxmlformats.org/presentationml/2006/main">
  <p:tag name="OBJECT" val="Instruction"/>
  <p:tag name="AMAVERSION" val="3.0~alpha 8"/>
  <p:tag name="INSTRUCTIONPATH" val="AlignmentMenu~SequentialGatherButton"/>
</p:tagLst>
</file>

<file path=ppt/tags/tag866.xml><?xml version="1.0" encoding="utf-8"?>
<p:tagLst xmlns:a="http://schemas.openxmlformats.org/drawingml/2006/main" xmlns:r="http://schemas.openxmlformats.org/officeDocument/2006/relationships" xmlns:p="http://schemas.openxmlformats.org/presentationml/2006/main">
  <p:tag name="AMA" val="3.0"/>
</p:tagLst>
</file>

<file path=ppt/tags/tag867.xml><?xml version="1.0" encoding="utf-8"?>
<p:tagLst xmlns:a="http://schemas.openxmlformats.org/drawingml/2006/main" xmlns:r="http://schemas.openxmlformats.org/officeDocument/2006/relationships" xmlns:p="http://schemas.openxmlformats.org/presentationml/2006/main">
  <p:tag name="AMAGROUP" val="Placeholder"/>
  <p:tag name="PHPARENT" val="7"/>
  <p:tag name="PHPARENTLEFT" val="0.1011241"/>
  <p:tag name="PHPARENTTOP" val="0.3682007"/>
  <p:tag name="PHPARENTWIDTHRATIO" val="0.7977519"/>
  <p:tag name="PHPARENTHEIGHTRATIO" val="0.5357471"/>
</p:tagLst>
</file>

<file path=ppt/tags/tag868.xml><?xml version="1.0" encoding="utf-8"?>
<p:tagLst xmlns:a="http://schemas.openxmlformats.org/drawingml/2006/main" xmlns:r="http://schemas.openxmlformats.org/officeDocument/2006/relationships" xmlns:p="http://schemas.openxmlformats.org/presentationml/2006/main">
  <p:tag name="AMAGROUP" val="Placeholder"/>
  <p:tag name="PHPARENT" val="18"/>
  <p:tag name="PHPARENTLEFT" val="0.101124"/>
  <p:tag name="PHPARENTTOP" val="0.3682008"/>
  <p:tag name="PHPARENTWIDTHRATIO" val="0.7977519"/>
  <p:tag name="PHPARENTHEIGHTRATIO" val="0.5357468"/>
</p:tagLst>
</file>

<file path=ppt/tags/tag869.xml><?xml version="1.0" encoding="utf-8"?>
<p:tagLst xmlns:a="http://schemas.openxmlformats.org/drawingml/2006/main" xmlns:r="http://schemas.openxmlformats.org/officeDocument/2006/relationships" xmlns:p="http://schemas.openxmlformats.org/presentationml/2006/main">
  <p:tag name="AMAGROUP" val="Placeholder"/>
  <p:tag name="PHPARENT" val="39"/>
  <p:tag name="PHPARENTLEFT" val="0.101124"/>
  <p:tag name="PHPARENTTOP" val="0.3682007"/>
  <p:tag name="PHPARENTWIDTHRATIO" val="0.7977519"/>
  <p:tag name="PHPARENTHEIGHTRATIO" val="0.5357471"/>
</p:tagLst>
</file>

<file path=ppt/tags/tag87.xml><?xml version="1.0" encoding="utf-8"?>
<p:tagLst xmlns:a="http://schemas.openxmlformats.org/drawingml/2006/main" xmlns:r="http://schemas.openxmlformats.org/officeDocument/2006/relationships" xmlns:p="http://schemas.openxmlformats.org/presentationml/2006/main">
  <p:tag name="SHAPE" val="RECTANGLE"/>
</p:tagLst>
</file>

<file path=ppt/tags/tag870.xml><?xml version="1.0" encoding="utf-8"?>
<p:tagLst xmlns:a="http://schemas.openxmlformats.org/drawingml/2006/main" xmlns:r="http://schemas.openxmlformats.org/officeDocument/2006/relationships" xmlns:p="http://schemas.openxmlformats.org/presentationml/2006/main">
  <p:tag name="AMA" val="3.0"/>
</p:tagLst>
</file>

<file path=ppt/tags/tag871.xml><?xml version="1.0" encoding="utf-8"?>
<p:tagLst xmlns:a="http://schemas.openxmlformats.org/drawingml/2006/main" xmlns:r="http://schemas.openxmlformats.org/officeDocument/2006/relationships" xmlns:p="http://schemas.openxmlformats.org/presentationml/2006/main">
  <p:tag name="AMAGROUP" val="Placeholder"/>
  <p:tag name="PHPARENT" val="52"/>
  <p:tag name="PHPARENTLEFT" val="0.05452216"/>
  <p:tag name="PHPARENTTOP" val="0.2339245"/>
  <p:tag name="PHPARENTWIDTHRATIO" val="0.8909556"/>
  <p:tag name="PHPARENTHEIGHTRATIO" val="0.7050516"/>
</p:tagLst>
</file>

<file path=ppt/tags/tag872.xml><?xml version="1.0" encoding="utf-8"?>
<p:tagLst xmlns:a="http://schemas.openxmlformats.org/drawingml/2006/main" xmlns:r="http://schemas.openxmlformats.org/officeDocument/2006/relationships" xmlns:p="http://schemas.openxmlformats.org/presentationml/2006/main">
  <p:tag name="AMA" val="3.0"/>
</p:tagLst>
</file>

<file path=ppt/tags/tag873.xml><?xml version="1.0" encoding="utf-8"?>
<p:tagLst xmlns:a="http://schemas.openxmlformats.org/drawingml/2006/main" xmlns:r="http://schemas.openxmlformats.org/officeDocument/2006/relationships" xmlns:p="http://schemas.openxmlformats.org/presentationml/2006/main">
  <p:tag name="AMA" val="3.0"/>
</p:tagLst>
</file>

<file path=ppt/tags/tag874.xml><?xml version="1.0" encoding="utf-8"?>
<p:tagLst xmlns:a="http://schemas.openxmlformats.org/drawingml/2006/main" xmlns:r="http://schemas.openxmlformats.org/officeDocument/2006/relationships" xmlns:p="http://schemas.openxmlformats.org/presentationml/2006/main">
  <p:tag name="AMA" val="3.0"/>
</p:tagLst>
</file>

<file path=ppt/tags/tag875.xml><?xml version="1.0" encoding="utf-8"?>
<p:tagLst xmlns:a="http://schemas.openxmlformats.org/drawingml/2006/main" xmlns:r="http://schemas.openxmlformats.org/officeDocument/2006/relationships" xmlns:p="http://schemas.openxmlformats.org/presentationml/2006/main">
  <p:tag name="AMA" val="3.0"/>
</p:tagLst>
</file>

<file path=ppt/tags/tag876.xml><?xml version="1.0" encoding="utf-8"?>
<p:tagLst xmlns:a="http://schemas.openxmlformats.org/drawingml/2006/main" xmlns:r="http://schemas.openxmlformats.org/officeDocument/2006/relationships" xmlns:p="http://schemas.openxmlformats.org/presentationml/2006/main">
  <p:tag name="AMA" val="3.0"/>
</p:tagLst>
</file>

<file path=ppt/tags/tag877.xml><?xml version="1.0" encoding="utf-8"?>
<p:tagLst xmlns:a="http://schemas.openxmlformats.org/drawingml/2006/main" xmlns:r="http://schemas.openxmlformats.org/officeDocument/2006/relationships" xmlns:p="http://schemas.openxmlformats.org/presentationml/2006/main">
  <p:tag name="AMA" val="3.0"/>
</p:tagLst>
</file>

<file path=ppt/tags/tag878.xml><?xml version="1.0" encoding="utf-8"?>
<p:tagLst xmlns:a="http://schemas.openxmlformats.org/drawingml/2006/main" xmlns:r="http://schemas.openxmlformats.org/officeDocument/2006/relationships" xmlns:p="http://schemas.openxmlformats.org/presentationml/2006/main">
  <p:tag name="AMA" val="3.0"/>
</p:tagLst>
</file>

<file path=ppt/tags/tag879.xml><?xml version="1.0" encoding="utf-8"?>
<p:tagLst xmlns:a="http://schemas.openxmlformats.org/drawingml/2006/main" xmlns:r="http://schemas.openxmlformats.org/officeDocument/2006/relationships" xmlns:p="http://schemas.openxmlformats.org/presentationml/2006/main">
  <p:tag name="AMA" val="3.0"/>
</p:tagLst>
</file>

<file path=ppt/tags/tag88.xml><?xml version="1.0" encoding="utf-8"?>
<p:tagLst xmlns:a="http://schemas.openxmlformats.org/drawingml/2006/main" xmlns:r="http://schemas.openxmlformats.org/officeDocument/2006/relationships" xmlns:p="http://schemas.openxmlformats.org/presentationml/2006/main">
  <p:tag name="SHAPE" val="RECTANGLE"/>
</p:tagLst>
</file>

<file path=ppt/tags/tag89.xml><?xml version="1.0" encoding="utf-8"?>
<p:tagLst xmlns:a="http://schemas.openxmlformats.org/drawingml/2006/main" xmlns:r="http://schemas.openxmlformats.org/officeDocument/2006/relationships" xmlns:p="http://schemas.openxmlformats.org/presentationml/2006/main">
  <p:tag name="SHAPE" val="RECTANGLE"/>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ags/tag90.xml><?xml version="1.0" encoding="utf-8"?>
<p:tagLst xmlns:a="http://schemas.openxmlformats.org/drawingml/2006/main" xmlns:r="http://schemas.openxmlformats.org/officeDocument/2006/relationships" xmlns:p="http://schemas.openxmlformats.org/presentationml/2006/main">
  <p:tag name="SHAPE" val="RECTANGLE"/>
</p:tagLst>
</file>

<file path=ppt/tags/tag91.xml><?xml version="1.0" encoding="utf-8"?>
<p:tagLst xmlns:a="http://schemas.openxmlformats.org/drawingml/2006/main" xmlns:r="http://schemas.openxmlformats.org/officeDocument/2006/relationships" xmlns:p="http://schemas.openxmlformats.org/presentationml/2006/main">
  <p:tag name="SHAPE" val="RECTANGLE"/>
</p:tagLst>
</file>

<file path=ppt/tags/tag92.xml><?xml version="1.0" encoding="utf-8"?>
<p:tagLst xmlns:a="http://schemas.openxmlformats.org/drawingml/2006/main" xmlns:r="http://schemas.openxmlformats.org/officeDocument/2006/relationships" xmlns:p="http://schemas.openxmlformats.org/presentationml/2006/main">
  <p:tag name="SHAPE" val="RECTANGLE"/>
</p:tagLst>
</file>

<file path=ppt/tags/tag93.xml><?xml version="1.0" encoding="utf-8"?>
<p:tagLst xmlns:a="http://schemas.openxmlformats.org/drawingml/2006/main" xmlns:r="http://schemas.openxmlformats.org/officeDocument/2006/relationships" xmlns:p="http://schemas.openxmlformats.org/presentationml/2006/main">
  <p:tag name="SHAPE" val="RECTANGLE"/>
</p:tagLst>
</file>

<file path=ppt/tags/tag94.xml><?xml version="1.0" encoding="utf-8"?>
<p:tagLst xmlns:a="http://schemas.openxmlformats.org/drawingml/2006/main" xmlns:r="http://schemas.openxmlformats.org/officeDocument/2006/relationships" xmlns:p="http://schemas.openxmlformats.org/presentationml/2006/main">
  <p:tag name="SHAPE" val="RECTANGLE"/>
</p:tagLst>
</file>

<file path=ppt/tags/tag95.xml><?xml version="1.0" encoding="utf-8"?>
<p:tagLst xmlns:a="http://schemas.openxmlformats.org/drawingml/2006/main" xmlns:r="http://schemas.openxmlformats.org/officeDocument/2006/relationships" xmlns:p="http://schemas.openxmlformats.org/presentationml/2006/main">
  <p:tag name="SHAPE" val="RECTANGLE"/>
</p:tagLst>
</file>

<file path=ppt/tags/tag96.xml><?xml version="1.0" encoding="utf-8"?>
<p:tagLst xmlns:a="http://schemas.openxmlformats.org/drawingml/2006/main" xmlns:r="http://schemas.openxmlformats.org/officeDocument/2006/relationships" xmlns:p="http://schemas.openxmlformats.org/presentationml/2006/main">
  <p:tag name="SHAPE" val="RECTANGLE"/>
</p:tagLst>
</file>

<file path=ppt/tags/tag97.xml><?xml version="1.0" encoding="utf-8"?>
<p:tagLst xmlns:a="http://schemas.openxmlformats.org/drawingml/2006/main" xmlns:r="http://schemas.openxmlformats.org/officeDocument/2006/relationships" xmlns:p="http://schemas.openxmlformats.org/presentationml/2006/main">
  <p:tag name="SHAPE" val="RECTANGLE"/>
</p:tagLst>
</file>

<file path=ppt/tags/tag98.xml><?xml version="1.0" encoding="utf-8"?>
<p:tagLst xmlns:a="http://schemas.openxmlformats.org/drawingml/2006/main" xmlns:r="http://schemas.openxmlformats.org/officeDocument/2006/relationships" xmlns:p="http://schemas.openxmlformats.org/presentationml/2006/main">
  <p:tag name="SHAPE" val="RECTANGLE"/>
</p:tagLst>
</file>

<file path=ppt/tags/tag99.xml><?xml version="1.0" encoding="utf-8"?>
<p:tagLst xmlns:a="http://schemas.openxmlformats.org/drawingml/2006/main" xmlns:r="http://schemas.openxmlformats.org/officeDocument/2006/relationships" xmlns:p="http://schemas.openxmlformats.org/presentationml/2006/main">
  <p:tag name="SHAPE" val="RECTANGLE"/>
</p:tagLst>
</file>

<file path=ppt/theme/theme1.xml><?xml version="1.0" encoding="utf-8"?>
<a:theme xmlns:a="http://schemas.openxmlformats.org/drawingml/2006/main" name="AMA-2Colu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MA">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簡報1" id="{3D7EA78F-1BE4-40FF-8A36-33EA45B0FD07}" vid="{B2231F73-D711-42A4-B80A-559D03FF8335}"/>
    </a:ext>
  </a:extLst>
</a:theme>
</file>

<file path=ppt/theme/theme2.xml><?xml version="1.0" encoding="utf-8"?>
<a:theme xmlns:a="http://schemas.openxmlformats.org/drawingml/2006/main" name="1_AMA-2Colu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MA">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簡報1" id="{3D7EA78F-1BE4-40FF-8A36-33EA45B0FD07}" vid="{B2231F73-D711-42A4-B80A-559D03FF8335}"/>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1813</Words>
  <Application>Microsoft Office PowerPoint</Application>
  <PresentationFormat>寬螢幕</PresentationFormat>
  <Paragraphs>300</Paragraphs>
  <Slides>73</Slides>
  <Notes>4</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73</vt:i4>
      </vt:variant>
    </vt:vector>
  </HeadingPairs>
  <TitlesOfParts>
    <vt:vector size="79" baseType="lpstr">
      <vt:lpstr>微軟正黑體</vt:lpstr>
      <vt:lpstr>Arial</vt:lpstr>
      <vt:lpstr>Calibri</vt:lpstr>
      <vt:lpstr>Roboto Slab</vt:lpstr>
      <vt:lpstr>AMA-2Colum</vt:lpstr>
      <vt:lpstr>1_AMA-2Colum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The Sierpinski Triangle</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基礎篇 工作環境介面</dc:title>
  <dc:creator>Mingjang Chen</dc:creator>
  <cp:lastModifiedBy>典謀 吳</cp:lastModifiedBy>
  <cp:revision>168</cp:revision>
  <dcterms:created xsi:type="dcterms:W3CDTF">2021-07-03T07:04:28Z</dcterms:created>
  <dcterms:modified xsi:type="dcterms:W3CDTF">2024-09-20T09:24:58Z</dcterms:modified>
</cp:coreProperties>
</file>