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notesSlides/notesSlide5.xml" ContentType="application/vnd.openxmlformats-officedocument.presentationml.notesSlide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notesSlides/notesSlide6.xml" ContentType="application/vnd.openxmlformats-officedocument.presentationml.notesSlide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notesSlides/notesSlide7.xml" ContentType="application/vnd.openxmlformats-officedocument.presentationml.notesSlide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notesSlides/notesSlide8.xml" ContentType="application/vnd.openxmlformats-officedocument.presentationml.notesSlide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notesSlides/notesSlide9.xml" ContentType="application/vnd.openxmlformats-officedocument.presentationml.notesSlide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notesSlides/notesSlide10.xml" ContentType="application/vnd.openxmlformats-officedocument.presentationml.notesSlide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notesSlides/notesSlide11.xml" ContentType="application/vnd.openxmlformats-officedocument.presentationml.notesSlide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notesSlides/notesSlide12.xml" ContentType="application/vnd.openxmlformats-officedocument.presentationml.notesSlide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notesSlides/notesSlide13.xml" ContentType="application/vnd.openxmlformats-officedocument.presentationml.notesSlide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tags/tag3579.xml" ContentType="application/vnd.openxmlformats-officedocument.presentationml.tags+xml"/>
  <Override PartName="/ppt/tags/tag3580.xml" ContentType="application/vnd.openxmlformats-officedocument.presentationml.tags+xml"/>
  <Override PartName="/ppt/tags/tag3581.xml" ContentType="application/vnd.openxmlformats-officedocument.presentationml.tags+xml"/>
  <Override PartName="/ppt/tags/tag3582.xml" ContentType="application/vnd.openxmlformats-officedocument.presentationml.tags+xml"/>
  <Override PartName="/ppt/tags/tag3583.xml" ContentType="application/vnd.openxmlformats-officedocument.presentationml.tags+xml"/>
  <Override PartName="/ppt/tags/tag3584.xml" ContentType="application/vnd.openxmlformats-officedocument.presentationml.tags+xml"/>
  <Override PartName="/ppt/tags/tag3585.xml" ContentType="application/vnd.openxmlformats-officedocument.presentationml.tags+xml"/>
  <Override PartName="/ppt/tags/tag3586.xml" ContentType="application/vnd.openxmlformats-officedocument.presentationml.tags+xml"/>
  <Override PartName="/ppt/tags/tag3587.xml" ContentType="application/vnd.openxmlformats-officedocument.presentationml.tags+xml"/>
  <Override PartName="/ppt/tags/tag3588.xml" ContentType="application/vnd.openxmlformats-officedocument.presentationml.tags+xml"/>
  <Override PartName="/ppt/tags/tag3589.xml" ContentType="application/vnd.openxmlformats-officedocument.presentationml.tags+xml"/>
  <Override PartName="/ppt/tags/tag3590.xml" ContentType="application/vnd.openxmlformats-officedocument.presentationml.tags+xml"/>
  <Override PartName="/ppt/tags/tag3591.xml" ContentType="application/vnd.openxmlformats-officedocument.presentationml.tags+xml"/>
  <Override PartName="/ppt/notesSlides/notesSlide14.xml" ContentType="application/vnd.openxmlformats-officedocument.presentationml.notesSlide+xml"/>
  <Override PartName="/ppt/tags/tag3592.xml" ContentType="application/vnd.openxmlformats-officedocument.presentationml.tags+xml"/>
  <Override PartName="/ppt/tags/tag3593.xml" ContentType="application/vnd.openxmlformats-officedocument.presentationml.tags+xml"/>
  <Override PartName="/ppt/tags/tag3594.xml" ContentType="application/vnd.openxmlformats-officedocument.presentationml.tags+xml"/>
  <Override PartName="/ppt/tags/tag3595.xml" ContentType="application/vnd.openxmlformats-officedocument.presentationml.tags+xml"/>
  <Override PartName="/ppt/tags/tag3596.xml" ContentType="application/vnd.openxmlformats-officedocument.presentationml.tags+xml"/>
  <Override PartName="/ppt/tags/tag3597.xml" ContentType="application/vnd.openxmlformats-officedocument.presentationml.tags+xml"/>
  <Override PartName="/ppt/tags/tag3598.xml" ContentType="application/vnd.openxmlformats-officedocument.presentationml.tags+xml"/>
  <Override PartName="/ppt/tags/tag3599.xml" ContentType="application/vnd.openxmlformats-officedocument.presentationml.tags+xml"/>
  <Override PartName="/ppt/tags/tag3600.xml" ContentType="application/vnd.openxmlformats-officedocument.presentationml.tags+xml"/>
  <Override PartName="/ppt/tags/tag3601.xml" ContentType="application/vnd.openxmlformats-officedocument.presentationml.tags+xml"/>
  <Override PartName="/ppt/tags/tag3602.xml" ContentType="application/vnd.openxmlformats-officedocument.presentationml.tags+xml"/>
  <Override PartName="/ppt/tags/tag3603.xml" ContentType="application/vnd.openxmlformats-officedocument.presentationml.tags+xml"/>
  <Override PartName="/ppt/tags/tag3604.xml" ContentType="application/vnd.openxmlformats-officedocument.presentationml.tags+xml"/>
  <Override PartName="/ppt/tags/tag3605.xml" ContentType="application/vnd.openxmlformats-officedocument.presentationml.tags+xml"/>
  <Override PartName="/ppt/tags/tag3606.xml" ContentType="application/vnd.openxmlformats-officedocument.presentationml.tags+xml"/>
  <Override PartName="/ppt/tags/tag3607.xml" ContentType="application/vnd.openxmlformats-officedocument.presentationml.tags+xml"/>
  <Override PartName="/ppt/tags/tag3608.xml" ContentType="application/vnd.openxmlformats-officedocument.presentationml.tags+xml"/>
  <Override PartName="/ppt/tags/tag3609.xml" ContentType="application/vnd.openxmlformats-officedocument.presentationml.tags+xml"/>
  <Override PartName="/ppt/tags/tag3610.xml" ContentType="application/vnd.openxmlformats-officedocument.presentationml.tags+xml"/>
  <Override PartName="/ppt/tags/tag3611.xml" ContentType="application/vnd.openxmlformats-officedocument.presentationml.tags+xml"/>
  <Override PartName="/ppt/tags/tag3612.xml" ContentType="application/vnd.openxmlformats-officedocument.presentationml.tags+xml"/>
  <Override PartName="/ppt/tags/tag3613.xml" ContentType="application/vnd.openxmlformats-officedocument.presentationml.tags+xml"/>
  <Override PartName="/ppt/tags/tag3614.xml" ContentType="application/vnd.openxmlformats-officedocument.presentationml.tags+xml"/>
  <Override PartName="/ppt/tags/tag3615.xml" ContentType="application/vnd.openxmlformats-officedocument.presentationml.tags+xml"/>
  <Override PartName="/ppt/tags/tag3616.xml" ContentType="application/vnd.openxmlformats-officedocument.presentationml.tags+xml"/>
  <Override PartName="/ppt/tags/tag3617.xml" ContentType="application/vnd.openxmlformats-officedocument.presentationml.tags+xml"/>
  <Override PartName="/ppt/tags/tag3618.xml" ContentType="application/vnd.openxmlformats-officedocument.presentationml.tags+xml"/>
  <Override PartName="/ppt/tags/tag3619.xml" ContentType="application/vnd.openxmlformats-officedocument.presentationml.tags+xml"/>
  <Override PartName="/ppt/tags/tag3620.xml" ContentType="application/vnd.openxmlformats-officedocument.presentationml.tags+xml"/>
  <Override PartName="/ppt/tags/tag3621.xml" ContentType="application/vnd.openxmlformats-officedocument.presentationml.tags+xml"/>
  <Override PartName="/ppt/tags/tag3622.xml" ContentType="application/vnd.openxmlformats-officedocument.presentationml.tags+xml"/>
  <Override PartName="/ppt/tags/tag3623.xml" ContentType="application/vnd.openxmlformats-officedocument.presentationml.tags+xml"/>
  <Override PartName="/ppt/tags/tag3624.xml" ContentType="application/vnd.openxmlformats-officedocument.presentationml.tags+xml"/>
  <Override PartName="/ppt/tags/tag3625.xml" ContentType="application/vnd.openxmlformats-officedocument.presentationml.tags+xml"/>
  <Override PartName="/ppt/tags/tag3626.xml" ContentType="application/vnd.openxmlformats-officedocument.presentationml.tags+xml"/>
  <Override PartName="/ppt/tags/tag3627.xml" ContentType="application/vnd.openxmlformats-officedocument.presentationml.tags+xml"/>
  <Override PartName="/ppt/tags/tag3628.xml" ContentType="application/vnd.openxmlformats-officedocument.presentationml.tags+xml"/>
  <Override PartName="/ppt/tags/tag3629.xml" ContentType="application/vnd.openxmlformats-officedocument.presentationml.tags+xml"/>
  <Override PartName="/ppt/tags/tag3630.xml" ContentType="application/vnd.openxmlformats-officedocument.presentationml.tags+xml"/>
  <Override PartName="/ppt/tags/tag3631.xml" ContentType="application/vnd.openxmlformats-officedocument.presentationml.tags+xml"/>
  <Override PartName="/ppt/tags/tag3632.xml" ContentType="application/vnd.openxmlformats-officedocument.presentationml.tags+xml"/>
  <Override PartName="/ppt/tags/tag3633.xml" ContentType="application/vnd.openxmlformats-officedocument.presentationml.tags+xml"/>
  <Override PartName="/ppt/tags/tag3634.xml" ContentType="application/vnd.openxmlformats-officedocument.presentationml.tags+xml"/>
  <Override PartName="/ppt/tags/tag3635.xml" ContentType="application/vnd.openxmlformats-officedocument.presentationml.tags+xml"/>
  <Override PartName="/ppt/tags/tag3636.xml" ContentType="application/vnd.openxmlformats-officedocument.presentationml.tags+xml"/>
  <Override PartName="/ppt/tags/tag3637.xml" ContentType="application/vnd.openxmlformats-officedocument.presentationml.tags+xml"/>
  <Override PartName="/ppt/tags/tag3638.xml" ContentType="application/vnd.openxmlformats-officedocument.presentationml.tags+xml"/>
  <Override PartName="/ppt/tags/tag3639.xml" ContentType="application/vnd.openxmlformats-officedocument.presentationml.tags+xml"/>
  <Override PartName="/ppt/tags/tag3640.xml" ContentType="application/vnd.openxmlformats-officedocument.presentationml.tags+xml"/>
  <Override PartName="/ppt/tags/tag3641.xml" ContentType="application/vnd.openxmlformats-officedocument.presentationml.tags+xml"/>
  <Override PartName="/ppt/tags/tag3642.xml" ContentType="application/vnd.openxmlformats-officedocument.presentationml.tags+xml"/>
  <Override PartName="/ppt/tags/tag3643.xml" ContentType="application/vnd.openxmlformats-officedocument.presentationml.tags+xml"/>
  <Override PartName="/ppt/tags/tag3644.xml" ContentType="application/vnd.openxmlformats-officedocument.presentationml.tags+xml"/>
  <Override PartName="/ppt/tags/tag3645.xml" ContentType="application/vnd.openxmlformats-officedocument.presentationml.tags+xml"/>
  <Override PartName="/ppt/tags/tag3646.xml" ContentType="application/vnd.openxmlformats-officedocument.presentationml.tags+xml"/>
  <Override PartName="/ppt/tags/tag3647.xml" ContentType="application/vnd.openxmlformats-officedocument.presentationml.tags+xml"/>
  <Override PartName="/ppt/tags/tag3648.xml" ContentType="application/vnd.openxmlformats-officedocument.presentationml.tags+xml"/>
  <Override PartName="/ppt/tags/tag3649.xml" ContentType="application/vnd.openxmlformats-officedocument.presentationml.tags+xml"/>
  <Override PartName="/ppt/tags/tag3650.xml" ContentType="application/vnd.openxmlformats-officedocument.presentationml.tags+xml"/>
  <Override PartName="/ppt/tags/tag3651.xml" ContentType="application/vnd.openxmlformats-officedocument.presentationml.tags+xml"/>
  <Override PartName="/ppt/tags/tag3652.xml" ContentType="application/vnd.openxmlformats-officedocument.presentationml.tags+xml"/>
  <Override PartName="/ppt/tags/tag3653.xml" ContentType="application/vnd.openxmlformats-officedocument.presentationml.tags+xml"/>
  <Override PartName="/ppt/tags/tag3654.xml" ContentType="application/vnd.openxmlformats-officedocument.presentationml.tags+xml"/>
  <Override PartName="/ppt/tags/tag3655.xml" ContentType="application/vnd.openxmlformats-officedocument.presentationml.tags+xml"/>
  <Override PartName="/ppt/tags/tag3656.xml" ContentType="application/vnd.openxmlformats-officedocument.presentationml.tags+xml"/>
  <Override PartName="/ppt/tags/tag3657.xml" ContentType="application/vnd.openxmlformats-officedocument.presentationml.tags+xml"/>
  <Override PartName="/ppt/tags/tag3658.xml" ContentType="application/vnd.openxmlformats-officedocument.presentationml.tags+xml"/>
  <Override PartName="/ppt/tags/tag3659.xml" ContentType="application/vnd.openxmlformats-officedocument.presentationml.tags+xml"/>
  <Override PartName="/ppt/tags/tag3660.xml" ContentType="application/vnd.openxmlformats-officedocument.presentationml.tags+xml"/>
  <Override PartName="/ppt/tags/tag3661.xml" ContentType="application/vnd.openxmlformats-officedocument.presentationml.tags+xml"/>
  <Override PartName="/ppt/tags/tag3662.xml" ContentType="application/vnd.openxmlformats-officedocument.presentationml.tags+xml"/>
  <Override PartName="/ppt/tags/tag3663.xml" ContentType="application/vnd.openxmlformats-officedocument.presentationml.tags+xml"/>
  <Override PartName="/ppt/tags/tag3664.xml" ContentType="application/vnd.openxmlformats-officedocument.presentationml.tags+xml"/>
  <Override PartName="/ppt/tags/tag3665.xml" ContentType="application/vnd.openxmlformats-officedocument.presentationml.tags+xml"/>
  <Override PartName="/ppt/tags/tag3666.xml" ContentType="application/vnd.openxmlformats-officedocument.presentationml.tags+xml"/>
  <Override PartName="/ppt/tags/tag3667.xml" ContentType="application/vnd.openxmlformats-officedocument.presentationml.tags+xml"/>
  <Override PartName="/ppt/tags/tag3668.xml" ContentType="application/vnd.openxmlformats-officedocument.presentationml.tags+xml"/>
  <Override PartName="/ppt/tags/tag3669.xml" ContentType="application/vnd.openxmlformats-officedocument.presentationml.tags+xml"/>
  <Override PartName="/ppt/tags/tag3670.xml" ContentType="application/vnd.openxmlformats-officedocument.presentationml.tags+xml"/>
  <Override PartName="/ppt/tags/tag3671.xml" ContentType="application/vnd.openxmlformats-officedocument.presentationml.tags+xml"/>
  <Override PartName="/ppt/tags/tag3672.xml" ContentType="application/vnd.openxmlformats-officedocument.presentationml.tags+xml"/>
  <Override PartName="/ppt/tags/tag3673.xml" ContentType="application/vnd.openxmlformats-officedocument.presentationml.tags+xml"/>
  <Override PartName="/ppt/tags/tag3674.xml" ContentType="application/vnd.openxmlformats-officedocument.presentationml.tags+xml"/>
  <Override PartName="/ppt/tags/tag3675.xml" ContentType="application/vnd.openxmlformats-officedocument.presentationml.tags+xml"/>
  <Override PartName="/ppt/tags/tag3676.xml" ContentType="application/vnd.openxmlformats-officedocument.presentationml.tags+xml"/>
  <Override PartName="/ppt/tags/tag3677.xml" ContentType="application/vnd.openxmlformats-officedocument.presentationml.tags+xml"/>
  <Override PartName="/ppt/tags/tag3678.xml" ContentType="application/vnd.openxmlformats-officedocument.presentationml.tags+xml"/>
  <Override PartName="/ppt/tags/tag3679.xml" ContentType="application/vnd.openxmlformats-officedocument.presentationml.tags+xml"/>
  <Override PartName="/ppt/tags/tag3680.xml" ContentType="application/vnd.openxmlformats-officedocument.presentationml.tags+xml"/>
  <Override PartName="/ppt/tags/tag3681.xml" ContentType="application/vnd.openxmlformats-officedocument.presentationml.tags+xml"/>
  <Override PartName="/ppt/tags/tag3682.xml" ContentType="application/vnd.openxmlformats-officedocument.presentationml.tags+xml"/>
  <Override PartName="/ppt/tags/tag3683.xml" ContentType="application/vnd.openxmlformats-officedocument.presentationml.tags+xml"/>
  <Override PartName="/ppt/tags/tag3684.xml" ContentType="application/vnd.openxmlformats-officedocument.presentationml.tags+xml"/>
  <Override PartName="/ppt/tags/tag3685.xml" ContentType="application/vnd.openxmlformats-officedocument.presentationml.tags+xml"/>
  <Override PartName="/ppt/tags/tag3686.xml" ContentType="application/vnd.openxmlformats-officedocument.presentationml.tags+xml"/>
  <Override PartName="/ppt/tags/tag3687.xml" ContentType="application/vnd.openxmlformats-officedocument.presentationml.tags+xml"/>
  <Override PartName="/ppt/tags/tag3688.xml" ContentType="application/vnd.openxmlformats-officedocument.presentationml.tags+xml"/>
  <Override PartName="/ppt/tags/tag3689.xml" ContentType="application/vnd.openxmlformats-officedocument.presentationml.tags+xml"/>
  <Override PartName="/ppt/tags/tag3690.xml" ContentType="application/vnd.openxmlformats-officedocument.presentationml.tags+xml"/>
  <Override PartName="/ppt/tags/tag3691.xml" ContentType="application/vnd.openxmlformats-officedocument.presentationml.tags+xml"/>
  <Override PartName="/ppt/tags/tag3692.xml" ContentType="application/vnd.openxmlformats-officedocument.presentationml.tags+xml"/>
  <Override PartName="/ppt/tags/tag3693.xml" ContentType="application/vnd.openxmlformats-officedocument.presentationml.tags+xml"/>
  <Override PartName="/ppt/tags/tag3694.xml" ContentType="application/vnd.openxmlformats-officedocument.presentationml.tags+xml"/>
  <Override PartName="/ppt/tags/tag3695.xml" ContentType="application/vnd.openxmlformats-officedocument.presentationml.tags+xml"/>
  <Override PartName="/ppt/tags/tag3696.xml" ContentType="application/vnd.openxmlformats-officedocument.presentationml.tags+xml"/>
  <Override PartName="/ppt/tags/tag3697.xml" ContentType="application/vnd.openxmlformats-officedocument.presentationml.tags+xml"/>
  <Override PartName="/ppt/tags/tag3698.xml" ContentType="application/vnd.openxmlformats-officedocument.presentationml.tags+xml"/>
  <Override PartName="/ppt/tags/tag3699.xml" ContentType="application/vnd.openxmlformats-officedocument.presentationml.tags+xml"/>
  <Override PartName="/ppt/tags/tag3700.xml" ContentType="application/vnd.openxmlformats-officedocument.presentationml.tags+xml"/>
  <Override PartName="/ppt/tags/tag3701.xml" ContentType="application/vnd.openxmlformats-officedocument.presentationml.tags+xml"/>
  <Override PartName="/ppt/tags/tag3702.xml" ContentType="application/vnd.openxmlformats-officedocument.presentationml.tags+xml"/>
  <Override PartName="/ppt/tags/tag3703.xml" ContentType="application/vnd.openxmlformats-officedocument.presentationml.tags+xml"/>
  <Override PartName="/ppt/tags/tag3704.xml" ContentType="application/vnd.openxmlformats-officedocument.presentationml.tags+xml"/>
  <Override PartName="/ppt/tags/tag3705.xml" ContentType="application/vnd.openxmlformats-officedocument.presentationml.tags+xml"/>
  <Override PartName="/ppt/tags/tag3706.xml" ContentType="application/vnd.openxmlformats-officedocument.presentationml.tags+xml"/>
  <Override PartName="/ppt/tags/tag3707.xml" ContentType="application/vnd.openxmlformats-officedocument.presentationml.tags+xml"/>
  <Override PartName="/ppt/tags/tag3708.xml" ContentType="application/vnd.openxmlformats-officedocument.presentationml.tags+xml"/>
  <Override PartName="/ppt/tags/tag3709.xml" ContentType="application/vnd.openxmlformats-officedocument.presentationml.tags+xml"/>
  <Override PartName="/ppt/tags/tag3710.xml" ContentType="application/vnd.openxmlformats-officedocument.presentationml.tags+xml"/>
  <Override PartName="/ppt/tags/tag3711.xml" ContentType="application/vnd.openxmlformats-officedocument.presentationml.tags+xml"/>
  <Override PartName="/ppt/tags/tag3712.xml" ContentType="application/vnd.openxmlformats-officedocument.presentationml.tags+xml"/>
  <Override PartName="/ppt/tags/tag3713.xml" ContentType="application/vnd.openxmlformats-officedocument.presentationml.tags+xml"/>
  <Override PartName="/ppt/tags/tag3714.xml" ContentType="application/vnd.openxmlformats-officedocument.presentationml.tags+xml"/>
  <Override PartName="/ppt/tags/tag3715.xml" ContentType="application/vnd.openxmlformats-officedocument.presentationml.tags+xml"/>
  <Override PartName="/ppt/tags/tag3716.xml" ContentType="application/vnd.openxmlformats-officedocument.presentationml.tags+xml"/>
  <Override PartName="/ppt/tags/tag3717.xml" ContentType="application/vnd.openxmlformats-officedocument.presentationml.tags+xml"/>
  <Override PartName="/ppt/tags/tag3718.xml" ContentType="application/vnd.openxmlformats-officedocument.presentationml.tags+xml"/>
  <Override PartName="/ppt/tags/tag3719.xml" ContentType="application/vnd.openxmlformats-officedocument.presentationml.tags+xml"/>
  <Override PartName="/ppt/tags/tag3720.xml" ContentType="application/vnd.openxmlformats-officedocument.presentationml.tags+xml"/>
  <Override PartName="/ppt/tags/tag3721.xml" ContentType="application/vnd.openxmlformats-officedocument.presentationml.tags+xml"/>
  <Override PartName="/ppt/tags/tag3722.xml" ContentType="application/vnd.openxmlformats-officedocument.presentationml.tags+xml"/>
  <Override PartName="/ppt/tags/tag3723.xml" ContentType="application/vnd.openxmlformats-officedocument.presentationml.tags+xml"/>
  <Override PartName="/ppt/tags/tag3724.xml" ContentType="application/vnd.openxmlformats-officedocument.presentationml.tags+xml"/>
  <Override PartName="/ppt/tags/tag3725.xml" ContentType="application/vnd.openxmlformats-officedocument.presentationml.tags+xml"/>
  <Override PartName="/ppt/tags/tag3726.xml" ContentType="application/vnd.openxmlformats-officedocument.presentationml.tags+xml"/>
  <Override PartName="/ppt/tags/tag3727.xml" ContentType="application/vnd.openxmlformats-officedocument.presentationml.tags+xml"/>
  <Override PartName="/ppt/tags/tag3728.xml" ContentType="application/vnd.openxmlformats-officedocument.presentationml.tags+xml"/>
  <Override PartName="/ppt/tags/tag3729.xml" ContentType="application/vnd.openxmlformats-officedocument.presentationml.tags+xml"/>
  <Override PartName="/ppt/tags/tag3730.xml" ContentType="application/vnd.openxmlformats-officedocument.presentationml.tags+xml"/>
  <Override PartName="/ppt/tags/tag3731.xml" ContentType="application/vnd.openxmlformats-officedocument.presentationml.tags+xml"/>
  <Override PartName="/ppt/tags/tag3732.xml" ContentType="application/vnd.openxmlformats-officedocument.presentationml.tags+xml"/>
  <Override PartName="/ppt/tags/tag3733.xml" ContentType="application/vnd.openxmlformats-officedocument.presentationml.tags+xml"/>
  <Override PartName="/ppt/tags/tag3734.xml" ContentType="application/vnd.openxmlformats-officedocument.presentationml.tags+xml"/>
  <Override PartName="/ppt/tags/tag3735.xml" ContentType="application/vnd.openxmlformats-officedocument.presentationml.tags+xml"/>
  <Override PartName="/ppt/tags/tag3736.xml" ContentType="application/vnd.openxmlformats-officedocument.presentationml.tags+xml"/>
  <Override PartName="/ppt/tags/tag3737.xml" ContentType="application/vnd.openxmlformats-officedocument.presentationml.tags+xml"/>
  <Override PartName="/ppt/tags/tag3738.xml" ContentType="application/vnd.openxmlformats-officedocument.presentationml.tags+xml"/>
  <Override PartName="/ppt/tags/tag3739.xml" ContentType="application/vnd.openxmlformats-officedocument.presentationml.tags+xml"/>
  <Override PartName="/ppt/tags/tag3740.xml" ContentType="application/vnd.openxmlformats-officedocument.presentationml.tags+xml"/>
  <Override PartName="/ppt/tags/tag3741.xml" ContentType="application/vnd.openxmlformats-officedocument.presentationml.tags+xml"/>
  <Override PartName="/ppt/tags/tag3742.xml" ContentType="application/vnd.openxmlformats-officedocument.presentationml.tags+xml"/>
  <Override PartName="/ppt/tags/tag3743.xml" ContentType="application/vnd.openxmlformats-officedocument.presentationml.tags+xml"/>
  <Override PartName="/ppt/tags/tag3744.xml" ContentType="application/vnd.openxmlformats-officedocument.presentationml.tags+xml"/>
  <Override PartName="/ppt/tags/tag3745.xml" ContentType="application/vnd.openxmlformats-officedocument.presentationml.tags+xml"/>
  <Override PartName="/ppt/tags/tag3746.xml" ContentType="application/vnd.openxmlformats-officedocument.presentationml.tags+xml"/>
  <Override PartName="/ppt/tags/tag3747.xml" ContentType="application/vnd.openxmlformats-officedocument.presentationml.tags+xml"/>
  <Override PartName="/ppt/tags/tag3748.xml" ContentType="application/vnd.openxmlformats-officedocument.presentationml.tags+xml"/>
  <Override PartName="/ppt/tags/tag3749.xml" ContentType="application/vnd.openxmlformats-officedocument.presentationml.tags+xml"/>
  <Override PartName="/ppt/tags/tag3750.xml" ContentType="application/vnd.openxmlformats-officedocument.presentationml.tags+xml"/>
  <Override PartName="/ppt/tags/tag3751.xml" ContentType="application/vnd.openxmlformats-officedocument.presentationml.tags+xml"/>
  <Override PartName="/ppt/tags/tag3752.xml" ContentType="application/vnd.openxmlformats-officedocument.presentationml.tags+xml"/>
  <Override PartName="/ppt/tags/tag3753.xml" ContentType="application/vnd.openxmlformats-officedocument.presentationml.tags+xml"/>
  <Override PartName="/ppt/tags/tag3754.xml" ContentType="application/vnd.openxmlformats-officedocument.presentationml.tags+xml"/>
  <Override PartName="/ppt/tags/tag3755.xml" ContentType="application/vnd.openxmlformats-officedocument.presentationml.tags+xml"/>
  <Override PartName="/ppt/tags/tag3756.xml" ContentType="application/vnd.openxmlformats-officedocument.presentationml.tags+xml"/>
  <Override PartName="/ppt/tags/tag3757.xml" ContentType="application/vnd.openxmlformats-officedocument.presentationml.tags+xml"/>
  <Override PartName="/ppt/tags/tag3758.xml" ContentType="application/vnd.openxmlformats-officedocument.presentationml.tags+xml"/>
  <Override PartName="/ppt/tags/tag3759.xml" ContentType="application/vnd.openxmlformats-officedocument.presentationml.tags+xml"/>
  <Override PartName="/ppt/tags/tag3760.xml" ContentType="application/vnd.openxmlformats-officedocument.presentationml.tags+xml"/>
  <Override PartName="/ppt/tags/tag3761.xml" ContentType="application/vnd.openxmlformats-officedocument.presentationml.tags+xml"/>
  <Override PartName="/ppt/tags/tag3762.xml" ContentType="application/vnd.openxmlformats-officedocument.presentationml.tags+xml"/>
  <Override PartName="/ppt/tags/tag3763.xml" ContentType="application/vnd.openxmlformats-officedocument.presentationml.tags+xml"/>
  <Override PartName="/ppt/tags/tag3764.xml" ContentType="application/vnd.openxmlformats-officedocument.presentationml.tags+xml"/>
  <Override PartName="/ppt/tags/tag3765.xml" ContentType="application/vnd.openxmlformats-officedocument.presentationml.tags+xml"/>
  <Override PartName="/ppt/tags/tag3766.xml" ContentType="application/vnd.openxmlformats-officedocument.presentationml.tags+xml"/>
  <Override PartName="/ppt/tags/tag3767.xml" ContentType="application/vnd.openxmlformats-officedocument.presentationml.tags+xml"/>
  <Override PartName="/ppt/tags/tag3768.xml" ContentType="application/vnd.openxmlformats-officedocument.presentationml.tags+xml"/>
  <Override PartName="/ppt/tags/tag3769.xml" ContentType="application/vnd.openxmlformats-officedocument.presentationml.tags+xml"/>
  <Override PartName="/ppt/tags/tag3770.xml" ContentType="application/vnd.openxmlformats-officedocument.presentationml.tags+xml"/>
  <Override PartName="/ppt/tags/tag3771.xml" ContentType="application/vnd.openxmlformats-officedocument.presentationml.tags+xml"/>
  <Override PartName="/ppt/tags/tag3772.xml" ContentType="application/vnd.openxmlformats-officedocument.presentationml.tags+xml"/>
  <Override PartName="/ppt/tags/tag3773.xml" ContentType="application/vnd.openxmlformats-officedocument.presentationml.tags+xml"/>
  <Override PartName="/ppt/tags/tag3774.xml" ContentType="application/vnd.openxmlformats-officedocument.presentationml.tags+xml"/>
  <Override PartName="/ppt/tags/tag3775.xml" ContentType="application/vnd.openxmlformats-officedocument.presentationml.tags+xml"/>
  <Override PartName="/ppt/tags/tag3776.xml" ContentType="application/vnd.openxmlformats-officedocument.presentationml.tags+xml"/>
  <Override PartName="/ppt/tags/tag3777.xml" ContentType="application/vnd.openxmlformats-officedocument.presentationml.tags+xml"/>
  <Override PartName="/ppt/tags/tag3778.xml" ContentType="application/vnd.openxmlformats-officedocument.presentationml.tags+xml"/>
  <Override PartName="/ppt/tags/tag3779.xml" ContentType="application/vnd.openxmlformats-officedocument.presentationml.tags+xml"/>
  <Override PartName="/ppt/tags/tag3780.xml" ContentType="application/vnd.openxmlformats-officedocument.presentationml.tags+xml"/>
  <Override PartName="/ppt/tags/tag3781.xml" ContentType="application/vnd.openxmlformats-officedocument.presentationml.tags+xml"/>
  <Override PartName="/ppt/tags/tag3782.xml" ContentType="application/vnd.openxmlformats-officedocument.presentationml.tags+xml"/>
  <Override PartName="/ppt/tags/tag3783.xml" ContentType="application/vnd.openxmlformats-officedocument.presentationml.tags+xml"/>
  <Override PartName="/ppt/tags/tag3784.xml" ContentType="application/vnd.openxmlformats-officedocument.presentationml.tags+xml"/>
  <Override PartName="/ppt/tags/tag3785.xml" ContentType="application/vnd.openxmlformats-officedocument.presentationml.tags+xml"/>
  <Override PartName="/ppt/tags/tag3786.xml" ContentType="application/vnd.openxmlformats-officedocument.presentationml.tags+xml"/>
  <Override PartName="/ppt/tags/tag3787.xml" ContentType="application/vnd.openxmlformats-officedocument.presentationml.tags+xml"/>
  <Override PartName="/ppt/tags/tag3788.xml" ContentType="application/vnd.openxmlformats-officedocument.presentationml.tags+xml"/>
  <Override PartName="/ppt/tags/tag3789.xml" ContentType="application/vnd.openxmlformats-officedocument.presentationml.tags+xml"/>
  <Override PartName="/ppt/tags/tag3790.xml" ContentType="application/vnd.openxmlformats-officedocument.presentationml.tags+xml"/>
  <Override PartName="/ppt/tags/tag3791.xml" ContentType="application/vnd.openxmlformats-officedocument.presentationml.tags+xml"/>
  <Override PartName="/ppt/tags/tag3792.xml" ContentType="application/vnd.openxmlformats-officedocument.presentationml.tags+xml"/>
  <Override PartName="/ppt/tags/tag3793.xml" ContentType="application/vnd.openxmlformats-officedocument.presentationml.tags+xml"/>
  <Override PartName="/ppt/tags/tag3794.xml" ContentType="application/vnd.openxmlformats-officedocument.presentationml.tags+xml"/>
  <Override PartName="/ppt/tags/tag3795.xml" ContentType="application/vnd.openxmlformats-officedocument.presentationml.tags+xml"/>
  <Override PartName="/ppt/tags/tag3796.xml" ContentType="application/vnd.openxmlformats-officedocument.presentationml.tags+xml"/>
  <Override PartName="/ppt/tags/tag3797.xml" ContentType="application/vnd.openxmlformats-officedocument.presentationml.tags+xml"/>
  <Override PartName="/ppt/tags/tag3798.xml" ContentType="application/vnd.openxmlformats-officedocument.presentationml.tags+xml"/>
  <Override PartName="/ppt/tags/tag3799.xml" ContentType="application/vnd.openxmlformats-officedocument.presentationml.tags+xml"/>
  <Override PartName="/ppt/tags/tag3800.xml" ContentType="application/vnd.openxmlformats-officedocument.presentationml.tags+xml"/>
  <Override PartName="/ppt/tags/tag3801.xml" ContentType="application/vnd.openxmlformats-officedocument.presentationml.tags+xml"/>
  <Override PartName="/ppt/tags/tag3802.xml" ContentType="application/vnd.openxmlformats-officedocument.presentationml.tags+xml"/>
  <Override PartName="/ppt/tags/tag3803.xml" ContentType="application/vnd.openxmlformats-officedocument.presentationml.tags+xml"/>
  <Override PartName="/ppt/tags/tag3804.xml" ContentType="application/vnd.openxmlformats-officedocument.presentationml.tags+xml"/>
  <Override PartName="/ppt/tags/tag3805.xml" ContentType="application/vnd.openxmlformats-officedocument.presentationml.tags+xml"/>
  <Override PartName="/ppt/tags/tag3806.xml" ContentType="application/vnd.openxmlformats-officedocument.presentationml.tags+xml"/>
  <Override PartName="/ppt/tags/tag3807.xml" ContentType="application/vnd.openxmlformats-officedocument.presentationml.tags+xml"/>
  <Override PartName="/ppt/tags/tag3808.xml" ContentType="application/vnd.openxmlformats-officedocument.presentationml.tags+xml"/>
  <Override PartName="/ppt/tags/tag3809.xml" ContentType="application/vnd.openxmlformats-officedocument.presentationml.tags+xml"/>
  <Override PartName="/ppt/tags/tag3810.xml" ContentType="application/vnd.openxmlformats-officedocument.presentationml.tags+xml"/>
  <Override PartName="/ppt/tags/tag3811.xml" ContentType="application/vnd.openxmlformats-officedocument.presentationml.tags+xml"/>
  <Override PartName="/ppt/tags/tag3812.xml" ContentType="application/vnd.openxmlformats-officedocument.presentationml.tags+xml"/>
  <Override PartName="/ppt/tags/tag3813.xml" ContentType="application/vnd.openxmlformats-officedocument.presentationml.tags+xml"/>
  <Override PartName="/ppt/tags/tag3814.xml" ContentType="application/vnd.openxmlformats-officedocument.presentationml.tags+xml"/>
  <Override PartName="/ppt/tags/tag3815.xml" ContentType="application/vnd.openxmlformats-officedocument.presentationml.tags+xml"/>
  <Override PartName="/ppt/tags/tag3816.xml" ContentType="application/vnd.openxmlformats-officedocument.presentationml.tags+xml"/>
  <Override PartName="/ppt/tags/tag3817.xml" ContentType="application/vnd.openxmlformats-officedocument.presentationml.tags+xml"/>
  <Override PartName="/ppt/tags/tag3818.xml" ContentType="application/vnd.openxmlformats-officedocument.presentationml.tags+xml"/>
  <Override PartName="/ppt/tags/tag3819.xml" ContentType="application/vnd.openxmlformats-officedocument.presentationml.tags+xml"/>
  <Override PartName="/ppt/tags/tag3820.xml" ContentType="application/vnd.openxmlformats-officedocument.presentationml.tags+xml"/>
  <Override PartName="/ppt/tags/tag3821.xml" ContentType="application/vnd.openxmlformats-officedocument.presentationml.tags+xml"/>
  <Override PartName="/ppt/tags/tag3822.xml" ContentType="application/vnd.openxmlformats-officedocument.presentationml.tags+xml"/>
  <Override PartName="/ppt/tags/tag3823.xml" ContentType="application/vnd.openxmlformats-officedocument.presentationml.tags+xml"/>
  <Override PartName="/ppt/tags/tag3824.xml" ContentType="application/vnd.openxmlformats-officedocument.presentationml.tags+xml"/>
  <Override PartName="/ppt/tags/tag3825.xml" ContentType="application/vnd.openxmlformats-officedocument.presentationml.tags+xml"/>
  <Override PartName="/ppt/tags/tag3826.xml" ContentType="application/vnd.openxmlformats-officedocument.presentationml.tags+xml"/>
  <Override PartName="/ppt/tags/tag3827.xml" ContentType="application/vnd.openxmlformats-officedocument.presentationml.tags+xml"/>
  <Override PartName="/ppt/tags/tag3828.xml" ContentType="application/vnd.openxmlformats-officedocument.presentationml.tags+xml"/>
  <Override PartName="/ppt/tags/tag3829.xml" ContentType="application/vnd.openxmlformats-officedocument.presentationml.tags+xml"/>
  <Override PartName="/ppt/tags/tag3830.xml" ContentType="application/vnd.openxmlformats-officedocument.presentationml.tags+xml"/>
  <Override PartName="/ppt/tags/tag3831.xml" ContentType="application/vnd.openxmlformats-officedocument.presentationml.tags+xml"/>
  <Override PartName="/ppt/tags/tag3832.xml" ContentType="application/vnd.openxmlformats-officedocument.presentationml.tags+xml"/>
  <Override PartName="/ppt/tags/tag3833.xml" ContentType="application/vnd.openxmlformats-officedocument.presentationml.tags+xml"/>
  <Override PartName="/ppt/tags/tag3834.xml" ContentType="application/vnd.openxmlformats-officedocument.presentationml.tags+xml"/>
  <Override PartName="/ppt/tags/tag3835.xml" ContentType="application/vnd.openxmlformats-officedocument.presentationml.tags+xml"/>
  <Override PartName="/ppt/tags/tag3836.xml" ContentType="application/vnd.openxmlformats-officedocument.presentationml.tags+xml"/>
  <Override PartName="/ppt/tags/tag3837.xml" ContentType="application/vnd.openxmlformats-officedocument.presentationml.tags+xml"/>
  <Override PartName="/ppt/tags/tag3838.xml" ContentType="application/vnd.openxmlformats-officedocument.presentationml.tags+xml"/>
  <Override PartName="/ppt/tags/tag3839.xml" ContentType="application/vnd.openxmlformats-officedocument.presentationml.tags+xml"/>
  <Override PartName="/ppt/tags/tag3840.xml" ContentType="application/vnd.openxmlformats-officedocument.presentationml.tags+xml"/>
  <Override PartName="/ppt/tags/tag3841.xml" ContentType="application/vnd.openxmlformats-officedocument.presentationml.tags+xml"/>
  <Override PartName="/ppt/tags/tag3842.xml" ContentType="application/vnd.openxmlformats-officedocument.presentationml.tags+xml"/>
  <Override PartName="/ppt/tags/tag3843.xml" ContentType="application/vnd.openxmlformats-officedocument.presentationml.tags+xml"/>
  <Override PartName="/ppt/tags/tag3844.xml" ContentType="application/vnd.openxmlformats-officedocument.presentationml.tags+xml"/>
  <Override PartName="/ppt/tags/tag3845.xml" ContentType="application/vnd.openxmlformats-officedocument.presentationml.tags+xml"/>
  <Override PartName="/ppt/tags/tag3846.xml" ContentType="application/vnd.openxmlformats-officedocument.presentationml.tags+xml"/>
  <Override PartName="/ppt/tags/tag3847.xml" ContentType="application/vnd.openxmlformats-officedocument.presentationml.tags+xml"/>
  <Override PartName="/ppt/tags/tag3848.xml" ContentType="application/vnd.openxmlformats-officedocument.presentationml.tags+xml"/>
  <Override PartName="/ppt/tags/tag3849.xml" ContentType="application/vnd.openxmlformats-officedocument.presentationml.tags+xml"/>
  <Override PartName="/ppt/notesSlides/notesSlide15.xml" ContentType="application/vnd.openxmlformats-officedocument.presentationml.notesSlide+xml"/>
  <Override PartName="/ppt/tags/tag3850.xml" ContentType="application/vnd.openxmlformats-officedocument.presentationml.tags+xml"/>
  <Override PartName="/ppt/tags/tag3851.xml" ContentType="application/vnd.openxmlformats-officedocument.presentationml.tags+xml"/>
  <Override PartName="/ppt/tags/tag3852.xml" ContentType="application/vnd.openxmlformats-officedocument.presentationml.tags+xml"/>
  <Override PartName="/ppt/tags/tag3853.xml" ContentType="application/vnd.openxmlformats-officedocument.presentationml.tags+xml"/>
  <Override PartName="/ppt/tags/tag3854.xml" ContentType="application/vnd.openxmlformats-officedocument.presentationml.tags+xml"/>
  <Override PartName="/ppt/tags/tag3855.xml" ContentType="application/vnd.openxmlformats-officedocument.presentationml.tags+xml"/>
  <Override PartName="/ppt/tags/tag3856.xml" ContentType="application/vnd.openxmlformats-officedocument.presentationml.tags+xml"/>
  <Override PartName="/ppt/tags/tag3857.xml" ContentType="application/vnd.openxmlformats-officedocument.presentationml.tags+xml"/>
  <Override PartName="/ppt/tags/tag3858.xml" ContentType="application/vnd.openxmlformats-officedocument.presentationml.tags+xml"/>
  <Override PartName="/ppt/tags/tag3859.xml" ContentType="application/vnd.openxmlformats-officedocument.presentationml.tags+xml"/>
  <Override PartName="/ppt/tags/tag3860.xml" ContentType="application/vnd.openxmlformats-officedocument.presentationml.tags+xml"/>
  <Override PartName="/ppt/tags/tag3861.xml" ContentType="application/vnd.openxmlformats-officedocument.presentationml.tags+xml"/>
  <Override PartName="/ppt/tags/tag3862.xml" ContentType="application/vnd.openxmlformats-officedocument.presentationml.tags+xml"/>
  <Override PartName="/ppt/tags/tag3863.xml" ContentType="application/vnd.openxmlformats-officedocument.presentationml.tags+xml"/>
  <Override PartName="/ppt/tags/tag3864.xml" ContentType="application/vnd.openxmlformats-officedocument.presentationml.tags+xml"/>
  <Override PartName="/ppt/tags/tag3865.xml" ContentType="application/vnd.openxmlformats-officedocument.presentationml.tags+xml"/>
  <Override PartName="/ppt/tags/tag3866.xml" ContentType="application/vnd.openxmlformats-officedocument.presentationml.tags+xml"/>
  <Override PartName="/ppt/tags/tag3867.xml" ContentType="application/vnd.openxmlformats-officedocument.presentationml.tags+xml"/>
  <Override PartName="/ppt/tags/tag3868.xml" ContentType="application/vnd.openxmlformats-officedocument.presentationml.tags+xml"/>
  <Override PartName="/ppt/tags/tag3869.xml" ContentType="application/vnd.openxmlformats-officedocument.presentationml.tags+xml"/>
  <Override PartName="/ppt/tags/tag3870.xml" ContentType="application/vnd.openxmlformats-officedocument.presentationml.tags+xml"/>
  <Override PartName="/ppt/tags/tag3871.xml" ContentType="application/vnd.openxmlformats-officedocument.presentationml.tags+xml"/>
  <Override PartName="/ppt/tags/tag3872.xml" ContentType="application/vnd.openxmlformats-officedocument.presentationml.tags+xml"/>
  <Override PartName="/ppt/tags/tag3873.xml" ContentType="application/vnd.openxmlformats-officedocument.presentationml.tags+xml"/>
  <Override PartName="/ppt/tags/tag3874.xml" ContentType="application/vnd.openxmlformats-officedocument.presentationml.tags+xml"/>
  <Override PartName="/ppt/tags/tag3875.xml" ContentType="application/vnd.openxmlformats-officedocument.presentationml.tags+xml"/>
  <Override PartName="/ppt/tags/tag3876.xml" ContentType="application/vnd.openxmlformats-officedocument.presentationml.tags+xml"/>
  <Override PartName="/ppt/tags/tag3877.xml" ContentType="application/vnd.openxmlformats-officedocument.presentationml.tags+xml"/>
  <Override PartName="/ppt/tags/tag3878.xml" ContentType="application/vnd.openxmlformats-officedocument.presentationml.tags+xml"/>
  <Override PartName="/ppt/tags/tag3879.xml" ContentType="application/vnd.openxmlformats-officedocument.presentationml.tags+xml"/>
  <Override PartName="/ppt/tags/tag3880.xml" ContentType="application/vnd.openxmlformats-officedocument.presentationml.tags+xml"/>
  <Override PartName="/ppt/tags/tag3881.xml" ContentType="application/vnd.openxmlformats-officedocument.presentationml.tags+xml"/>
  <Override PartName="/ppt/tags/tag3882.xml" ContentType="application/vnd.openxmlformats-officedocument.presentationml.tags+xml"/>
  <Override PartName="/ppt/tags/tag3883.xml" ContentType="application/vnd.openxmlformats-officedocument.presentationml.tags+xml"/>
  <Override PartName="/ppt/tags/tag3884.xml" ContentType="application/vnd.openxmlformats-officedocument.presentationml.tags+xml"/>
  <Override PartName="/ppt/tags/tag3885.xml" ContentType="application/vnd.openxmlformats-officedocument.presentationml.tags+xml"/>
  <Override PartName="/ppt/tags/tag3886.xml" ContentType="application/vnd.openxmlformats-officedocument.presentationml.tags+xml"/>
  <Override PartName="/ppt/tags/tag3887.xml" ContentType="application/vnd.openxmlformats-officedocument.presentationml.tags+xml"/>
  <Override PartName="/ppt/tags/tag3888.xml" ContentType="application/vnd.openxmlformats-officedocument.presentationml.tags+xml"/>
  <Override PartName="/ppt/tags/tag3889.xml" ContentType="application/vnd.openxmlformats-officedocument.presentationml.tags+xml"/>
  <Override PartName="/ppt/tags/tag3890.xml" ContentType="application/vnd.openxmlformats-officedocument.presentationml.tags+xml"/>
  <Override PartName="/ppt/tags/tag3891.xml" ContentType="application/vnd.openxmlformats-officedocument.presentationml.tags+xml"/>
  <Override PartName="/ppt/tags/tag3892.xml" ContentType="application/vnd.openxmlformats-officedocument.presentationml.tags+xml"/>
  <Override PartName="/ppt/tags/tag3893.xml" ContentType="application/vnd.openxmlformats-officedocument.presentationml.tags+xml"/>
  <Override PartName="/ppt/tags/tag3894.xml" ContentType="application/vnd.openxmlformats-officedocument.presentationml.tags+xml"/>
  <Override PartName="/ppt/tags/tag3895.xml" ContentType="application/vnd.openxmlformats-officedocument.presentationml.tags+xml"/>
  <Override PartName="/ppt/tags/tag3896.xml" ContentType="application/vnd.openxmlformats-officedocument.presentationml.tags+xml"/>
  <Override PartName="/ppt/tags/tag3897.xml" ContentType="application/vnd.openxmlformats-officedocument.presentationml.tags+xml"/>
  <Override PartName="/ppt/tags/tag3898.xml" ContentType="application/vnd.openxmlformats-officedocument.presentationml.tags+xml"/>
  <Override PartName="/ppt/tags/tag3899.xml" ContentType="application/vnd.openxmlformats-officedocument.presentationml.tags+xml"/>
  <Override PartName="/ppt/tags/tag3900.xml" ContentType="application/vnd.openxmlformats-officedocument.presentationml.tags+xml"/>
  <Override PartName="/ppt/tags/tag3901.xml" ContentType="application/vnd.openxmlformats-officedocument.presentationml.tags+xml"/>
  <Override PartName="/ppt/tags/tag3902.xml" ContentType="application/vnd.openxmlformats-officedocument.presentationml.tags+xml"/>
  <Override PartName="/ppt/tags/tag3903.xml" ContentType="application/vnd.openxmlformats-officedocument.presentationml.tags+xml"/>
  <Override PartName="/ppt/tags/tag3904.xml" ContentType="application/vnd.openxmlformats-officedocument.presentationml.tags+xml"/>
  <Override PartName="/ppt/tags/tag3905.xml" ContentType="application/vnd.openxmlformats-officedocument.presentationml.tags+xml"/>
  <Override PartName="/ppt/tags/tag3906.xml" ContentType="application/vnd.openxmlformats-officedocument.presentationml.tags+xml"/>
  <Override PartName="/ppt/tags/tag3907.xml" ContentType="application/vnd.openxmlformats-officedocument.presentationml.tags+xml"/>
  <Override PartName="/ppt/tags/tag3908.xml" ContentType="application/vnd.openxmlformats-officedocument.presentationml.tags+xml"/>
  <Override PartName="/ppt/tags/tag3909.xml" ContentType="application/vnd.openxmlformats-officedocument.presentationml.tags+xml"/>
  <Override PartName="/ppt/tags/tag3910.xml" ContentType="application/vnd.openxmlformats-officedocument.presentationml.tags+xml"/>
  <Override PartName="/ppt/tags/tag3911.xml" ContentType="application/vnd.openxmlformats-officedocument.presentationml.tags+xml"/>
  <Override PartName="/ppt/tags/tag3912.xml" ContentType="application/vnd.openxmlformats-officedocument.presentationml.tags+xml"/>
  <Override PartName="/ppt/tags/tag3913.xml" ContentType="application/vnd.openxmlformats-officedocument.presentationml.tags+xml"/>
  <Override PartName="/ppt/tags/tag3914.xml" ContentType="application/vnd.openxmlformats-officedocument.presentationml.tags+xml"/>
  <Override PartName="/ppt/tags/tag3915.xml" ContentType="application/vnd.openxmlformats-officedocument.presentationml.tags+xml"/>
  <Override PartName="/ppt/tags/tag3916.xml" ContentType="application/vnd.openxmlformats-officedocument.presentationml.tags+xml"/>
  <Override PartName="/ppt/tags/tag3917.xml" ContentType="application/vnd.openxmlformats-officedocument.presentationml.tags+xml"/>
  <Override PartName="/ppt/tags/tag3918.xml" ContentType="application/vnd.openxmlformats-officedocument.presentationml.tags+xml"/>
  <Override PartName="/ppt/tags/tag3919.xml" ContentType="application/vnd.openxmlformats-officedocument.presentationml.tags+xml"/>
  <Override PartName="/ppt/tags/tag3920.xml" ContentType="application/vnd.openxmlformats-officedocument.presentationml.tags+xml"/>
  <Override PartName="/ppt/tags/tag3921.xml" ContentType="application/vnd.openxmlformats-officedocument.presentationml.tags+xml"/>
  <Override PartName="/ppt/tags/tag3922.xml" ContentType="application/vnd.openxmlformats-officedocument.presentationml.tags+xml"/>
  <Override PartName="/ppt/tags/tag3923.xml" ContentType="application/vnd.openxmlformats-officedocument.presentationml.tags+xml"/>
  <Override PartName="/ppt/tags/tag3924.xml" ContentType="application/vnd.openxmlformats-officedocument.presentationml.tags+xml"/>
  <Override PartName="/ppt/tags/tag3925.xml" ContentType="application/vnd.openxmlformats-officedocument.presentationml.tags+xml"/>
  <Override PartName="/ppt/tags/tag3926.xml" ContentType="application/vnd.openxmlformats-officedocument.presentationml.tags+xml"/>
  <Override PartName="/ppt/tags/tag3927.xml" ContentType="application/vnd.openxmlformats-officedocument.presentationml.tags+xml"/>
  <Override PartName="/ppt/tags/tag3928.xml" ContentType="application/vnd.openxmlformats-officedocument.presentationml.tags+xml"/>
  <Override PartName="/ppt/tags/tag3929.xml" ContentType="application/vnd.openxmlformats-officedocument.presentationml.tags+xml"/>
  <Override PartName="/ppt/tags/tag3930.xml" ContentType="application/vnd.openxmlformats-officedocument.presentationml.tags+xml"/>
  <Override PartName="/ppt/tags/tag3931.xml" ContentType="application/vnd.openxmlformats-officedocument.presentationml.tags+xml"/>
  <Override PartName="/ppt/tags/tag3932.xml" ContentType="application/vnd.openxmlformats-officedocument.presentationml.tags+xml"/>
  <Override PartName="/ppt/tags/tag3933.xml" ContentType="application/vnd.openxmlformats-officedocument.presentationml.tags+xml"/>
  <Override PartName="/ppt/tags/tag3934.xml" ContentType="application/vnd.openxmlformats-officedocument.presentationml.tags+xml"/>
  <Override PartName="/ppt/tags/tag3935.xml" ContentType="application/vnd.openxmlformats-officedocument.presentationml.tags+xml"/>
  <Override PartName="/ppt/tags/tag3936.xml" ContentType="application/vnd.openxmlformats-officedocument.presentationml.tags+xml"/>
  <Override PartName="/ppt/tags/tag3937.xml" ContentType="application/vnd.openxmlformats-officedocument.presentationml.tags+xml"/>
  <Override PartName="/ppt/tags/tag3938.xml" ContentType="application/vnd.openxmlformats-officedocument.presentationml.tags+xml"/>
  <Override PartName="/ppt/tags/tag3939.xml" ContentType="application/vnd.openxmlformats-officedocument.presentationml.tags+xml"/>
  <Override PartName="/ppt/tags/tag3940.xml" ContentType="application/vnd.openxmlformats-officedocument.presentationml.tags+xml"/>
  <Override PartName="/ppt/tags/tag3941.xml" ContentType="application/vnd.openxmlformats-officedocument.presentationml.tags+xml"/>
  <Override PartName="/ppt/tags/tag3942.xml" ContentType="application/vnd.openxmlformats-officedocument.presentationml.tags+xml"/>
  <Override PartName="/ppt/tags/tag3943.xml" ContentType="application/vnd.openxmlformats-officedocument.presentationml.tags+xml"/>
  <Override PartName="/ppt/tags/tag3944.xml" ContentType="application/vnd.openxmlformats-officedocument.presentationml.tags+xml"/>
  <Override PartName="/ppt/tags/tag3945.xml" ContentType="application/vnd.openxmlformats-officedocument.presentationml.tags+xml"/>
  <Override PartName="/ppt/tags/tag3946.xml" ContentType="application/vnd.openxmlformats-officedocument.presentationml.tags+xml"/>
  <Override PartName="/ppt/tags/tag3947.xml" ContentType="application/vnd.openxmlformats-officedocument.presentationml.tags+xml"/>
  <Override PartName="/ppt/tags/tag3948.xml" ContentType="application/vnd.openxmlformats-officedocument.presentationml.tags+xml"/>
  <Override PartName="/ppt/tags/tag3949.xml" ContentType="application/vnd.openxmlformats-officedocument.presentationml.tags+xml"/>
  <Override PartName="/ppt/tags/tag3950.xml" ContentType="application/vnd.openxmlformats-officedocument.presentationml.tags+xml"/>
  <Override PartName="/ppt/tags/tag3951.xml" ContentType="application/vnd.openxmlformats-officedocument.presentationml.tags+xml"/>
  <Override PartName="/ppt/tags/tag3952.xml" ContentType="application/vnd.openxmlformats-officedocument.presentationml.tags+xml"/>
  <Override PartName="/ppt/tags/tag3953.xml" ContentType="application/vnd.openxmlformats-officedocument.presentationml.tags+xml"/>
  <Override PartName="/ppt/tags/tag3954.xml" ContentType="application/vnd.openxmlformats-officedocument.presentationml.tags+xml"/>
  <Override PartName="/ppt/tags/tag3955.xml" ContentType="application/vnd.openxmlformats-officedocument.presentationml.tags+xml"/>
  <Override PartName="/ppt/tags/tag3956.xml" ContentType="application/vnd.openxmlformats-officedocument.presentationml.tags+xml"/>
  <Override PartName="/ppt/tags/tag3957.xml" ContentType="application/vnd.openxmlformats-officedocument.presentationml.tags+xml"/>
  <Override PartName="/ppt/tags/tag3958.xml" ContentType="application/vnd.openxmlformats-officedocument.presentationml.tags+xml"/>
  <Override PartName="/ppt/tags/tag3959.xml" ContentType="application/vnd.openxmlformats-officedocument.presentationml.tags+xml"/>
  <Override PartName="/ppt/tags/tag3960.xml" ContentType="application/vnd.openxmlformats-officedocument.presentationml.tags+xml"/>
  <Override PartName="/ppt/tags/tag3961.xml" ContentType="application/vnd.openxmlformats-officedocument.presentationml.tags+xml"/>
  <Override PartName="/ppt/tags/tag3962.xml" ContentType="application/vnd.openxmlformats-officedocument.presentationml.tags+xml"/>
  <Override PartName="/ppt/tags/tag3963.xml" ContentType="application/vnd.openxmlformats-officedocument.presentationml.tags+xml"/>
  <Override PartName="/ppt/tags/tag3964.xml" ContentType="application/vnd.openxmlformats-officedocument.presentationml.tags+xml"/>
  <Override PartName="/ppt/tags/tag3965.xml" ContentType="application/vnd.openxmlformats-officedocument.presentationml.tags+xml"/>
  <Override PartName="/ppt/tags/tag3966.xml" ContentType="application/vnd.openxmlformats-officedocument.presentationml.tags+xml"/>
  <Override PartName="/ppt/tags/tag3967.xml" ContentType="application/vnd.openxmlformats-officedocument.presentationml.tags+xml"/>
  <Override PartName="/ppt/tags/tag3968.xml" ContentType="application/vnd.openxmlformats-officedocument.presentationml.tags+xml"/>
  <Override PartName="/ppt/tags/tag3969.xml" ContentType="application/vnd.openxmlformats-officedocument.presentationml.tags+xml"/>
  <Override PartName="/ppt/tags/tag3970.xml" ContentType="application/vnd.openxmlformats-officedocument.presentationml.tags+xml"/>
  <Override PartName="/ppt/tags/tag3971.xml" ContentType="application/vnd.openxmlformats-officedocument.presentationml.tags+xml"/>
  <Override PartName="/ppt/tags/tag3972.xml" ContentType="application/vnd.openxmlformats-officedocument.presentationml.tags+xml"/>
  <Override PartName="/ppt/tags/tag3973.xml" ContentType="application/vnd.openxmlformats-officedocument.presentationml.tags+xml"/>
  <Override PartName="/ppt/tags/tag3974.xml" ContentType="application/vnd.openxmlformats-officedocument.presentationml.tags+xml"/>
  <Override PartName="/ppt/tags/tag3975.xml" ContentType="application/vnd.openxmlformats-officedocument.presentationml.tags+xml"/>
  <Override PartName="/ppt/tags/tag3976.xml" ContentType="application/vnd.openxmlformats-officedocument.presentationml.tags+xml"/>
  <Override PartName="/ppt/tags/tag3977.xml" ContentType="application/vnd.openxmlformats-officedocument.presentationml.tags+xml"/>
  <Override PartName="/ppt/tags/tag3978.xml" ContentType="application/vnd.openxmlformats-officedocument.presentationml.tags+xml"/>
  <Override PartName="/ppt/tags/tag3979.xml" ContentType="application/vnd.openxmlformats-officedocument.presentationml.tags+xml"/>
  <Override PartName="/ppt/tags/tag3980.xml" ContentType="application/vnd.openxmlformats-officedocument.presentationml.tags+xml"/>
  <Override PartName="/ppt/tags/tag3981.xml" ContentType="application/vnd.openxmlformats-officedocument.presentationml.tags+xml"/>
  <Override PartName="/ppt/tags/tag3982.xml" ContentType="application/vnd.openxmlformats-officedocument.presentationml.tags+xml"/>
  <Override PartName="/ppt/tags/tag3983.xml" ContentType="application/vnd.openxmlformats-officedocument.presentationml.tags+xml"/>
  <Override PartName="/ppt/tags/tag3984.xml" ContentType="application/vnd.openxmlformats-officedocument.presentationml.tags+xml"/>
  <Override PartName="/ppt/tags/tag3985.xml" ContentType="application/vnd.openxmlformats-officedocument.presentationml.tags+xml"/>
  <Override PartName="/ppt/tags/tag3986.xml" ContentType="application/vnd.openxmlformats-officedocument.presentationml.tags+xml"/>
  <Override PartName="/ppt/tags/tag3987.xml" ContentType="application/vnd.openxmlformats-officedocument.presentationml.tags+xml"/>
  <Override PartName="/ppt/tags/tag3988.xml" ContentType="application/vnd.openxmlformats-officedocument.presentationml.tags+xml"/>
  <Override PartName="/ppt/tags/tag3989.xml" ContentType="application/vnd.openxmlformats-officedocument.presentationml.tags+xml"/>
  <Override PartName="/ppt/tags/tag3990.xml" ContentType="application/vnd.openxmlformats-officedocument.presentationml.tags+xml"/>
  <Override PartName="/ppt/tags/tag3991.xml" ContentType="application/vnd.openxmlformats-officedocument.presentationml.tags+xml"/>
  <Override PartName="/ppt/tags/tag3992.xml" ContentType="application/vnd.openxmlformats-officedocument.presentationml.tags+xml"/>
  <Override PartName="/ppt/tags/tag3993.xml" ContentType="application/vnd.openxmlformats-officedocument.presentationml.tags+xml"/>
  <Override PartName="/ppt/tags/tag3994.xml" ContentType="application/vnd.openxmlformats-officedocument.presentationml.tags+xml"/>
  <Override PartName="/ppt/tags/tag3995.xml" ContentType="application/vnd.openxmlformats-officedocument.presentationml.tags+xml"/>
  <Override PartName="/ppt/tags/tag3996.xml" ContentType="application/vnd.openxmlformats-officedocument.presentationml.tags+xml"/>
  <Override PartName="/ppt/tags/tag3997.xml" ContentType="application/vnd.openxmlformats-officedocument.presentationml.tags+xml"/>
  <Override PartName="/ppt/tags/tag3998.xml" ContentType="application/vnd.openxmlformats-officedocument.presentationml.tags+xml"/>
  <Override PartName="/ppt/tags/tag3999.xml" ContentType="application/vnd.openxmlformats-officedocument.presentationml.tags+xml"/>
  <Override PartName="/ppt/tags/tag4000.xml" ContentType="application/vnd.openxmlformats-officedocument.presentationml.tags+xml"/>
  <Override PartName="/ppt/tags/tag4001.xml" ContentType="application/vnd.openxmlformats-officedocument.presentationml.tags+xml"/>
  <Override PartName="/ppt/tags/tag4002.xml" ContentType="application/vnd.openxmlformats-officedocument.presentationml.tags+xml"/>
  <Override PartName="/ppt/tags/tag4003.xml" ContentType="application/vnd.openxmlformats-officedocument.presentationml.tags+xml"/>
  <Override PartName="/ppt/tags/tag4004.xml" ContentType="application/vnd.openxmlformats-officedocument.presentationml.tags+xml"/>
  <Override PartName="/ppt/tags/tag4005.xml" ContentType="application/vnd.openxmlformats-officedocument.presentationml.tags+xml"/>
  <Override PartName="/ppt/tags/tag4006.xml" ContentType="application/vnd.openxmlformats-officedocument.presentationml.tags+xml"/>
  <Override PartName="/ppt/tags/tag4007.xml" ContentType="application/vnd.openxmlformats-officedocument.presentationml.tags+xml"/>
  <Override PartName="/ppt/tags/tag4008.xml" ContentType="application/vnd.openxmlformats-officedocument.presentationml.tags+xml"/>
  <Override PartName="/ppt/tags/tag4009.xml" ContentType="application/vnd.openxmlformats-officedocument.presentationml.tags+xml"/>
  <Override PartName="/ppt/tags/tag4010.xml" ContentType="application/vnd.openxmlformats-officedocument.presentationml.tags+xml"/>
  <Override PartName="/ppt/tags/tag4011.xml" ContentType="application/vnd.openxmlformats-officedocument.presentationml.tags+xml"/>
  <Override PartName="/ppt/tags/tag4012.xml" ContentType="application/vnd.openxmlformats-officedocument.presentationml.tags+xml"/>
  <Override PartName="/ppt/tags/tag4013.xml" ContentType="application/vnd.openxmlformats-officedocument.presentationml.tags+xml"/>
  <Override PartName="/ppt/tags/tag4014.xml" ContentType="application/vnd.openxmlformats-officedocument.presentationml.tags+xml"/>
  <Override PartName="/ppt/tags/tag4015.xml" ContentType="application/vnd.openxmlformats-officedocument.presentationml.tags+xml"/>
  <Override PartName="/ppt/tags/tag4016.xml" ContentType="application/vnd.openxmlformats-officedocument.presentationml.tags+xml"/>
  <Override PartName="/ppt/tags/tag4017.xml" ContentType="application/vnd.openxmlformats-officedocument.presentationml.tags+xml"/>
  <Override PartName="/ppt/tags/tag4018.xml" ContentType="application/vnd.openxmlformats-officedocument.presentationml.tags+xml"/>
  <Override PartName="/ppt/tags/tag4019.xml" ContentType="application/vnd.openxmlformats-officedocument.presentationml.tags+xml"/>
  <Override PartName="/ppt/tags/tag4020.xml" ContentType="application/vnd.openxmlformats-officedocument.presentationml.tags+xml"/>
  <Override PartName="/ppt/tags/tag4021.xml" ContentType="application/vnd.openxmlformats-officedocument.presentationml.tags+xml"/>
  <Override PartName="/ppt/tags/tag4022.xml" ContentType="application/vnd.openxmlformats-officedocument.presentationml.tags+xml"/>
  <Override PartName="/ppt/tags/tag4023.xml" ContentType="application/vnd.openxmlformats-officedocument.presentationml.tags+xml"/>
  <Override PartName="/ppt/tags/tag4024.xml" ContentType="application/vnd.openxmlformats-officedocument.presentationml.tags+xml"/>
  <Override PartName="/ppt/tags/tag4025.xml" ContentType="application/vnd.openxmlformats-officedocument.presentationml.tags+xml"/>
  <Override PartName="/ppt/tags/tag4026.xml" ContentType="application/vnd.openxmlformats-officedocument.presentationml.tags+xml"/>
  <Override PartName="/ppt/tags/tag4027.xml" ContentType="application/vnd.openxmlformats-officedocument.presentationml.tags+xml"/>
  <Override PartName="/ppt/tags/tag4028.xml" ContentType="application/vnd.openxmlformats-officedocument.presentationml.tags+xml"/>
  <Override PartName="/ppt/tags/tag4029.xml" ContentType="application/vnd.openxmlformats-officedocument.presentationml.tags+xml"/>
  <Override PartName="/ppt/tags/tag4030.xml" ContentType="application/vnd.openxmlformats-officedocument.presentationml.tags+xml"/>
  <Override PartName="/ppt/tags/tag4031.xml" ContentType="application/vnd.openxmlformats-officedocument.presentationml.tags+xml"/>
  <Override PartName="/ppt/tags/tag4032.xml" ContentType="application/vnd.openxmlformats-officedocument.presentationml.tags+xml"/>
  <Override PartName="/ppt/tags/tag4033.xml" ContentType="application/vnd.openxmlformats-officedocument.presentationml.tags+xml"/>
  <Override PartName="/ppt/tags/tag4034.xml" ContentType="application/vnd.openxmlformats-officedocument.presentationml.tags+xml"/>
  <Override PartName="/ppt/tags/tag4035.xml" ContentType="application/vnd.openxmlformats-officedocument.presentationml.tags+xml"/>
  <Override PartName="/ppt/tags/tag4036.xml" ContentType="application/vnd.openxmlformats-officedocument.presentationml.tags+xml"/>
  <Override PartName="/ppt/tags/tag4037.xml" ContentType="application/vnd.openxmlformats-officedocument.presentationml.tags+xml"/>
  <Override PartName="/ppt/tags/tag4038.xml" ContentType="application/vnd.openxmlformats-officedocument.presentationml.tags+xml"/>
  <Override PartName="/ppt/tags/tag4039.xml" ContentType="application/vnd.openxmlformats-officedocument.presentationml.tags+xml"/>
  <Override PartName="/ppt/tags/tag4040.xml" ContentType="application/vnd.openxmlformats-officedocument.presentationml.tags+xml"/>
  <Override PartName="/ppt/tags/tag4041.xml" ContentType="application/vnd.openxmlformats-officedocument.presentationml.tags+xml"/>
  <Override PartName="/ppt/tags/tag4042.xml" ContentType="application/vnd.openxmlformats-officedocument.presentationml.tags+xml"/>
  <Override PartName="/ppt/tags/tag4043.xml" ContentType="application/vnd.openxmlformats-officedocument.presentationml.tags+xml"/>
  <Override PartName="/ppt/tags/tag4044.xml" ContentType="application/vnd.openxmlformats-officedocument.presentationml.tags+xml"/>
  <Override PartName="/ppt/tags/tag4045.xml" ContentType="application/vnd.openxmlformats-officedocument.presentationml.tags+xml"/>
  <Override PartName="/ppt/tags/tag4046.xml" ContentType="application/vnd.openxmlformats-officedocument.presentationml.tags+xml"/>
  <Override PartName="/ppt/tags/tag4047.xml" ContentType="application/vnd.openxmlformats-officedocument.presentationml.tags+xml"/>
  <Override PartName="/ppt/tags/tag4048.xml" ContentType="application/vnd.openxmlformats-officedocument.presentationml.tags+xml"/>
  <Override PartName="/ppt/tags/tag4049.xml" ContentType="application/vnd.openxmlformats-officedocument.presentationml.tags+xml"/>
  <Override PartName="/ppt/tags/tag4050.xml" ContentType="application/vnd.openxmlformats-officedocument.presentationml.tags+xml"/>
  <Override PartName="/ppt/tags/tag4051.xml" ContentType="application/vnd.openxmlformats-officedocument.presentationml.tags+xml"/>
  <Override PartName="/ppt/tags/tag4052.xml" ContentType="application/vnd.openxmlformats-officedocument.presentationml.tags+xml"/>
  <Override PartName="/ppt/tags/tag4053.xml" ContentType="application/vnd.openxmlformats-officedocument.presentationml.tags+xml"/>
  <Override PartName="/ppt/tags/tag4054.xml" ContentType="application/vnd.openxmlformats-officedocument.presentationml.tags+xml"/>
  <Override PartName="/ppt/tags/tag4055.xml" ContentType="application/vnd.openxmlformats-officedocument.presentationml.tags+xml"/>
  <Override PartName="/ppt/tags/tag4056.xml" ContentType="application/vnd.openxmlformats-officedocument.presentationml.tags+xml"/>
  <Override PartName="/ppt/tags/tag4057.xml" ContentType="application/vnd.openxmlformats-officedocument.presentationml.tags+xml"/>
  <Override PartName="/ppt/tags/tag4058.xml" ContentType="application/vnd.openxmlformats-officedocument.presentationml.tags+xml"/>
  <Override PartName="/ppt/tags/tag4059.xml" ContentType="application/vnd.openxmlformats-officedocument.presentationml.tags+xml"/>
  <Override PartName="/ppt/tags/tag4060.xml" ContentType="application/vnd.openxmlformats-officedocument.presentationml.tags+xml"/>
  <Override PartName="/ppt/tags/tag4061.xml" ContentType="application/vnd.openxmlformats-officedocument.presentationml.tags+xml"/>
  <Override PartName="/ppt/tags/tag4062.xml" ContentType="application/vnd.openxmlformats-officedocument.presentationml.tags+xml"/>
  <Override PartName="/ppt/tags/tag4063.xml" ContentType="application/vnd.openxmlformats-officedocument.presentationml.tags+xml"/>
  <Override PartName="/ppt/tags/tag4064.xml" ContentType="application/vnd.openxmlformats-officedocument.presentationml.tags+xml"/>
  <Override PartName="/ppt/tags/tag4065.xml" ContentType="application/vnd.openxmlformats-officedocument.presentationml.tags+xml"/>
  <Override PartName="/ppt/tags/tag4066.xml" ContentType="application/vnd.openxmlformats-officedocument.presentationml.tags+xml"/>
  <Override PartName="/ppt/tags/tag4067.xml" ContentType="application/vnd.openxmlformats-officedocument.presentationml.tags+xml"/>
  <Override PartName="/ppt/tags/tag4068.xml" ContentType="application/vnd.openxmlformats-officedocument.presentationml.tags+xml"/>
  <Override PartName="/ppt/tags/tag4069.xml" ContentType="application/vnd.openxmlformats-officedocument.presentationml.tags+xml"/>
  <Override PartName="/ppt/tags/tag4070.xml" ContentType="application/vnd.openxmlformats-officedocument.presentationml.tags+xml"/>
  <Override PartName="/ppt/tags/tag4071.xml" ContentType="application/vnd.openxmlformats-officedocument.presentationml.tags+xml"/>
  <Override PartName="/ppt/tags/tag4072.xml" ContentType="application/vnd.openxmlformats-officedocument.presentationml.tags+xml"/>
  <Override PartName="/ppt/tags/tag4073.xml" ContentType="application/vnd.openxmlformats-officedocument.presentationml.tags+xml"/>
  <Override PartName="/ppt/tags/tag4074.xml" ContentType="application/vnd.openxmlformats-officedocument.presentationml.tags+xml"/>
  <Override PartName="/ppt/tags/tag4075.xml" ContentType="application/vnd.openxmlformats-officedocument.presentationml.tags+xml"/>
  <Override PartName="/ppt/tags/tag4076.xml" ContentType="application/vnd.openxmlformats-officedocument.presentationml.tags+xml"/>
  <Override PartName="/ppt/tags/tag4077.xml" ContentType="application/vnd.openxmlformats-officedocument.presentationml.tags+xml"/>
  <Override PartName="/ppt/tags/tag4078.xml" ContentType="application/vnd.openxmlformats-officedocument.presentationml.tags+xml"/>
  <Override PartName="/ppt/tags/tag4079.xml" ContentType="application/vnd.openxmlformats-officedocument.presentationml.tags+xml"/>
  <Override PartName="/ppt/tags/tag4080.xml" ContentType="application/vnd.openxmlformats-officedocument.presentationml.tags+xml"/>
  <Override PartName="/ppt/tags/tag4081.xml" ContentType="application/vnd.openxmlformats-officedocument.presentationml.tags+xml"/>
  <Override PartName="/ppt/tags/tag4082.xml" ContentType="application/vnd.openxmlformats-officedocument.presentationml.tags+xml"/>
  <Override PartName="/ppt/tags/tag4083.xml" ContentType="application/vnd.openxmlformats-officedocument.presentationml.tags+xml"/>
  <Override PartName="/ppt/tags/tag4084.xml" ContentType="application/vnd.openxmlformats-officedocument.presentationml.tags+xml"/>
  <Override PartName="/ppt/tags/tag4085.xml" ContentType="application/vnd.openxmlformats-officedocument.presentationml.tags+xml"/>
  <Override PartName="/ppt/tags/tag4086.xml" ContentType="application/vnd.openxmlformats-officedocument.presentationml.tags+xml"/>
  <Override PartName="/ppt/tags/tag4087.xml" ContentType="application/vnd.openxmlformats-officedocument.presentationml.tags+xml"/>
  <Override PartName="/ppt/tags/tag4088.xml" ContentType="application/vnd.openxmlformats-officedocument.presentationml.tags+xml"/>
  <Override PartName="/ppt/tags/tag4089.xml" ContentType="application/vnd.openxmlformats-officedocument.presentationml.tags+xml"/>
  <Override PartName="/ppt/tags/tag4090.xml" ContentType="application/vnd.openxmlformats-officedocument.presentationml.tags+xml"/>
  <Override PartName="/ppt/tags/tag4091.xml" ContentType="application/vnd.openxmlformats-officedocument.presentationml.tags+xml"/>
  <Override PartName="/ppt/tags/tag4092.xml" ContentType="application/vnd.openxmlformats-officedocument.presentationml.tags+xml"/>
  <Override PartName="/ppt/tags/tag4093.xml" ContentType="application/vnd.openxmlformats-officedocument.presentationml.tags+xml"/>
  <Override PartName="/ppt/tags/tag4094.xml" ContentType="application/vnd.openxmlformats-officedocument.presentationml.tags+xml"/>
  <Override PartName="/ppt/tags/tag4095.xml" ContentType="application/vnd.openxmlformats-officedocument.presentationml.tags+xml"/>
  <Override PartName="/ppt/tags/tag4096.xml" ContentType="application/vnd.openxmlformats-officedocument.presentationml.tags+xml"/>
  <Override PartName="/ppt/tags/tag4097.xml" ContentType="application/vnd.openxmlformats-officedocument.presentationml.tags+xml"/>
  <Override PartName="/ppt/tags/tag4098.xml" ContentType="application/vnd.openxmlformats-officedocument.presentationml.tags+xml"/>
  <Override PartName="/ppt/tags/tag4099.xml" ContentType="application/vnd.openxmlformats-officedocument.presentationml.tags+xml"/>
  <Override PartName="/ppt/tags/tag4100.xml" ContentType="application/vnd.openxmlformats-officedocument.presentationml.tags+xml"/>
  <Override PartName="/ppt/tags/tag4101.xml" ContentType="application/vnd.openxmlformats-officedocument.presentationml.tags+xml"/>
  <Override PartName="/ppt/tags/tag4102.xml" ContentType="application/vnd.openxmlformats-officedocument.presentationml.tags+xml"/>
  <Override PartName="/ppt/tags/tag4103.xml" ContentType="application/vnd.openxmlformats-officedocument.presentationml.tags+xml"/>
  <Override PartName="/ppt/tags/tag4104.xml" ContentType="application/vnd.openxmlformats-officedocument.presentationml.tags+xml"/>
  <Override PartName="/ppt/tags/tag4105.xml" ContentType="application/vnd.openxmlformats-officedocument.presentationml.tags+xml"/>
  <Override PartName="/ppt/tags/tag4106.xml" ContentType="application/vnd.openxmlformats-officedocument.presentationml.tags+xml"/>
  <Override PartName="/ppt/tags/tag4107.xml" ContentType="application/vnd.openxmlformats-officedocument.presentationml.tags+xml"/>
  <Override PartName="/ppt/notesSlides/notesSlide16.xml" ContentType="application/vnd.openxmlformats-officedocument.presentationml.notesSlide+xml"/>
  <Override PartName="/ppt/tags/tag4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0"/>
  </p:notesMasterIdLst>
  <p:sldIdLst>
    <p:sldId id="558" r:id="rId2"/>
    <p:sldId id="377" r:id="rId3"/>
    <p:sldId id="276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540" r:id="rId38"/>
    <p:sldId id="541" r:id="rId39"/>
    <p:sldId id="454" r:id="rId40"/>
    <p:sldId id="565" r:id="rId41"/>
    <p:sldId id="455" r:id="rId42"/>
    <p:sldId id="456" r:id="rId43"/>
    <p:sldId id="458" r:id="rId44"/>
    <p:sldId id="459" r:id="rId45"/>
    <p:sldId id="460" r:id="rId46"/>
    <p:sldId id="485" r:id="rId47"/>
    <p:sldId id="512" r:id="rId48"/>
    <p:sldId id="564" r:id="rId49"/>
    <p:sldId id="513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483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0000"/>
    <a:srgbClr val="DEEBF7"/>
    <a:srgbClr val="3333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3915" autoAdjust="0"/>
  </p:normalViewPr>
  <p:slideViewPr>
    <p:cSldViewPr snapToGrid="0">
      <p:cViewPr varScale="1">
        <p:scale>
          <a:sx n="68" d="100"/>
          <a:sy n="68" d="100"/>
        </p:scale>
        <p:origin x="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5FABB-FE58-48AC-BDCF-C2AA5F6C2B8F}" type="slidenum">
              <a:rPr lang="en-US" altLang="zh-TW"/>
              <a:pPr/>
              <a:t>20</a:t>
            </a:fld>
            <a:endParaRPr lang="en-US" altLang="zh-TW" dirty="0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9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51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0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52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5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53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0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54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5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55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8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56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5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57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7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5FABB-FE58-48AC-BDCF-C2AA5F6C2B8F}" type="slidenum">
              <a:rPr lang="en-US" altLang="zh-TW"/>
              <a:pPr/>
              <a:t>21</a:t>
            </a:fld>
            <a:endParaRPr lang="en-US" altLang="zh-TW" dirty="0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0E4E3-42C0-48F9-8498-20D96E9B7EE3}" type="slidenum">
              <a:rPr lang="en-US" altLang="zh-TW"/>
              <a:pPr/>
              <a:t>35</a:t>
            </a:fld>
            <a:endParaRPr lang="en-US" altLang="zh-TW" dirty="0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9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7237F-40BA-49D7-98AB-9398597BFB38}" type="slidenum">
              <a:rPr lang="en-US" altLang="zh-TW"/>
              <a:pPr/>
              <a:t>36</a:t>
            </a:fld>
            <a:endParaRPr lang="en-US" altLang="zh-TW" dirty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6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46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9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47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1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48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7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49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5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C585-645D-406C-93CC-98466CFE50D2}" type="slidenum">
              <a:rPr lang="en-US" altLang="zh-TW"/>
              <a:pPr/>
              <a:t>50</a:t>
            </a:fld>
            <a:endParaRPr lang="en-US" altLang="zh-TW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5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47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tags" Target="../tags/tag159.xml"/><Relationship Id="rId21" Type="http://schemas.openxmlformats.org/officeDocument/2006/relationships/tags" Target="../tags/tag63.xml"/><Relationship Id="rId42" Type="http://schemas.openxmlformats.org/officeDocument/2006/relationships/tags" Target="../tags/tag84.xml"/><Relationship Id="rId63" Type="http://schemas.openxmlformats.org/officeDocument/2006/relationships/tags" Target="../tags/tag105.xml"/><Relationship Id="rId84" Type="http://schemas.openxmlformats.org/officeDocument/2006/relationships/tags" Target="../tags/tag126.xml"/><Relationship Id="rId138" Type="http://schemas.openxmlformats.org/officeDocument/2006/relationships/tags" Target="../tags/tag180.xml"/><Relationship Id="rId159" Type="http://schemas.openxmlformats.org/officeDocument/2006/relationships/tags" Target="../tags/tag201.xml"/><Relationship Id="rId107" Type="http://schemas.openxmlformats.org/officeDocument/2006/relationships/tags" Target="../tags/tag149.xml"/><Relationship Id="rId11" Type="http://schemas.openxmlformats.org/officeDocument/2006/relationships/tags" Target="../tags/tag53.xml"/><Relationship Id="rId32" Type="http://schemas.openxmlformats.org/officeDocument/2006/relationships/tags" Target="../tags/tag74.xml"/><Relationship Id="rId53" Type="http://schemas.openxmlformats.org/officeDocument/2006/relationships/tags" Target="../tags/tag95.xml"/><Relationship Id="rId74" Type="http://schemas.openxmlformats.org/officeDocument/2006/relationships/tags" Target="../tags/tag116.xml"/><Relationship Id="rId128" Type="http://schemas.openxmlformats.org/officeDocument/2006/relationships/tags" Target="../tags/tag170.xml"/><Relationship Id="rId149" Type="http://schemas.openxmlformats.org/officeDocument/2006/relationships/tags" Target="../tags/tag191.xml"/><Relationship Id="rId5" Type="http://schemas.openxmlformats.org/officeDocument/2006/relationships/tags" Target="../tags/tag47.xml"/><Relationship Id="rId95" Type="http://schemas.openxmlformats.org/officeDocument/2006/relationships/tags" Target="../tags/tag137.xml"/><Relationship Id="rId160" Type="http://schemas.openxmlformats.org/officeDocument/2006/relationships/tags" Target="../tags/tag202.xml"/><Relationship Id="rId22" Type="http://schemas.openxmlformats.org/officeDocument/2006/relationships/tags" Target="../tags/tag64.xml"/><Relationship Id="rId43" Type="http://schemas.openxmlformats.org/officeDocument/2006/relationships/tags" Target="../tags/tag85.xml"/><Relationship Id="rId64" Type="http://schemas.openxmlformats.org/officeDocument/2006/relationships/tags" Target="../tags/tag106.xml"/><Relationship Id="rId118" Type="http://schemas.openxmlformats.org/officeDocument/2006/relationships/tags" Target="../tags/tag160.xml"/><Relationship Id="rId139" Type="http://schemas.openxmlformats.org/officeDocument/2006/relationships/tags" Target="../tags/tag181.xml"/><Relationship Id="rId85" Type="http://schemas.openxmlformats.org/officeDocument/2006/relationships/tags" Target="../tags/tag127.xml"/><Relationship Id="rId150" Type="http://schemas.openxmlformats.org/officeDocument/2006/relationships/tags" Target="../tags/tag192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33" Type="http://schemas.openxmlformats.org/officeDocument/2006/relationships/tags" Target="../tags/tag75.xml"/><Relationship Id="rId38" Type="http://schemas.openxmlformats.org/officeDocument/2006/relationships/tags" Target="../tags/tag80.xml"/><Relationship Id="rId59" Type="http://schemas.openxmlformats.org/officeDocument/2006/relationships/tags" Target="../tags/tag101.xml"/><Relationship Id="rId103" Type="http://schemas.openxmlformats.org/officeDocument/2006/relationships/tags" Target="../tags/tag145.xml"/><Relationship Id="rId108" Type="http://schemas.openxmlformats.org/officeDocument/2006/relationships/tags" Target="../tags/tag150.xml"/><Relationship Id="rId124" Type="http://schemas.openxmlformats.org/officeDocument/2006/relationships/tags" Target="../tags/tag166.xml"/><Relationship Id="rId129" Type="http://schemas.openxmlformats.org/officeDocument/2006/relationships/tags" Target="../tags/tag171.xml"/><Relationship Id="rId54" Type="http://schemas.openxmlformats.org/officeDocument/2006/relationships/tags" Target="../tags/tag96.xml"/><Relationship Id="rId70" Type="http://schemas.openxmlformats.org/officeDocument/2006/relationships/tags" Target="../tags/tag112.xml"/><Relationship Id="rId75" Type="http://schemas.openxmlformats.org/officeDocument/2006/relationships/tags" Target="../tags/tag117.xml"/><Relationship Id="rId91" Type="http://schemas.openxmlformats.org/officeDocument/2006/relationships/tags" Target="../tags/tag133.xml"/><Relationship Id="rId96" Type="http://schemas.openxmlformats.org/officeDocument/2006/relationships/tags" Target="../tags/tag138.xml"/><Relationship Id="rId140" Type="http://schemas.openxmlformats.org/officeDocument/2006/relationships/tags" Target="../tags/tag182.xml"/><Relationship Id="rId145" Type="http://schemas.openxmlformats.org/officeDocument/2006/relationships/tags" Target="../tags/tag187.xml"/><Relationship Id="rId161" Type="http://schemas.openxmlformats.org/officeDocument/2006/relationships/tags" Target="../tags/tag203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49" Type="http://schemas.openxmlformats.org/officeDocument/2006/relationships/tags" Target="../tags/tag91.xml"/><Relationship Id="rId114" Type="http://schemas.openxmlformats.org/officeDocument/2006/relationships/tags" Target="../tags/tag156.xml"/><Relationship Id="rId119" Type="http://schemas.openxmlformats.org/officeDocument/2006/relationships/tags" Target="../tags/tag161.xml"/><Relationship Id="rId44" Type="http://schemas.openxmlformats.org/officeDocument/2006/relationships/tags" Target="../tags/tag86.xml"/><Relationship Id="rId60" Type="http://schemas.openxmlformats.org/officeDocument/2006/relationships/tags" Target="../tags/tag102.xml"/><Relationship Id="rId65" Type="http://schemas.openxmlformats.org/officeDocument/2006/relationships/tags" Target="../tags/tag107.xml"/><Relationship Id="rId81" Type="http://schemas.openxmlformats.org/officeDocument/2006/relationships/tags" Target="../tags/tag123.xml"/><Relationship Id="rId86" Type="http://schemas.openxmlformats.org/officeDocument/2006/relationships/tags" Target="../tags/tag128.xml"/><Relationship Id="rId130" Type="http://schemas.openxmlformats.org/officeDocument/2006/relationships/tags" Target="../tags/tag172.xml"/><Relationship Id="rId135" Type="http://schemas.openxmlformats.org/officeDocument/2006/relationships/tags" Target="../tags/tag177.xml"/><Relationship Id="rId151" Type="http://schemas.openxmlformats.org/officeDocument/2006/relationships/tags" Target="../tags/tag193.xml"/><Relationship Id="rId156" Type="http://schemas.openxmlformats.org/officeDocument/2006/relationships/tags" Target="../tags/tag198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9" Type="http://schemas.openxmlformats.org/officeDocument/2006/relationships/tags" Target="../tags/tag81.xml"/><Relationship Id="rId109" Type="http://schemas.openxmlformats.org/officeDocument/2006/relationships/tags" Target="../tags/tag151.xml"/><Relationship Id="rId34" Type="http://schemas.openxmlformats.org/officeDocument/2006/relationships/tags" Target="../tags/tag76.xml"/><Relationship Id="rId50" Type="http://schemas.openxmlformats.org/officeDocument/2006/relationships/tags" Target="../tags/tag92.xml"/><Relationship Id="rId55" Type="http://schemas.openxmlformats.org/officeDocument/2006/relationships/tags" Target="../tags/tag97.xml"/><Relationship Id="rId76" Type="http://schemas.openxmlformats.org/officeDocument/2006/relationships/tags" Target="../tags/tag118.xml"/><Relationship Id="rId97" Type="http://schemas.openxmlformats.org/officeDocument/2006/relationships/tags" Target="../tags/tag139.xml"/><Relationship Id="rId104" Type="http://schemas.openxmlformats.org/officeDocument/2006/relationships/tags" Target="../tags/tag146.xml"/><Relationship Id="rId120" Type="http://schemas.openxmlformats.org/officeDocument/2006/relationships/tags" Target="../tags/tag162.xml"/><Relationship Id="rId125" Type="http://schemas.openxmlformats.org/officeDocument/2006/relationships/tags" Target="../tags/tag167.xml"/><Relationship Id="rId141" Type="http://schemas.openxmlformats.org/officeDocument/2006/relationships/tags" Target="../tags/tag183.xml"/><Relationship Id="rId146" Type="http://schemas.openxmlformats.org/officeDocument/2006/relationships/tags" Target="../tags/tag188.xml"/><Relationship Id="rId7" Type="http://schemas.openxmlformats.org/officeDocument/2006/relationships/tags" Target="../tags/tag49.xml"/><Relationship Id="rId71" Type="http://schemas.openxmlformats.org/officeDocument/2006/relationships/tags" Target="../tags/tag113.xml"/><Relationship Id="rId92" Type="http://schemas.openxmlformats.org/officeDocument/2006/relationships/tags" Target="../tags/tag134.xml"/><Relationship Id="rId162" Type="http://schemas.openxmlformats.org/officeDocument/2006/relationships/tags" Target="../tags/tag204.xml"/><Relationship Id="rId2" Type="http://schemas.openxmlformats.org/officeDocument/2006/relationships/tags" Target="../tags/tag44.xml"/><Relationship Id="rId29" Type="http://schemas.openxmlformats.org/officeDocument/2006/relationships/tags" Target="../tags/tag71.xml"/><Relationship Id="rId24" Type="http://schemas.openxmlformats.org/officeDocument/2006/relationships/tags" Target="../tags/tag66.xml"/><Relationship Id="rId40" Type="http://schemas.openxmlformats.org/officeDocument/2006/relationships/tags" Target="../tags/tag82.xml"/><Relationship Id="rId45" Type="http://schemas.openxmlformats.org/officeDocument/2006/relationships/tags" Target="../tags/tag87.xml"/><Relationship Id="rId66" Type="http://schemas.openxmlformats.org/officeDocument/2006/relationships/tags" Target="../tags/tag108.xml"/><Relationship Id="rId87" Type="http://schemas.openxmlformats.org/officeDocument/2006/relationships/tags" Target="../tags/tag129.xml"/><Relationship Id="rId110" Type="http://schemas.openxmlformats.org/officeDocument/2006/relationships/tags" Target="../tags/tag152.xml"/><Relationship Id="rId115" Type="http://schemas.openxmlformats.org/officeDocument/2006/relationships/tags" Target="../tags/tag157.xml"/><Relationship Id="rId131" Type="http://schemas.openxmlformats.org/officeDocument/2006/relationships/tags" Target="../tags/tag173.xml"/><Relationship Id="rId136" Type="http://schemas.openxmlformats.org/officeDocument/2006/relationships/tags" Target="../tags/tag178.xml"/><Relationship Id="rId157" Type="http://schemas.openxmlformats.org/officeDocument/2006/relationships/tags" Target="../tags/tag199.xml"/><Relationship Id="rId61" Type="http://schemas.openxmlformats.org/officeDocument/2006/relationships/tags" Target="../tags/tag103.xml"/><Relationship Id="rId82" Type="http://schemas.openxmlformats.org/officeDocument/2006/relationships/tags" Target="../tags/tag124.xml"/><Relationship Id="rId152" Type="http://schemas.openxmlformats.org/officeDocument/2006/relationships/tags" Target="../tags/tag194.xml"/><Relationship Id="rId19" Type="http://schemas.openxmlformats.org/officeDocument/2006/relationships/tags" Target="../tags/tag61.xml"/><Relationship Id="rId14" Type="http://schemas.openxmlformats.org/officeDocument/2006/relationships/tags" Target="../tags/tag56.xml"/><Relationship Id="rId30" Type="http://schemas.openxmlformats.org/officeDocument/2006/relationships/tags" Target="../tags/tag72.xml"/><Relationship Id="rId35" Type="http://schemas.openxmlformats.org/officeDocument/2006/relationships/tags" Target="../tags/tag77.xml"/><Relationship Id="rId56" Type="http://schemas.openxmlformats.org/officeDocument/2006/relationships/tags" Target="../tags/tag98.xml"/><Relationship Id="rId77" Type="http://schemas.openxmlformats.org/officeDocument/2006/relationships/tags" Target="../tags/tag119.xml"/><Relationship Id="rId100" Type="http://schemas.openxmlformats.org/officeDocument/2006/relationships/tags" Target="../tags/tag142.xml"/><Relationship Id="rId105" Type="http://schemas.openxmlformats.org/officeDocument/2006/relationships/tags" Target="../tags/tag147.xml"/><Relationship Id="rId126" Type="http://schemas.openxmlformats.org/officeDocument/2006/relationships/tags" Target="../tags/tag168.xml"/><Relationship Id="rId147" Type="http://schemas.openxmlformats.org/officeDocument/2006/relationships/tags" Target="../tags/tag189.xml"/><Relationship Id="rId8" Type="http://schemas.openxmlformats.org/officeDocument/2006/relationships/tags" Target="../tags/tag50.xml"/><Relationship Id="rId51" Type="http://schemas.openxmlformats.org/officeDocument/2006/relationships/tags" Target="../tags/tag93.xml"/><Relationship Id="rId72" Type="http://schemas.openxmlformats.org/officeDocument/2006/relationships/tags" Target="../tags/tag114.xml"/><Relationship Id="rId93" Type="http://schemas.openxmlformats.org/officeDocument/2006/relationships/tags" Target="../tags/tag135.xml"/><Relationship Id="rId98" Type="http://schemas.openxmlformats.org/officeDocument/2006/relationships/tags" Target="../tags/tag140.xml"/><Relationship Id="rId121" Type="http://schemas.openxmlformats.org/officeDocument/2006/relationships/tags" Target="../tags/tag163.xml"/><Relationship Id="rId142" Type="http://schemas.openxmlformats.org/officeDocument/2006/relationships/tags" Target="../tags/tag184.xml"/><Relationship Id="rId163" Type="http://schemas.openxmlformats.org/officeDocument/2006/relationships/tags" Target="../tags/tag205.xml"/><Relationship Id="rId3" Type="http://schemas.openxmlformats.org/officeDocument/2006/relationships/tags" Target="../tags/tag45.xml"/><Relationship Id="rId25" Type="http://schemas.openxmlformats.org/officeDocument/2006/relationships/tags" Target="../tags/tag67.xml"/><Relationship Id="rId46" Type="http://schemas.openxmlformats.org/officeDocument/2006/relationships/tags" Target="../tags/tag88.xml"/><Relationship Id="rId67" Type="http://schemas.openxmlformats.org/officeDocument/2006/relationships/tags" Target="../tags/tag109.xml"/><Relationship Id="rId116" Type="http://schemas.openxmlformats.org/officeDocument/2006/relationships/tags" Target="../tags/tag158.xml"/><Relationship Id="rId137" Type="http://schemas.openxmlformats.org/officeDocument/2006/relationships/tags" Target="../tags/tag179.xml"/><Relationship Id="rId158" Type="http://schemas.openxmlformats.org/officeDocument/2006/relationships/tags" Target="../tags/tag200.xml"/><Relationship Id="rId20" Type="http://schemas.openxmlformats.org/officeDocument/2006/relationships/tags" Target="../tags/tag62.xml"/><Relationship Id="rId41" Type="http://schemas.openxmlformats.org/officeDocument/2006/relationships/tags" Target="../tags/tag83.xml"/><Relationship Id="rId62" Type="http://schemas.openxmlformats.org/officeDocument/2006/relationships/tags" Target="../tags/tag104.xml"/><Relationship Id="rId83" Type="http://schemas.openxmlformats.org/officeDocument/2006/relationships/tags" Target="../tags/tag125.xml"/><Relationship Id="rId88" Type="http://schemas.openxmlformats.org/officeDocument/2006/relationships/tags" Target="../tags/tag130.xml"/><Relationship Id="rId111" Type="http://schemas.openxmlformats.org/officeDocument/2006/relationships/tags" Target="../tags/tag153.xml"/><Relationship Id="rId132" Type="http://schemas.openxmlformats.org/officeDocument/2006/relationships/tags" Target="../tags/tag174.xml"/><Relationship Id="rId153" Type="http://schemas.openxmlformats.org/officeDocument/2006/relationships/tags" Target="../tags/tag195.xml"/><Relationship Id="rId15" Type="http://schemas.openxmlformats.org/officeDocument/2006/relationships/tags" Target="../tags/tag57.xml"/><Relationship Id="rId36" Type="http://schemas.openxmlformats.org/officeDocument/2006/relationships/tags" Target="../tags/tag78.xml"/><Relationship Id="rId57" Type="http://schemas.openxmlformats.org/officeDocument/2006/relationships/tags" Target="../tags/tag99.xml"/><Relationship Id="rId106" Type="http://schemas.openxmlformats.org/officeDocument/2006/relationships/tags" Target="../tags/tag148.xml"/><Relationship Id="rId127" Type="http://schemas.openxmlformats.org/officeDocument/2006/relationships/tags" Target="../tags/tag169.xml"/><Relationship Id="rId10" Type="http://schemas.openxmlformats.org/officeDocument/2006/relationships/tags" Target="../tags/tag52.xml"/><Relationship Id="rId31" Type="http://schemas.openxmlformats.org/officeDocument/2006/relationships/tags" Target="../tags/tag73.xml"/><Relationship Id="rId52" Type="http://schemas.openxmlformats.org/officeDocument/2006/relationships/tags" Target="../tags/tag94.xml"/><Relationship Id="rId73" Type="http://schemas.openxmlformats.org/officeDocument/2006/relationships/tags" Target="../tags/tag115.xml"/><Relationship Id="rId78" Type="http://schemas.openxmlformats.org/officeDocument/2006/relationships/tags" Target="../tags/tag120.xml"/><Relationship Id="rId94" Type="http://schemas.openxmlformats.org/officeDocument/2006/relationships/tags" Target="../tags/tag136.xml"/><Relationship Id="rId99" Type="http://schemas.openxmlformats.org/officeDocument/2006/relationships/tags" Target="../tags/tag141.xml"/><Relationship Id="rId101" Type="http://schemas.openxmlformats.org/officeDocument/2006/relationships/tags" Target="../tags/tag143.xml"/><Relationship Id="rId122" Type="http://schemas.openxmlformats.org/officeDocument/2006/relationships/tags" Target="../tags/tag164.xml"/><Relationship Id="rId143" Type="http://schemas.openxmlformats.org/officeDocument/2006/relationships/tags" Target="../tags/tag185.xml"/><Relationship Id="rId148" Type="http://schemas.openxmlformats.org/officeDocument/2006/relationships/tags" Target="../tags/tag190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26" Type="http://schemas.openxmlformats.org/officeDocument/2006/relationships/tags" Target="../tags/tag68.xml"/><Relationship Id="rId47" Type="http://schemas.openxmlformats.org/officeDocument/2006/relationships/tags" Target="../tags/tag89.xml"/><Relationship Id="rId68" Type="http://schemas.openxmlformats.org/officeDocument/2006/relationships/tags" Target="../tags/tag110.xml"/><Relationship Id="rId89" Type="http://schemas.openxmlformats.org/officeDocument/2006/relationships/tags" Target="../tags/tag131.xml"/><Relationship Id="rId112" Type="http://schemas.openxmlformats.org/officeDocument/2006/relationships/tags" Target="../tags/tag154.xml"/><Relationship Id="rId133" Type="http://schemas.openxmlformats.org/officeDocument/2006/relationships/tags" Target="../tags/tag175.xml"/><Relationship Id="rId154" Type="http://schemas.openxmlformats.org/officeDocument/2006/relationships/tags" Target="../tags/tag196.xml"/><Relationship Id="rId16" Type="http://schemas.openxmlformats.org/officeDocument/2006/relationships/tags" Target="../tags/tag58.xml"/><Relationship Id="rId37" Type="http://schemas.openxmlformats.org/officeDocument/2006/relationships/tags" Target="../tags/tag79.xml"/><Relationship Id="rId58" Type="http://schemas.openxmlformats.org/officeDocument/2006/relationships/tags" Target="../tags/tag100.xml"/><Relationship Id="rId79" Type="http://schemas.openxmlformats.org/officeDocument/2006/relationships/tags" Target="../tags/tag121.xml"/><Relationship Id="rId102" Type="http://schemas.openxmlformats.org/officeDocument/2006/relationships/tags" Target="../tags/tag144.xml"/><Relationship Id="rId123" Type="http://schemas.openxmlformats.org/officeDocument/2006/relationships/tags" Target="../tags/tag165.xml"/><Relationship Id="rId144" Type="http://schemas.openxmlformats.org/officeDocument/2006/relationships/tags" Target="../tags/tag186.xml"/><Relationship Id="rId90" Type="http://schemas.openxmlformats.org/officeDocument/2006/relationships/tags" Target="../tags/tag132.xml"/><Relationship Id="rId165" Type="http://schemas.openxmlformats.org/officeDocument/2006/relationships/image" Target="../media/image13.png"/><Relationship Id="rId27" Type="http://schemas.openxmlformats.org/officeDocument/2006/relationships/tags" Target="../tags/tag69.xml"/><Relationship Id="rId48" Type="http://schemas.openxmlformats.org/officeDocument/2006/relationships/tags" Target="../tags/tag90.xml"/><Relationship Id="rId69" Type="http://schemas.openxmlformats.org/officeDocument/2006/relationships/tags" Target="../tags/tag111.xml"/><Relationship Id="rId113" Type="http://schemas.openxmlformats.org/officeDocument/2006/relationships/tags" Target="../tags/tag155.xml"/><Relationship Id="rId134" Type="http://schemas.openxmlformats.org/officeDocument/2006/relationships/tags" Target="../tags/tag176.xml"/><Relationship Id="rId80" Type="http://schemas.openxmlformats.org/officeDocument/2006/relationships/tags" Target="../tags/tag122.xml"/><Relationship Id="rId155" Type="http://schemas.openxmlformats.org/officeDocument/2006/relationships/tags" Target="../tags/tag1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tags" Target="../tags/tag322.xml"/><Relationship Id="rId21" Type="http://schemas.openxmlformats.org/officeDocument/2006/relationships/tags" Target="../tags/tag226.xml"/><Relationship Id="rId42" Type="http://schemas.openxmlformats.org/officeDocument/2006/relationships/tags" Target="../tags/tag247.xml"/><Relationship Id="rId63" Type="http://schemas.openxmlformats.org/officeDocument/2006/relationships/tags" Target="../tags/tag268.xml"/><Relationship Id="rId84" Type="http://schemas.openxmlformats.org/officeDocument/2006/relationships/tags" Target="../tags/tag289.xml"/><Relationship Id="rId138" Type="http://schemas.openxmlformats.org/officeDocument/2006/relationships/tags" Target="../tags/tag343.xml"/><Relationship Id="rId159" Type="http://schemas.openxmlformats.org/officeDocument/2006/relationships/tags" Target="../tags/tag364.xml"/><Relationship Id="rId107" Type="http://schemas.openxmlformats.org/officeDocument/2006/relationships/tags" Target="../tags/tag312.xml"/><Relationship Id="rId11" Type="http://schemas.openxmlformats.org/officeDocument/2006/relationships/tags" Target="../tags/tag216.xml"/><Relationship Id="rId32" Type="http://schemas.openxmlformats.org/officeDocument/2006/relationships/tags" Target="../tags/tag237.xml"/><Relationship Id="rId53" Type="http://schemas.openxmlformats.org/officeDocument/2006/relationships/tags" Target="../tags/tag258.xml"/><Relationship Id="rId74" Type="http://schemas.openxmlformats.org/officeDocument/2006/relationships/tags" Target="../tags/tag279.xml"/><Relationship Id="rId128" Type="http://schemas.openxmlformats.org/officeDocument/2006/relationships/tags" Target="../tags/tag333.xml"/><Relationship Id="rId149" Type="http://schemas.openxmlformats.org/officeDocument/2006/relationships/tags" Target="../tags/tag354.xml"/><Relationship Id="rId5" Type="http://schemas.openxmlformats.org/officeDocument/2006/relationships/tags" Target="../tags/tag210.xml"/><Relationship Id="rId95" Type="http://schemas.openxmlformats.org/officeDocument/2006/relationships/tags" Target="../tags/tag300.xml"/><Relationship Id="rId160" Type="http://schemas.openxmlformats.org/officeDocument/2006/relationships/tags" Target="../tags/tag365.xml"/><Relationship Id="rId22" Type="http://schemas.openxmlformats.org/officeDocument/2006/relationships/tags" Target="../tags/tag227.xml"/><Relationship Id="rId43" Type="http://schemas.openxmlformats.org/officeDocument/2006/relationships/tags" Target="../tags/tag248.xml"/><Relationship Id="rId64" Type="http://schemas.openxmlformats.org/officeDocument/2006/relationships/tags" Target="../tags/tag269.xml"/><Relationship Id="rId118" Type="http://schemas.openxmlformats.org/officeDocument/2006/relationships/tags" Target="../tags/tag323.xml"/><Relationship Id="rId139" Type="http://schemas.openxmlformats.org/officeDocument/2006/relationships/tags" Target="../tags/tag344.xml"/><Relationship Id="rId85" Type="http://schemas.openxmlformats.org/officeDocument/2006/relationships/tags" Target="../tags/tag290.xml"/><Relationship Id="rId150" Type="http://schemas.openxmlformats.org/officeDocument/2006/relationships/tags" Target="../tags/tag355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33" Type="http://schemas.openxmlformats.org/officeDocument/2006/relationships/tags" Target="../tags/tag238.xml"/><Relationship Id="rId38" Type="http://schemas.openxmlformats.org/officeDocument/2006/relationships/tags" Target="../tags/tag243.xml"/><Relationship Id="rId59" Type="http://schemas.openxmlformats.org/officeDocument/2006/relationships/tags" Target="../tags/tag264.xml"/><Relationship Id="rId103" Type="http://schemas.openxmlformats.org/officeDocument/2006/relationships/tags" Target="../tags/tag308.xml"/><Relationship Id="rId108" Type="http://schemas.openxmlformats.org/officeDocument/2006/relationships/tags" Target="../tags/tag313.xml"/><Relationship Id="rId124" Type="http://schemas.openxmlformats.org/officeDocument/2006/relationships/tags" Target="../tags/tag329.xml"/><Relationship Id="rId129" Type="http://schemas.openxmlformats.org/officeDocument/2006/relationships/tags" Target="../tags/tag334.xml"/><Relationship Id="rId54" Type="http://schemas.openxmlformats.org/officeDocument/2006/relationships/tags" Target="../tags/tag259.xml"/><Relationship Id="rId70" Type="http://schemas.openxmlformats.org/officeDocument/2006/relationships/tags" Target="../tags/tag275.xml"/><Relationship Id="rId75" Type="http://schemas.openxmlformats.org/officeDocument/2006/relationships/tags" Target="../tags/tag280.xml"/><Relationship Id="rId91" Type="http://schemas.openxmlformats.org/officeDocument/2006/relationships/tags" Target="../tags/tag296.xml"/><Relationship Id="rId96" Type="http://schemas.openxmlformats.org/officeDocument/2006/relationships/tags" Target="../tags/tag301.xml"/><Relationship Id="rId140" Type="http://schemas.openxmlformats.org/officeDocument/2006/relationships/tags" Target="../tags/tag345.xml"/><Relationship Id="rId145" Type="http://schemas.openxmlformats.org/officeDocument/2006/relationships/tags" Target="../tags/tag350.xml"/><Relationship Id="rId161" Type="http://schemas.openxmlformats.org/officeDocument/2006/relationships/tags" Target="../tags/tag366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23" Type="http://schemas.openxmlformats.org/officeDocument/2006/relationships/tags" Target="../tags/tag228.xml"/><Relationship Id="rId28" Type="http://schemas.openxmlformats.org/officeDocument/2006/relationships/tags" Target="../tags/tag233.xml"/><Relationship Id="rId49" Type="http://schemas.openxmlformats.org/officeDocument/2006/relationships/tags" Target="../tags/tag254.xml"/><Relationship Id="rId114" Type="http://schemas.openxmlformats.org/officeDocument/2006/relationships/tags" Target="../tags/tag319.xml"/><Relationship Id="rId119" Type="http://schemas.openxmlformats.org/officeDocument/2006/relationships/tags" Target="../tags/tag324.xml"/><Relationship Id="rId44" Type="http://schemas.openxmlformats.org/officeDocument/2006/relationships/tags" Target="../tags/tag249.xml"/><Relationship Id="rId60" Type="http://schemas.openxmlformats.org/officeDocument/2006/relationships/tags" Target="../tags/tag265.xml"/><Relationship Id="rId65" Type="http://schemas.openxmlformats.org/officeDocument/2006/relationships/tags" Target="../tags/tag270.xml"/><Relationship Id="rId81" Type="http://schemas.openxmlformats.org/officeDocument/2006/relationships/tags" Target="../tags/tag286.xml"/><Relationship Id="rId86" Type="http://schemas.openxmlformats.org/officeDocument/2006/relationships/tags" Target="../tags/tag291.xml"/><Relationship Id="rId130" Type="http://schemas.openxmlformats.org/officeDocument/2006/relationships/tags" Target="../tags/tag335.xml"/><Relationship Id="rId135" Type="http://schemas.openxmlformats.org/officeDocument/2006/relationships/tags" Target="../tags/tag340.xml"/><Relationship Id="rId151" Type="http://schemas.openxmlformats.org/officeDocument/2006/relationships/tags" Target="../tags/tag356.xml"/><Relationship Id="rId156" Type="http://schemas.openxmlformats.org/officeDocument/2006/relationships/tags" Target="../tags/tag361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39" Type="http://schemas.openxmlformats.org/officeDocument/2006/relationships/tags" Target="../tags/tag244.xml"/><Relationship Id="rId109" Type="http://schemas.openxmlformats.org/officeDocument/2006/relationships/tags" Target="../tags/tag314.xml"/><Relationship Id="rId34" Type="http://schemas.openxmlformats.org/officeDocument/2006/relationships/tags" Target="../tags/tag239.xml"/><Relationship Id="rId50" Type="http://schemas.openxmlformats.org/officeDocument/2006/relationships/tags" Target="../tags/tag255.xml"/><Relationship Id="rId55" Type="http://schemas.openxmlformats.org/officeDocument/2006/relationships/tags" Target="../tags/tag260.xml"/><Relationship Id="rId76" Type="http://schemas.openxmlformats.org/officeDocument/2006/relationships/tags" Target="../tags/tag281.xml"/><Relationship Id="rId97" Type="http://schemas.openxmlformats.org/officeDocument/2006/relationships/tags" Target="../tags/tag302.xml"/><Relationship Id="rId104" Type="http://schemas.openxmlformats.org/officeDocument/2006/relationships/tags" Target="../tags/tag309.xml"/><Relationship Id="rId120" Type="http://schemas.openxmlformats.org/officeDocument/2006/relationships/tags" Target="../tags/tag325.xml"/><Relationship Id="rId125" Type="http://schemas.openxmlformats.org/officeDocument/2006/relationships/tags" Target="../tags/tag330.xml"/><Relationship Id="rId141" Type="http://schemas.openxmlformats.org/officeDocument/2006/relationships/tags" Target="../tags/tag346.xml"/><Relationship Id="rId146" Type="http://schemas.openxmlformats.org/officeDocument/2006/relationships/tags" Target="../tags/tag351.xml"/><Relationship Id="rId7" Type="http://schemas.openxmlformats.org/officeDocument/2006/relationships/tags" Target="../tags/tag212.xml"/><Relationship Id="rId71" Type="http://schemas.openxmlformats.org/officeDocument/2006/relationships/tags" Target="../tags/tag276.xml"/><Relationship Id="rId92" Type="http://schemas.openxmlformats.org/officeDocument/2006/relationships/tags" Target="../tags/tag297.xml"/><Relationship Id="rId162" Type="http://schemas.openxmlformats.org/officeDocument/2006/relationships/tags" Target="../tags/tag367.xml"/><Relationship Id="rId2" Type="http://schemas.openxmlformats.org/officeDocument/2006/relationships/tags" Target="../tags/tag207.xml"/><Relationship Id="rId29" Type="http://schemas.openxmlformats.org/officeDocument/2006/relationships/tags" Target="../tags/tag234.xml"/><Relationship Id="rId24" Type="http://schemas.openxmlformats.org/officeDocument/2006/relationships/tags" Target="../tags/tag229.xml"/><Relationship Id="rId40" Type="http://schemas.openxmlformats.org/officeDocument/2006/relationships/tags" Target="../tags/tag245.xml"/><Relationship Id="rId45" Type="http://schemas.openxmlformats.org/officeDocument/2006/relationships/tags" Target="../tags/tag250.xml"/><Relationship Id="rId66" Type="http://schemas.openxmlformats.org/officeDocument/2006/relationships/tags" Target="../tags/tag271.xml"/><Relationship Id="rId87" Type="http://schemas.openxmlformats.org/officeDocument/2006/relationships/tags" Target="../tags/tag292.xml"/><Relationship Id="rId110" Type="http://schemas.openxmlformats.org/officeDocument/2006/relationships/tags" Target="../tags/tag315.xml"/><Relationship Id="rId115" Type="http://schemas.openxmlformats.org/officeDocument/2006/relationships/tags" Target="../tags/tag320.xml"/><Relationship Id="rId131" Type="http://schemas.openxmlformats.org/officeDocument/2006/relationships/tags" Target="../tags/tag336.xml"/><Relationship Id="rId136" Type="http://schemas.openxmlformats.org/officeDocument/2006/relationships/tags" Target="../tags/tag341.xml"/><Relationship Id="rId157" Type="http://schemas.openxmlformats.org/officeDocument/2006/relationships/tags" Target="../tags/tag362.xml"/><Relationship Id="rId61" Type="http://schemas.openxmlformats.org/officeDocument/2006/relationships/tags" Target="../tags/tag266.xml"/><Relationship Id="rId82" Type="http://schemas.openxmlformats.org/officeDocument/2006/relationships/tags" Target="../tags/tag287.xml"/><Relationship Id="rId152" Type="http://schemas.openxmlformats.org/officeDocument/2006/relationships/tags" Target="../tags/tag357.xml"/><Relationship Id="rId19" Type="http://schemas.openxmlformats.org/officeDocument/2006/relationships/tags" Target="../tags/tag224.xml"/><Relationship Id="rId14" Type="http://schemas.openxmlformats.org/officeDocument/2006/relationships/tags" Target="../tags/tag219.xml"/><Relationship Id="rId30" Type="http://schemas.openxmlformats.org/officeDocument/2006/relationships/tags" Target="../tags/tag235.xml"/><Relationship Id="rId35" Type="http://schemas.openxmlformats.org/officeDocument/2006/relationships/tags" Target="../tags/tag240.xml"/><Relationship Id="rId56" Type="http://schemas.openxmlformats.org/officeDocument/2006/relationships/tags" Target="../tags/tag261.xml"/><Relationship Id="rId77" Type="http://schemas.openxmlformats.org/officeDocument/2006/relationships/tags" Target="../tags/tag282.xml"/><Relationship Id="rId100" Type="http://schemas.openxmlformats.org/officeDocument/2006/relationships/tags" Target="../tags/tag305.xml"/><Relationship Id="rId105" Type="http://schemas.openxmlformats.org/officeDocument/2006/relationships/tags" Target="../tags/tag310.xml"/><Relationship Id="rId126" Type="http://schemas.openxmlformats.org/officeDocument/2006/relationships/tags" Target="../tags/tag331.xml"/><Relationship Id="rId147" Type="http://schemas.openxmlformats.org/officeDocument/2006/relationships/tags" Target="../tags/tag352.xml"/><Relationship Id="rId8" Type="http://schemas.openxmlformats.org/officeDocument/2006/relationships/tags" Target="../tags/tag213.xml"/><Relationship Id="rId51" Type="http://schemas.openxmlformats.org/officeDocument/2006/relationships/tags" Target="../tags/tag256.xml"/><Relationship Id="rId72" Type="http://schemas.openxmlformats.org/officeDocument/2006/relationships/tags" Target="../tags/tag277.xml"/><Relationship Id="rId93" Type="http://schemas.openxmlformats.org/officeDocument/2006/relationships/tags" Target="../tags/tag298.xml"/><Relationship Id="rId98" Type="http://schemas.openxmlformats.org/officeDocument/2006/relationships/tags" Target="../tags/tag303.xml"/><Relationship Id="rId121" Type="http://schemas.openxmlformats.org/officeDocument/2006/relationships/tags" Target="../tags/tag326.xml"/><Relationship Id="rId142" Type="http://schemas.openxmlformats.org/officeDocument/2006/relationships/tags" Target="../tags/tag347.xml"/><Relationship Id="rId163" Type="http://schemas.openxmlformats.org/officeDocument/2006/relationships/tags" Target="../tags/tag368.xml"/><Relationship Id="rId3" Type="http://schemas.openxmlformats.org/officeDocument/2006/relationships/tags" Target="../tags/tag208.xml"/><Relationship Id="rId25" Type="http://schemas.openxmlformats.org/officeDocument/2006/relationships/tags" Target="../tags/tag230.xml"/><Relationship Id="rId46" Type="http://schemas.openxmlformats.org/officeDocument/2006/relationships/tags" Target="../tags/tag251.xml"/><Relationship Id="rId67" Type="http://schemas.openxmlformats.org/officeDocument/2006/relationships/tags" Target="../tags/tag272.xml"/><Relationship Id="rId116" Type="http://schemas.openxmlformats.org/officeDocument/2006/relationships/tags" Target="../tags/tag321.xml"/><Relationship Id="rId137" Type="http://schemas.openxmlformats.org/officeDocument/2006/relationships/tags" Target="../tags/tag342.xml"/><Relationship Id="rId158" Type="http://schemas.openxmlformats.org/officeDocument/2006/relationships/tags" Target="../tags/tag363.xml"/><Relationship Id="rId20" Type="http://schemas.openxmlformats.org/officeDocument/2006/relationships/tags" Target="../tags/tag225.xml"/><Relationship Id="rId41" Type="http://schemas.openxmlformats.org/officeDocument/2006/relationships/tags" Target="../tags/tag246.xml"/><Relationship Id="rId62" Type="http://schemas.openxmlformats.org/officeDocument/2006/relationships/tags" Target="../tags/tag267.xml"/><Relationship Id="rId83" Type="http://schemas.openxmlformats.org/officeDocument/2006/relationships/tags" Target="../tags/tag288.xml"/><Relationship Id="rId88" Type="http://schemas.openxmlformats.org/officeDocument/2006/relationships/tags" Target="../tags/tag293.xml"/><Relationship Id="rId111" Type="http://schemas.openxmlformats.org/officeDocument/2006/relationships/tags" Target="../tags/tag316.xml"/><Relationship Id="rId132" Type="http://schemas.openxmlformats.org/officeDocument/2006/relationships/tags" Target="../tags/tag337.xml"/><Relationship Id="rId153" Type="http://schemas.openxmlformats.org/officeDocument/2006/relationships/tags" Target="../tags/tag358.xml"/><Relationship Id="rId15" Type="http://schemas.openxmlformats.org/officeDocument/2006/relationships/tags" Target="../tags/tag220.xml"/><Relationship Id="rId36" Type="http://schemas.openxmlformats.org/officeDocument/2006/relationships/tags" Target="../tags/tag241.xml"/><Relationship Id="rId57" Type="http://schemas.openxmlformats.org/officeDocument/2006/relationships/tags" Target="../tags/tag262.xml"/><Relationship Id="rId106" Type="http://schemas.openxmlformats.org/officeDocument/2006/relationships/tags" Target="../tags/tag311.xml"/><Relationship Id="rId127" Type="http://schemas.openxmlformats.org/officeDocument/2006/relationships/tags" Target="../tags/tag332.xml"/><Relationship Id="rId10" Type="http://schemas.openxmlformats.org/officeDocument/2006/relationships/tags" Target="../tags/tag215.xml"/><Relationship Id="rId31" Type="http://schemas.openxmlformats.org/officeDocument/2006/relationships/tags" Target="../tags/tag236.xml"/><Relationship Id="rId52" Type="http://schemas.openxmlformats.org/officeDocument/2006/relationships/tags" Target="../tags/tag257.xml"/><Relationship Id="rId73" Type="http://schemas.openxmlformats.org/officeDocument/2006/relationships/tags" Target="../tags/tag278.xml"/><Relationship Id="rId78" Type="http://schemas.openxmlformats.org/officeDocument/2006/relationships/tags" Target="../tags/tag283.xml"/><Relationship Id="rId94" Type="http://schemas.openxmlformats.org/officeDocument/2006/relationships/tags" Target="../tags/tag299.xml"/><Relationship Id="rId99" Type="http://schemas.openxmlformats.org/officeDocument/2006/relationships/tags" Target="../tags/tag304.xml"/><Relationship Id="rId101" Type="http://schemas.openxmlformats.org/officeDocument/2006/relationships/tags" Target="../tags/tag306.xml"/><Relationship Id="rId122" Type="http://schemas.openxmlformats.org/officeDocument/2006/relationships/tags" Target="../tags/tag327.xml"/><Relationship Id="rId143" Type="http://schemas.openxmlformats.org/officeDocument/2006/relationships/tags" Target="../tags/tag348.xml"/><Relationship Id="rId148" Type="http://schemas.openxmlformats.org/officeDocument/2006/relationships/tags" Target="../tags/tag353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26" Type="http://schemas.openxmlformats.org/officeDocument/2006/relationships/tags" Target="../tags/tag231.xml"/><Relationship Id="rId47" Type="http://schemas.openxmlformats.org/officeDocument/2006/relationships/tags" Target="../tags/tag252.xml"/><Relationship Id="rId68" Type="http://schemas.openxmlformats.org/officeDocument/2006/relationships/tags" Target="../tags/tag273.xml"/><Relationship Id="rId89" Type="http://schemas.openxmlformats.org/officeDocument/2006/relationships/tags" Target="../tags/tag294.xml"/><Relationship Id="rId112" Type="http://schemas.openxmlformats.org/officeDocument/2006/relationships/tags" Target="../tags/tag317.xml"/><Relationship Id="rId133" Type="http://schemas.openxmlformats.org/officeDocument/2006/relationships/tags" Target="../tags/tag338.xml"/><Relationship Id="rId154" Type="http://schemas.openxmlformats.org/officeDocument/2006/relationships/tags" Target="../tags/tag359.xml"/><Relationship Id="rId16" Type="http://schemas.openxmlformats.org/officeDocument/2006/relationships/tags" Target="../tags/tag221.xml"/><Relationship Id="rId37" Type="http://schemas.openxmlformats.org/officeDocument/2006/relationships/tags" Target="../tags/tag242.xml"/><Relationship Id="rId58" Type="http://schemas.openxmlformats.org/officeDocument/2006/relationships/tags" Target="../tags/tag263.xml"/><Relationship Id="rId79" Type="http://schemas.openxmlformats.org/officeDocument/2006/relationships/tags" Target="../tags/tag284.xml"/><Relationship Id="rId102" Type="http://schemas.openxmlformats.org/officeDocument/2006/relationships/tags" Target="../tags/tag307.xml"/><Relationship Id="rId123" Type="http://schemas.openxmlformats.org/officeDocument/2006/relationships/tags" Target="../tags/tag328.xml"/><Relationship Id="rId144" Type="http://schemas.openxmlformats.org/officeDocument/2006/relationships/tags" Target="../tags/tag349.xml"/><Relationship Id="rId90" Type="http://schemas.openxmlformats.org/officeDocument/2006/relationships/tags" Target="../tags/tag295.xml"/><Relationship Id="rId165" Type="http://schemas.openxmlformats.org/officeDocument/2006/relationships/image" Target="../media/image13.png"/><Relationship Id="rId27" Type="http://schemas.openxmlformats.org/officeDocument/2006/relationships/tags" Target="../tags/tag232.xml"/><Relationship Id="rId48" Type="http://schemas.openxmlformats.org/officeDocument/2006/relationships/tags" Target="../tags/tag253.xml"/><Relationship Id="rId69" Type="http://schemas.openxmlformats.org/officeDocument/2006/relationships/tags" Target="../tags/tag274.xml"/><Relationship Id="rId113" Type="http://schemas.openxmlformats.org/officeDocument/2006/relationships/tags" Target="../tags/tag318.xml"/><Relationship Id="rId134" Type="http://schemas.openxmlformats.org/officeDocument/2006/relationships/tags" Target="../tags/tag339.xml"/><Relationship Id="rId80" Type="http://schemas.openxmlformats.org/officeDocument/2006/relationships/tags" Target="../tags/tag285.xml"/><Relationship Id="rId155" Type="http://schemas.openxmlformats.org/officeDocument/2006/relationships/tags" Target="../tags/tag360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tags" Target="../tags/tag485.xml"/><Relationship Id="rId21" Type="http://schemas.openxmlformats.org/officeDocument/2006/relationships/tags" Target="../tags/tag389.xml"/><Relationship Id="rId42" Type="http://schemas.openxmlformats.org/officeDocument/2006/relationships/tags" Target="../tags/tag410.xml"/><Relationship Id="rId63" Type="http://schemas.openxmlformats.org/officeDocument/2006/relationships/tags" Target="../tags/tag431.xml"/><Relationship Id="rId84" Type="http://schemas.openxmlformats.org/officeDocument/2006/relationships/tags" Target="../tags/tag452.xml"/><Relationship Id="rId138" Type="http://schemas.openxmlformats.org/officeDocument/2006/relationships/tags" Target="../tags/tag506.xml"/><Relationship Id="rId159" Type="http://schemas.openxmlformats.org/officeDocument/2006/relationships/tags" Target="../tags/tag527.xml"/><Relationship Id="rId107" Type="http://schemas.openxmlformats.org/officeDocument/2006/relationships/tags" Target="../tags/tag475.xml"/><Relationship Id="rId11" Type="http://schemas.openxmlformats.org/officeDocument/2006/relationships/tags" Target="../tags/tag379.xml"/><Relationship Id="rId32" Type="http://schemas.openxmlformats.org/officeDocument/2006/relationships/tags" Target="../tags/tag400.xml"/><Relationship Id="rId53" Type="http://schemas.openxmlformats.org/officeDocument/2006/relationships/tags" Target="../tags/tag421.xml"/><Relationship Id="rId74" Type="http://schemas.openxmlformats.org/officeDocument/2006/relationships/tags" Target="../tags/tag442.xml"/><Relationship Id="rId128" Type="http://schemas.openxmlformats.org/officeDocument/2006/relationships/tags" Target="../tags/tag496.xml"/><Relationship Id="rId149" Type="http://schemas.openxmlformats.org/officeDocument/2006/relationships/tags" Target="../tags/tag517.xml"/><Relationship Id="rId5" Type="http://schemas.openxmlformats.org/officeDocument/2006/relationships/tags" Target="../tags/tag373.xml"/><Relationship Id="rId95" Type="http://schemas.openxmlformats.org/officeDocument/2006/relationships/tags" Target="../tags/tag463.xml"/><Relationship Id="rId160" Type="http://schemas.openxmlformats.org/officeDocument/2006/relationships/tags" Target="../tags/tag528.xml"/><Relationship Id="rId22" Type="http://schemas.openxmlformats.org/officeDocument/2006/relationships/tags" Target="../tags/tag390.xml"/><Relationship Id="rId43" Type="http://schemas.openxmlformats.org/officeDocument/2006/relationships/tags" Target="../tags/tag411.xml"/><Relationship Id="rId64" Type="http://schemas.openxmlformats.org/officeDocument/2006/relationships/tags" Target="../tags/tag432.xml"/><Relationship Id="rId118" Type="http://schemas.openxmlformats.org/officeDocument/2006/relationships/tags" Target="../tags/tag486.xml"/><Relationship Id="rId139" Type="http://schemas.openxmlformats.org/officeDocument/2006/relationships/tags" Target="../tags/tag507.xml"/><Relationship Id="rId85" Type="http://schemas.openxmlformats.org/officeDocument/2006/relationships/tags" Target="../tags/tag453.xml"/><Relationship Id="rId150" Type="http://schemas.openxmlformats.org/officeDocument/2006/relationships/tags" Target="../tags/tag518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33" Type="http://schemas.openxmlformats.org/officeDocument/2006/relationships/tags" Target="../tags/tag401.xml"/><Relationship Id="rId38" Type="http://schemas.openxmlformats.org/officeDocument/2006/relationships/tags" Target="../tags/tag406.xml"/><Relationship Id="rId59" Type="http://schemas.openxmlformats.org/officeDocument/2006/relationships/tags" Target="../tags/tag427.xml"/><Relationship Id="rId103" Type="http://schemas.openxmlformats.org/officeDocument/2006/relationships/tags" Target="../tags/tag471.xml"/><Relationship Id="rId108" Type="http://schemas.openxmlformats.org/officeDocument/2006/relationships/tags" Target="../tags/tag476.xml"/><Relationship Id="rId124" Type="http://schemas.openxmlformats.org/officeDocument/2006/relationships/tags" Target="../tags/tag492.xml"/><Relationship Id="rId129" Type="http://schemas.openxmlformats.org/officeDocument/2006/relationships/tags" Target="../tags/tag497.xml"/><Relationship Id="rId54" Type="http://schemas.openxmlformats.org/officeDocument/2006/relationships/tags" Target="../tags/tag422.xml"/><Relationship Id="rId70" Type="http://schemas.openxmlformats.org/officeDocument/2006/relationships/tags" Target="../tags/tag438.xml"/><Relationship Id="rId75" Type="http://schemas.openxmlformats.org/officeDocument/2006/relationships/tags" Target="../tags/tag443.xml"/><Relationship Id="rId91" Type="http://schemas.openxmlformats.org/officeDocument/2006/relationships/tags" Target="../tags/tag459.xml"/><Relationship Id="rId96" Type="http://schemas.openxmlformats.org/officeDocument/2006/relationships/tags" Target="../tags/tag464.xml"/><Relationship Id="rId140" Type="http://schemas.openxmlformats.org/officeDocument/2006/relationships/tags" Target="../tags/tag508.xml"/><Relationship Id="rId145" Type="http://schemas.openxmlformats.org/officeDocument/2006/relationships/tags" Target="../tags/tag513.xml"/><Relationship Id="rId161" Type="http://schemas.openxmlformats.org/officeDocument/2006/relationships/tags" Target="../tags/tag529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23" Type="http://schemas.openxmlformats.org/officeDocument/2006/relationships/tags" Target="../tags/tag391.xml"/><Relationship Id="rId28" Type="http://schemas.openxmlformats.org/officeDocument/2006/relationships/tags" Target="../tags/tag396.xml"/><Relationship Id="rId49" Type="http://schemas.openxmlformats.org/officeDocument/2006/relationships/tags" Target="../tags/tag417.xml"/><Relationship Id="rId114" Type="http://schemas.openxmlformats.org/officeDocument/2006/relationships/tags" Target="../tags/tag482.xml"/><Relationship Id="rId119" Type="http://schemas.openxmlformats.org/officeDocument/2006/relationships/tags" Target="../tags/tag487.xml"/><Relationship Id="rId44" Type="http://schemas.openxmlformats.org/officeDocument/2006/relationships/tags" Target="../tags/tag412.xml"/><Relationship Id="rId60" Type="http://schemas.openxmlformats.org/officeDocument/2006/relationships/tags" Target="../tags/tag428.xml"/><Relationship Id="rId65" Type="http://schemas.openxmlformats.org/officeDocument/2006/relationships/tags" Target="../tags/tag433.xml"/><Relationship Id="rId81" Type="http://schemas.openxmlformats.org/officeDocument/2006/relationships/tags" Target="../tags/tag449.xml"/><Relationship Id="rId86" Type="http://schemas.openxmlformats.org/officeDocument/2006/relationships/tags" Target="../tags/tag454.xml"/><Relationship Id="rId130" Type="http://schemas.openxmlformats.org/officeDocument/2006/relationships/tags" Target="../tags/tag498.xml"/><Relationship Id="rId135" Type="http://schemas.openxmlformats.org/officeDocument/2006/relationships/tags" Target="../tags/tag503.xml"/><Relationship Id="rId151" Type="http://schemas.openxmlformats.org/officeDocument/2006/relationships/tags" Target="../tags/tag519.xml"/><Relationship Id="rId156" Type="http://schemas.openxmlformats.org/officeDocument/2006/relationships/tags" Target="../tags/tag524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39" Type="http://schemas.openxmlformats.org/officeDocument/2006/relationships/tags" Target="../tags/tag407.xml"/><Relationship Id="rId109" Type="http://schemas.openxmlformats.org/officeDocument/2006/relationships/tags" Target="../tags/tag477.xml"/><Relationship Id="rId34" Type="http://schemas.openxmlformats.org/officeDocument/2006/relationships/tags" Target="../tags/tag402.xml"/><Relationship Id="rId50" Type="http://schemas.openxmlformats.org/officeDocument/2006/relationships/tags" Target="../tags/tag418.xml"/><Relationship Id="rId55" Type="http://schemas.openxmlformats.org/officeDocument/2006/relationships/tags" Target="../tags/tag423.xml"/><Relationship Id="rId76" Type="http://schemas.openxmlformats.org/officeDocument/2006/relationships/tags" Target="../tags/tag444.xml"/><Relationship Id="rId97" Type="http://schemas.openxmlformats.org/officeDocument/2006/relationships/tags" Target="../tags/tag465.xml"/><Relationship Id="rId104" Type="http://schemas.openxmlformats.org/officeDocument/2006/relationships/tags" Target="../tags/tag472.xml"/><Relationship Id="rId120" Type="http://schemas.openxmlformats.org/officeDocument/2006/relationships/tags" Target="../tags/tag488.xml"/><Relationship Id="rId125" Type="http://schemas.openxmlformats.org/officeDocument/2006/relationships/tags" Target="../tags/tag493.xml"/><Relationship Id="rId141" Type="http://schemas.openxmlformats.org/officeDocument/2006/relationships/tags" Target="../tags/tag509.xml"/><Relationship Id="rId146" Type="http://schemas.openxmlformats.org/officeDocument/2006/relationships/tags" Target="../tags/tag514.xml"/><Relationship Id="rId7" Type="http://schemas.openxmlformats.org/officeDocument/2006/relationships/tags" Target="../tags/tag375.xml"/><Relationship Id="rId71" Type="http://schemas.openxmlformats.org/officeDocument/2006/relationships/tags" Target="../tags/tag439.xml"/><Relationship Id="rId92" Type="http://schemas.openxmlformats.org/officeDocument/2006/relationships/tags" Target="../tags/tag460.xml"/><Relationship Id="rId162" Type="http://schemas.openxmlformats.org/officeDocument/2006/relationships/tags" Target="../tags/tag530.xml"/><Relationship Id="rId2" Type="http://schemas.openxmlformats.org/officeDocument/2006/relationships/tags" Target="../tags/tag370.xml"/><Relationship Id="rId29" Type="http://schemas.openxmlformats.org/officeDocument/2006/relationships/tags" Target="../tags/tag397.xml"/><Relationship Id="rId24" Type="http://schemas.openxmlformats.org/officeDocument/2006/relationships/tags" Target="../tags/tag392.xml"/><Relationship Id="rId40" Type="http://schemas.openxmlformats.org/officeDocument/2006/relationships/tags" Target="../tags/tag408.xml"/><Relationship Id="rId45" Type="http://schemas.openxmlformats.org/officeDocument/2006/relationships/tags" Target="../tags/tag413.xml"/><Relationship Id="rId66" Type="http://schemas.openxmlformats.org/officeDocument/2006/relationships/tags" Target="../tags/tag434.xml"/><Relationship Id="rId87" Type="http://schemas.openxmlformats.org/officeDocument/2006/relationships/tags" Target="../tags/tag455.xml"/><Relationship Id="rId110" Type="http://schemas.openxmlformats.org/officeDocument/2006/relationships/tags" Target="../tags/tag478.xml"/><Relationship Id="rId115" Type="http://schemas.openxmlformats.org/officeDocument/2006/relationships/tags" Target="../tags/tag483.xml"/><Relationship Id="rId131" Type="http://schemas.openxmlformats.org/officeDocument/2006/relationships/tags" Target="../tags/tag499.xml"/><Relationship Id="rId136" Type="http://schemas.openxmlformats.org/officeDocument/2006/relationships/tags" Target="../tags/tag504.xml"/><Relationship Id="rId157" Type="http://schemas.openxmlformats.org/officeDocument/2006/relationships/tags" Target="../tags/tag525.xml"/><Relationship Id="rId61" Type="http://schemas.openxmlformats.org/officeDocument/2006/relationships/tags" Target="../tags/tag429.xml"/><Relationship Id="rId82" Type="http://schemas.openxmlformats.org/officeDocument/2006/relationships/tags" Target="../tags/tag450.xml"/><Relationship Id="rId152" Type="http://schemas.openxmlformats.org/officeDocument/2006/relationships/tags" Target="../tags/tag520.xml"/><Relationship Id="rId19" Type="http://schemas.openxmlformats.org/officeDocument/2006/relationships/tags" Target="../tags/tag387.xml"/><Relationship Id="rId14" Type="http://schemas.openxmlformats.org/officeDocument/2006/relationships/tags" Target="../tags/tag382.xml"/><Relationship Id="rId30" Type="http://schemas.openxmlformats.org/officeDocument/2006/relationships/tags" Target="../tags/tag398.xml"/><Relationship Id="rId35" Type="http://schemas.openxmlformats.org/officeDocument/2006/relationships/tags" Target="../tags/tag403.xml"/><Relationship Id="rId56" Type="http://schemas.openxmlformats.org/officeDocument/2006/relationships/tags" Target="../tags/tag424.xml"/><Relationship Id="rId77" Type="http://schemas.openxmlformats.org/officeDocument/2006/relationships/tags" Target="../tags/tag445.xml"/><Relationship Id="rId100" Type="http://schemas.openxmlformats.org/officeDocument/2006/relationships/tags" Target="../tags/tag468.xml"/><Relationship Id="rId105" Type="http://schemas.openxmlformats.org/officeDocument/2006/relationships/tags" Target="../tags/tag473.xml"/><Relationship Id="rId126" Type="http://schemas.openxmlformats.org/officeDocument/2006/relationships/tags" Target="../tags/tag494.xml"/><Relationship Id="rId147" Type="http://schemas.openxmlformats.org/officeDocument/2006/relationships/tags" Target="../tags/tag515.xml"/><Relationship Id="rId8" Type="http://schemas.openxmlformats.org/officeDocument/2006/relationships/tags" Target="../tags/tag376.xml"/><Relationship Id="rId51" Type="http://schemas.openxmlformats.org/officeDocument/2006/relationships/tags" Target="../tags/tag419.xml"/><Relationship Id="rId72" Type="http://schemas.openxmlformats.org/officeDocument/2006/relationships/tags" Target="../tags/tag440.xml"/><Relationship Id="rId93" Type="http://schemas.openxmlformats.org/officeDocument/2006/relationships/tags" Target="../tags/tag461.xml"/><Relationship Id="rId98" Type="http://schemas.openxmlformats.org/officeDocument/2006/relationships/tags" Target="../tags/tag466.xml"/><Relationship Id="rId121" Type="http://schemas.openxmlformats.org/officeDocument/2006/relationships/tags" Target="../tags/tag489.xml"/><Relationship Id="rId142" Type="http://schemas.openxmlformats.org/officeDocument/2006/relationships/tags" Target="../tags/tag510.xml"/><Relationship Id="rId163" Type="http://schemas.openxmlformats.org/officeDocument/2006/relationships/tags" Target="../tags/tag531.xml"/><Relationship Id="rId3" Type="http://schemas.openxmlformats.org/officeDocument/2006/relationships/tags" Target="../tags/tag371.xml"/><Relationship Id="rId25" Type="http://schemas.openxmlformats.org/officeDocument/2006/relationships/tags" Target="../tags/tag393.xml"/><Relationship Id="rId46" Type="http://schemas.openxmlformats.org/officeDocument/2006/relationships/tags" Target="../tags/tag414.xml"/><Relationship Id="rId67" Type="http://schemas.openxmlformats.org/officeDocument/2006/relationships/tags" Target="../tags/tag435.xml"/><Relationship Id="rId116" Type="http://schemas.openxmlformats.org/officeDocument/2006/relationships/tags" Target="../tags/tag484.xml"/><Relationship Id="rId137" Type="http://schemas.openxmlformats.org/officeDocument/2006/relationships/tags" Target="../tags/tag505.xml"/><Relationship Id="rId158" Type="http://schemas.openxmlformats.org/officeDocument/2006/relationships/tags" Target="../tags/tag526.xml"/><Relationship Id="rId20" Type="http://schemas.openxmlformats.org/officeDocument/2006/relationships/tags" Target="../tags/tag388.xml"/><Relationship Id="rId41" Type="http://schemas.openxmlformats.org/officeDocument/2006/relationships/tags" Target="../tags/tag409.xml"/><Relationship Id="rId62" Type="http://schemas.openxmlformats.org/officeDocument/2006/relationships/tags" Target="../tags/tag430.xml"/><Relationship Id="rId83" Type="http://schemas.openxmlformats.org/officeDocument/2006/relationships/tags" Target="../tags/tag451.xml"/><Relationship Id="rId88" Type="http://schemas.openxmlformats.org/officeDocument/2006/relationships/tags" Target="../tags/tag456.xml"/><Relationship Id="rId111" Type="http://schemas.openxmlformats.org/officeDocument/2006/relationships/tags" Target="../tags/tag479.xml"/><Relationship Id="rId132" Type="http://schemas.openxmlformats.org/officeDocument/2006/relationships/tags" Target="../tags/tag500.xml"/><Relationship Id="rId153" Type="http://schemas.openxmlformats.org/officeDocument/2006/relationships/tags" Target="../tags/tag521.xml"/><Relationship Id="rId15" Type="http://schemas.openxmlformats.org/officeDocument/2006/relationships/tags" Target="../tags/tag383.xml"/><Relationship Id="rId36" Type="http://schemas.openxmlformats.org/officeDocument/2006/relationships/tags" Target="../tags/tag404.xml"/><Relationship Id="rId57" Type="http://schemas.openxmlformats.org/officeDocument/2006/relationships/tags" Target="../tags/tag425.xml"/><Relationship Id="rId106" Type="http://schemas.openxmlformats.org/officeDocument/2006/relationships/tags" Target="../tags/tag474.xml"/><Relationship Id="rId127" Type="http://schemas.openxmlformats.org/officeDocument/2006/relationships/tags" Target="../tags/tag495.xml"/><Relationship Id="rId10" Type="http://schemas.openxmlformats.org/officeDocument/2006/relationships/tags" Target="../tags/tag378.xml"/><Relationship Id="rId31" Type="http://schemas.openxmlformats.org/officeDocument/2006/relationships/tags" Target="../tags/tag399.xml"/><Relationship Id="rId52" Type="http://schemas.openxmlformats.org/officeDocument/2006/relationships/tags" Target="../tags/tag420.xml"/><Relationship Id="rId73" Type="http://schemas.openxmlformats.org/officeDocument/2006/relationships/tags" Target="../tags/tag441.xml"/><Relationship Id="rId78" Type="http://schemas.openxmlformats.org/officeDocument/2006/relationships/tags" Target="../tags/tag446.xml"/><Relationship Id="rId94" Type="http://schemas.openxmlformats.org/officeDocument/2006/relationships/tags" Target="../tags/tag462.xml"/><Relationship Id="rId99" Type="http://schemas.openxmlformats.org/officeDocument/2006/relationships/tags" Target="../tags/tag467.xml"/><Relationship Id="rId101" Type="http://schemas.openxmlformats.org/officeDocument/2006/relationships/tags" Target="../tags/tag469.xml"/><Relationship Id="rId122" Type="http://schemas.openxmlformats.org/officeDocument/2006/relationships/tags" Target="../tags/tag490.xml"/><Relationship Id="rId143" Type="http://schemas.openxmlformats.org/officeDocument/2006/relationships/tags" Target="../tags/tag511.xml"/><Relationship Id="rId148" Type="http://schemas.openxmlformats.org/officeDocument/2006/relationships/tags" Target="../tags/tag516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26" Type="http://schemas.openxmlformats.org/officeDocument/2006/relationships/tags" Target="../tags/tag394.xml"/><Relationship Id="rId47" Type="http://schemas.openxmlformats.org/officeDocument/2006/relationships/tags" Target="../tags/tag415.xml"/><Relationship Id="rId68" Type="http://schemas.openxmlformats.org/officeDocument/2006/relationships/tags" Target="../tags/tag436.xml"/><Relationship Id="rId89" Type="http://schemas.openxmlformats.org/officeDocument/2006/relationships/tags" Target="../tags/tag457.xml"/><Relationship Id="rId112" Type="http://schemas.openxmlformats.org/officeDocument/2006/relationships/tags" Target="../tags/tag480.xml"/><Relationship Id="rId133" Type="http://schemas.openxmlformats.org/officeDocument/2006/relationships/tags" Target="../tags/tag501.xml"/><Relationship Id="rId154" Type="http://schemas.openxmlformats.org/officeDocument/2006/relationships/tags" Target="../tags/tag522.xml"/><Relationship Id="rId16" Type="http://schemas.openxmlformats.org/officeDocument/2006/relationships/tags" Target="../tags/tag384.xml"/><Relationship Id="rId37" Type="http://schemas.openxmlformats.org/officeDocument/2006/relationships/tags" Target="../tags/tag405.xml"/><Relationship Id="rId58" Type="http://schemas.openxmlformats.org/officeDocument/2006/relationships/tags" Target="../tags/tag426.xml"/><Relationship Id="rId79" Type="http://schemas.openxmlformats.org/officeDocument/2006/relationships/tags" Target="../tags/tag447.xml"/><Relationship Id="rId102" Type="http://schemas.openxmlformats.org/officeDocument/2006/relationships/tags" Target="../tags/tag470.xml"/><Relationship Id="rId123" Type="http://schemas.openxmlformats.org/officeDocument/2006/relationships/tags" Target="../tags/tag491.xml"/><Relationship Id="rId144" Type="http://schemas.openxmlformats.org/officeDocument/2006/relationships/tags" Target="../tags/tag512.xml"/><Relationship Id="rId90" Type="http://schemas.openxmlformats.org/officeDocument/2006/relationships/tags" Target="../tags/tag458.xml"/><Relationship Id="rId27" Type="http://schemas.openxmlformats.org/officeDocument/2006/relationships/tags" Target="../tags/tag395.xml"/><Relationship Id="rId48" Type="http://schemas.openxmlformats.org/officeDocument/2006/relationships/tags" Target="../tags/tag416.xml"/><Relationship Id="rId69" Type="http://schemas.openxmlformats.org/officeDocument/2006/relationships/tags" Target="../tags/tag437.xml"/><Relationship Id="rId113" Type="http://schemas.openxmlformats.org/officeDocument/2006/relationships/tags" Target="../tags/tag481.xml"/><Relationship Id="rId134" Type="http://schemas.openxmlformats.org/officeDocument/2006/relationships/tags" Target="../tags/tag502.xml"/><Relationship Id="rId80" Type="http://schemas.openxmlformats.org/officeDocument/2006/relationships/tags" Target="../tags/tag448.xml"/><Relationship Id="rId155" Type="http://schemas.openxmlformats.org/officeDocument/2006/relationships/tags" Target="../tags/tag523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tags" Target="../tags/tag648.xml"/><Relationship Id="rId21" Type="http://schemas.openxmlformats.org/officeDocument/2006/relationships/tags" Target="../tags/tag552.xml"/><Relationship Id="rId42" Type="http://schemas.openxmlformats.org/officeDocument/2006/relationships/tags" Target="../tags/tag573.xml"/><Relationship Id="rId63" Type="http://schemas.openxmlformats.org/officeDocument/2006/relationships/tags" Target="../tags/tag594.xml"/><Relationship Id="rId84" Type="http://schemas.openxmlformats.org/officeDocument/2006/relationships/tags" Target="../tags/tag615.xml"/><Relationship Id="rId138" Type="http://schemas.openxmlformats.org/officeDocument/2006/relationships/tags" Target="../tags/tag669.xml"/><Relationship Id="rId159" Type="http://schemas.openxmlformats.org/officeDocument/2006/relationships/tags" Target="../tags/tag690.xml"/><Relationship Id="rId107" Type="http://schemas.openxmlformats.org/officeDocument/2006/relationships/tags" Target="../tags/tag638.xml"/><Relationship Id="rId11" Type="http://schemas.openxmlformats.org/officeDocument/2006/relationships/tags" Target="../tags/tag542.xml"/><Relationship Id="rId32" Type="http://schemas.openxmlformats.org/officeDocument/2006/relationships/tags" Target="../tags/tag563.xml"/><Relationship Id="rId53" Type="http://schemas.openxmlformats.org/officeDocument/2006/relationships/tags" Target="../tags/tag584.xml"/><Relationship Id="rId74" Type="http://schemas.openxmlformats.org/officeDocument/2006/relationships/tags" Target="../tags/tag605.xml"/><Relationship Id="rId128" Type="http://schemas.openxmlformats.org/officeDocument/2006/relationships/tags" Target="../tags/tag659.xml"/><Relationship Id="rId149" Type="http://schemas.openxmlformats.org/officeDocument/2006/relationships/tags" Target="../tags/tag680.xml"/><Relationship Id="rId5" Type="http://schemas.openxmlformats.org/officeDocument/2006/relationships/tags" Target="../tags/tag536.xml"/><Relationship Id="rId95" Type="http://schemas.openxmlformats.org/officeDocument/2006/relationships/tags" Target="../tags/tag626.xml"/><Relationship Id="rId160" Type="http://schemas.openxmlformats.org/officeDocument/2006/relationships/tags" Target="../tags/tag691.xml"/><Relationship Id="rId22" Type="http://schemas.openxmlformats.org/officeDocument/2006/relationships/tags" Target="../tags/tag553.xml"/><Relationship Id="rId43" Type="http://schemas.openxmlformats.org/officeDocument/2006/relationships/tags" Target="../tags/tag574.xml"/><Relationship Id="rId64" Type="http://schemas.openxmlformats.org/officeDocument/2006/relationships/tags" Target="../tags/tag595.xml"/><Relationship Id="rId118" Type="http://schemas.openxmlformats.org/officeDocument/2006/relationships/tags" Target="../tags/tag649.xml"/><Relationship Id="rId139" Type="http://schemas.openxmlformats.org/officeDocument/2006/relationships/tags" Target="../tags/tag670.xml"/><Relationship Id="rId85" Type="http://schemas.openxmlformats.org/officeDocument/2006/relationships/tags" Target="../tags/tag616.xml"/><Relationship Id="rId150" Type="http://schemas.openxmlformats.org/officeDocument/2006/relationships/tags" Target="../tags/tag681.xml"/><Relationship Id="rId12" Type="http://schemas.openxmlformats.org/officeDocument/2006/relationships/tags" Target="../tags/tag543.xml"/><Relationship Id="rId17" Type="http://schemas.openxmlformats.org/officeDocument/2006/relationships/tags" Target="../tags/tag548.xml"/><Relationship Id="rId33" Type="http://schemas.openxmlformats.org/officeDocument/2006/relationships/tags" Target="../tags/tag564.xml"/><Relationship Id="rId38" Type="http://schemas.openxmlformats.org/officeDocument/2006/relationships/tags" Target="../tags/tag569.xml"/><Relationship Id="rId59" Type="http://schemas.openxmlformats.org/officeDocument/2006/relationships/tags" Target="../tags/tag590.xml"/><Relationship Id="rId103" Type="http://schemas.openxmlformats.org/officeDocument/2006/relationships/tags" Target="../tags/tag634.xml"/><Relationship Id="rId108" Type="http://schemas.openxmlformats.org/officeDocument/2006/relationships/tags" Target="../tags/tag639.xml"/><Relationship Id="rId124" Type="http://schemas.openxmlformats.org/officeDocument/2006/relationships/tags" Target="../tags/tag655.xml"/><Relationship Id="rId129" Type="http://schemas.openxmlformats.org/officeDocument/2006/relationships/tags" Target="../tags/tag660.xml"/><Relationship Id="rId54" Type="http://schemas.openxmlformats.org/officeDocument/2006/relationships/tags" Target="../tags/tag585.xml"/><Relationship Id="rId70" Type="http://schemas.openxmlformats.org/officeDocument/2006/relationships/tags" Target="../tags/tag601.xml"/><Relationship Id="rId75" Type="http://schemas.openxmlformats.org/officeDocument/2006/relationships/tags" Target="../tags/tag606.xml"/><Relationship Id="rId91" Type="http://schemas.openxmlformats.org/officeDocument/2006/relationships/tags" Target="../tags/tag622.xml"/><Relationship Id="rId96" Type="http://schemas.openxmlformats.org/officeDocument/2006/relationships/tags" Target="../tags/tag627.xml"/><Relationship Id="rId140" Type="http://schemas.openxmlformats.org/officeDocument/2006/relationships/tags" Target="../tags/tag671.xml"/><Relationship Id="rId145" Type="http://schemas.openxmlformats.org/officeDocument/2006/relationships/tags" Target="../tags/tag676.xml"/><Relationship Id="rId161" Type="http://schemas.openxmlformats.org/officeDocument/2006/relationships/tags" Target="../tags/tag692.xml"/><Relationship Id="rId1" Type="http://schemas.openxmlformats.org/officeDocument/2006/relationships/tags" Target="../tags/tag532.xml"/><Relationship Id="rId6" Type="http://schemas.openxmlformats.org/officeDocument/2006/relationships/tags" Target="../tags/tag537.xml"/><Relationship Id="rId23" Type="http://schemas.openxmlformats.org/officeDocument/2006/relationships/tags" Target="../tags/tag554.xml"/><Relationship Id="rId28" Type="http://schemas.openxmlformats.org/officeDocument/2006/relationships/tags" Target="../tags/tag559.xml"/><Relationship Id="rId49" Type="http://schemas.openxmlformats.org/officeDocument/2006/relationships/tags" Target="../tags/tag580.xml"/><Relationship Id="rId114" Type="http://schemas.openxmlformats.org/officeDocument/2006/relationships/tags" Target="../tags/tag645.xml"/><Relationship Id="rId119" Type="http://schemas.openxmlformats.org/officeDocument/2006/relationships/tags" Target="../tags/tag650.xml"/><Relationship Id="rId44" Type="http://schemas.openxmlformats.org/officeDocument/2006/relationships/tags" Target="../tags/tag575.xml"/><Relationship Id="rId60" Type="http://schemas.openxmlformats.org/officeDocument/2006/relationships/tags" Target="../tags/tag591.xml"/><Relationship Id="rId65" Type="http://schemas.openxmlformats.org/officeDocument/2006/relationships/tags" Target="../tags/tag596.xml"/><Relationship Id="rId81" Type="http://schemas.openxmlformats.org/officeDocument/2006/relationships/tags" Target="../tags/tag612.xml"/><Relationship Id="rId86" Type="http://schemas.openxmlformats.org/officeDocument/2006/relationships/tags" Target="../tags/tag617.xml"/><Relationship Id="rId130" Type="http://schemas.openxmlformats.org/officeDocument/2006/relationships/tags" Target="../tags/tag661.xml"/><Relationship Id="rId135" Type="http://schemas.openxmlformats.org/officeDocument/2006/relationships/tags" Target="../tags/tag666.xml"/><Relationship Id="rId151" Type="http://schemas.openxmlformats.org/officeDocument/2006/relationships/tags" Target="../tags/tag682.xml"/><Relationship Id="rId156" Type="http://schemas.openxmlformats.org/officeDocument/2006/relationships/tags" Target="../tags/tag687.xml"/><Relationship Id="rId13" Type="http://schemas.openxmlformats.org/officeDocument/2006/relationships/tags" Target="../tags/tag544.xml"/><Relationship Id="rId18" Type="http://schemas.openxmlformats.org/officeDocument/2006/relationships/tags" Target="../tags/tag549.xml"/><Relationship Id="rId39" Type="http://schemas.openxmlformats.org/officeDocument/2006/relationships/tags" Target="../tags/tag570.xml"/><Relationship Id="rId109" Type="http://schemas.openxmlformats.org/officeDocument/2006/relationships/tags" Target="../tags/tag640.xml"/><Relationship Id="rId34" Type="http://schemas.openxmlformats.org/officeDocument/2006/relationships/tags" Target="../tags/tag565.xml"/><Relationship Id="rId50" Type="http://schemas.openxmlformats.org/officeDocument/2006/relationships/tags" Target="../tags/tag581.xml"/><Relationship Id="rId55" Type="http://schemas.openxmlformats.org/officeDocument/2006/relationships/tags" Target="../tags/tag586.xml"/><Relationship Id="rId76" Type="http://schemas.openxmlformats.org/officeDocument/2006/relationships/tags" Target="../tags/tag607.xml"/><Relationship Id="rId97" Type="http://schemas.openxmlformats.org/officeDocument/2006/relationships/tags" Target="../tags/tag628.xml"/><Relationship Id="rId104" Type="http://schemas.openxmlformats.org/officeDocument/2006/relationships/tags" Target="../tags/tag635.xml"/><Relationship Id="rId120" Type="http://schemas.openxmlformats.org/officeDocument/2006/relationships/tags" Target="../tags/tag651.xml"/><Relationship Id="rId125" Type="http://schemas.openxmlformats.org/officeDocument/2006/relationships/tags" Target="../tags/tag656.xml"/><Relationship Id="rId141" Type="http://schemas.openxmlformats.org/officeDocument/2006/relationships/tags" Target="../tags/tag672.xml"/><Relationship Id="rId146" Type="http://schemas.openxmlformats.org/officeDocument/2006/relationships/tags" Target="../tags/tag677.xml"/><Relationship Id="rId7" Type="http://schemas.openxmlformats.org/officeDocument/2006/relationships/tags" Target="../tags/tag538.xml"/><Relationship Id="rId71" Type="http://schemas.openxmlformats.org/officeDocument/2006/relationships/tags" Target="../tags/tag602.xml"/><Relationship Id="rId92" Type="http://schemas.openxmlformats.org/officeDocument/2006/relationships/tags" Target="../tags/tag623.xml"/><Relationship Id="rId162" Type="http://schemas.openxmlformats.org/officeDocument/2006/relationships/tags" Target="../tags/tag693.xml"/><Relationship Id="rId2" Type="http://schemas.openxmlformats.org/officeDocument/2006/relationships/tags" Target="../tags/tag533.xml"/><Relationship Id="rId29" Type="http://schemas.openxmlformats.org/officeDocument/2006/relationships/tags" Target="../tags/tag560.xml"/><Relationship Id="rId24" Type="http://schemas.openxmlformats.org/officeDocument/2006/relationships/tags" Target="../tags/tag555.xml"/><Relationship Id="rId40" Type="http://schemas.openxmlformats.org/officeDocument/2006/relationships/tags" Target="../tags/tag571.xml"/><Relationship Id="rId45" Type="http://schemas.openxmlformats.org/officeDocument/2006/relationships/tags" Target="../tags/tag576.xml"/><Relationship Id="rId66" Type="http://schemas.openxmlformats.org/officeDocument/2006/relationships/tags" Target="../tags/tag597.xml"/><Relationship Id="rId87" Type="http://schemas.openxmlformats.org/officeDocument/2006/relationships/tags" Target="../tags/tag618.xml"/><Relationship Id="rId110" Type="http://schemas.openxmlformats.org/officeDocument/2006/relationships/tags" Target="../tags/tag641.xml"/><Relationship Id="rId115" Type="http://schemas.openxmlformats.org/officeDocument/2006/relationships/tags" Target="../tags/tag646.xml"/><Relationship Id="rId131" Type="http://schemas.openxmlformats.org/officeDocument/2006/relationships/tags" Target="../tags/tag662.xml"/><Relationship Id="rId136" Type="http://schemas.openxmlformats.org/officeDocument/2006/relationships/tags" Target="../tags/tag667.xml"/><Relationship Id="rId157" Type="http://schemas.openxmlformats.org/officeDocument/2006/relationships/tags" Target="../tags/tag688.xml"/><Relationship Id="rId61" Type="http://schemas.openxmlformats.org/officeDocument/2006/relationships/tags" Target="../tags/tag592.xml"/><Relationship Id="rId82" Type="http://schemas.openxmlformats.org/officeDocument/2006/relationships/tags" Target="../tags/tag613.xml"/><Relationship Id="rId152" Type="http://schemas.openxmlformats.org/officeDocument/2006/relationships/tags" Target="../tags/tag683.xml"/><Relationship Id="rId19" Type="http://schemas.openxmlformats.org/officeDocument/2006/relationships/tags" Target="../tags/tag550.xml"/><Relationship Id="rId14" Type="http://schemas.openxmlformats.org/officeDocument/2006/relationships/tags" Target="../tags/tag545.xml"/><Relationship Id="rId30" Type="http://schemas.openxmlformats.org/officeDocument/2006/relationships/tags" Target="../tags/tag561.xml"/><Relationship Id="rId35" Type="http://schemas.openxmlformats.org/officeDocument/2006/relationships/tags" Target="../tags/tag566.xml"/><Relationship Id="rId56" Type="http://schemas.openxmlformats.org/officeDocument/2006/relationships/tags" Target="../tags/tag587.xml"/><Relationship Id="rId77" Type="http://schemas.openxmlformats.org/officeDocument/2006/relationships/tags" Target="../tags/tag608.xml"/><Relationship Id="rId100" Type="http://schemas.openxmlformats.org/officeDocument/2006/relationships/tags" Target="../tags/tag631.xml"/><Relationship Id="rId105" Type="http://schemas.openxmlformats.org/officeDocument/2006/relationships/tags" Target="../tags/tag636.xml"/><Relationship Id="rId126" Type="http://schemas.openxmlformats.org/officeDocument/2006/relationships/tags" Target="../tags/tag657.xml"/><Relationship Id="rId147" Type="http://schemas.openxmlformats.org/officeDocument/2006/relationships/tags" Target="../tags/tag678.xml"/><Relationship Id="rId8" Type="http://schemas.openxmlformats.org/officeDocument/2006/relationships/tags" Target="../tags/tag539.xml"/><Relationship Id="rId51" Type="http://schemas.openxmlformats.org/officeDocument/2006/relationships/tags" Target="../tags/tag582.xml"/><Relationship Id="rId72" Type="http://schemas.openxmlformats.org/officeDocument/2006/relationships/tags" Target="../tags/tag603.xml"/><Relationship Id="rId93" Type="http://schemas.openxmlformats.org/officeDocument/2006/relationships/tags" Target="../tags/tag624.xml"/><Relationship Id="rId98" Type="http://schemas.openxmlformats.org/officeDocument/2006/relationships/tags" Target="../tags/tag629.xml"/><Relationship Id="rId121" Type="http://schemas.openxmlformats.org/officeDocument/2006/relationships/tags" Target="../tags/tag652.xml"/><Relationship Id="rId142" Type="http://schemas.openxmlformats.org/officeDocument/2006/relationships/tags" Target="../tags/tag673.xml"/><Relationship Id="rId163" Type="http://schemas.openxmlformats.org/officeDocument/2006/relationships/tags" Target="../tags/tag694.xml"/><Relationship Id="rId3" Type="http://schemas.openxmlformats.org/officeDocument/2006/relationships/tags" Target="../tags/tag534.xml"/><Relationship Id="rId25" Type="http://schemas.openxmlformats.org/officeDocument/2006/relationships/tags" Target="../tags/tag556.xml"/><Relationship Id="rId46" Type="http://schemas.openxmlformats.org/officeDocument/2006/relationships/tags" Target="../tags/tag577.xml"/><Relationship Id="rId67" Type="http://schemas.openxmlformats.org/officeDocument/2006/relationships/tags" Target="../tags/tag598.xml"/><Relationship Id="rId116" Type="http://schemas.openxmlformats.org/officeDocument/2006/relationships/tags" Target="../tags/tag647.xml"/><Relationship Id="rId137" Type="http://schemas.openxmlformats.org/officeDocument/2006/relationships/tags" Target="../tags/tag668.xml"/><Relationship Id="rId158" Type="http://schemas.openxmlformats.org/officeDocument/2006/relationships/tags" Target="../tags/tag689.xml"/><Relationship Id="rId20" Type="http://schemas.openxmlformats.org/officeDocument/2006/relationships/tags" Target="../tags/tag551.xml"/><Relationship Id="rId41" Type="http://schemas.openxmlformats.org/officeDocument/2006/relationships/tags" Target="../tags/tag572.xml"/><Relationship Id="rId62" Type="http://schemas.openxmlformats.org/officeDocument/2006/relationships/tags" Target="../tags/tag593.xml"/><Relationship Id="rId83" Type="http://schemas.openxmlformats.org/officeDocument/2006/relationships/tags" Target="../tags/tag614.xml"/><Relationship Id="rId88" Type="http://schemas.openxmlformats.org/officeDocument/2006/relationships/tags" Target="../tags/tag619.xml"/><Relationship Id="rId111" Type="http://schemas.openxmlformats.org/officeDocument/2006/relationships/tags" Target="../tags/tag642.xml"/><Relationship Id="rId132" Type="http://schemas.openxmlformats.org/officeDocument/2006/relationships/tags" Target="../tags/tag663.xml"/><Relationship Id="rId153" Type="http://schemas.openxmlformats.org/officeDocument/2006/relationships/tags" Target="../tags/tag684.xml"/><Relationship Id="rId15" Type="http://schemas.openxmlformats.org/officeDocument/2006/relationships/tags" Target="../tags/tag546.xml"/><Relationship Id="rId36" Type="http://schemas.openxmlformats.org/officeDocument/2006/relationships/tags" Target="../tags/tag567.xml"/><Relationship Id="rId57" Type="http://schemas.openxmlformats.org/officeDocument/2006/relationships/tags" Target="../tags/tag588.xml"/><Relationship Id="rId106" Type="http://schemas.openxmlformats.org/officeDocument/2006/relationships/tags" Target="../tags/tag637.xml"/><Relationship Id="rId127" Type="http://schemas.openxmlformats.org/officeDocument/2006/relationships/tags" Target="../tags/tag658.xml"/><Relationship Id="rId10" Type="http://schemas.openxmlformats.org/officeDocument/2006/relationships/tags" Target="../tags/tag541.xml"/><Relationship Id="rId31" Type="http://schemas.openxmlformats.org/officeDocument/2006/relationships/tags" Target="../tags/tag562.xml"/><Relationship Id="rId52" Type="http://schemas.openxmlformats.org/officeDocument/2006/relationships/tags" Target="../tags/tag583.xml"/><Relationship Id="rId73" Type="http://schemas.openxmlformats.org/officeDocument/2006/relationships/tags" Target="../tags/tag604.xml"/><Relationship Id="rId78" Type="http://schemas.openxmlformats.org/officeDocument/2006/relationships/tags" Target="../tags/tag609.xml"/><Relationship Id="rId94" Type="http://schemas.openxmlformats.org/officeDocument/2006/relationships/tags" Target="../tags/tag625.xml"/><Relationship Id="rId99" Type="http://schemas.openxmlformats.org/officeDocument/2006/relationships/tags" Target="../tags/tag630.xml"/><Relationship Id="rId101" Type="http://schemas.openxmlformats.org/officeDocument/2006/relationships/tags" Target="../tags/tag632.xml"/><Relationship Id="rId122" Type="http://schemas.openxmlformats.org/officeDocument/2006/relationships/tags" Target="../tags/tag653.xml"/><Relationship Id="rId143" Type="http://schemas.openxmlformats.org/officeDocument/2006/relationships/tags" Target="../tags/tag674.xml"/><Relationship Id="rId148" Type="http://schemas.openxmlformats.org/officeDocument/2006/relationships/tags" Target="../tags/tag679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535.xml"/><Relationship Id="rId9" Type="http://schemas.openxmlformats.org/officeDocument/2006/relationships/tags" Target="../tags/tag540.xml"/><Relationship Id="rId26" Type="http://schemas.openxmlformats.org/officeDocument/2006/relationships/tags" Target="../tags/tag557.xml"/><Relationship Id="rId47" Type="http://schemas.openxmlformats.org/officeDocument/2006/relationships/tags" Target="../tags/tag578.xml"/><Relationship Id="rId68" Type="http://schemas.openxmlformats.org/officeDocument/2006/relationships/tags" Target="../tags/tag599.xml"/><Relationship Id="rId89" Type="http://schemas.openxmlformats.org/officeDocument/2006/relationships/tags" Target="../tags/tag620.xml"/><Relationship Id="rId112" Type="http://schemas.openxmlformats.org/officeDocument/2006/relationships/tags" Target="../tags/tag643.xml"/><Relationship Id="rId133" Type="http://schemas.openxmlformats.org/officeDocument/2006/relationships/tags" Target="../tags/tag664.xml"/><Relationship Id="rId154" Type="http://schemas.openxmlformats.org/officeDocument/2006/relationships/tags" Target="../tags/tag685.xml"/><Relationship Id="rId16" Type="http://schemas.openxmlformats.org/officeDocument/2006/relationships/tags" Target="../tags/tag547.xml"/><Relationship Id="rId37" Type="http://schemas.openxmlformats.org/officeDocument/2006/relationships/tags" Target="../tags/tag568.xml"/><Relationship Id="rId58" Type="http://schemas.openxmlformats.org/officeDocument/2006/relationships/tags" Target="../tags/tag589.xml"/><Relationship Id="rId79" Type="http://schemas.openxmlformats.org/officeDocument/2006/relationships/tags" Target="../tags/tag610.xml"/><Relationship Id="rId102" Type="http://schemas.openxmlformats.org/officeDocument/2006/relationships/tags" Target="../tags/tag633.xml"/><Relationship Id="rId123" Type="http://schemas.openxmlformats.org/officeDocument/2006/relationships/tags" Target="../tags/tag654.xml"/><Relationship Id="rId144" Type="http://schemas.openxmlformats.org/officeDocument/2006/relationships/tags" Target="../tags/tag675.xml"/><Relationship Id="rId90" Type="http://schemas.openxmlformats.org/officeDocument/2006/relationships/tags" Target="../tags/tag621.xml"/><Relationship Id="rId27" Type="http://schemas.openxmlformats.org/officeDocument/2006/relationships/tags" Target="../tags/tag558.xml"/><Relationship Id="rId48" Type="http://schemas.openxmlformats.org/officeDocument/2006/relationships/tags" Target="../tags/tag579.xml"/><Relationship Id="rId69" Type="http://schemas.openxmlformats.org/officeDocument/2006/relationships/tags" Target="../tags/tag600.xml"/><Relationship Id="rId113" Type="http://schemas.openxmlformats.org/officeDocument/2006/relationships/tags" Target="../tags/tag644.xml"/><Relationship Id="rId134" Type="http://schemas.openxmlformats.org/officeDocument/2006/relationships/tags" Target="../tags/tag665.xml"/><Relationship Id="rId80" Type="http://schemas.openxmlformats.org/officeDocument/2006/relationships/tags" Target="../tags/tag611.xml"/><Relationship Id="rId155" Type="http://schemas.openxmlformats.org/officeDocument/2006/relationships/tags" Target="../tags/tag686.xml"/></Relationships>
</file>

<file path=ppt/slides/_rels/slide43.xml.rels><?xml version="1.0" encoding="UTF-8" standalone="yes"?>
<Relationships xmlns="http://schemas.openxmlformats.org/package/2006/relationships"><Relationship Id="rId117" Type="http://schemas.openxmlformats.org/officeDocument/2006/relationships/tags" Target="../tags/tag811.xml"/><Relationship Id="rId21" Type="http://schemas.openxmlformats.org/officeDocument/2006/relationships/tags" Target="../tags/tag715.xml"/><Relationship Id="rId42" Type="http://schemas.openxmlformats.org/officeDocument/2006/relationships/tags" Target="../tags/tag736.xml"/><Relationship Id="rId63" Type="http://schemas.openxmlformats.org/officeDocument/2006/relationships/tags" Target="../tags/tag757.xml"/><Relationship Id="rId84" Type="http://schemas.openxmlformats.org/officeDocument/2006/relationships/tags" Target="../tags/tag778.xml"/><Relationship Id="rId138" Type="http://schemas.openxmlformats.org/officeDocument/2006/relationships/tags" Target="../tags/tag832.xml"/><Relationship Id="rId159" Type="http://schemas.openxmlformats.org/officeDocument/2006/relationships/tags" Target="../tags/tag853.xml"/><Relationship Id="rId170" Type="http://schemas.openxmlformats.org/officeDocument/2006/relationships/tags" Target="../tags/tag864.xml"/><Relationship Id="rId191" Type="http://schemas.openxmlformats.org/officeDocument/2006/relationships/tags" Target="../tags/tag885.xml"/><Relationship Id="rId205" Type="http://schemas.openxmlformats.org/officeDocument/2006/relationships/tags" Target="../tags/tag899.xml"/><Relationship Id="rId226" Type="http://schemas.openxmlformats.org/officeDocument/2006/relationships/tags" Target="../tags/tag920.xml"/><Relationship Id="rId107" Type="http://schemas.openxmlformats.org/officeDocument/2006/relationships/tags" Target="../tags/tag801.xml"/><Relationship Id="rId11" Type="http://schemas.openxmlformats.org/officeDocument/2006/relationships/tags" Target="../tags/tag705.xml"/><Relationship Id="rId32" Type="http://schemas.openxmlformats.org/officeDocument/2006/relationships/tags" Target="../tags/tag726.xml"/><Relationship Id="rId53" Type="http://schemas.openxmlformats.org/officeDocument/2006/relationships/tags" Target="../tags/tag747.xml"/><Relationship Id="rId74" Type="http://schemas.openxmlformats.org/officeDocument/2006/relationships/tags" Target="../tags/tag768.xml"/><Relationship Id="rId128" Type="http://schemas.openxmlformats.org/officeDocument/2006/relationships/tags" Target="../tags/tag822.xml"/><Relationship Id="rId149" Type="http://schemas.openxmlformats.org/officeDocument/2006/relationships/tags" Target="../tags/tag843.xml"/><Relationship Id="rId5" Type="http://schemas.openxmlformats.org/officeDocument/2006/relationships/tags" Target="../tags/tag699.xml"/><Relationship Id="rId95" Type="http://schemas.openxmlformats.org/officeDocument/2006/relationships/tags" Target="../tags/tag789.xml"/><Relationship Id="rId160" Type="http://schemas.openxmlformats.org/officeDocument/2006/relationships/tags" Target="../tags/tag854.xml"/><Relationship Id="rId181" Type="http://schemas.openxmlformats.org/officeDocument/2006/relationships/tags" Target="../tags/tag875.xml"/><Relationship Id="rId216" Type="http://schemas.openxmlformats.org/officeDocument/2006/relationships/tags" Target="../tags/tag910.xml"/><Relationship Id="rId237" Type="http://schemas.openxmlformats.org/officeDocument/2006/relationships/tags" Target="../tags/tag931.xml"/><Relationship Id="rId22" Type="http://schemas.openxmlformats.org/officeDocument/2006/relationships/tags" Target="../tags/tag716.xml"/><Relationship Id="rId43" Type="http://schemas.openxmlformats.org/officeDocument/2006/relationships/tags" Target="../tags/tag737.xml"/><Relationship Id="rId64" Type="http://schemas.openxmlformats.org/officeDocument/2006/relationships/tags" Target="../tags/tag758.xml"/><Relationship Id="rId118" Type="http://schemas.openxmlformats.org/officeDocument/2006/relationships/tags" Target="../tags/tag812.xml"/><Relationship Id="rId139" Type="http://schemas.openxmlformats.org/officeDocument/2006/relationships/tags" Target="../tags/tag833.xml"/><Relationship Id="rId85" Type="http://schemas.openxmlformats.org/officeDocument/2006/relationships/tags" Target="../tags/tag779.xml"/><Relationship Id="rId150" Type="http://schemas.openxmlformats.org/officeDocument/2006/relationships/tags" Target="../tags/tag844.xml"/><Relationship Id="rId171" Type="http://schemas.openxmlformats.org/officeDocument/2006/relationships/tags" Target="../tags/tag865.xml"/><Relationship Id="rId192" Type="http://schemas.openxmlformats.org/officeDocument/2006/relationships/tags" Target="../tags/tag886.xml"/><Relationship Id="rId206" Type="http://schemas.openxmlformats.org/officeDocument/2006/relationships/tags" Target="../tags/tag900.xml"/><Relationship Id="rId227" Type="http://schemas.openxmlformats.org/officeDocument/2006/relationships/tags" Target="../tags/tag921.xml"/><Relationship Id="rId12" Type="http://schemas.openxmlformats.org/officeDocument/2006/relationships/tags" Target="../tags/tag706.xml"/><Relationship Id="rId33" Type="http://schemas.openxmlformats.org/officeDocument/2006/relationships/tags" Target="../tags/tag727.xml"/><Relationship Id="rId108" Type="http://schemas.openxmlformats.org/officeDocument/2006/relationships/tags" Target="../tags/tag802.xml"/><Relationship Id="rId129" Type="http://schemas.openxmlformats.org/officeDocument/2006/relationships/tags" Target="../tags/tag823.xml"/><Relationship Id="rId54" Type="http://schemas.openxmlformats.org/officeDocument/2006/relationships/tags" Target="../tags/tag748.xml"/><Relationship Id="rId75" Type="http://schemas.openxmlformats.org/officeDocument/2006/relationships/tags" Target="../tags/tag769.xml"/><Relationship Id="rId96" Type="http://schemas.openxmlformats.org/officeDocument/2006/relationships/tags" Target="../tags/tag790.xml"/><Relationship Id="rId140" Type="http://schemas.openxmlformats.org/officeDocument/2006/relationships/tags" Target="../tags/tag834.xml"/><Relationship Id="rId161" Type="http://schemas.openxmlformats.org/officeDocument/2006/relationships/tags" Target="../tags/tag855.xml"/><Relationship Id="rId182" Type="http://schemas.openxmlformats.org/officeDocument/2006/relationships/tags" Target="../tags/tag876.xml"/><Relationship Id="rId217" Type="http://schemas.openxmlformats.org/officeDocument/2006/relationships/tags" Target="../tags/tag911.xml"/><Relationship Id="rId6" Type="http://schemas.openxmlformats.org/officeDocument/2006/relationships/tags" Target="../tags/tag700.xml"/><Relationship Id="rId238" Type="http://schemas.openxmlformats.org/officeDocument/2006/relationships/tags" Target="../tags/tag932.xml"/><Relationship Id="rId23" Type="http://schemas.openxmlformats.org/officeDocument/2006/relationships/tags" Target="../tags/tag717.xml"/><Relationship Id="rId119" Type="http://schemas.openxmlformats.org/officeDocument/2006/relationships/tags" Target="../tags/tag813.xml"/><Relationship Id="rId44" Type="http://schemas.openxmlformats.org/officeDocument/2006/relationships/tags" Target="../tags/tag738.xml"/><Relationship Id="rId65" Type="http://schemas.openxmlformats.org/officeDocument/2006/relationships/tags" Target="../tags/tag759.xml"/><Relationship Id="rId86" Type="http://schemas.openxmlformats.org/officeDocument/2006/relationships/tags" Target="../tags/tag780.xml"/><Relationship Id="rId130" Type="http://schemas.openxmlformats.org/officeDocument/2006/relationships/tags" Target="../tags/tag824.xml"/><Relationship Id="rId151" Type="http://schemas.openxmlformats.org/officeDocument/2006/relationships/tags" Target="../tags/tag845.xml"/><Relationship Id="rId172" Type="http://schemas.openxmlformats.org/officeDocument/2006/relationships/tags" Target="../tags/tag866.xml"/><Relationship Id="rId193" Type="http://schemas.openxmlformats.org/officeDocument/2006/relationships/tags" Target="../tags/tag887.xml"/><Relationship Id="rId207" Type="http://schemas.openxmlformats.org/officeDocument/2006/relationships/tags" Target="../tags/tag901.xml"/><Relationship Id="rId228" Type="http://schemas.openxmlformats.org/officeDocument/2006/relationships/tags" Target="../tags/tag922.xml"/><Relationship Id="rId13" Type="http://schemas.openxmlformats.org/officeDocument/2006/relationships/tags" Target="../tags/tag707.xml"/><Relationship Id="rId109" Type="http://schemas.openxmlformats.org/officeDocument/2006/relationships/tags" Target="../tags/tag803.xml"/><Relationship Id="rId34" Type="http://schemas.openxmlformats.org/officeDocument/2006/relationships/tags" Target="../tags/tag728.xml"/><Relationship Id="rId55" Type="http://schemas.openxmlformats.org/officeDocument/2006/relationships/tags" Target="../tags/tag749.xml"/><Relationship Id="rId76" Type="http://schemas.openxmlformats.org/officeDocument/2006/relationships/tags" Target="../tags/tag770.xml"/><Relationship Id="rId97" Type="http://schemas.openxmlformats.org/officeDocument/2006/relationships/tags" Target="../tags/tag791.xml"/><Relationship Id="rId120" Type="http://schemas.openxmlformats.org/officeDocument/2006/relationships/tags" Target="../tags/tag814.xml"/><Relationship Id="rId141" Type="http://schemas.openxmlformats.org/officeDocument/2006/relationships/tags" Target="../tags/tag835.xml"/><Relationship Id="rId7" Type="http://schemas.openxmlformats.org/officeDocument/2006/relationships/tags" Target="../tags/tag701.xml"/><Relationship Id="rId162" Type="http://schemas.openxmlformats.org/officeDocument/2006/relationships/tags" Target="../tags/tag856.xml"/><Relationship Id="rId183" Type="http://schemas.openxmlformats.org/officeDocument/2006/relationships/tags" Target="../tags/tag877.xml"/><Relationship Id="rId218" Type="http://schemas.openxmlformats.org/officeDocument/2006/relationships/tags" Target="../tags/tag912.xml"/><Relationship Id="rId239" Type="http://schemas.openxmlformats.org/officeDocument/2006/relationships/tags" Target="../tags/tag933.xml"/><Relationship Id="rId24" Type="http://schemas.openxmlformats.org/officeDocument/2006/relationships/tags" Target="../tags/tag718.xml"/><Relationship Id="rId45" Type="http://schemas.openxmlformats.org/officeDocument/2006/relationships/tags" Target="../tags/tag739.xml"/><Relationship Id="rId66" Type="http://schemas.openxmlformats.org/officeDocument/2006/relationships/tags" Target="../tags/tag760.xml"/><Relationship Id="rId87" Type="http://schemas.openxmlformats.org/officeDocument/2006/relationships/tags" Target="../tags/tag781.xml"/><Relationship Id="rId110" Type="http://schemas.openxmlformats.org/officeDocument/2006/relationships/tags" Target="../tags/tag804.xml"/><Relationship Id="rId131" Type="http://schemas.openxmlformats.org/officeDocument/2006/relationships/tags" Target="../tags/tag825.xml"/><Relationship Id="rId152" Type="http://schemas.openxmlformats.org/officeDocument/2006/relationships/tags" Target="../tags/tag846.xml"/><Relationship Id="rId173" Type="http://schemas.openxmlformats.org/officeDocument/2006/relationships/tags" Target="../tags/tag867.xml"/><Relationship Id="rId194" Type="http://schemas.openxmlformats.org/officeDocument/2006/relationships/tags" Target="../tags/tag888.xml"/><Relationship Id="rId208" Type="http://schemas.openxmlformats.org/officeDocument/2006/relationships/tags" Target="../tags/tag902.xml"/><Relationship Id="rId229" Type="http://schemas.openxmlformats.org/officeDocument/2006/relationships/tags" Target="../tags/tag923.xml"/><Relationship Id="rId240" Type="http://schemas.openxmlformats.org/officeDocument/2006/relationships/tags" Target="../tags/tag934.xml"/><Relationship Id="rId14" Type="http://schemas.openxmlformats.org/officeDocument/2006/relationships/tags" Target="../tags/tag708.xml"/><Relationship Id="rId35" Type="http://schemas.openxmlformats.org/officeDocument/2006/relationships/tags" Target="../tags/tag729.xml"/><Relationship Id="rId56" Type="http://schemas.openxmlformats.org/officeDocument/2006/relationships/tags" Target="../tags/tag750.xml"/><Relationship Id="rId77" Type="http://schemas.openxmlformats.org/officeDocument/2006/relationships/tags" Target="../tags/tag771.xml"/><Relationship Id="rId100" Type="http://schemas.openxmlformats.org/officeDocument/2006/relationships/tags" Target="../tags/tag794.xml"/><Relationship Id="rId8" Type="http://schemas.openxmlformats.org/officeDocument/2006/relationships/tags" Target="../tags/tag702.xml"/><Relationship Id="rId98" Type="http://schemas.openxmlformats.org/officeDocument/2006/relationships/tags" Target="../tags/tag792.xml"/><Relationship Id="rId121" Type="http://schemas.openxmlformats.org/officeDocument/2006/relationships/tags" Target="../tags/tag815.xml"/><Relationship Id="rId142" Type="http://schemas.openxmlformats.org/officeDocument/2006/relationships/tags" Target="../tags/tag836.xml"/><Relationship Id="rId163" Type="http://schemas.openxmlformats.org/officeDocument/2006/relationships/tags" Target="../tags/tag857.xml"/><Relationship Id="rId184" Type="http://schemas.openxmlformats.org/officeDocument/2006/relationships/tags" Target="../tags/tag878.xml"/><Relationship Id="rId219" Type="http://schemas.openxmlformats.org/officeDocument/2006/relationships/tags" Target="../tags/tag913.xml"/><Relationship Id="rId230" Type="http://schemas.openxmlformats.org/officeDocument/2006/relationships/tags" Target="../tags/tag924.xml"/><Relationship Id="rId25" Type="http://schemas.openxmlformats.org/officeDocument/2006/relationships/tags" Target="../tags/tag719.xml"/><Relationship Id="rId46" Type="http://schemas.openxmlformats.org/officeDocument/2006/relationships/tags" Target="../tags/tag740.xml"/><Relationship Id="rId67" Type="http://schemas.openxmlformats.org/officeDocument/2006/relationships/tags" Target="../tags/tag761.xml"/><Relationship Id="rId88" Type="http://schemas.openxmlformats.org/officeDocument/2006/relationships/tags" Target="../tags/tag782.xml"/><Relationship Id="rId111" Type="http://schemas.openxmlformats.org/officeDocument/2006/relationships/tags" Target="../tags/tag805.xml"/><Relationship Id="rId132" Type="http://schemas.openxmlformats.org/officeDocument/2006/relationships/tags" Target="../tags/tag826.xml"/><Relationship Id="rId153" Type="http://schemas.openxmlformats.org/officeDocument/2006/relationships/tags" Target="../tags/tag847.xml"/><Relationship Id="rId174" Type="http://schemas.openxmlformats.org/officeDocument/2006/relationships/tags" Target="../tags/tag868.xml"/><Relationship Id="rId195" Type="http://schemas.openxmlformats.org/officeDocument/2006/relationships/tags" Target="../tags/tag889.xml"/><Relationship Id="rId209" Type="http://schemas.openxmlformats.org/officeDocument/2006/relationships/tags" Target="../tags/tag903.xml"/><Relationship Id="rId220" Type="http://schemas.openxmlformats.org/officeDocument/2006/relationships/tags" Target="../tags/tag914.xml"/><Relationship Id="rId241" Type="http://schemas.openxmlformats.org/officeDocument/2006/relationships/tags" Target="../tags/tag935.xml"/><Relationship Id="rId15" Type="http://schemas.openxmlformats.org/officeDocument/2006/relationships/tags" Target="../tags/tag709.xml"/><Relationship Id="rId36" Type="http://schemas.openxmlformats.org/officeDocument/2006/relationships/tags" Target="../tags/tag730.xml"/><Relationship Id="rId57" Type="http://schemas.openxmlformats.org/officeDocument/2006/relationships/tags" Target="../tags/tag751.xml"/><Relationship Id="rId10" Type="http://schemas.openxmlformats.org/officeDocument/2006/relationships/tags" Target="../tags/tag704.xml"/><Relationship Id="rId31" Type="http://schemas.openxmlformats.org/officeDocument/2006/relationships/tags" Target="../tags/tag725.xml"/><Relationship Id="rId52" Type="http://schemas.openxmlformats.org/officeDocument/2006/relationships/tags" Target="../tags/tag746.xml"/><Relationship Id="rId73" Type="http://schemas.openxmlformats.org/officeDocument/2006/relationships/tags" Target="../tags/tag767.xml"/><Relationship Id="rId78" Type="http://schemas.openxmlformats.org/officeDocument/2006/relationships/tags" Target="../tags/tag772.xml"/><Relationship Id="rId94" Type="http://schemas.openxmlformats.org/officeDocument/2006/relationships/tags" Target="../tags/tag788.xml"/><Relationship Id="rId99" Type="http://schemas.openxmlformats.org/officeDocument/2006/relationships/tags" Target="../tags/tag793.xml"/><Relationship Id="rId101" Type="http://schemas.openxmlformats.org/officeDocument/2006/relationships/tags" Target="../tags/tag795.xml"/><Relationship Id="rId122" Type="http://schemas.openxmlformats.org/officeDocument/2006/relationships/tags" Target="../tags/tag816.xml"/><Relationship Id="rId143" Type="http://schemas.openxmlformats.org/officeDocument/2006/relationships/tags" Target="../tags/tag837.xml"/><Relationship Id="rId148" Type="http://schemas.openxmlformats.org/officeDocument/2006/relationships/tags" Target="../tags/tag842.xml"/><Relationship Id="rId164" Type="http://schemas.openxmlformats.org/officeDocument/2006/relationships/tags" Target="../tags/tag858.xml"/><Relationship Id="rId169" Type="http://schemas.openxmlformats.org/officeDocument/2006/relationships/tags" Target="../tags/tag863.xml"/><Relationship Id="rId185" Type="http://schemas.openxmlformats.org/officeDocument/2006/relationships/tags" Target="../tags/tag879.xml"/><Relationship Id="rId4" Type="http://schemas.openxmlformats.org/officeDocument/2006/relationships/tags" Target="../tags/tag698.xml"/><Relationship Id="rId9" Type="http://schemas.openxmlformats.org/officeDocument/2006/relationships/tags" Target="../tags/tag703.xml"/><Relationship Id="rId180" Type="http://schemas.openxmlformats.org/officeDocument/2006/relationships/tags" Target="../tags/tag874.xml"/><Relationship Id="rId210" Type="http://schemas.openxmlformats.org/officeDocument/2006/relationships/tags" Target="../tags/tag904.xml"/><Relationship Id="rId215" Type="http://schemas.openxmlformats.org/officeDocument/2006/relationships/tags" Target="../tags/tag909.xml"/><Relationship Id="rId236" Type="http://schemas.openxmlformats.org/officeDocument/2006/relationships/tags" Target="../tags/tag930.xml"/><Relationship Id="rId26" Type="http://schemas.openxmlformats.org/officeDocument/2006/relationships/tags" Target="../tags/tag720.xml"/><Relationship Id="rId231" Type="http://schemas.openxmlformats.org/officeDocument/2006/relationships/tags" Target="../tags/tag925.xml"/><Relationship Id="rId47" Type="http://schemas.openxmlformats.org/officeDocument/2006/relationships/tags" Target="../tags/tag741.xml"/><Relationship Id="rId68" Type="http://schemas.openxmlformats.org/officeDocument/2006/relationships/tags" Target="../tags/tag762.xml"/><Relationship Id="rId89" Type="http://schemas.openxmlformats.org/officeDocument/2006/relationships/tags" Target="../tags/tag783.xml"/><Relationship Id="rId112" Type="http://schemas.openxmlformats.org/officeDocument/2006/relationships/tags" Target="../tags/tag806.xml"/><Relationship Id="rId133" Type="http://schemas.openxmlformats.org/officeDocument/2006/relationships/tags" Target="../tags/tag827.xml"/><Relationship Id="rId154" Type="http://schemas.openxmlformats.org/officeDocument/2006/relationships/tags" Target="../tags/tag848.xml"/><Relationship Id="rId175" Type="http://schemas.openxmlformats.org/officeDocument/2006/relationships/tags" Target="../tags/tag869.xml"/><Relationship Id="rId196" Type="http://schemas.openxmlformats.org/officeDocument/2006/relationships/tags" Target="../tags/tag890.xml"/><Relationship Id="rId200" Type="http://schemas.openxmlformats.org/officeDocument/2006/relationships/tags" Target="../tags/tag894.xml"/><Relationship Id="rId16" Type="http://schemas.openxmlformats.org/officeDocument/2006/relationships/tags" Target="../tags/tag710.xml"/><Relationship Id="rId221" Type="http://schemas.openxmlformats.org/officeDocument/2006/relationships/tags" Target="../tags/tag915.xml"/><Relationship Id="rId242" Type="http://schemas.openxmlformats.org/officeDocument/2006/relationships/tags" Target="../tags/tag936.xml"/><Relationship Id="rId37" Type="http://schemas.openxmlformats.org/officeDocument/2006/relationships/tags" Target="../tags/tag731.xml"/><Relationship Id="rId58" Type="http://schemas.openxmlformats.org/officeDocument/2006/relationships/tags" Target="../tags/tag752.xml"/><Relationship Id="rId79" Type="http://schemas.openxmlformats.org/officeDocument/2006/relationships/tags" Target="../tags/tag773.xml"/><Relationship Id="rId102" Type="http://schemas.openxmlformats.org/officeDocument/2006/relationships/tags" Target="../tags/tag796.xml"/><Relationship Id="rId123" Type="http://schemas.openxmlformats.org/officeDocument/2006/relationships/tags" Target="../tags/tag817.xml"/><Relationship Id="rId144" Type="http://schemas.openxmlformats.org/officeDocument/2006/relationships/tags" Target="../tags/tag838.xml"/><Relationship Id="rId90" Type="http://schemas.openxmlformats.org/officeDocument/2006/relationships/tags" Target="../tags/tag784.xml"/><Relationship Id="rId165" Type="http://schemas.openxmlformats.org/officeDocument/2006/relationships/tags" Target="../tags/tag859.xml"/><Relationship Id="rId186" Type="http://schemas.openxmlformats.org/officeDocument/2006/relationships/tags" Target="../tags/tag880.xml"/><Relationship Id="rId211" Type="http://schemas.openxmlformats.org/officeDocument/2006/relationships/tags" Target="../tags/tag905.xml"/><Relationship Id="rId232" Type="http://schemas.openxmlformats.org/officeDocument/2006/relationships/tags" Target="../tags/tag926.xml"/><Relationship Id="rId27" Type="http://schemas.openxmlformats.org/officeDocument/2006/relationships/tags" Target="../tags/tag721.xml"/><Relationship Id="rId48" Type="http://schemas.openxmlformats.org/officeDocument/2006/relationships/tags" Target="../tags/tag742.xml"/><Relationship Id="rId69" Type="http://schemas.openxmlformats.org/officeDocument/2006/relationships/tags" Target="../tags/tag763.xml"/><Relationship Id="rId113" Type="http://schemas.openxmlformats.org/officeDocument/2006/relationships/tags" Target="../tags/tag807.xml"/><Relationship Id="rId134" Type="http://schemas.openxmlformats.org/officeDocument/2006/relationships/tags" Target="../tags/tag828.xml"/><Relationship Id="rId80" Type="http://schemas.openxmlformats.org/officeDocument/2006/relationships/tags" Target="../tags/tag774.xml"/><Relationship Id="rId155" Type="http://schemas.openxmlformats.org/officeDocument/2006/relationships/tags" Target="../tags/tag849.xml"/><Relationship Id="rId176" Type="http://schemas.openxmlformats.org/officeDocument/2006/relationships/tags" Target="../tags/tag870.xml"/><Relationship Id="rId197" Type="http://schemas.openxmlformats.org/officeDocument/2006/relationships/tags" Target="../tags/tag891.xml"/><Relationship Id="rId201" Type="http://schemas.openxmlformats.org/officeDocument/2006/relationships/tags" Target="../tags/tag895.xml"/><Relationship Id="rId222" Type="http://schemas.openxmlformats.org/officeDocument/2006/relationships/tags" Target="../tags/tag916.xml"/><Relationship Id="rId243" Type="http://schemas.openxmlformats.org/officeDocument/2006/relationships/tags" Target="../tags/tag937.xml"/><Relationship Id="rId17" Type="http://schemas.openxmlformats.org/officeDocument/2006/relationships/tags" Target="../tags/tag711.xml"/><Relationship Id="rId38" Type="http://schemas.openxmlformats.org/officeDocument/2006/relationships/tags" Target="../tags/tag732.xml"/><Relationship Id="rId59" Type="http://schemas.openxmlformats.org/officeDocument/2006/relationships/tags" Target="../tags/tag753.xml"/><Relationship Id="rId103" Type="http://schemas.openxmlformats.org/officeDocument/2006/relationships/tags" Target="../tags/tag797.xml"/><Relationship Id="rId124" Type="http://schemas.openxmlformats.org/officeDocument/2006/relationships/tags" Target="../tags/tag818.xml"/><Relationship Id="rId70" Type="http://schemas.openxmlformats.org/officeDocument/2006/relationships/tags" Target="../tags/tag764.xml"/><Relationship Id="rId91" Type="http://schemas.openxmlformats.org/officeDocument/2006/relationships/tags" Target="../tags/tag785.xml"/><Relationship Id="rId145" Type="http://schemas.openxmlformats.org/officeDocument/2006/relationships/tags" Target="../tags/tag839.xml"/><Relationship Id="rId166" Type="http://schemas.openxmlformats.org/officeDocument/2006/relationships/tags" Target="../tags/tag860.xml"/><Relationship Id="rId187" Type="http://schemas.openxmlformats.org/officeDocument/2006/relationships/tags" Target="../tags/tag881.xml"/><Relationship Id="rId1" Type="http://schemas.openxmlformats.org/officeDocument/2006/relationships/tags" Target="../tags/tag695.xml"/><Relationship Id="rId212" Type="http://schemas.openxmlformats.org/officeDocument/2006/relationships/tags" Target="../tags/tag906.xml"/><Relationship Id="rId233" Type="http://schemas.openxmlformats.org/officeDocument/2006/relationships/tags" Target="../tags/tag927.xml"/><Relationship Id="rId28" Type="http://schemas.openxmlformats.org/officeDocument/2006/relationships/tags" Target="../tags/tag722.xml"/><Relationship Id="rId49" Type="http://schemas.openxmlformats.org/officeDocument/2006/relationships/tags" Target="../tags/tag743.xml"/><Relationship Id="rId114" Type="http://schemas.openxmlformats.org/officeDocument/2006/relationships/tags" Target="../tags/tag808.xml"/><Relationship Id="rId60" Type="http://schemas.openxmlformats.org/officeDocument/2006/relationships/tags" Target="../tags/tag754.xml"/><Relationship Id="rId81" Type="http://schemas.openxmlformats.org/officeDocument/2006/relationships/tags" Target="../tags/tag775.xml"/><Relationship Id="rId135" Type="http://schemas.openxmlformats.org/officeDocument/2006/relationships/tags" Target="../tags/tag829.xml"/><Relationship Id="rId156" Type="http://schemas.openxmlformats.org/officeDocument/2006/relationships/tags" Target="../tags/tag850.xml"/><Relationship Id="rId177" Type="http://schemas.openxmlformats.org/officeDocument/2006/relationships/tags" Target="../tags/tag871.xml"/><Relationship Id="rId198" Type="http://schemas.openxmlformats.org/officeDocument/2006/relationships/tags" Target="../tags/tag892.xml"/><Relationship Id="rId202" Type="http://schemas.openxmlformats.org/officeDocument/2006/relationships/tags" Target="../tags/tag896.xml"/><Relationship Id="rId223" Type="http://schemas.openxmlformats.org/officeDocument/2006/relationships/tags" Target="../tags/tag917.xml"/><Relationship Id="rId244" Type="http://schemas.openxmlformats.org/officeDocument/2006/relationships/tags" Target="../tags/tag938.xml"/><Relationship Id="rId18" Type="http://schemas.openxmlformats.org/officeDocument/2006/relationships/tags" Target="../tags/tag712.xml"/><Relationship Id="rId39" Type="http://schemas.openxmlformats.org/officeDocument/2006/relationships/tags" Target="../tags/tag733.xml"/><Relationship Id="rId50" Type="http://schemas.openxmlformats.org/officeDocument/2006/relationships/tags" Target="../tags/tag744.xml"/><Relationship Id="rId104" Type="http://schemas.openxmlformats.org/officeDocument/2006/relationships/tags" Target="../tags/tag798.xml"/><Relationship Id="rId125" Type="http://schemas.openxmlformats.org/officeDocument/2006/relationships/tags" Target="../tags/tag819.xml"/><Relationship Id="rId146" Type="http://schemas.openxmlformats.org/officeDocument/2006/relationships/tags" Target="../tags/tag840.xml"/><Relationship Id="rId167" Type="http://schemas.openxmlformats.org/officeDocument/2006/relationships/tags" Target="../tags/tag861.xml"/><Relationship Id="rId188" Type="http://schemas.openxmlformats.org/officeDocument/2006/relationships/tags" Target="../tags/tag882.xml"/><Relationship Id="rId71" Type="http://schemas.openxmlformats.org/officeDocument/2006/relationships/tags" Target="../tags/tag765.xml"/><Relationship Id="rId92" Type="http://schemas.openxmlformats.org/officeDocument/2006/relationships/tags" Target="../tags/tag786.xml"/><Relationship Id="rId213" Type="http://schemas.openxmlformats.org/officeDocument/2006/relationships/tags" Target="../tags/tag907.xml"/><Relationship Id="rId234" Type="http://schemas.openxmlformats.org/officeDocument/2006/relationships/tags" Target="../tags/tag928.xml"/><Relationship Id="rId2" Type="http://schemas.openxmlformats.org/officeDocument/2006/relationships/tags" Target="../tags/tag696.xml"/><Relationship Id="rId29" Type="http://schemas.openxmlformats.org/officeDocument/2006/relationships/tags" Target="../tags/tag723.xml"/><Relationship Id="rId40" Type="http://schemas.openxmlformats.org/officeDocument/2006/relationships/tags" Target="../tags/tag734.xml"/><Relationship Id="rId115" Type="http://schemas.openxmlformats.org/officeDocument/2006/relationships/tags" Target="../tags/tag809.xml"/><Relationship Id="rId136" Type="http://schemas.openxmlformats.org/officeDocument/2006/relationships/tags" Target="../tags/tag830.xml"/><Relationship Id="rId157" Type="http://schemas.openxmlformats.org/officeDocument/2006/relationships/tags" Target="../tags/tag851.xml"/><Relationship Id="rId178" Type="http://schemas.openxmlformats.org/officeDocument/2006/relationships/tags" Target="../tags/tag872.xml"/><Relationship Id="rId61" Type="http://schemas.openxmlformats.org/officeDocument/2006/relationships/tags" Target="../tags/tag755.xml"/><Relationship Id="rId82" Type="http://schemas.openxmlformats.org/officeDocument/2006/relationships/tags" Target="../tags/tag776.xml"/><Relationship Id="rId199" Type="http://schemas.openxmlformats.org/officeDocument/2006/relationships/tags" Target="../tags/tag893.xml"/><Relationship Id="rId203" Type="http://schemas.openxmlformats.org/officeDocument/2006/relationships/tags" Target="../tags/tag897.xml"/><Relationship Id="rId19" Type="http://schemas.openxmlformats.org/officeDocument/2006/relationships/tags" Target="../tags/tag713.xml"/><Relationship Id="rId224" Type="http://schemas.openxmlformats.org/officeDocument/2006/relationships/tags" Target="../tags/tag918.xml"/><Relationship Id="rId245" Type="http://schemas.openxmlformats.org/officeDocument/2006/relationships/slideLayout" Target="../slideLayouts/slideLayout7.xml"/><Relationship Id="rId30" Type="http://schemas.openxmlformats.org/officeDocument/2006/relationships/tags" Target="../tags/tag724.xml"/><Relationship Id="rId105" Type="http://schemas.openxmlformats.org/officeDocument/2006/relationships/tags" Target="../tags/tag799.xml"/><Relationship Id="rId126" Type="http://schemas.openxmlformats.org/officeDocument/2006/relationships/tags" Target="../tags/tag820.xml"/><Relationship Id="rId147" Type="http://schemas.openxmlformats.org/officeDocument/2006/relationships/tags" Target="../tags/tag841.xml"/><Relationship Id="rId168" Type="http://schemas.openxmlformats.org/officeDocument/2006/relationships/tags" Target="../tags/tag862.xml"/><Relationship Id="rId51" Type="http://schemas.openxmlformats.org/officeDocument/2006/relationships/tags" Target="../tags/tag745.xml"/><Relationship Id="rId72" Type="http://schemas.openxmlformats.org/officeDocument/2006/relationships/tags" Target="../tags/tag766.xml"/><Relationship Id="rId93" Type="http://schemas.openxmlformats.org/officeDocument/2006/relationships/tags" Target="../tags/tag787.xml"/><Relationship Id="rId189" Type="http://schemas.openxmlformats.org/officeDocument/2006/relationships/tags" Target="../tags/tag883.xml"/><Relationship Id="rId3" Type="http://schemas.openxmlformats.org/officeDocument/2006/relationships/tags" Target="../tags/tag697.xml"/><Relationship Id="rId214" Type="http://schemas.openxmlformats.org/officeDocument/2006/relationships/tags" Target="../tags/tag908.xml"/><Relationship Id="rId235" Type="http://schemas.openxmlformats.org/officeDocument/2006/relationships/tags" Target="../tags/tag929.xml"/><Relationship Id="rId116" Type="http://schemas.openxmlformats.org/officeDocument/2006/relationships/tags" Target="../tags/tag810.xml"/><Relationship Id="rId137" Type="http://schemas.openxmlformats.org/officeDocument/2006/relationships/tags" Target="../tags/tag831.xml"/><Relationship Id="rId158" Type="http://schemas.openxmlformats.org/officeDocument/2006/relationships/tags" Target="../tags/tag852.xml"/><Relationship Id="rId20" Type="http://schemas.openxmlformats.org/officeDocument/2006/relationships/tags" Target="../tags/tag714.xml"/><Relationship Id="rId41" Type="http://schemas.openxmlformats.org/officeDocument/2006/relationships/tags" Target="../tags/tag735.xml"/><Relationship Id="rId62" Type="http://schemas.openxmlformats.org/officeDocument/2006/relationships/tags" Target="../tags/tag756.xml"/><Relationship Id="rId83" Type="http://schemas.openxmlformats.org/officeDocument/2006/relationships/tags" Target="../tags/tag777.xml"/><Relationship Id="rId179" Type="http://schemas.openxmlformats.org/officeDocument/2006/relationships/tags" Target="../tags/tag873.xml"/><Relationship Id="rId190" Type="http://schemas.openxmlformats.org/officeDocument/2006/relationships/tags" Target="../tags/tag884.xml"/><Relationship Id="rId204" Type="http://schemas.openxmlformats.org/officeDocument/2006/relationships/tags" Target="../tags/tag898.xml"/><Relationship Id="rId225" Type="http://schemas.openxmlformats.org/officeDocument/2006/relationships/tags" Target="../tags/tag919.xml"/><Relationship Id="rId106" Type="http://schemas.openxmlformats.org/officeDocument/2006/relationships/tags" Target="../tags/tag800.xml"/><Relationship Id="rId127" Type="http://schemas.openxmlformats.org/officeDocument/2006/relationships/tags" Target="../tags/tag821.xml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tags" Target="../tags/tag1055.xml"/><Relationship Id="rId299" Type="http://schemas.openxmlformats.org/officeDocument/2006/relationships/tags" Target="../tags/tag1237.xml"/><Relationship Id="rId21" Type="http://schemas.openxmlformats.org/officeDocument/2006/relationships/tags" Target="../tags/tag959.xml"/><Relationship Id="rId63" Type="http://schemas.openxmlformats.org/officeDocument/2006/relationships/tags" Target="../tags/tag1001.xml"/><Relationship Id="rId159" Type="http://schemas.openxmlformats.org/officeDocument/2006/relationships/tags" Target="../tags/tag1097.xml"/><Relationship Id="rId324" Type="http://schemas.openxmlformats.org/officeDocument/2006/relationships/tags" Target="../tags/tag1262.xml"/><Relationship Id="rId170" Type="http://schemas.openxmlformats.org/officeDocument/2006/relationships/tags" Target="../tags/tag1108.xml"/><Relationship Id="rId226" Type="http://schemas.openxmlformats.org/officeDocument/2006/relationships/tags" Target="../tags/tag1164.xml"/><Relationship Id="rId268" Type="http://schemas.openxmlformats.org/officeDocument/2006/relationships/tags" Target="../tags/tag1206.xml"/><Relationship Id="rId32" Type="http://schemas.openxmlformats.org/officeDocument/2006/relationships/tags" Target="../tags/tag970.xml"/><Relationship Id="rId74" Type="http://schemas.openxmlformats.org/officeDocument/2006/relationships/tags" Target="../tags/tag1012.xml"/><Relationship Id="rId128" Type="http://schemas.openxmlformats.org/officeDocument/2006/relationships/tags" Target="../tags/tag1066.xml"/><Relationship Id="rId5" Type="http://schemas.openxmlformats.org/officeDocument/2006/relationships/tags" Target="../tags/tag943.xml"/><Relationship Id="rId181" Type="http://schemas.openxmlformats.org/officeDocument/2006/relationships/tags" Target="../tags/tag1119.xml"/><Relationship Id="rId237" Type="http://schemas.openxmlformats.org/officeDocument/2006/relationships/tags" Target="../tags/tag1175.xml"/><Relationship Id="rId279" Type="http://schemas.openxmlformats.org/officeDocument/2006/relationships/tags" Target="../tags/tag1217.xml"/><Relationship Id="rId43" Type="http://schemas.openxmlformats.org/officeDocument/2006/relationships/tags" Target="../tags/tag981.xml"/><Relationship Id="rId139" Type="http://schemas.openxmlformats.org/officeDocument/2006/relationships/tags" Target="../tags/tag1077.xml"/><Relationship Id="rId290" Type="http://schemas.openxmlformats.org/officeDocument/2006/relationships/tags" Target="../tags/tag1228.xml"/><Relationship Id="rId304" Type="http://schemas.openxmlformats.org/officeDocument/2006/relationships/tags" Target="../tags/tag1242.xml"/><Relationship Id="rId85" Type="http://schemas.openxmlformats.org/officeDocument/2006/relationships/tags" Target="../tags/tag1023.xml"/><Relationship Id="rId150" Type="http://schemas.openxmlformats.org/officeDocument/2006/relationships/tags" Target="../tags/tag1088.xml"/><Relationship Id="rId192" Type="http://schemas.openxmlformats.org/officeDocument/2006/relationships/tags" Target="../tags/tag1130.xml"/><Relationship Id="rId206" Type="http://schemas.openxmlformats.org/officeDocument/2006/relationships/tags" Target="../tags/tag1144.xml"/><Relationship Id="rId248" Type="http://schemas.openxmlformats.org/officeDocument/2006/relationships/tags" Target="../tags/tag1186.xml"/><Relationship Id="rId12" Type="http://schemas.openxmlformats.org/officeDocument/2006/relationships/tags" Target="../tags/tag950.xml"/><Relationship Id="rId108" Type="http://schemas.openxmlformats.org/officeDocument/2006/relationships/tags" Target="../tags/tag1046.xml"/><Relationship Id="rId315" Type="http://schemas.openxmlformats.org/officeDocument/2006/relationships/tags" Target="../tags/tag1253.xml"/><Relationship Id="rId54" Type="http://schemas.openxmlformats.org/officeDocument/2006/relationships/tags" Target="../tags/tag992.xml"/><Relationship Id="rId96" Type="http://schemas.openxmlformats.org/officeDocument/2006/relationships/tags" Target="../tags/tag1034.xml"/><Relationship Id="rId161" Type="http://schemas.openxmlformats.org/officeDocument/2006/relationships/tags" Target="../tags/tag1099.xml"/><Relationship Id="rId217" Type="http://schemas.openxmlformats.org/officeDocument/2006/relationships/tags" Target="../tags/tag1155.xml"/><Relationship Id="rId259" Type="http://schemas.openxmlformats.org/officeDocument/2006/relationships/tags" Target="../tags/tag1197.xml"/><Relationship Id="rId23" Type="http://schemas.openxmlformats.org/officeDocument/2006/relationships/tags" Target="../tags/tag961.xml"/><Relationship Id="rId119" Type="http://schemas.openxmlformats.org/officeDocument/2006/relationships/tags" Target="../tags/tag1057.xml"/><Relationship Id="rId270" Type="http://schemas.openxmlformats.org/officeDocument/2006/relationships/tags" Target="../tags/tag1208.xml"/><Relationship Id="rId326" Type="http://schemas.openxmlformats.org/officeDocument/2006/relationships/slideLayout" Target="../slideLayouts/slideLayout7.xml"/><Relationship Id="rId65" Type="http://schemas.openxmlformats.org/officeDocument/2006/relationships/tags" Target="../tags/tag1003.xml"/><Relationship Id="rId130" Type="http://schemas.openxmlformats.org/officeDocument/2006/relationships/tags" Target="../tags/tag1068.xml"/><Relationship Id="rId172" Type="http://schemas.openxmlformats.org/officeDocument/2006/relationships/tags" Target="../tags/tag1110.xml"/><Relationship Id="rId228" Type="http://schemas.openxmlformats.org/officeDocument/2006/relationships/tags" Target="../tags/tag1166.xml"/><Relationship Id="rId281" Type="http://schemas.openxmlformats.org/officeDocument/2006/relationships/tags" Target="../tags/tag1219.xml"/><Relationship Id="rId34" Type="http://schemas.openxmlformats.org/officeDocument/2006/relationships/tags" Target="../tags/tag972.xml"/><Relationship Id="rId76" Type="http://schemas.openxmlformats.org/officeDocument/2006/relationships/tags" Target="../tags/tag1014.xml"/><Relationship Id="rId141" Type="http://schemas.openxmlformats.org/officeDocument/2006/relationships/tags" Target="../tags/tag1079.xml"/><Relationship Id="rId7" Type="http://schemas.openxmlformats.org/officeDocument/2006/relationships/tags" Target="../tags/tag945.xml"/><Relationship Id="rId162" Type="http://schemas.openxmlformats.org/officeDocument/2006/relationships/tags" Target="../tags/tag1100.xml"/><Relationship Id="rId183" Type="http://schemas.openxmlformats.org/officeDocument/2006/relationships/tags" Target="../tags/tag1121.xml"/><Relationship Id="rId218" Type="http://schemas.openxmlformats.org/officeDocument/2006/relationships/tags" Target="../tags/tag1156.xml"/><Relationship Id="rId239" Type="http://schemas.openxmlformats.org/officeDocument/2006/relationships/tags" Target="../tags/tag1177.xml"/><Relationship Id="rId250" Type="http://schemas.openxmlformats.org/officeDocument/2006/relationships/tags" Target="../tags/tag1188.xml"/><Relationship Id="rId271" Type="http://schemas.openxmlformats.org/officeDocument/2006/relationships/tags" Target="../tags/tag1209.xml"/><Relationship Id="rId292" Type="http://schemas.openxmlformats.org/officeDocument/2006/relationships/tags" Target="../tags/tag1230.xml"/><Relationship Id="rId306" Type="http://schemas.openxmlformats.org/officeDocument/2006/relationships/tags" Target="../tags/tag1244.xml"/><Relationship Id="rId24" Type="http://schemas.openxmlformats.org/officeDocument/2006/relationships/tags" Target="../tags/tag962.xml"/><Relationship Id="rId45" Type="http://schemas.openxmlformats.org/officeDocument/2006/relationships/tags" Target="../tags/tag983.xml"/><Relationship Id="rId66" Type="http://schemas.openxmlformats.org/officeDocument/2006/relationships/tags" Target="../tags/tag1004.xml"/><Relationship Id="rId87" Type="http://schemas.openxmlformats.org/officeDocument/2006/relationships/tags" Target="../tags/tag1025.xml"/><Relationship Id="rId110" Type="http://schemas.openxmlformats.org/officeDocument/2006/relationships/tags" Target="../tags/tag1048.xml"/><Relationship Id="rId131" Type="http://schemas.openxmlformats.org/officeDocument/2006/relationships/tags" Target="../tags/tag1069.xml"/><Relationship Id="rId152" Type="http://schemas.openxmlformats.org/officeDocument/2006/relationships/tags" Target="../tags/tag1090.xml"/><Relationship Id="rId173" Type="http://schemas.openxmlformats.org/officeDocument/2006/relationships/tags" Target="../tags/tag1111.xml"/><Relationship Id="rId194" Type="http://schemas.openxmlformats.org/officeDocument/2006/relationships/tags" Target="../tags/tag1132.xml"/><Relationship Id="rId208" Type="http://schemas.openxmlformats.org/officeDocument/2006/relationships/tags" Target="../tags/tag1146.xml"/><Relationship Id="rId229" Type="http://schemas.openxmlformats.org/officeDocument/2006/relationships/tags" Target="../tags/tag1167.xml"/><Relationship Id="rId240" Type="http://schemas.openxmlformats.org/officeDocument/2006/relationships/tags" Target="../tags/tag1178.xml"/><Relationship Id="rId261" Type="http://schemas.openxmlformats.org/officeDocument/2006/relationships/tags" Target="../tags/tag1199.xml"/><Relationship Id="rId14" Type="http://schemas.openxmlformats.org/officeDocument/2006/relationships/tags" Target="../tags/tag952.xml"/><Relationship Id="rId35" Type="http://schemas.openxmlformats.org/officeDocument/2006/relationships/tags" Target="../tags/tag973.xml"/><Relationship Id="rId56" Type="http://schemas.openxmlformats.org/officeDocument/2006/relationships/tags" Target="../tags/tag994.xml"/><Relationship Id="rId77" Type="http://schemas.openxmlformats.org/officeDocument/2006/relationships/tags" Target="../tags/tag1015.xml"/><Relationship Id="rId100" Type="http://schemas.openxmlformats.org/officeDocument/2006/relationships/tags" Target="../tags/tag1038.xml"/><Relationship Id="rId282" Type="http://schemas.openxmlformats.org/officeDocument/2006/relationships/tags" Target="../tags/tag1220.xml"/><Relationship Id="rId317" Type="http://schemas.openxmlformats.org/officeDocument/2006/relationships/tags" Target="../tags/tag1255.xml"/><Relationship Id="rId8" Type="http://schemas.openxmlformats.org/officeDocument/2006/relationships/tags" Target="../tags/tag946.xml"/><Relationship Id="rId98" Type="http://schemas.openxmlformats.org/officeDocument/2006/relationships/tags" Target="../tags/tag1036.xml"/><Relationship Id="rId121" Type="http://schemas.openxmlformats.org/officeDocument/2006/relationships/tags" Target="../tags/tag1059.xml"/><Relationship Id="rId142" Type="http://schemas.openxmlformats.org/officeDocument/2006/relationships/tags" Target="../tags/tag1080.xml"/><Relationship Id="rId163" Type="http://schemas.openxmlformats.org/officeDocument/2006/relationships/tags" Target="../tags/tag1101.xml"/><Relationship Id="rId184" Type="http://schemas.openxmlformats.org/officeDocument/2006/relationships/tags" Target="../tags/tag1122.xml"/><Relationship Id="rId219" Type="http://schemas.openxmlformats.org/officeDocument/2006/relationships/tags" Target="../tags/tag1157.xml"/><Relationship Id="rId230" Type="http://schemas.openxmlformats.org/officeDocument/2006/relationships/tags" Target="../tags/tag1168.xml"/><Relationship Id="rId251" Type="http://schemas.openxmlformats.org/officeDocument/2006/relationships/tags" Target="../tags/tag1189.xml"/><Relationship Id="rId25" Type="http://schemas.openxmlformats.org/officeDocument/2006/relationships/tags" Target="../tags/tag963.xml"/><Relationship Id="rId46" Type="http://schemas.openxmlformats.org/officeDocument/2006/relationships/tags" Target="../tags/tag984.xml"/><Relationship Id="rId67" Type="http://schemas.openxmlformats.org/officeDocument/2006/relationships/tags" Target="../tags/tag1005.xml"/><Relationship Id="rId272" Type="http://schemas.openxmlformats.org/officeDocument/2006/relationships/tags" Target="../tags/tag1210.xml"/><Relationship Id="rId293" Type="http://schemas.openxmlformats.org/officeDocument/2006/relationships/tags" Target="../tags/tag1231.xml"/><Relationship Id="rId307" Type="http://schemas.openxmlformats.org/officeDocument/2006/relationships/tags" Target="../tags/tag1245.xml"/><Relationship Id="rId88" Type="http://schemas.openxmlformats.org/officeDocument/2006/relationships/tags" Target="../tags/tag1026.xml"/><Relationship Id="rId111" Type="http://schemas.openxmlformats.org/officeDocument/2006/relationships/tags" Target="../tags/tag1049.xml"/><Relationship Id="rId132" Type="http://schemas.openxmlformats.org/officeDocument/2006/relationships/tags" Target="../tags/tag1070.xml"/><Relationship Id="rId153" Type="http://schemas.openxmlformats.org/officeDocument/2006/relationships/tags" Target="../tags/tag1091.xml"/><Relationship Id="rId174" Type="http://schemas.openxmlformats.org/officeDocument/2006/relationships/tags" Target="../tags/tag1112.xml"/><Relationship Id="rId195" Type="http://schemas.openxmlformats.org/officeDocument/2006/relationships/tags" Target="../tags/tag1133.xml"/><Relationship Id="rId209" Type="http://schemas.openxmlformats.org/officeDocument/2006/relationships/tags" Target="../tags/tag1147.xml"/><Relationship Id="rId220" Type="http://schemas.openxmlformats.org/officeDocument/2006/relationships/tags" Target="../tags/tag1158.xml"/><Relationship Id="rId241" Type="http://schemas.openxmlformats.org/officeDocument/2006/relationships/tags" Target="../tags/tag1179.xml"/><Relationship Id="rId15" Type="http://schemas.openxmlformats.org/officeDocument/2006/relationships/tags" Target="../tags/tag953.xml"/><Relationship Id="rId36" Type="http://schemas.openxmlformats.org/officeDocument/2006/relationships/tags" Target="../tags/tag974.xml"/><Relationship Id="rId57" Type="http://schemas.openxmlformats.org/officeDocument/2006/relationships/tags" Target="../tags/tag995.xml"/><Relationship Id="rId262" Type="http://schemas.openxmlformats.org/officeDocument/2006/relationships/tags" Target="../tags/tag1200.xml"/><Relationship Id="rId283" Type="http://schemas.openxmlformats.org/officeDocument/2006/relationships/tags" Target="../tags/tag1221.xml"/><Relationship Id="rId318" Type="http://schemas.openxmlformats.org/officeDocument/2006/relationships/tags" Target="../tags/tag1256.xml"/><Relationship Id="rId78" Type="http://schemas.openxmlformats.org/officeDocument/2006/relationships/tags" Target="../tags/tag1016.xml"/><Relationship Id="rId99" Type="http://schemas.openxmlformats.org/officeDocument/2006/relationships/tags" Target="../tags/tag1037.xml"/><Relationship Id="rId101" Type="http://schemas.openxmlformats.org/officeDocument/2006/relationships/tags" Target="../tags/tag1039.xml"/><Relationship Id="rId122" Type="http://schemas.openxmlformats.org/officeDocument/2006/relationships/tags" Target="../tags/tag1060.xml"/><Relationship Id="rId143" Type="http://schemas.openxmlformats.org/officeDocument/2006/relationships/tags" Target="../tags/tag1081.xml"/><Relationship Id="rId164" Type="http://schemas.openxmlformats.org/officeDocument/2006/relationships/tags" Target="../tags/tag1102.xml"/><Relationship Id="rId185" Type="http://schemas.openxmlformats.org/officeDocument/2006/relationships/tags" Target="../tags/tag1123.xml"/><Relationship Id="rId9" Type="http://schemas.openxmlformats.org/officeDocument/2006/relationships/tags" Target="../tags/tag947.xml"/><Relationship Id="rId210" Type="http://schemas.openxmlformats.org/officeDocument/2006/relationships/tags" Target="../tags/tag1148.xml"/><Relationship Id="rId26" Type="http://schemas.openxmlformats.org/officeDocument/2006/relationships/tags" Target="../tags/tag964.xml"/><Relationship Id="rId231" Type="http://schemas.openxmlformats.org/officeDocument/2006/relationships/tags" Target="../tags/tag1169.xml"/><Relationship Id="rId252" Type="http://schemas.openxmlformats.org/officeDocument/2006/relationships/tags" Target="../tags/tag1190.xml"/><Relationship Id="rId273" Type="http://schemas.openxmlformats.org/officeDocument/2006/relationships/tags" Target="../tags/tag1211.xml"/><Relationship Id="rId294" Type="http://schemas.openxmlformats.org/officeDocument/2006/relationships/tags" Target="../tags/tag1232.xml"/><Relationship Id="rId308" Type="http://schemas.openxmlformats.org/officeDocument/2006/relationships/tags" Target="../tags/tag1246.xml"/><Relationship Id="rId47" Type="http://schemas.openxmlformats.org/officeDocument/2006/relationships/tags" Target="../tags/tag985.xml"/><Relationship Id="rId68" Type="http://schemas.openxmlformats.org/officeDocument/2006/relationships/tags" Target="../tags/tag1006.xml"/><Relationship Id="rId89" Type="http://schemas.openxmlformats.org/officeDocument/2006/relationships/tags" Target="../tags/tag1027.xml"/><Relationship Id="rId112" Type="http://schemas.openxmlformats.org/officeDocument/2006/relationships/tags" Target="../tags/tag1050.xml"/><Relationship Id="rId133" Type="http://schemas.openxmlformats.org/officeDocument/2006/relationships/tags" Target="../tags/tag1071.xml"/><Relationship Id="rId154" Type="http://schemas.openxmlformats.org/officeDocument/2006/relationships/tags" Target="../tags/tag1092.xml"/><Relationship Id="rId175" Type="http://schemas.openxmlformats.org/officeDocument/2006/relationships/tags" Target="../tags/tag1113.xml"/><Relationship Id="rId196" Type="http://schemas.openxmlformats.org/officeDocument/2006/relationships/tags" Target="../tags/tag1134.xml"/><Relationship Id="rId200" Type="http://schemas.openxmlformats.org/officeDocument/2006/relationships/tags" Target="../tags/tag1138.xml"/><Relationship Id="rId16" Type="http://schemas.openxmlformats.org/officeDocument/2006/relationships/tags" Target="../tags/tag954.xml"/><Relationship Id="rId221" Type="http://schemas.openxmlformats.org/officeDocument/2006/relationships/tags" Target="../tags/tag1159.xml"/><Relationship Id="rId242" Type="http://schemas.openxmlformats.org/officeDocument/2006/relationships/tags" Target="../tags/tag1180.xml"/><Relationship Id="rId263" Type="http://schemas.openxmlformats.org/officeDocument/2006/relationships/tags" Target="../tags/tag1201.xml"/><Relationship Id="rId284" Type="http://schemas.openxmlformats.org/officeDocument/2006/relationships/tags" Target="../tags/tag1222.xml"/><Relationship Id="rId319" Type="http://schemas.openxmlformats.org/officeDocument/2006/relationships/tags" Target="../tags/tag1257.xml"/><Relationship Id="rId37" Type="http://schemas.openxmlformats.org/officeDocument/2006/relationships/tags" Target="../tags/tag975.xml"/><Relationship Id="rId58" Type="http://schemas.openxmlformats.org/officeDocument/2006/relationships/tags" Target="../tags/tag996.xml"/><Relationship Id="rId79" Type="http://schemas.openxmlformats.org/officeDocument/2006/relationships/tags" Target="../tags/tag1017.xml"/><Relationship Id="rId102" Type="http://schemas.openxmlformats.org/officeDocument/2006/relationships/tags" Target="../tags/tag1040.xml"/><Relationship Id="rId123" Type="http://schemas.openxmlformats.org/officeDocument/2006/relationships/tags" Target="../tags/tag1061.xml"/><Relationship Id="rId144" Type="http://schemas.openxmlformats.org/officeDocument/2006/relationships/tags" Target="../tags/tag1082.xml"/><Relationship Id="rId90" Type="http://schemas.openxmlformats.org/officeDocument/2006/relationships/tags" Target="../tags/tag1028.xml"/><Relationship Id="rId165" Type="http://schemas.openxmlformats.org/officeDocument/2006/relationships/tags" Target="../tags/tag1103.xml"/><Relationship Id="rId186" Type="http://schemas.openxmlformats.org/officeDocument/2006/relationships/tags" Target="../tags/tag1124.xml"/><Relationship Id="rId211" Type="http://schemas.openxmlformats.org/officeDocument/2006/relationships/tags" Target="../tags/tag1149.xml"/><Relationship Id="rId232" Type="http://schemas.openxmlformats.org/officeDocument/2006/relationships/tags" Target="../tags/tag1170.xml"/><Relationship Id="rId253" Type="http://schemas.openxmlformats.org/officeDocument/2006/relationships/tags" Target="../tags/tag1191.xml"/><Relationship Id="rId274" Type="http://schemas.openxmlformats.org/officeDocument/2006/relationships/tags" Target="../tags/tag1212.xml"/><Relationship Id="rId295" Type="http://schemas.openxmlformats.org/officeDocument/2006/relationships/tags" Target="../tags/tag1233.xml"/><Relationship Id="rId309" Type="http://schemas.openxmlformats.org/officeDocument/2006/relationships/tags" Target="../tags/tag1247.xml"/><Relationship Id="rId27" Type="http://schemas.openxmlformats.org/officeDocument/2006/relationships/tags" Target="../tags/tag965.xml"/><Relationship Id="rId48" Type="http://schemas.openxmlformats.org/officeDocument/2006/relationships/tags" Target="../tags/tag986.xml"/><Relationship Id="rId69" Type="http://schemas.openxmlformats.org/officeDocument/2006/relationships/tags" Target="../tags/tag1007.xml"/><Relationship Id="rId113" Type="http://schemas.openxmlformats.org/officeDocument/2006/relationships/tags" Target="../tags/tag1051.xml"/><Relationship Id="rId134" Type="http://schemas.openxmlformats.org/officeDocument/2006/relationships/tags" Target="../tags/tag1072.xml"/><Relationship Id="rId320" Type="http://schemas.openxmlformats.org/officeDocument/2006/relationships/tags" Target="../tags/tag1258.xml"/><Relationship Id="rId80" Type="http://schemas.openxmlformats.org/officeDocument/2006/relationships/tags" Target="../tags/tag1018.xml"/><Relationship Id="rId155" Type="http://schemas.openxmlformats.org/officeDocument/2006/relationships/tags" Target="../tags/tag1093.xml"/><Relationship Id="rId176" Type="http://schemas.openxmlformats.org/officeDocument/2006/relationships/tags" Target="../tags/tag1114.xml"/><Relationship Id="rId197" Type="http://schemas.openxmlformats.org/officeDocument/2006/relationships/tags" Target="../tags/tag1135.xml"/><Relationship Id="rId201" Type="http://schemas.openxmlformats.org/officeDocument/2006/relationships/tags" Target="../tags/tag1139.xml"/><Relationship Id="rId222" Type="http://schemas.openxmlformats.org/officeDocument/2006/relationships/tags" Target="../tags/tag1160.xml"/><Relationship Id="rId243" Type="http://schemas.openxmlformats.org/officeDocument/2006/relationships/tags" Target="../tags/tag1181.xml"/><Relationship Id="rId264" Type="http://schemas.openxmlformats.org/officeDocument/2006/relationships/tags" Target="../tags/tag1202.xml"/><Relationship Id="rId285" Type="http://schemas.openxmlformats.org/officeDocument/2006/relationships/tags" Target="../tags/tag1223.xml"/><Relationship Id="rId17" Type="http://schemas.openxmlformats.org/officeDocument/2006/relationships/tags" Target="../tags/tag955.xml"/><Relationship Id="rId38" Type="http://schemas.openxmlformats.org/officeDocument/2006/relationships/tags" Target="../tags/tag976.xml"/><Relationship Id="rId59" Type="http://schemas.openxmlformats.org/officeDocument/2006/relationships/tags" Target="../tags/tag997.xml"/><Relationship Id="rId103" Type="http://schemas.openxmlformats.org/officeDocument/2006/relationships/tags" Target="../tags/tag1041.xml"/><Relationship Id="rId124" Type="http://schemas.openxmlformats.org/officeDocument/2006/relationships/tags" Target="../tags/tag1062.xml"/><Relationship Id="rId310" Type="http://schemas.openxmlformats.org/officeDocument/2006/relationships/tags" Target="../tags/tag1248.xml"/><Relationship Id="rId70" Type="http://schemas.openxmlformats.org/officeDocument/2006/relationships/tags" Target="../tags/tag1008.xml"/><Relationship Id="rId91" Type="http://schemas.openxmlformats.org/officeDocument/2006/relationships/tags" Target="../tags/tag1029.xml"/><Relationship Id="rId145" Type="http://schemas.openxmlformats.org/officeDocument/2006/relationships/tags" Target="../tags/tag1083.xml"/><Relationship Id="rId166" Type="http://schemas.openxmlformats.org/officeDocument/2006/relationships/tags" Target="../tags/tag1104.xml"/><Relationship Id="rId187" Type="http://schemas.openxmlformats.org/officeDocument/2006/relationships/tags" Target="../tags/tag1125.xml"/><Relationship Id="rId1" Type="http://schemas.openxmlformats.org/officeDocument/2006/relationships/tags" Target="../tags/tag939.xml"/><Relationship Id="rId212" Type="http://schemas.openxmlformats.org/officeDocument/2006/relationships/tags" Target="../tags/tag1150.xml"/><Relationship Id="rId233" Type="http://schemas.openxmlformats.org/officeDocument/2006/relationships/tags" Target="../tags/tag1171.xml"/><Relationship Id="rId254" Type="http://schemas.openxmlformats.org/officeDocument/2006/relationships/tags" Target="../tags/tag1192.xml"/><Relationship Id="rId28" Type="http://schemas.openxmlformats.org/officeDocument/2006/relationships/tags" Target="../tags/tag966.xml"/><Relationship Id="rId49" Type="http://schemas.openxmlformats.org/officeDocument/2006/relationships/tags" Target="../tags/tag987.xml"/><Relationship Id="rId114" Type="http://schemas.openxmlformats.org/officeDocument/2006/relationships/tags" Target="../tags/tag1052.xml"/><Relationship Id="rId275" Type="http://schemas.openxmlformats.org/officeDocument/2006/relationships/tags" Target="../tags/tag1213.xml"/><Relationship Id="rId296" Type="http://schemas.openxmlformats.org/officeDocument/2006/relationships/tags" Target="../tags/tag1234.xml"/><Relationship Id="rId300" Type="http://schemas.openxmlformats.org/officeDocument/2006/relationships/tags" Target="../tags/tag1238.xml"/><Relationship Id="rId60" Type="http://schemas.openxmlformats.org/officeDocument/2006/relationships/tags" Target="../tags/tag998.xml"/><Relationship Id="rId81" Type="http://schemas.openxmlformats.org/officeDocument/2006/relationships/tags" Target="../tags/tag1019.xml"/><Relationship Id="rId135" Type="http://schemas.openxmlformats.org/officeDocument/2006/relationships/tags" Target="../tags/tag1073.xml"/><Relationship Id="rId156" Type="http://schemas.openxmlformats.org/officeDocument/2006/relationships/tags" Target="../tags/tag1094.xml"/><Relationship Id="rId177" Type="http://schemas.openxmlformats.org/officeDocument/2006/relationships/tags" Target="../tags/tag1115.xml"/><Relationship Id="rId198" Type="http://schemas.openxmlformats.org/officeDocument/2006/relationships/tags" Target="../tags/tag1136.xml"/><Relationship Id="rId321" Type="http://schemas.openxmlformats.org/officeDocument/2006/relationships/tags" Target="../tags/tag1259.xml"/><Relationship Id="rId202" Type="http://schemas.openxmlformats.org/officeDocument/2006/relationships/tags" Target="../tags/tag1140.xml"/><Relationship Id="rId223" Type="http://schemas.openxmlformats.org/officeDocument/2006/relationships/tags" Target="../tags/tag1161.xml"/><Relationship Id="rId244" Type="http://schemas.openxmlformats.org/officeDocument/2006/relationships/tags" Target="../tags/tag1182.xml"/><Relationship Id="rId18" Type="http://schemas.openxmlformats.org/officeDocument/2006/relationships/tags" Target="../tags/tag956.xml"/><Relationship Id="rId39" Type="http://schemas.openxmlformats.org/officeDocument/2006/relationships/tags" Target="../tags/tag977.xml"/><Relationship Id="rId265" Type="http://schemas.openxmlformats.org/officeDocument/2006/relationships/tags" Target="../tags/tag1203.xml"/><Relationship Id="rId286" Type="http://schemas.openxmlformats.org/officeDocument/2006/relationships/tags" Target="../tags/tag1224.xml"/><Relationship Id="rId50" Type="http://schemas.openxmlformats.org/officeDocument/2006/relationships/tags" Target="../tags/tag988.xml"/><Relationship Id="rId104" Type="http://schemas.openxmlformats.org/officeDocument/2006/relationships/tags" Target="../tags/tag1042.xml"/><Relationship Id="rId125" Type="http://schemas.openxmlformats.org/officeDocument/2006/relationships/tags" Target="../tags/tag1063.xml"/><Relationship Id="rId146" Type="http://schemas.openxmlformats.org/officeDocument/2006/relationships/tags" Target="../tags/tag1084.xml"/><Relationship Id="rId167" Type="http://schemas.openxmlformats.org/officeDocument/2006/relationships/tags" Target="../tags/tag1105.xml"/><Relationship Id="rId188" Type="http://schemas.openxmlformats.org/officeDocument/2006/relationships/tags" Target="../tags/tag1126.xml"/><Relationship Id="rId311" Type="http://schemas.openxmlformats.org/officeDocument/2006/relationships/tags" Target="../tags/tag1249.xml"/><Relationship Id="rId71" Type="http://schemas.openxmlformats.org/officeDocument/2006/relationships/tags" Target="../tags/tag1009.xml"/><Relationship Id="rId92" Type="http://schemas.openxmlformats.org/officeDocument/2006/relationships/tags" Target="../tags/tag1030.xml"/><Relationship Id="rId213" Type="http://schemas.openxmlformats.org/officeDocument/2006/relationships/tags" Target="../tags/tag1151.xml"/><Relationship Id="rId234" Type="http://schemas.openxmlformats.org/officeDocument/2006/relationships/tags" Target="../tags/tag1172.xml"/><Relationship Id="rId2" Type="http://schemas.openxmlformats.org/officeDocument/2006/relationships/tags" Target="../tags/tag940.xml"/><Relationship Id="rId29" Type="http://schemas.openxmlformats.org/officeDocument/2006/relationships/tags" Target="../tags/tag967.xml"/><Relationship Id="rId255" Type="http://schemas.openxmlformats.org/officeDocument/2006/relationships/tags" Target="../tags/tag1193.xml"/><Relationship Id="rId276" Type="http://schemas.openxmlformats.org/officeDocument/2006/relationships/tags" Target="../tags/tag1214.xml"/><Relationship Id="rId297" Type="http://schemas.openxmlformats.org/officeDocument/2006/relationships/tags" Target="../tags/tag1235.xml"/><Relationship Id="rId40" Type="http://schemas.openxmlformats.org/officeDocument/2006/relationships/tags" Target="../tags/tag978.xml"/><Relationship Id="rId115" Type="http://schemas.openxmlformats.org/officeDocument/2006/relationships/tags" Target="../tags/tag1053.xml"/><Relationship Id="rId136" Type="http://schemas.openxmlformats.org/officeDocument/2006/relationships/tags" Target="../tags/tag1074.xml"/><Relationship Id="rId157" Type="http://schemas.openxmlformats.org/officeDocument/2006/relationships/tags" Target="../tags/tag1095.xml"/><Relationship Id="rId178" Type="http://schemas.openxmlformats.org/officeDocument/2006/relationships/tags" Target="../tags/tag1116.xml"/><Relationship Id="rId301" Type="http://schemas.openxmlformats.org/officeDocument/2006/relationships/tags" Target="../tags/tag1239.xml"/><Relationship Id="rId322" Type="http://schemas.openxmlformats.org/officeDocument/2006/relationships/tags" Target="../tags/tag1260.xml"/><Relationship Id="rId61" Type="http://schemas.openxmlformats.org/officeDocument/2006/relationships/tags" Target="../tags/tag999.xml"/><Relationship Id="rId82" Type="http://schemas.openxmlformats.org/officeDocument/2006/relationships/tags" Target="../tags/tag1020.xml"/><Relationship Id="rId199" Type="http://schemas.openxmlformats.org/officeDocument/2006/relationships/tags" Target="../tags/tag1137.xml"/><Relationship Id="rId203" Type="http://schemas.openxmlformats.org/officeDocument/2006/relationships/tags" Target="../tags/tag1141.xml"/><Relationship Id="rId19" Type="http://schemas.openxmlformats.org/officeDocument/2006/relationships/tags" Target="../tags/tag957.xml"/><Relationship Id="rId224" Type="http://schemas.openxmlformats.org/officeDocument/2006/relationships/tags" Target="../tags/tag1162.xml"/><Relationship Id="rId245" Type="http://schemas.openxmlformats.org/officeDocument/2006/relationships/tags" Target="../tags/tag1183.xml"/><Relationship Id="rId266" Type="http://schemas.openxmlformats.org/officeDocument/2006/relationships/tags" Target="../tags/tag1204.xml"/><Relationship Id="rId287" Type="http://schemas.openxmlformats.org/officeDocument/2006/relationships/tags" Target="../tags/tag1225.xml"/><Relationship Id="rId30" Type="http://schemas.openxmlformats.org/officeDocument/2006/relationships/tags" Target="../tags/tag968.xml"/><Relationship Id="rId105" Type="http://schemas.openxmlformats.org/officeDocument/2006/relationships/tags" Target="../tags/tag1043.xml"/><Relationship Id="rId126" Type="http://schemas.openxmlformats.org/officeDocument/2006/relationships/tags" Target="../tags/tag1064.xml"/><Relationship Id="rId147" Type="http://schemas.openxmlformats.org/officeDocument/2006/relationships/tags" Target="../tags/tag1085.xml"/><Relationship Id="rId168" Type="http://schemas.openxmlformats.org/officeDocument/2006/relationships/tags" Target="../tags/tag1106.xml"/><Relationship Id="rId312" Type="http://schemas.openxmlformats.org/officeDocument/2006/relationships/tags" Target="../tags/tag1250.xml"/><Relationship Id="rId51" Type="http://schemas.openxmlformats.org/officeDocument/2006/relationships/tags" Target="../tags/tag989.xml"/><Relationship Id="rId72" Type="http://schemas.openxmlformats.org/officeDocument/2006/relationships/tags" Target="../tags/tag1010.xml"/><Relationship Id="rId93" Type="http://schemas.openxmlformats.org/officeDocument/2006/relationships/tags" Target="../tags/tag1031.xml"/><Relationship Id="rId189" Type="http://schemas.openxmlformats.org/officeDocument/2006/relationships/tags" Target="../tags/tag1127.xml"/><Relationship Id="rId3" Type="http://schemas.openxmlformats.org/officeDocument/2006/relationships/tags" Target="../tags/tag941.xml"/><Relationship Id="rId214" Type="http://schemas.openxmlformats.org/officeDocument/2006/relationships/tags" Target="../tags/tag1152.xml"/><Relationship Id="rId235" Type="http://schemas.openxmlformats.org/officeDocument/2006/relationships/tags" Target="../tags/tag1173.xml"/><Relationship Id="rId256" Type="http://schemas.openxmlformats.org/officeDocument/2006/relationships/tags" Target="../tags/tag1194.xml"/><Relationship Id="rId277" Type="http://schemas.openxmlformats.org/officeDocument/2006/relationships/tags" Target="../tags/tag1215.xml"/><Relationship Id="rId298" Type="http://schemas.openxmlformats.org/officeDocument/2006/relationships/tags" Target="../tags/tag1236.xml"/><Relationship Id="rId116" Type="http://schemas.openxmlformats.org/officeDocument/2006/relationships/tags" Target="../tags/tag1054.xml"/><Relationship Id="rId137" Type="http://schemas.openxmlformats.org/officeDocument/2006/relationships/tags" Target="../tags/tag1075.xml"/><Relationship Id="rId158" Type="http://schemas.openxmlformats.org/officeDocument/2006/relationships/tags" Target="../tags/tag1096.xml"/><Relationship Id="rId302" Type="http://schemas.openxmlformats.org/officeDocument/2006/relationships/tags" Target="../tags/tag1240.xml"/><Relationship Id="rId323" Type="http://schemas.openxmlformats.org/officeDocument/2006/relationships/tags" Target="../tags/tag1261.xml"/><Relationship Id="rId20" Type="http://schemas.openxmlformats.org/officeDocument/2006/relationships/tags" Target="../tags/tag958.xml"/><Relationship Id="rId41" Type="http://schemas.openxmlformats.org/officeDocument/2006/relationships/tags" Target="../tags/tag979.xml"/><Relationship Id="rId62" Type="http://schemas.openxmlformats.org/officeDocument/2006/relationships/tags" Target="../tags/tag1000.xml"/><Relationship Id="rId83" Type="http://schemas.openxmlformats.org/officeDocument/2006/relationships/tags" Target="../tags/tag1021.xml"/><Relationship Id="rId179" Type="http://schemas.openxmlformats.org/officeDocument/2006/relationships/tags" Target="../tags/tag1117.xml"/><Relationship Id="rId190" Type="http://schemas.openxmlformats.org/officeDocument/2006/relationships/tags" Target="../tags/tag1128.xml"/><Relationship Id="rId204" Type="http://schemas.openxmlformats.org/officeDocument/2006/relationships/tags" Target="../tags/tag1142.xml"/><Relationship Id="rId225" Type="http://schemas.openxmlformats.org/officeDocument/2006/relationships/tags" Target="../tags/tag1163.xml"/><Relationship Id="rId246" Type="http://schemas.openxmlformats.org/officeDocument/2006/relationships/tags" Target="../tags/tag1184.xml"/><Relationship Id="rId267" Type="http://schemas.openxmlformats.org/officeDocument/2006/relationships/tags" Target="../tags/tag1205.xml"/><Relationship Id="rId288" Type="http://schemas.openxmlformats.org/officeDocument/2006/relationships/tags" Target="../tags/tag1226.xml"/><Relationship Id="rId106" Type="http://schemas.openxmlformats.org/officeDocument/2006/relationships/tags" Target="../tags/tag1044.xml"/><Relationship Id="rId127" Type="http://schemas.openxmlformats.org/officeDocument/2006/relationships/tags" Target="../tags/tag1065.xml"/><Relationship Id="rId313" Type="http://schemas.openxmlformats.org/officeDocument/2006/relationships/tags" Target="../tags/tag1251.xml"/><Relationship Id="rId10" Type="http://schemas.openxmlformats.org/officeDocument/2006/relationships/tags" Target="../tags/tag948.xml"/><Relationship Id="rId31" Type="http://schemas.openxmlformats.org/officeDocument/2006/relationships/tags" Target="../tags/tag969.xml"/><Relationship Id="rId52" Type="http://schemas.openxmlformats.org/officeDocument/2006/relationships/tags" Target="../tags/tag990.xml"/><Relationship Id="rId73" Type="http://schemas.openxmlformats.org/officeDocument/2006/relationships/tags" Target="../tags/tag1011.xml"/><Relationship Id="rId94" Type="http://schemas.openxmlformats.org/officeDocument/2006/relationships/tags" Target="../tags/tag1032.xml"/><Relationship Id="rId148" Type="http://schemas.openxmlformats.org/officeDocument/2006/relationships/tags" Target="../tags/tag1086.xml"/><Relationship Id="rId169" Type="http://schemas.openxmlformats.org/officeDocument/2006/relationships/tags" Target="../tags/tag1107.xml"/><Relationship Id="rId4" Type="http://schemas.openxmlformats.org/officeDocument/2006/relationships/tags" Target="../tags/tag942.xml"/><Relationship Id="rId180" Type="http://schemas.openxmlformats.org/officeDocument/2006/relationships/tags" Target="../tags/tag1118.xml"/><Relationship Id="rId215" Type="http://schemas.openxmlformats.org/officeDocument/2006/relationships/tags" Target="../tags/tag1153.xml"/><Relationship Id="rId236" Type="http://schemas.openxmlformats.org/officeDocument/2006/relationships/tags" Target="../tags/tag1174.xml"/><Relationship Id="rId257" Type="http://schemas.openxmlformats.org/officeDocument/2006/relationships/tags" Target="../tags/tag1195.xml"/><Relationship Id="rId278" Type="http://schemas.openxmlformats.org/officeDocument/2006/relationships/tags" Target="../tags/tag1216.xml"/><Relationship Id="rId303" Type="http://schemas.openxmlformats.org/officeDocument/2006/relationships/tags" Target="../tags/tag1241.xml"/><Relationship Id="rId42" Type="http://schemas.openxmlformats.org/officeDocument/2006/relationships/tags" Target="../tags/tag980.xml"/><Relationship Id="rId84" Type="http://schemas.openxmlformats.org/officeDocument/2006/relationships/tags" Target="../tags/tag1022.xml"/><Relationship Id="rId138" Type="http://schemas.openxmlformats.org/officeDocument/2006/relationships/tags" Target="../tags/tag1076.xml"/><Relationship Id="rId191" Type="http://schemas.openxmlformats.org/officeDocument/2006/relationships/tags" Target="../tags/tag1129.xml"/><Relationship Id="rId205" Type="http://schemas.openxmlformats.org/officeDocument/2006/relationships/tags" Target="../tags/tag1143.xml"/><Relationship Id="rId247" Type="http://schemas.openxmlformats.org/officeDocument/2006/relationships/tags" Target="../tags/tag1185.xml"/><Relationship Id="rId107" Type="http://schemas.openxmlformats.org/officeDocument/2006/relationships/tags" Target="../tags/tag1045.xml"/><Relationship Id="rId289" Type="http://schemas.openxmlformats.org/officeDocument/2006/relationships/tags" Target="../tags/tag1227.xml"/><Relationship Id="rId11" Type="http://schemas.openxmlformats.org/officeDocument/2006/relationships/tags" Target="../tags/tag949.xml"/><Relationship Id="rId53" Type="http://schemas.openxmlformats.org/officeDocument/2006/relationships/tags" Target="../tags/tag991.xml"/><Relationship Id="rId149" Type="http://schemas.openxmlformats.org/officeDocument/2006/relationships/tags" Target="../tags/tag1087.xml"/><Relationship Id="rId314" Type="http://schemas.openxmlformats.org/officeDocument/2006/relationships/tags" Target="../tags/tag1252.xml"/><Relationship Id="rId95" Type="http://schemas.openxmlformats.org/officeDocument/2006/relationships/tags" Target="../tags/tag1033.xml"/><Relationship Id="rId160" Type="http://schemas.openxmlformats.org/officeDocument/2006/relationships/tags" Target="../tags/tag1098.xml"/><Relationship Id="rId216" Type="http://schemas.openxmlformats.org/officeDocument/2006/relationships/tags" Target="../tags/tag1154.xml"/><Relationship Id="rId258" Type="http://schemas.openxmlformats.org/officeDocument/2006/relationships/tags" Target="../tags/tag1196.xml"/><Relationship Id="rId22" Type="http://schemas.openxmlformats.org/officeDocument/2006/relationships/tags" Target="../tags/tag960.xml"/><Relationship Id="rId64" Type="http://schemas.openxmlformats.org/officeDocument/2006/relationships/tags" Target="../tags/tag1002.xml"/><Relationship Id="rId118" Type="http://schemas.openxmlformats.org/officeDocument/2006/relationships/tags" Target="../tags/tag1056.xml"/><Relationship Id="rId325" Type="http://schemas.openxmlformats.org/officeDocument/2006/relationships/tags" Target="../tags/tag1263.xml"/><Relationship Id="rId171" Type="http://schemas.openxmlformats.org/officeDocument/2006/relationships/tags" Target="../tags/tag1109.xml"/><Relationship Id="rId227" Type="http://schemas.openxmlformats.org/officeDocument/2006/relationships/tags" Target="../tags/tag1165.xml"/><Relationship Id="rId269" Type="http://schemas.openxmlformats.org/officeDocument/2006/relationships/tags" Target="../tags/tag1207.xml"/><Relationship Id="rId33" Type="http://schemas.openxmlformats.org/officeDocument/2006/relationships/tags" Target="../tags/tag971.xml"/><Relationship Id="rId129" Type="http://schemas.openxmlformats.org/officeDocument/2006/relationships/tags" Target="../tags/tag1067.xml"/><Relationship Id="rId280" Type="http://schemas.openxmlformats.org/officeDocument/2006/relationships/tags" Target="../tags/tag1218.xml"/><Relationship Id="rId75" Type="http://schemas.openxmlformats.org/officeDocument/2006/relationships/tags" Target="../tags/tag1013.xml"/><Relationship Id="rId140" Type="http://schemas.openxmlformats.org/officeDocument/2006/relationships/tags" Target="../tags/tag1078.xml"/><Relationship Id="rId182" Type="http://schemas.openxmlformats.org/officeDocument/2006/relationships/tags" Target="../tags/tag1120.xml"/><Relationship Id="rId6" Type="http://schemas.openxmlformats.org/officeDocument/2006/relationships/tags" Target="../tags/tag944.xml"/><Relationship Id="rId238" Type="http://schemas.openxmlformats.org/officeDocument/2006/relationships/tags" Target="../tags/tag1176.xml"/><Relationship Id="rId291" Type="http://schemas.openxmlformats.org/officeDocument/2006/relationships/tags" Target="../tags/tag1229.xml"/><Relationship Id="rId305" Type="http://schemas.openxmlformats.org/officeDocument/2006/relationships/tags" Target="../tags/tag1243.xml"/><Relationship Id="rId44" Type="http://schemas.openxmlformats.org/officeDocument/2006/relationships/tags" Target="../tags/tag982.xml"/><Relationship Id="rId86" Type="http://schemas.openxmlformats.org/officeDocument/2006/relationships/tags" Target="../tags/tag1024.xml"/><Relationship Id="rId151" Type="http://schemas.openxmlformats.org/officeDocument/2006/relationships/tags" Target="../tags/tag1089.xml"/><Relationship Id="rId193" Type="http://schemas.openxmlformats.org/officeDocument/2006/relationships/tags" Target="../tags/tag1131.xml"/><Relationship Id="rId207" Type="http://schemas.openxmlformats.org/officeDocument/2006/relationships/tags" Target="../tags/tag1145.xml"/><Relationship Id="rId249" Type="http://schemas.openxmlformats.org/officeDocument/2006/relationships/tags" Target="../tags/tag1187.xml"/><Relationship Id="rId13" Type="http://schemas.openxmlformats.org/officeDocument/2006/relationships/tags" Target="../tags/tag951.xml"/><Relationship Id="rId109" Type="http://schemas.openxmlformats.org/officeDocument/2006/relationships/tags" Target="../tags/tag1047.xml"/><Relationship Id="rId260" Type="http://schemas.openxmlformats.org/officeDocument/2006/relationships/tags" Target="../tags/tag1198.xml"/><Relationship Id="rId316" Type="http://schemas.openxmlformats.org/officeDocument/2006/relationships/tags" Target="../tags/tag1254.xml"/><Relationship Id="rId55" Type="http://schemas.openxmlformats.org/officeDocument/2006/relationships/tags" Target="../tags/tag993.xml"/><Relationship Id="rId97" Type="http://schemas.openxmlformats.org/officeDocument/2006/relationships/tags" Target="../tags/tag1035.xml"/><Relationship Id="rId120" Type="http://schemas.openxmlformats.org/officeDocument/2006/relationships/tags" Target="../tags/tag1058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tags" Target="../tags/tag1380.xml"/><Relationship Id="rId21" Type="http://schemas.openxmlformats.org/officeDocument/2006/relationships/tags" Target="../tags/tag1284.xml"/><Relationship Id="rId324" Type="http://schemas.openxmlformats.org/officeDocument/2006/relationships/tags" Target="../tags/tag1587.xml"/><Relationship Id="rId531" Type="http://schemas.openxmlformats.org/officeDocument/2006/relationships/tags" Target="../tags/tag1794.xml"/><Relationship Id="rId170" Type="http://schemas.openxmlformats.org/officeDocument/2006/relationships/tags" Target="../tags/tag1433.xml"/><Relationship Id="rId268" Type="http://schemas.openxmlformats.org/officeDocument/2006/relationships/tags" Target="../tags/tag1531.xml"/><Relationship Id="rId475" Type="http://schemas.openxmlformats.org/officeDocument/2006/relationships/tags" Target="../tags/tag1738.xml"/><Relationship Id="rId32" Type="http://schemas.openxmlformats.org/officeDocument/2006/relationships/tags" Target="../tags/tag1295.xml"/><Relationship Id="rId128" Type="http://schemas.openxmlformats.org/officeDocument/2006/relationships/tags" Target="../tags/tag1391.xml"/><Relationship Id="rId335" Type="http://schemas.openxmlformats.org/officeDocument/2006/relationships/tags" Target="../tags/tag1598.xml"/><Relationship Id="rId542" Type="http://schemas.openxmlformats.org/officeDocument/2006/relationships/tags" Target="../tags/tag1805.xml"/><Relationship Id="rId181" Type="http://schemas.openxmlformats.org/officeDocument/2006/relationships/tags" Target="../tags/tag1444.xml"/><Relationship Id="rId402" Type="http://schemas.openxmlformats.org/officeDocument/2006/relationships/tags" Target="../tags/tag1665.xml"/><Relationship Id="rId279" Type="http://schemas.openxmlformats.org/officeDocument/2006/relationships/tags" Target="../tags/tag1542.xml"/><Relationship Id="rId486" Type="http://schemas.openxmlformats.org/officeDocument/2006/relationships/tags" Target="../tags/tag1749.xml"/><Relationship Id="rId43" Type="http://schemas.openxmlformats.org/officeDocument/2006/relationships/tags" Target="../tags/tag1306.xml"/><Relationship Id="rId139" Type="http://schemas.openxmlformats.org/officeDocument/2006/relationships/tags" Target="../tags/tag1402.xml"/><Relationship Id="rId346" Type="http://schemas.openxmlformats.org/officeDocument/2006/relationships/tags" Target="../tags/tag1609.xml"/><Relationship Id="rId553" Type="http://schemas.openxmlformats.org/officeDocument/2006/relationships/tags" Target="../tags/tag1816.xml"/><Relationship Id="rId192" Type="http://schemas.openxmlformats.org/officeDocument/2006/relationships/tags" Target="../tags/tag1455.xml"/><Relationship Id="rId206" Type="http://schemas.openxmlformats.org/officeDocument/2006/relationships/tags" Target="../tags/tag1469.xml"/><Relationship Id="rId413" Type="http://schemas.openxmlformats.org/officeDocument/2006/relationships/tags" Target="../tags/tag1676.xml"/><Relationship Id="rId497" Type="http://schemas.openxmlformats.org/officeDocument/2006/relationships/tags" Target="../tags/tag1760.xml"/><Relationship Id="rId357" Type="http://schemas.openxmlformats.org/officeDocument/2006/relationships/tags" Target="../tags/tag1620.xml"/><Relationship Id="rId54" Type="http://schemas.openxmlformats.org/officeDocument/2006/relationships/tags" Target="../tags/tag1317.xml"/><Relationship Id="rId217" Type="http://schemas.openxmlformats.org/officeDocument/2006/relationships/tags" Target="../tags/tag1480.xml"/><Relationship Id="rId564" Type="http://schemas.openxmlformats.org/officeDocument/2006/relationships/tags" Target="../tags/tag1827.xml"/><Relationship Id="rId424" Type="http://schemas.openxmlformats.org/officeDocument/2006/relationships/tags" Target="../tags/tag1687.xml"/><Relationship Id="rId270" Type="http://schemas.openxmlformats.org/officeDocument/2006/relationships/tags" Target="../tags/tag1533.xml"/><Relationship Id="rId65" Type="http://schemas.openxmlformats.org/officeDocument/2006/relationships/tags" Target="../tags/tag1328.xml"/><Relationship Id="rId130" Type="http://schemas.openxmlformats.org/officeDocument/2006/relationships/tags" Target="../tags/tag1393.xml"/><Relationship Id="rId368" Type="http://schemas.openxmlformats.org/officeDocument/2006/relationships/tags" Target="../tags/tag1631.xml"/><Relationship Id="rId172" Type="http://schemas.openxmlformats.org/officeDocument/2006/relationships/tags" Target="../tags/tag1435.xml"/><Relationship Id="rId228" Type="http://schemas.openxmlformats.org/officeDocument/2006/relationships/tags" Target="../tags/tag1491.xml"/><Relationship Id="rId435" Type="http://schemas.openxmlformats.org/officeDocument/2006/relationships/tags" Target="../tags/tag1698.xml"/><Relationship Id="rId477" Type="http://schemas.openxmlformats.org/officeDocument/2006/relationships/tags" Target="../tags/tag1740.xml"/><Relationship Id="rId281" Type="http://schemas.openxmlformats.org/officeDocument/2006/relationships/tags" Target="../tags/tag1544.xml"/><Relationship Id="rId337" Type="http://schemas.openxmlformats.org/officeDocument/2006/relationships/tags" Target="../tags/tag1600.xml"/><Relationship Id="rId502" Type="http://schemas.openxmlformats.org/officeDocument/2006/relationships/tags" Target="../tags/tag1765.xml"/><Relationship Id="rId34" Type="http://schemas.openxmlformats.org/officeDocument/2006/relationships/tags" Target="../tags/tag1297.xml"/><Relationship Id="rId76" Type="http://schemas.openxmlformats.org/officeDocument/2006/relationships/tags" Target="../tags/tag1339.xml"/><Relationship Id="rId141" Type="http://schemas.openxmlformats.org/officeDocument/2006/relationships/tags" Target="../tags/tag1404.xml"/><Relationship Id="rId379" Type="http://schemas.openxmlformats.org/officeDocument/2006/relationships/tags" Target="../tags/tag1642.xml"/><Relationship Id="rId544" Type="http://schemas.openxmlformats.org/officeDocument/2006/relationships/tags" Target="../tags/tag1807.xml"/><Relationship Id="rId7" Type="http://schemas.openxmlformats.org/officeDocument/2006/relationships/tags" Target="../tags/tag1270.xml"/><Relationship Id="rId183" Type="http://schemas.openxmlformats.org/officeDocument/2006/relationships/tags" Target="../tags/tag1446.xml"/><Relationship Id="rId239" Type="http://schemas.openxmlformats.org/officeDocument/2006/relationships/tags" Target="../tags/tag1502.xml"/><Relationship Id="rId390" Type="http://schemas.openxmlformats.org/officeDocument/2006/relationships/tags" Target="../tags/tag1653.xml"/><Relationship Id="rId404" Type="http://schemas.openxmlformats.org/officeDocument/2006/relationships/tags" Target="../tags/tag1667.xml"/><Relationship Id="rId446" Type="http://schemas.openxmlformats.org/officeDocument/2006/relationships/tags" Target="../tags/tag1709.xml"/><Relationship Id="rId250" Type="http://schemas.openxmlformats.org/officeDocument/2006/relationships/tags" Target="../tags/tag1513.xml"/><Relationship Id="rId292" Type="http://schemas.openxmlformats.org/officeDocument/2006/relationships/tags" Target="../tags/tag1555.xml"/><Relationship Id="rId306" Type="http://schemas.openxmlformats.org/officeDocument/2006/relationships/tags" Target="../tags/tag1569.xml"/><Relationship Id="rId488" Type="http://schemas.openxmlformats.org/officeDocument/2006/relationships/tags" Target="../tags/tag1751.xml"/><Relationship Id="rId45" Type="http://schemas.openxmlformats.org/officeDocument/2006/relationships/tags" Target="../tags/tag1308.xml"/><Relationship Id="rId87" Type="http://schemas.openxmlformats.org/officeDocument/2006/relationships/tags" Target="../tags/tag1350.xml"/><Relationship Id="rId110" Type="http://schemas.openxmlformats.org/officeDocument/2006/relationships/tags" Target="../tags/tag1373.xml"/><Relationship Id="rId348" Type="http://schemas.openxmlformats.org/officeDocument/2006/relationships/tags" Target="../tags/tag1611.xml"/><Relationship Id="rId513" Type="http://schemas.openxmlformats.org/officeDocument/2006/relationships/tags" Target="../tags/tag1776.xml"/><Relationship Id="rId555" Type="http://schemas.openxmlformats.org/officeDocument/2006/relationships/tags" Target="../tags/tag1818.xml"/><Relationship Id="rId152" Type="http://schemas.openxmlformats.org/officeDocument/2006/relationships/tags" Target="../tags/tag1415.xml"/><Relationship Id="rId194" Type="http://schemas.openxmlformats.org/officeDocument/2006/relationships/tags" Target="../tags/tag1457.xml"/><Relationship Id="rId208" Type="http://schemas.openxmlformats.org/officeDocument/2006/relationships/tags" Target="../tags/tag1471.xml"/><Relationship Id="rId415" Type="http://schemas.openxmlformats.org/officeDocument/2006/relationships/tags" Target="../tags/tag1678.xml"/><Relationship Id="rId457" Type="http://schemas.openxmlformats.org/officeDocument/2006/relationships/tags" Target="../tags/tag1720.xml"/><Relationship Id="rId261" Type="http://schemas.openxmlformats.org/officeDocument/2006/relationships/tags" Target="../tags/tag1524.xml"/><Relationship Id="rId499" Type="http://schemas.openxmlformats.org/officeDocument/2006/relationships/tags" Target="../tags/tag1762.xml"/><Relationship Id="rId14" Type="http://schemas.openxmlformats.org/officeDocument/2006/relationships/tags" Target="../tags/tag1277.xml"/><Relationship Id="rId56" Type="http://schemas.openxmlformats.org/officeDocument/2006/relationships/tags" Target="../tags/tag1319.xml"/><Relationship Id="rId317" Type="http://schemas.openxmlformats.org/officeDocument/2006/relationships/tags" Target="../tags/tag1580.xml"/><Relationship Id="rId359" Type="http://schemas.openxmlformats.org/officeDocument/2006/relationships/tags" Target="../tags/tag1622.xml"/><Relationship Id="rId524" Type="http://schemas.openxmlformats.org/officeDocument/2006/relationships/tags" Target="../tags/tag1787.xml"/><Relationship Id="rId566" Type="http://schemas.openxmlformats.org/officeDocument/2006/relationships/tags" Target="../tags/tag1829.xml"/><Relationship Id="rId98" Type="http://schemas.openxmlformats.org/officeDocument/2006/relationships/tags" Target="../tags/tag1361.xml"/><Relationship Id="rId121" Type="http://schemas.openxmlformats.org/officeDocument/2006/relationships/tags" Target="../tags/tag1384.xml"/><Relationship Id="rId163" Type="http://schemas.openxmlformats.org/officeDocument/2006/relationships/tags" Target="../tags/tag1426.xml"/><Relationship Id="rId219" Type="http://schemas.openxmlformats.org/officeDocument/2006/relationships/tags" Target="../tags/tag1482.xml"/><Relationship Id="rId370" Type="http://schemas.openxmlformats.org/officeDocument/2006/relationships/tags" Target="../tags/tag1633.xml"/><Relationship Id="rId426" Type="http://schemas.openxmlformats.org/officeDocument/2006/relationships/tags" Target="../tags/tag1689.xml"/><Relationship Id="rId230" Type="http://schemas.openxmlformats.org/officeDocument/2006/relationships/tags" Target="../tags/tag1493.xml"/><Relationship Id="rId468" Type="http://schemas.openxmlformats.org/officeDocument/2006/relationships/tags" Target="../tags/tag1731.xml"/><Relationship Id="rId25" Type="http://schemas.openxmlformats.org/officeDocument/2006/relationships/tags" Target="../tags/tag1288.xml"/><Relationship Id="rId67" Type="http://schemas.openxmlformats.org/officeDocument/2006/relationships/tags" Target="../tags/tag1330.xml"/><Relationship Id="rId272" Type="http://schemas.openxmlformats.org/officeDocument/2006/relationships/tags" Target="../tags/tag1535.xml"/><Relationship Id="rId328" Type="http://schemas.openxmlformats.org/officeDocument/2006/relationships/tags" Target="../tags/tag1591.xml"/><Relationship Id="rId535" Type="http://schemas.openxmlformats.org/officeDocument/2006/relationships/tags" Target="../tags/tag1798.xml"/><Relationship Id="rId132" Type="http://schemas.openxmlformats.org/officeDocument/2006/relationships/tags" Target="../tags/tag1395.xml"/><Relationship Id="rId174" Type="http://schemas.openxmlformats.org/officeDocument/2006/relationships/tags" Target="../tags/tag1437.xml"/><Relationship Id="rId381" Type="http://schemas.openxmlformats.org/officeDocument/2006/relationships/tags" Target="../tags/tag1644.xml"/><Relationship Id="rId241" Type="http://schemas.openxmlformats.org/officeDocument/2006/relationships/tags" Target="../tags/tag1504.xml"/><Relationship Id="rId437" Type="http://schemas.openxmlformats.org/officeDocument/2006/relationships/tags" Target="../tags/tag1700.xml"/><Relationship Id="rId479" Type="http://schemas.openxmlformats.org/officeDocument/2006/relationships/tags" Target="../tags/tag1742.xml"/><Relationship Id="rId36" Type="http://schemas.openxmlformats.org/officeDocument/2006/relationships/tags" Target="../tags/tag1299.xml"/><Relationship Id="rId283" Type="http://schemas.openxmlformats.org/officeDocument/2006/relationships/tags" Target="../tags/tag1546.xml"/><Relationship Id="rId339" Type="http://schemas.openxmlformats.org/officeDocument/2006/relationships/tags" Target="../tags/tag1602.xml"/><Relationship Id="rId490" Type="http://schemas.openxmlformats.org/officeDocument/2006/relationships/tags" Target="../tags/tag1753.xml"/><Relationship Id="rId504" Type="http://schemas.openxmlformats.org/officeDocument/2006/relationships/tags" Target="../tags/tag1767.xml"/><Relationship Id="rId546" Type="http://schemas.openxmlformats.org/officeDocument/2006/relationships/tags" Target="../tags/tag1809.xml"/><Relationship Id="rId78" Type="http://schemas.openxmlformats.org/officeDocument/2006/relationships/tags" Target="../tags/tag1341.xml"/><Relationship Id="rId101" Type="http://schemas.openxmlformats.org/officeDocument/2006/relationships/tags" Target="../tags/tag1364.xml"/><Relationship Id="rId143" Type="http://schemas.openxmlformats.org/officeDocument/2006/relationships/tags" Target="../tags/tag1406.xml"/><Relationship Id="rId185" Type="http://schemas.openxmlformats.org/officeDocument/2006/relationships/tags" Target="../tags/tag1448.xml"/><Relationship Id="rId350" Type="http://schemas.openxmlformats.org/officeDocument/2006/relationships/tags" Target="../tags/tag1613.xml"/><Relationship Id="rId406" Type="http://schemas.openxmlformats.org/officeDocument/2006/relationships/tags" Target="../tags/tag1669.xml"/><Relationship Id="rId9" Type="http://schemas.openxmlformats.org/officeDocument/2006/relationships/tags" Target="../tags/tag1272.xml"/><Relationship Id="rId210" Type="http://schemas.openxmlformats.org/officeDocument/2006/relationships/tags" Target="../tags/tag1473.xml"/><Relationship Id="rId392" Type="http://schemas.openxmlformats.org/officeDocument/2006/relationships/tags" Target="../tags/tag1655.xml"/><Relationship Id="rId448" Type="http://schemas.openxmlformats.org/officeDocument/2006/relationships/tags" Target="../tags/tag1711.xml"/><Relationship Id="rId252" Type="http://schemas.openxmlformats.org/officeDocument/2006/relationships/tags" Target="../tags/tag1515.xml"/><Relationship Id="rId294" Type="http://schemas.openxmlformats.org/officeDocument/2006/relationships/tags" Target="../tags/tag1557.xml"/><Relationship Id="rId308" Type="http://schemas.openxmlformats.org/officeDocument/2006/relationships/tags" Target="../tags/tag1571.xml"/><Relationship Id="rId515" Type="http://schemas.openxmlformats.org/officeDocument/2006/relationships/tags" Target="../tags/tag1778.xml"/><Relationship Id="rId47" Type="http://schemas.openxmlformats.org/officeDocument/2006/relationships/tags" Target="../tags/tag1310.xml"/><Relationship Id="rId89" Type="http://schemas.openxmlformats.org/officeDocument/2006/relationships/tags" Target="../tags/tag1352.xml"/><Relationship Id="rId112" Type="http://schemas.openxmlformats.org/officeDocument/2006/relationships/tags" Target="../tags/tag1375.xml"/><Relationship Id="rId154" Type="http://schemas.openxmlformats.org/officeDocument/2006/relationships/tags" Target="../tags/tag1417.xml"/><Relationship Id="rId361" Type="http://schemas.openxmlformats.org/officeDocument/2006/relationships/tags" Target="../tags/tag1624.xml"/><Relationship Id="rId557" Type="http://schemas.openxmlformats.org/officeDocument/2006/relationships/tags" Target="../tags/tag1820.xml"/><Relationship Id="rId196" Type="http://schemas.openxmlformats.org/officeDocument/2006/relationships/tags" Target="../tags/tag1459.xml"/><Relationship Id="rId417" Type="http://schemas.openxmlformats.org/officeDocument/2006/relationships/tags" Target="../tags/tag1680.xml"/><Relationship Id="rId459" Type="http://schemas.openxmlformats.org/officeDocument/2006/relationships/tags" Target="../tags/tag1722.xml"/><Relationship Id="rId16" Type="http://schemas.openxmlformats.org/officeDocument/2006/relationships/tags" Target="../tags/tag1279.xml"/><Relationship Id="rId221" Type="http://schemas.openxmlformats.org/officeDocument/2006/relationships/tags" Target="../tags/tag1484.xml"/><Relationship Id="rId263" Type="http://schemas.openxmlformats.org/officeDocument/2006/relationships/tags" Target="../tags/tag1526.xml"/><Relationship Id="rId319" Type="http://schemas.openxmlformats.org/officeDocument/2006/relationships/tags" Target="../tags/tag1582.xml"/><Relationship Id="rId470" Type="http://schemas.openxmlformats.org/officeDocument/2006/relationships/tags" Target="../tags/tag1733.xml"/><Relationship Id="rId526" Type="http://schemas.openxmlformats.org/officeDocument/2006/relationships/tags" Target="../tags/tag1789.xml"/><Relationship Id="rId58" Type="http://schemas.openxmlformats.org/officeDocument/2006/relationships/tags" Target="../tags/tag1321.xml"/><Relationship Id="rId123" Type="http://schemas.openxmlformats.org/officeDocument/2006/relationships/tags" Target="../tags/tag1386.xml"/><Relationship Id="rId330" Type="http://schemas.openxmlformats.org/officeDocument/2006/relationships/tags" Target="../tags/tag1593.xml"/><Relationship Id="rId568" Type="http://schemas.openxmlformats.org/officeDocument/2006/relationships/tags" Target="../tags/tag1831.xml"/><Relationship Id="rId165" Type="http://schemas.openxmlformats.org/officeDocument/2006/relationships/tags" Target="../tags/tag1428.xml"/><Relationship Id="rId372" Type="http://schemas.openxmlformats.org/officeDocument/2006/relationships/tags" Target="../tags/tag1635.xml"/><Relationship Id="rId428" Type="http://schemas.openxmlformats.org/officeDocument/2006/relationships/tags" Target="../tags/tag1691.xml"/><Relationship Id="rId232" Type="http://schemas.openxmlformats.org/officeDocument/2006/relationships/tags" Target="../tags/tag1495.xml"/><Relationship Id="rId274" Type="http://schemas.openxmlformats.org/officeDocument/2006/relationships/tags" Target="../tags/tag1537.xml"/><Relationship Id="rId481" Type="http://schemas.openxmlformats.org/officeDocument/2006/relationships/tags" Target="../tags/tag1744.xml"/><Relationship Id="rId27" Type="http://schemas.openxmlformats.org/officeDocument/2006/relationships/tags" Target="../tags/tag1290.xml"/><Relationship Id="rId69" Type="http://schemas.openxmlformats.org/officeDocument/2006/relationships/tags" Target="../tags/tag1332.xml"/><Relationship Id="rId134" Type="http://schemas.openxmlformats.org/officeDocument/2006/relationships/tags" Target="../tags/tag1397.xml"/><Relationship Id="rId537" Type="http://schemas.openxmlformats.org/officeDocument/2006/relationships/tags" Target="../tags/tag1800.xml"/><Relationship Id="rId80" Type="http://schemas.openxmlformats.org/officeDocument/2006/relationships/tags" Target="../tags/tag1343.xml"/><Relationship Id="rId176" Type="http://schemas.openxmlformats.org/officeDocument/2006/relationships/tags" Target="../tags/tag1439.xml"/><Relationship Id="rId341" Type="http://schemas.openxmlformats.org/officeDocument/2006/relationships/tags" Target="../tags/tag1604.xml"/><Relationship Id="rId383" Type="http://schemas.openxmlformats.org/officeDocument/2006/relationships/tags" Target="../tags/tag1646.xml"/><Relationship Id="rId439" Type="http://schemas.openxmlformats.org/officeDocument/2006/relationships/tags" Target="../tags/tag1702.xml"/><Relationship Id="rId201" Type="http://schemas.openxmlformats.org/officeDocument/2006/relationships/tags" Target="../tags/tag1464.xml"/><Relationship Id="rId243" Type="http://schemas.openxmlformats.org/officeDocument/2006/relationships/tags" Target="../tags/tag1506.xml"/><Relationship Id="rId285" Type="http://schemas.openxmlformats.org/officeDocument/2006/relationships/tags" Target="../tags/tag1548.xml"/><Relationship Id="rId450" Type="http://schemas.openxmlformats.org/officeDocument/2006/relationships/tags" Target="../tags/tag1713.xml"/><Relationship Id="rId506" Type="http://schemas.openxmlformats.org/officeDocument/2006/relationships/tags" Target="../tags/tag1769.xml"/><Relationship Id="rId38" Type="http://schemas.openxmlformats.org/officeDocument/2006/relationships/tags" Target="../tags/tag1301.xml"/><Relationship Id="rId103" Type="http://schemas.openxmlformats.org/officeDocument/2006/relationships/tags" Target="../tags/tag1366.xml"/><Relationship Id="rId310" Type="http://schemas.openxmlformats.org/officeDocument/2006/relationships/tags" Target="../tags/tag1573.xml"/><Relationship Id="rId492" Type="http://schemas.openxmlformats.org/officeDocument/2006/relationships/tags" Target="../tags/tag1755.xml"/><Relationship Id="rId548" Type="http://schemas.openxmlformats.org/officeDocument/2006/relationships/tags" Target="../tags/tag1811.xml"/><Relationship Id="rId91" Type="http://schemas.openxmlformats.org/officeDocument/2006/relationships/tags" Target="../tags/tag1354.xml"/><Relationship Id="rId145" Type="http://schemas.openxmlformats.org/officeDocument/2006/relationships/tags" Target="../tags/tag1408.xml"/><Relationship Id="rId187" Type="http://schemas.openxmlformats.org/officeDocument/2006/relationships/tags" Target="../tags/tag1450.xml"/><Relationship Id="rId352" Type="http://schemas.openxmlformats.org/officeDocument/2006/relationships/tags" Target="../tags/tag1615.xml"/><Relationship Id="rId394" Type="http://schemas.openxmlformats.org/officeDocument/2006/relationships/tags" Target="../tags/tag1657.xml"/><Relationship Id="rId408" Type="http://schemas.openxmlformats.org/officeDocument/2006/relationships/tags" Target="../tags/tag1671.xml"/><Relationship Id="rId212" Type="http://schemas.openxmlformats.org/officeDocument/2006/relationships/tags" Target="../tags/tag1475.xml"/><Relationship Id="rId254" Type="http://schemas.openxmlformats.org/officeDocument/2006/relationships/tags" Target="../tags/tag1517.xml"/><Relationship Id="rId49" Type="http://schemas.openxmlformats.org/officeDocument/2006/relationships/tags" Target="../tags/tag1312.xml"/><Relationship Id="rId114" Type="http://schemas.openxmlformats.org/officeDocument/2006/relationships/tags" Target="../tags/tag1377.xml"/><Relationship Id="rId296" Type="http://schemas.openxmlformats.org/officeDocument/2006/relationships/tags" Target="../tags/tag1559.xml"/><Relationship Id="rId461" Type="http://schemas.openxmlformats.org/officeDocument/2006/relationships/tags" Target="../tags/tag1724.xml"/><Relationship Id="rId517" Type="http://schemas.openxmlformats.org/officeDocument/2006/relationships/tags" Target="../tags/tag1780.xml"/><Relationship Id="rId559" Type="http://schemas.openxmlformats.org/officeDocument/2006/relationships/tags" Target="../tags/tag1822.xml"/><Relationship Id="rId60" Type="http://schemas.openxmlformats.org/officeDocument/2006/relationships/tags" Target="../tags/tag1323.xml"/><Relationship Id="rId156" Type="http://schemas.openxmlformats.org/officeDocument/2006/relationships/tags" Target="../tags/tag1419.xml"/><Relationship Id="rId198" Type="http://schemas.openxmlformats.org/officeDocument/2006/relationships/tags" Target="../tags/tag1461.xml"/><Relationship Id="rId321" Type="http://schemas.openxmlformats.org/officeDocument/2006/relationships/tags" Target="../tags/tag1584.xml"/><Relationship Id="rId363" Type="http://schemas.openxmlformats.org/officeDocument/2006/relationships/tags" Target="../tags/tag1626.xml"/><Relationship Id="rId419" Type="http://schemas.openxmlformats.org/officeDocument/2006/relationships/tags" Target="../tags/tag1682.xml"/><Relationship Id="rId223" Type="http://schemas.openxmlformats.org/officeDocument/2006/relationships/tags" Target="../tags/tag1486.xml"/><Relationship Id="rId430" Type="http://schemas.openxmlformats.org/officeDocument/2006/relationships/tags" Target="../tags/tag1693.xml"/><Relationship Id="rId18" Type="http://schemas.openxmlformats.org/officeDocument/2006/relationships/tags" Target="../tags/tag1281.xml"/><Relationship Id="rId265" Type="http://schemas.openxmlformats.org/officeDocument/2006/relationships/tags" Target="../tags/tag1528.xml"/><Relationship Id="rId472" Type="http://schemas.openxmlformats.org/officeDocument/2006/relationships/tags" Target="../tags/tag1735.xml"/><Relationship Id="rId528" Type="http://schemas.openxmlformats.org/officeDocument/2006/relationships/tags" Target="../tags/tag1791.xml"/><Relationship Id="rId125" Type="http://schemas.openxmlformats.org/officeDocument/2006/relationships/tags" Target="../tags/tag1388.xml"/><Relationship Id="rId167" Type="http://schemas.openxmlformats.org/officeDocument/2006/relationships/tags" Target="../tags/tag1430.xml"/><Relationship Id="rId332" Type="http://schemas.openxmlformats.org/officeDocument/2006/relationships/tags" Target="../tags/tag1595.xml"/><Relationship Id="rId374" Type="http://schemas.openxmlformats.org/officeDocument/2006/relationships/tags" Target="../tags/tag1637.xml"/><Relationship Id="rId71" Type="http://schemas.openxmlformats.org/officeDocument/2006/relationships/tags" Target="../tags/tag1334.xml"/><Relationship Id="rId234" Type="http://schemas.openxmlformats.org/officeDocument/2006/relationships/tags" Target="../tags/tag1497.xml"/><Relationship Id="rId2" Type="http://schemas.openxmlformats.org/officeDocument/2006/relationships/tags" Target="../tags/tag1265.xml"/><Relationship Id="rId29" Type="http://schemas.openxmlformats.org/officeDocument/2006/relationships/tags" Target="../tags/tag1292.xml"/><Relationship Id="rId276" Type="http://schemas.openxmlformats.org/officeDocument/2006/relationships/tags" Target="../tags/tag1539.xml"/><Relationship Id="rId441" Type="http://schemas.openxmlformats.org/officeDocument/2006/relationships/tags" Target="../tags/tag1704.xml"/><Relationship Id="rId483" Type="http://schemas.openxmlformats.org/officeDocument/2006/relationships/tags" Target="../tags/tag1746.xml"/><Relationship Id="rId539" Type="http://schemas.openxmlformats.org/officeDocument/2006/relationships/tags" Target="../tags/tag1802.xml"/><Relationship Id="rId40" Type="http://schemas.openxmlformats.org/officeDocument/2006/relationships/tags" Target="../tags/tag1303.xml"/><Relationship Id="rId136" Type="http://schemas.openxmlformats.org/officeDocument/2006/relationships/tags" Target="../tags/tag1399.xml"/><Relationship Id="rId178" Type="http://schemas.openxmlformats.org/officeDocument/2006/relationships/tags" Target="../tags/tag1441.xml"/><Relationship Id="rId301" Type="http://schemas.openxmlformats.org/officeDocument/2006/relationships/tags" Target="../tags/tag1564.xml"/><Relationship Id="rId343" Type="http://schemas.openxmlformats.org/officeDocument/2006/relationships/tags" Target="../tags/tag1606.xml"/><Relationship Id="rId550" Type="http://schemas.openxmlformats.org/officeDocument/2006/relationships/tags" Target="../tags/tag1813.xml"/><Relationship Id="rId82" Type="http://schemas.openxmlformats.org/officeDocument/2006/relationships/tags" Target="../tags/tag1345.xml"/><Relationship Id="rId203" Type="http://schemas.openxmlformats.org/officeDocument/2006/relationships/tags" Target="../tags/tag1466.xml"/><Relationship Id="rId385" Type="http://schemas.openxmlformats.org/officeDocument/2006/relationships/tags" Target="../tags/tag1648.xml"/><Relationship Id="rId245" Type="http://schemas.openxmlformats.org/officeDocument/2006/relationships/tags" Target="../tags/tag1508.xml"/><Relationship Id="rId287" Type="http://schemas.openxmlformats.org/officeDocument/2006/relationships/tags" Target="../tags/tag1550.xml"/><Relationship Id="rId410" Type="http://schemas.openxmlformats.org/officeDocument/2006/relationships/tags" Target="../tags/tag1673.xml"/><Relationship Id="rId452" Type="http://schemas.openxmlformats.org/officeDocument/2006/relationships/tags" Target="../tags/tag1715.xml"/><Relationship Id="rId494" Type="http://schemas.openxmlformats.org/officeDocument/2006/relationships/tags" Target="../tags/tag1757.xml"/><Relationship Id="rId508" Type="http://schemas.openxmlformats.org/officeDocument/2006/relationships/tags" Target="../tags/tag1771.xml"/><Relationship Id="rId105" Type="http://schemas.openxmlformats.org/officeDocument/2006/relationships/tags" Target="../tags/tag1368.xml"/><Relationship Id="rId147" Type="http://schemas.openxmlformats.org/officeDocument/2006/relationships/tags" Target="../tags/tag1410.xml"/><Relationship Id="rId312" Type="http://schemas.openxmlformats.org/officeDocument/2006/relationships/tags" Target="../tags/tag1575.xml"/><Relationship Id="rId354" Type="http://schemas.openxmlformats.org/officeDocument/2006/relationships/tags" Target="../tags/tag1617.xml"/><Relationship Id="rId51" Type="http://schemas.openxmlformats.org/officeDocument/2006/relationships/tags" Target="../tags/tag1314.xml"/><Relationship Id="rId93" Type="http://schemas.openxmlformats.org/officeDocument/2006/relationships/tags" Target="../tags/tag1356.xml"/><Relationship Id="rId189" Type="http://schemas.openxmlformats.org/officeDocument/2006/relationships/tags" Target="../tags/tag1452.xml"/><Relationship Id="rId396" Type="http://schemas.openxmlformats.org/officeDocument/2006/relationships/tags" Target="../tags/tag1659.xml"/><Relationship Id="rId561" Type="http://schemas.openxmlformats.org/officeDocument/2006/relationships/tags" Target="../tags/tag1824.xml"/><Relationship Id="rId214" Type="http://schemas.openxmlformats.org/officeDocument/2006/relationships/tags" Target="../tags/tag1477.xml"/><Relationship Id="rId256" Type="http://schemas.openxmlformats.org/officeDocument/2006/relationships/tags" Target="../tags/tag1519.xml"/><Relationship Id="rId298" Type="http://schemas.openxmlformats.org/officeDocument/2006/relationships/tags" Target="../tags/tag1561.xml"/><Relationship Id="rId421" Type="http://schemas.openxmlformats.org/officeDocument/2006/relationships/tags" Target="../tags/tag1684.xml"/><Relationship Id="rId463" Type="http://schemas.openxmlformats.org/officeDocument/2006/relationships/tags" Target="../tags/tag1726.xml"/><Relationship Id="rId519" Type="http://schemas.openxmlformats.org/officeDocument/2006/relationships/tags" Target="../tags/tag1782.xml"/><Relationship Id="rId116" Type="http://schemas.openxmlformats.org/officeDocument/2006/relationships/tags" Target="../tags/tag1379.xml"/><Relationship Id="rId158" Type="http://schemas.openxmlformats.org/officeDocument/2006/relationships/tags" Target="../tags/tag1421.xml"/><Relationship Id="rId323" Type="http://schemas.openxmlformats.org/officeDocument/2006/relationships/tags" Target="../tags/tag1586.xml"/><Relationship Id="rId530" Type="http://schemas.openxmlformats.org/officeDocument/2006/relationships/tags" Target="../tags/tag1793.xml"/><Relationship Id="rId20" Type="http://schemas.openxmlformats.org/officeDocument/2006/relationships/tags" Target="../tags/tag1283.xml"/><Relationship Id="rId62" Type="http://schemas.openxmlformats.org/officeDocument/2006/relationships/tags" Target="../tags/tag1325.xml"/><Relationship Id="rId365" Type="http://schemas.openxmlformats.org/officeDocument/2006/relationships/tags" Target="../tags/tag1628.xml"/><Relationship Id="rId225" Type="http://schemas.openxmlformats.org/officeDocument/2006/relationships/tags" Target="../tags/tag1488.xml"/><Relationship Id="rId267" Type="http://schemas.openxmlformats.org/officeDocument/2006/relationships/tags" Target="../tags/tag1530.xml"/><Relationship Id="rId432" Type="http://schemas.openxmlformats.org/officeDocument/2006/relationships/tags" Target="../tags/tag1695.xml"/><Relationship Id="rId474" Type="http://schemas.openxmlformats.org/officeDocument/2006/relationships/tags" Target="../tags/tag1737.xml"/><Relationship Id="rId127" Type="http://schemas.openxmlformats.org/officeDocument/2006/relationships/tags" Target="../tags/tag1390.xml"/><Relationship Id="rId31" Type="http://schemas.openxmlformats.org/officeDocument/2006/relationships/tags" Target="../tags/tag1294.xml"/><Relationship Id="rId73" Type="http://schemas.openxmlformats.org/officeDocument/2006/relationships/tags" Target="../tags/tag1336.xml"/><Relationship Id="rId169" Type="http://schemas.openxmlformats.org/officeDocument/2006/relationships/tags" Target="../tags/tag1432.xml"/><Relationship Id="rId334" Type="http://schemas.openxmlformats.org/officeDocument/2006/relationships/tags" Target="../tags/tag1597.xml"/><Relationship Id="rId376" Type="http://schemas.openxmlformats.org/officeDocument/2006/relationships/tags" Target="../tags/tag1639.xml"/><Relationship Id="rId541" Type="http://schemas.openxmlformats.org/officeDocument/2006/relationships/tags" Target="../tags/tag1804.xml"/><Relationship Id="rId4" Type="http://schemas.openxmlformats.org/officeDocument/2006/relationships/tags" Target="../tags/tag1267.xml"/><Relationship Id="rId180" Type="http://schemas.openxmlformats.org/officeDocument/2006/relationships/tags" Target="../tags/tag1443.xml"/><Relationship Id="rId236" Type="http://schemas.openxmlformats.org/officeDocument/2006/relationships/tags" Target="../tags/tag1499.xml"/><Relationship Id="rId278" Type="http://schemas.openxmlformats.org/officeDocument/2006/relationships/tags" Target="../tags/tag1541.xml"/><Relationship Id="rId401" Type="http://schemas.openxmlformats.org/officeDocument/2006/relationships/tags" Target="../tags/tag1664.xml"/><Relationship Id="rId443" Type="http://schemas.openxmlformats.org/officeDocument/2006/relationships/tags" Target="../tags/tag1706.xml"/><Relationship Id="rId303" Type="http://schemas.openxmlformats.org/officeDocument/2006/relationships/tags" Target="../tags/tag1566.xml"/><Relationship Id="rId485" Type="http://schemas.openxmlformats.org/officeDocument/2006/relationships/tags" Target="../tags/tag1748.xml"/><Relationship Id="rId42" Type="http://schemas.openxmlformats.org/officeDocument/2006/relationships/tags" Target="../tags/tag1305.xml"/><Relationship Id="rId84" Type="http://schemas.openxmlformats.org/officeDocument/2006/relationships/tags" Target="../tags/tag1347.xml"/><Relationship Id="rId138" Type="http://schemas.openxmlformats.org/officeDocument/2006/relationships/tags" Target="../tags/tag1401.xml"/><Relationship Id="rId345" Type="http://schemas.openxmlformats.org/officeDocument/2006/relationships/tags" Target="../tags/tag1608.xml"/><Relationship Id="rId387" Type="http://schemas.openxmlformats.org/officeDocument/2006/relationships/tags" Target="../tags/tag1650.xml"/><Relationship Id="rId510" Type="http://schemas.openxmlformats.org/officeDocument/2006/relationships/tags" Target="../tags/tag1773.xml"/><Relationship Id="rId552" Type="http://schemas.openxmlformats.org/officeDocument/2006/relationships/tags" Target="../tags/tag1815.xml"/><Relationship Id="rId191" Type="http://schemas.openxmlformats.org/officeDocument/2006/relationships/tags" Target="../tags/tag1454.xml"/><Relationship Id="rId205" Type="http://schemas.openxmlformats.org/officeDocument/2006/relationships/tags" Target="../tags/tag1468.xml"/><Relationship Id="rId247" Type="http://schemas.openxmlformats.org/officeDocument/2006/relationships/tags" Target="../tags/tag1510.xml"/><Relationship Id="rId412" Type="http://schemas.openxmlformats.org/officeDocument/2006/relationships/tags" Target="../tags/tag1675.xml"/><Relationship Id="rId107" Type="http://schemas.openxmlformats.org/officeDocument/2006/relationships/tags" Target="../tags/tag1370.xml"/><Relationship Id="rId289" Type="http://schemas.openxmlformats.org/officeDocument/2006/relationships/tags" Target="../tags/tag1552.xml"/><Relationship Id="rId454" Type="http://schemas.openxmlformats.org/officeDocument/2006/relationships/tags" Target="../tags/tag1717.xml"/><Relationship Id="rId496" Type="http://schemas.openxmlformats.org/officeDocument/2006/relationships/tags" Target="../tags/tag1759.xml"/><Relationship Id="rId11" Type="http://schemas.openxmlformats.org/officeDocument/2006/relationships/tags" Target="../tags/tag1274.xml"/><Relationship Id="rId53" Type="http://schemas.openxmlformats.org/officeDocument/2006/relationships/tags" Target="../tags/tag1316.xml"/><Relationship Id="rId149" Type="http://schemas.openxmlformats.org/officeDocument/2006/relationships/tags" Target="../tags/tag1412.xml"/><Relationship Id="rId314" Type="http://schemas.openxmlformats.org/officeDocument/2006/relationships/tags" Target="../tags/tag1577.xml"/><Relationship Id="rId356" Type="http://schemas.openxmlformats.org/officeDocument/2006/relationships/tags" Target="../tags/tag1619.xml"/><Relationship Id="rId398" Type="http://schemas.openxmlformats.org/officeDocument/2006/relationships/tags" Target="../tags/tag1661.xml"/><Relationship Id="rId521" Type="http://schemas.openxmlformats.org/officeDocument/2006/relationships/tags" Target="../tags/tag1784.xml"/><Relationship Id="rId563" Type="http://schemas.openxmlformats.org/officeDocument/2006/relationships/tags" Target="../tags/tag1826.xml"/><Relationship Id="rId95" Type="http://schemas.openxmlformats.org/officeDocument/2006/relationships/tags" Target="../tags/tag1358.xml"/><Relationship Id="rId160" Type="http://schemas.openxmlformats.org/officeDocument/2006/relationships/tags" Target="../tags/tag1423.xml"/><Relationship Id="rId216" Type="http://schemas.openxmlformats.org/officeDocument/2006/relationships/tags" Target="../tags/tag1479.xml"/><Relationship Id="rId423" Type="http://schemas.openxmlformats.org/officeDocument/2006/relationships/tags" Target="../tags/tag1686.xml"/><Relationship Id="rId258" Type="http://schemas.openxmlformats.org/officeDocument/2006/relationships/tags" Target="../tags/tag1521.xml"/><Relationship Id="rId465" Type="http://schemas.openxmlformats.org/officeDocument/2006/relationships/tags" Target="../tags/tag1728.xml"/><Relationship Id="rId22" Type="http://schemas.openxmlformats.org/officeDocument/2006/relationships/tags" Target="../tags/tag1285.xml"/><Relationship Id="rId64" Type="http://schemas.openxmlformats.org/officeDocument/2006/relationships/tags" Target="../tags/tag1327.xml"/><Relationship Id="rId118" Type="http://schemas.openxmlformats.org/officeDocument/2006/relationships/tags" Target="../tags/tag1381.xml"/><Relationship Id="rId325" Type="http://schemas.openxmlformats.org/officeDocument/2006/relationships/tags" Target="../tags/tag1588.xml"/><Relationship Id="rId367" Type="http://schemas.openxmlformats.org/officeDocument/2006/relationships/tags" Target="../tags/tag1630.xml"/><Relationship Id="rId532" Type="http://schemas.openxmlformats.org/officeDocument/2006/relationships/tags" Target="../tags/tag1795.xml"/><Relationship Id="rId171" Type="http://schemas.openxmlformats.org/officeDocument/2006/relationships/tags" Target="../tags/tag1434.xml"/><Relationship Id="rId227" Type="http://schemas.openxmlformats.org/officeDocument/2006/relationships/tags" Target="../tags/tag1490.xml"/><Relationship Id="rId269" Type="http://schemas.openxmlformats.org/officeDocument/2006/relationships/tags" Target="../tags/tag1532.xml"/><Relationship Id="rId434" Type="http://schemas.openxmlformats.org/officeDocument/2006/relationships/tags" Target="../tags/tag1697.xml"/><Relationship Id="rId476" Type="http://schemas.openxmlformats.org/officeDocument/2006/relationships/tags" Target="../tags/tag1739.xml"/><Relationship Id="rId33" Type="http://schemas.openxmlformats.org/officeDocument/2006/relationships/tags" Target="../tags/tag1296.xml"/><Relationship Id="rId129" Type="http://schemas.openxmlformats.org/officeDocument/2006/relationships/tags" Target="../tags/tag1392.xml"/><Relationship Id="rId280" Type="http://schemas.openxmlformats.org/officeDocument/2006/relationships/tags" Target="../tags/tag1543.xml"/><Relationship Id="rId336" Type="http://schemas.openxmlformats.org/officeDocument/2006/relationships/tags" Target="../tags/tag1599.xml"/><Relationship Id="rId501" Type="http://schemas.openxmlformats.org/officeDocument/2006/relationships/tags" Target="../tags/tag1764.xml"/><Relationship Id="rId543" Type="http://schemas.openxmlformats.org/officeDocument/2006/relationships/tags" Target="../tags/tag1806.xml"/><Relationship Id="rId75" Type="http://schemas.openxmlformats.org/officeDocument/2006/relationships/tags" Target="../tags/tag1338.xml"/><Relationship Id="rId140" Type="http://schemas.openxmlformats.org/officeDocument/2006/relationships/tags" Target="../tags/tag1403.xml"/><Relationship Id="rId182" Type="http://schemas.openxmlformats.org/officeDocument/2006/relationships/tags" Target="../tags/tag1445.xml"/><Relationship Id="rId378" Type="http://schemas.openxmlformats.org/officeDocument/2006/relationships/tags" Target="../tags/tag1641.xml"/><Relationship Id="rId403" Type="http://schemas.openxmlformats.org/officeDocument/2006/relationships/tags" Target="../tags/tag1666.xml"/><Relationship Id="rId6" Type="http://schemas.openxmlformats.org/officeDocument/2006/relationships/tags" Target="../tags/tag1269.xml"/><Relationship Id="rId238" Type="http://schemas.openxmlformats.org/officeDocument/2006/relationships/tags" Target="../tags/tag1501.xml"/><Relationship Id="rId445" Type="http://schemas.openxmlformats.org/officeDocument/2006/relationships/tags" Target="../tags/tag1708.xml"/><Relationship Id="rId487" Type="http://schemas.openxmlformats.org/officeDocument/2006/relationships/tags" Target="../tags/tag1750.xml"/><Relationship Id="rId291" Type="http://schemas.openxmlformats.org/officeDocument/2006/relationships/tags" Target="../tags/tag1554.xml"/><Relationship Id="rId305" Type="http://schemas.openxmlformats.org/officeDocument/2006/relationships/tags" Target="../tags/tag1568.xml"/><Relationship Id="rId347" Type="http://schemas.openxmlformats.org/officeDocument/2006/relationships/tags" Target="../tags/tag1610.xml"/><Relationship Id="rId512" Type="http://schemas.openxmlformats.org/officeDocument/2006/relationships/tags" Target="../tags/tag1775.xml"/><Relationship Id="rId44" Type="http://schemas.openxmlformats.org/officeDocument/2006/relationships/tags" Target="../tags/tag1307.xml"/><Relationship Id="rId86" Type="http://schemas.openxmlformats.org/officeDocument/2006/relationships/tags" Target="../tags/tag1349.xml"/><Relationship Id="rId151" Type="http://schemas.openxmlformats.org/officeDocument/2006/relationships/tags" Target="../tags/tag1414.xml"/><Relationship Id="rId389" Type="http://schemas.openxmlformats.org/officeDocument/2006/relationships/tags" Target="../tags/tag1652.xml"/><Relationship Id="rId554" Type="http://schemas.openxmlformats.org/officeDocument/2006/relationships/tags" Target="../tags/tag1817.xml"/><Relationship Id="rId193" Type="http://schemas.openxmlformats.org/officeDocument/2006/relationships/tags" Target="../tags/tag1456.xml"/><Relationship Id="rId207" Type="http://schemas.openxmlformats.org/officeDocument/2006/relationships/tags" Target="../tags/tag1470.xml"/><Relationship Id="rId249" Type="http://schemas.openxmlformats.org/officeDocument/2006/relationships/tags" Target="../tags/tag1512.xml"/><Relationship Id="rId414" Type="http://schemas.openxmlformats.org/officeDocument/2006/relationships/tags" Target="../tags/tag1677.xml"/><Relationship Id="rId456" Type="http://schemas.openxmlformats.org/officeDocument/2006/relationships/tags" Target="../tags/tag1719.xml"/><Relationship Id="rId498" Type="http://schemas.openxmlformats.org/officeDocument/2006/relationships/tags" Target="../tags/tag1761.xml"/><Relationship Id="rId13" Type="http://schemas.openxmlformats.org/officeDocument/2006/relationships/tags" Target="../tags/tag1276.xml"/><Relationship Id="rId109" Type="http://schemas.openxmlformats.org/officeDocument/2006/relationships/tags" Target="../tags/tag1372.xml"/><Relationship Id="rId260" Type="http://schemas.openxmlformats.org/officeDocument/2006/relationships/tags" Target="../tags/tag1523.xml"/><Relationship Id="rId316" Type="http://schemas.openxmlformats.org/officeDocument/2006/relationships/tags" Target="../tags/tag1579.xml"/><Relationship Id="rId523" Type="http://schemas.openxmlformats.org/officeDocument/2006/relationships/tags" Target="../tags/tag1786.xml"/><Relationship Id="rId55" Type="http://schemas.openxmlformats.org/officeDocument/2006/relationships/tags" Target="../tags/tag1318.xml"/><Relationship Id="rId97" Type="http://schemas.openxmlformats.org/officeDocument/2006/relationships/tags" Target="../tags/tag1360.xml"/><Relationship Id="rId120" Type="http://schemas.openxmlformats.org/officeDocument/2006/relationships/tags" Target="../tags/tag1383.xml"/><Relationship Id="rId358" Type="http://schemas.openxmlformats.org/officeDocument/2006/relationships/tags" Target="../tags/tag1621.xml"/><Relationship Id="rId565" Type="http://schemas.openxmlformats.org/officeDocument/2006/relationships/tags" Target="../tags/tag1828.xml"/><Relationship Id="rId162" Type="http://schemas.openxmlformats.org/officeDocument/2006/relationships/tags" Target="../tags/tag1425.xml"/><Relationship Id="rId218" Type="http://schemas.openxmlformats.org/officeDocument/2006/relationships/tags" Target="../tags/tag1481.xml"/><Relationship Id="rId425" Type="http://schemas.openxmlformats.org/officeDocument/2006/relationships/tags" Target="../tags/tag1688.xml"/><Relationship Id="rId467" Type="http://schemas.openxmlformats.org/officeDocument/2006/relationships/tags" Target="../tags/tag1730.xml"/><Relationship Id="rId271" Type="http://schemas.openxmlformats.org/officeDocument/2006/relationships/tags" Target="../tags/tag1534.xml"/><Relationship Id="rId24" Type="http://schemas.openxmlformats.org/officeDocument/2006/relationships/tags" Target="../tags/tag1287.xml"/><Relationship Id="rId66" Type="http://schemas.openxmlformats.org/officeDocument/2006/relationships/tags" Target="../tags/tag1329.xml"/><Relationship Id="rId131" Type="http://schemas.openxmlformats.org/officeDocument/2006/relationships/tags" Target="../tags/tag1394.xml"/><Relationship Id="rId327" Type="http://schemas.openxmlformats.org/officeDocument/2006/relationships/tags" Target="../tags/tag1590.xml"/><Relationship Id="rId369" Type="http://schemas.openxmlformats.org/officeDocument/2006/relationships/tags" Target="../tags/tag1632.xml"/><Relationship Id="rId534" Type="http://schemas.openxmlformats.org/officeDocument/2006/relationships/tags" Target="../tags/tag1797.xml"/><Relationship Id="rId173" Type="http://schemas.openxmlformats.org/officeDocument/2006/relationships/tags" Target="../tags/tag1436.xml"/><Relationship Id="rId229" Type="http://schemas.openxmlformats.org/officeDocument/2006/relationships/tags" Target="../tags/tag1492.xml"/><Relationship Id="rId380" Type="http://schemas.openxmlformats.org/officeDocument/2006/relationships/tags" Target="../tags/tag1643.xml"/><Relationship Id="rId436" Type="http://schemas.openxmlformats.org/officeDocument/2006/relationships/tags" Target="../tags/tag1699.xml"/><Relationship Id="rId240" Type="http://schemas.openxmlformats.org/officeDocument/2006/relationships/tags" Target="../tags/tag1503.xml"/><Relationship Id="rId478" Type="http://schemas.openxmlformats.org/officeDocument/2006/relationships/tags" Target="../tags/tag1741.xml"/><Relationship Id="rId35" Type="http://schemas.openxmlformats.org/officeDocument/2006/relationships/tags" Target="../tags/tag1298.xml"/><Relationship Id="rId77" Type="http://schemas.openxmlformats.org/officeDocument/2006/relationships/tags" Target="../tags/tag1340.xml"/><Relationship Id="rId100" Type="http://schemas.openxmlformats.org/officeDocument/2006/relationships/tags" Target="../tags/tag1363.xml"/><Relationship Id="rId282" Type="http://schemas.openxmlformats.org/officeDocument/2006/relationships/tags" Target="../tags/tag1545.xml"/><Relationship Id="rId338" Type="http://schemas.openxmlformats.org/officeDocument/2006/relationships/tags" Target="../tags/tag1601.xml"/><Relationship Id="rId503" Type="http://schemas.openxmlformats.org/officeDocument/2006/relationships/tags" Target="../tags/tag1766.xml"/><Relationship Id="rId545" Type="http://schemas.openxmlformats.org/officeDocument/2006/relationships/tags" Target="../tags/tag1808.xml"/><Relationship Id="rId8" Type="http://schemas.openxmlformats.org/officeDocument/2006/relationships/tags" Target="../tags/tag1271.xml"/><Relationship Id="rId142" Type="http://schemas.openxmlformats.org/officeDocument/2006/relationships/tags" Target="../tags/tag1405.xml"/><Relationship Id="rId184" Type="http://schemas.openxmlformats.org/officeDocument/2006/relationships/tags" Target="../tags/tag1447.xml"/><Relationship Id="rId391" Type="http://schemas.openxmlformats.org/officeDocument/2006/relationships/tags" Target="../tags/tag1654.xml"/><Relationship Id="rId405" Type="http://schemas.openxmlformats.org/officeDocument/2006/relationships/tags" Target="../tags/tag1668.xml"/><Relationship Id="rId447" Type="http://schemas.openxmlformats.org/officeDocument/2006/relationships/tags" Target="../tags/tag1710.xml"/><Relationship Id="rId251" Type="http://schemas.openxmlformats.org/officeDocument/2006/relationships/tags" Target="../tags/tag1514.xml"/><Relationship Id="rId489" Type="http://schemas.openxmlformats.org/officeDocument/2006/relationships/tags" Target="../tags/tag1752.xml"/><Relationship Id="rId46" Type="http://schemas.openxmlformats.org/officeDocument/2006/relationships/tags" Target="../tags/tag1309.xml"/><Relationship Id="rId293" Type="http://schemas.openxmlformats.org/officeDocument/2006/relationships/tags" Target="../tags/tag1556.xml"/><Relationship Id="rId307" Type="http://schemas.openxmlformats.org/officeDocument/2006/relationships/tags" Target="../tags/tag1570.xml"/><Relationship Id="rId349" Type="http://schemas.openxmlformats.org/officeDocument/2006/relationships/tags" Target="../tags/tag1612.xml"/><Relationship Id="rId514" Type="http://schemas.openxmlformats.org/officeDocument/2006/relationships/tags" Target="../tags/tag1777.xml"/><Relationship Id="rId556" Type="http://schemas.openxmlformats.org/officeDocument/2006/relationships/tags" Target="../tags/tag1819.xml"/><Relationship Id="rId88" Type="http://schemas.openxmlformats.org/officeDocument/2006/relationships/tags" Target="../tags/tag1351.xml"/><Relationship Id="rId111" Type="http://schemas.openxmlformats.org/officeDocument/2006/relationships/tags" Target="../tags/tag1374.xml"/><Relationship Id="rId153" Type="http://schemas.openxmlformats.org/officeDocument/2006/relationships/tags" Target="../tags/tag1416.xml"/><Relationship Id="rId195" Type="http://schemas.openxmlformats.org/officeDocument/2006/relationships/tags" Target="../tags/tag1458.xml"/><Relationship Id="rId209" Type="http://schemas.openxmlformats.org/officeDocument/2006/relationships/tags" Target="../tags/tag1472.xml"/><Relationship Id="rId360" Type="http://schemas.openxmlformats.org/officeDocument/2006/relationships/tags" Target="../tags/tag1623.xml"/><Relationship Id="rId416" Type="http://schemas.openxmlformats.org/officeDocument/2006/relationships/tags" Target="../tags/tag1679.xml"/><Relationship Id="rId220" Type="http://schemas.openxmlformats.org/officeDocument/2006/relationships/tags" Target="../tags/tag1483.xml"/><Relationship Id="rId458" Type="http://schemas.openxmlformats.org/officeDocument/2006/relationships/tags" Target="../tags/tag1721.xml"/><Relationship Id="rId15" Type="http://schemas.openxmlformats.org/officeDocument/2006/relationships/tags" Target="../tags/tag1278.xml"/><Relationship Id="rId57" Type="http://schemas.openxmlformats.org/officeDocument/2006/relationships/tags" Target="../tags/tag1320.xml"/><Relationship Id="rId262" Type="http://schemas.openxmlformats.org/officeDocument/2006/relationships/tags" Target="../tags/tag1525.xml"/><Relationship Id="rId318" Type="http://schemas.openxmlformats.org/officeDocument/2006/relationships/tags" Target="../tags/tag1581.xml"/><Relationship Id="rId525" Type="http://schemas.openxmlformats.org/officeDocument/2006/relationships/tags" Target="../tags/tag1788.xml"/><Relationship Id="rId567" Type="http://schemas.openxmlformats.org/officeDocument/2006/relationships/tags" Target="../tags/tag1830.xml"/><Relationship Id="rId99" Type="http://schemas.openxmlformats.org/officeDocument/2006/relationships/tags" Target="../tags/tag1362.xml"/><Relationship Id="rId122" Type="http://schemas.openxmlformats.org/officeDocument/2006/relationships/tags" Target="../tags/tag1385.xml"/><Relationship Id="rId164" Type="http://schemas.openxmlformats.org/officeDocument/2006/relationships/tags" Target="../tags/tag1427.xml"/><Relationship Id="rId371" Type="http://schemas.openxmlformats.org/officeDocument/2006/relationships/tags" Target="../tags/tag1634.xml"/><Relationship Id="rId427" Type="http://schemas.openxmlformats.org/officeDocument/2006/relationships/tags" Target="../tags/tag1690.xml"/><Relationship Id="rId469" Type="http://schemas.openxmlformats.org/officeDocument/2006/relationships/tags" Target="../tags/tag1732.xml"/><Relationship Id="rId26" Type="http://schemas.openxmlformats.org/officeDocument/2006/relationships/tags" Target="../tags/tag1289.xml"/><Relationship Id="rId231" Type="http://schemas.openxmlformats.org/officeDocument/2006/relationships/tags" Target="../tags/tag1494.xml"/><Relationship Id="rId273" Type="http://schemas.openxmlformats.org/officeDocument/2006/relationships/tags" Target="../tags/tag1536.xml"/><Relationship Id="rId329" Type="http://schemas.openxmlformats.org/officeDocument/2006/relationships/tags" Target="../tags/tag1592.xml"/><Relationship Id="rId480" Type="http://schemas.openxmlformats.org/officeDocument/2006/relationships/tags" Target="../tags/tag1743.xml"/><Relationship Id="rId536" Type="http://schemas.openxmlformats.org/officeDocument/2006/relationships/tags" Target="../tags/tag1799.xml"/><Relationship Id="rId68" Type="http://schemas.openxmlformats.org/officeDocument/2006/relationships/tags" Target="../tags/tag1331.xml"/><Relationship Id="rId133" Type="http://schemas.openxmlformats.org/officeDocument/2006/relationships/tags" Target="../tags/tag1396.xml"/><Relationship Id="rId175" Type="http://schemas.openxmlformats.org/officeDocument/2006/relationships/tags" Target="../tags/tag1438.xml"/><Relationship Id="rId340" Type="http://schemas.openxmlformats.org/officeDocument/2006/relationships/tags" Target="../tags/tag1603.xml"/><Relationship Id="rId200" Type="http://schemas.openxmlformats.org/officeDocument/2006/relationships/tags" Target="../tags/tag1463.xml"/><Relationship Id="rId382" Type="http://schemas.openxmlformats.org/officeDocument/2006/relationships/tags" Target="../tags/tag1645.xml"/><Relationship Id="rId438" Type="http://schemas.openxmlformats.org/officeDocument/2006/relationships/tags" Target="../tags/tag1701.xml"/><Relationship Id="rId242" Type="http://schemas.openxmlformats.org/officeDocument/2006/relationships/tags" Target="../tags/tag1505.xml"/><Relationship Id="rId284" Type="http://schemas.openxmlformats.org/officeDocument/2006/relationships/tags" Target="../tags/tag1547.xml"/><Relationship Id="rId491" Type="http://schemas.openxmlformats.org/officeDocument/2006/relationships/tags" Target="../tags/tag1754.xml"/><Relationship Id="rId505" Type="http://schemas.openxmlformats.org/officeDocument/2006/relationships/tags" Target="../tags/tag1768.xml"/><Relationship Id="rId37" Type="http://schemas.openxmlformats.org/officeDocument/2006/relationships/tags" Target="../tags/tag1300.xml"/><Relationship Id="rId79" Type="http://schemas.openxmlformats.org/officeDocument/2006/relationships/tags" Target="../tags/tag1342.xml"/><Relationship Id="rId102" Type="http://schemas.openxmlformats.org/officeDocument/2006/relationships/tags" Target="../tags/tag1365.xml"/><Relationship Id="rId144" Type="http://schemas.openxmlformats.org/officeDocument/2006/relationships/tags" Target="../tags/tag1407.xml"/><Relationship Id="rId547" Type="http://schemas.openxmlformats.org/officeDocument/2006/relationships/tags" Target="../tags/tag1810.xml"/><Relationship Id="rId90" Type="http://schemas.openxmlformats.org/officeDocument/2006/relationships/tags" Target="../tags/tag1353.xml"/><Relationship Id="rId186" Type="http://schemas.openxmlformats.org/officeDocument/2006/relationships/tags" Target="../tags/tag1449.xml"/><Relationship Id="rId351" Type="http://schemas.openxmlformats.org/officeDocument/2006/relationships/tags" Target="../tags/tag1614.xml"/><Relationship Id="rId393" Type="http://schemas.openxmlformats.org/officeDocument/2006/relationships/tags" Target="../tags/tag1656.xml"/><Relationship Id="rId407" Type="http://schemas.openxmlformats.org/officeDocument/2006/relationships/tags" Target="../tags/tag1670.xml"/><Relationship Id="rId449" Type="http://schemas.openxmlformats.org/officeDocument/2006/relationships/tags" Target="../tags/tag1712.xml"/><Relationship Id="rId211" Type="http://schemas.openxmlformats.org/officeDocument/2006/relationships/tags" Target="../tags/tag1474.xml"/><Relationship Id="rId253" Type="http://schemas.openxmlformats.org/officeDocument/2006/relationships/tags" Target="../tags/tag1516.xml"/><Relationship Id="rId295" Type="http://schemas.openxmlformats.org/officeDocument/2006/relationships/tags" Target="../tags/tag1558.xml"/><Relationship Id="rId309" Type="http://schemas.openxmlformats.org/officeDocument/2006/relationships/tags" Target="../tags/tag1572.xml"/><Relationship Id="rId460" Type="http://schemas.openxmlformats.org/officeDocument/2006/relationships/tags" Target="../tags/tag1723.xml"/><Relationship Id="rId516" Type="http://schemas.openxmlformats.org/officeDocument/2006/relationships/tags" Target="../tags/tag1779.xml"/><Relationship Id="rId48" Type="http://schemas.openxmlformats.org/officeDocument/2006/relationships/tags" Target="../tags/tag1311.xml"/><Relationship Id="rId113" Type="http://schemas.openxmlformats.org/officeDocument/2006/relationships/tags" Target="../tags/tag1376.xml"/><Relationship Id="rId320" Type="http://schemas.openxmlformats.org/officeDocument/2006/relationships/tags" Target="../tags/tag1583.xml"/><Relationship Id="rId558" Type="http://schemas.openxmlformats.org/officeDocument/2006/relationships/tags" Target="../tags/tag1821.xml"/><Relationship Id="rId155" Type="http://schemas.openxmlformats.org/officeDocument/2006/relationships/tags" Target="../tags/tag1418.xml"/><Relationship Id="rId197" Type="http://schemas.openxmlformats.org/officeDocument/2006/relationships/tags" Target="../tags/tag1460.xml"/><Relationship Id="rId362" Type="http://schemas.openxmlformats.org/officeDocument/2006/relationships/tags" Target="../tags/tag1625.xml"/><Relationship Id="rId418" Type="http://schemas.openxmlformats.org/officeDocument/2006/relationships/tags" Target="../tags/tag1681.xml"/><Relationship Id="rId222" Type="http://schemas.openxmlformats.org/officeDocument/2006/relationships/tags" Target="../tags/tag1485.xml"/><Relationship Id="rId264" Type="http://schemas.openxmlformats.org/officeDocument/2006/relationships/tags" Target="../tags/tag1527.xml"/><Relationship Id="rId471" Type="http://schemas.openxmlformats.org/officeDocument/2006/relationships/tags" Target="../tags/tag1734.xml"/><Relationship Id="rId17" Type="http://schemas.openxmlformats.org/officeDocument/2006/relationships/tags" Target="../tags/tag1280.xml"/><Relationship Id="rId59" Type="http://schemas.openxmlformats.org/officeDocument/2006/relationships/tags" Target="../tags/tag1322.xml"/><Relationship Id="rId124" Type="http://schemas.openxmlformats.org/officeDocument/2006/relationships/tags" Target="../tags/tag1387.xml"/><Relationship Id="rId527" Type="http://schemas.openxmlformats.org/officeDocument/2006/relationships/tags" Target="../tags/tag1790.xml"/><Relationship Id="rId569" Type="http://schemas.openxmlformats.org/officeDocument/2006/relationships/slideLayout" Target="../slideLayouts/slideLayout7.xml"/><Relationship Id="rId70" Type="http://schemas.openxmlformats.org/officeDocument/2006/relationships/tags" Target="../tags/tag1333.xml"/><Relationship Id="rId166" Type="http://schemas.openxmlformats.org/officeDocument/2006/relationships/tags" Target="../tags/tag1429.xml"/><Relationship Id="rId331" Type="http://schemas.openxmlformats.org/officeDocument/2006/relationships/tags" Target="../tags/tag1594.xml"/><Relationship Id="rId373" Type="http://schemas.openxmlformats.org/officeDocument/2006/relationships/tags" Target="../tags/tag1636.xml"/><Relationship Id="rId429" Type="http://schemas.openxmlformats.org/officeDocument/2006/relationships/tags" Target="../tags/tag1692.xml"/><Relationship Id="rId1" Type="http://schemas.openxmlformats.org/officeDocument/2006/relationships/tags" Target="../tags/tag1264.xml"/><Relationship Id="rId233" Type="http://schemas.openxmlformats.org/officeDocument/2006/relationships/tags" Target="../tags/tag1496.xml"/><Relationship Id="rId440" Type="http://schemas.openxmlformats.org/officeDocument/2006/relationships/tags" Target="../tags/tag1703.xml"/><Relationship Id="rId28" Type="http://schemas.openxmlformats.org/officeDocument/2006/relationships/tags" Target="../tags/tag1291.xml"/><Relationship Id="rId275" Type="http://schemas.openxmlformats.org/officeDocument/2006/relationships/tags" Target="../tags/tag1538.xml"/><Relationship Id="rId300" Type="http://schemas.openxmlformats.org/officeDocument/2006/relationships/tags" Target="../tags/tag1563.xml"/><Relationship Id="rId482" Type="http://schemas.openxmlformats.org/officeDocument/2006/relationships/tags" Target="../tags/tag1745.xml"/><Relationship Id="rId538" Type="http://schemas.openxmlformats.org/officeDocument/2006/relationships/tags" Target="../tags/tag1801.xml"/><Relationship Id="rId81" Type="http://schemas.openxmlformats.org/officeDocument/2006/relationships/tags" Target="../tags/tag1344.xml"/><Relationship Id="rId135" Type="http://schemas.openxmlformats.org/officeDocument/2006/relationships/tags" Target="../tags/tag1398.xml"/><Relationship Id="rId177" Type="http://schemas.openxmlformats.org/officeDocument/2006/relationships/tags" Target="../tags/tag1440.xml"/><Relationship Id="rId342" Type="http://schemas.openxmlformats.org/officeDocument/2006/relationships/tags" Target="../tags/tag1605.xml"/><Relationship Id="rId384" Type="http://schemas.openxmlformats.org/officeDocument/2006/relationships/tags" Target="../tags/tag1647.xml"/><Relationship Id="rId202" Type="http://schemas.openxmlformats.org/officeDocument/2006/relationships/tags" Target="../tags/tag1465.xml"/><Relationship Id="rId244" Type="http://schemas.openxmlformats.org/officeDocument/2006/relationships/tags" Target="../tags/tag1507.xml"/><Relationship Id="rId39" Type="http://schemas.openxmlformats.org/officeDocument/2006/relationships/tags" Target="../tags/tag1302.xml"/><Relationship Id="rId286" Type="http://schemas.openxmlformats.org/officeDocument/2006/relationships/tags" Target="../tags/tag1549.xml"/><Relationship Id="rId451" Type="http://schemas.openxmlformats.org/officeDocument/2006/relationships/tags" Target="../tags/tag1714.xml"/><Relationship Id="rId493" Type="http://schemas.openxmlformats.org/officeDocument/2006/relationships/tags" Target="../tags/tag1756.xml"/><Relationship Id="rId507" Type="http://schemas.openxmlformats.org/officeDocument/2006/relationships/tags" Target="../tags/tag1770.xml"/><Relationship Id="rId549" Type="http://schemas.openxmlformats.org/officeDocument/2006/relationships/tags" Target="../tags/tag1812.xml"/><Relationship Id="rId50" Type="http://schemas.openxmlformats.org/officeDocument/2006/relationships/tags" Target="../tags/tag1313.xml"/><Relationship Id="rId104" Type="http://schemas.openxmlformats.org/officeDocument/2006/relationships/tags" Target="../tags/tag1367.xml"/><Relationship Id="rId146" Type="http://schemas.openxmlformats.org/officeDocument/2006/relationships/tags" Target="../tags/tag1409.xml"/><Relationship Id="rId188" Type="http://schemas.openxmlformats.org/officeDocument/2006/relationships/tags" Target="../tags/tag1451.xml"/><Relationship Id="rId311" Type="http://schemas.openxmlformats.org/officeDocument/2006/relationships/tags" Target="../tags/tag1574.xml"/><Relationship Id="rId353" Type="http://schemas.openxmlformats.org/officeDocument/2006/relationships/tags" Target="../tags/tag1616.xml"/><Relationship Id="rId395" Type="http://schemas.openxmlformats.org/officeDocument/2006/relationships/tags" Target="../tags/tag1658.xml"/><Relationship Id="rId409" Type="http://schemas.openxmlformats.org/officeDocument/2006/relationships/tags" Target="../tags/tag1672.xml"/><Relationship Id="rId560" Type="http://schemas.openxmlformats.org/officeDocument/2006/relationships/tags" Target="../tags/tag1823.xml"/><Relationship Id="rId92" Type="http://schemas.openxmlformats.org/officeDocument/2006/relationships/tags" Target="../tags/tag1355.xml"/><Relationship Id="rId213" Type="http://schemas.openxmlformats.org/officeDocument/2006/relationships/tags" Target="../tags/tag1476.xml"/><Relationship Id="rId420" Type="http://schemas.openxmlformats.org/officeDocument/2006/relationships/tags" Target="../tags/tag1683.xml"/><Relationship Id="rId255" Type="http://schemas.openxmlformats.org/officeDocument/2006/relationships/tags" Target="../tags/tag1518.xml"/><Relationship Id="rId297" Type="http://schemas.openxmlformats.org/officeDocument/2006/relationships/tags" Target="../tags/tag1560.xml"/><Relationship Id="rId462" Type="http://schemas.openxmlformats.org/officeDocument/2006/relationships/tags" Target="../tags/tag1725.xml"/><Relationship Id="rId518" Type="http://schemas.openxmlformats.org/officeDocument/2006/relationships/tags" Target="../tags/tag1781.xml"/><Relationship Id="rId115" Type="http://schemas.openxmlformats.org/officeDocument/2006/relationships/tags" Target="../tags/tag1378.xml"/><Relationship Id="rId157" Type="http://schemas.openxmlformats.org/officeDocument/2006/relationships/tags" Target="../tags/tag1420.xml"/><Relationship Id="rId322" Type="http://schemas.openxmlformats.org/officeDocument/2006/relationships/tags" Target="../tags/tag1585.xml"/><Relationship Id="rId364" Type="http://schemas.openxmlformats.org/officeDocument/2006/relationships/tags" Target="../tags/tag1627.xml"/><Relationship Id="rId61" Type="http://schemas.openxmlformats.org/officeDocument/2006/relationships/tags" Target="../tags/tag1324.xml"/><Relationship Id="rId199" Type="http://schemas.openxmlformats.org/officeDocument/2006/relationships/tags" Target="../tags/tag1462.xml"/><Relationship Id="rId19" Type="http://schemas.openxmlformats.org/officeDocument/2006/relationships/tags" Target="../tags/tag1282.xml"/><Relationship Id="rId224" Type="http://schemas.openxmlformats.org/officeDocument/2006/relationships/tags" Target="../tags/tag1487.xml"/><Relationship Id="rId266" Type="http://schemas.openxmlformats.org/officeDocument/2006/relationships/tags" Target="../tags/tag1529.xml"/><Relationship Id="rId431" Type="http://schemas.openxmlformats.org/officeDocument/2006/relationships/tags" Target="../tags/tag1694.xml"/><Relationship Id="rId473" Type="http://schemas.openxmlformats.org/officeDocument/2006/relationships/tags" Target="../tags/tag1736.xml"/><Relationship Id="rId529" Type="http://schemas.openxmlformats.org/officeDocument/2006/relationships/tags" Target="../tags/tag1792.xml"/><Relationship Id="rId30" Type="http://schemas.openxmlformats.org/officeDocument/2006/relationships/tags" Target="../tags/tag1293.xml"/><Relationship Id="rId126" Type="http://schemas.openxmlformats.org/officeDocument/2006/relationships/tags" Target="../tags/tag1389.xml"/><Relationship Id="rId168" Type="http://schemas.openxmlformats.org/officeDocument/2006/relationships/tags" Target="../tags/tag1431.xml"/><Relationship Id="rId333" Type="http://schemas.openxmlformats.org/officeDocument/2006/relationships/tags" Target="../tags/tag1596.xml"/><Relationship Id="rId540" Type="http://schemas.openxmlformats.org/officeDocument/2006/relationships/tags" Target="../tags/tag1803.xml"/><Relationship Id="rId72" Type="http://schemas.openxmlformats.org/officeDocument/2006/relationships/tags" Target="../tags/tag1335.xml"/><Relationship Id="rId375" Type="http://schemas.openxmlformats.org/officeDocument/2006/relationships/tags" Target="../tags/tag1638.xml"/><Relationship Id="rId3" Type="http://schemas.openxmlformats.org/officeDocument/2006/relationships/tags" Target="../tags/tag1266.xml"/><Relationship Id="rId235" Type="http://schemas.openxmlformats.org/officeDocument/2006/relationships/tags" Target="../tags/tag1498.xml"/><Relationship Id="rId277" Type="http://schemas.openxmlformats.org/officeDocument/2006/relationships/tags" Target="../tags/tag1540.xml"/><Relationship Id="rId400" Type="http://schemas.openxmlformats.org/officeDocument/2006/relationships/tags" Target="../tags/tag1663.xml"/><Relationship Id="rId442" Type="http://schemas.openxmlformats.org/officeDocument/2006/relationships/tags" Target="../tags/tag1705.xml"/><Relationship Id="rId484" Type="http://schemas.openxmlformats.org/officeDocument/2006/relationships/tags" Target="../tags/tag1747.xml"/><Relationship Id="rId137" Type="http://schemas.openxmlformats.org/officeDocument/2006/relationships/tags" Target="../tags/tag1400.xml"/><Relationship Id="rId302" Type="http://schemas.openxmlformats.org/officeDocument/2006/relationships/tags" Target="../tags/tag1565.xml"/><Relationship Id="rId344" Type="http://schemas.openxmlformats.org/officeDocument/2006/relationships/tags" Target="../tags/tag1607.xml"/><Relationship Id="rId41" Type="http://schemas.openxmlformats.org/officeDocument/2006/relationships/tags" Target="../tags/tag1304.xml"/><Relationship Id="rId83" Type="http://schemas.openxmlformats.org/officeDocument/2006/relationships/tags" Target="../tags/tag1346.xml"/><Relationship Id="rId179" Type="http://schemas.openxmlformats.org/officeDocument/2006/relationships/tags" Target="../tags/tag1442.xml"/><Relationship Id="rId386" Type="http://schemas.openxmlformats.org/officeDocument/2006/relationships/tags" Target="../tags/tag1649.xml"/><Relationship Id="rId551" Type="http://schemas.openxmlformats.org/officeDocument/2006/relationships/tags" Target="../tags/tag1814.xml"/><Relationship Id="rId190" Type="http://schemas.openxmlformats.org/officeDocument/2006/relationships/tags" Target="../tags/tag1453.xml"/><Relationship Id="rId204" Type="http://schemas.openxmlformats.org/officeDocument/2006/relationships/tags" Target="../tags/tag1467.xml"/><Relationship Id="rId246" Type="http://schemas.openxmlformats.org/officeDocument/2006/relationships/tags" Target="../tags/tag1509.xml"/><Relationship Id="rId288" Type="http://schemas.openxmlformats.org/officeDocument/2006/relationships/tags" Target="../tags/tag1551.xml"/><Relationship Id="rId411" Type="http://schemas.openxmlformats.org/officeDocument/2006/relationships/tags" Target="../tags/tag1674.xml"/><Relationship Id="rId453" Type="http://schemas.openxmlformats.org/officeDocument/2006/relationships/tags" Target="../tags/tag1716.xml"/><Relationship Id="rId509" Type="http://schemas.openxmlformats.org/officeDocument/2006/relationships/tags" Target="../tags/tag1772.xml"/><Relationship Id="rId106" Type="http://schemas.openxmlformats.org/officeDocument/2006/relationships/tags" Target="../tags/tag1369.xml"/><Relationship Id="rId313" Type="http://schemas.openxmlformats.org/officeDocument/2006/relationships/tags" Target="../tags/tag1576.xml"/><Relationship Id="rId495" Type="http://schemas.openxmlformats.org/officeDocument/2006/relationships/tags" Target="../tags/tag1758.xml"/><Relationship Id="rId10" Type="http://schemas.openxmlformats.org/officeDocument/2006/relationships/tags" Target="../tags/tag1273.xml"/><Relationship Id="rId52" Type="http://schemas.openxmlformats.org/officeDocument/2006/relationships/tags" Target="../tags/tag1315.xml"/><Relationship Id="rId94" Type="http://schemas.openxmlformats.org/officeDocument/2006/relationships/tags" Target="../tags/tag1357.xml"/><Relationship Id="rId148" Type="http://schemas.openxmlformats.org/officeDocument/2006/relationships/tags" Target="../tags/tag1411.xml"/><Relationship Id="rId355" Type="http://schemas.openxmlformats.org/officeDocument/2006/relationships/tags" Target="../tags/tag1618.xml"/><Relationship Id="rId397" Type="http://schemas.openxmlformats.org/officeDocument/2006/relationships/tags" Target="../tags/tag1660.xml"/><Relationship Id="rId520" Type="http://schemas.openxmlformats.org/officeDocument/2006/relationships/tags" Target="../tags/tag1783.xml"/><Relationship Id="rId562" Type="http://schemas.openxmlformats.org/officeDocument/2006/relationships/tags" Target="../tags/tag1825.xml"/><Relationship Id="rId215" Type="http://schemas.openxmlformats.org/officeDocument/2006/relationships/tags" Target="../tags/tag1478.xml"/><Relationship Id="rId257" Type="http://schemas.openxmlformats.org/officeDocument/2006/relationships/tags" Target="../tags/tag1520.xml"/><Relationship Id="rId422" Type="http://schemas.openxmlformats.org/officeDocument/2006/relationships/tags" Target="../tags/tag1685.xml"/><Relationship Id="rId464" Type="http://schemas.openxmlformats.org/officeDocument/2006/relationships/tags" Target="../tags/tag1727.xml"/><Relationship Id="rId299" Type="http://schemas.openxmlformats.org/officeDocument/2006/relationships/tags" Target="../tags/tag1562.xml"/><Relationship Id="rId63" Type="http://schemas.openxmlformats.org/officeDocument/2006/relationships/tags" Target="../tags/tag1326.xml"/><Relationship Id="rId159" Type="http://schemas.openxmlformats.org/officeDocument/2006/relationships/tags" Target="../tags/tag1422.xml"/><Relationship Id="rId366" Type="http://schemas.openxmlformats.org/officeDocument/2006/relationships/tags" Target="../tags/tag1629.xml"/><Relationship Id="rId226" Type="http://schemas.openxmlformats.org/officeDocument/2006/relationships/tags" Target="../tags/tag1489.xml"/><Relationship Id="rId433" Type="http://schemas.openxmlformats.org/officeDocument/2006/relationships/tags" Target="../tags/tag1696.xml"/><Relationship Id="rId74" Type="http://schemas.openxmlformats.org/officeDocument/2006/relationships/tags" Target="../tags/tag1337.xml"/><Relationship Id="rId377" Type="http://schemas.openxmlformats.org/officeDocument/2006/relationships/tags" Target="../tags/tag1640.xml"/><Relationship Id="rId500" Type="http://schemas.openxmlformats.org/officeDocument/2006/relationships/tags" Target="../tags/tag1763.xml"/><Relationship Id="rId5" Type="http://schemas.openxmlformats.org/officeDocument/2006/relationships/tags" Target="../tags/tag1268.xml"/><Relationship Id="rId237" Type="http://schemas.openxmlformats.org/officeDocument/2006/relationships/tags" Target="../tags/tag1500.xml"/><Relationship Id="rId444" Type="http://schemas.openxmlformats.org/officeDocument/2006/relationships/tags" Target="../tags/tag1707.xml"/><Relationship Id="rId290" Type="http://schemas.openxmlformats.org/officeDocument/2006/relationships/tags" Target="../tags/tag1553.xml"/><Relationship Id="rId304" Type="http://schemas.openxmlformats.org/officeDocument/2006/relationships/tags" Target="../tags/tag1567.xml"/><Relationship Id="rId388" Type="http://schemas.openxmlformats.org/officeDocument/2006/relationships/tags" Target="../tags/tag1651.xml"/><Relationship Id="rId511" Type="http://schemas.openxmlformats.org/officeDocument/2006/relationships/tags" Target="../tags/tag1774.xml"/><Relationship Id="rId85" Type="http://schemas.openxmlformats.org/officeDocument/2006/relationships/tags" Target="../tags/tag1348.xml"/><Relationship Id="rId150" Type="http://schemas.openxmlformats.org/officeDocument/2006/relationships/tags" Target="../tags/tag1413.xml"/><Relationship Id="rId248" Type="http://schemas.openxmlformats.org/officeDocument/2006/relationships/tags" Target="../tags/tag1511.xml"/><Relationship Id="rId455" Type="http://schemas.openxmlformats.org/officeDocument/2006/relationships/tags" Target="../tags/tag1718.xml"/><Relationship Id="rId12" Type="http://schemas.openxmlformats.org/officeDocument/2006/relationships/tags" Target="../tags/tag1275.xml"/><Relationship Id="rId108" Type="http://schemas.openxmlformats.org/officeDocument/2006/relationships/tags" Target="../tags/tag1371.xml"/><Relationship Id="rId315" Type="http://schemas.openxmlformats.org/officeDocument/2006/relationships/tags" Target="../tags/tag1578.xml"/><Relationship Id="rId522" Type="http://schemas.openxmlformats.org/officeDocument/2006/relationships/tags" Target="../tags/tag1785.xml"/><Relationship Id="rId96" Type="http://schemas.openxmlformats.org/officeDocument/2006/relationships/tags" Target="../tags/tag1359.xml"/><Relationship Id="rId161" Type="http://schemas.openxmlformats.org/officeDocument/2006/relationships/tags" Target="../tags/tag1424.xml"/><Relationship Id="rId399" Type="http://schemas.openxmlformats.org/officeDocument/2006/relationships/tags" Target="../tags/tag1662.xml"/><Relationship Id="rId259" Type="http://schemas.openxmlformats.org/officeDocument/2006/relationships/tags" Target="../tags/tag1522.xml"/><Relationship Id="rId466" Type="http://schemas.openxmlformats.org/officeDocument/2006/relationships/tags" Target="../tags/tag1729.xml"/><Relationship Id="rId23" Type="http://schemas.openxmlformats.org/officeDocument/2006/relationships/tags" Target="../tags/tag1286.xml"/><Relationship Id="rId119" Type="http://schemas.openxmlformats.org/officeDocument/2006/relationships/tags" Target="../tags/tag1382.xml"/><Relationship Id="rId326" Type="http://schemas.openxmlformats.org/officeDocument/2006/relationships/tags" Target="../tags/tag1589.xml"/><Relationship Id="rId533" Type="http://schemas.openxmlformats.org/officeDocument/2006/relationships/tags" Target="../tags/tag179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34.xml"/><Relationship Id="rId7" Type="http://schemas.openxmlformats.org/officeDocument/2006/relationships/tags" Target="../tags/tag1838.xml"/><Relationship Id="rId2" Type="http://schemas.openxmlformats.org/officeDocument/2006/relationships/tags" Target="../tags/tag1833.xml"/><Relationship Id="rId1" Type="http://schemas.openxmlformats.org/officeDocument/2006/relationships/tags" Target="../tags/tag1832.xml"/><Relationship Id="rId6" Type="http://schemas.openxmlformats.org/officeDocument/2006/relationships/tags" Target="../tags/tag1837.xml"/><Relationship Id="rId11" Type="http://schemas.openxmlformats.org/officeDocument/2006/relationships/image" Target="../media/image15.png"/><Relationship Id="rId5" Type="http://schemas.openxmlformats.org/officeDocument/2006/relationships/tags" Target="../tags/tag1836.xml"/><Relationship Id="rId10" Type="http://schemas.openxmlformats.org/officeDocument/2006/relationships/image" Target="../media/image14.png"/><Relationship Id="rId4" Type="http://schemas.openxmlformats.org/officeDocument/2006/relationships/tags" Target="../tags/tag1835.xml"/><Relationship Id="rId9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tags" Target="../tags/tag1955.xml"/><Relationship Id="rId21" Type="http://schemas.openxmlformats.org/officeDocument/2006/relationships/tags" Target="../tags/tag1859.xml"/><Relationship Id="rId42" Type="http://schemas.openxmlformats.org/officeDocument/2006/relationships/tags" Target="../tags/tag1880.xml"/><Relationship Id="rId47" Type="http://schemas.openxmlformats.org/officeDocument/2006/relationships/tags" Target="../tags/tag1885.xml"/><Relationship Id="rId63" Type="http://schemas.openxmlformats.org/officeDocument/2006/relationships/tags" Target="../tags/tag1901.xml"/><Relationship Id="rId68" Type="http://schemas.openxmlformats.org/officeDocument/2006/relationships/tags" Target="../tags/tag1906.xml"/><Relationship Id="rId84" Type="http://schemas.openxmlformats.org/officeDocument/2006/relationships/tags" Target="../tags/tag1922.xml"/><Relationship Id="rId89" Type="http://schemas.openxmlformats.org/officeDocument/2006/relationships/tags" Target="../tags/tag1927.xml"/><Relationship Id="rId112" Type="http://schemas.openxmlformats.org/officeDocument/2006/relationships/tags" Target="../tags/tag1950.xml"/><Relationship Id="rId16" Type="http://schemas.openxmlformats.org/officeDocument/2006/relationships/tags" Target="../tags/tag1854.xml"/><Relationship Id="rId107" Type="http://schemas.openxmlformats.org/officeDocument/2006/relationships/tags" Target="../tags/tag1945.xml"/><Relationship Id="rId11" Type="http://schemas.openxmlformats.org/officeDocument/2006/relationships/tags" Target="../tags/tag1849.xml"/><Relationship Id="rId32" Type="http://schemas.openxmlformats.org/officeDocument/2006/relationships/tags" Target="../tags/tag1870.xml"/><Relationship Id="rId37" Type="http://schemas.openxmlformats.org/officeDocument/2006/relationships/tags" Target="../tags/tag1875.xml"/><Relationship Id="rId53" Type="http://schemas.openxmlformats.org/officeDocument/2006/relationships/tags" Target="../tags/tag1891.xml"/><Relationship Id="rId58" Type="http://schemas.openxmlformats.org/officeDocument/2006/relationships/tags" Target="../tags/tag1896.xml"/><Relationship Id="rId74" Type="http://schemas.openxmlformats.org/officeDocument/2006/relationships/tags" Target="../tags/tag1912.xml"/><Relationship Id="rId79" Type="http://schemas.openxmlformats.org/officeDocument/2006/relationships/tags" Target="../tags/tag1917.xml"/><Relationship Id="rId102" Type="http://schemas.openxmlformats.org/officeDocument/2006/relationships/tags" Target="../tags/tag1940.xml"/><Relationship Id="rId123" Type="http://schemas.openxmlformats.org/officeDocument/2006/relationships/tags" Target="../tags/tag1961.xml"/><Relationship Id="rId128" Type="http://schemas.openxmlformats.org/officeDocument/2006/relationships/tags" Target="../tags/tag1966.xml"/><Relationship Id="rId5" Type="http://schemas.openxmlformats.org/officeDocument/2006/relationships/tags" Target="../tags/tag1843.xml"/><Relationship Id="rId90" Type="http://schemas.openxmlformats.org/officeDocument/2006/relationships/tags" Target="../tags/tag1928.xml"/><Relationship Id="rId95" Type="http://schemas.openxmlformats.org/officeDocument/2006/relationships/tags" Target="../tags/tag1933.xml"/><Relationship Id="rId22" Type="http://schemas.openxmlformats.org/officeDocument/2006/relationships/tags" Target="../tags/tag1860.xml"/><Relationship Id="rId27" Type="http://schemas.openxmlformats.org/officeDocument/2006/relationships/tags" Target="../tags/tag1865.xml"/><Relationship Id="rId43" Type="http://schemas.openxmlformats.org/officeDocument/2006/relationships/tags" Target="../tags/tag1881.xml"/><Relationship Id="rId48" Type="http://schemas.openxmlformats.org/officeDocument/2006/relationships/tags" Target="../tags/tag1886.xml"/><Relationship Id="rId64" Type="http://schemas.openxmlformats.org/officeDocument/2006/relationships/tags" Target="../tags/tag1902.xml"/><Relationship Id="rId69" Type="http://schemas.openxmlformats.org/officeDocument/2006/relationships/tags" Target="../tags/tag1907.xml"/><Relationship Id="rId113" Type="http://schemas.openxmlformats.org/officeDocument/2006/relationships/tags" Target="../tags/tag1951.xml"/><Relationship Id="rId118" Type="http://schemas.openxmlformats.org/officeDocument/2006/relationships/tags" Target="../tags/tag1956.xml"/><Relationship Id="rId80" Type="http://schemas.openxmlformats.org/officeDocument/2006/relationships/tags" Target="../tags/tag1918.xml"/><Relationship Id="rId85" Type="http://schemas.openxmlformats.org/officeDocument/2006/relationships/tags" Target="../tags/tag1923.xml"/><Relationship Id="rId12" Type="http://schemas.openxmlformats.org/officeDocument/2006/relationships/tags" Target="../tags/tag1850.xml"/><Relationship Id="rId17" Type="http://schemas.openxmlformats.org/officeDocument/2006/relationships/tags" Target="../tags/tag1855.xml"/><Relationship Id="rId33" Type="http://schemas.openxmlformats.org/officeDocument/2006/relationships/tags" Target="../tags/tag1871.xml"/><Relationship Id="rId38" Type="http://schemas.openxmlformats.org/officeDocument/2006/relationships/tags" Target="../tags/tag1876.xml"/><Relationship Id="rId59" Type="http://schemas.openxmlformats.org/officeDocument/2006/relationships/tags" Target="../tags/tag1897.xml"/><Relationship Id="rId103" Type="http://schemas.openxmlformats.org/officeDocument/2006/relationships/tags" Target="../tags/tag1941.xml"/><Relationship Id="rId108" Type="http://schemas.openxmlformats.org/officeDocument/2006/relationships/tags" Target="../tags/tag1946.xml"/><Relationship Id="rId124" Type="http://schemas.openxmlformats.org/officeDocument/2006/relationships/tags" Target="../tags/tag1962.xml"/><Relationship Id="rId129" Type="http://schemas.openxmlformats.org/officeDocument/2006/relationships/tags" Target="../tags/tag1967.xml"/><Relationship Id="rId54" Type="http://schemas.openxmlformats.org/officeDocument/2006/relationships/tags" Target="../tags/tag1892.xml"/><Relationship Id="rId70" Type="http://schemas.openxmlformats.org/officeDocument/2006/relationships/tags" Target="../tags/tag1908.xml"/><Relationship Id="rId75" Type="http://schemas.openxmlformats.org/officeDocument/2006/relationships/tags" Target="../tags/tag1913.xml"/><Relationship Id="rId91" Type="http://schemas.openxmlformats.org/officeDocument/2006/relationships/tags" Target="../tags/tag1929.xml"/><Relationship Id="rId96" Type="http://schemas.openxmlformats.org/officeDocument/2006/relationships/tags" Target="../tags/tag1934.xml"/><Relationship Id="rId1" Type="http://schemas.openxmlformats.org/officeDocument/2006/relationships/tags" Target="../tags/tag1839.xml"/><Relationship Id="rId6" Type="http://schemas.openxmlformats.org/officeDocument/2006/relationships/tags" Target="../tags/tag1844.xml"/><Relationship Id="rId23" Type="http://schemas.openxmlformats.org/officeDocument/2006/relationships/tags" Target="../tags/tag1861.xml"/><Relationship Id="rId28" Type="http://schemas.openxmlformats.org/officeDocument/2006/relationships/tags" Target="../tags/tag1866.xml"/><Relationship Id="rId49" Type="http://schemas.openxmlformats.org/officeDocument/2006/relationships/tags" Target="../tags/tag1887.xml"/><Relationship Id="rId114" Type="http://schemas.openxmlformats.org/officeDocument/2006/relationships/tags" Target="../tags/tag1952.xml"/><Relationship Id="rId119" Type="http://schemas.openxmlformats.org/officeDocument/2006/relationships/tags" Target="../tags/tag1957.xml"/><Relationship Id="rId44" Type="http://schemas.openxmlformats.org/officeDocument/2006/relationships/tags" Target="../tags/tag1882.xml"/><Relationship Id="rId60" Type="http://schemas.openxmlformats.org/officeDocument/2006/relationships/tags" Target="../tags/tag1898.xml"/><Relationship Id="rId65" Type="http://schemas.openxmlformats.org/officeDocument/2006/relationships/tags" Target="../tags/tag1903.xml"/><Relationship Id="rId81" Type="http://schemas.openxmlformats.org/officeDocument/2006/relationships/tags" Target="../tags/tag1919.xml"/><Relationship Id="rId86" Type="http://schemas.openxmlformats.org/officeDocument/2006/relationships/tags" Target="../tags/tag1924.xml"/><Relationship Id="rId130" Type="http://schemas.openxmlformats.org/officeDocument/2006/relationships/tags" Target="../tags/tag1968.xml"/><Relationship Id="rId13" Type="http://schemas.openxmlformats.org/officeDocument/2006/relationships/tags" Target="../tags/tag1851.xml"/><Relationship Id="rId18" Type="http://schemas.openxmlformats.org/officeDocument/2006/relationships/tags" Target="../tags/tag1856.xml"/><Relationship Id="rId39" Type="http://schemas.openxmlformats.org/officeDocument/2006/relationships/tags" Target="../tags/tag1877.xml"/><Relationship Id="rId109" Type="http://schemas.openxmlformats.org/officeDocument/2006/relationships/tags" Target="../tags/tag1947.xml"/><Relationship Id="rId34" Type="http://schemas.openxmlformats.org/officeDocument/2006/relationships/tags" Target="../tags/tag1872.xml"/><Relationship Id="rId50" Type="http://schemas.openxmlformats.org/officeDocument/2006/relationships/tags" Target="../tags/tag1888.xml"/><Relationship Id="rId55" Type="http://schemas.openxmlformats.org/officeDocument/2006/relationships/tags" Target="../tags/tag1893.xml"/><Relationship Id="rId76" Type="http://schemas.openxmlformats.org/officeDocument/2006/relationships/tags" Target="../tags/tag1914.xml"/><Relationship Id="rId97" Type="http://schemas.openxmlformats.org/officeDocument/2006/relationships/tags" Target="../tags/tag1935.xml"/><Relationship Id="rId104" Type="http://schemas.openxmlformats.org/officeDocument/2006/relationships/tags" Target="../tags/tag1942.xml"/><Relationship Id="rId120" Type="http://schemas.openxmlformats.org/officeDocument/2006/relationships/tags" Target="../tags/tag1958.xml"/><Relationship Id="rId125" Type="http://schemas.openxmlformats.org/officeDocument/2006/relationships/tags" Target="../tags/tag1963.xml"/><Relationship Id="rId7" Type="http://schemas.openxmlformats.org/officeDocument/2006/relationships/tags" Target="../tags/tag1845.xml"/><Relationship Id="rId71" Type="http://schemas.openxmlformats.org/officeDocument/2006/relationships/tags" Target="../tags/tag1909.xml"/><Relationship Id="rId92" Type="http://schemas.openxmlformats.org/officeDocument/2006/relationships/tags" Target="../tags/tag1930.xml"/><Relationship Id="rId2" Type="http://schemas.openxmlformats.org/officeDocument/2006/relationships/tags" Target="../tags/tag1840.xml"/><Relationship Id="rId29" Type="http://schemas.openxmlformats.org/officeDocument/2006/relationships/tags" Target="../tags/tag1867.xml"/><Relationship Id="rId24" Type="http://schemas.openxmlformats.org/officeDocument/2006/relationships/tags" Target="../tags/tag1862.xml"/><Relationship Id="rId40" Type="http://schemas.openxmlformats.org/officeDocument/2006/relationships/tags" Target="../tags/tag1878.xml"/><Relationship Id="rId45" Type="http://schemas.openxmlformats.org/officeDocument/2006/relationships/tags" Target="../tags/tag1883.xml"/><Relationship Id="rId66" Type="http://schemas.openxmlformats.org/officeDocument/2006/relationships/tags" Target="../tags/tag1904.xml"/><Relationship Id="rId87" Type="http://schemas.openxmlformats.org/officeDocument/2006/relationships/tags" Target="../tags/tag1925.xml"/><Relationship Id="rId110" Type="http://schemas.openxmlformats.org/officeDocument/2006/relationships/tags" Target="../tags/tag1948.xml"/><Relationship Id="rId115" Type="http://schemas.openxmlformats.org/officeDocument/2006/relationships/tags" Target="../tags/tag1953.xml"/><Relationship Id="rId131" Type="http://schemas.openxmlformats.org/officeDocument/2006/relationships/slideLayout" Target="../slideLayouts/slideLayout7.xml"/><Relationship Id="rId61" Type="http://schemas.openxmlformats.org/officeDocument/2006/relationships/tags" Target="../tags/tag1899.xml"/><Relationship Id="rId82" Type="http://schemas.openxmlformats.org/officeDocument/2006/relationships/tags" Target="../tags/tag1920.xml"/><Relationship Id="rId19" Type="http://schemas.openxmlformats.org/officeDocument/2006/relationships/tags" Target="../tags/tag1857.xml"/><Relationship Id="rId14" Type="http://schemas.openxmlformats.org/officeDocument/2006/relationships/tags" Target="../tags/tag1852.xml"/><Relationship Id="rId30" Type="http://schemas.openxmlformats.org/officeDocument/2006/relationships/tags" Target="../tags/tag1868.xml"/><Relationship Id="rId35" Type="http://schemas.openxmlformats.org/officeDocument/2006/relationships/tags" Target="../tags/tag1873.xml"/><Relationship Id="rId56" Type="http://schemas.openxmlformats.org/officeDocument/2006/relationships/tags" Target="../tags/tag1894.xml"/><Relationship Id="rId77" Type="http://schemas.openxmlformats.org/officeDocument/2006/relationships/tags" Target="../tags/tag1915.xml"/><Relationship Id="rId100" Type="http://schemas.openxmlformats.org/officeDocument/2006/relationships/tags" Target="../tags/tag1938.xml"/><Relationship Id="rId105" Type="http://schemas.openxmlformats.org/officeDocument/2006/relationships/tags" Target="../tags/tag1943.xml"/><Relationship Id="rId126" Type="http://schemas.openxmlformats.org/officeDocument/2006/relationships/tags" Target="../tags/tag1964.xml"/><Relationship Id="rId8" Type="http://schemas.openxmlformats.org/officeDocument/2006/relationships/tags" Target="../tags/tag1846.xml"/><Relationship Id="rId51" Type="http://schemas.openxmlformats.org/officeDocument/2006/relationships/tags" Target="../tags/tag1889.xml"/><Relationship Id="rId72" Type="http://schemas.openxmlformats.org/officeDocument/2006/relationships/tags" Target="../tags/tag1910.xml"/><Relationship Id="rId93" Type="http://schemas.openxmlformats.org/officeDocument/2006/relationships/tags" Target="../tags/tag1931.xml"/><Relationship Id="rId98" Type="http://schemas.openxmlformats.org/officeDocument/2006/relationships/tags" Target="../tags/tag1936.xml"/><Relationship Id="rId121" Type="http://schemas.openxmlformats.org/officeDocument/2006/relationships/tags" Target="../tags/tag1959.xml"/><Relationship Id="rId3" Type="http://schemas.openxmlformats.org/officeDocument/2006/relationships/tags" Target="../tags/tag1841.xml"/><Relationship Id="rId25" Type="http://schemas.openxmlformats.org/officeDocument/2006/relationships/tags" Target="../tags/tag1863.xml"/><Relationship Id="rId46" Type="http://schemas.openxmlformats.org/officeDocument/2006/relationships/tags" Target="../tags/tag1884.xml"/><Relationship Id="rId67" Type="http://schemas.openxmlformats.org/officeDocument/2006/relationships/tags" Target="../tags/tag1905.xml"/><Relationship Id="rId116" Type="http://schemas.openxmlformats.org/officeDocument/2006/relationships/tags" Target="../tags/tag1954.xml"/><Relationship Id="rId20" Type="http://schemas.openxmlformats.org/officeDocument/2006/relationships/tags" Target="../tags/tag1858.xml"/><Relationship Id="rId41" Type="http://schemas.openxmlformats.org/officeDocument/2006/relationships/tags" Target="../tags/tag1879.xml"/><Relationship Id="rId62" Type="http://schemas.openxmlformats.org/officeDocument/2006/relationships/tags" Target="../tags/tag1900.xml"/><Relationship Id="rId83" Type="http://schemas.openxmlformats.org/officeDocument/2006/relationships/tags" Target="../tags/tag1921.xml"/><Relationship Id="rId88" Type="http://schemas.openxmlformats.org/officeDocument/2006/relationships/tags" Target="../tags/tag1926.xml"/><Relationship Id="rId111" Type="http://schemas.openxmlformats.org/officeDocument/2006/relationships/tags" Target="../tags/tag1949.xml"/><Relationship Id="rId132" Type="http://schemas.openxmlformats.org/officeDocument/2006/relationships/notesSlide" Target="../notesSlides/notesSlide6.xml"/><Relationship Id="rId15" Type="http://schemas.openxmlformats.org/officeDocument/2006/relationships/tags" Target="../tags/tag1853.xml"/><Relationship Id="rId36" Type="http://schemas.openxmlformats.org/officeDocument/2006/relationships/tags" Target="../tags/tag1874.xml"/><Relationship Id="rId57" Type="http://schemas.openxmlformats.org/officeDocument/2006/relationships/tags" Target="../tags/tag1895.xml"/><Relationship Id="rId106" Type="http://schemas.openxmlformats.org/officeDocument/2006/relationships/tags" Target="../tags/tag1944.xml"/><Relationship Id="rId127" Type="http://schemas.openxmlformats.org/officeDocument/2006/relationships/tags" Target="../tags/tag1965.xml"/><Relationship Id="rId10" Type="http://schemas.openxmlformats.org/officeDocument/2006/relationships/tags" Target="../tags/tag1848.xml"/><Relationship Id="rId31" Type="http://schemas.openxmlformats.org/officeDocument/2006/relationships/tags" Target="../tags/tag1869.xml"/><Relationship Id="rId52" Type="http://schemas.openxmlformats.org/officeDocument/2006/relationships/tags" Target="../tags/tag1890.xml"/><Relationship Id="rId73" Type="http://schemas.openxmlformats.org/officeDocument/2006/relationships/tags" Target="../tags/tag1911.xml"/><Relationship Id="rId78" Type="http://schemas.openxmlformats.org/officeDocument/2006/relationships/tags" Target="../tags/tag1916.xml"/><Relationship Id="rId94" Type="http://schemas.openxmlformats.org/officeDocument/2006/relationships/tags" Target="../tags/tag1932.xml"/><Relationship Id="rId99" Type="http://schemas.openxmlformats.org/officeDocument/2006/relationships/tags" Target="../tags/tag1937.xml"/><Relationship Id="rId101" Type="http://schemas.openxmlformats.org/officeDocument/2006/relationships/tags" Target="../tags/tag1939.xml"/><Relationship Id="rId122" Type="http://schemas.openxmlformats.org/officeDocument/2006/relationships/tags" Target="../tags/tag1960.xml"/><Relationship Id="rId4" Type="http://schemas.openxmlformats.org/officeDocument/2006/relationships/tags" Target="../tags/tag1842.xml"/><Relationship Id="rId9" Type="http://schemas.openxmlformats.org/officeDocument/2006/relationships/tags" Target="../tags/tag1847.xml"/><Relationship Id="rId26" Type="http://schemas.openxmlformats.org/officeDocument/2006/relationships/tags" Target="../tags/tag1864.xml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tags" Target="../tags/tag2085.xml"/><Relationship Id="rId21" Type="http://schemas.openxmlformats.org/officeDocument/2006/relationships/tags" Target="../tags/tag1989.xml"/><Relationship Id="rId42" Type="http://schemas.openxmlformats.org/officeDocument/2006/relationships/tags" Target="../tags/tag2010.xml"/><Relationship Id="rId63" Type="http://schemas.openxmlformats.org/officeDocument/2006/relationships/tags" Target="../tags/tag2031.xml"/><Relationship Id="rId84" Type="http://schemas.openxmlformats.org/officeDocument/2006/relationships/tags" Target="../tags/tag2052.xml"/><Relationship Id="rId16" Type="http://schemas.openxmlformats.org/officeDocument/2006/relationships/tags" Target="../tags/tag1984.xml"/><Relationship Id="rId107" Type="http://schemas.openxmlformats.org/officeDocument/2006/relationships/tags" Target="../tags/tag2075.xml"/><Relationship Id="rId11" Type="http://schemas.openxmlformats.org/officeDocument/2006/relationships/tags" Target="../tags/tag1979.xml"/><Relationship Id="rId32" Type="http://schemas.openxmlformats.org/officeDocument/2006/relationships/tags" Target="../tags/tag2000.xml"/><Relationship Id="rId37" Type="http://schemas.openxmlformats.org/officeDocument/2006/relationships/tags" Target="../tags/tag2005.xml"/><Relationship Id="rId53" Type="http://schemas.openxmlformats.org/officeDocument/2006/relationships/tags" Target="../tags/tag2021.xml"/><Relationship Id="rId58" Type="http://schemas.openxmlformats.org/officeDocument/2006/relationships/tags" Target="../tags/tag2026.xml"/><Relationship Id="rId74" Type="http://schemas.openxmlformats.org/officeDocument/2006/relationships/tags" Target="../tags/tag2042.xml"/><Relationship Id="rId79" Type="http://schemas.openxmlformats.org/officeDocument/2006/relationships/tags" Target="../tags/tag2047.xml"/><Relationship Id="rId102" Type="http://schemas.openxmlformats.org/officeDocument/2006/relationships/tags" Target="../tags/tag2070.xml"/><Relationship Id="rId123" Type="http://schemas.openxmlformats.org/officeDocument/2006/relationships/tags" Target="../tags/tag2091.xml"/><Relationship Id="rId128" Type="http://schemas.openxmlformats.org/officeDocument/2006/relationships/tags" Target="../tags/tag2096.xml"/><Relationship Id="rId5" Type="http://schemas.openxmlformats.org/officeDocument/2006/relationships/tags" Target="../tags/tag1973.xml"/><Relationship Id="rId90" Type="http://schemas.openxmlformats.org/officeDocument/2006/relationships/tags" Target="../tags/tag2058.xml"/><Relationship Id="rId95" Type="http://schemas.openxmlformats.org/officeDocument/2006/relationships/tags" Target="../tags/tag2063.xml"/><Relationship Id="rId22" Type="http://schemas.openxmlformats.org/officeDocument/2006/relationships/tags" Target="../tags/tag1990.xml"/><Relationship Id="rId27" Type="http://schemas.openxmlformats.org/officeDocument/2006/relationships/tags" Target="../tags/tag1995.xml"/><Relationship Id="rId43" Type="http://schemas.openxmlformats.org/officeDocument/2006/relationships/tags" Target="../tags/tag2011.xml"/><Relationship Id="rId48" Type="http://schemas.openxmlformats.org/officeDocument/2006/relationships/tags" Target="../tags/tag2016.xml"/><Relationship Id="rId64" Type="http://schemas.openxmlformats.org/officeDocument/2006/relationships/tags" Target="../tags/tag2032.xml"/><Relationship Id="rId69" Type="http://schemas.openxmlformats.org/officeDocument/2006/relationships/tags" Target="../tags/tag2037.xml"/><Relationship Id="rId113" Type="http://schemas.openxmlformats.org/officeDocument/2006/relationships/tags" Target="../tags/tag2081.xml"/><Relationship Id="rId118" Type="http://schemas.openxmlformats.org/officeDocument/2006/relationships/tags" Target="../tags/tag2086.xml"/><Relationship Id="rId134" Type="http://schemas.openxmlformats.org/officeDocument/2006/relationships/notesSlide" Target="../notesSlides/notesSlide7.xml"/><Relationship Id="rId80" Type="http://schemas.openxmlformats.org/officeDocument/2006/relationships/tags" Target="../tags/tag2048.xml"/><Relationship Id="rId85" Type="http://schemas.openxmlformats.org/officeDocument/2006/relationships/tags" Target="../tags/tag2053.xml"/><Relationship Id="rId12" Type="http://schemas.openxmlformats.org/officeDocument/2006/relationships/tags" Target="../tags/tag1980.xml"/><Relationship Id="rId17" Type="http://schemas.openxmlformats.org/officeDocument/2006/relationships/tags" Target="../tags/tag1985.xml"/><Relationship Id="rId33" Type="http://schemas.openxmlformats.org/officeDocument/2006/relationships/tags" Target="../tags/tag2001.xml"/><Relationship Id="rId38" Type="http://schemas.openxmlformats.org/officeDocument/2006/relationships/tags" Target="../tags/tag2006.xml"/><Relationship Id="rId59" Type="http://schemas.openxmlformats.org/officeDocument/2006/relationships/tags" Target="../tags/tag2027.xml"/><Relationship Id="rId103" Type="http://schemas.openxmlformats.org/officeDocument/2006/relationships/tags" Target="../tags/tag2071.xml"/><Relationship Id="rId108" Type="http://schemas.openxmlformats.org/officeDocument/2006/relationships/tags" Target="../tags/tag2076.xml"/><Relationship Id="rId124" Type="http://schemas.openxmlformats.org/officeDocument/2006/relationships/tags" Target="../tags/tag2092.xml"/><Relationship Id="rId129" Type="http://schemas.openxmlformats.org/officeDocument/2006/relationships/tags" Target="../tags/tag2097.xml"/><Relationship Id="rId54" Type="http://schemas.openxmlformats.org/officeDocument/2006/relationships/tags" Target="../tags/tag2022.xml"/><Relationship Id="rId70" Type="http://schemas.openxmlformats.org/officeDocument/2006/relationships/tags" Target="../tags/tag2038.xml"/><Relationship Id="rId75" Type="http://schemas.openxmlformats.org/officeDocument/2006/relationships/tags" Target="../tags/tag2043.xml"/><Relationship Id="rId91" Type="http://schemas.openxmlformats.org/officeDocument/2006/relationships/tags" Target="../tags/tag2059.xml"/><Relationship Id="rId96" Type="http://schemas.openxmlformats.org/officeDocument/2006/relationships/tags" Target="../tags/tag2064.xml"/><Relationship Id="rId1" Type="http://schemas.openxmlformats.org/officeDocument/2006/relationships/tags" Target="../tags/tag1969.xml"/><Relationship Id="rId6" Type="http://schemas.openxmlformats.org/officeDocument/2006/relationships/tags" Target="../tags/tag1974.xml"/><Relationship Id="rId23" Type="http://schemas.openxmlformats.org/officeDocument/2006/relationships/tags" Target="../tags/tag1991.xml"/><Relationship Id="rId28" Type="http://schemas.openxmlformats.org/officeDocument/2006/relationships/tags" Target="../tags/tag1996.xml"/><Relationship Id="rId49" Type="http://schemas.openxmlformats.org/officeDocument/2006/relationships/tags" Target="../tags/tag2017.xml"/><Relationship Id="rId114" Type="http://schemas.openxmlformats.org/officeDocument/2006/relationships/tags" Target="../tags/tag2082.xml"/><Relationship Id="rId119" Type="http://schemas.openxmlformats.org/officeDocument/2006/relationships/tags" Target="../tags/tag2087.xml"/><Relationship Id="rId44" Type="http://schemas.openxmlformats.org/officeDocument/2006/relationships/tags" Target="../tags/tag2012.xml"/><Relationship Id="rId60" Type="http://schemas.openxmlformats.org/officeDocument/2006/relationships/tags" Target="../tags/tag2028.xml"/><Relationship Id="rId65" Type="http://schemas.openxmlformats.org/officeDocument/2006/relationships/tags" Target="../tags/tag2033.xml"/><Relationship Id="rId81" Type="http://schemas.openxmlformats.org/officeDocument/2006/relationships/tags" Target="../tags/tag2049.xml"/><Relationship Id="rId86" Type="http://schemas.openxmlformats.org/officeDocument/2006/relationships/tags" Target="../tags/tag2054.xml"/><Relationship Id="rId130" Type="http://schemas.openxmlformats.org/officeDocument/2006/relationships/tags" Target="../tags/tag2098.xml"/><Relationship Id="rId13" Type="http://schemas.openxmlformats.org/officeDocument/2006/relationships/tags" Target="../tags/tag1981.xml"/><Relationship Id="rId18" Type="http://schemas.openxmlformats.org/officeDocument/2006/relationships/tags" Target="../tags/tag1986.xml"/><Relationship Id="rId39" Type="http://schemas.openxmlformats.org/officeDocument/2006/relationships/tags" Target="../tags/tag2007.xml"/><Relationship Id="rId109" Type="http://schemas.openxmlformats.org/officeDocument/2006/relationships/tags" Target="../tags/tag2077.xml"/><Relationship Id="rId34" Type="http://schemas.openxmlformats.org/officeDocument/2006/relationships/tags" Target="../tags/tag2002.xml"/><Relationship Id="rId50" Type="http://schemas.openxmlformats.org/officeDocument/2006/relationships/tags" Target="../tags/tag2018.xml"/><Relationship Id="rId55" Type="http://schemas.openxmlformats.org/officeDocument/2006/relationships/tags" Target="../tags/tag2023.xml"/><Relationship Id="rId76" Type="http://schemas.openxmlformats.org/officeDocument/2006/relationships/tags" Target="../tags/tag2044.xml"/><Relationship Id="rId97" Type="http://schemas.openxmlformats.org/officeDocument/2006/relationships/tags" Target="../tags/tag2065.xml"/><Relationship Id="rId104" Type="http://schemas.openxmlformats.org/officeDocument/2006/relationships/tags" Target="../tags/tag2072.xml"/><Relationship Id="rId120" Type="http://schemas.openxmlformats.org/officeDocument/2006/relationships/tags" Target="../tags/tag2088.xml"/><Relationship Id="rId125" Type="http://schemas.openxmlformats.org/officeDocument/2006/relationships/tags" Target="../tags/tag2093.xml"/><Relationship Id="rId7" Type="http://schemas.openxmlformats.org/officeDocument/2006/relationships/tags" Target="../tags/tag1975.xml"/><Relationship Id="rId71" Type="http://schemas.openxmlformats.org/officeDocument/2006/relationships/tags" Target="../tags/tag2039.xml"/><Relationship Id="rId92" Type="http://schemas.openxmlformats.org/officeDocument/2006/relationships/tags" Target="../tags/tag2060.xml"/><Relationship Id="rId2" Type="http://schemas.openxmlformats.org/officeDocument/2006/relationships/tags" Target="../tags/tag1970.xml"/><Relationship Id="rId29" Type="http://schemas.openxmlformats.org/officeDocument/2006/relationships/tags" Target="../tags/tag1997.xml"/><Relationship Id="rId24" Type="http://schemas.openxmlformats.org/officeDocument/2006/relationships/tags" Target="../tags/tag1992.xml"/><Relationship Id="rId40" Type="http://schemas.openxmlformats.org/officeDocument/2006/relationships/tags" Target="../tags/tag2008.xml"/><Relationship Id="rId45" Type="http://schemas.openxmlformats.org/officeDocument/2006/relationships/tags" Target="../tags/tag2013.xml"/><Relationship Id="rId66" Type="http://schemas.openxmlformats.org/officeDocument/2006/relationships/tags" Target="../tags/tag2034.xml"/><Relationship Id="rId87" Type="http://schemas.openxmlformats.org/officeDocument/2006/relationships/tags" Target="../tags/tag2055.xml"/><Relationship Id="rId110" Type="http://schemas.openxmlformats.org/officeDocument/2006/relationships/tags" Target="../tags/tag2078.xml"/><Relationship Id="rId115" Type="http://schemas.openxmlformats.org/officeDocument/2006/relationships/tags" Target="../tags/tag2083.xml"/><Relationship Id="rId131" Type="http://schemas.openxmlformats.org/officeDocument/2006/relationships/tags" Target="../tags/tag2099.xml"/><Relationship Id="rId61" Type="http://schemas.openxmlformats.org/officeDocument/2006/relationships/tags" Target="../tags/tag2029.xml"/><Relationship Id="rId82" Type="http://schemas.openxmlformats.org/officeDocument/2006/relationships/tags" Target="../tags/tag2050.xml"/><Relationship Id="rId19" Type="http://schemas.openxmlformats.org/officeDocument/2006/relationships/tags" Target="../tags/tag1987.xml"/><Relationship Id="rId14" Type="http://schemas.openxmlformats.org/officeDocument/2006/relationships/tags" Target="../tags/tag1982.xml"/><Relationship Id="rId30" Type="http://schemas.openxmlformats.org/officeDocument/2006/relationships/tags" Target="../tags/tag1998.xml"/><Relationship Id="rId35" Type="http://schemas.openxmlformats.org/officeDocument/2006/relationships/tags" Target="../tags/tag2003.xml"/><Relationship Id="rId56" Type="http://schemas.openxmlformats.org/officeDocument/2006/relationships/tags" Target="../tags/tag2024.xml"/><Relationship Id="rId77" Type="http://schemas.openxmlformats.org/officeDocument/2006/relationships/tags" Target="../tags/tag2045.xml"/><Relationship Id="rId100" Type="http://schemas.openxmlformats.org/officeDocument/2006/relationships/tags" Target="../tags/tag2068.xml"/><Relationship Id="rId105" Type="http://schemas.openxmlformats.org/officeDocument/2006/relationships/tags" Target="../tags/tag2073.xml"/><Relationship Id="rId126" Type="http://schemas.openxmlformats.org/officeDocument/2006/relationships/tags" Target="../tags/tag2094.xml"/><Relationship Id="rId8" Type="http://schemas.openxmlformats.org/officeDocument/2006/relationships/tags" Target="../tags/tag1976.xml"/><Relationship Id="rId51" Type="http://schemas.openxmlformats.org/officeDocument/2006/relationships/tags" Target="../tags/tag2019.xml"/><Relationship Id="rId72" Type="http://schemas.openxmlformats.org/officeDocument/2006/relationships/tags" Target="../tags/tag2040.xml"/><Relationship Id="rId93" Type="http://schemas.openxmlformats.org/officeDocument/2006/relationships/tags" Target="../tags/tag2061.xml"/><Relationship Id="rId98" Type="http://schemas.openxmlformats.org/officeDocument/2006/relationships/tags" Target="../tags/tag2066.xml"/><Relationship Id="rId121" Type="http://schemas.openxmlformats.org/officeDocument/2006/relationships/tags" Target="../tags/tag2089.xml"/><Relationship Id="rId3" Type="http://schemas.openxmlformats.org/officeDocument/2006/relationships/tags" Target="../tags/tag1971.xml"/><Relationship Id="rId25" Type="http://schemas.openxmlformats.org/officeDocument/2006/relationships/tags" Target="../tags/tag1993.xml"/><Relationship Id="rId46" Type="http://schemas.openxmlformats.org/officeDocument/2006/relationships/tags" Target="../tags/tag2014.xml"/><Relationship Id="rId67" Type="http://schemas.openxmlformats.org/officeDocument/2006/relationships/tags" Target="../tags/tag2035.xml"/><Relationship Id="rId116" Type="http://schemas.openxmlformats.org/officeDocument/2006/relationships/tags" Target="../tags/tag2084.xml"/><Relationship Id="rId20" Type="http://schemas.openxmlformats.org/officeDocument/2006/relationships/tags" Target="../tags/tag1988.xml"/><Relationship Id="rId41" Type="http://schemas.openxmlformats.org/officeDocument/2006/relationships/tags" Target="../tags/tag2009.xml"/><Relationship Id="rId62" Type="http://schemas.openxmlformats.org/officeDocument/2006/relationships/tags" Target="../tags/tag2030.xml"/><Relationship Id="rId83" Type="http://schemas.openxmlformats.org/officeDocument/2006/relationships/tags" Target="../tags/tag2051.xml"/><Relationship Id="rId88" Type="http://schemas.openxmlformats.org/officeDocument/2006/relationships/tags" Target="../tags/tag2056.xml"/><Relationship Id="rId111" Type="http://schemas.openxmlformats.org/officeDocument/2006/relationships/tags" Target="../tags/tag2079.xml"/><Relationship Id="rId132" Type="http://schemas.openxmlformats.org/officeDocument/2006/relationships/tags" Target="../tags/tag2100.xml"/><Relationship Id="rId15" Type="http://schemas.openxmlformats.org/officeDocument/2006/relationships/tags" Target="../tags/tag1983.xml"/><Relationship Id="rId36" Type="http://schemas.openxmlformats.org/officeDocument/2006/relationships/tags" Target="../tags/tag2004.xml"/><Relationship Id="rId57" Type="http://schemas.openxmlformats.org/officeDocument/2006/relationships/tags" Target="../tags/tag2025.xml"/><Relationship Id="rId106" Type="http://schemas.openxmlformats.org/officeDocument/2006/relationships/tags" Target="../tags/tag2074.xml"/><Relationship Id="rId127" Type="http://schemas.openxmlformats.org/officeDocument/2006/relationships/tags" Target="../tags/tag2095.xml"/><Relationship Id="rId10" Type="http://schemas.openxmlformats.org/officeDocument/2006/relationships/tags" Target="../tags/tag1978.xml"/><Relationship Id="rId31" Type="http://schemas.openxmlformats.org/officeDocument/2006/relationships/tags" Target="../tags/tag1999.xml"/><Relationship Id="rId52" Type="http://schemas.openxmlformats.org/officeDocument/2006/relationships/tags" Target="../tags/tag2020.xml"/><Relationship Id="rId73" Type="http://schemas.openxmlformats.org/officeDocument/2006/relationships/tags" Target="../tags/tag2041.xml"/><Relationship Id="rId78" Type="http://schemas.openxmlformats.org/officeDocument/2006/relationships/tags" Target="../tags/tag2046.xml"/><Relationship Id="rId94" Type="http://schemas.openxmlformats.org/officeDocument/2006/relationships/tags" Target="../tags/tag2062.xml"/><Relationship Id="rId99" Type="http://schemas.openxmlformats.org/officeDocument/2006/relationships/tags" Target="../tags/tag2067.xml"/><Relationship Id="rId101" Type="http://schemas.openxmlformats.org/officeDocument/2006/relationships/tags" Target="../tags/tag2069.xml"/><Relationship Id="rId122" Type="http://schemas.openxmlformats.org/officeDocument/2006/relationships/tags" Target="../tags/tag2090.xml"/><Relationship Id="rId4" Type="http://schemas.openxmlformats.org/officeDocument/2006/relationships/tags" Target="../tags/tag1972.xml"/><Relationship Id="rId9" Type="http://schemas.openxmlformats.org/officeDocument/2006/relationships/tags" Target="../tags/tag1977.xml"/><Relationship Id="rId26" Type="http://schemas.openxmlformats.org/officeDocument/2006/relationships/tags" Target="../tags/tag1994.xml"/><Relationship Id="rId47" Type="http://schemas.openxmlformats.org/officeDocument/2006/relationships/tags" Target="../tags/tag2015.xml"/><Relationship Id="rId68" Type="http://schemas.openxmlformats.org/officeDocument/2006/relationships/tags" Target="../tags/tag2036.xml"/><Relationship Id="rId89" Type="http://schemas.openxmlformats.org/officeDocument/2006/relationships/tags" Target="../tags/tag2057.xml"/><Relationship Id="rId112" Type="http://schemas.openxmlformats.org/officeDocument/2006/relationships/tags" Target="../tags/tag2080.xml"/><Relationship Id="rId133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tags" Target="../tags/tag2217.xml"/><Relationship Id="rId21" Type="http://schemas.openxmlformats.org/officeDocument/2006/relationships/tags" Target="../tags/tag2121.xml"/><Relationship Id="rId42" Type="http://schemas.openxmlformats.org/officeDocument/2006/relationships/tags" Target="../tags/tag2142.xml"/><Relationship Id="rId63" Type="http://schemas.openxmlformats.org/officeDocument/2006/relationships/tags" Target="../tags/tag2163.xml"/><Relationship Id="rId84" Type="http://schemas.openxmlformats.org/officeDocument/2006/relationships/tags" Target="../tags/tag2184.xml"/><Relationship Id="rId16" Type="http://schemas.openxmlformats.org/officeDocument/2006/relationships/tags" Target="../tags/tag2116.xml"/><Relationship Id="rId107" Type="http://schemas.openxmlformats.org/officeDocument/2006/relationships/tags" Target="../tags/tag2207.xml"/><Relationship Id="rId11" Type="http://schemas.openxmlformats.org/officeDocument/2006/relationships/tags" Target="../tags/tag2111.xml"/><Relationship Id="rId32" Type="http://schemas.openxmlformats.org/officeDocument/2006/relationships/tags" Target="../tags/tag2132.xml"/><Relationship Id="rId37" Type="http://schemas.openxmlformats.org/officeDocument/2006/relationships/tags" Target="../tags/tag2137.xml"/><Relationship Id="rId53" Type="http://schemas.openxmlformats.org/officeDocument/2006/relationships/tags" Target="../tags/tag2153.xml"/><Relationship Id="rId58" Type="http://schemas.openxmlformats.org/officeDocument/2006/relationships/tags" Target="../tags/tag2158.xml"/><Relationship Id="rId74" Type="http://schemas.openxmlformats.org/officeDocument/2006/relationships/tags" Target="../tags/tag2174.xml"/><Relationship Id="rId79" Type="http://schemas.openxmlformats.org/officeDocument/2006/relationships/tags" Target="../tags/tag2179.xml"/><Relationship Id="rId102" Type="http://schemas.openxmlformats.org/officeDocument/2006/relationships/tags" Target="../tags/tag2202.xml"/><Relationship Id="rId123" Type="http://schemas.openxmlformats.org/officeDocument/2006/relationships/tags" Target="../tags/tag2223.xml"/><Relationship Id="rId128" Type="http://schemas.openxmlformats.org/officeDocument/2006/relationships/tags" Target="../tags/tag2228.xml"/><Relationship Id="rId5" Type="http://schemas.openxmlformats.org/officeDocument/2006/relationships/tags" Target="../tags/tag2105.xml"/><Relationship Id="rId90" Type="http://schemas.openxmlformats.org/officeDocument/2006/relationships/tags" Target="../tags/tag2190.xml"/><Relationship Id="rId95" Type="http://schemas.openxmlformats.org/officeDocument/2006/relationships/tags" Target="../tags/tag2195.xml"/><Relationship Id="rId22" Type="http://schemas.openxmlformats.org/officeDocument/2006/relationships/tags" Target="../tags/tag2122.xml"/><Relationship Id="rId27" Type="http://schemas.openxmlformats.org/officeDocument/2006/relationships/tags" Target="../tags/tag2127.xml"/><Relationship Id="rId43" Type="http://schemas.openxmlformats.org/officeDocument/2006/relationships/tags" Target="../tags/tag2143.xml"/><Relationship Id="rId48" Type="http://schemas.openxmlformats.org/officeDocument/2006/relationships/tags" Target="../tags/tag2148.xml"/><Relationship Id="rId64" Type="http://schemas.openxmlformats.org/officeDocument/2006/relationships/tags" Target="../tags/tag2164.xml"/><Relationship Id="rId69" Type="http://schemas.openxmlformats.org/officeDocument/2006/relationships/tags" Target="../tags/tag2169.xml"/><Relationship Id="rId113" Type="http://schemas.openxmlformats.org/officeDocument/2006/relationships/tags" Target="../tags/tag2213.xml"/><Relationship Id="rId118" Type="http://schemas.openxmlformats.org/officeDocument/2006/relationships/tags" Target="../tags/tag2218.xml"/><Relationship Id="rId134" Type="http://schemas.openxmlformats.org/officeDocument/2006/relationships/tags" Target="../tags/tag2234.xml"/><Relationship Id="rId80" Type="http://schemas.openxmlformats.org/officeDocument/2006/relationships/tags" Target="../tags/tag2180.xml"/><Relationship Id="rId85" Type="http://schemas.openxmlformats.org/officeDocument/2006/relationships/tags" Target="../tags/tag2185.xml"/><Relationship Id="rId12" Type="http://schemas.openxmlformats.org/officeDocument/2006/relationships/tags" Target="../tags/tag2112.xml"/><Relationship Id="rId17" Type="http://schemas.openxmlformats.org/officeDocument/2006/relationships/tags" Target="../tags/tag2117.xml"/><Relationship Id="rId33" Type="http://schemas.openxmlformats.org/officeDocument/2006/relationships/tags" Target="../tags/tag2133.xml"/><Relationship Id="rId38" Type="http://schemas.openxmlformats.org/officeDocument/2006/relationships/tags" Target="../tags/tag2138.xml"/><Relationship Id="rId59" Type="http://schemas.openxmlformats.org/officeDocument/2006/relationships/tags" Target="../tags/tag2159.xml"/><Relationship Id="rId103" Type="http://schemas.openxmlformats.org/officeDocument/2006/relationships/tags" Target="../tags/tag2203.xml"/><Relationship Id="rId108" Type="http://schemas.openxmlformats.org/officeDocument/2006/relationships/tags" Target="../tags/tag2208.xml"/><Relationship Id="rId124" Type="http://schemas.openxmlformats.org/officeDocument/2006/relationships/tags" Target="../tags/tag2224.xml"/><Relationship Id="rId129" Type="http://schemas.openxmlformats.org/officeDocument/2006/relationships/tags" Target="../tags/tag2229.xml"/><Relationship Id="rId54" Type="http://schemas.openxmlformats.org/officeDocument/2006/relationships/tags" Target="../tags/tag2154.xml"/><Relationship Id="rId70" Type="http://schemas.openxmlformats.org/officeDocument/2006/relationships/tags" Target="../tags/tag2170.xml"/><Relationship Id="rId75" Type="http://schemas.openxmlformats.org/officeDocument/2006/relationships/tags" Target="../tags/tag2175.xml"/><Relationship Id="rId91" Type="http://schemas.openxmlformats.org/officeDocument/2006/relationships/tags" Target="../tags/tag2191.xml"/><Relationship Id="rId96" Type="http://schemas.openxmlformats.org/officeDocument/2006/relationships/tags" Target="../tags/tag2196.xml"/><Relationship Id="rId1" Type="http://schemas.openxmlformats.org/officeDocument/2006/relationships/tags" Target="../tags/tag2101.xml"/><Relationship Id="rId6" Type="http://schemas.openxmlformats.org/officeDocument/2006/relationships/tags" Target="../tags/tag2106.xml"/><Relationship Id="rId23" Type="http://schemas.openxmlformats.org/officeDocument/2006/relationships/tags" Target="../tags/tag2123.xml"/><Relationship Id="rId28" Type="http://schemas.openxmlformats.org/officeDocument/2006/relationships/tags" Target="../tags/tag2128.xml"/><Relationship Id="rId49" Type="http://schemas.openxmlformats.org/officeDocument/2006/relationships/tags" Target="../tags/tag2149.xml"/><Relationship Id="rId114" Type="http://schemas.openxmlformats.org/officeDocument/2006/relationships/tags" Target="../tags/tag2214.xml"/><Relationship Id="rId119" Type="http://schemas.openxmlformats.org/officeDocument/2006/relationships/tags" Target="../tags/tag2219.xml"/><Relationship Id="rId44" Type="http://schemas.openxmlformats.org/officeDocument/2006/relationships/tags" Target="../tags/tag2144.xml"/><Relationship Id="rId60" Type="http://schemas.openxmlformats.org/officeDocument/2006/relationships/tags" Target="../tags/tag2160.xml"/><Relationship Id="rId65" Type="http://schemas.openxmlformats.org/officeDocument/2006/relationships/tags" Target="../tags/tag2165.xml"/><Relationship Id="rId81" Type="http://schemas.openxmlformats.org/officeDocument/2006/relationships/tags" Target="../tags/tag2181.xml"/><Relationship Id="rId86" Type="http://schemas.openxmlformats.org/officeDocument/2006/relationships/tags" Target="../tags/tag2186.xml"/><Relationship Id="rId130" Type="http://schemas.openxmlformats.org/officeDocument/2006/relationships/tags" Target="../tags/tag2230.xml"/><Relationship Id="rId135" Type="http://schemas.openxmlformats.org/officeDocument/2006/relationships/slideLayout" Target="../slideLayouts/slideLayout7.xml"/><Relationship Id="rId13" Type="http://schemas.openxmlformats.org/officeDocument/2006/relationships/tags" Target="../tags/tag2113.xml"/><Relationship Id="rId18" Type="http://schemas.openxmlformats.org/officeDocument/2006/relationships/tags" Target="../tags/tag2118.xml"/><Relationship Id="rId39" Type="http://schemas.openxmlformats.org/officeDocument/2006/relationships/tags" Target="../tags/tag2139.xml"/><Relationship Id="rId109" Type="http://schemas.openxmlformats.org/officeDocument/2006/relationships/tags" Target="../tags/tag2209.xml"/><Relationship Id="rId34" Type="http://schemas.openxmlformats.org/officeDocument/2006/relationships/tags" Target="../tags/tag2134.xml"/><Relationship Id="rId50" Type="http://schemas.openxmlformats.org/officeDocument/2006/relationships/tags" Target="../tags/tag2150.xml"/><Relationship Id="rId55" Type="http://schemas.openxmlformats.org/officeDocument/2006/relationships/tags" Target="../tags/tag2155.xml"/><Relationship Id="rId76" Type="http://schemas.openxmlformats.org/officeDocument/2006/relationships/tags" Target="../tags/tag2176.xml"/><Relationship Id="rId97" Type="http://schemas.openxmlformats.org/officeDocument/2006/relationships/tags" Target="../tags/tag2197.xml"/><Relationship Id="rId104" Type="http://schemas.openxmlformats.org/officeDocument/2006/relationships/tags" Target="../tags/tag2204.xml"/><Relationship Id="rId120" Type="http://schemas.openxmlformats.org/officeDocument/2006/relationships/tags" Target="../tags/tag2220.xml"/><Relationship Id="rId125" Type="http://schemas.openxmlformats.org/officeDocument/2006/relationships/tags" Target="../tags/tag2225.xml"/><Relationship Id="rId7" Type="http://schemas.openxmlformats.org/officeDocument/2006/relationships/tags" Target="../tags/tag2107.xml"/><Relationship Id="rId71" Type="http://schemas.openxmlformats.org/officeDocument/2006/relationships/tags" Target="../tags/tag2171.xml"/><Relationship Id="rId92" Type="http://schemas.openxmlformats.org/officeDocument/2006/relationships/tags" Target="../tags/tag2192.xml"/><Relationship Id="rId2" Type="http://schemas.openxmlformats.org/officeDocument/2006/relationships/tags" Target="../tags/tag2102.xml"/><Relationship Id="rId29" Type="http://schemas.openxmlformats.org/officeDocument/2006/relationships/tags" Target="../tags/tag2129.xml"/><Relationship Id="rId24" Type="http://schemas.openxmlformats.org/officeDocument/2006/relationships/tags" Target="../tags/tag2124.xml"/><Relationship Id="rId40" Type="http://schemas.openxmlformats.org/officeDocument/2006/relationships/tags" Target="../tags/tag2140.xml"/><Relationship Id="rId45" Type="http://schemas.openxmlformats.org/officeDocument/2006/relationships/tags" Target="../tags/tag2145.xml"/><Relationship Id="rId66" Type="http://schemas.openxmlformats.org/officeDocument/2006/relationships/tags" Target="../tags/tag2166.xml"/><Relationship Id="rId87" Type="http://schemas.openxmlformats.org/officeDocument/2006/relationships/tags" Target="../tags/tag2187.xml"/><Relationship Id="rId110" Type="http://schemas.openxmlformats.org/officeDocument/2006/relationships/tags" Target="../tags/tag2210.xml"/><Relationship Id="rId115" Type="http://schemas.openxmlformats.org/officeDocument/2006/relationships/tags" Target="../tags/tag2215.xml"/><Relationship Id="rId131" Type="http://schemas.openxmlformats.org/officeDocument/2006/relationships/tags" Target="../tags/tag2231.xml"/><Relationship Id="rId136" Type="http://schemas.openxmlformats.org/officeDocument/2006/relationships/notesSlide" Target="../notesSlides/notesSlide8.xml"/><Relationship Id="rId61" Type="http://schemas.openxmlformats.org/officeDocument/2006/relationships/tags" Target="../tags/tag2161.xml"/><Relationship Id="rId82" Type="http://schemas.openxmlformats.org/officeDocument/2006/relationships/tags" Target="../tags/tag2182.xml"/><Relationship Id="rId19" Type="http://schemas.openxmlformats.org/officeDocument/2006/relationships/tags" Target="../tags/tag2119.xml"/><Relationship Id="rId14" Type="http://schemas.openxmlformats.org/officeDocument/2006/relationships/tags" Target="../tags/tag2114.xml"/><Relationship Id="rId30" Type="http://schemas.openxmlformats.org/officeDocument/2006/relationships/tags" Target="../tags/tag2130.xml"/><Relationship Id="rId35" Type="http://schemas.openxmlformats.org/officeDocument/2006/relationships/tags" Target="../tags/tag2135.xml"/><Relationship Id="rId56" Type="http://schemas.openxmlformats.org/officeDocument/2006/relationships/tags" Target="../tags/tag2156.xml"/><Relationship Id="rId77" Type="http://schemas.openxmlformats.org/officeDocument/2006/relationships/tags" Target="../tags/tag2177.xml"/><Relationship Id="rId100" Type="http://schemas.openxmlformats.org/officeDocument/2006/relationships/tags" Target="../tags/tag2200.xml"/><Relationship Id="rId105" Type="http://schemas.openxmlformats.org/officeDocument/2006/relationships/tags" Target="../tags/tag2205.xml"/><Relationship Id="rId126" Type="http://schemas.openxmlformats.org/officeDocument/2006/relationships/tags" Target="../tags/tag2226.xml"/><Relationship Id="rId8" Type="http://schemas.openxmlformats.org/officeDocument/2006/relationships/tags" Target="../tags/tag2108.xml"/><Relationship Id="rId51" Type="http://schemas.openxmlformats.org/officeDocument/2006/relationships/tags" Target="../tags/tag2151.xml"/><Relationship Id="rId72" Type="http://schemas.openxmlformats.org/officeDocument/2006/relationships/tags" Target="../tags/tag2172.xml"/><Relationship Id="rId93" Type="http://schemas.openxmlformats.org/officeDocument/2006/relationships/tags" Target="../tags/tag2193.xml"/><Relationship Id="rId98" Type="http://schemas.openxmlformats.org/officeDocument/2006/relationships/tags" Target="../tags/tag2198.xml"/><Relationship Id="rId121" Type="http://schemas.openxmlformats.org/officeDocument/2006/relationships/tags" Target="../tags/tag2221.xml"/><Relationship Id="rId3" Type="http://schemas.openxmlformats.org/officeDocument/2006/relationships/tags" Target="../tags/tag2103.xml"/><Relationship Id="rId25" Type="http://schemas.openxmlformats.org/officeDocument/2006/relationships/tags" Target="../tags/tag2125.xml"/><Relationship Id="rId46" Type="http://schemas.openxmlformats.org/officeDocument/2006/relationships/tags" Target="../tags/tag2146.xml"/><Relationship Id="rId67" Type="http://schemas.openxmlformats.org/officeDocument/2006/relationships/tags" Target="../tags/tag2167.xml"/><Relationship Id="rId116" Type="http://schemas.openxmlformats.org/officeDocument/2006/relationships/tags" Target="../tags/tag2216.xml"/><Relationship Id="rId137" Type="http://schemas.openxmlformats.org/officeDocument/2006/relationships/image" Target="../media/image16.png"/><Relationship Id="rId20" Type="http://schemas.openxmlformats.org/officeDocument/2006/relationships/tags" Target="../tags/tag2120.xml"/><Relationship Id="rId41" Type="http://schemas.openxmlformats.org/officeDocument/2006/relationships/tags" Target="../tags/tag2141.xml"/><Relationship Id="rId62" Type="http://schemas.openxmlformats.org/officeDocument/2006/relationships/tags" Target="../tags/tag2162.xml"/><Relationship Id="rId83" Type="http://schemas.openxmlformats.org/officeDocument/2006/relationships/tags" Target="../tags/tag2183.xml"/><Relationship Id="rId88" Type="http://schemas.openxmlformats.org/officeDocument/2006/relationships/tags" Target="../tags/tag2188.xml"/><Relationship Id="rId111" Type="http://schemas.openxmlformats.org/officeDocument/2006/relationships/tags" Target="../tags/tag2211.xml"/><Relationship Id="rId132" Type="http://schemas.openxmlformats.org/officeDocument/2006/relationships/tags" Target="../tags/tag2232.xml"/><Relationship Id="rId15" Type="http://schemas.openxmlformats.org/officeDocument/2006/relationships/tags" Target="../tags/tag2115.xml"/><Relationship Id="rId36" Type="http://schemas.openxmlformats.org/officeDocument/2006/relationships/tags" Target="../tags/tag2136.xml"/><Relationship Id="rId57" Type="http://schemas.openxmlformats.org/officeDocument/2006/relationships/tags" Target="../tags/tag2157.xml"/><Relationship Id="rId106" Type="http://schemas.openxmlformats.org/officeDocument/2006/relationships/tags" Target="../tags/tag2206.xml"/><Relationship Id="rId127" Type="http://schemas.openxmlformats.org/officeDocument/2006/relationships/tags" Target="../tags/tag2227.xml"/><Relationship Id="rId10" Type="http://schemas.openxmlformats.org/officeDocument/2006/relationships/tags" Target="../tags/tag2110.xml"/><Relationship Id="rId31" Type="http://schemas.openxmlformats.org/officeDocument/2006/relationships/tags" Target="../tags/tag2131.xml"/><Relationship Id="rId52" Type="http://schemas.openxmlformats.org/officeDocument/2006/relationships/tags" Target="../tags/tag2152.xml"/><Relationship Id="rId73" Type="http://schemas.openxmlformats.org/officeDocument/2006/relationships/tags" Target="../tags/tag2173.xml"/><Relationship Id="rId78" Type="http://schemas.openxmlformats.org/officeDocument/2006/relationships/tags" Target="../tags/tag2178.xml"/><Relationship Id="rId94" Type="http://schemas.openxmlformats.org/officeDocument/2006/relationships/tags" Target="../tags/tag2194.xml"/><Relationship Id="rId99" Type="http://schemas.openxmlformats.org/officeDocument/2006/relationships/tags" Target="../tags/tag2199.xml"/><Relationship Id="rId101" Type="http://schemas.openxmlformats.org/officeDocument/2006/relationships/tags" Target="../tags/tag2201.xml"/><Relationship Id="rId122" Type="http://schemas.openxmlformats.org/officeDocument/2006/relationships/tags" Target="../tags/tag2222.xml"/><Relationship Id="rId4" Type="http://schemas.openxmlformats.org/officeDocument/2006/relationships/tags" Target="../tags/tag2104.xml"/><Relationship Id="rId9" Type="http://schemas.openxmlformats.org/officeDocument/2006/relationships/tags" Target="../tags/tag2109.xml"/><Relationship Id="rId26" Type="http://schemas.openxmlformats.org/officeDocument/2006/relationships/tags" Target="../tags/tag2126.xml"/><Relationship Id="rId47" Type="http://schemas.openxmlformats.org/officeDocument/2006/relationships/tags" Target="../tags/tag2147.xml"/><Relationship Id="rId68" Type="http://schemas.openxmlformats.org/officeDocument/2006/relationships/tags" Target="../tags/tag2168.xml"/><Relationship Id="rId89" Type="http://schemas.openxmlformats.org/officeDocument/2006/relationships/tags" Target="../tags/tag2189.xml"/><Relationship Id="rId112" Type="http://schemas.openxmlformats.org/officeDocument/2006/relationships/tags" Target="../tags/tag2212.xml"/><Relationship Id="rId133" Type="http://schemas.openxmlformats.org/officeDocument/2006/relationships/tags" Target="../tags/tag22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tags" Target="../tags/tag2351.xml"/><Relationship Id="rId21" Type="http://schemas.openxmlformats.org/officeDocument/2006/relationships/tags" Target="../tags/tag2255.xml"/><Relationship Id="rId42" Type="http://schemas.openxmlformats.org/officeDocument/2006/relationships/tags" Target="../tags/tag2276.xml"/><Relationship Id="rId63" Type="http://schemas.openxmlformats.org/officeDocument/2006/relationships/tags" Target="../tags/tag2297.xml"/><Relationship Id="rId84" Type="http://schemas.openxmlformats.org/officeDocument/2006/relationships/tags" Target="../tags/tag2318.xml"/><Relationship Id="rId16" Type="http://schemas.openxmlformats.org/officeDocument/2006/relationships/tags" Target="../tags/tag2250.xml"/><Relationship Id="rId107" Type="http://schemas.openxmlformats.org/officeDocument/2006/relationships/tags" Target="../tags/tag2341.xml"/><Relationship Id="rId11" Type="http://schemas.openxmlformats.org/officeDocument/2006/relationships/tags" Target="../tags/tag2245.xml"/><Relationship Id="rId32" Type="http://schemas.openxmlformats.org/officeDocument/2006/relationships/tags" Target="../tags/tag2266.xml"/><Relationship Id="rId37" Type="http://schemas.openxmlformats.org/officeDocument/2006/relationships/tags" Target="../tags/tag2271.xml"/><Relationship Id="rId53" Type="http://schemas.openxmlformats.org/officeDocument/2006/relationships/tags" Target="../tags/tag2287.xml"/><Relationship Id="rId58" Type="http://schemas.openxmlformats.org/officeDocument/2006/relationships/tags" Target="../tags/tag2292.xml"/><Relationship Id="rId74" Type="http://schemas.openxmlformats.org/officeDocument/2006/relationships/tags" Target="../tags/tag2308.xml"/><Relationship Id="rId79" Type="http://schemas.openxmlformats.org/officeDocument/2006/relationships/tags" Target="../tags/tag2313.xml"/><Relationship Id="rId102" Type="http://schemas.openxmlformats.org/officeDocument/2006/relationships/tags" Target="../tags/tag2336.xml"/><Relationship Id="rId123" Type="http://schemas.openxmlformats.org/officeDocument/2006/relationships/tags" Target="../tags/tag2357.xml"/><Relationship Id="rId128" Type="http://schemas.openxmlformats.org/officeDocument/2006/relationships/tags" Target="../tags/tag2362.xml"/><Relationship Id="rId5" Type="http://schemas.openxmlformats.org/officeDocument/2006/relationships/tags" Target="../tags/tag2239.xml"/><Relationship Id="rId90" Type="http://schemas.openxmlformats.org/officeDocument/2006/relationships/tags" Target="../tags/tag2324.xml"/><Relationship Id="rId95" Type="http://schemas.openxmlformats.org/officeDocument/2006/relationships/tags" Target="../tags/tag2329.xml"/><Relationship Id="rId22" Type="http://schemas.openxmlformats.org/officeDocument/2006/relationships/tags" Target="../tags/tag2256.xml"/><Relationship Id="rId27" Type="http://schemas.openxmlformats.org/officeDocument/2006/relationships/tags" Target="../tags/tag2261.xml"/><Relationship Id="rId43" Type="http://schemas.openxmlformats.org/officeDocument/2006/relationships/tags" Target="../tags/tag2277.xml"/><Relationship Id="rId48" Type="http://schemas.openxmlformats.org/officeDocument/2006/relationships/tags" Target="../tags/tag2282.xml"/><Relationship Id="rId64" Type="http://schemas.openxmlformats.org/officeDocument/2006/relationships/tags" Target="../tags/tag2298.xml"/><Relationship Id="rId69" Type="http://schemas.openxmlformats.org/officeDocument/2006/relationships/tags" Target="../tags/tag2303.xml"/><Relationship Id="rId113" Type="http://schemas.openxmlformats.org/officeDocument/2006/relationships/tags" Target="../tags/tag2347.xml"/><Relationship Id="rId118" Type="http://schemas.openxmlformats.org/officeDocument/2006/relationships/tags" Target="../tags/tag2352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2314.xml"/><Relationship Id="rId85" Type="http://schemas.openxmlformats.org/officeDocument/2006/relationships/tags" Target="../tags/tag2319.xml"/><Relationship Id="rId12" Type="http://schemas.openxmlformats.org/officeDocument/2006/relationships/tags" Target="../tags/tag2246.xml"/><Relationship Id="rId17" Type="http://schemas.openxmlformats.org/officeDocument/2006/relationships/tags" Target="../tags/tag2251.xml"/><Relationship Id="rId33" Type="http://schemas.openxmlformats.org/officeDocument/2006/relationships/tags" Target="../tags/tag2267.xml"/><Relationship Id="rId38" Type="http://schemas.openxmlformats.org/officeDocument/2006/relationships/tags" Target="../tags/tag2272.xml"/><Relationship Id="rId59" Type="http://schemas.openxmlformats.org/officeDocument/2006/relationships/tags" Target="../tags/tag2293.xml"/><Relationship Id="rId103" Type="http://schemas.openxmlformats.org/officeDocument/2006/relationships/tags" Target="../tags/tag2337.xml"/><Relationship Id="rId108" Type="http://schemas.openxmlformats.org/officeDocument/2006/relationships/tags" Target="../tags/tag2342.xml"/><Relationship Id="rId124" Type="http://schemas.openxmlformats.org/officeDocument/2006/relationships/tags" Target="../tags/tag2358.xml"/><Relationship Id="rId129" Type="http://schemas.openxmlformats.org/officeDocument/2006/relationships/tags" Target="../tags/tag2363.xml"/><Relationship Id="rId54" Type="http://schemas.openxmlformats.org/officeDocument/2006/relationships/tags" Target="../tags/tag2288.xml"/><Relationship Id="rId70" Type="http://schemas.openxmlformats.org/officeDocument/2006/relationships/tags" Target="../tags/tag2304.xml"/><Relationship Id="rId75" Type="http://schemas.openxmlformats.org/officeDocument/2006/relationships/tags" Target="../tags/tag2309.xml"/><Relationship Id="rId91" Type="http://schemas.openxmlformats.org/officeDocument/2006/relationships/tags" Target="../tags/tag2325.xml"/><Relationship Id="rId96" Type="http://schemas.openxmlformats.org/officeDocument/2006/relationships/tags" Target="../tags/tag2330.xml"/><Relationship Id="rId1" Type="http://schemas.openxmlformats.org/officeDocument/2006/relationships/tags" Target="../tags/tag2235.xml"/><Relationship Id="rId6" Type="http://schemas.openxmlformats.org/officeDocument/2006/relationships/tags" Target="../tags/tag2240.xml"/><Relationship Id="rId23" Type="http://schemas.openxmlformats.org/officeDocument/2006/relationships/tags" Target="../tags/tag2257.xml"/><Relationship Id="rId28" Type="http://schemas.openxmlformats.org/officeDocument/2006/relationships/tags" Target="../tags/tag2262.xml"/><Relationship Id="rId49" Type="http://schemas.openxmlformats.org/officeDocument/2006/relationships/tags" Target="../tags/tag2283.xml"/><Relationship Id="rId114" Type="http://schemas.openxmlformats.org/officeDocument/2006/relationships/tags" Target="../tags/tag2348.xml"/><Relationship Id="rId119" Type="http://schemas.openxmlformats.org/officeDocument/2006/relationships/tags" Target="../tags/tag2353.xml"/><Relationship Id="rId44" Type="http://schemas.openxmlformats.org/officeDocument/2006/relationships/tags" Target="../tags/tag2278.xml"/><Relationship Id="rId60" Type="http://schemas.openxmlformats.org/officeDocument/2006/relationships/tags" Target="../tags/tag2294.xml"/><Relationship Id="rId65" Type="http://schemas.openxmlformats.org/officeDocument/2006/relationships/tags" Target="../tags/tag2299.xml"/><Relationship Id="rId81" Type="http://schemas.openxmlformats.org/officeDocument/2006/relationships/tags" Target="../tags/tag2315.xml"/><Relationship Id="rId86" Type="http://schemas.openxmlformats.org/officeDocument/2006/relationships/tags" Target="../tags/tag2320.xml"/><Relationship Id="rId130" Type="http://schemas.openxmlformats.org/officeDocument/2006/relationships/tags" Target="../tags/tag2364.xml"/><Relationship Id="rId135" Type="http://schemas.openxmlformats.org/officeDocument/2006/relationships/notesSlide" Target="../notesSlides/notesSlide9.xml"/><Relationship Id="rId13" Type="http://schemas.openxmlformats.org/officeDocument/2006/relationships/tags" Target="../tags/tag2247.xml"/><Relationship Id="rId18" Type="http://schemas.openxmlformats.org/officeDocument/2006/relationships/tags" Target="../tags/tag2252.xml"/><Relationship Id="rId39" Type="http://schemas.openxmlformats.org/officeDocument/2006/relationships/tags" Target="../tags/tag2273.xml"/><Relationship Id="rId109" Type="http://schemas.openxmlformats.org/officeDocument/2006/relationships/tags" Target="../tags/tag2343.xml"/><Relationship Id="rId34" Type="http://schemas.openxmlformats.org/officeDocument/2006/relationships/tags" Target="../tags/tag2268.xml"/><Relationship Id="rId50" Type="http://schemas.openxmlformats.org/officeDocument/2006/relationships/tags" Target="../tags/tag2284.xml"/><Relationship Id="rId55" Type="http://schemas.openxmlformats.org/officeDocument/2006/relationships/tags" Target="../tags/tag2289.xml"/><Relationship Id="rId76" Type="http://schemas.openxmlformats.org/officeDocument/2006/relationships/tags" Target="../tags/tag2310.xml"/><Relationship Id="rId97" Type="http://schemas.openxmlformats.org/officeDocument/2006/relationships/tags" Target="../tags/tag2331.xml"/><Relationship Id="rId104" Type="http://schemas.openxmlformats.org/officeDocument/2006/relationships/tags" Target="../tags/tag2338.xml"/><Relationship Id="rId120" Type="http://schemas.openxmlformats.org/officeDocument/2006/relationships/tags" Target="../tags/tag2354.xml"/><Relationship Id="rId125" Type="http://schemas.openxmlformats.org/officeDocument/2006/relationships/tags" Target="../tags/tag2359.xml"/><Relationship Id="rId7" Type="http://schemas.openxmlformats.org/officeDocument/2006/relationships/tags" Target="../tags/tag2241.xml"/><Relationship Id="rId71" Type="http://schemas.openxmlformats.org/officeDocument/2006/relationships/tags" Target="../tags/tag2305.xml"/><Relationship Id="rId92" Type="http://schemas.openxmlformats.org/officeDocument/2006/relationships/tags" Target="../tags/tag2326.xml"/><Relationship Id="rId2" Type="http://schemas.openxmlformats.org/officeDocument/2006/relationships/tags" Target="../tags/tag2236.xml"/><Relationship Id="rId29" Type="http://schemas.openxmlformats.org/officeDocument/2006/relationships/tags" Target="../tags/tag2263.xml"/><Relationship Id="rId24" Type="http://schemas.openxmlformats.org/officeDocument/2006/relationships/tags" Target="../tags/tag2258.xml"/><Relationship Id="rId40" Type="http://schemas.openxmlformats.org/officeDocument/2006/relationships/tags" Target="../tags/tag2274.xml"/><Relationship Id="rId45" Type="http://schemas.openxmlformats.org/officeDocument/2006/relationships/tags" Target="../tags/tag2279.xml"/><Relationship Id="rId66" Type="http://schemas.openxmlformats.org/officeDocument/2006/relationships/tags" Target="../tags/tag2300.xml"/><Relationship Id="rId87" Type="http://schemas.openxmlformats.org/officeDocument/2006/relationships/tags" Target="../tags/tag2321.xml"/><Relationship Id="rId110" Type="http://schemas.openxmlformats.org/officeDocument/2006/relationships/tags" Target="../tags/tag2344.xml"/><Relationship Id="rId115" Type="http://schemas.openxmlformats.org/officeDocument/2006/relationships/tags" Target="../tags/tag2349.xml"/><Relationship Id="rId131" Type="http://schemas.openxmlformats.org/officeDocument/2006/relationships/tags" Target="../tags/tag2365.xml"/><Relationship Id="rId61" Type="http://schemas.openxmlformats.org/officeDocument/2006/relationships/tags" Target="../tags/tag2295.xml"/><Relationship Id="rId82" Type="http://schemas.openxmlformats.org/officeDocument/2006/relationships/tags" Target="../tags/tag2316.xml"/><Relationship Id="rId19" Type="http://schemas.openxmlformats.org/officeDocument/2006/relationships/tags" Target="../tags/tag2253.xml"/><Relationship Id="rId14" Type="http://schemas.openxmlformats.org/officeDocument/2006/relationships/tags" Target="../tags/tag2248.xml"/><Relationship Id="rId30" Type="http://schemas.openxmlformats.org/officeDocument/2006/relationships/tags" Target="../tags/tag2264.xml"/><Relationship Id="rId35" Type="http://schemas.openxmlformats.org/officeDocument/2006/relationships/tags" Target="../tags/tag2269.xml"/><Relationship Id="rId56" Type="http://schemas.openxmlformats.org/officeDocument/2006/relationships/tags" Target="../tags/tag2290.xml"/><Relationship Id="rId77" Type="http://schemas.openxmlformats.org/officeDocument/2006/relationships/tags" Target="../tags/tag2311.xml"/><Relationship Id="rId100" Type="http://schemas.openxmlformats.org/officeDocument/2006/relationships/tags" Target="../tags/tag2334.xml"/><Relationship Id="rId105" Type="http://schemas.openxmlformats.org/officeDocument/2006/relationships/tags" Target="../tags/tag2339.xml"/><Relationship Id="rId126" Type="http://schemas.openxmlformats.org/officeDocument/2006/relationships/tags" Target="../tags/tag2360.xml"/><Relationship Id="rId8" Type="http://schemas.openxmlformats.org/officeDocument/2006/relationships/tags" Target="../tags/tag2242.xml"/><Relationship Id="rId51" Type="http://schemas.openxmlformats.org/officeDocument/2006/relationships/tags" Target="../tags/tag2285.xml"/><Relationship Id="rId72" Type="http://schemas.openxmlformats.org/officeDocument/2006/relationships/tags" Target="../tags/tag2306.xml"/><Relationship Id="rId93" Type="http://schemas.openxmlformats.org/officeDocument/2006/relationships/tags" Target="../tags/tag2327.xml"/><Relationship Id="rId98" Type="http://schemas.openxmlformats.org/officeDocument/2006/relationships/tags" Target="../tags/tag2332.xml"/><Relationship Id="rId121" Type="http://schemas.openxmlformats.org/officeDocument/2006/relationships/tags" Target="../tags/tag2355.xml"/><Relationship Id="rId3" Type="http://schemas.openxmlformats.org/officeDocument/2006/relationships/tags" Target="../tags/tag2237.xml"/><Relationship Id="rId25" Type="http://schemas.openxmlformats.org/officeDocument/2006/relationships/tags" Target="../tags/tag2259.xml"/><Relationship Id="rId46" Type="http://schemas.openxmlformats.org/officeDocument/2006/relationships/tags" Target="../tags/tag2280.xml"/><Relationship Id="rId67" Type="http://schemas.openxmlformats.org/officeDocument/2006/relationships/tags" Target="../tags/tag2301.xml"/><Relationship Id="rId116" Type="http://schemas.openxmlformats.org/officeDocument/2006/relationships/tags" Target="../tags/tag2350.xml"/><Relationship Id="rId20" Type="http://schemas.openxmlformats.org/officeDocument/2006/relationships/tags" Target="../tags/tag2254.xml"/><Relationship Id="rId41" Type="http://schemas.openxmlformats.org/officeDocument/2006/relationships/tags" Target="../tags/tag2275.xml"/><Relationship Id="rId62" Type="http://schemas.openxmlformats.org/officeDocument/2006/relationships/tags" Target="../tags/tag2296.xml"/><Relationship Id="rId83" Type="http://schemas.openxmlformats.org/officeDocument/2006/relationships/tags" Target="../tags/tag2317.xml"/><Relationship Id="rId88" Type="http://schemas.openxmlformats.org/officeDocument/2006/relationships/tags" Target="../tags/tag2322.xml"/><Relationship Id="rId111" Type="http://schemas.openxmlformats.org/officeDocument/2006/relationships/tags" Target="../tags/tag2345.xml"/><Relationship Id="rId132" Type="http://schemas.openxmlformats.org/officeDocument/2006/relationships/tags" Target="../tags/tag2366.xml"/><Relationship Id="rId15" Type="http://schemas.openxmlformats.org/officeDocument/2006/relationships/tags" Target="../tags/tag2249.xml"/><Relationship Id="rId36" Type="http://schemas.openxmlformats.org/officeDocument/2006/relationships/tags" Target="../tags/tag2270.xml"/><Relationship Id="rId57" Type="http://schemas.openxmlformats.org/officeDocument/2006/relationships/tags" Target="../tags/tag2291.xml"/><Relationship Id="rId106" Type="http://schemas.openxmlformats.org/officeDocument/2006/relationships/tags" Target="../tags/tag2340.xml"/><Relationship Id="rId127" Type="http://schemas.openxmlformats.org/officeDocument/2006/relationships/tags" Target="../tags/tag2361.xml"/><Relationship Id="rId10" Type="http://schemas.openxmlformats.org/officeDocument/2006/relationships/tags" Target="../tags/tag2244.xml"/><Relationship Id="rId31" Type="http://schemas.openxmlformats.org/officeDocument/2006/relationships/tags" Target="../tags/tag2265.xml"/><Relationship Id="rId52" Type="http://schemas.openxmlformats.org/officeDocument/2006/relationships/tags" Target="../tags/tag2286.xml"/><Relationship Id="rId73" Type="http://schemas.openxmlformats.org/officeDocument/2006/relationships/tags" Target="../tags/tag2307.xml"/><Relationship Id="rId78" Type="http://schemas.openxmlformats.org/officeDocument/2006/relationships/tags" Target="../tags/tag2312.xml"/><Relationship Id="rId94" Type="http://schemas.openxmlformats.org/officeDocument/2006/relationships/tags" Target="../tags/tag2328.xml"/><Relationship Id="rId99" Type="http://schemas.openxmlformats.org/officeDocument/2006/relationships/tags" Target="../tags/tag2333.xml"/><Relationship Id="rId101" Type="http://schemas.openxmlformats.org/officeDocument/2006/relationships/tags" Target="../tags/tag2335.xml"/><Relationship Id="rId122" Type="http://schemas.openxmlformats.org/officeDocument/2006/relationships/tags" Target="../tags/tag2356.xml"/><Relationship Id="rId4" Type="http://schemas.openxmlformats.org/officeDocument/2006/relationships/tags" Target="../tags/tag2238.xml"/><Relationship Id="rId9" Type="http://schemas.openxmlformats.org/officeDocument/2006/relationships/tags" Target="../tags/tag2243.xml"/><Relationship Id="rId26" Type="http://schemas.openxmlformats.org/officeDocument/2006/relationships/tags" Target="../tags/tag2260.xml"/><Relationship Id="rId47" Type="http://schemas.openxmlformats.org/officeDocument/2006/relationships/tags" Target="../tags/tag2281.xml"/><Relationship Id="rId68" Type="http://schemas.openxmlformats.org/officeDocument/2006/relationships/tags" Target="../tags/tag2302.xml"/><Relationship Id="rId89" Type="http://schemas.openxmlformats.org/officeDocument/2006/relationships/tags" Target="../tags/tag2323.xml"/><Relationship Id="rId112" Type="http://schemas.openxmlformats.org/officeDocument/2006/relationships/tags" Target="../tags/tag2346.xml"/><Relationship Id="rId133" Type="http://schemas.openxmlformats.org/officeDocument/2006/relationships/tags" Target="../tags/tag2367.xml"/></Relationships>
</file>

<file path=ppt/slides/_rels/slide51.xml.rels><?xml version="1.0" encoding="UTF-8" standalone="yes"?>
<Relationships xmlns="http://schemas.openxmlformats.org/package/2006/relationships"><Relationship Id="rId117" Type="http://schemas.openxmlformats.org/officeDocument/2006/relationships/tags" Target="../tags/tag2484.xml"/><Relationship Id="rId21" Type="http://schemas.openxmlformats.org/officeDocument/2006/relationships/tags" Target="../tags/tag2388.xml"/><Relationship Id="rId42" Type="http://schemas.openxmlformats.org/officeDocument/2006/relationships/tags" Target="../tags/tag2409.xml"/><Relationship Id="rId63" Type="http://schemas.openxmlformats.org/officeDocument/2006/relationships/tags" Target="../tags/tag2430.xml"/><Relationship Id="rId84" Type="http://schemas.openxmlformats.org/officeDocument/2006/relationships/tags" Target="../tags/tag2451.xml"/><Relationship Id="rId16" Type="http://schemas.openxmlformats.org/officeDocument/2006/relationships/tags" Target="../tags/tag2383.xml"/><Relationship Id="rId107" Type="http://schemas.openxmlformats.org/officeDocument/2006/relationships/tags" Target="../tags/tag2474.xml"/><Relationship Id="rId11" Type="http://schemas.openxmlformats.org/officeDocument/2006/relationships/tags" Target="../tags/tag2378.xml"/><Relationship Id="rId32" Type="http://schemas.openxmlformats.org/officeDocument/2006/relationships/tags" Target="../tags/tag2399.xml"/><Relationship Id="rId37" Type="http://schemas.openxmlformats.org/officeDocument/2006/relationships/tags" Target="../tags/tag2404.xml"/><Relationship Id="rId53" Type="http://schemas.openxmlformats.org/officeDocument/2006/relationships/tags" Target="../tags/tag2420.xml"/><Relationship Id="rId58" Type="http://schemas.openxmlformats.org/officeDocument/2006/relationships/tags" Target="../tags/tag2425.xml"/><Relationship Id="rId74" Type="http://schemas.openxmlformats.org/officeDocument/2006/relationships/tags" Target="../tags/tag2441.xml"/><Relationship Id="rId79" Type="http://schemas.openxmlformats.org/officeDocument/2006/relationships/tags" Target="../tags/tag2446.xml"/><Relationship Id="rId102" Type="http://schemas.openxmlformats.org/officeDocument/2006/relationships/tags" Target="../tags/tag2469.xml"/><Relationship Id="rId123" Type="http://schemas.openxmlformats.org/officeDocument/2006/relationships/tags" Target="../tags/tag2490.xml"/><Relationship Id="rId128" Type="http://schemas.openxmlformats.org/officeDocument/2006/relationships/tags" Target="../tags/tag2495.xml"/><Relationship Id="rId5" Type="http://schemas.openxmlformats.org/officeDocument/2006/relationships/tags" Target="../tags/tag2372.xml"/><Relationship Id="rId90" Type="http://schemas.openxmlformats.org/officeDocument/2006/relationships/tags" Target="../tags/tag2457.xml"/><Relationship Id="rId95" Type="http://schemas.openxmlformats.org/officeDocument/2006/relationships/tags" Target="../tags/tag2462.xml"/><Relationship Id="rId22" Type="http://schemas.openxmlformats.org/officeDocument/2006/relationships/tags" Target="../tags/tag2389.xml"/><Relationship Id="rId27" Type="http://schemas.openxmlformats.org/officeDocument/2006/relationships/tags" Target="../tags/tag2394.xml"/><Relationship Id="rId43" Type="http://schemas.openxmlformats.org/officeDocument/2006/relationships/tags" Target="../tags/tag2410.xml"/><Relationship Id="rId48" Type="http://schemas.openxmlformats.org/officeDocument/2006/relationships/tags" Target="../tags/tag2415.xml"/><Relationship Id="rId64" Type="http://schemas.openxmlformats.org/officeDocument/2006/relationships/tags" Target="../tags/tag2431.xml"/><Relationship Id="rId69" Type="http://schemas.openxmlformats.org/officeDocument/2006/relationships/tags" Target="../tags/tag2436.xml"/><Relationship Id="rId113" Type="http://schemas.openxmlformats.org/officeDocument/2006/relationships/tags" Target="../tags/tag2480.xml"/><Relationship Id="rId118" Type="http://schemas.openxmlformats.org/officeDocument/2006/relationships/tags" Target="../tags/tag2485.xml"/><Relationship Id="rId80" Type="http://schemas.openxmlformats.org/officeDocument/2006/relationships/tags" Target="../tags/tag2447.xml"/><Relationship Id="rId85" Type="http://schemas.openxmlformats.org/officeDocument/2006/relationships/tags" Target="../tags/tag2452.xml"/><Relationship Id="rId12" Type="http://schemas.openxmlformats.org/officeDocument/2006/relationships/tags" Target="../tags/tag2379.xml"/><Relationship Id="rId17" Type="http://schemas.openxmlformats.org/officeDocument/2006/relationships/tags" Target="../tags/tag2384.xml"/><Relationship Id="rId33" Type="http://schemas.openxmlformats.org/officeDocument/2006/relationships/tags" Target="../tags/tag2400.xml"/><Relationship Id="rId38" Type="http://schemas.openxmlformats.org/officeDocument/2006/relationships/tags" Target="../tags/tag2405.xml"/><Relationship Id="rId59" Type="http://schemas.openxmlformats.org/officeDocument/2006/relationships/tags" Target="../tags/tag2426.xml"/><Relationship Id="rId103" Type="http://schemas.openxmlformats.org/officeDocument/2006/relationships/tags" Target="../tags/tag2470.xml"/><Relationship Id="rId108" Type="http://schemas.openxmlformats.org/officeDocument/2006/relationships/tags" Target="../tags/tag2475.xml"/><Relationship Id="rId124" Type="http://schemas.openxmlformats.org/officeDocument/2006/relationships/tags" Target="../tags/tag2491.xml"/><Relationship Id="rId129" Type="http://schemas.openxmlformats.org/officeDocument/2006/relationships/tags" Target="../tags/tag2496.xml"/><Relationship Id="rId54" Type="http://schemas.openxmlformats.org/officeDocument/2006/relationships/tags" Target="../tags/tag2421.xml"/><Relationship Id="rId70" Type="http://schemas.openxmlformats.org/officeDocument/2006/relationships/tags" Target="../tags/tag2437.xml"/><Relationship Id="rId75" Type="http://schemas.openxmlformats.org/officeDocument/2006/relationships/tags" Target="../tags/tag2442.xml"/><Relationship Id="rId91" Type="http://schemas.openxmlformats.org/officeDocument/2006/relationships/tags" Target="../tags/tag2458.xml"/><Relationship Id="rId96" Type="http://schemas.openxmlformats.org/officeDocument/2006/relationships/tags" Target="../tags/tag2463.xml"/><Relationship Id="rId1" Type="http://schemas.openxmlformats.org/officeDocument/2006/relationships/tags" Target="../tags/tag2368.xml"/><Relationship Id="rId6" Type="http://schemas.openxmlformats.org/officeDocument/2006/relationships/tags" Target="../tags/tag2373.xml"/><Relationship Id="rId23" Type="http://schemas.openxmlformats.org/officeDocument/2006/relationships/tags" Target="../tags/tag2390.xml"/><Relationship Id="rId28" Type="http://schemas.openxmlformats.org/officeDocument/2006/relationships/tags" Target="../tags/tag2395.xml"/><Relationship Id="rId49" Type="http://schemas.openxmlformats.org/officeDocument/2006/relationships/tags" Target="../tags/tag2416.xml"/><Relationship Id="rId114" Type="http://schemas.openxmlformats.org/officeDocument/2006/relationships/tags" Target="../tags/tag2481.xml"/><Relationship Id="rId119" Type="http://schemas.openxmlformats.org/officeDocument/2006/relationships/tags" Target="../tags/tag2486.xml"/><Relationship Id="rId44" Type="http://schemas.openxmlformats.org/officeDocument/2006/relationships/tags" Target="../tags/tag2411.xml"/><Relationship Id="rId60" Type="http://schemas.openxmlformats.org/officeDocument/2006/relationships/tags" Target="../tags/tag2427.xml"/><Relationship Id="rId65" Type="http://schemas.openxmlformats.org/officeDocument/2006/relationships/tags" Target="../tags/tag2432.xml"/><Relationship Id="rId81" Type="http://schemas.openxmlformats.org/officeDocument/2006/relationships/tags" Target="../tags/tag2448.xml"/><Relationship Id="rId86" Type="http://schemas.openxmlformats.org/officeDocument/2006/relationships/tags" Target="../tags/tag2453.xml"/><Relationship Id="rId130" Type="http://schemas.openxmlformats.org/officeDocument/2006/relationships/tags" Target="../tags/tag2497.xml"/><Relationship Id="rId13" Type="http://schemas.openxmlformats.org/officeDocument/2006/relationships/tags" Target="../tags/tag2380.xml"/><Relationship Id="rId18" Type="http://schemas.openxmlformats.org/officeDocument/2006/relationships/tags" Target="../tags/tag2385.xml"/><Relationship Id="rId39" Type="http://schemas.openxmlformats.org/officeDocument/2006/relationships/tags" Target="../tags/tag2406.xml"/><Relationship Id="rId109" Type="http://schemas.openxmlformats.org/officeDocument/2006/relationships/tags" Target="../tags/tag2476.xml"/><Relationship Id="rId34" Type="http://schemas.openxmlformats.org/officeDocument/2006/relationships/tags" Target="../tags/tag2401.xml"/><Relationship Id="rId50" Type="http://schemas.openxmlformats.org/officeDocument/2006/relationships/tags" Target="../tags/tag2417.xml"/><Relationship Id="rId55" Type="http://schemas.openxmlformats.org/officeDocument/2006/relationships/tags" Target="../tags/tag2422.xml"/><Relationship Id="rId76" Type="http://schemas.openxmlformats.org/officeDocument/2006/relationships/tags" Target="../tags/tag2443.xml"/><Relationship Id="rId97" Type="http://schemas.openxmlformats.org/officeDocument/2006/relationships/tags" Target="../tags/tag2464.xml"/><Relationship Id="rId104" Type="http://schemas.openxmlformats.org/officeDocument/2006/relationships/tags" Target="../tags/tag2471.xml"/><Relationship Id="rId120" Type="http://schemas.openxmlformats.org/officeDocument/2006/relationships/tags" Target="../tags/tag2487.xml"/><Relationship Id="rId125" Type="http://schemas.openxmlformats.org/officeDocument/2006/relationships/tags" Target="../tags/tag2492.xml"/><Relationship Id="rId7" Type="http://schemas.openxmlformats.org/officeDocument/2006/relationships/tags" Target="../tags/tag2374.xml"/><Relationship Id="rId71" Type="http://schemas.openxmlformats.org/officeDocument/2006/relationships/tags" Target="../tags/tag2438.xml"/><Relationship Id="rId92" Type="http://schemas.openxmlformats.org/officeDocument/2006/relationships/tags" Target="../tags/tag2459.xml"/><Relationship Id="rId2" Type="http://schemas.openxmlformats.org/officeDocument/2006/relationships/tags" Target="../tags/tag2369.xml"/><Relationship Id="rId29" Type="http://schemas.openxmlformats.org/officeDocument/2006/relationships/tags" Target="../tags/tag2396.xml"/><Relationship Id="rId24" Type="http://schemas.openxmlformats.org/officeDocument/2006/relationships/tags" Target="../tags/tag2391.xml"/><Relationship Id="rId40" Type="http://schemas.openxmlformats.org/officeDocument/2006/relationships/tags" Target="../tags/tag2407.xml"/><Relationship Id="rId45" Type="http://schemas.openxmlformats.org/officeDocument/2006/relationships/tags" Target="../tags/tag2412.xml"/><Relationship Id="rId66" Type="http://schemas.openxmlformats.org/officeDocument/2006/relationships/tags" Target="../tags/tag2433.xml"/><Relationship Id="rId87" Type="http://schemas.openxmlformats.org/officeDocument/2006/relationships/tags" Target="../tags/tag2454.xml"/><Relationship Id="rId110" Type="http://schemas.openxmlformats.org/officeDocument/2006/relationships/tags" Target="../tags/tag2477.xml"/><Relationship Id="rId115" Type="http://schemas.openxmlformats.org/officeDocument/2006/relationships/tags" Target="../tags/tag2482.xml"/><Relationship Id="rId131" Type="http://schemas.openxmlformats.org/officeDocument/2006/relationships/tags" Target="../tags/tag2498.xml"/><Relationship Id="rId61" Type="http://schemas.openxmlformats.org/officeDocument/2006/relationships/tags" Target="../tags/tag2428.xml"/><Relationship Id="rId82" Type="http://schemas.openxmlformats.org/officeDocument/2006/relationships/tags" Target="../tags/tag2449.xml"/><Relationship Id="rId19" Type="http://schemas.openxmlformats.org/officeDocument/2006/relationships/tags" Target="../tags/tag2386.xml"/><Relationship Id="rId14" Type="http://schemas.openxmlformats.org/officeDocument/2006/relationships/tags" Target="../tags/tag2381.xml"/><Relationship Id="rId30" Type="http://schemas.openxmlformats.org/officeDocument/2006/relationships/tags" Target="../tags/tag2397.xml"/><Relationship Id="rId35" Type="http://schemas.openxmlformats.org/officeDocument/2006/relationships/tags" Target="../tags/tag2402.xml"/><Relationship Id="rId56" Type="http://schemas.openxmlformats.org/officeDocument/2006/relationships/tags" Target="../tags/tag2423.xml"/><Relationship Id="rId77" Type="http://schemas.openxmlformats.org/officeDocument/2006/relationships/tags" Target="../tags/tag2444.xml"/><Relationship Id="rId100" Type="http://schemas.openxmlformats.org/officeDocument/2006/relationships/tags" Target="../tags/tag2467.xml"/><Relationship Id="rId105" Type="http://schemas.openxmlformats.org/officeDocument/2006/relationships/tags" Target="../tags/tag2472.xml"/><Relationship Id="rId126" Type="http://schemas.openxmlformats.org/officeDocument/2006/relationships/tags" Target="../tags/tag2493.xml"/><Relationship Id="rId8" Type="http://schemas.openxmlformats.org/officeDocument/2006/relationships/tags" Target="../tags/tag2375.xml"/><Relationship Id="rId51" Type="http://schemas.openxmlformats.org/officeDocument/2006/relationships/tags" Target="../tags/tag2418.xml"/><Relationship Id="rId72" Type="http://schemas.openxmlformats.org/officeDocument/2006/relationships/tags" Target="../tags/tag2439.xml"/><Relationship Id="rId93" Type="http://schemas.openxmlformats.org/officeDocument/2006/relationships/tags" Target="../tags/tag2460.xml"/><Relationship Id="rId98" Type="http://schemas.openxmlformats.org/officeDocument/2006/relationships/tags" Target="../tags/tag2465.xml"/><Relationship Id="rId121" Type="http://schemas.openxmlformats.org/officeDocument/2006/relationships/tags" Target="../tags/tag2488.xml"/><Relationship Id="rId3" Type="http://schemas.openxmlformats.org/officeDocument/2006/relationships/tags" Target="../tags/tag2370.xml"/><Relationship Id="rId25" Type="http://schemas.openxmlformats.org/officeDocument/2006/relationships/tags" Target="../tags/tag2392.xml"/><Relationship Id="rId46" Type="http://schemas.openxmlformats.org/officeDocument/2006/relationships/tags" Target="../tags/tag2413.xml"/><Relationship Id="rId67" Type="http://schemas.openxmlformats.org/officeDocument/2006/relationships/tags" Target="../tags/tag2434.xml"/><Relationship Id="rId116" Type="http://schemas.openxmlformats.org/officeDocument/2006/relationships/tags" Target="../tags/tag2483.xml"/><Relationship Id="rId20" Type="http://schemas.openxmlformats.org/officeDocument/2006/relationships/tags" Target="../tags/tag2387.xml"/><Relationship Id="rId41" Type="http://schemas.openxmlformats.org/officeDocument/2006/relationships/tags" Target="../tags/tag2408.xml"/><Relationship Id="rId62" Type="http://schemas.openxmlformats.org/officeDocument/2006/relationships/tags" Target="../tags/tag2429.xml"/><Relationship Id="rId83" Type="http://schemas.openxmlformats.org/officeDocument/2006/relationships/tags" Target="../tags/tag2450.xml"/><Relationship Id="rId88" Type="http://schemas.openxmlformats.org/officeDocument/2006/relationships/tags" Target="../tags/tag2455.xml"/><Relationship Id="rId111" Type="http://schemas.openxmlformats.org/officeDocument/2006/relationships/tags" Target="../tags/tag2478.xml"/><Relationship Id="rId132" Type="http://schemas.openxmlformats.org/officeDocument/2006/relationships/slideLayout" Target="../slideLayouts/slideLayout7.xml"/><Relationship Id="rId15" Type="http://schemas.openxmlformats.org/officeDocument/2006/relationships/tags" Target="../tags/tag2382.xml"/><Relationship Id="rId36" Type="http://schemas.openxmlformats.org/officeDocument/2006/relationships/tags" Target="../tags/tag2403.xml"/><Relationship Id="rId57" Type="http://schemas.openxmlformats.org/officeDocument/2006/relationships/tags" Target="../tags/tag2424.xml"/><Relationship Id="rId106" Type="http://schemas.openxmlformats.org/officeDocument/2006/relationships/tags" Target="../tags/tag2473.xml"/><Relationship Id="rId127" Type="http://schemas.openxmlformats.org/officeDocument/2006/relationships/tags" Target="../tags/tag2494.xml"/><Relationship Id="rId10" Type="http://schemas.openxmlformats.org/officeDocument/2006/relationships/tags" Target="../tags/tag2377.xml"/><Relationship Id="rId31" Type="http://schemas.openxmlformats.org/officeDocument/2006/relationships/tags" Target="../tags/tag2398.xml"/><Relationship Id="rId52" Type="http://schemas.openxmlformats.org/officeDocument/2006/relationships/tags" Target="../tags/tag2419.xml"/><Relationship Id="rId73" Type="http://schemas.openxmlformats.org/officeDocument/2006/relationships/tags" Target="../tags/tag2440.xml"/><Relationship Id="rId78" Type="http://schemas.openxmlformats.org/officeDocument/2006/relationships/tags" Target="../tags/tag2445.xml"/><Relationship Id="rId94" Type="http://schemas.openxmlformats.org/officeDocument/2006/relationships/tags" Target="../tags/tag2461.xml"/><Relationship Id="rId99" Type="http://schemas.openxmlformats.org/officeDocument/2006/relationships/tags" Target="../tags/tag2466.xml"/><Relationship Id="rId101" Type="http://schemas.openxmlformats.org/officeDocument/2006/relationships/tags" Target="../tags/tag2468.xml"/><Relationship Id="rId122" Type="http://schemas.openxmlformats.org/officeDocument/2006/relationships/tags" Target="../tags/tag2489.xml"/><Relationship Id="rId4" Type="http://schemas.openxmlformats.org/officeDocument/2006/relationships/tags" Target="../tags/tag2371.xml"/><Relationship Id="rId9" Type="http://schemas.openxmlformats.org/officeDocument/2006/relationships/tags" Target="../tags/tag2376.xml"/><Relationship Id="rId26" Type="http://schemas.openxmlformats.org/officeDocument/2006/relationships/tags" Target="../tags/tag2393.xml"/><Relationship Id="rId47" Type="http://schemas.openxmlformats.org/officeDocument/2006/relationships/tags" Target="../tags/tag2414.xml"/><Relationship Id="rId68" Type="http://schemas.openxmlformats.org/officeDocument/2006/relationships/tags" Target="../tags/tag2435.xml"/><Relationship Id="rId89" Type="http://schemas.openxmlformats.org/officeDocument/2006/relationships/tags" Target="../tags/tag2456.xml"/><Relationship Id="rId112" Type="http://schemas.openxmlformats.org/officeDocument/2006/relationships/tags" Target="../tags/tag2479.xml"/><Relationship Id="rId133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17" Type="http://schemas.openxmlformats.org/officeDocument/2006/relationships/tags" Target="../tags/tag2615.xml"/><Relationship Id="rId21" Type="http://schemas.openxmlformats.org/officeDocument/2006/relationships/tags" Target="../tags/tag2519.xml"/><Relationship Id="rId42" Type="http://schemas.openxmlformats.org/officeDocument/2006/relationships/tags" Target="../tags/tag2540.xml"/><Relationship Id="rId63" Type="http://schemas.openxmlformats.org/officeDocument/2006/relationships/tags" Target="../tags/tag2561.xml"/><Relationship Id="rId84" Type="http://schemas.openxmlformats.org/officeDocument/2006/relationships/tags" Target="../tags/tag2582.xml"/><Relationship Id="rId138" Type="http://schemas.openxmlformats.org/officeDocument/2006/relationships/tags" Target="../tags/tag2636.xml"/><Relationship Id="rId159" Type="http://schemas.openxmlformats.org/officeDocument/2006/relationships/tags" Target="../tags/tag2657.xml"/><Relationship Id="rId170" Type="http://schemas.openxmlformats.org/officeDocument/2006/relationships/tags" Target="../tags/tag2668.xml"/><Relationship Id="rId191" Type="http://schemas.openxmlformats.org/officeDocument/2006/relationships/tags" Target="../tags/tag2689.xml"/><Relationship Id="rId107" Type="http://schemas.openxmlformats.org/officeDocument/2006/relationships/tags" Target="../tags/tag2605.xml"/><Relationship Id="rId11" Type="http://schemas.openxmlformats.org/officeDocument/2006/relationships/tags" Target="../tags/tag2509.xml"/><Relationship Id="rId32" Type="http://schemas.openxmlformats.org/officeDocument/2006/relationships/tags" Target="../tags/tag2530.xml"/><Relationship Id="rId53" Type="http://schemas.openxmlformats.org/officeDocument/2006/relationships/tags" Target="../tags/tag2551.xml"/><Relationship Id="rId74" Type="http://schemas.openxmlformats.org/officeDocument/2006/relationships/tags" Target="../tags/tag2572.xml"/><Relationship Id="rId128" Type="http://schemas.openxmlformats.org/officeDocument/2006/relationships/tags" Target="../tags/tag2626.xml"/><Relationship Id="rId149" Type="http://schemas.openxmlformats.org/officeDocument/2006/relationships/tags" Target="../tags/tag2647.xml"/><Relationship Id="rId5" Type="http://schemas.openxmlformats.org/officeDocument/2006/relationships/tags" Target="../tags/tag2503.xml"/><Relationship Id="rId95" Type="http://schemas.openxmlformats.org/officeDocument/2006/relationships/tags" Target="../tags/tag2593.xml"/><Relationship Id="rId160" Type="http://schemas.openxmlformats.org/officeDocument/2006/relationships/tags" Target="../tags/tag2658.xml"/><Relationship Id="rId181" Type="http://schemas.openxmlformats.org/officeDocument/2006/relationships/tags" Target="../tags/tag2679.xml"/><Relationship Id="rId22" Type="http://schemas.openxmlformats.org/officeDocument/2006/relationships/tags" Target="../tags/tag2520.xml"/><Relationship Id="rId43" Type="http://schemas.openxmlformats.org/officeDocument/2006/relationships/tags" Target="../tags/tag2541.xml"/><Relationship Id="rId64" Type="http://schemas.openxmlformats.org/officeDocument/2006/relationships/tags" Target="../tags/tag2562.xml"/><Relationship Id="rId118" Type="http://schemas.openxmlformats.org/officeDocument/2006/relationships/tags" Target="../tags/tag2616.xml"/><Relationship Id="rId139" Type="http://schemas.openxmlformats.org/officeDocument/2006/relationships/tags" Target="../tags/tag2637.xml"/><Relationship Id="rId85" Type="http://schemas.openxmlformats.org/officeDocument/2006/relationships/tags" Target="../tags/tag2583.xml"/><Relationship Id="rId150" Type="http://schemas.openxmlformats.org/officeDocument/2006/relationships/tags" Target="../tags/tag2648.xml"/><Relationship Id="rId171" Type="http://schemas.openxmlformats.org/officeDocument/2006/relationships/tags" Target="../tags/tag2669.xml"/><Relationship Id="rId192" Type="http://schemas.openxmlformats.org/officeDocument/2006/relationships/tags" Target="../tags/tag2690.xml"/><Relationship Id="rId12" Type="http://schemas.openxmlformats.org/officeDocument/2006/relationships/tags" Target="../tags/tag2510.xml"/><Relationship Id="rId33" Type="http://schemas.openxmlformats.org/officeDocument/2006/relationships/tags" Target="../tags/tag2531.xml"/><Relationship Id="rId108" Type="http://schemas.openxmlformats.org/officeDocument/2006/relationships/tags" Target="../tags/tag2606.xml"/><Relationship Id="rId129" Type="http://schemas.openxmlformats.org/officeDocument/2006/relationships/tags" Target="../tags/tag2627.xml"/><Relationship Id="rId54" Type="http://schemas.openxmlformats.org/officeDocument/2006/relationships/tags" Target="../tags/tag2552.xml"/><Relationship Id="rId75" Type="http://schemas.openxmlformats.org/officeDocument/2006/relationships/tags" Target="../tags/tag2573.xml"/><Relationship Id="rId96" Type="http://schemas.openxmlformats.org/officeDocument/2006/relationships/tags" Target="../tags/tag2594.xml"/><Relationship Id="rId140" Type="http://schemas.openxmlformats.org/officeDocument/2006/relationships/tags" Target="../tags/tag2638.xml"/><Relationship Id="rId161" Type="http://schemas.openxmlformats.org/officeDocument/2006/relationships/tags" Target="../tags/tag2659.xml"/><Relationship Id="rId182" Type="http://schemas.openxmlformats.org/officeDocument/2006/relationships/tags" Target="../tags/tag2680.xml"/><Relationship Id="rId6" Type="http://schemas.openxmlformats.org/officeDocument/2006/relationships/tags" Target="../tags/tag2504.xml"/><Relationship Id="rId23" Type="http://schemas.openxmlformats.org/officeDocument/2006/relationships/tags" Target="../tags/tag2521.xml"/><Relationship Id="rId119" Type="http://schemas.openxmlformats.org/officeDocument/2006/relationships/tags" Target="../tags/tag2617.xml"/><Relationship Id="rId44" Type="http://schemas.openxmlformats.org/officeDocument/2006/relationships/tags" Target="../tags/tag2542.xml"/><Relationship Id="rId65" Type="http://schemas.openxmlformats.org/officeDocument/2006/relationships/tags" Target="../tags/tag2563.xml"/><Relationship Id="rId86" Type="http://schemas.openxmlformats.org/officeDocument/2006/relationships/tags" Target="../tags/tag2584.xml"/><Relationship Id="rId130" Type="http://schemas.openxmlformats.org/officeDocument/2006/relationships/tags" Target="../tags/tag2628.xml"/><Relationship Id="rId151" Type="http://schemas.openxmlformats.org/officeDocument/2006/relationships/tags" Target="../tags/tag2649.xml"/><Relationship Id="rId172" Type="http://schemas.openxmlformats.org/officeDocument/2006/relationships/tags" Target="../tags/tag2670.xml"/><Relationship Id="rId193" Type="http://schemas.openxmlformats.org/officeDocument/2006/relationships/tags" Target="../tags/tag2691.xml"/><Relationship Id="rId13" Type="http://schemas.openxmlformats.org/officeDocument/2006/relationships/tags" Target="../tags/tag2511.xml"/><Relationship Id="rId109" Type="http://schemas.openxmlformats.org/officeDocument/2006/relationships/tags" Target="../tags/tag2607.xml"/><Relationship Id="rId34" Type="http://schemas.openxmlformats.org/officeDocument/2006/relationships/tags" Target="../tags/tag2532.xml"/><Relationship Id="rId50" Type="http://schemas.openxmlformats.org/officeDocument/2006/relationships/tags" Target="../tags/tag2548.xml"/><Relationship Id="rId55" Type="http://schemas.openxmlformats.org/officeDocument/2006/relationships/tags" Target="../tags/tag2553.xml"/><Relationship Id="rId76" Type="http://schemas.openxmlformats.org/officeDocument/2006/relationships/tags" Target="../tags/tag2574.xml"/><Relationship Id="rId97" Type="http://schemas.openxmlformats.org/officeDocument/2006/relationships/tags" Target="../tags/tag2595.xml"/><Relationship Id="rId104" Type="http://schemas.openxmlformats.org/officeDocument/2006/relationships/tags" Target="../tags/tag2602.xml"/><Relationship Id="rId120" Type="http://schemas.openxmlformats.org/officeDocument/2006/relationships/tags" Target="../tags/tag2618.xml"/><Relationship Id="rId125" Type="http://schemas.openxmlformats.org/officeDocument/2006/relationships/tags" Target="../tags/tag2623.xml"/><Relationship Id="rId141" Type="http://schemas.openxmlformats.org/officeDocument/2006/relationships/tags" Target="../tags/tag2639.xml"/><Relationship Id="rId146" Type="http://schemas.openxmlformats.org/officeDocument/2006/relationships/tags" Target="../tags/tag2644.xml"/><Relationship Id="rId167" Type="http://schemas.openxmlformats.org/officeDocument/2006/relationships/tags" Target="../tags/tag2665.xml"/><Relationship Id="rId188" Type="http://schemas.openxmlformats.org/officeDocument/2006/relationships/tags" Target="../tags/tag2686.xml"/><Relationship Id="rId7" Type="http://schemas.openxmlformats.org/officeDocument/2006/relationships/tags" Target="../tags/tag2505.xml"/><Relationship Id="rId71" Type="http://schemas.openxmlformats.org/officeDocument/2006/relationships/tags" Target="../tags/tag2569.xml"/><Relationship Id="rId92" Type="http://schemas.openxmlformats.org/officeDocument/2006/relationships/tags" Target="../tags/tag2590.xml"/><Relationship Id="rId162" Type="http://schemas.openxmlformats.org/officeDocument/2006/relationships/tags" Target="../tags/tag2660.xml"/><Relationship Id="rId183" Type="http://schemas.openxmlformats.org/officeDocument/2006/relationships/tags" Target="../tags/tag2681.xml"/><Relationship Id="rId2" Type="http://schemas.openxmlformats.org/officeDocument/2006/relationships/tags" Target="../tags/tag2500.xml"/><Relationship Id="rId29" Type="http://schemas.openxmlformats.org/officeDocument/2006/relationships/tags" Target="../tags/tag2527.xml"/><Relationship Id="rId24" Type="http://schemas.openxmlformats.org/officeDocument/2006/relationships/tags" Target="../tags/tag2522.xml"/><Relationship Id="rId40" Type="http://schemas.openxmlformats.org/officeDocument/2006/relationships/tags" Target="../tags/tag2538.xml"/><Relationship Id="rId45" Type="http://schemas.openxmlformats.org/officeDocument/2006/relationships/tags" Target="../tags/tag2543.xml"/><Relationship Id="rId66" Type="http://schemas.openxmlformats.org/officeDocument/2006/relationships/tags" Target="../tags/tag2564.xml"/><Relationship Id="rId87" Type="http://schemas.openxmlformats.org/officeDocument/2006/relationships/tags" Target="../tags/tag2585.xml"/><Relationship Id="rId110" Type="http://schemas.openxmlformats.org/officeDocument/2006/relationships/tags" Target="../tags/tag2608.xml"/><Relationship Id="rId115" Type="http://schemas.openxmlformats.org/officeDocument/2006/relationships/tags" Target="../tags/tag2613.xml"/><Relationship Id="rId131" Type="http://schemas.openxmlformats.org/officeDocument/2006/relationships/tags" Target="../tags/tag2629.xml"/><Relationship Id="rId136" Type="http://schemas.openxmlformats.org/officeDocument/2006/relationships/tags" Target="../tags/tag2634.xml"/><Relationship Id="rId157" Type="http://schemas.openxmlformats.org/officeDocument/2006/relationships/tags" Target="../tags/tag2655.xml"/><Relationship Id="rId178" Type="http://schemas.openxmlformats.org/officeDocument/2006/relationships/tags" Target="../tags/tag2676.xml"/><Relationship Id="rId61" Type="http://schemas.openxmlformats.org/officeDocument/2006/relationships/tags" Target="../tags/tag2559.xml"/><Relationship Id="rId82" Type="http://schemas.openxmlformats.org/officeDocument/2006/relationships/tags" Target="../tags/tag2580.xml"/><Relationship Id="rId152" Type="http://schemas.openxmlformats.org/officeDocument/2006/relationships/tags" Target="../tags/tag2650.xml"/><Relationship Id="rId173" Type="http://schemas.openxmlformats.org/officeDocument/2006/relationships/tags" Target="../tags/tag2671.xml"/><Relationship Id="rId194" Type="http://schemas.openxmlformats.org/officeDocument/2006/relationships/slideLayout" Target="../slideLayouts/slideLayout7.xml"/><Relationship Id="rId19" Type="http://schemas.openxmlformats.org/officeDocument/2006/relationships/tags" Target="../tags/tag2517.xml"/><Relationship Id="rId14" Type="http://schemas.openxmlformats.org/officeDocument/2006/relationships/tags" Target="../tags/tag2512.xml"/><Relationship Id="rId30" Type="http://schemas.openxmlformats.org/officeDocument/2006/relationships/tags" Target="../tags/tag2528.xml"/><Relationship Id="rId35" Type="http://schemas.openxmlformats.org/officeDocument/2006/relationships/tags" Target="../tags/tag2533.xml"/><Relationship Id="rId56" Type="http://schemas.openxmlformats.org/officeDocument/2006/relationships/tags" Target="../tags/tag2554.xml"/><Relationship Id="rId77" Type="http://schemas.openxmlformats.org/officeDocument/2006/relationships/tags" Target="../tags/tag2575.xml"/><Relationship Id="rId100" Type="http://schemas.openxmlformats.org/officeDocument/2006/relationships/tags" Target="../tags/tag2598.xml"/><Relationship Id="rId105" Type="http://schemas.openxmlformats.org/officeDocument/2006/relationships/tags" Target="../tags/tag2603.xml"/><Relationship Id="rId126" Type="http://schemas.openxmlformats.org/officeDocument/2006/relationships/tags" Target="../tags/tag2624.xml"/><Relationship Id="rId147" Type="http://schemas.openxmlformats.org/officeDocument/2006/relationships/tags" Target="../tags/tag2645.xml"/><Relationship Id="rId168" Type="http://schemas.openxmlformats.org/officeDocument/2006/relationships/tags" Target="../tags/tag2666.xml"/><Relationship Id="rId8" Type="http://schemas.openxmlformats.org/officeDocument/2006/relationships/tags" Target="../tags/tag2506.xml"/><Relationship Id="rId51" Type="http://schemas.openxmlformats.org/officeDocument/2006/relationships/tags" Target="../tags/tag2549.xml"/><Relationship Id="rId72" Type="http://schemas.openxmlformats.org/officeDocument/2006/relationships/tags" Target="../tags/tag2570.xml"/><Relationship Id="rId93" Type="http://schemas.openxmlformats.org/officeDocument/2006/relationships/tags" Target="../tags/tag2591.xml"/><Relationship Id="rId98" Type="http://schemas.openxmlformats.org/officeDocument/2006/relationships/tags" Target="../tags/tag2596.xml"/><Relationship Id="rId121" Type="http://schemas.openxmlformats.org/officeDocument/2006/relationships/tags" Target="../tags/tag2619.xml"/><Relationship Id="rId142" Type="http://schemas.openxmlformats.org/officeDocument/2006/relationships/tags" Target="../tags/tag2640.xml"/><Relationship Id="rId163" Type="http://schemas.openxmlformats.org/officeDocument/2006/relationships/tags" Target="../tags/tag2661.xml"/><Relationship Id="rId184" Type="http://schemas.openxmlformats.org/officeDocument/2006/relationships/tags" Target="../tags/tag2682.xml"/><Relationship Id="rId189" Type="http://schemas.openxmlformats.org/officeDocument/2006/relationships/tags" Target="../tags/tag2687.xml"/><Relationship Id="rId3" Type="http://schemas.openxmlformats.org/officeDocument/2006/relationships/tags" Target="../tags/tag2501.xml"/><Relationship Id="rId25" Type="http://schemas.openxmlformats.org/officeDocument/2006/relationships/tags" Target="../tags/tag2523.xml"/><Relationship Id="rId46" Type="http://schemas.openxmlformats.org/officeDocument/2006/relationships/tags" Target="../tags/tag2544.xml"/><Relationship Id="rId67" Type="http://schemas.openxmlformats.org/officeDocument/2006/relationships/tags" Target="../tags/tag2565.xml"/><Relationship Id="rId116" Type="http://schemas.openxmlformats.org/officeDocument/2006/relationships/tags" Target="../tags/tag2614.xml"/><Relationship Id="rId137" Type="http://schemas.openxmlformats.org/officeDocument/2006/relationships/tags" Target="../tags/tag2635.xml"/><Relationship Id="rId158" Type="http://schemas.openxmlformats.org/officeDocument/2006/relationships/tags" Target="../tags/tag2656.xml"/><Relationship Id="rId20" Type="http://schemas.openxmlformats.org/officeDocument/2006/relationships/tags" Target="../tags/tag2518.xml"/><Relationship Id="rId41" Type="http://schemas.openxmlformats.org/officeDocument/2006/relationships/tags" Target="../tags/tag2539.xml"/><Relationship Id="rId62" Type="http://schemas.openxmlformats.org/officeDocument/2006/relationships/tags" Target="../tags/tag2560.xml"/><Relationship Id="rId83" Type="http://schemas.openxmlformats.org/officeDocument/2006/relationships/tags" Target="../tags/tag2581.xml"/><Relationship Id="rId88" Type="http://schemas.openxmlformats.org/officeDocument/2006/relationships/tags" Target="../tags/tag2586.xml"/><Relationship Id="rId111" Type="http://schemas.openxmlformats.org/officeDocument/2006/relationships/tags" Target="../tags/tag2609.xml"/><Relationship Id="rId132" Type="http://schemas.openxmlformats.org/officeDocument/2006/relationships/tags" Target="../tags/tag2630.xml"/><Relationship Id="rId153" Type="http://schemas.openxmlformats.org/officeDocument/2006/relationships/tags" Target="../tags/tag2651.xml"/><Relationship Id="rId174" Type="http://schemas.openxmlformats.org/officeDocument/2006/relationships/tags" Target="../tags/tag2672.xml"/><Relationship Id="rId179" Type="http://schemas.openxmlformats.org/officeDocument/2006/relationships/tags" Target="../tags/tag2677.xml"/><Relationship Id="rId195" Type="http://schemas.openxmlformats.org/officeDocument/2006/relationships/notesSlide" Target="../notesSlides/notesSlide11.xml"/><Relationship Id="rId190" Type="http://schemas.openxmlformats.org/officeDocument/2006/relationships/tags" Target="../tags/tag2688.xml"/><Relationship Id="rId15" Type="http://schemas.openxmlformats.org/officeDocument/2006/relationships/tags" Target="../tags/tag2513.xml"/><Relationship Id="rId36" Type="http://schemas.openxmlformats.org/officeDocument/2006/relationships/tags" Target="../tags/tag2534.xml"/><Relationship Id="rId57" Type="http://schemas.openxmlformats.org/officeDocument/2006/relationships/tags" Target="../tags/tag2555.xml"/><Relationship Id="rId106" Type="http://schemas.openxmlformats.org/officeDocument/2006/relationships/tags" Target="../tags/tag2604.xml"/><Relationship Id="rId127" Type="http://schemas.openxmlformats.org/officeDocument/2006/relationships/tags" Target="../tags/tag2625.xml"/><Relationship Id="rId10" Type="http://schemas.openxmlformats.org/officeDocument/2006/relationships/tags" Target="../tags/tag2508.xml"/><Relationship Id="rId31" Type="http://schemas.openxmlformats.org/officeDocument/2006/relationships/tags" Target="../tags/tag2529.xml"/><Relationship Id="rId52" Type="http://schemas.openxmlformats.org/officeDocument/2006/relationships/tags" Target="../tags/tag2550.xml"/><Relationship Id="rId73" Type="http://schemas.openxmlformats.org/officeDocument/2006/relationships/tags" Target="../tags/tag2571.xml"/><Relationship Id="rId78" Type="http://schemas.openxmlformats.org/officeDocument/2006/relationships/tags" Target="../tags/tag2576.xml"/><Relationship Id="rId94" Type="http://schemas.openxmlformats.org/officeDocument/2006/relationships/tags" Target="../tags/tag2592.xml"/><Relationship Id="rId99" Type="http://schemas.openxmlformats.org/officeDocument/2006/relationships/tags" Target="../tags/tag2597.xml"/><Relationship Id="rId101" Type="http://schemas.openxmlformats.org/officeDocument/2006/relationships/tags" Target="../tags/tag2599.xml"/><Relationship Id="rId122" Type="http://schemas.openxmlformats.org/officeDocument/2006/relationships/tags" Target="../tags/tag2620.xml"/><Relationship Id="rId143" Type="http://schemas.openxmlformats.org/officeDocument/2006/relationships/tags" Target="../tags/tag2641.xml"/><Relationship Id="rId148" Type="http://schemas.openxmlformats.org/officeDocument/2006/relationships/tags" Target="../tags/tag2646.xml"/><Relationship Id="rId164" Type="http://schemas.openxmlformats.org/officeDocument/2006/relationships/tags" Target="../tags/tag2662.xml"/><Relationship Id="rId169" Type="http://schemas.openxmlformats.org/officeDocument/2006/relationships/tags" Target="../tags/tag2667.xml"/><Relationship Id="rId185" Type="http://schemas.openxmlformats.org/officeDocument/2006/relationships/tags" Target="../tags/tag2683.xml"/><Relationship Id="rId4" Type="http://schemas.openxmlformats.org/officeDocument/2006/relationships/tags" Target="../tags/tag2502.xml"/><Relationship Id="rId9" Type="http://schemas.openxmlformats.org/officeDocument/2006/relationships/tags" Target="../tags/tag2507.xml"/><Relationship Id="rId180" Type="http://schemas.openxmlformats.org/officeDocument/2006/relationships/tags" Target="../tags/tag2678.xml"/><Relationship Id="rId26" Type="http://schemas.openxmlformats.org/officeDocument/2006/relationships/tags" Target="../tags/tag2524.xml"/><Relationship Id="rId47" Type="http://schemas.openxmlformats.org/officeDocument/2006/relationships/tags" Target="../tags/tag2545.xml"/><Relationship Id="rId68" Type="http://schemas.openxmlformats.org/officeDocument/2006/relationships/tags" Target="../tags/tag2566.xml"/><Relationship Id="rId89" Type="http://schemas.openxmlformats.org/officeDocument/2006/relationships/tags" Target="../tags/tag2587.xml"/><Relationship Id="rId112" Type="http://schemas.openxmlformats.org/officeDocument/2006/relationships/tags" Target="../tags/tag2610.xml"/><Relationship Id="rId133" Type="http://schemas.openxmlformats.org/officeDocument/2006/relationships/tags" Target="../tags/tag2631.xml"/><Relationship Id="rId154" Type="http://schemas.openxmlformats.org/officeDocument/2006/relationships/tags" Target="../tags/tag2652.xml"/><Relationship Id="rId175" Type="http://schemas.openxmlformats.org/officeDocument/2006/relationships/tags" Target="../tags/tag2673.xml"/><Relationship Id="rId16" Type="http://schemas.openxmlformats.org/officeDocument/2006/relationships/tags" Target="../tags/tag2514.xml"/><Relationship Id="rId37" Type="http://schemas.openxmlformats.org/officeDocument/2006/relationships/tags" Target="../tags/tag2535.xml"/><Relationship Id="rId58" Type="http://schemas.openxmlformats.org/officeDocument/2006/relationships/tags" Target="../tags/tag2556.xml"/><Relationship Id="rId79" Type="http://schemas.openxmlformats.org/officeDocument/2006/relationships/tags" Target="../tags/tag2577.xml"/><Relationship Id="rId102" Type="http://schemas.openxmlformats.org/officeDocument/2006/relationships/tags" Target="../tags/tag2600.xml"/><Relationship Id="rId123" Type="http://schemas.openxmlformats.org/officeDocument/2006/relationships/tags" Target="../tags/tag2621.xml"/><Relationship Id="rId144" Type="http://schemas.openxmlformats.org/officeDocument/2006/relationships/tags" Target="../tags/tag2642.xml"/><Relationship Id="rId90" Type="http://schemas.openxmlformats.org/officeDocument/2006/relationships/tags" Target="../tags/tag2588.xml"/><Relationship Id="rId165" Type="http://schemas.openxmlformats.org/officeDocument/2006/relationships/tags" Target="../tags/tag2663.xml"/><Relationship Id="rId186" Type="http://schemas.openxmlformats.org/officeDocument/2006/relationships/tags" Target="../tags/tag2684.xml"/><Relationship Id="rId27" Type="http://schemas.openxmlformats.org/officeDocument/2006/relationships/tags" Target="../tags/tag2525.xml"/><Relationship Id="rId48" Type="http://schemas.openxmlformats.org/officeDocument/2006/relationships/tags" Target="../tags/tag2546.xml"/><Relationship Id="rId69" Type="http://schemas.openxmlformats.org/officeDocument/2006/relationships/tags" Target="../tags/tag2567.xml"/><Relationship Id="rId113" Type="http://schemas.openxmlformats.org/officeDocument/2006/relationships/tags" Target="../tags/tag2611.xml"/><Relationship Id="rId134" Type="http://schemas.openxmlformats.org/officeDocument/2006/relationships/tags" Target="../tags/tag2632.xml"/><Relationship Id="rId80" Type="http://schemas.openxmlformats.org/officeDocument/2006/relationships/tags" Target="../tags/tag2578.xml"/><Relationship Id="rId155" Type="http://schemas.openxmlformats.org/officeDocument/2006/relationships/tags" Target="../tags/tag2653.xml"/><Relationship Id="rId176" Type="http://schemas.openxmlformats.org/officeDocument/2006/relationships/tags" Target="../tags/tag2674.xml"/><Relationship Id="rId17" Type="http://schemas.openxmlformats.org/officeDocument/2006/relationships/tags" Target="../tags/tag2515.xml"/><Relationship Id="rId38" Type="http://schemas.openxmlformats.org/officeDocument/2006/relationships/tags" Target="../tags/tag2536.xml"/><Relationship Id="rId59" Type="http://schemas.openxmlformats.org/officeDocument/2006/relationships/tags" Target="../tags/tag2557.xml"/><Relationship Id="rId103" Type="http://schemas.openxmlformats.org/officeDocument/2006/relationships/tags" Target="../tags/tag2601.xml"/><Relationship Id="rId124" Type="http://schemas.openxmlformats.org/officeDocument/2006/relationships/tags" Target="../tags/tag2622.xml"/><Relationship Id="rId70" Type="http://schemas.openxmlformats.org/officeDocument/2006/relationships/tags" Target="../tags/tag2568.xml"/><Relationship Id="rId91" Type="http://schemas.openxmlformats.org/officeDocument/2006/relationships/tags" Target="../tags/tag2589.xml"/><Relationship Id="rId145" Type="http://schemas.openxmlformats.org/officeDocument/2006/relationships/tags" Target="../tags/tag2643.xml"/><Relationship Id="rId166" Type="http://schemas.openxmlformats.org/officeDocument/2006/relationships/tags" Target="../tags/tag2664.xml"/><Relationship Id="rId187" Type="http://schemas.openxmlformats.org/officeDocument/2006/relationships/tags" Target="../tags/tag2685.xml"/><Relationship Id="rId1" Type="http://schemas.openxmlformats.org/officeDocument/2006/relationships/tags" Target="../tags/tag2499.xml"/><Relationship Id="rId28" Type="http://schemas.openxmlformats.org/officeDocument/2006/relationships/tags" Target="../tags/tag2526.xml"/><Relationship Id="rId49" Type="http://schemas.openxmlformats.org/officeDocument/2006/relationships/tags" Target="../tags/tag2547.xml"/><Relationship Id="rId114" Type="http://schemas.openxmlformats.org/officeDocument/2006/relationships/tags" Target="../tags/tag2612.xml"/><Relationship Id="rId60" Type="http://schemas.openxmlformats.org/officeDocument/2006/relationships/tags" Target="../tags/tag2558.xml"/><Relationship Id="rId81" Type="http://schemas.openxmlformats.org/officeDocument/2006/relationships/tags" Target="../tags/tag2579.xml"/><Relationship Id="rId135" Type="http://schemas.openxmlformats.org/officeDocument/2006/relationships/tags" Target="../tags/tag2633.xml"/><Relationship Id="rId156" Type="http://schemas.openxmlformats.org/officeDocument/2006/relationships/tags" Target="../tags/tag2654.xml"/><Relationship Id="rId177" Type="http://schemas.openxmlformats.org/officeDocument/2006/relationships/tags" Target="../tags/tag2675.xml"/><Relationship Id="rId18" Type="http://schemas.openxmlformats.org/officeDocument/2006/relationships/tags" Target="../tags/tag2516.xml"/><Relationship Id="rId39" Type="http://schemas.openxmlformats.org/officeDocument/2006/relationships/tags" Target="../tags/tag2537.xml"/></Relationships>
</file>

<file path=ppt/slides/_rels/slide53.xml.rels><?xml version="1.0" encoding="UTF-8" standalone="yes"?>
<Relationships xmlns="http://schemas.openxmlformats.org/package/2006/relationships"><Relationship Id="rId117" Type="http://schemas.openxmlformats.org/officeDocument/2006/relationships/tags" Target="../tags/tag2808.xml"/><Relationship Id="rId21" Type="http://schemas.openxmlformats.org/officeDocument/2006/relationships/tags" Target="../tags/tag2712.xml"/><Relationship Id="rId42" Type="http://schemas.openxmlformats.org/officeDocument/2006/relationships/tags" Target="../tags/tag2733.xml"/><Relationship Id="rId63" Type="http://schemas.openxmlformats.org/officeDocument/2006/relationships/tags" Target="../tags/tag2754.xml"/><Relationship Id="rId84" Type="http://schemas.openxmlformats.org/officeDocument/2006/relationships/tags" Target="../tags/tag2775.xml"/><Relationship Id="rId138" Type="http://schemas.openxmlformats.org/officeDocument/2006/relationships/tags" Target="../tags/tag2829.xml"/><Relationship Id="rId159" Type="http://schemas.openxmlformats.org/officeDocument/2006/relationships/tags" Target="../tags/tag2850.xml"/><Relationship Id="rId170" Type="http://schemas.openxmlformats.org/officeDocument/2006/relationships/tags" Target="../tags/tag2861.xml"/><Relationship Id="rId191" Type="http://schemas.openxmlformats.org/officeDocument/2006/relationships/tags" Target="../tags/tag2882.xml"/><Relationship Id="rId107" Type="http://schemas.openxmlformats.org/officeDocument/2006/relationships/tags" Target="../tags/tag2798.xml"/><Relationship Id="rId11" Type="http://schemas.openxmlformats.org/officeDocument/2006/relationships/tags" Target="../tags/tag2702.xml"/><Relationship Id="rId32" Type="http://schemas.openxmlformats.org/officeDocument/2006/relationships/tags" Target="../tags/tag2723.xml"/><Relationship Id="rId53" Type="http://schemas.openxmlformats.org/officeDocument/2006/relationships/tags" Target="../tags/tag2744.xml"/><Relationship Id="rId74" Type="http://schemas.openxmlformats.org/officeDocument/2006/relationships/tags" Target="../tags/tag2765.xml"/><Relationship Id="rId128" Type="http://schemas.openxmlformats.org/officeDocument/2006/relationships/tags" Target="../tags/tag2819.xml"/><Relationship Id="rId149" Type="http://schemas.openxmlformats.org/officeDocument/2006/relationships/tags" Target="../tags/tag2840.xml"/><Relationship Id="rId5" Type="http://schemas.openxmlformats.org/officeDocument/2006/relationships/tags" Target="../tags/tag2696.xml"/><Relationship Id="rId95" Type="http://schemas.openxmlformats.org/officeDocument/2006/relationships/tags" Target="../tags/tag2786.xml"/><Relationship Id="rId160" Type="http://schemas.openxmlformats.org/officeDocument/2006/relationships/tags" Target="../tags/tag2851.xml"/><Relationship Id="rId181" Type="http://schemas.openxmlformats.org/officeDocument/2006/relationships/tags" Target="../tags/tag2872.xml"/><Relationship Id="rId22" Type="http://schemas.openxmlformats.org/officeDocument/2006/relationships/tags" Target="../tags/tag2713.xml"/><Relationship Id="rId43" Type="http://schemas.openxmlformats.org/officeDocument/2006/relationships/tags" Target="../tags/tag2734.xml"/><Relationship Id="rId64" Type="http://schemas.openxmlformats.org/officeDocument/2006/relationships/tags" Target="../tags/tag2755.xml"/><Relationship Id="rId118" Type="http://schemas.openxmlformats.org/officeDocument/2006/relationships/tags" Target="../tags/tag2809.xml"/><Relationship Id="rId139" Type="http://schemas.openxmlformats.org/officeDocument/2006/relationships/tags" Target="../tags/tag2830.xml"/><Relationship Id="rId85" Type="http://schemas.openxmlformats.org/officeDocument/2006/relationships/tags" Target="../tags/tag2776.xml"/><Relationship Id="rId150" Type="http://schemas.openxmlformats.org/officeDocument/2006/relationships/tags" Target="../tags/tag2841.xml"/><Relationship Id="rId171" Type="http://schemas.openxmlformats.org/officeDocument/2006/relationships/tags" Target="../tags/tag2862.xml"/><Relationship Id="rId192" Type="http://schemas.openxmlformats.org/officeDocument/2006/relationships/tags" Target="../tags/tag2883.xml"/><Relationship Id="rId12" Type="http://schemas.openxmlformats.org/officeDocument/2006/relationships/tags" Target="../tags/tag2703.xml"/><Relationship Id="rId33" Type="http://schemas.openxmlformats.org/officeDocument/2006/relationships/tags" Target="../tags/tag2724.xml"/><Relationship Id="rId108" Type="http://schemas.openxmlformats.org/officeDocument/2006/relationships/tags" Target="../tags/tag2799.xml"/><Relationship Id="rId129" Type="http://schemas.openxmlformats.org/officeDocument/2006/relationships/tags" Target="../tags/tag2820.xml"/><Relationship Id="rId54" Type="http://schemas.openxmlformats.org/officeDocument/2006/relationships/tags" Target="../tags/tag2745.xml"/><Relationship Id="rId75" Type="http://schemas.openxmlformats.org/officeDocument/2006/relationships/tags" Target="../tags/tag2766.xml"/><Relationship Id="rId96" Type="http://schemas.openxmlformats.org/officeDocument/2006/relationships/tags" Target="../tags/tag2787.xml"/><Relationship Id="rId140" Type="http://schemas.openxmlformats.org/officeDocument/2006/relationships/tags" Target="../tags/tag2831.xml"/><Relationship Id="rId161" Type="http://schemas.openxmlformats.org/officeDocument/2006/relationships/tags" Target="../tags/tag2852.xml"/><Relationship Id="rId182" Type="http://schemas.openxmlformats.org/officeDocument/2006/relationships/tags" Target="../tags/tag2873.xml"/><Relationship Id="rId6" Type="http://schemas.openxmlformats.org/officeDocument/2006/relationships/tags" Target="../tags/tag2697.xml"/><Relationship Id="rId23" Type="http://schemas.openxmlformats.org/officeDocument/2006/relationships/tags" Target="../tags/tag2714.xml"/><Relationship Id="rId119" Type="http://schemas.openxmlformats.org/officeDocument/2006/relationships/tags" Target="../tags/tag2810.xml"/><Relationship Id="rId44" Type="http://schemas.openxmlformats.org/officeDocument/2006/relationships/tags" Target="../tags/tag2735.xml"/><Relationship Id="rId65" Type="http://schemas.openxmlformats.org/officeDocument/2006/relationships/tags" Target="../tags/tag2756.xml"/><Relationship Id="rId86" Type="http://schemas.openxmlformats.org/officeDocument/2006/relationships/tags" Target="../tags/tag2777.xml"/><Relationship Id="rId130" Type="http://schemas.openxmlformats.org/officeDocument/2006/relationships/tags" Target="../tags/tag2821.xml"/><Relationship Id="rId151" Type="http://schemas.openxmlformats.org/officeDocument/2006/relationships/tags" Target="../tags/tag2842.xml"/><Relationship Id="rId172" Type="http://schemas.openxmlformats.org/officeDocument/2006/relationships/tags" Target="../tags/tag2863.xml"/><Relationship Id="rId193" Type="http://schemas.openxmlformats.org/officeDocument/2006/relationships/tags" Target="../tags/tag2884.xml"/><Relationship Id="rId13" Type="http://schemas.openxmlformats.org/officeDocument/2006/relationships/tags" Target="../tags/tag2704.xml"/><Relationship Id="rId109" Type="http://schemas.openxmlformats.org/officeDocument/2006/relationships/tags" Target="../tags/tag2800.xml"/><Relationship Id="rId34" Type="http://schemas.openxmlformats.org/officeDocument/2006/relationships/tags" Target="../tags/tag2725.xml"/><Relationship Id="rId50" Type="http://schemas.openxmlformats.org/officeDocument/2006/relationships/tags" Target="../tags/tag2741.xml"/><Relationship Id="rId55" Type="http://schemas.openxmlformats.org/officeDocument/2006/relationships/tags" Target="../tags/tag2746.xml"/><Relationship Id="rId76" Type="http://schemas.openxmlformats.org/officeDocument/2006/relationships/tags" Target="../tags/tag2767.xml"/><Relationship Id="rId97" Type="http://schemas.openxmlformats.org/officeDocument/2006/relationships/tags" Target="../tags/tag2788.xml"/><Relationship Id="rId104" Type="http://schemas.openxmlformats.org/officeDocument/2006/relationships/tags" Target="../tags/tag2795.xml"/><Relationship Id="rId120" Type="http://schemas.openxmlformats.org/officeDocument/2006/relationships/tags" Target="../tags/tag2811.xml"/><Relationship Id="rId125" Type="http://schemas.openxmlformats.org/officeDocument/2006/relationships/tags" Target="../tags/tag2816.xml"/><Relationship Id="rId141" Type="http://schemas.openxmlformats.org/officeDocument/2006/relationships/tags" Target="../tags/tag2832.xml"/><Relationship Id="rId146" Type="http://schemas.openxmlformats.org/officeDocument/2006/relationships/tags" Target="../tags/tag2837.xml"/><Relationship Id="rId167" Type="http://schemas.openxmlformats.org/officeDocument/2006/relationships/tags" Target="../tags/tag2858.xml"/><Relationship Id="rId188" Type="http://schemas.openxmlformats.org/officeDocument/2006/relationships/tags" Target="../tags/tag2879.xml"/><Relationship Id="rId7" Type="http://schemas.openxmlformats.org/officeDocument/2006/relationships/tags" Target="../tags/tag2698.xml"/><Relationship Id="rId71" Type="http://schemas.openxmlformats.org/officeDocument/2006/relationships/tags" Target="../tags/tag2762.xml"/><Relationship Id="rId92" Type="http://schemas.openxmlformats.org/officeDocument/2006/relationships/tags" Target="../tags/tag2783.xml"/><Relationship Id="rId162" Type="http://schemas.openxmlformats.org/officeDocument/2006/relationships/tags" Target="../tags/tag2853.xml"/><Relationship Id="rId183" Type="http://schemas.openxmlformats.org/officeDocument/2006/relationships/tags" Target="../tags/tag2874.xml"/><Relationship Id="rId2" Type="http://schemas.openxmlformats.org/officeDocument/2006/relationships/tags" Target="../tags/tag2693.xml"/><Relationship Id="rId29" Type="http://schemas.openxmlformats.org/officeDocument/2006/relationships/tags" Target="../tags/tag2720.xml"/><Relationship Id="rId24" Type="http://schemas.openxmlformats.org/officeDocument/2006/relationships/tags" Target="../tags/tag2715.xml"/><Relationship Id="rId40" Type="http://schemas.openxmlformats.org/officeDocument/2006/relationships/tags" Target="../tags/tag2731.xml"/><Relationship Id="rId45" Type="http://schemas.openxmlformats.org/officeDocument/2006/relationships/tags" Target="../tags/tag2736.xml"/><Relationship Id="rId66" Type="http://schemas.openxmlformats.org/officeDocument/2006/relationships/tags" Target="../tags/tag2757.xml"/><Relationship Id="rId87" Type="http://schemas.openxmlformats.org/officeDocument/2006/relationships/tags" Target="../tags/tag2778.xml"/><Relationship Id="rId110" Type="http://schemas.openxmlformats.org/officeDocument/2006/relationships/tags" Target="../tags/tag2801.xml"/><Relationship Id="rId115" Type="http://schemas.openxmlformats.org/officeDocument/2006/relationships/tags" Target="../tags/tag2806.xml"/><Relationship Id="rId131" Type="http://schemas.openxmlformats.org/officeDocument/2006/relationships/tags" Target="../tags/tag2822.xml"/><Relationship Id="rId136" Type="http://schemas.openxmlformats.org/officeDocument/2006/relationships/tags" Target="../tags/tag2827.xml"/><Relationship Id="rId157" Type="http://schemas.openxmlformats.org/officeDocument/2006/relationships/tags" Target="../tags/tag2848.xml"/><Relationship Id="rId178" Type="http://schemas.openxmlformats.org/officeDocument/2006/relationships/tags" Target="../tags/tag2869.xml"/><Relationship Id="rId61" Type="http://schemas.openxmlformats.org/officeDocument/2006/relationships/tags" Target="../tags/tag2752.xml"/><Relationship Id="rId82" Type="http://schemas.openxmlformats.org/officeDocument/2006/relationships/tags" Target="../tags/tag2773.xml"/><Relationship Id="rId152" Type="http://schemas.openxmlformats.org/officeDocument/2006/relationships/tags" Target="../tags/tag2843.xml"/><Relationship Id="rId173" Type="http://schemas.openxmlformats.org/officeDocument/2006/relationships/tags" Target="../tags/tag2864.xml"/><Relationship Id="rId194" Type="http://schemas.openxmlformats.org/officeDocument/2006/relationships/slideLayout" Target="../slideLayouts/slideLayout7.xml"/><Relationship Id="rId19" Type="http://schemas.openxmlformats.org/officeDocument/2006/relationships/tags" Target="../tags/tag2710.xml"/><Relationship Id="rId14" Type="http://schemas.openxmlformats.org/officeDocument/2006/relationships/tags" Target="../tags/tag2705.xml"/><Relationship Id="rId30" Type="http://schemas.openxmlformats.org/officeDocument/2006/relationships/tags" Target="../tags/tag2721.xml"/><Relationship Id="rId35" Type="http://schemas.openxmlformats.org/officeDocument/2006/relationships/tags" Target="../tags/tag2726.xml"/><Relationship Id="rId56" Type="http://schemas.openxmlformats.org/officeDocument/2006/relationships/tags" Target="../tags/tag2747.xml"/><Relationship Id="rId77" Type="http://schemas.openxmlformats.org/officeDocument/2006/relationships/tags" Target="../tags/tag2768.xml"/><Relationship Id="rId100" Type="http://schemas.openxmlformats.org/officeDocument/2006/relationships/tags" Target="../tags/tag2791.xml"/><Relationship Id="rId105" Type="http://schemas.openxmlformats.org/officeDocument/2006/relationships/tags" Target="../tags/tag2796.xml"/><Relationship Id="rId126" Type="http://schemas.openxmlformats.org/officeDocument/2006/relationships/tags" Target="../tags/tag2817.xml"/><Relationship Id="rId147" Type="http://schemas.openxmlformats.org/officeDocument/2006/relationships/tags" Target="../tags/tag2838.xml"/><Relationship Id="rId168" Type="http://schemas.openxmlformats.org/officeDocument/2006/relationships/tags" Target="../tags/tag2859.xml"/><Relationship Id="rId8" Type="http://schemas.openxmlformats.org/officeDocument/2006/relationships/tags" Target="../tags/tag2699.xml"/><Relationship Id="rId51" Type="http://schemas.openxmlformats.org/officeDocument/2006/relationships/tags" Target="../tags/tag2742.xml"/><Relationship Id="rId72" Type="http://schemas.openxmlformats.org/officeDocument/2006/relationships/tags" Target="../tags/tag2763.xml"/><Relationship Id="rId93" Type="http://schemas.openxmlformats.org/officeDocument/2006/relationships/tags" Target="../tags/tag2784.xml"/><Relationship Id="rId98" Type="http://schemas.openxmlformats.org/officeDocument/2006/relationships/tags" Target="../tags/tag2789.xml"/><Relationship Id="rId121" Type="http://schemas.openxmlformats.org/officeDocument/2006/relationships/tags" Target="../tags/tag2812.xml"/><Relationship Id="rId142" Type="http://schemas.openxmlformats.org/officeDocument/2006/relationships/tags" Target="../tags/tag2833.xml"/><Relationship Id="rId163" Type="http://schemas.openxmlformats.org/officeDocument/2006/relationships/tags" Target="../tags/tag2854.xml"/><Relationship Id="rId184" Type="http://schemas.openxmlformats.org/officeDocument/2006/relationships/tags" Target="../tags/tag2875.xml"/><Relationship Id="rId189" Type="http://schemas.openxmlformats.org/officeDocument/2006/relationships/tags" Target="../tags/tag2880.xml"/><Relationship Id="rId3" Type="http://schemas.openxmlformats.org/officeDocument/2006/relationships/tags" Target="../tags/tag2694.xml"/><Relationship Id="rId25" Type="http://schemas.openxmlformats.org/officeDocument/2006/relationships/tags" Target="../tags/tag2716.xml"/><Relationship Id="rId46" Type="http://schemas.openxmlformats.org/officeDocument/2006/relationships/tags" Target="../tags/tag2737.xml"/><Relationship Id="rId67" Type="http://schemas.openxmlformats.org/officeDocument/2006/relationships/tags" Target="../tags/tag2758.xml"/><Relationship Id="rId116" Type="http://schemas.openxmlformats.org/officeDocument/2006/relationships/tags" Target="../tags/tag2807.xml"/><Relationship Id="rId137" Type="http://schemas.openxmlformats.org/officeDocument/2006/relationships/tags" Target="../tags/tag2828.xml"/><Relationship Id="rId158" Type="http://schemas.openxmlformats.org/officeDocument/2006/relationships/tags" Target="../tags/tag2849.xml"/><Relationship Id="rId20" Type="http://schemas.openxmlformats.org/officeDocument/2006/relationships/tags" Target="../tags/tag2711.xml"/><Relationship Id="rId41" Type="http://schemas.openxmlformats.org/officeDocument/2006/relationships/tags" Target="../tags/tag2732.xml"/><Relationship Id="rId62" Type="http://schemas.openxmlformats.org/officeDocument/2006/relationships/tags" Target="../tags/tag2753.xml"/><Relationship Id="rId83" Type="http://schemas.openxmlformats.org/officeDocument/2006/relationships/tags" Target="../tags/tag2774.xml"/><Relationship Id="rId88" Type="http://schemas.openxmlformats.org/officeDocument/2006/relationships/tags" Target="../tags/tag2779.xml"/><Relationship Id="rId111" Type="http://schemas.openxmlformats.org/officeDocument/2006/relationships/tags" Target="../tags/tag2802.xml"/><Relationship Id="rId132" Type="http://schemas.openxmlformats.org/officeDocument/2006/relationships/tags" Target="../tags/tag2823.xml"/><Relationship Id="rId153" Type="http://schemas.openxmlformats.org/officeDocument/2006/relationships/tags" Target="../tags/tag2844.xml"/><Relationship Id="rId174" Type="http://schemas.openxmlformats.org/officeDocument/2006/relationships/tags" Target="../tags/tag2865.xml"/><Relationship Id="rId179" Type="http://schemas.openxmlformats.org/officeDocument/2006/relationships/tags" Target="../tags/tag2870.xml"/><Relationship Id="rId195" Type="http://schemas.openxmlformats.org/officeDocument/2006/relationships/notesSlide" Target="../notesSlides/notesSlide12.xml"/><Relationship Id="rId190" Type="http://schemas.openxmlformats.org/officeDocument/2006/relationships/tags" Target="../tags/tag2881.xml"/><Relationship Id="rId15" Type="http://schemas.openxmlformats.org/officeDocument/2006/relationships/tags" Target="../tags/tag2706.xml"/><Relationship Id="rId36" Type="http://schemas.openxmlformats.org/officeDocument/2006/relationships/tags" Target="../tags/tag2727.xml"/><Relationship Id="rId57" Type="http://schemas.openxmlformats.org/officeDocument/2006/relationships/tags" Target="../tags/tag2748.xml"/><Relationship Id="rId106" Type="http://schemas.openxmlformats.org/officeDocument/2006/relationships/tags" Target="../tags/tag2797.xml"/><Relationship Id="rId127" Type="http://schemas.openxmlformats.org/officeDocument/2006/relationships/tags" Target="../tags/tag2818.xml"/><Relationship Id="rId10" Type="http://schemas.openxmlformats.org/officeDocument/2006/relationships/tags" Target="../tags/tag2701.xml"/><Relationship Id="rId31" Type="http://schemas.openxmlformats.org/officeDocument/2006/relationships/tags" Target="../tags/tag2722.xml"/><Relationship Id="rId52" Type="http://schemas.openxmlformats.org/officeDocument/2006/relationships/tags" Target="../tags/tag2743.xml"/><Relationship Id="rId73" Type="http://schemas.openxmlformats.org/officeDocument/2006/relationships/tags" Target="../tags/tag2764.xml"/><Relationship Id="rId78" Type="http://schemas.openxmlformats.org/officeDocument/2006/relationships/tags" Target="../tags/tag2769.xml"/><Relationship Id="rId94" Type="http://schemas.openxmlformats.org/officeDocument/2006/relationships/tags" Target="../tags/tag2785.xml"/><Relationship Id="rId99" Type="http://schemas.openxmlformats.org/officeDocument/2006/relationships/tags" Target="../tags/tag2790.xml"/><Relationship Id="rId101" Type="http://schemas.openxmlformats.org/officeDocument/2006/relationships/tags" Target="../tags/tag2792.xml"/><Relationship Id="rId122" Type="http://schemas.openxmlformats.org/officeDocument/2006/relationships/tags" Target="../tags/tag2813.xml"/><Relationship Id="rId143" Type="http://schemas.openxmlformats.org/officeDocument/2006/relationships/tags" Target="../tags/tag2834.xml"/><Relationship Id="rId148" Type="http://schemas.openxmlformats.org/officeDocument/2006/relationships/tags" Target="../tags/tag2839.xml"/><Relationship Id="rId164" Type="http://schemas.openxmlformats.org/officeDocument/2006/relationships/tags" Target="../tags/tag2855.xml"/><Relationship Id="rId169" Type="http://schemas.openxmlformats.org/officeDocument/2006/relationships/tags" Target="../tags/tag2860.xml"/><Relationship Id="rId185" Type="http://schemas.openxmlformats.org/officeDocument/2006/relationships/tags" Target="../tags/tag2876.xml"/><Relationship Id="rId4" Type="http://schemas.openxmlformats.org/officeDocument/2006/relationships/tags" Target="../tags/tag2695.xml"/><Relationship Id="rId9" Type="http://schemas.openxmlformats.org/officeDocument/2006/relationships/tags" Target="../tags/tag2700.xml"/><Relationship Id="rId180" Type="http://schemas.openxmlformats.org/officeDocument/2006/relationships/tags" Target="../tags/tag2871.xml"/><Relationship Id="rId26" Type="http://schemas.openxmlformats.org/officeDocument/2006/relationships/tags" Target="../tags/tag2717.xml"/><Relationship Id="rId47" Type="http://schemas.openxmlformats.org/officeDocument/2006/relationships/tags" Target="../tags/tag2738.xml"/><Relationship Id="rId68" Type="http://schemas.openxmlformats.org/officeDocument/2006/relationships/tags" Target="../tags/tag2759.xml"/><Relationship Id="rId89" Type="http://schemas.openxmlformats.org/officeDocument/2006/relationships/tags" Target="../tags/tag2780.xml"/><Relationship Id="rId112" Type="http://schemas.openxmlformats.org/officeDocument/2006/relationships/tags" Target="../tags/tag2803.xml"/><Relationship Id="rId133" Type="http://schemas.openxmlformats.org/officeDocument/2006/relationships/tags" Target="../tags/tag2824.xml"/><Relationship Id="rId154" Type="http://schemas.openxmlformats.org/officeDocument/2006/relationships/tags" Target="../tags/tag2845.xml"/><Relationship Id="rId175" Type="http://schemas.openxmlformats.org/officeDocument/2006/relationships/tags" Target="../tags/tag2866.xml"/><Relationship Id="rId16" Type="http://schemas.openxmlformats.org/officeDocument/2006/relationships/tags" Target="../tags/tag2707.xml"/><Relationship Id="rId37" Type="http://schemas.openxmlformats.org/officeDocument/2006/relationships/tags" Target="../tags/tag2728.xml"/><Relationship Id="rId58" Type="http://schemas.openxmlformats.org/officeDocument/2006/relationships/tags" Target="../tags/tag2749.xml"/><Relationship Id="rId79" Type="http://schemas.openxmlformats.org/officeDocument/2006/relationships/tags" Target="../tags/tag2770.xml"/><Relationship Id="rId102" Type="http://schemas.openxmlformats.org/officeDocument/2006/relationships/tags" Target="../tags/tag2793.xml"/><Relationship Id="rId123" Type="http://schemas.openxmlformats.org/officeDocument/2006/relationships/tags" Target="../tags/tag2814.xml"/><Relationship Id="rId144" Type="http://schemas.openxmlformats.org/officeDocument/2006/relationships/tags" Target="../tags/tag2835.xml"/><Relationship Id="rId90" Type="http://schemas.openxmlformats.org/officeDocument/2006/relationships/tags" Target="../tags/tag2781.xml"/><Relationship Id="rId165" Type="http://schemas.openxmlformats.org/officeDocument/2006/relationships/tags" Target="../tags/tag2856.xml"/><Relationship Id="rId186" Type="http://schemas.openxmlformats.org/officeDocument/2006/relationships/tags" Target="../tags/tag2877.xml"/><Relationship Id="rId27" Type="http://schemas.openxmlformats.org/officeDocument/2006/relationships/tags" Target="../tags/tag2718.xml"/><Relationship Id="rId48" Type="http://schemas.openxmlformats.org/officeDocument/2006/relationships/tags" Target="../tags/tag2739.xml"/><Relationship Id="rId69" Type="http://schemas.openxmlformats.org/officeDocument/2006/relationships/tags" Target="../tags/tag2760.xml"/><Relationship Id="rId113" Type="http://schemas.openxmlformats.org/officeDocument/2006/relationships/tags" Target="../tags/tag2804.xml"/><Relationship Id="rId134" Type="http://schemas.openxmlformats.org/officeDocument/2006/relationships/tags" Target="../tags/tag2825.xml"/><Relationship Id="rId80" Type="http://schemas.openxmlformats.org/officeDocument/2006/relationships/tags" Target="../tags/tag2771.xml"/><Relationship Id="rId155" Type="http://schemas.openxmlformats.org/officeDocument/2006/relationships/tags" Target="../tags/tag2846.xml"/><Relationship Id="rId176" Type="http://schemas.openxmlformats.org/officeDocument/2006/relationships/tags" Target="../tags/tag2867.xml"/><Relationship Id="rId17" Type="http://schemas.openxmlformats.org/officeDocument/2006/relationships/tags" Target="../tags/tag2708.xml"/><Relationship Id="rId38" Type="http://schemas.openxmlformats.org/officeDocument/2006/relationships/tags" Target="../tags/tag2729.xml"/><Relationship Id="rId59" Type="http://schemas.openxmlformats.org/officeDocument/2006/relationships/tags" Target="../tags/tag2750.xml"/><Relationship Id="rId103" Type="http://schemas.openxmlformats.org/officeDocument/2006/relationships/tags" Target="../tags/tag2794.xml"/><Relationship Id="rId124" Type="http://schemas.openxmlformats.org/officeDocument/2006/relationships/tags" Target="../tags/tag2815.xml"/><Relationship Id="rId70" Type="http://schemas.openxmlformats.org/officeDocument/2006/relationships/tags" Target="../tags/tag2761.xml"/><Relationship Id="rId91" Type="http://schemas.openxmlformats.org/officeDocument/2006/relationships/tags" Target="../tags/tag2782.xml"/><Relationship Id="rId145" Type="http://schemas.openxmlformats.org/officeDocument/2006/relationships/tags" Target="../tags/tag2836.xml"/><Relationship Id="rId166" Type="http://schemas.openxmlformats.org/officeDocument/2006/relationships/tags" Target="../tags/tag2857.xml"/><Relationship Id="rId187" Type="http://schemas.openxmlformats.org/officeDocument/2006/relationships/tags" Target="../tags/tag2878.xml"/><Relationship Id="rId1" Type="http://schemas.openxmlformats.org/officeDocument/2006/relationships/tags" Target="../tags/tag2692.xml"/><Relationship Id="rId28" Type="http://schemas.openxmlformats.org/officeDocument/2006/relationships/tags" Target="../tags/tag2719.xml"/><Relationship Id="rId49" Type="http://schemas.openxmlformats.org/officeDocument/2006/relationships/tags" Target="../tags/tag2740.xml"/><Relationship Id="rId114" Type="http://schemas.openxmlformats.org/officeDocument/2006/relationships/tags" Target="../tags/tag2805.xml"/><Relationship Id="rId60" Type="http://schemas.openxmlformats.org/officeDocument/2006/relationships/tags" Target="../tags/tag2751.xml"/><Relationship Id="rId81" Type="http://schemas.openxmlformats.org/officeDocument/2006/relationships/tags" Target="../tags/tag2772.xml"/><Relationship Id="rId135" Type="http://schemas.openxmlformats.org/officeDocument/2006/relationships/tags" Target="../tags/tag2826.xml"/><Relationship Id="rId156" Type="http://schemas.openxmlformats.org/officeDocument/2006/relationships/tags" Target="../tags/tag2847.xml"/><Relationship Id="rId177" Type="http://schemas.openxmlformats.org/officeDocument/2006/relationships/tags" Target="../tags/tag2868.xml"/><Relationship Id="rId18" Type="http://schemas.openxmlformats.org/officeDocument/2006/relationships/tags" Target="../tags/tag2709.xml"/><Relationship Id="rId39" Type="http://schemas.openxmlformats.org/officeDocument/2006/relationships/tags" Target="../tags/tag2730.xml"/></Relationships>
</file>

<file path=ppt/slides/_rels/slide54.xml.rels><?xml version="1.0" encoding="UTF-8" standalone="yes"?>
<Relationships xmlns="http://schemas.openxmlformats.org/package/2006/relationships"><Relationship Id="rId117" Type="http://schemas.openxmlformats.org/officeDocument/2006/relationships/tags" Target="../tags/tag3001.xml"/><Relationship Id="rId21" Type="http://schemas.openxmlformats.org/officeDocument/2006/relationships/tags" Target="../tags/tag2905.xml"/><Relationship Id="rId42" Type="http://schemas.openxmlformats.org/officeDocument/2006/relationships/tags" Target="../tags/tag2926.xml"/><Relationship Id="rId63" Type="http://schemas.openxmlformats.org/officeDocument/2006/relationships/tags" Target="../tags/tag2947.xml"/><Relationship Id="rId84" Type="http://schemas.openxmlformats.org/officeDocument/2006/relationships/tags" Target="../tags/tag2968.xml"/><Relationship Id="rId138" Type="http://schemas.openxmlformats.org/officeDocument/2006/relationships/tags" Target="../tags/tag3022.xml"/><Relationship Id="rId159" Type="http://schemas.openxmlformats.org/officeDocument/2006/relationships/tags" Target="../tags/tag3043.xml"/><Relationship Id="rId170" Type="http://schemas.openxmlformats.org/officeDocument/2006/relationships/tags" Target="../tags/tag3054.xml"/><Relationship Id="rId191" Type="http://schemas.openxmlformats.org/officeDocument/2006/relationships/tags" Target="../tags/tag3075.xml"/><Relationship Id="rId107" Type="http://schemas.openxmlformats.org/officeDocument/2006/relationships/tags" Target="../tags/tag2991.xml"/><Relationship Id="rId11" Type="http://schemas.openxmlformats.org/officeDocument/2006/relationships/tags" Target="../tags/tag2895.xml"/><Relationship Id="rId32" Type="http://schemas.openxmlformats.org/officeDocument/2006/relationships/tags" Target="../tags/tag2916.xml"/><Relationship Id="rId53" Type="http://schemas.openxmlformats.org/officeDocument/2006/relationships/tags" Target="../tags/tag2937.xml"/><Relationship Id="rId74" Type="http://schemas.openxmlformats.org/officeDocument/2006/relationships/tags" Target="../tags/tag2958.xml"/><Relationship Id="rId128" Type="http://schemas.openxmlformats.org/officeDocument/2006/relationships/tags" Target="../tags/tag3012.xml"/><Relationship Id="rId149" Type="http://schemas.openxmlformats.org/officeDocument/2006/relationships/tags" Target="../tags/tag3033.xml"/><Relationship Id="rId5" Type="http://schemas.openxmlformats.org/officeDocument/2006/relationships/tags" Target="../tags/tag2889.xml"/><Relationship Id="rId95" Type="http://schemas.openxmlformats.org/officeDocument/2006/relationships/tags" Target="../tags/tag2979.xml"/><Relationship Id="rId160" Type="http://schemas.openxmlformats.org/officeDocument/2006/relationships/tags" Target="../tags/tag3044.xml"/><Relationship Id="rId181" Type="http://schemas.openxmlformats.org/officeDocument/2006/relationships/tags" Target="../tags/tag3065.xml"/><Relationship Id="rId22" Type="http://schemas.openxmlformats.org/officeDocument/2006/relationships/tags" Target="../tags/tag2906.xml"/><Relationship Id="rId43" Type="http://schemas.openxmlformats.org/officeDocument/2006/relationships/tags" Target="../tags/tag2927.xml"/><Relationship Id="rId64" Type="http://schemas.openxmlformats.org/officeDocument/2006/relationships/tags" Target="../tags/tag2948.xml"/><Relationship Id="rId118" Type="http://schemas.openxmlformats.org/officeDocument/2006/relationships/tags" Target="../tags/tag3002.xml"/><Relationship Id="rId139" Type="http://schemas.openxmlformats.org/officeDocument/2006/relationships/tags" Target="../tags/tag3023.xml"/><Relationship Id="rId85" Type="http://schemas.openxmlformats.org/officeDocument/2006/relationships/tags" Target="../tags/tag2969.xml"/><Relationship Id="rId150" Type="http://schemas.openxmlformats.org/officeDocument/2006/relationships/tags" Target="../tags/tag3034.xml"/><Relationship Id="rId171" Type="http://schemas.openxmlformats.org/officeDocument/2006/relationships/tags" Target="../tags/tag3055.xml"/><Relationship Id="rId192" Type="http://schemas.openxmlformats.org/officeDocument/2006/relationships/tags" Target="../tags/tag3076.xml"/><Relationship Id="rId12" Type="http://schemas.openxmlformats.org/officeDocument/2006/relationships/tags" Target="../tags/tag2896.xml"/><Relationship Id="rId33" Type="http://schemas.openxmlformats.org/officeDocument/2006/relationships/tags" Target="../tags/tag2917.xml"/><Relationship Id="rId108" Type="http://schemas.openxmlformats.org/officeDocument/2006/relationships/tags" Target="../tags/tag2992.xml"/><Relationship Id="rId129" Type="http://schemas.openxmlformats.org/officeDocument/2006/relationships/tags" Target="../tags/tag3013.xml"/><Relationship Id="rId54" Type="http://schemas.openxmlformats.org/officeDocument/2006/relationships/tags" Target="../tags/tag2938.xml"/><Relationship Id="rId75" Type="http://schemas.openxmlformats.org/officeDocument/2006/relationships/tags" Target="../tags/tag2959.xml"/><Relationship Id="rId96" Type="http://schemas.openxmlformats.org/officeDocument/2006/relationships/tags" Target="../tags/tag2980.xml"/><Relationship Id="rId140" Type="http://schemas.openxmlformats.org/officeDocument/2006/relationships/tags" Target="../tags/tag3024.xml"/><Relationship Id="rId161" Type="http://schemas.openxmlformats.org/officeDocument/2006/relationships/tags" Target="../tags/tag3045.xml"/><Relationship Id="rId182" Type="http://schemas.openxmlformats.org/officeDocument/2006/relationships/tags" Target="../tags/tag3066.xml"/><Relationship Id="rId6" Type="http://schemas.openxmlformats.org/officeDocument/2006/relationships/tags" Target="../tags/tag2890.xml"/><Relationship Id="rId23" Type="http://schemas.openxmlformats.org/officeDocument/2006/relationships/tags" Target="../tags/tag2907.xml"/><Relationship Id="rId119" Type="http://schemas.openxmlformats.org/officeDocument/2006/relationships/tags" Target="../tags/tag3003.xml"/><Relationship Id="rId44" Type="http://schemas.openxmlformats.org/officeDocument/2006/relationships/tags" Target="../tags/tag2928.xml"/><Relationship Id="rId65" Type="http://schemas.openxmlformats.org/officeDocument/2006/relationships/tags" Target="../tags/tag2949.xml"/><Relationship Id="rId86" Type="http://schemas.openxmlformats.org/officeDocument/2006/relationships/tags" Target="../tags/tag2970.xml"/><Relationship Id="rId130" Type="http://schemas.openxmlformats.org/officeDocument/2006/relationships/tags" Target="../tags/tag3014.xml"/><Relationship Id="rId151" Type="http://schemas.openxmlformats.org/officeDocument/2006/relationships/tags" Target="../tags/tag3035.xml"/><Relationship Id="rId172" Type="http://schemas.openxmlformats.org/officeDocument/2006/relationships/tags" Target="../tags/tag3056.xml"/><Relationship Id="rId193" Type="http://schemas.openxmlformats.org/officeDocument/2006/relationships/tags" Target="../tags/tag3077.xml"/><Relationship Id="rId13" Type="http://schemas.openxmlformats.org/officeDocument/2006/relationships/tags" Target="../tags/tag2897.xml"/><Relationship Id="rId109" Type="http://schemas.openxmlformats.org/officeDocument/2006/relationships/tags" Target="../tags/tag2993.xml"/><Relationship Id="rId34" Type="http://schemas.openxmlformats.org/officeDocument/2006/relationships/tags" Target="../tags/tag2918.xml"/><Relationship Id="rId50" Type="http://schemas.openxmlformats.org/officeDocument/2006/relationships/tags" Target="../tags/tag2934.xml"/><Relationship Id="rId55" Type="http://schemas.openxmlformats.org/officeDocument/2006/relationships/tags" Target="../tags/tag2939.xml"/><Relationship Id="rId76" Type="http://schemas.openxmlformats.org/officeDocument/2006/relationships/tags" Target="../tags/tag2960.xml"/><Relationship Id="rId97" Type="http://schemas.openxmlformats.org/officeDocument/2006/relationships/tags" Target="../tags/tag2981.xml"/><Relationship Id="rId104" Type="http://schemas.openxmlformats.org/officeDocument/2006/relationships/tags" Target="../tags/tag2988.xml"/><Relationship Id="rId120" Type="http://schemas.openxmlformats.org/officeDocument/2006/relationships/tags" Target="../tags/tag3004.xml"/><Relationship Id="rId125" Type="http://schemas.openxmlformats.org/officeDocument/2006/relationships/tags" Target="../tags/tag3009.xml"/><Relationship Id="rId141" Type="http://schemas.openxmlformats.org/officeDocument/2006/relationships/tags" Target="../tags/tag3025.xml"/><Relationship Id="rId146" Type="http://schemas.openxmlformats.org/officeDocument/2006/relationships/tags" Target="../tags/tag3030.xml"/><Relationship Id="rId167" Type="http://schemas.openxmlformats.org/officeDocument/2006/relationships/tags" Target="../tags/tag3051.xml"/><Relationship Id="rId188" Type="http://schemas.openxmlformats.org/officeDocument/2006/relationships/tags" Target="../tags/tag3072.xml"/><Relationship Id="rId7" Type="http://schemas.openxmlformats.org/officeDocument/2006/relationships/tags" Target="../tags/tag2891.xml"/><Relationship Id="rId71" Type="http://schemas.openxmlformats.org/officeDocument/2006/relationships/tags" Target="../tags/tag2955.xml"/><Relationship Id="rId92" Type="http://schemas.openxmlformats.org/officeDocument/2006/relationships/tags" Target="../tags/tag2976.xml"/><Relationship Id="rId162" Type="http://schemas.openxmlformats.org/officeDocument/2006/relationships/tags" Target="../tags/tag3046.xml"/><Relationship Id="rId183" Type="http://schemas.openxmlformats.org/officeDocument/2006/relationships/tags" Target="../tags/tag3067.xml"/><Relationship Id="rId2" Type="http://schemas.openxmlformats.org/officeDocument/2006/relationships/tags" Target="../tags/tag2886.xml"/><Relationship Id="rId29" Type="http://schemas.openxmlformats.org/officeDocument/2006/relationships/tags" Target="../tags/tag2913.xml"/><Relationship Id="rId24" Type="http://schemas.openxmlformats.org/officeDocument/2006/relationships/tags" Target="../tags/tag2908.xml"/><Relationship Id="rId40" Type="http://schemas.openxmlformats.org/officeDocument/2006/relationships/tags" Target="../tags/tag2924.xml"/><Relationship Id="rId45" Type="http://schemas.openxmlformats.org/officeDocument/2006/relationships/tags" Target="../tags/tag2929.xml"/><Relationship Id="rId66" Type="http://schemas.openxmlformats.org/officeDocument/2006/relationships/tags" Target="../tags/tag2950.xml"/><Relationship Id="rId87" Type="http://schemas.openxmlformats.org/officeDocument/2006/relationships/tags" Target="../tags/tag2971.xml"/><Relationship Id="rId110" Type="http://schemas.openxmlformats.org/officeDocument/2006/relationships/tags" Target="../tags/tag2994.xml"/><Relationship Id="rId115" Type="http://schemas.openxmlformats.org/officeDocument/2006/relationships/tags" Target="../tags/tag2999.xml"/><Relationship Id="rId131" Type="http://schemas.openxmlformats.org/officeDocument/2006/relationships/tags" Target="../tags/tag3015.xml"/><Relationship Id="rId136" Type="http://schemas.openxmlformats.org/officeDocument/2006/relationships/tags" Target="../tags/tag3020.xml"/><Relationship Id="rId157" Type="http://schemas.openxmlformats.org/officeDocument/2006/relationships/tags" Target="../tags/tag3041.xml"/><Relationship Id="rId178" Type="http://schemas.openxmlformats.org/officeDocument/2006/relationships/tags" Target="../tags/tag3062.xml"/><Relationship Id="rId61" Type="http://schemas.openxmlformats.org/officeDocument/2006/relationships/tags" Target="../tags/tag2945.xml"/><Relationship Id="rId82" Type="http://schemas.openxmlformats.org/officeDocument/2006/relationships/tags" Target="../tags/tag2966.xml"/><Relationship Id="rId152" Type="http://schemas.openxmlformats.org/officeDocument/2006/relationships/tags" Target="../tags/tag3036.xml"/><Relationship Id="rId173" Type="http://schemas.openxmlformats.org/officeDocument/2006/relationships/tags" Target="../tags/tag3057.xml"/><Relationship Id="rId194" Type="http://schemas.openxmlformats.org/officeDocument/2006/relationships/tags" Target="../tags/tag3078.xml"/><Relationship Id="rId19" Type="http://schemas.openxmlformats.org/officeDocument/2006/relationships/tags" Target="../tags/tag2903.xml"/><Relationship Id="rId14" Type="http://schemas.openxmlformats.org/officeDocument/2006/relationships/tags" Target="../tags/tag2898.xml"/><Relationship Id="rId30" Type="http://schemas.openxmlformats.org/officeDocument/2006/relationships/tags" Target="../tags/tag2914.xml"/><Relationship Id="rId35" Type="http://schemas.openxmlformats.org/officeDocument/2006/relationships/tags" Target="../tags/tag2919.xml"/><Relationship Id="rId56" Type="http://schemas.openxmlformats.org/officeDocument/2006/relationships/tags" Target="../tags/tag2940.xml"/><Relationship Id="rId77" Type="http://schemas.openxmlformats.org/officeDocument/2006/relationships/tags" Target="../tags/tag2961.xml"/><Relationship Id="rId100" Type="http://schemas.openxmlformats.org/officeDocument/2006/relationships/tags" Target="../tags/tag2984.xml"/><Relationship Id="rId105" Type="http://schemas.openxmlformats.org/officeDocument/2006/relationships/tags" Target="../tags/tag2989.xml"/><Relationship Id="rId126" Type="http://schemas.openxmlformats.org/officeDocument/2006/relationships/tags" Target="../tags/tag3010.xml"/><Relationship Id="rId147" Type="http://schemas.openxmlformats.org/officeDocument/2006/relationships/tags" Target="../tags/tag3031.xml"/><Relationship Id="rId168" Type="http://schemas.openxmlformats.org/officeDocument/2006/relationships/tags" Target="../tags/tag3052.xml"/><Relationship Id="rId8" Type="http://schemas.openxmlformats.org/officeDocument/2006/relationships/tags" Target="../tags/tag2892.xml"/><Relationship Id="rId51" Type="http://schemas.openxmlformats.org/officeDocument/2006/relationships/tags" Target="../tags/tag2935.xml"/><Relationship Id="rId72" Type="http://schemas.openxmlformats.org/officeDocument/2006/relationships/tags" Target="../tags/tag2956.xml"/><Relationship Id="rId93" Type="http://schemas.openxmlformats.org/officeDocument/2006/relationships/tags" Target="../tags/tag2977.xml"/><Relationship Id="rId98" Type="http://schemas.openxmlformats.org/officeDocument/2006/relationships/tags" Target="../tags/tag2982.xml"/><Relationship Id="rId121" Type="http://schemas.openxmlformats.org/officeDocument/2006/relationships/tags" Target="../tags/tag3005.xml"/><Relationship Id="rId142" Type="http://schemas.openxmlformats.org/officeDocument/2006/relationships/tags" Target="../tags/tag3026.xml"/><Relationship Id="rId163" Type="http://schemas.openxmlformats.org/officeDocument/2006/relationships/tags" Target="../tags/tag3047.xml"/><Relationship Id="rId184" Type="http://schemas.openxmlformats.org/officeDocument/2006/relationships/tags" Target="../tags/tag3068.xml"/><Relationship Id="rId189" Type="http://schemas.openxmlformats.org/officeDocument/2006/relationships/tags" Target="../tags/tag3073.xml"/><Relationship Id="rId3" Type="http://schemas.openxmlformats.org/officeDocument/2006/relationships/tags" Target="../tags/tag2887.xml"/><Relationship Id="rId25" Type="http://schemas.openxmlformats.org/officeDocument/2006/relationships/tags" Target="../tags/tag2909.xml"/><Relationship Id="rId46" Type="http://schemas.openxmlformats.org/officeDocument/2006/relationships/tags" Target="../tags/tag2930.xml"/><Relationship Id="rId67" Type="http://schemas.openxmlformats.org/officeDocument/2006/relationships/tags" Target="../tags/tag2951.xml"/><Relationship Id="rId116" Type="http://schemas.openxmlformats.org/officeDocument/2006/relationships/tags" Target="../tags/tag3000.xml"/><Relationship Id="rId137" Type="http://schemas.openxmlformats.org/officeDocument/2006/relationships/tags" Target="../tags/tag3021.xml"/><Relationship Id="rId158" Type="http://schemas.openxmlformats.org/officeDocument/2006/relationships/tags" Target="../tags/tag3042.xml"/><Relationship Id="rId20" Type="http://schemas.openxmlformats.org/officeDocument/2006/relationships/tags" Target="../tags/tag2904.xml"/><Relationship Id="rId41" Type="http://schemas.openxmlformats.org/officeDocument/2006/relationships/tags" Target="../tags/tag2925.xml"/><Relationship Id="rId62" Type="http://schemas.openxmlformats.org/officeDocument/2006/relationships/tags" Target="../tags/tag2946.xml"/><Relationship Id="rId83" Type="http://schemas.openxmlformats.org/officeDocument/2006/relationships/tags" Target="../tags/tag2967.xml"/><Relationship Id="rId88" Type="http://schemas.openxmlformats.org/officeDocument/2006/relationships/tags" Target="../tags/tag2972.xml"/><Relationship Id="rId111" Type="http://schemas.openxmlformats.org/officeDocument/2006/relationships/tags" Target="../tags/tag2995.xml"/><Relationship Id="rId132" Type="http://schemas.openxmlformats.org/officeDocument/2006/relationships/tags" Target="../tags/tag3016.xml"/><Relationship Id="rId153" Type="http://schemas.openxmlformats.org/officeDocument/2006/relationships/tags" Target="../tags/tag3037.xml"/><Relationship Id="rId174" Type="http://schemas.openxmlformats.org/officeDocument/2006/relationships/tags" Target="../tags/tag3058.xml"/><Relationship Id="rId179" Type="http://schemas.openxmlformats.org/officeDocument/2006/relationships/tags" Target="../tags/tag3063.xml"/><Relationship Id="rId195" Type="http://schemas.openxmlformats.org/officeDocument/2006/relationships/slideLayout" Target="../slideLayouts/slideLayout7.xml"/><Relationship Id="rId190" Type="http://schemas.openxmlformats.org/officeDocument/2006/relationships/tags" Target="../tags/tag3074.xml"/><Relationship Id="rId15" Type="http://schemas.openxmlformats.org/officeDocument/2006/relationships/tags" Target="../tags/tag2899.xml"/><Relationship Id="rId36" Type="http://schemas.openxmlformats.org/officeDocument/2006/relationships/tags" Target="../tags/tag2920.xml"/><Relationship Id="rId57" Type="http://schemas.openxmlformats.org/officeDocument/2006/relationships/tags" Target="../tags/tag2941.xml"/><Relationship Id="rId106" Type="http://schemas.openxmlformats.org/officeDocument/2006/relationships/tags" Target="../tags/tag2990.xml"/><Relationship Id="rId127" Type="http://schemas.openxmlformats.org/officeDocument/2006/relationships/tags" Target="../tags/tag3011.xml"/><Relationship Id="rId10" Type="http://schemas.openxmlformats.org/officeDocument/2006/relationships/tags" Target="../tags/tag2894.xml"/><Relationship Id="rId31" Type="http://schemas.openxmlformats.org/officeDocument/2006/relationships/tags" Target="../tags/tag2915.xml"/><Relationship Id="rId52" Type="http://schemas.openxmlformats.org/officeDocument/2006/relationships/tags" Target="../tags/tag2936.xml"/><Relationship Id="rId73" Type="http://schemas.openxmlformats.org/officeDocument/2006/relationships/tags" Target="../tags/tag2957.xml"/><Relationship Id="rId78" Type="http://schemas.openxmlformats.org/officeDocument/2006/relationships/tags" Target="../tags/tag2962.xml"/><Relationship Id="rId94" Type="http://schemas.openxmlformats.org/officeDocument/2006/relationships/tags" Target="../tags/tag2978.xml"/><Relationship Id="rId99" Type="http://schemas.openxmlformats.org/officeDocument/2006/relationships/tags" Target="../tags/tag2983.xml"/><Relationship Id="rId101" Type="http://schemas.openxmlformats.org/officeDocument/2006/relationships/tags" Target="../tags/tag2985.xml"/><Relationship Id="rId122" Type="http://schemas.openxmlformats.org/officeDocument/2006/relationships/tags" Target="../tags/tag3006.xml"/><Relationship Id="rId143" Type="http://schemas.openxmlformats.org/officeDocument/2006/relationships/tags" Target="../tags/tag3027.xml"/><Relationship Id="rId148" Type="http://schemas.openxmlformats.org/officeDocument/2006/relationships/tags" Target="../tags/tag3032.xml"/><Relationship Id="rId164" Type="http://schemas.openxmlformats.org/officeDocument/2006/relationships/tags" Target="../tags/tag3048.xml"/><Relationship Id="rId169" Type="http://schemas.openxmlformats.org/officeDocument/2006/relationships/tags" Target="../tags/tag3053.xml"/><Relationship Id="rId185" Type="http://schemas.openxmlformats.org/officeDocument/2006/relationships/tags" Target="../tags/tag3069.xml"/><Relationship Id="rId4" Type="http://schemas.openxmlformats.org/officeDocument/2006/relationships/tags" Target="../tags/tag2888.xml"/><Relationship Id="rId9" Type="http://schemas.openxmlformats.org/officeDocument/2006/relationships/tags" Target="../tags/tag2893.xml"/><Relationship Id="rId180" Type="http://schemas.openxmlformats.org/officeDocument/2006/relationships/tags" Target="../tags/tag3064.xml"/><Relationship Id="rId26" Type="http://schemas.openxmlformats.org/officeDocument/2006/relationships/tags" Target="../tags/tag2910.xml"/><Relationship Id="rId47" Type="http://schemas.openxmlformats.org/officeDocument/2006/relationships/tags" Target="../tags/tag2931.xml"/><Relationship Id="rId68" Type="http://schemas.openxmlformats.org/officeDocument/2006/relationships/tags" Target="../tags/tag2952.xml"/><Relationship Id="rId89" Type="http://schemas.openxmlformats.org/officeDocument/2006/relationships/tags" Target="../tags/tag2973.xml"/><Relationship Id="rId112" Type="http://schemas.openxmlformats.org/officeDocument/2006/relationships/tags" Target="../tags/tag2996.xml"/><Relationship Id="rId133" Type="http://schemas.openxmlformats.org/officeDocument/2006/relationships/tags" Target="../tags/tag3017.xml"/><Relationship Id="rId154" Type="http://schemas.openxmlformats.org/officeDocument/2006/relationships/tags" Target="../tags/tag3038.xml"/><Relationship Id="rId175" Type="http://schemas.openxmlformats.org/officeDocument/2006/relationships/tags" Target="../tags/tag3059.xml"/><Relationship Id="rId196" Type="http://schemas.openxmlformats.org/officeDocument/2006/relationships/notesSlide" Target="../notesSlides/notesSlide13.xml"/><Relationship Id="rId16" Type="http://schemas.openxmlformats.org/officeDocument/2006/relationships/tags" Target="../tags/tag2900.xml"/><Relationship Id="rId37" Type="http://schemas.openxmlformats.org/officeDocument/2006/relationships/tags" Target="../tags/tag2921.xml"/><Relationship Id="rId58" Type="http://schemas.openxmlformats.org/officeDocument/2006/relationships/tags" Target="../tags/tag2942.xml"/><Relationship Id="rId79" Type="http://schemas.openxmlformats.org/officeDocument/2006/relationships/tags" Target="../tags/tag2963.xml"/><Relationship Id="rId102" Type="http://schemas.openxmlformats.org/officeDocument/2006/relationships/tags" Target="../tags/tag2986.xml"/><Relationship Id="rId123" Type="http://schemas.openxmlformats.org/officeDocument/2006/relationships/tags" Target="../tags/tag3007.xml"/><Relationship Id="rId144" Type="http://schemas.openxmlformats.org/officeDocument/2006/relationships/tags" Target="../tags/tag3028.xml"/><Relationship Id="rId90" Type="http://schemas.openxmlformats.org/officeDocument/2006/relationships/tags" Target="../tags/tag2974.xml"/><Relationship Id="rId165" Type="http://schemas.openxmlformats.org/officeDocument/2006/relationships/tags" Target="../tags/tag3049.xml"/><Relationship Id="rId186" Type="http://schemas.openxmlformats.org/officeDocument/2006/relationships/tags" Target="../tags/tag3070.xml"/><Relationship Id="rId27" Type="http://schemas.openxmlformats.org/officeDocument/2006/relationships/tags" Target="../tags/tag2911.xml"/><Relationship Id="rId48" Type="http://schemas.openxmlformats.org/officeDocument/2006/relationships/tags" Target="../tags/tag2932.xml"/><Relationship Id="rId69" Type="http://schemas.openxmlformats.org/officeDocument/2006/relationships/tags" Target="../tags/tag2953.xml"/><Relationship Id="rId113" Type="http://schemas.openxmlformats.org/officeDocument/2006/relationships/tags" Target="../tags/tag2997.xml"/><Relationship Id="rId134" Type="http://schemas.openxmlformats.org/officeDocument/2006/relationships/tags" Target="../tags/tag3018.xml"/><Relationship Id="rId80" Type="http://schemas.openxmlformats.org/officeDocument/2006/relationships/tags" Target="../tags/tag2964.xml"/><Relationship Id="rId155" Type="http://schemas.openxmlformats.org/officeDocument/2006/relationships/tags" Target="../tags/tag3039.xml"/><Relationship Id="rId176" Type="http://schemas.openxmlformats.org/officeDocument/2006/relationships/tags" Target="../tags/tag3060.xml"/><Relationship Id="rId17" Type="http://schemas.openxmlformats.org/officeDocument/2006/relationships/tags" Target="../tags/tag2901.xml"/><Relationship Id="rId38" Type="http://schemas.openxmlformats.org/officeDocument/2006/relationships/tags" Target="../tags/tag2922.xml"/><Relationship Id="rId59" Type="http://schemas.openxmlformats.org/officeDocument/2006/relationships/tags" Target="../tags/tag2943.xml"/><Relationship Id="rId103" Type="http://schemas.openxmlformats.org/officeDocument/2006/relationships/tags" Target="../tags/tag2987.xml"/><Relationship Id="rId124" Type="http://schemas.openxmlformats.org/officeDocument/2006/relationships/tags" Target="../tags/tag3008.xml"/><Relationship Id="rId70" Type="http://schemas.openxmlformats.org/officeDocument/2006/relationships/tags" Target="../tags/tag2954.xml"/><Relationship Id="rId91" Type="http://schemas.openxmlformats.org/officeDocument/2006/relationships/tags" Target="../tags/tag2975.xml"/><Relationship Id="rId145" Type="http://schemas.openxmlformats.org/officeDocument/2006/relationships/tags" Target="../tags/tag3029.xml"/><Relationship Id="rId166" Type="http://schemas.openxmlformats.org/officeDocument/2006/relationships/tags" Target="../tags/tag3050.xml"/><Relationship Id="rId187" Type="http://schemas.openxmlformats.org/officeDocument/2006/relationships/tags" Target="../tags/tag3071.xml"/><Relationship Id="rId1" Type="http://schemas.openxmlformats.org/officeDocument/2006/relationships/tags" Target="../tags/tag2885.xml"/><Relationship Id="rId28" Type="http://schemas.openxmlformats.org/officeDocument/2006/relationships/tags" Target="../tags/tag2912.xml"/><Relationship Id="rId49" Type="http://schemas.openxmlformats.org/officeDocument/2006/relationships/tags" Target="../tags/tag2933.xml"/><Relationship Id="rId114" Type="http://schemas.openxmlformats.org/officeDocument/2006/relationships/tags" Target="../tags/tag2998.xml"/><Relationship Id="rId60" Type="http://schemas.openxmlformats.org/officeDocument/2006/relationships/tags" Target="../tags/tag2944.xml"/><Relationship Id="rId81" Type="http://schemas.openxmlformats.org/officeDocument/2006/relationships/tags" Target="../tags/tag2965.xml"/><Relationship Id="rId135" Type="http://schemas.openxmlformats.org/officeDocument/2006/relationships/tags" Target="../tags/tag3019.xml"/><Relationship Id="rId156" Type="http://schemas.openxmlformats.org/officeDocument/2006/relationships/tags" Target="../tags/tag3040.xml"/><Relationship Id="rId177" Type="http://schemas.openxmlformats.org/officeDocument/2006/relationships/tags" Target="../tags/tag3061.xml"/><Relationship Id="rId18" Type="http://schemas.openxmlformats.org/officeDocument/2006/relationships/tags" Target="../tags/tag2902.xml"/><Relationship Id="rId39" Type="http://schemas.openxmlformats.org/officeDocument/2006/relationships/tags" Target="../tags/tag2923.xml"/></Relationships>
</file>

<file path=ppt/slides/_rels/slide55.xml.rels><?xml version="1.0" encoding="UTF-8" standalone="yes"?>
<Relationships xmlns="http://schemas.openxmlformats.org/package/2006/relationships"><Relationship Id="rId117" Type="http://schemas.openxmlformats.org/officeDocument/2006/relationships/tags" Target="../tags/tag3195.xml"/><Relationship Id="rId21" Type="http://schemas.openxmlformats.org/officeDocument/2006/relationships/tags" Target="../tags/tag3099.xml"/><Relationship Id="rId63" Type="http://schemas.openxmlformats.org/officeDocument/2006/relationships/tags" Target="../tags/tag3141.xml"/><Relationship Id="rId159" Type="http://schemas.openxmlformats.org/officeDocument/2006/relationships/tags" Target="../tags/tag3237.xml"/><Relationship Id="rId324" Type="http://schemas.openxmlformats.org/officeDocument/2006/relationships/tags" Target="../tags/tag3402.xml"/><Relationship Id="rId366" Type="http://schemas.openxmlformats.org/officeDocument/2006/relationships/tags" Target="../tags/tag3444.xml"/><Relationship Id="rId170" Type="http://schemas.openxmlformats.org/officeDocument/2006/relationships/tags" Target="../tags/tag3248.xml"/><Relationship Id="rId226" Type="http://schemas.openxmlformats.org/officeDocument/2006/relationships/tags" Target="../tags/tag3304.xml"/><Relationship Id="rId433" Type="http://schemas.openxmlformats.org/officeDocument/2006/relationships/tags" Target="../tags/tag3511.xml"/><Relationship Id="rId268" Type="http://schemas.openxmlformats.org/officeDocument/2006/relationships/tags" Target="../tags/tag3346.xml"/><Relationship Id="rId475" Type="http://schemas.openxmlformats.org/officeDocument/2006/relationships/tags" Target="../tags/tag3553.xml"/><Relationship Id="rId32" Type="http://schemas.openxmlformats.org/officeDocument/2006/relationships/tags" Target="../tags/tag3110.xml"/><Relationship Id="rId74" Type="http://schemas.openxmlformats.org/officeDocument/2006/relationships/tags" Target="../tags/tag3152.xml"/><Relationship Id="rId128" Type="http://schemas.openxmlformats.org/officeDocument/2006/relationships/tags" Target="../tags/tag3206.xml"/><Relationship Id="rId335" Type="http://schemas.openxmlformats.org/officeDocument/2006/relationships/tags" Target="../tags/tag3413.xml"/><Relationship Id="rId377" Type="http://schemas.openxmlformats.org/officeDocument/2006/relationships/tags" Target="../tags/tag3455.xml"/><Relationship Id="rId500" Type="http://schemas.openxmlformats.org/officeDocument/2006/relationships/tags" Target="../tags/tag3578.xml"/><Relationship Id="rId5" Type="http://schemas.openxmlformats.org/officeDocument/2006/relationships/tags" Target="../tags/tag3083.xml"/><Relationship Id="rId181" Type="http://schemas.openxmlformats.org/officeDocument/2006/relationships/tags" Target="../tags/tag3259.xml"/><Relationship Id="rId237" Type="http://schemas.openxmlformats.org/officeDocument/2006/relationships/tags" Target="../tags/tag3315.xml"/><Relationship Id="rId402" Type="http://schemas.openxmlformats.org/officeDocument/2006/relationships/tags" Target="../tags/tag3480.xml"/><Relationship Id="rId279" Type="http://schemas.openxmlformats.org/officeDocument/2006/relationships/tags" Target="../tags/tag3357.xml"/><Relationship Id="rId444" Type="http://schemas.openxmlformats.org/officeDocument/2006/relationships/tags" Target="../tags/tag3522.xml"/><Relationship Id="rId486" Type="http://schemas.openxmlformats.org/officeDocument/2006/relationships/tags" Target="../tags/tag3564.xml"/><Relationship Id="rId43" Type="http://schemas.openxmlformats.org/officeDocument/2006/relationships/tags" Target="../tags/tag3121.xml"/><Relationship Id="rId139" Type="http://schemas.openxmlformats.org/officeDocument/2006/relationships/tags" Target="../tags/tag3217.xml"/><Relationship Id="rId290" Type="http://schemas.openxmlformats.org/officeDocument/2006/relationships/tags" Target="../tags/tag3368.xml"/><Relationship Id="rId304" Type="http://schemas.openxmlformats.org/officeDocument/2006/relationships/tags" Target="../tags/tag3382.xml"/><Relationship Id="rId346" Type="http://schemas.openxmlformats.org/officeDocument/2006/relationships/tags" Target="../tags/tag3424.xml"/><Relationship Id="rId388" Type="http://schemas.openxmlformats.org/officeDocument/2006/relationships/tags" Target="../tags/tag3466.xml"/><Relationship Id="rId511" Type="http://schemas.openxmlformats.org/officeDocument/2006/relationships/tags" Target="../tags/tag3589.xml"/><Relationship Id="rId85" Type="http://schemas.openxmlformats.org/officeDocument/2006/relationships/tags" Target="../tags/tag3163.xml"/><Relationship Id="rId150" Type="http://schemas.openxmlformats.org/officeDocument/2006/relationships/tags" Target="../tags/tag3228.xml"/><Relationship Id="rId192" Type="http://schemas.openxmlformats.org/officeDocument/2006/relationships/tags" Target="../tags/tag3270.xml"/><Relationship Id="rId206" Type="http://schemas.openxmlformats.org/officeDocument/2006/relationships/tags" Target="../tags/tag3284.xml"/><Relationship Id="rId413" Type="http://schemas.openxmlformats.org/officeDocument/2006/relationships/tags" Target="../tags/tag3491.xml"/><Relationship Id="rId248" Type="http://schemas.openxmlformats.org/officeDocument/2006/relationships/tags" Target="../tags/tag3326.xml"/><Relationship Id="rId455" Type="http://schemas.openxmlformats.org/officeDocument/2006/relationships/tags" Target="../tags/tag3533.xml"/><Relationship Id="rId497" Type="http://schemas.openxmlformats.org/officeDocument/2006/relationships/tags" Target="../tags/tag3575.xml"/><Relationship Id="rId12" Type="http://schemas.openxmlformats.org/officeDocument/2006/relationships/tags" Target="../tags/tag3090.xml"/><Relationship Id="rId108" Type="http://schemas.openxmlformats.org/officeDocument/2006/relationships/tags" Target="../tags/tag3186.xml"/><Relationship Id="rId315" Type="http://schemas.openxmlformats.org/officeDocument/2006/relationships/tags" Target="../tags/tag3393.xml"/><Relationship Id="rId357" Type="http://schemas.openxmlformats.org/officeDocument/2006/relationships/tags" Target="../tags/tag3435.xml"/><Relationship Id="rId54" Type="http://schemas.openxmlformats.org/officeDocument/2006/relationships/tags" Target="../tags/tag3132.xml"/><Relationship Id="rId96" Type="http://schemas.openxmlformats.org/officeDocument/2006/relationships/tags" Target="../tags/tag3174.xml"/><Relationship Id="rId161" Type="http://schemas.openxmlformats.org/officeDocument/2006/relationships/tags" Target="../tags/tag3239.xml"/><Relationship Id="rId217" Type="http://schemas.openxmlformats.org/officeDocument/2006/relationships/tags" Target="../tags/tag3295.xml"/><Relationship Id="rId399" Type="http://schemas.openxmlformats.org/officeDocument/2006/relationships/tags" Target="../tags/tag3477.xml"/><Relationship Id="rId259" Type="http://schemas.openxmlformats.org/officeDocument/2006/relationships/tags" Target="../tags/tag3337.xml"/><Relationship Id="rId424" Type="http://schemas.openxmlformats.org/officeDocument/2006/relationships/tags" Target="../tags/tag3502.xml"/><Relationship Id="rId466" Type="http://schemas.openxmlformats.org/officeDocument/2006/relationships/tags" Target="../tags/tag3544.xml"/><Relationship Id="rId23" Type="http://schemas.openxmlformats.org/officeDocument/2006/relationships/tags" Target="../tags/tag3101.xml"/><Relationship Id="rId119" Type="http://schemas.openxmlformats.org/officeDocument/2006/relationships/tags" Target="../tags/tag3197.xml"/><Relationship Id="rId270" Type="http://schemas.openxmlformats.org/officeDocument/2006/relationships/tags" Target="../tags/tag3348.xml"/><Relationship Id="rId326" Type="http://schemas.openxmlformats.org/officeDocument/2006/relationships/tags" Target="../tags/tag3404.xml"/><Relationship Id="rId65" Type="http://schemas.openxmlformats.org/officeDocument/2006/relationships/tags" Target="../tags/tag3143.xml"/><Relationship Id="rId130" Type="http://schemas.openxmlformats.org/officeDocument/2006/relationships/tags" Target="../tags/tag3208.xml"/><Relationship Id="rId368" Type="http://schemas.openxmlformats.org/officeDocument/2006/relationships/tags" Target="../tags/tag3446.xml"/><Relationship Id="rId172" Type="http://schemas.openxmlformats.org/officeDocument/2006/relationships/tags" Target="../tags/tag3250.xml"/><Relationship Id="rId228" Type="http://schemas.openxmlformats.org/officeDocument/2006/relationships/tags" Target="../tags/tag3306.xml"/><Relationship Id="rId435" Type="http://schemas.openxmlformats.org/officeDocument/2006/relationships/tags" Target="../tags/tag3513.xml"/><Relationship Id="rId477" Type="http://schemas.openxmlformats.org/officeDocument/2006/relationships/tags" Target="../tags/tag3555.xml"/><Relationship Id="rId281" Type="http://schemas.openxmlformats.org/officeDocument/2006/relationships/tags" Target="../tags/tag3359.xml"/><Relationship Id="rId337" Type="http://schemas.openxmlformats.org/officeDocument/2006/relationships/tags" Target="../tags/tag3415.xml"/><Relationship Id="rId502" Type="http://schemas.openxmlformats.org/officeDocument/2006/relationships/tags" Target="../tags/tag3580.xml"/><Relationship Id="rId34" Type="http://schemas.openxmlformats.org/officeDocument/2006/relationships/tags" Target="../tags/tag3112.xml"/><Relationship Id="rId76" Type="http://schemas.openxmlformats.org/officeDocument/2006/relationships/tags" Target="../tags/tag3154.xml"/><Relationship Id="rId141" Type="http://schemas.openxmlformats.org/officeDocument/2006/relationships/tags" Target="../tags/tag3219.xml"/><Relationship Id="rId379" Type="http://schemas.openxmlformats.org/officeDocument/2006/relationships/tags" Target="../tags/tag3457.xml"/><Relationship Id="rId7" Type="http://schemas.openxmlformats.org/officeDocument/2006/relationships/tags" Target="../tags/tag3085.xml"/><Relationship Id="rId183" Type="http://schemas.openxmlformats.org/officeDocument/2006/relationships/tags" Target="../tags/tag3261.xml"/><Relationship Id="rId239" Type="http://schemas.openxmlformats.org/officeDocument/2006/relationships/tags" Target="../tags/tag3317.xml"/><Relationship Id="rId390" Type="http://schemas.openxmlformats.org/officeDocument/2006/relationships/tags" Target="../tags/tag3468.xml"/><Relationship Id="rId404" Type="http://schemas.openxmlformats.org/officeDocument/2006/relationships/tags" Target="../tags/tag3482.xml"/><Relationship Id="rId446" Type="http://schemas.openxmlformats.org/officeDocument/2006/relationships/tags" Target="../tags/tag3524.xml"/><Relationship Id="rId250" Type="http://schemas.openxmlformats.org/officeDocument/2006/relationships/tags" Target="../tags/tag3328.xml"/><Relationship Id="rId292" Type="http://schemas.openxmlformats.org/officeDocument/2006/relationships/tags" Target="../tags/tag3370.xml"/><Relationship Id="rId306" Type="http://schemas.openxmlformats.org/officeDocument/2006/relationships/tags" Target="../tags/tag3384.xml"/><Relationship Id="rId488" Type="http://schemas.openxmlformats.org/officeDocument/2006/relationships/tags" Target="../tags/tag3566.xml"/><Relationship Id="rId45" Type="http://schemas.openxmlformats.org/officeDocument/2006/relationships/tags" Target="../tags/tag3123.xml"/><Relationship Id="rId87" Type="http://schemas.openxmlformats.org/officeDocument/2006/relationships/tags" Target="../tags/tag3165.xml"/><Relationship Id="rId110" Type="http://schemas.openxmlformats.org/officeDocument/2006/relationships/tags" Target="../tags/tag3188.xml"/><Relationship Id="rId348" Type="http://schemas.openxmlformats.org/officeDocument/2006/relationships/tags" Target="../tags/tag3426.xml"/><Relationship Id="rId513" Type="http://schemas.openxmlformats.org/officeDocument/2006/relationships/tags" Target="../tags/tag3591.xml"/><Relationship Id="rId152" Type="http://schemas.openxmlformats.org/officeDocument/2006/relationships/tags" Target="../tags/tag3230.xml"/><Relationship Id="rId194" Type="http://schemas.openxmlformats.org/officeDocument/2006/relationships/tags" Target="../tags/tag3272.xml"/><Relationship Id="rId208" Type="http://schemas.openxmlformats.org/officeDocument/2006/relationships/tags" Target="../tags/tag3286.xml"/><Relationship Id="rId415" Type="http://schemas.openxmlformats.org/officeDocument/2006/relationships/tags" Target="../tags/tag3493.xml"/><Relationship Id="rId457" Type="http://schemas.openxmlformats.org/officeDocument/2006/relationships/tags" Target="../tags/tag3535.xml"/><Relationship Id="rId261" Type="http://schemas.openxmlformats.org/officeDocument/2006/relationships/tags" Target="../tags/tag3339.xml"/><Relationship Id="rId499" Type="http://schemas.openxmlformats.org/officeDocument/2006/relationships/tags" Target="../tags/tag3577.xml"/><Relationship Id="rId14" Type="http://schemas.openxmlformats.org/officeDocument/2006/relationships/tags" Target="../tags/tag3092.xml"/><Relationship Id="rId56" Type="http://schemas.openxmlformats.org/officeDocument/2006/relationships/tags" Target="../tags/tag3134.xml"/><Relationship Id="rId317" Type="http://schemas.openxmlformats.org/officeDocument/2006/relationships/tags" Target="../tags/tag3395.xml"/><Relationship Id="rId359" Type="http://schemas.openxmlformats.org/officeDocument/2006/relationships/tags" Target="../tags/tag3437.xml"/><Relationship Id="rId98" Type="http://schemas.openxmlformats.org/officeDocument/2006/relationships/tags" Target="../tags/tag3176.xml"/><Relationship Id="rId121" Type="http://schemas.openxmlformats.org/officeDocument/2006/relationships/tags" Target="../tags/tag3199.xml"/><Relationship Id="rId163" Type="http://schemas.openxmlformats.org/officeDocument/2006/relationships/tags" Target="../tags/tag3241.xml"/><Relationship Id="rId219" Type="http://schemas.openxmlformats.org/officeDocument/2006/relationships/tags" Target="../tags/tag3297.xml"/><Relationship Id="rId370" Type="http://schemas.openxmlformats.org/officeDocument/2006/relationships/tags" Target="../tags/tag3448.xml"/><Relationship Id="rId426" Type="http://schemas.openxmlformats.org/officeDocument/2006/relationships/tags" Target="../tags/tag3504.xml"/><Relationship Id="rId230" Type="http://schemas.openxmlformats.org/officeDocument/2006/relationships/tags" Target="../tags/tag3308.xml"/><Relationship Id="rId468" Type="http://schemas.openxmlformats.org/officeDocument/2006/relationships/tags" Target="../tags/tag3546.xml"/><Relationship Id="rId25" Type="http://schemas.openxmlformats.org/officeDocument/2006/relationships/tags" Target="../tags/tag3103.xml"/><Relationship Id="rId67" Type="http://schemas.openxmlformats.org/officeDocument/2006/relationships/tags" Target="../tags/tag3145.xml"/><Relationship Id="rId272" Type="http://schemas.openxmlformats.org/officeDocument/2006/relationships/tags" Target="../tags/tag3350.xml"/><Relationship Id="rId328" Type="http://schemas.openxmlformats.org/officeDocument/2006/relationships/tags" Target="../tags/tag3406.xml"/><Relationship Id="rId132" Type="http://schemas.openxmlformats.org/officeDocument/2006/relationships/tags" Target="../tags/tag3210.xml"/><Relationship Id="rId174" Type="http://schemas.openxmlformats.org/officeDocument/2006/relationships/tags" Target="../tags/tag3252.xml"/><Relationship Id="rId381" Type="http://schemas.openxmlformats.org/officeDocument/2006/relationships/tags" Target="../tags/tag3459.xml"/><Relationship Id="rId241" Type="http://schemas.openxmlformats.org/officeDocument/2006/relationships/tags" Target="../tags/tag3319.xml"/><Relationship Id="rId437" Type="http://schemas.openxmlformats.org/officeDocument/2006/relationships/tags" Target="../tags/tag3515.xml"/><Relationship Id="rId479" Type="http://schemas.openxmlformats.org/officeDocument/2006/relationships/tags" Target="../tags/tag3557.xml"/><Relationship Id="rId36" Type="http://schemas.openxmlformats.org/officeDocument/2006/relationships/tags" Target="../tags/tag3114.xml"/><Relationship Id="rId283" Type="http://schemas.openxmlformats.org/officeDocument/2006/relationships/tags" Target="../tags/tag3361.xml"/><Relationship Id="rId339" Type="http://schemas.openxmlformats.org/officeDocument/2006/relationships/tags" Target="../tags/tag3417.xml"/><Relationship Id="rId490" Type="http://schemas.openxmlformats.org/officeDocument/2006/relationships/tags" Target="../tags/tag3568.xml"/><Relationship Id="rId504" Type="http://schemas.openxmlformats.org/officeDocument/2006/relationships/tags" Target="../tags/tag3582.xml"/><Relationship Id="rId78" Type="http://schemas.openxmlformats.org/officeDocument/2006/relationships/tags" Target="../tags/tag3156.xml"/><Relationship Id="rId101" Type="http://schemas.openxmlformats.org/officeDocument/2006/relationships/tags" Target="../tags/tag3179.xml"/><Relationship Id="rId143" Type="http://schemas.openxmlformats.org/officeDocument/2006/relationships/tags" Target="../tags/tag3221.xml"/><Relationship Id="rId185" Type="http://schemas.openxmlformats.org/officeDocument/2006/relationships/tags" Target="../tags/tag3263.xml"/><Relationship Id="rId350" Type="http://schemas.openxmlformats.org/officeDocument/2006/relationships/tags" Target="../tags/tag3428.xml"/><Relationship Id="rId406" Type="http://schemas.openxmlformats.org/officeDocument/2006/relationships/tags" Target="../tags/tag3484.xml"/><Relationship Id="rId9" Type="http://schemas.openxmlformats.org/officeDocument/2006/relationships/tags" Target="../tags/tag3087.xml"/><Relationship Id="rId210" Type="http://schemas.openxmlformats.org/officeDocument/2006/relationships/tags" Target="../tags/tag3288.xml"/><Relationship Id="rId392" Type="http://schemas.openxmlformats.org/officeDocument/2006/relationships/tags" Target="../tags/tag3470.xml"/><Relationship Id="rId448" Type="http://schemas.openxmlformats.org/officeDocument/2006/relationships/tags" Target="../tags/tag3526.xml"/><Relationship Id="rId252" Type="http://schemas.openxmlformats.org/officeDocument/2006/relationships/tags" Target="../tags/tag3330.xml"/><Relationship Id="rId294" Type="http://schemas.openxmlformats.org/officeDocument/2006/relationships/tags" Target="../tags/tag3372.xml"/><Relationship Id="rId308" Type="http://schemas.openxmlformats.org/officeDocument/2006/relationships/tags" Target="../tags/tag3386.xml"/><Relationship Id="rId515" Type="http://schemas.openxmlformats.org/officeDocument/2006/relationships/notesSlide" Target="../notesSlides/notesSlide14.xml"/><Relationship Id="rId47" Type="http://schemas.openxmlformats.org/officeDocument/2006/relationships/tags" Target="../tags/tag3125.xml"/><Relationship Id="rId89" Type="http://schemas.openxmlformats.org/officeDocument/2006/relationships/tags" Target="../tags/tag3167.xml"/><Relationship Id="rId112" Type="http://schemas.openxmlformats.org/officeDocument/2006/relationships/tags" Target="../tags/tag3190.xml"/><Relationship Id="rId154" Type="http://schemas.openxmlformats.org/officeDocument/2006/relationships/tags" Target="../tags/tag3232.xml"/><Relationship Id="rId361" Type="http://schemas.openxmlformats.org/officeDocument/2006/relationships/tags" Target="../tags/tag3439.xml"/><Relationship Id="rId196" Type="http://schemas.openxmlformats.org/officeDocument/2006/relationships/tags" Target="../tags/tag3274.xml"/><Relationship Id="rId417" Type="http://schemas.openxmlformats.org/officeDocument/2006/relationships/tags" Target="../tags/tag3495.xml"/><Relationship Id="rId459" Type="http://schemas.openxmlformats.org/officeDocument/2006/relationships/tags" Target="../tags/tag3537.xml"/><Relationship Id="rId16" Type="http://schemas.openxmlformats.org/officeDocument/2006/relationships/tags" Target="../tags/tag3094.xml"/><Relationship Id="rId221" Type="http://schemas.openxmlformats.org/officeDocument/2006/relationships/tags" Target="../tags/tag3299.xml"/><Relationship Id="rId263" Type="http://schemas.openxmlformats.org/officeDocument/2006/relationships/tags" Target="../tags/tag3341.xml"/><Relationship Id="rId319" Type="http://schemas.openxmlformats.org/officeDocument/2006/relationships/tags" Target="../tags/tag3397.xml"/><Relationship Id="rId470" Type="http://schemas.openxmlformats.org/officeDocument/2006/relationships/tags" Target="../tags/tag3548.xml"/><Relationship Id="rId58" Type="http://schemas.openxmlformats.org/officeDocument/2006/relationships/tags" Target="../tags/tag3136.xml"/><Relationship Id="rId123" Type="http://schemas.openxmlformats.org/officeDocument/2006/relationships/tags" Target="../tags/tag3201.xml"/><Relationship Id="rId330" Type="http://schemas.openxmlformats.org/officeDocument/2006/relationships/tags" Target="../tags/tag3408.xml"/><Relationship Id="rId165" Type="http://schemas.openxmlformats.org/officeDocument/2006/relationships/tags" Target="../tags/tag3243.xml"/><Relationship Id="rId372" Type="http://schemas.openxmlformats.org/officeDocument/2006/relationships/tags" Target="../tags/tag3450.xml"/><Relationship Id="rId428" Type="http://schemas.openxmlformats.org/officeDocument/2006/relationships/tags" Target="../tags/tag3506.xml"/><Relationship Id="rId232" Type="http://schemas.openxmlformats.org/officeDocument/2006/relationships/tags" Target="../tags/tag3310.xml"/><Relationship Id="rId274" Type="http://schemas.openxmlformats.org/officeDocument/2006/relationships/tags" Target="../tags/tag3352.xml"/><Relationship Id="rId481" Type="http://schemas.openxmlformats.org/officeDocument/2006/relationships/tags" Target="../tags/tag3559.xml"/><Relationship Id="rId27" Type="http://schemas.openxmlformats.org/officeDocument/2006/relationships/tags" Target="../tags/tag3105.xml"/><Relationship Id="rId69" Type="http://schemas.openxmlformats.org/officeDocument/2006/relationships/tags" Target="../tags/tag3147.xml"/><Relationship Id="rId134" Type="http://schemas.openxmlformats.org/officeDocument/2006/relationships/tags" Target="../tags/tag3212.xml"/><Relationship Id="rId80" Type="http://schemas.openxmlformats.org/officeDocument/2006/relationships/tags" Target="../tags/tag3158.xml"/><Relationship Id="rId176" Type="http://schemas.openxmlformats.org/officeDocument/2006/relationships/tags" Target="../tags/tag3254.xml"/><Relationship Id="rId341" Type="http://schemas.openxmlformats.org/officeDocument/2006/relationships/tags" Target="../tags/tag3419.xml"/><Relationship Id="rId383" Type="http://schemas.openxmlformats.org/officeDocument/2006/relationships/tags" Target="../tags/tag3461.xml"/><Relationship Id="rId439" Type="http://schemas.openxmlformats.org/officeDocument/2006/relationships/tags" Target="../tags/tag3517.xml"/><Relationship Id="rId201" Type="http://schemas.openxmlformats.org/officeDocument/2006/relationships/tags" Target="../tags/tag3279.xml"/><Relationship Id="rId243" Type="http://schemas.openxmlformats.org/officeDocument/2006/relationships/tags" Target="../tags/tag3321.xml"/><Relationship Id="rId285" Type="http://schemas.openxmlformats.org/officeDocument/2006/relationships/tags" Target="../tags/tag3363.xml"/><Relationship Id="rId450" Type="http://schemas.openxmlformats.org/officeDocument/2006/relationships/tags" Target="../tags/tag3528.xml"/><Relationship Id="rId506" Type="http://schemas.openxmlformats.org/officeDocument/2006/relationships/tags" Target="../tags/tag3584.xml"/><Relationship Id="rId38" Type="http://schemas.openxmlformats.org/officeDocument/2006/relationships/tags" Target="../tags/tag3116.xml"/><Relationship Id="rId103" Type="http://schemas.openxmlformats.org/officeDocument/2006/relationships/tags" Target="../tags/tag3181.xml"/><Relationship Id="rId310" Type="http://schemas.openxmlformats.org/officeDocument/2006/relationships/tags" Target="../tags/tag3388.xml"/><Relationship Id="rId492" Type="http://schemas.openxmlformats.org/officeDocument/2006/relationships/tags" Target="../tags/tag3570.xml"/><Relationship Id="rId91" Type="http://schemas.openxmlformats.org/officeDocument/2006/relationships/tags" Target="../tags/tag3169.xml"/><Relationship Id="rId145" Type="http://schemas.openxmlformats.org/officeDocument/2006/relationships/tags" Target="../tags/tag3223.xml"/><Relationship Id="rId187" Type="http://schemas.openxmlformats.org/officeDocument/2006/relationships/tags" Target="../tags/tag3265.xml"/><Relationship Id="rId352" Type="http://schemas.openxmlformats.org/officeDocument/2006/relationships/tags" Target="../tags/tag3430.xml"/><Relationship Id="rId394" Type="http://schemas.openxmlformats.org/officeDocument/2006/relationships/tags" Target="../tags/tag3472.xml"/><Relationship Id="rId408" Type="http://schemas.openxmlformats.org/officeDocument/2006/relationships/tags" Target="../tags/tag3486.xml"/><Relationship Id="rId212" Type="http://schemas.openxmlformats.org/officeDocument/2006/relationships/tags" Target="../tags/tag3290.xml"/><Relationship Id="rId254" Type="http://schemas.openxmlformats.org/officeDocument/2006/relationships/tags" Target="../tags/tag3332.xml"/><Relationship Id="rId49" Type="http://schemas.openxmlformats.org/officeDocument/2006/relationships/tags" Target="../tags/tag3127.xml"/><Relationship Id="rId114" Type="http://schemas.openxmlformats.org/officeDocument/2006/relationships/tags" Target="../tags/tag3192.xml"/><Relationship Id="rId296" Type="http://schemas.openxmlformats.org/officeDocument/2006/relationships/tags" Target="../tags/tag3374.xml"/><Relationship Id="rId461" Type="http://schemas.openxmlformats.org/officeDocument/2006/relationships/tags" Target="../tags/tag3539.xml"/><Relationship Id="rId60" Type="http://schemas.openxmlformats.org/officeDocument/2006/relationships/tags" Target="../tags/tag3138.xml"/><Relationship Id="rId156" Type="http://schemas.openxmlformats.org/officeDocument/2006/relationships/tags" Target="../tags/tag3234.xml"/><Relationship Id="rId198" Type="http://schemas.openxmlformats.org/officeDocument/2006/relationships/tags" Target="../tags/tag3276.xml"/><Relationship Id="rId321" Type="http://schemas.openxmlformats.org/officeDocument/2006/relationships/tags" Target="../tags/tag3399.xml"/><Relationship Id="rId363" Type="http://schemas.openxmlformats.org/officeDocument/2006/relationships/tags" Target="../tags/tag3441.xml"/><Relationship Id="rId419" Type="http://schemas.openxmlformats.org/officeDocument/2006/relationships/tags" Target="../tags/tag3497.xml"/><Relationship Id="rId223" Type="http://schemas.openxmlformats.org/officeDocument/2006/relationships/tags" Target="../tags/tag3301.xml"/><Relationship Id="rId430" Type="http://schemas.openxmlformats.org/officeDocument/2006/relationships/tags" Target="../tags/tag3508.xml"/><Relationship Id="rId18" Type="http://schemas.openxmlformats.org/officeDocument/2006/relationships/tags" Target="../tags/tag3096.xml"/><Relationship Id="rId265" Type="http://schemas.openxmlformats.org/officeDocument/2006/relationships/tags" Target="../tags/tag3343.xml"/><Relationship Id="rId472" Type="http://schemas.openxmlformats.org/officeDocument/2006/relationships/tags" Target="../tags/tag3550.xml"/><Relationship Id="rId125" Type="http://schemas.openxmlformats.org/officeDocument/2006/relationships/tags" Target="../tags/tag3203.xml"/><Relationship Id="rId167" Type="http://schemas.openxmlformats.org/officeDocument/2006/relationships/tags" Target="../tags/tag3245.xml"/><Relationship Id="rId332" Type="http://schemas.openxmlformats.org/officeDocument/2006/relationships/tags" Target="../tags/tag3410.xml"/><Relationship Id="rId374" Type="http://schemas.openxmlformats.org/officeDocument/2006/relationships/tags" Target="../tags/tag3452.xml"/><Relationship Id="rId71" Type="http://schemas.openxmlformats.org/officeDocument/2006/relationships/tags" Target="../tags/tag3149.xml"/><Relationship Id="rId234" Type="http://schemas.openxmlformats.org/officeDocument/2006/relationships/tags" Target="../tags/tag3312.xml"/><Relationship Id="rId2" Type="http://schemas.openxmlformats.org/officeDocument/2006/relationships/tags" Target="../tags/tag3080.xml"/><Relationship Id="rId29" Type="http://schemas.openxmlformats.org/officeDocument/2006/relationships/tags" Target="../tags/tag3107.xml"/><Relationship Id="rId276" Type="http://schemas.openxmlformats.org/officeDocument/2006/relationships/tags" Target="../tags/tag3354.xml"/><Relationship Id="rId441" Type="http://schemas.openxmlformats.org/officeDocument/2006/relationships/tags" Target="../tags/tag3519.xml"/><Relationship Id="rId483" Type="http://schemas.openxmlformats.org/officeDocument/2006/relationships/tags" Target="../tags/tag3561.xml"/><Relationship Id="rId40" Type="http://schemas.openxmlformats.org/officeDocument/2006/relationships/tags" Target="../tags/tag3118.xml"/><Relationship Id="rId136" Type="http://schemas.openxmlformats.org/officeDocument/2006/relationships/tags" Target="../tags/tag3214.xml"/><Relationship Id="rId178" Type="http://schemas.openxmlformats.org/officeDocument/2006/relationships/tags" Target="../tags/tag3256.xml"/><Relationship Id="rId301" Type="http://schemas.openxmlformats.org/officeDocument/2006/relationships/tags" Target="../tags/tag3379.xml"/><Relationship Id="rId343" Type="http://schemas.openxmlformats.org/officeDocument/2006/relationships/tags" Target="../tags/tag3421.xml"/><Relationship Id="rId82" Type="http://schemas.openxmlformats.org/officeDocument/2006/relationships/tags" Target="../tags/tag3160.xml"/><Relationship Id="rId203" Type="http://schemas.openxmlformats.org/officeDocument/2006/relationships/tags" Target="../tags/tag3281.xml"/><Relationship Id="rId385" Type="http://schemas.openxmlformats.org/officeDocument/2006/relationships/tags" Target="../tags/tag3463.xml"/><Relationship Id="rId245" Type="http://schemas.openxmlformats.org/officeDocument/2006/relationships/tags" Target="../tags/tag3323.xml"/><Relationship Id="rId287" Type="http://schemas.openxmlformats.org/officeDocument/2006/relationships/tags" Target="../tags/tag3365.xml"/><Relationship Id="rId410" Type="http://schemas.openxmlformats.org/officeDocument/2006/relationships/tags" Target="../tags/tag3488.xml"/><Relationship Id="rId452" Type="http://schemas.openxmlformats.org/officeDocument/2006/relationships/tags" Target="../tags/tag3530.xml"/><Relationship Id="rId494" Type="http://schemas.openxmlformats.org/officeDocument/2006/relationships/tags" Target="../tags/tag3572.xml"/><Relationship Id="rId508" Type="http://schemas.openxmlformats.org/officeDocument/2006/relationships/tags" Target="../tags/tag3586.xml"/><Relationship Id="rId105" Type="http://schemas.openxmlformats.org/officeDocument/2006/relationships/tags" Target="../tags/tag3183.xml"/><Relationship Id="rId147" Type="http://schemas.openxmlformats.org/officeDocument/2006/relationships/tags" Target="../tags/tag3225.xml"/><Relationship Id="rId312" Type="http://schemas.openxmlformats.org/officeDocument/2006/relationships/tags" Target="../tags/tag3390.xml"/><Relationship Id="rId354" Type="http://schemas.openxmlformats.org/officeDocument/2006/relationships/tags" Target="../tags/tag3432.xml"/><Relationship Id="rId51" Type="http://schemas.openxmlformats.org/officeDocument/2006/relationships/tags" Target="../tags/tag3129.xml"/><Relationship Id="rId93" Type="http://schemas.openxmlformats.org/officeDocument/2006/relationships/tags" Target="../tags/tag3171.xml"/><Relationship Id="rId189" Type="http://schemas.openxmlformats.org/officeDocument/2006/relationships/tags" Target="../tags/tag3267.xml"/><Relationship Id="rId396" Type="http://schemas.openxmlformats.org/officeDocument/2006/relationships/tags" Target="../tags/tag3474.xml"/><Relationship Id="rId214" Type="http://schemas.openxmlformats.org/officeDocument/2006/relationships/tags" Target="../tags/tag3292.xml"/><Relationship Id="rId256" Type="http://schemas.openxmlformats.org/officeDocument/2006/relationships/tags" Target="../tags/tag3334.xml"/><Relationship Id="rId298" Type="http://schemas.openxmlformats.org/officeDocument/2006/relationships/tags" Target="../tags/tag3376.xml"/><Relationship Id="rId421" Type="http://schemas.openxmlformats.org/officeDocument/2006/relationships/tags" Target="../tags/tag3499.xml"/><Relationship Id="rId463" Type="http://schemas.openxmlformats.org/officeDocument/2006/relationships/tags" Target="../tags/tag3541.xml"/><Relationship Id="rId116" Type="http://schemas.openxmlformats.org/officeDocument/2006/relationships/tags" Target="../tags/tag3194.xml"/><Relationship Id="rId158" Type="http://schemas.openxmlformats.org/officeDocument/2006/relationships/tags" Target="../tags/tag3236.xml"/><Relationship Id="rId323" Type="http://schemas.openxmlformats.org/officeDocument/2006/relationships/tags" Target="../tags/tag3401.xml"/><Relationship Id="rId20" Type="http://schemas.openxmlformats.org/officeDocument/2006/relationships/tags" Target="../tags/tag3098.xml"/><Relationship Id="rId62" Type="http://schemas.openxmlformats.org/officeDocument/2006/relationships/tags" Target="../tags/tag3140.xml"/><Relationship Id="rId365" Type="http://schemas.openxmlformats.org/officeDocument/2006/relationships/tags" Target="../tags/tag3443.xml"/><Relationship Id="rId225" Type="http://schemas.openxmlformats.org/officeDocument/2006/relationships/tags" Target="../tags/tag3303.xml"/><Relationship Id="rId267" Type="http://schemas.openxmlformats.org/officeDocument/2006/relationships/tags" Target="../tags/tag3345.xml"/><Relationship Id="rId432" Type="http://schemas.openxmlformats.org/officeDocument/2006/relationships/tags" Target="../tags/tag3510.xml"/><Relationship Id="rId474" Type="http://schemas.openxmlformats.org/officeDocument/2006/relationships/tags" Target="../tags/tag3552.xml"/><Relationship Id="rId127" Type="http://schemas.openxmlformats.org/officeDocument/2006/relationships/tags" Target="../tags/tag3205.xml"/><Relationship Id="rId31" Type="http://schemas.openxmlformats.org/officeDocument/2006/relationships/tags" Target="../tags/tag3109.xml"/><Relationship Id="rId73" Type="http://schemas.openxmlformats.org/officeDocument/2006/relationships/tags" Target="../tags/tag3151.xml"/><Relationship Id="rId169" Type="http://schemas.openxmlformats.org/officeDocument/2006/relationships/tags" Target="../tags/tag3247.xml"/><Relationship Id="rId334" Type="http://schemas.openxmlformats.org/officeDocument/2006/relationships/tags" Target="../tags/tag3412.xml"/><Relationship Id="rId376" Type="http://schemas.openxmlformats.org/officeDocument/2006/relationships/tags" Target="../tags/tag3454.xml"/><Relationship Id="rId4" Type="http://schemas.openxmlformats.org/officeDocument/2006/relationships/tags" Target="../tags/tag3082.xml"/><Relationship Id="rId180" Type="http://schemas.openxmlformats.org/officeDocument/2006/relationships/tags" Target="../tags/tag3258.xml"/><Relationship Id="rId236" Type="http://schemas.openxmlformats.org/officeDocument/2006/relationships/tags" Target="../tags/tag3314.xml"/><Relationship Id="rId278" Type="http://schemas.openxmlformats.org/officeDocument/2006/relationships/tags" Target="../tags/tag3356.xml"/><Relationship Id="rId401" Type="http://schemas.openxmlformats.org/officeDocument/2006/relationships/tags" Target="../tags/tag3479.xml"/><Relationship Id="rId443" Type="http://schemas.openxmlformats.org/officeDocument/2006/relationships/tags" Target="../tags/tag3521.xml"/><Relationship Id="rId303" Type="http://schemas.openxmlformats.org/officeDocument/2006/relationships/tags" Target="../tags/tag3381.xml"/><Relationship Id="rId485" Type="http://schemas.openxmlformats.org/officeDocument/2006/relationships/tags" Target="../tags/tag3563.xml"/><Relationship Id="rId42" Type="http://schemas.openxmlformats.org/officeDocument/2006/relationships/tags" Target="../tags/tag3120.xml"/><Relationship Id="rId84" Type="http://schemas.openxmlformats.org/officeDocument/2006/relationships/tags" Target="../tags/tag3162.xml"/><Relationship Id="rId138" Type="http://schemas.openxmlformats.org/officeDocument/2006/relationships/tags" Target="../tags/tag3216.xml"/><Relationship Id="rId345" Type="http://schemas.openxmlformats.org/officeDocument/2006/relationships/tags" Target="../tags/tag3423.xml"/><Relationship Id="rId387" Type="http://schemas.openxmlformats.org/officeDocument/2006/relationships/tags" Target="../tags/tag3465.xml"/><Relationship Id="rId510" Type="http://schemas.openxmlformats.org/officeDocument/2006/relationships/tags" Target="../tags/tag3588.xml"/><Relationship Id="rId191" Type="http://schemas.openxmlformats.org/officeDocument/2006/relationships/tags" Target="../tags/tag3269.xml"/><Relationship Id="rId205" Type="http://schemas.openxmlformats.org/officeDocument/2006/relationships/tags" Target="../tags/tag3283.xml"/><Relationship Id="rId247" Type="http://schemas.openxmlformats.org/officeDocument/2006/relationships/tags" Target="../tags/tag3325.xml"/><Relationship Id="rId412" Type="http://schemas.openxmlformats.org/officeDocument/2006/relationships/tags" Target="../tags/tag3490.xml"/><Relationship Id="rId107" Type="http://schemas.openxmlformats.org/officeDocument/2006/relationships/tags" Target="../tags/tag3185.xml"/><Relationship Id="rId289" Type="http://schemas.openxmlformats.org/officeDocument/2006/relationships/tags" Target="../tags/tag3367.xml"/><Relationship Id="rId454" Type="http://schemas.openxmlformats.org/officeDocument/2006/relationships/tags" Target="../tags/tag3532.xml"/><Relationship Id="rId496" Type="http://schemas.openxmlformats.org/officeDocument/2006/relationships/tags" Target="../tags/tag3574.xml"/><Relationship Id="rId11" Type="http://schemas.openxmlformats.org/officeDocument/2006/relationships/tags" Target="../tags/tag3089.xml"/><Relationship Id="rId53" Type="http://schemas.openxmlformats.org/officeDocument/2006/relationships/tags" Target="../tags/tag3131.xml"/><Relationship Id="rId149" Type="http://schemas.openxmlformats.org/officeDocument/2006/relationships/tags" Target="../tags/tag3227.xml"/><Relationship Id="rId314" Type="http://schemas.openxmlformats.org/officeDocument/2006/relationships/tags" Target="../tags/tag3392.xml"/><Relationship Id="rId356" Type="http://schemas.openxmlformats.org/officeDocument/2006/relationships/tags" Target="../tags/tag3434.xml"/><Relationship Id="rId398" Type="http://schemas.openxmlformats.org/officeDocument/2006/relationships/tags" Target="../tags/tag3476.xml"/><Relationship Id="rId95" Type="http://schemas.openxmlformats.org/officeDocument/2006/relationships/tags" Target="../tags/tag3173.xml"/><Relationship Id="rId160" Type="http://schemas.openxmlformats.org/officeDocument/2006/relationships/tags" Target="../tags/tag3238.xml"/><Relationship Id="rId216" Type="http://schemas.openxmlformats.org/officeDocument/2006/relationships/tags" Target="../tags/tag3294.xml"/><Relationship Id="rId423" Type="http://schemas.openxmlformats.org/officeDocument/2006/relationships/tags" Target="../tags/tag3501.xml"/><Relationship Id="rId258" Type="http://schemas.openxmlformats.org/officeDocument/2006/relationships/tags" Target="../tags/tag3336.xml"/><Relationship Id="rId465" Type="http://schemas.openxmlformats.org/officeDocument/2006/relationships/tags" Target="../tags/tag3543.xml"/><Relationship Id="rId22" Type="http://schemas.openxmlformats.org/officeDocument/2006/relationships/tags" Target="../tags/tag3100.xml"/><Relationship Id="rId64" Type="http://schemas.openxmlformats.org/officeDocument/2006/relationships/tags" Target="../tags/tag3142.xml"/><Relationship Id="rId118" Type="http://schemas.openxmlformats.org/officeDocument/2006/relationships/tags" Target="../tags/tag3196.xml"/><Relationship Id="rId325" Type="http://schemas.openxmlformats.org/officeDocument/2006/relationships/tags" Target="../tags/tag3403.xml"/><Relationship Id="rId367" Type="http://schemas.openxmlformats.org/officeDocument/2006/relationships/tags" Target="../tags/tag3445.xml"/><Relationship Id="rId171" Type="http://schemas.openxmlformats.org/officeDocument/2006/relationships/tags" Target="../tags/tag3249.xml"/><Relationship Id="rId227" Type="http://schemas.openxmlformats.org/officeDocument/2006/relationships/tags" Target="../tags/tag3305.xml"/><Relationship Id="rId269" Type="http://schemas.openxmlformats.org/officeDocument/2006/relationships/tags" Target="../tags/tag3347.xml"/><Relationship Id="rId434" Type="http://schemas.openxmlformats.org/officeDocument/2006/relationships/tags" Target="../tags/tag3512.xml"/><Relationship Id="rId476" Type="http://schemas.openxmlformats.org/officeDocument/2006/relationships/tags" Target="../tags/tag3554.xml"/><Relationship Id="rId33" Type="http://schemas.openxmlformats.org/officeDocument/2006/relationships/tags" Target="../tags/tag3111.xml"/><Relationship Id="rId129" Type="http://schemas.openxmlformats.org/officeDocument/2006/relationships/tags" Target="../tags/tag3207.xml"/><Relationship Id="rId280" Type="http://schemas.openxmlformats.org/officeDocument/2006/relationships/tags" Target="../tags/tag3358.xml"/><Relationship Id="rId336" Type="http://schemas.openxmlformats.org/officeDocument/2006/relationships/tags" Target="../tags/tag3414.xml"/><Relationship Id="rId501" Type="http://schemas.openxmlformats.org/officeDocument/2006/relationships/tags" Target="../tags/tag3579.xml"/><Relationship Id="rId75" Type="http://schemas.openxmlformats.org/officeDocument/2006/relationships/tags" Target="../tags/tag3153.xml"/><Relationship Id="rId140" Type="http://schemas.openxmlformats.org/officeDocument/2006/relationships/tags" Target="../tags/tag3218.xml"/><Relationship Id="rId182" Type="http://schemas.openxmlformats.org/officeDocument/2006/relationships/tags" Target="../tags/tag3260.xml"/><Relationship Id="rId378" Type="http://schemas.openxmlformats.org/officeDocument/2006/relationships/tags" Target="../tags/tag3456.xml"/><Relationship Id="rId403" Type="http://schemas.openxmlformats.org/officeDocument/2006/relationships/tags" Target="../tags/tag3481.xml"/><Relationship Id="rId6" Type="http://schemas.openxmlformats.org/officeDocument/2006/relationships/tags" Target="../tags/tag3084.xml"/><Relationship Id="rId238" Type="http://schemas.openxmlformats.org/officeDocument/2006/relationships/tags" Target="../tags/tag3316.xml"/><Relationship Id="rId445" Type="http://schemas.openxmlformats.org/officeDocument/2006/relationships/tags" Target="../tags/tag3523.xml"/><Relationship Id="rId487" Type="http://schemas.openxmlformats.org/officeDocument/2006/relationships/tags" Target="../tags/tag3565.xml"/><Relationship Id="rId291" Type="http://schemas.openxmlformats.org/officeDocument/2006/relationships/tags" Target="../tags/tag3369.xml"/><Relationship Id="rId305" Type="http://schemas.openxmlformats.org/officeDocument/2006/relationships/tags" Target="../tags/tag3383.xml"/><Relationship Id="rId347" Type="http://schemas.openxmlformats.org/officeDocument/2006/relationships/tags" Target="../tags/tag3425.xml"/><Relationship Id="rId512" Type="http://schemas.openxmlformats.org/officeDocument/2006/relationships/tags" Target="../tags/tag3590.xml"/><Relationship Id="rId44" Type="http://schemas.openxmlformats.org/officeDocument/2006/relationships/tags" Target="../tags/tag3122.xml"/><Relationship Id="rId86" Type="http://schemas.openxmlformats.org/officeDocument/2006/relationships/tags" Target="../tags/tag3164.xml"/><Relationship Id="rId151" Type="http://schemas.openxmlformats.org/officeDocument/2006/relationships/tags" Target="../tags/tag3229.xml"/><Relationship Id="rId389" Type="http://schemas.openxmlformats.org/officeDocument/2006/relationships/tags" Target="../tags/tag3467.xml"/><Relationship Id="rId193" Type="http://schemas.openxmlformats.org/officeDocument/2006/relationships/tags" Target="../tags/tag3271.xml"/><Relationship Id="rId207" Type="http://schemas.openxmlformats.org/officeDocument/2006/relationships/tags" Target="../tags/tag3285.xml"/><Relationship Id="rId249" Type="http://schemas.openxmlformats.org/officeDocument/2006/relationships/tags" Target="../tags/tag3327.xml"/><Relationship Id="rId414" Type="http://schemas.openxmlformats.org/officeDocument/2006/relationships/tags" Target="../tags/tag3492.xml"/><Relationship Id="rId456" Type="http://schemas.openxmlformats.org/officeDocument/2006/relationships/tags" Target="../tags/tag3534.xml"/><Relationship Id="rId498" Type="http://schemas.openxmlformats.org/officeDocument/2006/relationships/tags" Target="../tags/tag3576.xml"/><Relationship Id="rId13" Type="http://schemas.openxmlformats.org/officeDocument/2006/relationships/tags" Target="../tags/tag3091.xml"/><Relationship Id="rId109" Type="http://schemas.openxmlformats.org/officeDocument/2006/relationships/tags" Target="../tags/tag3187.xml"/><Relationship Id="rId260" Type="http://schemas.openxmlformats.org/officeDocument/2006/relationships/tags" Target="../tags/tag3338.xml"/><Relationship Id="rId316" Type="http://schemas.openxmlformats.org/officeDocument/2006/relationships/tags" Target="../tags/tag3394.xml"/><Relationship Id="rId55" Type="http://schemas.openxmlformats.org/officeDocument/2006/relationships/tags" Target="../tags/tag3133.xml"/><Relationship Id="rId97" Type="http://schemas.openxmlformats.org/officeDocument/2006/relationships/tags" Target="../tags/tag3175.xml"/><Relationship Id="rId120" Type="http://schemas.openxmlformats.org/officeDocument/2006/relationships/tags" Target="../tags/tag3198.xml"/><Relationship Id="rId358" Type="http://schemas.openxmlformats.org/officeDocument/2006/relationships/tags" Target="../tags/tag3436.xml"/><Relationship Id="rId162" Type="http://schemas.openxmlformats.org/officeDocument/2006/relationships/tags" Target="../tags/tag3240.xml"/><Relationship Id="rId218" Type="http://schemas.openxmlformats.org/officeDocument/2006/relationships/tags" Target="../tags/tag3296.xml"/><Relationship Id="rId425" Type="http://schemas.openxmlformats.org/officeDocument/2006/relationships/tags" Target="../tags/tag3503.xml"/><Relationship Id="rId467" Type="http://schemas.openxmlformats.org/officeDocument/2006/relationships/tags" Target="../tags/tag3545.xml"/><Relationship Id="rId271" Type="http://schemas.openxmlformats.org/officeDocument/2006/relationships/tags" Target="../tags/tag3349.xml"/><Relationship Id="rId24" Type="http://schemas.openxmlformats.org/officeDocument/2006/relationships/tags" Target="../tags/tag3102.xml"/><Relationship Id="rId66" Type="http://schemas.openxmlformats.org/officeDocument/2006/relationships/tags" Target="../tags/tag3144.xml"/><Relationship Id="rId131" Type="http://schemas.openxmlformats.org/officeDocument/2006/relationships/tags" Target="../tags/tag3209.xml"/><Relationship Id="rId327" Type="http://schemas.openxmlformats.org/officeDocument/2006/relationships/tags" Target="../tags/tag3405.xml"/><Relationship Id="rId369" Type="http://schemas.openxmlformats.org/officeDocument/2006/relationships/tags" Target="../tags/tag3447.xml"/><Relationship Id="rId173" Type="http://schemas.openxmlformats.org/officeDocument/2006/relationships/tags" Target="../tags/tag3251.xml"/><Relationship Id="rId229" Type="http://schemas.openxmlformats.org/officeDocument/2006/relationships/tags" Target="../tags/tag3307.xml"/><Relationship Id="rId380" Type="http://schemas.openxmlformats.org/officeDocument/2006/relationships/tags" Target="../tags/tag3458.xml"/><Relationship Id="rId436" Type="http://schemas.openxmlformats.org/officeDocument/2006/relationships/tags" Target="../tags/tag3514.xml"/><Relationship Id="rId240" Type="http://schemas.openxmlformats.org/officeDocument/2006/relationships/tags" Target="../tags/tag3318.xml"/><Relationship Id="rId478" Type="http://schemas.openxmlformats.org/officeDocument/2006/relationships/tags" Target="../tags/tag3556.xml"/><Relationship Id="rId35" Type="http://schemas.openxmlformats.org/officeDocument/2006/relationships/tags" Target="../tags/tag3113.xml"/><Relationship Id="rId77" Type="http://schemas.openxmlformats.org/officeDocument/2006/relationships/tags" Target="../tags/tag3155.xml"/><Relationship Id="rId100" Type="http://schemas.openxmlformats.org/officeDocument/2006/relationships/tags" Target="../tags/tag3178.xml"/><Relationship Id="rId282" Type="http://schemas.openxmlformats.org/officeDocument/2006/relationships/tags" Target="../tags/tag3360.xml"/><Relationship Id="rId338" Type="http://schemas.openxmlformats.org/officeDocument/2006/relationships/tags" Target="../tags/tag3416.xml"/><Relationship Id="rId503" Type="http://schemas.openxmlformats.org/officeDocument/2006/relationships/tags" Target="../tags/tag3581.xml"/><Relationship Id="rId8" Type="http://schemas.openxmlformats.org/officeDocument/2006/relationships/tags" Target="../tags/tag3086.xml"/><Relationship Id="rId142" Type="http://schemas.openxmlformats.org/officeDocument/2006/relationships/tags" Target="../tags/tag3220.xml"/><Relationship Id="rId184" Type="http://schemas.openxmlformats.org/officeDocument/2006/relationships/tags" Target="../tags/tag3262.xml"/><Relationship Id="rId391" Type="http://schemas.openxmlformats.org/officeDocument/2006/relationships/tags" Target="../tags/tag3469.xml"/><Relationship Id="rId405" Type="http://schemas.openxmlformats.org/officeDocument/2006/relationships/tags" Target="../tags/tag3483.xml"/><Relationship Id="rId447" Type="http://schemas.openxmlformats.org/officeDocument/2006/relationships/tags" Target="../tags/tag3525.xml"/><Relationship Id="rId251" Type="http://schemas.openxmlformats.org/officeDocument/2006/relationships/tags" Target="../tags/tag3329.xml"/><Relationship Id="rId489" Type="http://schemas.openxmlformats.org/officeDocument/2006/relationships/tags" Target="../tags/tag3567.xml"/><Relationship Id="rId46" Type="http://schemas.openxmlformats.org/officeDocument/2006/relationships/tags" Target="../tags/tag3124.xml"/><Relationship Id="rId293" Type="http://schemas.openxmlformats.org/officeDocument/2006/relationships/tags" Target="../tags/tag3371.xml"/><Relationship Id="rId307" Type="http://schemas.openxmlformats.org/officeDocument/2006/relationships/tags" Target="../tags/tag3385.xml"/><Relationship Id="rId349" Type="http://schemas.openxmlformats.org/officeDocument/2006/relationships/tags" Target="../tags/tag3427.xml"/><Relationship Id="rId514" Type="http://schemas.openxmlformats.org/officeDocument/2006/relationships/slideLayout" Target="../slideLayouts/slideLayout7.xml"/><Relationship Id="rId88" Type="http://schemas.openxmlformats.org/officeDocument/2006/relationships/tags" Target="../tags/tag3166.xml"/><Relationship Id="rId111" Type="http://schemas.openxmlformats.org/officeDocument/2006/relationships/tags" Target="../tags/tag3189.xml"/><Relationship Id="rId153" Type="http://schemas.openxmlformats.org/officeDocument/2006/relationships/tags" Target="../tags/tag3231.xml"/><Relationship Id="rId195" Type="http://schemas.openxmlformats.org/officeDocument/2006/relationships/tags" Target="../tags/tag3273.xml"/><Relationship Id="rId209" Type="http://schemas.openxmlformats.org/officeDocument/2006/relationships/tags" Target="../tags/tag3287.xml"/><Relationship Id="rId360" Type="http://schemas.openxmlformats.org/officeDocument/2006/relationships/tags" Target="../tags/tag3438.xml"/><Relationship Id="rId416" Type="http://schemas.openxmlformats.org/officeDocument/2006/relationships/tags" Target="../tags/tag3494.xml"/><Relationship Id="rId220" Type="http://schemas.openxmlformats.org/officeDocument/2006/relationships/tags" Target="../tags/tag3298.xml"/><Relationship Id="rId458" Type="http://schemas.openxmlformats.org/officeDocument/2006/relationships/tags" Target="../tags/tag3536.xml"/><Relationship Id="rId15" Type="http://schemas.openxmlformats.org/officeDocument/2006/relationships/tags" Target="../tags/tag3093.xml"/><Relationship Id="rId57" Type="http://schemas.openxmlformats.org/officeDocument/2006/relationships/tags" Target="../tags/tag3135.xml"/><Relationship Id="rId262" Type="http://schemas.openxmlformats.org/officeDocument/2006/relationships/tags" Target="../tags/tag3340.xml"/><Relationship Id="rId318" Type="http://schemas.openxmlformats.org/officeDocument/2006/relationships/tags" Target="../tags/tag3396.xml"/><Relationship Id="rId99" Type="http://schemas.openxmlformats.org/officeDocument/2006/relationships/tags" Target="../tags/tag3177.xml"/><Relationship Id="rId122" Type="http://schemas.openxmlformats.org/officeDocument/2006/relationships/tags" Target="../tags/tag3200.xml"/><Relationship Id="rId164" Type="http://schemas.openxmlformats.org/officeDocument/2006/relationships/tags" Target="../tags/tag3242.xml"/><Relationship Id="rId371" Type="http://schemas.openxmlformats.org/officeDocument/2006/relationships/tags" Target="../tags/tag3449.xml"/><Relationship Id="rId427" Type="http://schemas.openxmlformats.org/officeDocument/2006/relationships/tags" Target="../tags/tag3505.xml"/><Relationship Id="rId469" Type="http://schemas.openxmlformats.org/officeDocument/2006/relationships/tags" Target="../tags/tag3547.xml"/><Relationship Id="rId26" Type="http://schemas.openxmlformats.org/officeDocument/2006/relationships/tags" Target="../tags/tag3104.xml"/><Relationship Id="rId231" Type="http://schemas.openxmlformats.org/officeDocument/2006/relationships/tags" Target="../tags/tag3309.xml"/><Relationship Id="rId273" Type="http://schemas.openxmlformats.org/officeDocument/2006/relationships/tags" Target="../tags/tag3351.xml"/><Relationship Id="rId329" Type="http://schemas.openxmlformats.org/officeDocument/2006/relationships/tags" Target="../tags/tag3407.xml"/><Relationship Id="rId480" Type="http://schemas.openxmlformats.org/officeDocument/2006/relationships/tags" Target="../tags/tag3558.xml"/><Relationship Id="rId68" Type="http://schemas.openxmlformats.org/officeDocument/2006/relationships/tags" Target="../tags/tag3146.xml"/><Relationship Id="rId133" Type="http://schemas.openxmlformats.org/officeDocument/2006/relationships/tags" Target="../tags/tag3211.xml"/><Relationship Id="rId175" Type="http://schemas.openxmlformats.org/officeDocument/2006/relationships/tags" Target="../tags/tag3253.xml"/><Relationship Id="rId340" Type="http://schemas.openxmlformats.org/officeDocument/2006/relationships/tags" Target="../tags/tag3418.xml"/><Relationship Id="rId200" Type="http://schemas.openxmlformats.org/officeDocument/2006/relationships/tags" Target="../tags/tag3278.xml"/><Relationship Id="rId382" Type="http://schemas.openxmlformats.org/officeDocument/2006/relationships/tags" Target="../tags/tag3460.xml"/><Relationship Id="rId438" Type="http://schemas.openxmlformats.org/officeDocument/2006/relationships/tags" Target="../tags/tag3516.xml"/><Relationship Id="rId242" Type="http://schemas.openxmlformats.org/officeDocument/2006/relationships/tags" Target="../tags/tag3320.xml"/><Relationship Id="rId284" Type="http://schemas.openxmlformats.org/officeDocument/2006/relationships/tags" Target="../tags/tag3362.xml"/><Relationship Id="rId491" Type="http://schemas.openxmlformats.org/officeDocument/2006/relationships/tags" Target="../tags/tag3569.xml"/><Relationship Id="rId505" Type="http://schemas.openxmlformats.org/officeDocument/2006/relationships/tags" Target="../tags/tag3583.xml"/><Relationship Id="rId37" Type="http://schemas.openxmlformats.org/officeDocument/2006/relationships/tags" Target="../tags/tag3115.xml"/><Relationship Id="rId79" Type="http://schemas.openxmlformats.org/officeDocument/2006/relationships/tags" Target="../tags/tag3157.xml"/><Relationship Id="rId102" Type="http://schemas.openxmlformats.org/officeDocument/2006/relationships/tags" Target="../tags/tag3180.xml"/><Relationship Id="rId144" Type="http://schemas.openxmlformats.org/officeDocument/2006/relationships/tags" Target="../tags/tag3222.xml"/><Relationship Id="rId90" Type="http://schemas.openxmlformats.org/officeDocument/2006/relationships/tags" Target="../tags/tag3168.xml"/><Relationship Id="rId186" Type="http://schemas.openxmlformats.org/officeDocument/2006/relationships/tags" Target="../tags/tag3264.xml"/><Relationship Id="rId351" Type="http://schemas.openxmlformats.org/officeDocument/2006/relationships/tags" Target="../tags/tag3429.xml"/><Relationship Id="rId393" Type="http://schemas.openxmlformats.org/officeDocument/2006/relationships/tags" Target="../tags/tag3471.xml"/><Relationship Id="rId407" Type="http://schemas.openxmlformats.org/officeDocument/2006/relationships/tags" Target="../tags/tag3485.xml"/><Relationship Id="rId449" Type="http://schemas.openxmlformats.org/officeDocument/2006/relationships/tags" Target="../tags/tag3527.xml"/><Relationship Id="rId211" Type="http://schemas.openxmlformats.org/officeDocument/2006/relationships/tags" Target="../tags/tag3289.xml"/><Relationship Id="rId253" Type="http://schemas.openxmlformats.org/officeDocument/2006/relationships/tags" Target="../tags/tag3331.xml"/><Relationship Id="rId295" Type="http://schemas.openxmlformats.org/officeDocument/2006/relationships/tags" Target="../tags/tag3373.xml"/><Relationship Id="rId309" Type="http://schemas.openxmlformats.org/officeDocument/2006/relationships/tags" Target="../tags/tag3387.xml"/><Relationship Id="rId460" Type="http://schemas.openxmlformats.org/officeDocument/2006/relationships/tags" Target="../tags/tag3538.xml"/><Relationship Id="rId48" Type="http://schemas.openxmlformats.org/officeDocument/2006/relationships/tags" Target="../tags/tag3126.xml"/><Relationship Id="rId113" Type="http://schemas.openxmlformats.org/officeDocument/2006/relationships/tags" Target="../tags/tag3191.xml"/><Relationship Id="rId320" Type="http://schemas.openxmlformats.org/officeDocument/2006/relationships/tags" Target="../tags/tag3398.xml"/><Relationship Id="rId155" Type="http://schemas.openxmlformats.org/officeDocument/2006/relationships/tags" Target="../tags/tag3233.xml"/><Relationship Id="rId197" Type="http://schemas.openxmlformats.org/officeDocument/2006/relationships/tags" Target="../tags/tag3275.xml"/><Relationship Id="rId362" Type="http://schemas.openxmlformats.org/officeDocument/2006/relationships/tags" Target="../tags/tag3440.xml"/><Relationship Id="rId418" Type="http://schemas.openxmlformats.org/officeDocument/2006/relationships/tags" Target="../tags/tag3496.xml"/><Relationship Id="rId222" Type="http://schemas.openxmlformats.org/officeDocument/2006/relationships/tags" Target="../tags/tag3300.xml"/><Relationship Id="rId264" Type="http://schemas.openxmlformats.org/officeDocument/2006/relationships/tags" Target="../tags/tag3342.xml"/><Relationship Id="rId471" Type="http://schemas.openxmlformats.org/officeDocument/2006/relationships/tags" Target="../tags/tag3549.xml"/><Relationship Id="rId17" Type="http://schemas.openxmlformats.org/officeDocument/2006/relationships/tags" Target="../tags/tag3095.xml"/><Relationship Id="rId59" Type="http://schemas.openxmlformats.org/officeDocument/2006/relationships/tags" Target="../tags/tag3137.xml"/><Relationship Id="rId124" Type="http://schemas.openxmlformats.org/officeDocument/2006/relationships/tags" Target="../tags/tag3202.xml"/><Relationship Id="rId70" Type="http://schemas.openxmlformats.org/officeDocument/2006/relationships/tags" Target="../tags/tag3148.xml"/><Relationship Id="rId166" Type="http://schemas.openxmlformats.org/officeDocument/2006/relationships/tags" Target="../tags/tag3244.xml"/><Relationship Id="rId331" Type="http://schemas.openxmlformats.org/officeDocument/2006/relationships/tags" Target="../tags/tag3409.xml"/><Relationship Id="rId373" Type="http://schemas.openxmlformats.org/officeDocument/2006/relationships/tags" Target="../tags/tag3451.xml"/><Relationship Id="rId429" Type="http://schemas.openxmlformats.org/officeDocument/2006/relationships/tags" Target="../tags/tag3507.xml"/><Relationship Id="rId1" Type="http://schemas.openxmlformats.org/officeDocument/2006/relationships/tags" Target="../tags/tag3079.xml"/><Relationship Id="rId233" Type="http://schemas.openxmlformats.org/officeDocument/2006/relationships/tags" Target="../tags/tag3311.xml"/><Relationship Id="rId440" Type="http://schemas.openxmlformats.org/officeDocument/2006/relationships/tags" Target="../tags/tag3518.xml"/><Relationship Id="rId28" Type="http://schemas.openxmlformats.org/officeDocument/2006/relationships/tags" Target="../tags/tag3106.xml"/><Relationship Id="rId275" Type="http://schemas.openxmlformats.org/officeDocument/2006/relationships/tags" Target="../tags/tag3353.xml"/><Relationship Id="rId300" Type="http://schemas.openxmlformats.org/officeDocument/2006/relationships/tags" Target="../tags/tag3378.xml"/><Relationship Id="rId482" Type="http://schemas.openxmlformats.org/officeDocument/2006/relationships/tags" Target="../tags/tag3560.xml"/><Relationship Id="rId81" Type="http://schemas.openxmlformats.org/officeDocument/2006/relationships/tags" Target="../tags/tag3159.xml"/><Relationship Id="rId135" Type="http://schemas.openxmlformats.org/officeDocument/2006/relationships/tags" Target="../tags/tag3213.xml"/><Relationship Id="rId177" Type="http://schemas.openxmlformats.org/officeDocument/2006/relationships/tags" Target="../tags/tag3255.xml"/><Relationship Id="rId342" Type="http://schemas.openxmlformats.org/officeDocument/2006/relationships/tags" Target="../tags/tag3420.xml"/><Relationship Id="rId384" Type="http://schemas.openxmlformats.org/officeDocument/2006/relationships/tags" Target="../tags/tag3462.xml"/><Relationship Id="rId202" Type="http://schemas.openxmlformats.org/officeDocument/2006/relationships/tags" Target="../tags/tag3280.xml"/><Relationship Id="rId244" Type="http://schemas.openxmlformats.org/officeDocument/2006/relationships/tags" Target="../tags/tag3322.xml"/><Relationship Id="rId39" Type="http://schemas.openxmlformats.org/officeDocument/2006/relationships/tags" Target="../tags/tag3117.xml"/><Relationship Id="rId286" Type="http://schemas.openxmlformats.org/officeDocument/2006/relationships/tags" Target="../tags/tag3364.xml"/><Relationship Id="rId451" Type="http://schemas.openxmlformats.org/officeDocument/2006/relationships/tags" Target="../tags/tag3529.xml"/><Relationship Id="rId493" Type="http://schemas.openxmlformats.org/officeDocument/2006/relationships/tags" Target="../tags/tag3571.xml"/><Relationship Id="rId507" Type="http://schemas.openxmlformats.org/officeDocument/2006/relationships/tags" Target="../tags/tag3585.xml"/><Relationship Id="rId50" Type="http://schemas.openxmlformats.org/officeDocument/2006/relationships/tags" Target="../tags/tag3128.xml"/><Relationship Id="rId104" Type="http://schemas.openxmlformats.org/officeDocument/2006/relationships/tags" Target="../tags/tag3182.xml"/><Relationship Id="rId146" Type="http://schemas.openxmlformats.org/officeDocument/2006/relationships/tags" Target="../tags/tag3224.xml"/><Relationship Id="rId188" Type="http://schemas.openxmlformats.org/officeDocument/2006/relationships/tags" Target="../tags/tag3266.xml"/><Relationship Id="rId311" Type="http://schemas.openxmlformats.org/officeDocument/2006/relationships/tags" Target="../tags/tag3389.xml"/><Relationship Id="rId353" Type="http://schemas.openxmlformats.org/officeDocument/2006/relationships/tags" Target="../tags/tag3431.xml"/><Relationship Id="rId395" Type="http://schemas.openxmlformats.org/officeDocument/2006/relationships/tags" Target="../tags/tag3473.xml"/><Relationship Id="rId409" Type="http://schemas.openxmlformats.org/officeDocument/2006/relationships/tags" Target="../tags/tag3487.xml"/><Relationship Id="rId92" Type="http://schemas.openxmlformats.org/officeDocument/2006/relationships/tags" Target="../tags/tag3170.xml"/><Relationship Id="rId213" Type="http://schemas.openxmlformats.org/officeDocument/2006/relationships/tags" Target="../tags/tag3291.xml"/><Relationship Id="rId420" Type="http://schemas.openxmlformats.org/officeDocument/2006/relationships/tags" Target="../tags/tag3498.xml"/><Relationship Id="rId255" Type="http://schemas.openxmlformats.org/officeDocument/2006/relationships/tags" Target="../tags/tag3333.xml"/><Relationship Id="rId297" Type="http://schemas.openxmlformats.org/officeDocument/2006/relationships/tags" Target="../tags/tag3375.xml"/><Relationship Id="rId462" Type="http://schemas.openxmlformats.org/officeDocument/2006/relationships/tags" Target="../tags/tag3540.xml"/><Relationship Id="rId115" Type="http://schemas.openxmlformats.org/officeDocument/2006/relationships/tags" Target="../tags/tag3193.xml"/><Relationship Id="rId157" Type="http://schemas.openxmlformats.org/officeDocument/2006/relationships/tags" Target="../tags/tag3235.xml"/><Relationship Id="rId322" Type="http://schemas.openxmlformats.org/officeDocument/2006/relationships/tags" Target="../tags/tag3400.xml"/><Relationship Id="rId364" Type="http://schemas.openxmlformats.org/officeDocument/2006/relationships/tags" Target="../tags/tag3442.xml"/><Relationship Id="rId61" Type="http://schemas.openxmlformats.org/officeDocument/2006/relationships/tags" Target="../tags/tag3139.xml"/><Relationship Id="rId199" Type="http://schemas.openxmlformats.org/officeDocument/2006/relationships/tags" Target="../tags/tag3277.xml"/><Relationship Id="rId19" Type="http://schemas.openxmlformats.org/officeDocument/2006/relationships/tags" Target="../tags/tag3097.xml"/><Relationship Id="rId224" Type="http://schemas.openxmlformats.org/officeDocument/2006/relationships/tags" Target="../tags/tag3302.xml"/><Relationship Id="rId266" Type="http://schemas.openxmlformats.org/officeDocument/2006/relationships/tags" Target="../tags/tag3344.xml"/><Relationship Id="rId431" Type="http://schemas.openxmlformats.org/officeDocument/2006/relationships/tags" Target="../tags/tag3509.xml"/><Relationship Id="rId473" Type="http://schemas.openxmlformats.org/officeDocument/2006/relationships/tags" Target="../tags/tag3551.xml"/><Relationship Id="rId30" Type="http://schemas.openxmlformats.org/officeDocument/2006/relationships/tags" Target="../tags/tag3108.xml"/><Relationship Id="rId126" Type="http://schemas.openxmlformats.org/officeDocument/2006/relationships/tags" Target="../tags/tag3204.xml"/><Relationship Id="rId168" Type="http://schemas.openxmlformats.org/officeDocument/2006/relationships/tags" Target="../tags/tag3246.xml"/><Relationship Id="rId333" Type="http://schemas.openxmlformats.org/officeDocument/2006/relationships/tags" Target="../tags/tag3411.xml"/><Relationship Id="rId72" Type="http://schemas.openxmlformats.org/officeDocument/2006/relationships/tags" Target="../tags/tag3150.xml"/><Relationship Id="rId375" Type="http://schemas.openxmlformats.org/officeDocument/2006/relationships/tags" Target="../tags/tag3453.xml"/><Relationship Id="rId3" Type="http://schemas.openxmlformats.org/officeDocument/2006/relationships/tags" Target="../tags/tag3081.xml"/><Relationship Id="rId235" Type="http://schemas.openxmlformats.org/officeDocument/2006/relationships/tags" Target="../tags/tag3313.xml"/><Relationship Id="rId277" Type="http://schemas.openxmlformats.org/officeDocument/2006/relationships/tags" Target="../tags/tag3355.xml"/><Relationship Id="rId400" Type="http://schemas.openxmlformats.org/officeDocument/2006/relationships/tags" Target="../tags/tag3478.xml"/><Relationship Id="rId442" Type="http://schemas.openxmlformats.org/officeDocument/2006/relationships/tags" Target="../tags/tag3520.xml"/><Relationship Id="rId484" Type="http://schemas.openxmlformats.org/officeDocument/2006/relationships/tags" Target="../tags/tag3562.xml"/><Relationship Id="rId137" Type="http://schemas.openxmlformats.org/officeDocument/2006/relationships/tags" Target="../tags/tag3215.xml"/><Relationship Id="rId302" Type="http://schemas.openxmlformats.org/officeDocument/2006/relationships/tags" Target="../tags/tag3380.xml"/><Relationship Id="rId344" Type="http://schemas.openxmlformats.org/officeDocument/2006/relationships/tags" Target="../tags/tag3422.xml"/><Relationship Id="rId41" Type="http://schemas.openxmlformats.org/officeDocument/2006/relationships/tags" Target="../tags/tag3119.xml"/><Relationship Id="rId83" Type="http://schemas.openxmlformats.org/officeDocument/2006/relationships/tags" Target="../tags/tag3161.xml"/><Relationship Id="rId179" Type="http://schemas.openxmlformats.org/officeDocument/2006/relationships/tags" Target="../tags/tag3257.xml"/><Relationship Id="rId386" Type="http://schemas.openxmlformats.org/officeDocument/2006/relationships/tags" Target="../tags/tag3464.xml"/><Relationship Id="rId190" Type="http://schemas.openxmlformats.org/officeDocument/2006/relationships/tags" Target="../tags/tag3268.xml"/><Relationship Id="rId204" Type="http://schemas.openxmlformats.org/officeDocument/2006/relationships/tags" Target="../tags/tag3282.xml"/><Relationship Id="rId246" Type="http://schemas.openxmlformats.org/officeDocument/2006/relationships/tags" Target="../tags/tag3324.xml"/><Relationship Id="rId288" Type="http://schemas.openxmlformats.org/officeDocument/2006/relationships/tags" Target="../tags/tag3366.xml"/><Relationship Id="rId411" Type="http://schemas.openxmlformats.org/officeDocument/2006/relationships/tags" Target="../tags/tag3489.xml"/><Relationship Id="rId453" Type="http://schemas.openxmlformats.org/officeDocument/2006/relationships/tags" Target="../tags/tag3531.xml"/><Relationship Id="rId509" Type="http://schemas.openxmlformats.org/officeDocument/2006/relationships/tags" Target="../tags/tag3587.xml"/><Relationship Id="rId106" Type="http://schemas.openxmlformats.org/officeDocument/2006/relationships/tags" Target="../tags/tag3184.xml"/><Relationship Id="rId313" Type="http://schemas.openxmlformats.org/officeDocument/2006/relationships/tags" Target="../tags/tag3391.xml"/><Relationship Id="rId495" Type="http://schemas.openxmlformats.org/officeDocument/2006/relationships/tags" Target="../tags/tag3573.xml"/><Relationship Id="rId10" Type="http://schemas.openxmlformats.org/officeDocument/2006/relationships/tags" Target="../tags/tag3088.xml"/><Relationship Id="rId52" Type="http://schemas.openxmlformats.org/officeDocument/2006/relationships/tags" Target="../tags/tag3130.xml"/><Relationship Id="rId94" Type="http://schemas.openxmlformats.org/officeDocument/2006/relationships/tags" Target="../tags/tag3172.xml"/><Relationship Id="rId148" Type="http://schemas.openxmlformats.org/officeDocument/2006/relationships/tags" Target="../tags/tag3226.xml"/><Relationship Id="rId355" Type="http://schemas.openxmlformats.org/officeDocument/2006/relationships/tags" Target="../tags/tag3433.xml"/><Relationship Id="rId397" Type="http://schemas.openxmlformats.org/officeDocument/2006/relationships/tags" Target="../tags/tag3475.xml"/><Relationship Id="rId215" Type="http://schemas.openxmlformats.org/officeDocument/2006/relationships/tags" Target="../tags/tag3293.xml"/><Relationship Id="rId257" Type="http://schemas.openxmlformats.org/officeDocument/2006/relationships/tags" Target="../tags/tag3335.xml"/><Relationship Id="rId422" Type="http://schemas.openxmlformats.org/officeDocument/2006/relationships/tags" Target="../tags/tag3500.xml"/><Relationship Id="rId464" Type="http://schemas.openxmlformats.org/officeDocument/2006/relationships/tags" Target="../tags/tag3542.xml"/><Relationship Id="rId299" Type="http://schemas.openxmlformats.org/officeDocument/2006/relationships/tags" Target="../tags/tag3377.xml"/></Relationships>
</file>

<file path=ppt/slides/_rels/slide56.xml.rels><?xml version="1.0" encoding="UTF-8" standalone="yes"?>
<Relationships xmlns="http://schemas.openxmlformats.org/package/2006/relationships"><Relationship Id="rId117" Type="http://schemas.openxmlformats.org/officeDocument/2006/relationships/tags" Target="../tags/tag3708.xml"/><Relationship Id="rId21" Type="http://schemas.openxmlformats.org/officeDocument/2006/relationships/tags" Target="../tags/tag3612.xml"/><Relationship Id="rId42" Type="http://schemas.openxmlformats.org/officeDocument/2006/relationships/tags" Target="../tags/tag3633.xml"/><Relationship Id="rId63" Type="http://schemas.openxmlformats.org/officeDocument/2006/relationships/tags" Target="../tags/tag3654.xml"/><Relationship Id="rId84" Type="http://schemas.openxmlformats.org/officeDocument/2006/relationships/tags" Target="../tags/tag3675.xml"/><Relationship Id="rId138" Type="http://schemas.openxmlformats.org/officeDocument/2006/relationships/tags" Target="../tags/tag3729.xml"/><Relationship Id="rId159" Type="http://schemas.openxmlformats.org/officeDocument/2006/relationships/tags" Target="../tags/tag3750.xml"/><Relationship Id="rId170" Type="http://schemas.openxmlformats.org/officeDocument/2006/relationships/tags" Target="../tags/tag3761.xml"/><Relationship Id="rId191" Type="http://schemas.openxmlformats.org/officeDocument/2006/relationships/tags" Target="../tags/tag3782.xml"/><Relationship Id="rId205" Type="http://schemas.openxmlformats.org/officeDocument/2006/relationships/tags" Target="../tags/tag3796.xml"/><Relationship Id="rId226" Type="http://schemas.openxmlformats.org/officeDocument/2006/relationships/tags" Target="../tags/tag3817.xml"/><Relationship Id="rId247" Type="http://schemas.openxmlformats.org/officeDocument/2006/relationships/tags" Target="../tags/tag3838.xml"/><Relationship Id="rId107" Type="http://schemas.openxmlformats.org/officeDocument/2006/relationships/tags" Target="../tags/tag3698.xml"/><Relationship Id="rId11" Type="http://schemas.openxmlformats.org/officeDocument/2006/relationships/tags" Target="../tags/tag3602.xml"/><Relationship Id="rId32" Type="http://schemas.openxmlformats.org/officeDocument/2006/relationships/tags" Target="../tags/tag3623.xml"/><Relationship Id="rId53" Type="http://schemas.openxmlformats.org/officeDocument/2006/relationships/tags" Target="../tags/tag3644.xml"/><Relationship Id="rId74" Type="http://schemas.openxmlformats.org/officeDocument/2006/relationships/tags" Target="../tags/tag3665.xml"/><Relationship Id="rId128" Type="http://schemas.openxmlformats.org/officeDocument/2006/relationships/tags" Target="../tags/tag3719.xml"/><Relationship Id="rId149" Type="http://schemas.openxmlformats.org/officeDocument/2006/relationships/tags" Target="../tags/tag3740.xml"/><Relationship Id="rId5" Type="http://schemas.openxmlformats.org/officeDocument/2006/relationships/tags" Target="../tags/tag3596.xml"/><Relationship Id="rId95" Type="http://schemas.openxmlformats.org/officeDocument/2006/relationships/tags" Target="../tags/tag3686.xml"/><Relationship Id="rId160" Type="http://schemas.openxmlformats.org/officeDocument/2006/relationships/tags" Target="../tags/tag3751.xml"/><Relationship Id="rId181" Type="http://schemas.openxmlformats.org/officeDocument/2006/relationships/tags" Target="../tags/tag3772.xml"/><Relationship Id="rId216" Type="http://schemas.openxmlformats.org/officeDocument/2006/relationships/tags" Target="../tags/tag3807.xml"/><Relationship Id="rId237" Type="http://schemas.openxmlformats.org/officeDocument/2006/relationships/tags" Target="../tags/tag3828.xml"/><Relationship Id="rId258" Type="http://schemas.openxmlformats.org/officeDocument/2006/relationships/tags" Target="../tags/tag3849.xml"/><Relationship Id="rId22" Type="http://schemas.openxmlformats.org/officeDocument/2006/relationships/tags" Target="../tags/tag3613.xml"/><Relationship Id="rId43" Type="http://schemas.openxmlformats.org/officeDocument/2006/relationships/tags" Target="../tags/tag3634.xml"/><Relationship Id="rId64" Type="http://schemas.openxmlformats.org/officeDocument/2006/relationships/tags" Target="../tags/tag3655.xml"/><Relationship Id="rId118" Type="http://schemas.openxmlformats.org/officeDocument/2006/relationships/tags" Target="../tags/tag3709.xml"/><Relationship Id="rId139" Type="http://schemas.openxmlformats.org/officeDocument/2006/relationships/tags" Target="../tags/tag3730.xml"/><Relationship Id="rId85" Type="http://schemas.openxmlformats.org/officeDocument/2006/relationships/tags" Target="../tags/tag3676.xml"/><Relationship Id="rId150" Type="http://schemas.openxmlformats.org/officeDocument/2006/relationships/tags" Target="../tags/tag3741.xml"/><Relationship Id="rId171" Type="http://schemas.openxmlformats.org/officeDocument/2006/relationships/tags" Target="../tags/tag3762.xml"/><Relationship Id="rId192" Type="http://schemas.openxmlformats.org/officeDocument/2006/relationships/tags" Target="../tags/tag3783.xml"/><Relationship Id="rId206" Type="http://schemas.openxmlformats.org/officeDocument/2006/relationships/tags" Target="../tags/tag3797.xml"/><Relationship Id="rId227" Type="http://schemas.openxmlformats.org/officeDocument/2006/relationships/tags" Target="../tags/tag3818.xml"/><Relationship Id="rId248" Type="http://schemas.openxmlformats.org/officeDocument/2006/relationships/tags" Target="../tags/tag3839.xml"/><Relationship Id="rId12" Type="http://schemas.openxmlformats.org/officeDocument/2006/relationships/tags" Target="../tags/tag3603.xml"/><Relationship Id="rId33" Type="http://schemas.openxmlformats.org/officeDocument/2006/relationships/tags" Target="../tags/tag3624.xml"/><Relationship Id="rId108" Type="http://schemas.openxmlformats.org/officeDocument/2006/relationships/tags" Target="../tags/tag3699.xml"/><Relationship Id="rId129" Type="http://schemas.openxmlformats.org/officeDocument/2006/relationships/tags" Target="../tags/tag3720.xml"/><Relationship Id="rId54" Type="http://schemas.openxmlformats.org/officeDocument/2006/relationships/tags" Target="../tags/tag3645.xml"/><Relationship Id="rId75" Type="http://schemas.openxmlformats.org/officeDocument/2006/relationships/tags" Target="../tags/tag3666.xml"/><Relationship Id="rId96" Type="http://schemas.openxmlformats.org/officeDocument/2006/relationships/tags" Target="../tags/tag3687.xml"/><Relationship Id="rId140" Type="http://schemas.openxmlformats.org/officeDocument/2006/relationships/tags" Target="../tags/tag3731.xml"/><Relationship Id="rId161" Type="http://schemas.openxmlformats.org/officeDocument/2006/relationships/tags" Target="../tags/tag3752.xml"/><Relationship Id="rId182" Type="http://schemas.openxmlformats.org/officeDocument/2006/relationships/tags" Target="../tags/tag3773.xml"/><Relationship Id="rId217" Type="http://schemas.openxmlformats.org/officeDocument/2006/relationships/tags" Target="../tags/tag3808.xml"/><Relationship Id="rId6" Type="http://schemas.openxmlformats.org/officeDocument/2006/relationships/tags" Target="../tags/tag3597.xml"/><Relationship Id="rId238" Type="http://schemas.openxmlformats.org/officeDocument/2006/relationships/tags" Target="../tags/tag3829.xml"/><Relationship Id="rId259" Type="http://schemas.openxmlformats.org/officeDocument/2006/relationships/slideLayout" Target="../slideLayouts/slideLayout7.xml"/><Relationship Id="rId23" Type="http://schemas.openxmlformats.org/officeDocument/2006/relationships/tags" Target="../tags/tag3614.xml"/><Relationship Id="rId119" Type="http://schemas.openxmlformats.org/officeDocument/2006/relationships/tags" Target="../tags/tag3710.xml"/><Relationship Id="rId44" Type="http://schemas.openxmlformats.org/officeDocument/2006/relationships/tags" Target="../tags/tag3635.xml"/><Relationship Id="rId65" Type="http://schemas.openxmlformats.org/officeDocument/2006/relationships/tags" Target="../tags/tag3656.xml"/><Relationship Id="rId86" Type="http://schemas.openxmlformats.org/officeDocument/2006/relationships/tags" Target="../tags/tag3677.xml"/><Relationship Id="rId130" Type="http://schemas.openxmlformats.org/officeDocument/2006/relationships/tags" Target="../tags/tag3721.xml"/><Relationship Id="rId151" Type="http://schemas.openxmlformats.org/officeDocument/2006/relationships/tags" Target="../tags/tag3742.xml"/><Relationship Id="rId172" Type="http://schemas.openxmlformats.org/officeDocument/2006/relationships/tags" Target="../tags/tag3763.xml"/><Relationship Id="rId193" Type="http://schemas.openxmlformats.org/officeDocument/2006/relationships/tags" Target="../tags/tag3784.xml"/><Relationship Id="rId207" Type="http://schemas.openxmlformats.org/officeDocument/2006/relationships/tags" Target="../tags/tag3798.xml"/><Relationship Id="rId228" Type="http://schemas.openxmlformats.org/officeDocument/2006/relationships/tags" Target="../tags/tag3819.xml"/><Relationship Id="rId249" Type="http://schemas.openxmlformats.org/officeDocument/2006/relationships/tags" Target="../tags/tag3840.xml"/><Relationship Id="rId13" Type="http://schemas.openxmlformats.org/officeDocument/2006/relationships/tags" Target="../tags/tag3604.xml"/><Relationship Id="rId109" Type="http://schemas.openxmlformats.org/officeDocument/2006/relationships/tags" Target="../tags/tag3700.xml"/><Relationship Id="rId260" Type="http://schemas.openxmlformats.org/officeDocument/2006/relationships/notesSlide" Target="../notesSlides/notesSlide15.xml"/><Relationship Id="rId34" Type="http://schemas.openxmlformats.org/officeDocument/2006/relationships/tags" Target="../tags/tag3625.xml"/><Relationship Id="rId55" Type="http://schemas.openxmlformats.org/officeDocument/2006/relationships/tags" Target="../tags/tag3646.xml"/><Relationship Id="rId76" Type="http://schemas.openxmlformats.org/officeDocument/2006/relationships/tags" Target="../tags/tag3667.xml"/><Relationship Id="rId97" Type="http://schemas.openxmlformats.org/officeDocument/2006/relationships/tags" Target="../tags/tag3688.xml"/><Relationship Id="rId120" Type="http://schemas.openxmlformats.org/officeDocument/2006/relationships/tags" Target="../tags/tag3711.xml"/><Relationship Id="rId141" Type="http://schemas.openxmlformats.org/officeDocument/2006/relationships/tags" Target="../tags/tag3732.xml"/><Relationship Id="rId7" Type="http://schemas.openxmlformats.org/officeDocument/2006/relationships/tags" Target="../tags/tag3598.xml"/><Relationship Id="rId162" Type="http://schemas.openxmlformats.org/officeDocument/2006/relationships/tags" Target="../tags/tag3753.xml"/><Relationship Id="rId183" Type="http://schemas.openxmlformats.org/officeDocument/2006/relationships/tags" Target="../tags/tag3774.xml"/><Relationship Id="rId218" Type="http://schemas.openxmlformats.org/officeDocument/2006/relationships/tags" Target="../tags/tag3809.xml"/><Relationship Id="rId239" Type="http://schemas.openxmlformats.org/officeDocument/2006/relationships/tags" Target="../tags/tag3830.xml"/><Relationship Id="rId250" Type="http://schemas.openxmlformats.org/officeDocument/2006/relationships/tags" Target="../tags/tag3841.xml"/><Relationship Id="rId24" Type="http://schemas.openxmlformats.org/officeDocument/2006/relationships/tags" Target="../tags/tag3615.xml"/><Relationship Id="rId45" Type="http://schemas.openxmlformats.org/officeDocument/2006/relationships/tags" Target="../tags/tag3636.xml"/><Relationship Id="rId66" Type="http://schemas.openxmlformats.org/officeDocument/2006/relationships/tags" Target="../tags/tag3657.xml"/><Relationship Id="rId87" Type="http://schemas.openxmlformats.org/officeDocument/2006/relationships/tags" Target="../tags/tag3678.xml"/><Relationship Id="rId110" Type="http://schemas.openxmlformats.org/officeDocument/2006/relationships/tags" Target="../tags/tag3701.xml"/><Relationship Id="rId131" Type="http://schemas.openxmlformats.org/officeDocument/2006/relationships/tags" Target="../tags/tag3722.xml"/><Relationship Id="rId152" Type="http://schemas.openxmlformats.org/officeDocument/2006/relationships/tags" Target="../tags/tag3743.xml"/><Relationship Id="rId173" Type="http://schemas.openxmlformats.org/officeDocument/2006/relationships/tags" Target="../tags/tag3764.xml"/><Relationship Id="rId194" Type="http://schemas.openxmlformats.org/officeDocument/2006/relationships/tags" Target="../tags/tag3785.xml"/><Relationship Id="rId208" Type="http://schemas.openxmlformats.org/officeDocument/2006/relationships/tags" Target="../tags/tag3799.xml"/><Relationship Id="rId229" Type="http://schemas.openxmlformats.org/officeDocument/2006/relationships/tags" Target="../tags/tag3820.xml"/><Relationship Id="rId240" Type="http://schemas.openxmlformats.org/officeDocument/2006/relationships/tags" Target="../tags/tag3831.xml"/><Relationship Id="rId14" Type="http://schemas.openxmlformats.org/officeDocument/2006/relationships/tags" Target="../tags/tag3605.xml"/><Relationship Id="rId35" Type="http://schemas.openxmlformats.org/officeDocument/2006/relationships/tags" Target="../tags/tag3626.xml"/><Relationship Id="rId56" Type="http://schemas.openxmlformats.org/officeDocument/2006/relationships/tags" Target="../tags/tag3647.xml"/><Relationship Id="rId77" Type="http://schemas.openxmlformats.org/officeDocument/2006/relationships/tags" Target="../tags/tag3668.xml"/><Relationship Id="rId100" Type="http://schemas.openxmlformats.org/officeDocument/2006/relationships/tags" Target="../tags/tag3691.xml"/><Relationship Id="rId8" Type="http://schemas.openxmlformats.org/officeDocument/2006/relationships/tags" Target="../tags/tag3599.xml"/><Relationship Id="rId98" Type="http://schemas.openxmlformats.org/officeDocument/2006/relationships/tags" Target="../tags/tag3689.xml"/><Relationship Id="rId121" Type="http://schemas.openxmlformats.org/officeDocument/2006/relationships/tags" Target="../tags/tag3712.xml"/><Relationship Id="rId142" Type="http://schemas.openxmlformats.org/officeDocument/2006/relationships/tags" Target="../tags/tag3733.xml"/><Relationship Id="rId163" Type="http://schemas.openxmlformats.org/officeDocument/2006/relationships/tags" Target="../tags/tag3754.xml"/><Relationship Id="rId184" Type="http://schemas.openxmlformats.org/officeDocument/2006/relationships/tags" Target="../tags/tag3775.xml"/><Relationship Id="rId219" Type="http://schemas.openxmlformats.org/officeDocument/2006/relationships/tags" Target="../tags/tag3810.xml"/><Relationship Id="rId230" Type="http://schemas.openxmlformats.org/officeDocument/2006/relationships/tags" Target="../tags/tag3821.xml"/><Relationship Id="rId251" Type="http://schemas.openxmlformats.org/officeDocument/2006/relationships/tags" Target="../tags/tag3842.xml"/><Relationship Id="rId25" Type="http://schemas.openxmlformats.org/officeDocument/2006/relationships/tags" Target="../tags/tag3616.xml"/><Relationship Id="rId46" Type="http://schemas.openxmlformats.org/officeDocument/2006/relationships/tags" Target="../tags/tag3637.xml"/><Relationship Id="rId67" Type="http://schemas.openxmlformats.org/officeDocument/2006/relationships/tags" Target="../tags/tag3658.xml"/><Relationship Id="rId88" Type="http://schemas.openxmlformats.org/officeDocument/2006/relationships/tags" Target="../tags/tag3679.xml"/><Relationship Id="rId111" Type="http://schemas.openxmlformats.org/officeDocument/2006/relationships/tags" Target="../tags/tag3702.xml"/><Relationship Id="rId132" Type="http://schemas.openxmlformats.org/officeDocument/2006/relationships/tags" Target="../tags/tag3723.xml"/><Relationship Id="rId153" Type="http://schemas.openxmlformats.org/officeDocument/2006/relationships/tags" Target="../tags/tag3744.xml"/><Relationship Id="rId174" Type="http://schemas.openxmlformats.org/officeDocument/2006/relationships/tags" Target="../tags/tag3765.xml"/><Relationship Id="rId195" Type="http://schemas.openxmlformats.org/officeDocument/2006/relationships/tags" Target="../tags/tag3786.xml"/><Relationship Id="rId209" Type="http://schemas.openxmlformats.org/officeDocument/2006/relationships/tags" Target="../tags/tag3800.xml"/><Relationship Id="rId220" Type="http://schemas.openxmlformats.org/officeDocument/2006/relationships/tags" Target="../tags/tag3811.xml"/><Relationship Id="rId241" Type="http://schemas.openxmlformats.org/officeDocument/2006/relationships/tags" Target="../tags/tag3832.xml"/><Relationship Id="rId15" Type="http://schemas.openxmlformats.org/officeDocument/2006/relationships/tags" Target="../tags/tag3606.xml"/><Relationship Id="rId36" Type="http://schemas.openxmlformats.org/officeDocument/2006/relationships/tags" Target="../tags/tag3627.xml"/><Relationship Id="rId57" Type="http://schemas.openxmlformats.org/officeDocument/2006/relationships/tags" Target="../tags/tag3648.xml"/><Relationship Id="rId78" Type="http://schemas.openxmlformats.org/officeDocument/2006/relationships/tags" Target="../tags/tag3669.xml"/><Relationship Id="rId99" Type="http://schemas.openxmlformats.org/officeDocument/2006/relationships/tags" Target="../tags/tag3690.xml"/><Relationship Id="rId101" Type="http://schemas.openxmlformats.org/officeDocument/2006/relationships/tags" Target="../tags/tag3692.xml"/><Relationship Id="rId122" Type="http://schemas.openxmlformats.org/officeDocument/2006/relationships/tags" Target="../tags/tag3713.xml"/><Relationship Id="rId143" Type="http://schemas.openxmlformats.org/officeDocument/2006/relationships/tags" Target="../tags/tag3734.xml"/><Relationship Id="rId164" Type="http://schemas.openxmlformats.org/officeDocument/2006/relationships/tags" Target="../tags/tag3755.xml"/><Relationship Id="rId185" Type="http://schemas.openxmlformats.org/officeDocument/2006/relationships/tags" Target="../tags/tag3776.xml"/><Relationship Id="rId9" Type="http://schemas.openxmlformats.org/officeDocument/2006/relationships/tags" Target="../tags/tag3600.xml"/><Relationship Id="rId210" Type="http://schemas.openxmlformats.org/officeDocument/2006/relationships/tags" Target="../tags/tag3801.xml"/><Relationship Id="rId26" Type="http://schemas.openxmlformats.org/officeDocument/2006/relationships/tags" Target="../tags/tag3617.xml"/><Relationship Id="rId231" Type="http://schemas.openxmlformats.org/officeDocument/2006/relationships/tags" Target="../tags/tag3822.xml"/><Relationship Id="rId252" Type="http://schemas.openxmlformats.org/officeDocument/2006/relationships/tags" Target="../tags/tag3843.xml"/><Relationship Id="rId47" Type="http://schemas.openxmlformats.org/officeDocument/2006/relationships/tags" Target="../tags/tag3638.xml"/><Relationship Id="rId68" Type="http://schemas.openxmlformats.org/officeDocument/2006/relationships/tags" Target="../tags/tag3659.xml"/><Relationship Id="rId89" Type="http://schemas.openxmlformats.org/officeDocument/2006/relationships/tags" Target="../tags/tag3680.xml"/><Relationship Id="rId112" Type="http://schemas.openxmlformats.org/officeDocument/2006/relationships/tags" Target="../tags/tag3703.xml"/><Relationship Id="rId133" Type="http://schemas.openxmlformats.org/officeDocument/2006/relationships/tags" Target="../tags/tag3724.xml"/><Relationship Id="rId154" Type="http://schemas.openxmlformats.org/officeDocument/2006/relationships/tags" Target="../tags/tag3745.xml"/><Relationship Id="rId175" Type="http://schemas.openxmlformats.org/officeDocument/2006/relationships/tags" Target="../tags/tag3766.xml"/><Relationship Id="rId196" Type="http://schemas.openxmlformats.org/officeDocument/2006/relationships/tags" Target="../tags/tag3787.xml"/><Relationship Id="rId200" Type="http://schemas.openxmlformats.org/officeDocument/2006/relationships/tags" Target="../tags/tag3791.xml"/><Relationship Id="rId16" Type="http://schemas.openxmlformats.org/officeDocument/2006/relationships/tags" Target="../tags/tag3607.xml"/><Relationship Id="rId221" Type="http://schemas.openxmlformats.org/officeDocument/2006/relationships/tags" Target="../tags/tag3812.xml"/><Relationship Id="rId242" Type="http://schemas.openxmlformats.org/officeDocument/2006/relationships/tags" Target="../tags/tag3833.xml"/><Relationship Id="rId37" Type="http://schemas.openxmlformats.org/officeDocument/2006/relationships/tags" Target="../tags/tag3628.xml"/><Relationship Id="rId58" Type="http://schemas.openxmlformats.org/officeDocument/2006/relationships/tags" Target="../tags/tag3649.xml"/><Relationship Id="rId79" Type="http://schemas.openxmlformats.org/officeDocument/2006/relationships/tags" Target="../tags/tag3670.xml"/><Relationship Id="rId102" Type="http://schemas.openxmlformats.org/officeDocument/2006/relationships/tags" Target="../tags/tag3693.xml"/><Relationship Id="rId123" Type="http://schemas.openxmlformats.org/officeDocument/2006/relationships/tags" Target="../tags/tag3714.xml"/><Relationship Id="rId144" Type="http://schemas.openxmlformats.org/officeDocument/2006/relationships/tags" Target="../tags/tag3735.xml"/><Relationship Id="rId90" Type="http://schemas.openxmlformats.org/officeDocument/2006/relationships/tags" Target="../tags/tag3681.xml"/><Relationship Id="rId165" Type="http://schemas.openxmlformats.org/officeDocument/2006/relationships/tags" Target="../tags/tag3756.xml"/><Relationship Id="rId186" Type="http://schemas.openxmlformats.org/officeDocument/2006/relationships/tags" Target="../tags/tag3777.xml"/><Relationship Id="rId211" Type="http://schemas.openxmlformats.org/officeDocument/2006/relationships/tags" Target="../tags/tag3802.xml"/><Relationship Id="rId232" Type="http://schemas.openxmlformats.org/officeDocument/2006/relationships/tags" Target="../tags/tag3823.xml"/><Relationship Id="rId253" Type="http://schemas.openxmlformats.org/officeDocument/2006/relationships/tags" Target="../tags/tag3844.xml"/><Relationship Id="rId27" Type="http://schemas.openxmlformats.org/officeDocument/2006/relationships/tags" Target="../tags/tag3618.xml"/><Relationship Id="rId48" Type="http://schemas.openxmlformats.org/officeDocument/2006/relationships/tags" Target="../tags/tag3639.xml"/><Relationship Id="rId69" Type="http://schemas.openxmlformats.org/officeDocument/2006/relationships/tags" Target="../tags/tag3660.xml"/><Relationship Id="rId113" Type="http://schemas.openxmlformats.org/officeDocument/2006/relationships/tags" Target="../tags/tag3704.xml"/><Relationship Id="rId134" Type="http://schemas.openxmlformats.org/officeDocument/2006/relationships/tags" Target="../tags/tag3725.xml"/><Relationship Id="rId80" Type="http://schemas.openxmlformats.org/officeDocument/2006/relationships/tags" Target="../tags/tag3671.xml"/><Relationship Id="rId155" Type="http://schemas.openxmlformats.org/officeDocument/2006/relationships/tags" Target="../tags/tag3746.xml"/><Relationship Id="rId176" Type="http://schemas.openxmlformats.org/officeDocument/2006/relationships/tags" Target="../tags/tag3767.xml"/><Relationship Id="rId197" Type="http://schemas.openxmlformats.org/officeDocument/2006/relationships/tags" Target="../tags/tag3788.xml"/><Relationship Id="rId201" Type="http://schemas.openxmlformats.org/officeDocument/2006/relationships/tags" Target="../tags/tag3792.xml"/><Relationship Id="rId222" Type="http://schemas.openxmlformats.org/officeDocument/2006/relationships/tags" Target="../tags/tag3813.xml"/><Relationship Id="rId243" Type="http://schemas.openxmlformats.org/officeDocument/2006/relationships/tags" Target="../tags/tag3834.xml"/><Relationship Id="rId17" Type="http://schemas.openxmlformats.org/officeDocument/2006/relationships/tags" Target="../tags/tag3608.xml"/><Relationship Id="rId38" Type="http://schemas.openxmlformats.org/officeDocument/2006/relationships/tags" Target="../tags/tag3629.xml"/><Relationship Id="rId59" Type="http://schemas.openxmlformats.org/officeDocument/2006/relationships/tags" Target="../tags/tag3650.xml"/><Relationship Id="rId103" Type="http://schemas.openxmlformats.org/officeDocument/2006/relationships/tags" Target="../tags/tag3694.xml"/><Relationship Id="rId124" Type="http://schemas.openxmlformats.org/officeDocument/2006/relationships/tags" Target="../tags/tag3715.xml"/><Relationship Id="rId70" Type="http://schemas.openxmlformats.org/officeDocument/2006/relationships/tags" Target="../tags/tag3661.xml"/><Relationship Id="rId91" Type="http://schemas.openxmlformats.org/officeDocument/2006/relationships/tags" Target="../tags/tag3682.xml"/><Relationship Id="rId145" Type="http://schemas.openxmlformats.org/officeDocument/2006/relationships/tags" Target="../tags/tag3736.xml"/><Relationship Id="rId166" Type="http://schemas.openxmlformats.org/officeDocument/2006/relationships/tags" Target="../tags/tag3757.xml"/><Relationship Id="rId187" Type="http://schemas.openxmlformats.org/officeDocument/2006/relationships/tags" Target="../tags/tag3778.xml"/><Relationship Id="rId1" Type="http://schemas.openxmlformats.org/officeDocument/2006/relationships/tags" Target="../tags/tag3592.xml"/><Relationship Id="rId212" Type="http://schemas.openxmlformats.org/officeDocument/2006/relationships/tags" Target="../tags/tag3803.xml"/><Relationship Id="rId233" Type="http://schemas.openxmlformats.org/officeDocument/2006/relationships/tags" Target="../tags/tag3824.xml"/><Relationship Id="rId254" Type="http://schemas.openxmlformats.org/officeDocument/2006/relationships/tags" Target="../tags/tag3845.xml"/><Relationship Id="rId28" Type="http://schemas.openxmlformats.org/officeDocument/2006/relationships/tags" Target="../tags/tag3619.xml"/><Relationship Id="rId49" Type="http://schemas.openxmlformats.org/officeDocument/2006/relationships/tags" Target="../tags/tag3640.xml"/><Relationship Id="rId114" Type="http://schemas.openxmlformats.org/officeDocument/2006/relationships/tags" Target="../tags/tag3705.xml"/><Relationship Id="rId60" Type="http://schemas.openxmlformats.org/officeDocument/2006/relationships/tags" Target="../tags/tag3651.xml"/><Relationship Id="rId81" Type="http://schemas.openxmlformats.org/officeDocument/2006/relationships/tags" Target="../tags/tag3672.xml"/><Relationship Id="rId135" Type="http://schemas.openxmlformats.org/officeDocument/2006/relationships/tags" Target="../tags/tag3726.xml"/><Relationship Id="rId156" Type="http://schemas.openxmlformats.org/officeDocument/2006/relationships/tags" Target="../tags/tag3747.xml"/><Relationship Id="rId177" Type="http://schemas.openxmlformats.org/officeDocument/2006/relationships/tags" Target="../tags/tag3768.xml"/><Relationship Id="rId198" Type="http://schemas.openxmlformats.org/officeDocument/2006/relationships/tags" Target="../tags/tag3789.xml"/><Relationship Id="rId202" Type="http://schemas.openxmlformats.org/officeDocument/2006/relationships/tags" Target="../tags/tag3793.xml"/><Relationship Id="rId223" Type="http://schemas.openxmlformats.org/officeDocument/2006/relationships/tags" Target="../tags/tag3814.xml"/><Relationship Id="rId244" Type="http://schemas.openxmlformats.org/officeDocument/2006/relationships/tags" Target="../tags/tag3835.xml"/><Relationship Id="rId18" Type="http://schemas.openxmlformats.org/officeDocument/2006/relationships/tags" Target="../tags/tag3609.xml"/><Relationship Id="rId39" Type="http://schemas.openxmlformats.org/officeDocument/2006/relationships/tags" Target="../tags/tag3630.xml"/><Relationship Id="rId50" Type="http://schemas.openxmlformats.org/officeDocument/2006/relationships/tags" Target="../tags/tag3641.xml"/><Relationship Id="rId104" Type="http://schemas.openxmlformats.org/officeDocument/2006/relationships/tags" Target="../tags/tag3695.xml"/><Relationship Id="rId125" Type="http://schemas.openxmlformats.org/officeDocument/2006/relationships/tags" Target="../tags/tag3716.xml"/><Relationship Id="rId146" Type="http://schemas.openxmlformats.org/officeDocument/2006/relationships/tags" Target="../tags/tag3737.xml"/><Relationship Id="rId167" Type="http://schemas.openxmlformats.org/officeDocument/2006/relationships/tags" Target="../tags/tag3758.xml"/><Relationship Id="rId188" Type="http://schemas.openxmlformats.org/officeDocument/2006/relationships/tags" Target="../tags/tag3779.xml"/><Relationship Id="rId71" Type="http://schemas.openxmlformats.org/officeDocument/2006/relationships/tags" Target="../tags/tag3662.xml"/><Relationship Id="rId92" Type="http://schemas.openxmlformats.org/officeDocument/2006/relationships/tags" Target="../tags/tag3683.xml"/><Relationship Id="rId213" Type="http://schemas.openxmlformats.org/officeDocument/2006/relationships/tags" Target="../tags/tag3804.xml"/><Relationship Id="rId234" Type="http://schemas.openxmlformats.org/officeDocument/2006/relationships/tags" Target="../tags/tag3825.xml"/><Relationship Id="rId2" Type="http://schemas.openxmlformats.org/officeDocument/2006/relationships/tags" Target="../tags/tag3593.xml"/><Relationship Id="rId29" Type="http://schemas.openxmlformats.org/officeDocument/2006/relationships/tags" Target="../tags/tag3620.xml"/><Relationship Id="rId255" Type="http://schemas.openxmlformats.org/officeDocument/2006/relationships/tags" Target="../tags/tag3846.xml"/><Relationship Id="rId40" Type="http://schemas.openxmlformats.org/officeDocument/2006/relationships/tags" Target="../tags/tag3631.xml"/><Relationship Id="rId115" Type="http://schemas.openxmlformats.org/officeDocument/2006/relationships/tags" Target="../tags/tag3706.xml"/><Relationship Id="rId136" Type="http://schemas.openxmlformats.org/officeDocument/2006/relationships/tags" Target="../tags/tag3727.xml"/><Relationship Id="rId157" Type="http://schemas.openxmlformats.org/officeDocument/2006/relationships/tags" Target="../tags/tag3748.xml"/><Relationship Id="rId178" Type="http://schemas.openxmlformats.org/officeDocument/2006/relationships/tags" Target="../tags/tag3769.xml"/><Relationship Id="rId61" Type="http://schemas.openxmlformats.org/officeDocument/2006/relationships/tags" Target="../tags/tag3652.xml"/><Relationship Id="rId82" Type="http://schemas.openxmlformats.org/officeDocument/2006/relationships/tags" Target="../tags/tag3673.xml"/><Relationship Id="rId199" Type="http://schemas.openxmlformats.org/officeDocument/2006/relationships/tags" Target="../tags/tag3790.xml"/><Relationship Id="rId203" Type="http://schemas.openxmlformats.org/officeDocument/2006/relationships/tags" Target="../tags/tag3794.xml"/><Relationship Id="rId19" Type="http://schemas.openxmlformats.org/officeDocument/2006/relationships/tags" Target="../tags/tag3610.xml"/><Relationship Id="rId224" Type="http://schemas.openxmlformats.org/officeDocument/2006/relationships/tags" Target="../tags/tag3815.xml"/><Relationship Id="rId245" Type="http://schemas.openxmlformats.org/officeDocument/2006/relationships/tags" Target="../tags/tag3836.xml"/><Relationship Id="rId30" Type="http://schemas.openxmlformats.org/officeDocument/2006/relationships/tags" Target="../tags/tag3621.xml"/><Relationship Id="rId105" Type="http://schemas.openxmlformats.org/officeDocument/2006/relationships/tags" Target="../tags/tag3696.xml"/><Relationship Id="rId126" Type="http://schemas.openxmlformats.org/officeDocument/2006/relationships/tags" Target="../tags/tag3717.xml"/><Relationship Id="rId147" Type="http://schemas.openxmlformats.org/officeDocument/2006/relationships/tags" Target="../tags/tag3738.xml"/><Relationship Id="rId168" Type="http://schemas.openxmlformats.org/officeDocument/2006/relationships/tags" Target="../tags/tag3759.xml"/><Relationship Id="rId51" Type="http://schemas.openxmlformats.org/officeDocument/2006/relationships/tags" Target="../tags/tag3642.xml"/><Relationship Id="rId72" Type="http://schemas.openxmlformats.org/officeDocument/2006/relationships/tags" Target="../tags/tag3663.xml"/><Relationship Id="rId93" Type="http://schemas.openxmlformats.org/officeDocument/2006/relationships/tags" Target="../tags/tag3684.xml"/><Relationship Id="rId189" Type="http://schemas.openxmlformats.org/officeDocument/2006/relationships/tags" Target="../tags/tag3780.xml"/><Relationship Id="rId3" Type="http://schemas.openxmlformats.org/officeDocument/2006/relationships/tags" Target="../tags/tag3594.xml"/><Relationship Id="rId214" Type="http://schemas.openxmlformats.org/officeDocument/2006/relationships/tags" Target="../tags/tag3805.xml"/><Relationship Id="rId235" Type="http://schemas.openxmlformats.org/officeDocument/2006/relationships/tags" Target="../tags/tag3826.xml"/><Relationship Id="rId256" Type="http://schemas.openxmlformats.org/officeDocument/2006/relationships/tags" Target="../tags/tag3847.xml"/><Relationship Id="rId116" Type="http://schemas.openxmlformats.org/officeDocument/2006/relationships/tags" Target="../tags/tag3707.xml"/><Relationship Id="rId137" Type="http://schemas.openxmlformats.org/officeDocument/2006/relationships/tags" Target="../tags/tag3728.xml"/><Relationship Id="rId158" Type="http://schemas.openxmlformats.org/officeDocument/2006/relationships/tags" Target="../tags/tag3749.xml"/><Relationship Id="rId20" Type="http://schemas.openxmlformats.org/officeDocument/2006/relationships/tags" Target="../tags/tag3611.xml"/><Relationship Id="rId41" Type="http://schemas.openxmlformats.org/officeDocument/2006/relationships/tags" Target="../tags/tag3632.xml"/><Relationship Id="rId62" Type="http://schemas.openxmlformats.org/officeDocument/2006/relationships/tags" Target="../tags/tag3653.xml"/><Relationship Id="rId83" Type="http://schemas.openxmlformats.org/officeDocument/2006/relationships/tags" Target="../tags/tag3674.xml"/><Relationship Id="rId179" Type="http://schemas.openxmlformats.org/officeDocument/2006/relationships/tags" Target="../tags/tag3770.xml"/><Relationship Id="rId190" Type="http://schemas.openxmlformats.org/officeDocument/2006/relationships/tags" Target="../tags/tag3781.xml"/><Relationship Id="rId204" Type="http://schemas.openxmlformats.org/officeDocument/2006/relationships/tags" Target="../tags/tag3795.xml"/><Relationship Id="rId225" Type="http://schemas.openxmlformats.org/officeDocument/2006/relationships/tags" Target="../tags/tag3816.xml"/><Relationship Id="rId246" Type="http://schemas.openxmlformats.org/officeDocument/2006/relationships/tags" Target="../tags/tag3837.xml"/><Relationship Id="rId106" Type="http://schemas.openxmlformats.org/officeDocument/2006/relationships/tags" Target="../tags/tag3697.xml"/><Relationship Id="rId127" Type="http://schemas.openxmlformats.org/officeDocument/2006/relationships/tags" Target="../tags/tag3718.xml"/><Relationship Id="rId10" Type="http://schemas.openxmlformats.org/officeDocument/2006/relationships/tags" Target="../tags/tag3601.xml"/><Relationship Id="rId31" Type="http://schemas.openxmlformats.org/officeDocument/2006/relationships/tags" Target="../tags/tag3622.xml"/><Relationship Id="rId52" Type="http://schemas.openxmlformats.org/officeDocument/2006/relationships/tags" Target="../tags/tag3643.xml"/><Relationship Id="rId73" Type="http://schemas.openxmlformats.org/officeDocument/2006/relationships/tags" Target="../tags/tag3664.xml"/><Relationship Id="rId94" Type="http://schemas.openxmlformats.org/officeDocument/2006/relationships/tags" Target="../tags/tag3685.xml"/><Relationship Id="rId148" Type="http://schemas.openxmlformats.org/officeDocument/2006/relationships/tags" Target="../tags/tag3739.xml"/><Relationship Id="rId169" Type="http://schemas.openxmlformats.org/officeDocument/2006/relationships/tags" Target="../tags/tag3760.xml"/><Relationship Id="rId4" Type="http://schemas.openxmlformats.org/officeDocument/2006/relationships/tags" Target="../tags/tag3595.xml"/><Relationship Id="rId180" Type="http://schemas.openxmlformats.org/officeDocument/2006/relationships/tags" Target="../tags/tag3771.xml"/><Relationship Id="rId215" Type="http://schemas.openxmlformats.org/officeDocument/2006/relationships/tags" Target="../tags/tag3806.xml"/><Relationship Id="rId236" Type="http://schemas.openxmlformats.org/officeDocument/2006/relationships/tags" Target="../tags/tag3827.xml"/><Relationship Id="rId257" Type="http://schemas.openxmlformats.org/officeDocument/2006/relationships/tags" Target="../tags/tag3848.xml"/></Relationships>
</file>

<file path=ppt/slides/_rels/slide57.xml.rels><?xml version="1.0" encoding="UTF-8" standalone="yes"?>
<Relationships xmlns="http://schemas.openxmlformats.org/package/2006/relationships"><Relationship Id="rId117" Type="http://schemas.openxmlformats.org/officeDocument/2006/relationships/tags" Target="../tags/tag3966.xml"/><Relationship Id="rId21" Type="http://schemas.openxmlformats.org/officeDocument/2006/relationships/tags" Target="../tags/tag3870.xml"/><Relationship Id="rId42" Type="http://schemas.openxmlformats.org/officeDocument/2006/relationships/tags" Target="../tags/tag3891.xml"/><Relationship Id="rId63" Type="http://schemas.openxmlformats.org/officeDocument/2006/relationships/tags" Target="../tags/tag3912.xml"/><Relationship Id="rId84" Type="http://schemas.openxmlformats.org/officeDocument/2006/relationships/tags" Target="../tags/tag3933.xml"/><Relationship Id="rId138" Type="http://schemas.openxmlformats.org/officeDocument/2006/relationships/tags" Target="../tags/tag3987.xml"/><Relationship Id="rId159" Type="http://schemas.openxmlformats.org/officeDocument/2006/relationships/tags" Target="../tags/tag4008.xml"/><Relationship Id="rId170" Type="http://schemas.openxmlformats.org/officeDocument/2006/relationships/tags" Target="../tags/tag4019.xml"/><Relationship Id="rId191" Type="http://schemas.openxmlformats.org/officeDocument/2006/relationships/tags" Target="../tags/tag4040.xml"/><Relationship Id="rId205" Type="http://schemas.openxmlformats.org/officeDocument/2006/relationships/tags" Target="../tags/tag4054.xml"/><Relationship Id="rId226" Type="http://schemas.openxmlformats.org/officeDocument/2006/relationships/tags" Target="../tags/tag4075.xml"/><Relationship Id="rId247" Type="http://schemas.openxmlformats.org/officeDocument/2006/relationships/tags" Target="../tags/tag4096.xml"/><Relationship Id="rId107" Type="http://schemas.openxmlformats.org/officeDocument/2006/relationships/tags" Target="../tags/tag3956.xml"/><Relationship Id="rId11" Type="http://schemas.openxmlformats.org/officeDocument/2006/relationships/tags" Target="../tags/tag3860.xml"/><Relationship Id="rId32" Type="http://schemas.openxmlformats.org/officeDocument/2006/relationships/tags" Target="../tags/tag3881.xml"/><Relationship Id="rId53" Type="http://schemas.openxmlformats.org/officeDocument/2006/relationships/tags" Target="../tags/tag3902.xml"/><Relationship Id="rId74" Type="http://schemas.openxmlformats.org/officeDocument/2006/relationships/tags" Target="../tags/tag3923.xml"/><Relationship Id="rId128" Type="http://schemas.openxmlformats.org/officeDocument/2006/relationships/tags" Target="../tags/tag3977.xml"/><Relationship Id="rId149" Type="http://schemas.openxmlformats.org/officeDocument/2006/relationships/tags" Target="../tags/tag3998.xml"/><Relationship Id="rId5" Type="http://schemas.openxmlformats.org/officeDocument/2006/relationships/tags" Target="../tags/tag3854.xml"/><Relationship Id="rId95" Type="http://schemas.openxmlformats.org/officeDocument/2006/relationships/tags" Target="../tags/tag3944.xml"/><Relationship Id="rId160" Type="http://schemas.openxmlformats.org/officeDocument/2006/relationships/tags" Target="../tags/tag4009.xml"/><Relationship Id="rId181" Type="http://schemas.openxmlformats.org/officeDocument/2006/relationships/tags" Target="../tags/tag4030.xml"/><Relationship Id="rId216" Type="http://schemas.openxmlformats.org/officeDocument/2006/relationships/tags" Target="../tags/tag4065.xml"/><Relationship Id="rId237" Type="http://schemas.openxmlformats.org/officeDocument/2006/relationships/tags" Target="../tags/tag4086.xml"/><Relationship Id="rId258" Type="http://schemas.openxmlformats.org/officeDocument/2006/relationships/tags" Target="../tags/tag4107.xml"/><Relationship Id="rId22" Type="http://schemas.openxmlformats.org/officeDocument/2006/relationships/tags" Target="../tags/tag3871.xml"/><Relationship Id="rId43" Type="http://schemas.openxmlformats.org/officeDocument/2006/relationships/tags" Target="../tags/tag3892.xml"/><Relationship Id="rId64" Type="http://schemas.openxmlformats.org/officeDocument/2006/relationships/tags" Target="../tags/tag3913.xml"/><Relationship Id="rId118" Type="http://schemas.openxmlformats.org/officeDocument/2006/relationships/tags" Target="../tags/tag3967.xml"/><Relationship Id="rId139" Type="http://schemas.openxmlformats.org/officeDocument/2006/relationships/tags" Target="../tags/tag3988.xml"/><Relationship Id="rId85" Type="http://schemas.openxmlformats.org/officeDocument/2006/relationships/tags" Target="../tags/tag3934.xml"/><Relationship Id="rId150" Type="http://schemas.openxmlformats.org/officeDocument/2006/relationships/tags" Target="../tags/tag3999.xml"/><Relationship Id="rId171" Type="http://schemas.openxmlformats.org/officeDocument/2006/relationships/tags" Target="../tags/tag4020.xml"/><Relationship Id="rId192" Type="http://schemas.openxmlformats.org/officeDocument/2006/relationships/tags" Target="../tags/tag4041.xml"/><Relationship Id="rId206" Type="http://schemas.openxmlformats.org/officeDocument/2006/relationships/tags" Target="../tags/tag4055.xml"/><Relationship Id="rId227" Type="http://schemas.openxmlformats.org/officeDocument/2006/relationships/tags" Target="../tags/tag4076.xml"/><Relationship Id="rId248" Type="http://schemas.openxmlformats.org/officeDocument/2006/relationships/tags" Target="../tags/tag4097.xml"/><Relationship Id="rId12" Type="http://schemas.openxmlformats.org/officeDocument/2006/relationships/tags" Target="../tags/tag3861.xml"/><Relationship Id="rId33" Type="http://schemas.openxmlformats.org/officeDocument/2006/relationships/tags" Target="../tags/tag3882.xml"/><Relationship Id="rId108" Type="http://schemas.openxmlformats.org/officeDocument/2006/relationships/tags" Target="../tags/tag3957.xml"/><Relationship Id="rId129" Type="http://schemas.openxmlformats.org/officeDocument/2006/relationships/tags" Target="../tags/tag3978.xml"/><Relationship Id="rId54" Type="http://schemas.openxmlformats.org/officeDocument/2006/relationships/tags" Target="../tags/tag3903.xml"/><Relationship Id="rId75" Type="http://schemas.openxmlformats.org/officeDocument/2006/relationships/tags" Target="../tags/tag3924.xml"/><Relationship Id="rId96" Type="http://schemas.openxmlformats.org/officeDocument/2006/relationships/tags" Target="../tags/tag3945.xml"/><Relationship Id="rId140" Type="http://schemas.openxmlformats.org/officeDocument/2006/relationships/tags" Target="../tags/tag3989.xml"/><Relationship Id="rId161" Type="http://schemas.openxmlformats.org/officeDocument/2006/relationships/tags" Target="../tags/tag4010.xml"/><Relationship Id="rId182" Type="http://schemas.openxmlformats.org/officeDocument/2006/relationships/tags" Target="../tags/tag4031.xml"/><Relationship Id="rId217" Type="http://schemas.openxmlformats.org/officeDocument/2006/relationships/tags" Target="../tags/tag4066.xml"/><Relationship Id="rId6" Type="http://schemas.openxmlformats.org/officeDocument/2006/relationships/tags" Target="../tags/tag3855.xml"/><Relationship Id="rId238" Type="http://schemas.openxmlformats.org/officeDocument/2006/relationships/tags" Target="../tags/tag4087.xml"/><Relationship Id="rId259" Type="http://schemas.openxmlformats.org/officeDocument/2006/relationships/slideLayout" Target="../slideLayouts/slideLayout7.xml"/><Relationship Id="rId23" Type="http://schemas.openxmlformats.org/officeDocument/2006/relationships/tags" Target="../tags/tag3872.xml"/><Relationship Id="rId119" Type="http://schemas.openxmlformats.org/officeDocument/2006/relationships/tags" Target="../tags/tag3968.xml"/><Relationship Id="rId44" Type="http://schemas.openxmlformats.org/officeDocument/2006/relationships/tags" Target="../tags/tag3893.xml"/><Relationship Id="rId65" Type="http://schemas.openxmlformats.org/officeDocument/2006/relationships/tags" Target="../tags/tag3914.xml"/><Relationship Id="rId86" Type="http://schemas.openxmlformats.org/officeDocument/2006/relationships/tags" Target="../tags/tag3935.xml"/><Relationship Id="rId130" Type="http://schemas.openxmlformats.org/officeDocument/2006/relationships/tags" Target="../tags/tag3979.xml"/><Relationship Id="rId151" Type="http://schemas.openxmlformats.org/officeDocument/2006/relationships/tags" Target="../tags/tag4000.xml"/><Relationship Id="rId172" Type="http://schemas.openxmlformats.org/officeDocument/2006/relationships/tags" Target="../tags/tag4021.xml"/><Relationship Id="rId193" Type="http://schemas.openxmlformats.org/officeDocument/2006/relationships/tags" Target="../tags/tag4042.xml"/><Relationship Id="rId207" Type="http://schemas.openxmlformats.org/officeDocument/2006/relationships/tags" Target="../tags/tag4056.xml"/><Relationship Id="rId228" Type="http://schemas.openxmlformats.org/officeDocument/2006/relationships/tags" Target="../tags/tag4077.xml"/><Relationship Id="rId249" Type="http://schemas.openxmlformats.org/officeDocument/2006/relationships/tags" Target="../tags/tag4098.xml"/><Relationship Id="rId13" Type="http://schemas.openxmlformats.org/officeDocument/2006/relationships/tags" Target="../tags/tag3862.xml"/><Relationship Id="rId109" Type="http://schemas.openxmlformats.org/officeDocument/2006/relationships/tags" Target="../tags/tag3958.xml"/><Relationship Id="rId260" Type="http://schemas.openxmlformats.org/officeDocument/2006/relationships/notesSlide" Target="../notesSlides/notesSlide16.xml"/><Relationship Id="rId34" Type="http://schemas.openxmlformats.org/officeDocument/2006/relationships/tags" Target="../tags/tag3883.xml"/><Relationship Id="rId55" Type="http://schemas.openxmlformats.org/officeDocument/2006/relationships/tags" Target="../tags/tag3904.xml"/><Relationship Id="rId76" Type="http://schemas.openxmlformats.org/officeDocument/2006/relationships/tags" Target="../tags/tag3925.xml"/><Relationship Id="rId97" Type="http://schemas.openxmlformats.org/officeDocument/2006/relationships/tags" Target="../tags/tag3946.xml"/><Relationship Id="rId120" Type="http://schemas.openxmlformats.org/officeDocument/2006/relationships/tags" Target="../tags/tag3969.xml"/><Relationship Id="rId141" Type="http://schemas.openxmlformats.org/officeDocument/2006/relationships/tags" Target="../tags/tag3990.xml"/><Relationship Id="rId7" Type="http://schemas.openxmlformats.org/officeDocument/2006/relationships/tags" Target="../tags/tag3856.xml"/><Relationship Id="rId162" Type="http://schemas.openxmlformats.org/officeDocument/2006/relationships/tags" Target="../tags/tag4011.xml"/><Relationship Id="rId183" Type="http://schemas.openxmlformats.org/officeDocument/2006/relationships/tags" Target="../tags/tag4032.xml"/><Relationship Id="rId218" Type="http://schemas.openxmlformats.org/officeDocument/2006/relationships/tags" Target="../tags/tag4067.xml"/><Relationship Id="rId239" Type="http://schemas.openxmlformats.org/officeDocument/2006/relationships/tags" Target="../tags/tag4088.xml"/><Relationship Id="rId250" Type="http://schemas.openxmlformats.org/officeDocument/2006/relationships/tags" Target="../tags/tag4099.xml"/><Relationship Id="rId24" Type="http://schemas.openxmlformats.org/officeDocument/2006/relationships/tags" Target="../tags/tag3873.xml"/><Relationship Id="rId45" Type="http://schemas.openxmlformats.org/officeDocument/2006/relationships/tags" Target="../tags/tag3894.xml"/><Relationship Id="rId66" Type="http://schemas.openxmlformats.org/officeDocument/2006/relationships/tags" Target="../tags/tag3915.xml"/><Relationship Id="rId87" Type="http://schemas.openxmlformats.org/officeDocument/2006/relationships/tags" Target="../tags/tag3936.xml"/><Relationship Id="rId110" Type="http://schemas.openxmlformats.org/officeDocument/2006/relationships/tags" Target="../tags/tag3959.xml"/><Relationship Id="rId131" Type="http://schemas.openxmlformats.org/officeDocument/2006/relationships/tags" Target="../tags/tag3980.xml"/><Relationship Id="rId152" Type="http://schemas.openxmlformats.org/officeDocument/2006/relationships/tags" Target="../tags/tag4001.xml"/><Relationship Id="rId173" Type="http://schemas.openxmlformats.org/officeDocument/2006/relationships/tags" Target="../tags/tag4022.xml"/><Relationship Id="rId194" Type="http://schemas.openxmlformats.org/officeDocument/2006/relationships/tags" Target="../tags/tag4043.xml"/><Relationship Id="rId208" Type="http://schemas.openxmlformats.org/officeDocument/2006/relationships/tags" Target="../tags/tag4057.xml"/><Relationship Id="rId229" Type="http://schemas.openxmlformats.org/officeDocument/2006/relationships/tags" Target="../tags/tag4078.xml"/><Relationship Id="rId240" Type="http://schemas.openxmlformats.org/officeDocument/2006/relationships/tags" Target="../tags/tag4089.xml"/><Relationship Id="rId14" Type="http://schemas.openxmlformats.org/officeDocument/2006/relationships/tags" Target="../tags/tag3863.xml"/><Relationship Id="rId35" Type="http://schemas.openxmlformats.org/officeDocument/2006/relationships/tags" Target="../tags/tag3884.xml"/><Relationship Id="rId56" Type="http://schemas.openxmlformats.org/officeDocument/2006/relationships/tags" Target="../tags/tag3905.xml"/><Relationship Id="rId77" Type="http://schemas.openxmlformats.org/officeDocument/2006/relationships/tags" Target="../tags/tag3926.xml"/><Relationship Id="rId100" Type="http://schemas.openxmlformats.org/officeDocument/2006/relationships/tags" Target="../tags/tag3949.xml"/><Relationship Id="rId8" Type="http://schemas.openxmlformats.org/officeDocument/2006/relationships/tags" Target="../tags/tag3857.xml"/><Relationship Id="rId98" Type="http://schemas.openxmlformats.org/officeDocument/2006/relationships/tags" Target="../tags/tag3947.xml"/><Relationship Id="rId121" Type="http://schemas.openxmlformats.org/officeDocument/2006/relationships/tags" Target="../tags/tag3970.xml"/><Relationship Id="rId142" Type="http://schemas.openxmlformats.org/officeDocument/2006/relationships/tags" Target="../tags/tag3991.xml"/><Relationship Id="rId163" Type="http://schemas.openxmlformats.org/officeDocument/2006/relationships/tags" Target="../tags/tag4012.xml"/><Relationship Id="rId184" Type="http://schemas.openxmlformats.org/officeDocument/2006/relationships/tags" Target="../tags/tag4033.xml"/><Relationship Id="rId219" Type="http://schemas.openxmlformats.org/officeDocument/2006/relationships/tags" Target="../tags/tag4068.xml"/><Relationship Id="rId230" Type="http://schemas.openxmlformats.org/officeDocument/2006/relationships/tags" Target="../tags/tag4079.xml"/><Relationship Id="rId251" Type="http://schemas.openxmlformats.org/officeDocument/2006/relationships/tags" Target="../tags/tag4100.xml"/><Relationship Id="rId25" Type="http://schemas.openxmlformats.org/officeDocument/2006/relationships/tags" Target="../tags/tag3874.xml"/><Relationship Id="rId46" Type="http://schemas.openxmlformats.org/officeDocument/2006/relationships/tags" Target="../tags/tag3895.xml"/><Relationship Id="rId67" Type="http://schemas.openxmlformats.org/officeDocument/2006/relationships/tags" Target="../tags/tag3916.xml"/><Relationship Id="rId88" Type="http://schemas.openxmlformats.org/officeDocument/2006/relationships/tags" Target="../tags/tag3937.xml"/><Relationship Id="rId111" Type="http://schemas.openxmlformats.org/officeDocument/2006/relationships/tags" Target="../tags/tag3960.xml"/><Relationship Id="rId132" Type="http://schemas.openxmlformats.org/officeDocument/2006/relationships/tags" Target="../tags/tag3981.xml"/><Relationship Id="rId153" Type="http://schemas.openxmlformats.org/officeDocument/2006/relationships/tags" Target="../tags/tag4002.xml"/><Relationship Id="rId174" Type="http://schemas.openxmlformats.org/officeDocument/2006/relationships/tags" Target="../tags/tag4023.xml"/><Relationship Id="rId195" Type="http://schemas.openxmlformats.org/officeDocument/2006/relationships/tags" Target="../tags/tag4044.xml"/><Relationship Id="rId209" Type="http://schemas.openxmlformats.org/officeDocument/2006/relationships/tags" Target="../tags/tag4058.xml"/><Relationship Id="rId220" Type="http://schemas.openxmlformats.org/officeDocument/2006/relationships/tags" Target="../tags/tag4069.xml"/><Relationship Id="rId241" Type="http://schemas.openxmlformats.org/officeDocument/2006/relationships/tags" Target="../tags/tag4090.xml"/><Relationship Id="rId15" Type="http://schemas.openxmlformats.org/officeDocument/2006/relationships/tags" Target="../tags/tag3864.xml"/><Relationship Id="rId36" Type="http://schemas.openxmlformats.org/officeDocument/2006/relationships/tags" Target="../tags/tag3885.xml"/><Relationship Id="rId57" Type="http://schemas.openxmlformats.org/officeDocument/2006/relationships/tags" Target="../tags/tag3906.xml"/><Relationship Id="rId78" Type="http://schemas.openxmlformats.org/officeDocument/2006/relationships/tags" Target="../tags/tag3927.xml"/><Relationship Id="rId99" Type="http://schemas.openxmlformats.org/officeDocument/2006/relationships/tags" Target="../tags/tag3948.xml"/><Relationship Id="rId101" Type="http://schemas.openxmlformats.org/officeDocument/2006/relationships/tags" Target="../tags/tag3950.xml"/><Relationship Id="rId122" Type="http://schemas.openxmlformats.org/officeDocument/2006/relationships/tags" Target="../tags/tag3971.xml"/><Relationship Id="rId143" Type="http://schemas.openxmlformats.org/officeDocument/2006/relationships/tags" Target="../tags/tag3992.xml"/><Relationship Id="rId164" Type="http://schemas.openxmlformats.org/officeDocument/2006/relationships/tags" Target="../tags/tag4013.xml"/><Relationship Id="rId185" Type="http://schemas.openxmlformats.org/officeDocument/2006/relationships/tags" Target="../tags/tag4034.xml"/><Relationship Id="rId9" Type="http://schemas.openxmlformats.org/officeDocument/2006/relationships/tags" Target="../tags/tag3858.xml"/><Relationship Id="rId210" Type="http://schemas.openxmlformats.org/officeDocument/2006/relationships/tags" Target="../tags/tag4059.xml"/><Relationship Id="rId26" Type="http://schemas.openxmlformats.org/officeDocument/2006/relationships/tags" Target="../tags/tag3875.xml"/><Relationship Id="rId231" Type="http://schemas.openxmlformats.org/officeDocument/2006/relationships/tags" Target="../tags/tag4080.xml"/><Relationship Id="rId252" Type="http://schemas.openxmlformats.org/officeDocument/2006/relationships/tags" Target="../tags/tag4101.xml"/><Relationship Id="rId47" Type="http://schemas.openxmlformats.org/officeDocument/2006/relationships/tags" Target="../tags/tag3896.xml"/><Relationship Id="rId68" Type="http://schemas.openxmlformats.org/officeDocument/2006/relationships/tags" Target="../tags/tag3917.xml"/><Relationship Id="rId89" Type="http://schemas.openxmlformats.org/officeDocument/2006/relationships/tags" Target="../tags/tag3938.xml"/><Relationship Id="rId112" Type="http://schemas.openxmlformats.org/officeDocument/2006/relationships/tags" Target="../tags/tag3961.xml"/><Relationship Id="rId133" Type="http://schemas.openxmlformats.org/officeDocument/2006/relationships/tags" Target="../tags/tag3982.xml"/><Relationship Id="rId154" Type="http://schemas.openxmlformats.org/officeDocument/2006/relationships/tags" Target="../tags/tag4003.xml"/><Relationship Id="rId175" Type="http://schemas.openxmlformats.org/officeDocument/2006/relationships/tags" Target="../tags/tag4024.xml"/><Relationship Id="rId196" Type="http://schemas.openxmlformats.org/officeDocument/2006/relationships/tags" Target="../tags/tag4045.xml"/><Relationship Id="rId200" Type="http://schemas.openxmlformats.org/officeDocument/2006/relationships/tags" Target="../tags/tag4049.xml"/><Relationship Id="rId16" Type="http://schemas.openxmlformats.org/officeDocument/2006/relationships/tags" Target="../tags/tag3865.xml"/><Relationship Id="rId221" Type="http://schemas.openxmlformats.org/officeDocument/2006/relationships/tags" Target="../tags/tag4070.xml"/><Relationship Id="rId242" Type="http://schemas.openxmlformats.org/officeDocument/2006/relationships/tags" Target="../tags/tag4091.xml"/><Relationship Id="rId37" Type="http://schemas.openxmlformats.org/officeDocument/2006/relationships/tags" Target="../tags/tag3886.xml"/><Relationship Id="rId58" Type="http://schemas.openxmlformats.org/officeDocument/2006/relationships/tags" Target="../tags/tag3907.xml"/><Relationship Id="rId79" Type="http://schemas.openxmlformats.org/officeDocument/2006/relationships/tags" Target="../tags/tag3928.xml"/><Relationship Id="rId102" Type="http://schemas.openxmlformats.org/officeDocument/2006/relationships/tags" Target="../tags/tag3951.xml"/><Relationship Id="rId123" Type="http://schemas.openxmlformats.org/officeDocument/2006/relationships/tags" Target="../tags/tag3972.xml"/><Relationship Id="rId144" Type="http://schemas.openxmlformats.org/officeDocument/2006/relationships/tags" Target="../tags/tag3993.xml"/><Relationship Id="rId90" Type="http://schemas.openxmlformats.org/officeDocument/2006/relationships/tags" Target="../tags/tag3939.xml"/><Relationship Id="rId165" Type="http://schemas.openxmlformats.org/officeDocument/2006/relationships/tags" Target="../tags/tag4014.xml"/><Relationship Id="rId186" Type="http://schemas.openxmlformats.org/officeDocument/2006/relationships/tags" Target="../tags/tag4035.xml"/><Relationship Id="rId211" Type="http://schemas.openxmlformats.org/officeDocument/2006/relationships/tags" Target="../tags/tag4060.xml"/><Relationship Id="rId232" Type="http://schemas.openxmlformats.org/officeDocument/2006/relationships/tags" Target="../tags/tag4081.xml"/><Relationship Id="rId253" Type="http://schemas.openxmlformats.org/officeDocument/2006/relationships/tags" Target="../tags/tag4102.xml"/><Relationship Id="rId27" Type="http://schemas.openxmlformats.org/officeDocument/2006/relationships/tags" Target="../tags/tag3876.xml"/><Relationship Id="rId48" Type="http://schemas.openxmlformats.org/officeDocument/2006/relationships/tags" Target="../tags/tag3897.xml"/><Relationship Id="rId69" Type="http://schemas.openxmlformats.org/officeDocument/2006/relationships/tags" Target="../tags/tag3918.xml"/><Relationship Id="rId113" Type="http://schemas.openxmlformats.org/officeDocument/2006/relationships/tags" Target="../tags/tag3962.xml"/><Relationship Id="rId134" Type="http://schemas.openxmlformats.org/officeDocument/2006/relationships/tags" Target="../tags/tag3983.xml"/><Relationship Id="rId80" Type="http://schemas.openxmlformats.org/officeDocument/2006/relationships/tags" Target="../tags/tag3929.xml"/><Relationship Id="rId155" Type="http://schemas.openxmlformats.org/officeDocument/2006/relationships/tags" Target="../tags/tag4004.xml"/><Relationship Id="rId176" Type="http://schemas.openxmlformats.org/officeDocument/2006/relationships/tags" Target="../tags/tag4025.xml"/><Relationship Id="rId197" Type="http://schemas.openxmlformats.org/officeDocument/2006/relationships/tags" Target="../tags/tag4046.xml"/><Relationship Id="rId201" Type="http://schemas.openxmlformats.org/officeDocument/2006/relationships/tags" Target="../tags/tag4050.xml"/><Relationship Id="rId222" Type="http://schemas.openxmlformats.org/officeDocument/2006/relationships/tags" Target="../tags/tag4071.xml"/><Relationship Id="rId243" Type="http://schemas.openxmlformats.org/officeDocument/2006/relationships/tags" Target="../tags/tag4092.xml"/><Relationship Id="rId17" Type="http://schemas.openxmlformats.org/officeDocument/2006/relationships/tags" Target="../tags/tag3866.xml"/><Relationship Id="rId38" Type="http://schemas.openxmlformats.org/officeDocument/2006/relationships/tags" Target="../tags/tag3887.xml"/><Relationship Id="rId59" Type="http://schemas.openxmlformats.org/officeDocument/2006/relationships/tags" Target="../tags/tag3908.xml"/><Relationship Id="rId103" Type="http://schemas.openxmlformats.org/officeDocument/2006/relationships/tags" Target="../tags/tag3952.xml"/><Relationship Id="rId124" Type="http://schemas.openxmlformats.org/officeDocument/2006/relationships/tags" Target="../tags/tag3973.xml"/><Relationship Id="rId70" Type="http://schemas.openxmlformats.org/officeDocument/2006/relationships/tags" Target="../tags/tag3919.xml"/><Relationship Id="rId91" Type="http://schemas.openxmlformats.org/officeDocument/2006/relationships/tags" Target="../tags/tag3940.xml"/><Relationship Id="rId145" Type="http://schemas.openxmlformats.org/officeDocument/2006/relationships/tags" Target="../tags/tag3994.xml"/><Relationship Id="rId166" Type="http://schemas.openxmlformats.org/officeDocument/2006/relationships/tags" Target="../tags/tag4015.xml"/><Relationship Id="rId187" Type="http://schemas.openxmlformats.org/officeDocument/2006/relationships/tags" Target="../tags/tag4036.xml"/><Relationship Id="rId1" Type="http://schemas.openxmlformats.org/officeDocument/2006/relationships/tags" Target="../tags/tag3850.xml"/><Relationship Id="rId212" Type="http://schemas.openxmlformats.org/officeDocument/2006/relationships/tags" Target="../tags/tag4061.xml"/><Relationship Id="rId233" Type="http://schemas.openxmlformats.org/officeDocument/2006/relationships/tags" Target="../tags/tag4082.xml"/><Relationship Id="rId254" Type="http://schemas.openxmlformats.org/officeDocument/2006/relationships/tags" Target="../tags/tag4103.xml"/><Relationship Id="rId28" Type="http://schemas.openxmlformats.org/officeDocument/2006/relationships/tags" Target="../tags/tag3877.xml"/><Relationship Id="rId49" Type="http://schemas.openxmlformats.org/officeDocument/2006/relationships/tags" Target="../tags/tag3898.xml"/><Relationship Id="rId114" Type="http://schemas.openxmlformats.org/officeDocument/2006/relationships/tags" Target="../tags/tag3963.xml"/><Relationship Id="rId60" Type="http://schemas.openxmlformats.org/officeDocument/2006/relationships/tags" Target="../tags/tag3909.xml"/><Relationship Id="rId81" Type="http://schemas.openxmlformats.org/officeDocument/2006/relationships/tags" Target="../tags/tag3930.xml"/><Relationship Id="rId135" Type="http://schemas.openxmlformats.org/officeDocument/2006/relationships/tags" Target="../tags/tag3984.xml"/><Relationship Id="rId156" Type="http://schemas.openxmlformats.org/officeDocument/2006/relationships/tags" Target="../tags/tag4005.xml"/><Relationship Id="rId177" Type="http://schemas.openxmlformats.org/officeDocument/2006/relationships/tags" Target="../tags/tag4026.xml"/><Relationship Id="rId198" Type="http://schemas.openxmlformats.org/officeDocument/2006/relationships/tags" Target="../tags/tag4047.xml"/><Relationship Id="rId202" Type="http://schemas.openxmlformats.org/officeDocument/2006/relationships/tags" Target="../tags/tag4051.xml"/><Relationship Id="rId223" Type="http://schemas.openxmlformats.org/officeDocument/2006/relationships/tags" Target="../tags/tag4072.xml"/><Relationship Id="rId244" Type="http://schemas.openxmlformats.org/officeDocument/2006/relationships/tags" Target="../tags/tag4093.xml"/><Relationship Id="rId18" Type="http://schemas.openxmlformats.org/officeDocument/2006/relationships/tags" Target="../tags/tag3867.xml"/><Relationship Id="rId39" Type="http://schemas.openxmlformats.org/officeDocument/2006/relationships/tags" Target="../tags/tag3888.xml"/><Relationship Id="rId50" Type="http://schemas.openxmlformats.org/officeDocument/2006/relationships/tags" Target="../tags/tag3899.xml"/><Relationship Id="rId104" Type="http://schemas.openxmlformats.org/officeDocument/2006/relationships/tags" Target="../tags/tag3953.xml"/><Relationship Id="rId125" Type="http://schemas.openxmlformats.org/officeDocument/2006/relationships/tags" Target="../tags/tag3974.xml"/><Relationship Id="rId146" Type="http://schemas.openxmlformats.org/officeDocument/2006/relationships/tags" Target="../tags/tag3995.xml"/><Relationship Id="rId167" Type="http://schemas.openxmlformats.org/officeDocument/2006/relationships/tags" Target="../tags/tag4016.xml"/><Relationship Id="rId188" Type="http://schemas.openxmlformats.org/officeDocument/2006/relationships/tags" Target="../tags/tag4037.xml"/><Relationship Id="rId71" Type="http://schemas.openxmlformats.org/officeDocument/2006/relationships/tags" Target="../tags/tag3920.xml"/><Relationship Id="rId92" Type="http://schemas.openxmlformats.org/officeDocument/2006/relationships/tags" Target="../tags/tag3941.xml"/><Relationship Id="rId213" Type="http://schemas.openxmlformats.org/officeDocument/2006/relationships/tags" Target="../tags/tag4062.xml"/><Relationship Id="rId234" Type="http://schemas.openxmlformats.org/officeDocument/2006/relationships/tags" Target="../tags/tag4083.xml"/><Relationship Id="rId2" Type="http://schemas.openxmlformats.org/officeDocument/2006/relationships/tags" Target="../tags/tag3851.xml"/><Relationship Id="rId29" Type="http://schemas.openxmlformats.org/officeDocument/2006/relationships/tags" Target="../tags/tag3878.xml"/><Relationship Id="rId255" Type="http://schemas.openxmlformats.org/officeDocument/2006/relationships/tags" Target="../tags/tag4104.xml"/><Relationship Id="rId40" Type="http://schemas.openxmlformats.org/officeDocument/2006/relationships/tags" Target="../tags/tag3889.xml"/><Relationship Id="rId115" Type="http://schemas.openxmlformats.org/officeDocument/2006/relationships/tags" Target="../tags/tag3964.xml"/><Relationship Id="rId136" Type="http://schemas.openxmlformats.org/officeDocument/2006/relationships/tags" Target="../tags/tag3985.xml"/><Relationship Id="rId157" Type="http://schemas.openxmlformats.org/officeDocument/2006/relationships/tags" Target="../tags/tag4006.xml"/><Relationship Id="rId178" Type="http://schemas.openxmlformats.org/officeDocument/2006/relationships/tags" Target="../tags/tag4027.xml"/><Relationship Id="rId61" Type="http://schemas.openxmlformats.org/officeDocument/2006/relationships/tags" Target="../tags/tag3910.xml"/><Relationship Id="rId82" Type="http://schemas.openxmlformats.org/officeDocument/2006/relationships/tags" Target="../tags/tag3931.xml"/><Relationship Id="rId199" Type="http://schemas.openxmlformats.org/officeDocument/2006/relationships/tags" Target="../tags/tag4048.xml"/><Relationship Id="rId203" Type="http://schemas.openxmlformats.org/officeDocument/2006/relationships/tags" Target="../tags/tag4052.xml"/><Relationship Id="rId19" Type="http://schemas.openxmlformats.org/officeDocument/2006/relationships/tags" Target="../tags/tag3868.xml"/><Relationship Id="rId224" Type="http://schemas.openxmlformats.org/officeDocument/2006/relationships/tags" Target="../tags/tag4073.xml"/><Relationship Id="rId245" Type="http://schemas.openxmlformats.org/officeDocument/2006/relationships/tags" Target="../tags/tag4094.xml"/><Relationship Id="rId30" Type="http://schemas.openxmlformats.org/officeDocument/2006/relationships/tags" Target="../tags/tag3879.xml"/><Relationship Id="rId105" Type="http://schemas.openxmlformats.org/officeDocument/2006/relationships/tags" Target="../tags/tag3954.xml"/><Relationship Id="rId126" Type="http://schemas.openxmlformats.org/officeDocument/2006/relationships/tags" Target="../tags/tag3975.xml"/><Relationship Id="rId147" Type="http://schemas.openxmlformats.org/officeDocument/2006/relationships/tags" Target="../tags/tag3996.xml"/><Relationship Id="rId168" Type="http://schemas.openxmlformats.org/officeDocument/2006/relationships/tags" Target="../tags/tag4017.xml"/><Relationship Id="rId51" Type="http://schemas.openxmlformats.org/officeDocument/2006/relationships/tags" Target="../tags/tag3900.xml"/><Relationship Id="rId72" Type="http://schemas.openxmlformats.org/officeDocument/2006/relationships/tags" Target="../tags/tag3921.xml"/><Relationship Id="rId93" Type="http://schemas.openxmlformats.org/officeDocument/2006/relationships/tags" Target="../tags/tag3942.xml"/><Relationship Id="rId189" Type="http://schemas.openxmlformats.org/officeDocument/2006/relationships/tags" Target="../tags/tag4038.xml"/><Relationship Id="rId3" Type="http://schemas.openxmlformats.org/officeDocument/2006/relationships/tags" Target="../tags/tag3852.xml"/><Relationship Id="rId214" Type="http://schemas.openxmlformats.org/officeDocument/2006/relationships/tags" Target="../tags/tag4063.xml"/><Relationship Id="rId235" Type="http://schemas.openxmlformats.org/officeDocument/2006/relationships/tags" Target="../tags/tag4084.xml"/><Relationship Id="rId256" Type="http://schemas.openxmlformats.org/officeDocument/2006/relationships/tags" Target="../tags/tag4105.xml"/><Relationship Id="rId116" Type="http://schemas.openxmlformats.org/officeDocument/2006/relationships/tags" Target="../tags/tag3965.xml"/><Relationship Id="rId137" Type="http://schemas.openxmlformats.org/officeDocument/2006/relationships/tags" Target="../tags/tag3986.xml"/><Relationship Id="rId158" Type="http://schemas.openxmlformats.org/officeDocument/2006/relationships/tags" Target="../tags/tag4007.xml"/><Relationship Id="rId20" Type="http://schemas.openxmlformats.org/officeDocument/2006/relationships/tags" Target="../tags/tag3869.xml"/><Relationship Id="rId41" Type="http://schemas.openxmlformats.org/officeDocument/2006/relationships/tags" Target="../tags/tag3890.xml"/><Relationship Id="rId62" Type="http://schemas.openxmlformats.org/officeDocument/2006/relationships/tags" Target="../tags/tag3911.xml"/><Relationship Id="rId83" Type="http://schemas.openxmlformats.org/officeDocument/2006/relationships/tags" Target="../tags/tag3932.xml"/><Relationship Id="rId179" Type="http://schemas.openxmlformats.org/officeDocument/2006/relationships/tags" Target="../tags/tag4028.xml"/><Relationship Id="rId190" Type="http://schemas.openxmlformats.org/officeDocument/2006/relationships/tags" Target="../tags/tag4039.xml"/><Relationship Id="rId204" Type="http://schemas.openxmlformats.org/officeDocument/2006/relationships/tags" Target="../tags/tag4053.xml"/><Relationship Id="rId225" Type="http://schemas.openxmlformats.org/officeDocument/2006/relationships/tags" Target="../tags/tag4074.xml"/><Relationship Id="rId246" Type="http://schemas.openxmlformats.org/officeDocument/2006/relationships/tags" Target="../tags/tag4095.xml"/><Relationship Id="rId106" Type="http://schemas.openxmlformats.org/officeDocument/2006/relationships/tags" Target="../tags/tag3955.xml"/><Relationship Id="rId127" Type="http://schemas.openxmlformats.org/officeDocument/2006/relationships/tags" Target="../tags/tag3976.xml"/><Relationship Id="rId10" Type="http://schemas.openxmlformats.org/officeDocument/2006/relationships/tags" Target="../tags/tag3859.xml"/><Relationship Id="rId31" Type="http://schemas.openxmlformats.org/officeDocument/2006/relationships/tags" Target="../tags/tag3880.xml"/><Relationship Id="rId52" Type="http://schemas.openxmlformats.org/officeDocument/2006/relationships/tags" Target="../tags/tag3901.xml"/><Relationship Id="rId73" Type="http://schemas.openxmlformats.org/officeDocument/2006/relationships/tags" Target="../tags/tag3922.xml"/><Relationship Id="rId94" Type="http://schemas.openxmlformats.org/officeDocument/2006/relationships/tags" Target="../tags/tag3943.xml"/><Relationship Id="rId148" Type="http://schemas.openxmlformats.org/officeDocument/2006/relationships/tags" Target="../tags/tag3997.xml"/><Relationship Id="rId169" Type="http://schemas.openxmlformats.org/officeDocument/2006/relationships/tags" Target="../tags/tag4018.xml"/><Relationship Id="rId4" Type="http://schemas.openxmlformats.org/officeDocument/2006/relationships/tags" Target="../tags/tag3853.xml"/><Relationship Id="rId180" Type="http://schemas.openxmlformats.org/officeDocument/2006/relationships/tags" Target="../tags/tag4029.xml"/><Relationship Id="rId215" Type="http://schemas.openxmlformats.org/officeDocument/2006/relationships/tags" Target="../tags/tag4064.xml"/><Relationship Id="rId236" Type="http://schemas.openxmlformats.org/officeDocument/2006/relationships/tags" Target="../tags/tag4085.xml"/><Relationship Id="rId257" Type="http://schemas.openxmlformats.org/officeDocument/2006/relationships/tags" Target="../tags/tag410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0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 dirty="0"/>
              <a:t>2023/10/25</a:t>
            </a:r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2124222" y="4951828"/>
            <a:ext cx="1631852" cy="900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2546" y="5160131"/>
            <a:ext cx="723900" cy="771525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030861" y="5092505"/>
            <a:ext cx="4409754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但有時，指標移置物件內部，沒有改變，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表示 物件中空。</a:t>
            </a:r>
          </a:p>
        </p:txBody>
      </p:sp>
      <p:sp>
        <p:nvSpPr>
          <p:cNvPr id="43" name="矩形 42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44" name="矩形 43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48" name="群組 4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53" name="群組 52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56" name="矩形 55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851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基礎功的基礎功</a:t>
            </a:r>
            <a:br>
              <a:rPr lang="en-US" altLang="zh-TW" dirty="0"/>
            </a:br>
            <a:r>
              <a:rPr lang="zh-TW" altLang="en-US" dirty="0"/>
              <a:t>請依完整講義自學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6" y="2507827"/>
            <a:ext cx="5697414" cy="2134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53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－圈選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407" y="3542350"/>
            <a:ext cx="723900" cy="7715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8609" y="1713545"/>
            <a:ext cx="723900" cy="7715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1080126" y="2152499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945125" y="2152499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945125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80126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3932882" y="2152499"/>
            <a:ext cx="1390568" cy="525569"/>
            <a:chOff x="4318782" y="2208628"/>
            <a:chExt cx="1786597" cy="675249"/>
          </a:xfrm>
        </p:grpSpPr>
        <p:sp>
          <p:nvSpPr>
            <p:cNvPr id="10" name="橢圓 9"/>
            <p:cNvSpPr/>
            <p:nvPr/>
          </p:nvSpPr>
          <p:spPr>
            <a:xfrm>
              <a:off x="4318782" y="2208628"/>
              <a:ext cx="675249" cy="675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430130" y="2208628"/>
              <a:ext cx="675249" cy="675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97881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2882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0427" y="4119000"/>
            <a:ext cx="2209966" cy="1001639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在適當位置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按下指標左鍵</a:t>
            </a:r>
          </a:p>
        </p:txBody>
      </p:sp>
      <p:sp>
        <p:nvSpPr>
          <p:cNvPr id="15" name="橢圓 14"/>
          <p:cNvSpPr/>
          <p:nvPr/>
        </p:nvSpPr>
        <p:spPr>
          <a:xfrm>
            <a:off x="6759128" y="2152499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624127" y="2152499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624127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759128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40141" y="1955410"/>
            <a:ext cx="1872338" cy="185044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550820" y="4119000"/>
            <a:ext cx="2209966" cy="1001639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移動指標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出現透明長方形</a:t>
            </a:r>
          </a:p>
        </p:txBody>
      </p:sp>
      <p:sp>
        <p:nvSpPr>
          <p:cNvPr id="22" name="矩形 21"/>
          <p:cNvSpPr/>
          <p:nvPr/>
        </p:nvSpPr>
        <p:spPr>
          <a:xfrm>
            <a:off x="6431213" y="4119000"/>
            <a:ext cx="2209966" cy="1001639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長方形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涵蓋所選對象</a:t>
            </a:r>
          </a:p>
        </p:txBody>
      </p:sp>
      <p:sp>
        <p:nvSpPr>
          <p:cNvPr id="23" name="矩形 22"/>
          <p:cNvSpPr/>
          <p:nvPr/>
        </p:nvSpPr>
        <p:spPr>
          <a:xfrm>
            <a:off x="3681047" y="2680436"/>
            <a:ext cx="1138732" cy="1125414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9481" y="2445066"/>
            <a:ext cx="723900" cy="771525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9657073" y="2152499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0522072" y="2152499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0522072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9657073" y="2908004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9311606" y="4119000"/>
            <a:ext cx="2209966" cy="1001639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放鬆左鍵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長方形框內的對象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被選取</a:t>
            </a:r>
          </a:p>
        </p:txBody>
      </p:sp>
      <p:grpSp>
        <p:nvGrpSpPr>
          <p:cNvPr id="46" name="群組 45" descr="PLACEHOLDER"/>
          <p:cNvGrpSpPr/>
          <p:nvPr/>
        </p:nvGrpSpPr>
        <p:grpSpPr>
          <a:xfrm>
            <a:off x="9591706" y="1531507"/>
            <a:ext cx="656304" cy="1211928"/>
            <a:chOff x="9057134" y="1531507"/>
            <a:chExt cx="656304" cy="1211928"/>
          </a:xfrm>
        </p:grpSpPr>
        <p:sp>
          <p:nvSpPr>
            <p:cNvPr id="35" name="矩形 34" descr="PLACEHOLDER"/>
            <p:cNvSpPr/>
            <p:nvPr/>
          </p:nvSpPr>
          <p:spPr>
            <a:xfrm>
              <a:off x="9122501" y="2152499"/>
              <a:ext cx="525569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/>
            <p:cNvSpPr/>
            <p:nvPr/>
          </p:nvSpPr>
          <p:spPr>
            <a:xfrm>
              <a:off x="9057134" y="208713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9582703" y="208713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9057134" y="261270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9582703" y="261270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9319919" y="208713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9319919" y="261270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9057134" y="23499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9582703" y="23499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 descr="PLACEHOLDER"/>
            <p:cNvCxnSpPr/>
            <p:nvPr/>
          </p:nvCxnSpPr>
          <p:spPr>
            <a:xfrm flipV="1">
              <a:off x="9385286" y="1760293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形箭號 44" descr="PLACEHOLDER"/>
            <p:cNvSpPr/>
            <p:nvPr/>
          </p:nvSpPr>
          <p:spPr>
            <a:xfrm>
              <a:off x="9221867" y="1531507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 descr="PLACEHOLDER"/>
          <p:cNvGrpSpPr/>
          <p:nvPr/>
        </p:nvGrpSpPr>
        <p:grpSpPr>
          <a:xfrm>
            <a:off x="10456704" y="1531507"/>
            <a:ext cx="656304" cy="1211928"/>
            <a:chOff x="9922132" y="1531507"/>
            <a:chExt cx="656304" cy="1211928"/>
          </a:xfrm>
        </p:grpSpPr>
        <p:sp>
          <p:nvSpPr>
            <p:cNvPr id="47" name="矩形 46" descr="PLACEHOLDER"/>
            <p:cNvSpPr/>
            <p:nvPr/>
          </p:nvSpPr>
          <p:spPr>
            <a:xfrm>
              <a:off x="9987500" y="2152499"/>
              <a:ext cx="525568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9922132" y="2087131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10447701" y="208713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9922132" y="2612700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10447701" y="261270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10184917" y="2087131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10184917" y="2612700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9922132" y="2349916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10447701" y="23499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 descr="PLACEHOLDER"/>
            <p:cNvCxnSpPr/>
            <p:nvPr/>
          </p:nvCxnSpPr>
          <p:spPr>
            <a:xfrm flipV="1">
              <a:off x="10250284" y="1760293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形箭號 56" descr="PLACEHOLDER"/>
            <p:cNvSpPr/>
            <p:nvPr/>
          </p:nvSpPr>
          <p:spPr>
            <a:xfrm>
              <a:off x="10086865" y="1531507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 descr="PLACEHOLDER"/>
          <p:cNvGrpSpPr/>
          <p:nvPr/>
        </p:nvGrpSpPr>
        <p:grpSpPr>
          <a:xfrm>
            <a:off x="10456704" y="2287012"/>
            <a:ext cx="656304" cy="1211929"/>
            <a:chOff x="9922132" y="2287012"/>
            <a:chExt cx="656304" cy="1211929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9987500" y="2908004"/>
              <a:ext cx="525568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/>
            <p:cNvSpPr/>
            <p:nvPr/>
          </p:nvSpPr>
          <p:spPr>
            <a:xfrm>
              <a:off x="9922132" y="2842636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10447701" y="284263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9922132" y="336820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10447701" y="3368205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10184917" y="2842636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10184917" y="336820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9922132" y="3105421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10447701" y="3105421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接點 67" descr="PLACEHOLDER"/>
            <p:cNvCxnSpPr/>
            <p:nvPr/>
          </p:nvCxnSpPr>
          <p:spPr>
            <a:xfrm flipV="1">
              <a:off x="10250284" y="2515798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圓形箭號 68" descr="PLACEHOLDER"/>
            <p:cNvSpPr/>
            <p:nvPr/>
          </p:nvSpPr>
          <p:spPr>
            <a:xfrm>
              <a:off x="10086865" y="2287012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群組 81" descr="PLACEHOLDER"/>
          <p:cNvGrpSpPr/>
          <p:nvPr/>
        </p:nvGrpSpPr>
        <p:grpSpPr>
          <a:xfrm>
            <a:off x="9591706" y="2287012"/>
            <a:ext cx="656304" cy="1211929"/>
            <a:chOff x="9057134" y="2287012"/>
            <a:chExt cx="656304" cy="1211929"/>
          </a:xfrm>
        </p:grpSpPr>
        <p:sp>
          <p:nvSpPr>
            <p:cNvPr id="71" name="矩形 70" descr="PLACEHOLDER"/>
            <p:cNvSpPr/>
            <p:nvPr/>
          </p:nvSpPr>
          <p:spPr>
            <a:xfrm>
              <a:off x="9122501" y="2908004"/>
              <a:ext cx="525569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/>
            <p:cNvSpPr/>
            <p:nvPr/>
          </p:nvSpPr>
          <p:spPr>
            <a:xfrm>
              <a:off x="9057134" y="284263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/>
            <p:cNvSpPr/>
            <p:nvPr/>
          </p:nvSpPr>
          <p:spPr>
            <a:xfrm>
              <a:off x="9582703" y="284263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/>
            <p:cNvSpPr/>
            <p:nvPr/>
          </p:nvSpPr>
          <p:spPr>
            <a:xfrm>
              <a:off x="9057134" y="3368205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/>
            <p:cNvSpPr/>
            <p:nvPr/>
          </p:nvSpPr>
          <p:spPr>
            <a:xfrm>
              <a:off x="9582703" y="3368205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 descr="PLACEHOLDER"/>
            <p:cNvSpPr/>
            <p:nvPr/>
          </p:nvSpPr>
          <p:spPr>
            <a:xfrm>
              <a:off x="9319919" y="284263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 descr="PLACEHOLDER"/>
            <p:cNvSpPr/>
            <p:nvPr/>
          </p:nvSpPr>
          <p:spPr>
            <a:xfrm>
              <a:off x="9319919" y="3368205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 descr="PLACEHOLDER"/>
            <p:cNvSpPr/>
            <p:nvPr/>
          </p:nvSpPr>
          <p:spPr>
            <a:xfrm>
              <a:off x="9057134" y="3105421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 descr="PLACEHOLDER"/>
            <p:cNvSpPr/>
            <p:nvPr/>
          </p:nvSpPr>
          <p:spPr>
            <a:xfrm>
              <a:off x="9582703" y="3105421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 descr="PLACEHOLDER"/>
            <p:cNvCxnSpPr/>
            <p:nvPr/>
          </p:nvCxnSpPr>
          <p:spPr>
            <a:xfrm flipV="1">
              <a:off x="9385286" y="2515798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形箭號 80" descr="PLACEHOLDER"/>
            <p:cNvSpPr/>
            <p:nvPr/>
          </p:nvSpPr>
          <p:spPr>
            <a:xfrm>
              <a:off x="9221867" y="2287012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直線單箭頭接點 84"/>
          <p:cNvCxnSpPr/>
          <p:nvPr/>
        </p:nvCxnSpPr>
        <p:spPr>
          <a:xfrm>
            <a:off x="2954215" y="3066757"/>
            <a:ext cx="253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5753685" y="3066757"/>
            <a:ext cx="253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8975187" y="3066757"/>
            <a:ext cx="253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等腰三角形 90"/>
          <p:cNvSpPr/>
          <p:nvPr/>
        </p:nvSpPr>
        <p:spPr>
          <a:xfrm>
            <a:off x="1424561" y="1448972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等腰三角形 91"/>
          <p:cNvSpPr/>
          <p:nvPr/>
        </p:nvSpPr>
        <p:spPr>
          <a:xfrm>
            <a:off x="4252167" y="1448972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等腰三角形 92"/>
          <p:cNvSpPr/>
          <p:nvPr/>
        </p:nvSpPr>
        <p:spPr>
          <a:xfrm>
            <a:off x="7079773" y="1448972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等腰三角形 93"/>
          <p:cNvSpPr/>
          <p:nvPr/>
        </p:nvSpPr>
        <p:spPr>
          <a:xfrm>
            <a:off x="9991786" y="1448972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37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 圈選 </a:t>
            </a:r>
            <a:r>
              <a:rPr lang="en-US" altLang="zh-TW" dirty="0"/>
              <a:t>– </a:t>
            </a:r>
            <a:r>
              <a:rPr lang="zh-TW" altLang="en-US" dirty="0"/>
              <a:t>步驟畫呈現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247745" y="2813680"/>
            <a:ext cx="1390568" cy="1281074"/>
            <a:chOff x="1356877" y="2152499"/>
            <a:chExt cx="1390568" cy="1281074"/>
          </a:xfrm>
        </p:grpSpPr>
        <p:sp>
          <p:nvSpPr>
            <p:cNvPr id="6" name="橢圓 5"/>
            <p:cNvSpPr/>
            <p:nvPr/>
          </p:nvSpPr>
          <p:spPr>
            <a:xfrm>
              <a:off x="1356877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221876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21876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356877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等腰三角形 10"/>
          <p:cNvSpPr/>
          <p:nvPr/>
        </p:nvSpPr>
        <p:spPr>
          <a:xfrm>
            <a:off x="2592180" y="2110153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56603" y="1195754"/>
            <a:ext cx="4093699" cy="4811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3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 圈選 </a:t>
            </a:r>
            <a:r>
              <a:rPr lang="en-US" altLang="zh-TW" dirty="0"/>
              <a:t>– </a:t>
            </a:r>
            <a:r>
              <a:rPr lang="zh-TW" altLang="en-US" dirty="0"/>
              <a:t>步驟畫呈現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6115" y="4147261"/>
            <a:ext cx="723900" cy="77152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247745" y="2813680"/>
            <a:ext cx="1390568" cy="1281074"/>
            <a:chOff x="1356877" y="2152499"/>
            <a:chExt cx="1390568" cy="1281074"/>
          </a:xfrm>
        </p:grpSpPr>
        <p:sp>
          <p:nvSpPr>
            <p:cNvPr id="6" name="橢圓 5"/>
            <p:cNvSpPr/>
            <p:nvPr/>
          </p:nvSpPr>
          <p:spPr>
            <a:xfrm>
              <a:off x="1356877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221876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21876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356877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等腰三角形 10"/>
          <p:cNvSpPr/>
          <p:nvPr/>
        </p:nvSpPr>
        <p:spPr>
          <a:xfrm>
            <a:off x="2592180" y="2110153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6603" y="1195754"/>
            <a:ext cx="4093699" cy="4811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8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 圈選 </a:t>
            </a:r>
            <a:r>
              <a:rPr lang="en-US" altLang="zh-TW" dirty="0"/>
              <a:t>– </a:t>
            </a:r>
            <a:r>
              <a:rPr lang="zh-TW" altLang="en-US" dirty="0"/>
              <a:t>步驟畫呈現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6282" y="3964381"/>
            <a:ext cx="723900" cy="77152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247745" y="2813680"/>
            <a:ext cx="1390568" cy="1281074"/>
            <a:chOff x="1356877" y="2152499"/>
            <a:chExt cx="1390568" cy="1281074"/>
          </a:xfrm>
        </p:grpSpPr>
        <p:sp>
          <p:nvSpPr>
            <p:cNvPr id="6" name="橢圓 5"/>
            <p:cNvSpPr/>
            <p:nvPr/>
          </p:nvSpPr>
          <p:spPr>
            <a:xfrm>
              <a:off x="1356877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221876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21876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356877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683432" y="4185319"/>
            <a:ext cx="370451" cy="3661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592180" y="2110153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56603" y="1195754"/>
            <a:ext cx="4093699" cy="4811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81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 圈選 </a:t>
            </a:r>
            <a:r>
              <a:rPr lang="en-US" altLang="zh-TW" dirty="0"/>
              <a:t>– </a:t>
            </a:r>
            <a:r>
              <a:rPr lang="zh-TW" altLang="en-US" dirty="0"/>
              <a:t>步驟畫呈現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1021" y="3176591"/>
            <a:ext cx="723900" cy="77152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247745" y="2813680"/>
            <a:ext cx="1390568" cy="1281074"/>
            <a:chOff x="1356877" y="2152499"/>
            <a:chExt cx="1390568" cy="1281074"/>
          </a:xfrm>
        </p:grpSpPr>
        <p:sp>
          <p:nvSpPr>
            <p:cNvPr id="6" name="橢圓 5"/>
            <p:cNvSpPr/>
            <p:nvPr/>
          </p:nvSpPr>
          <p:spPr>
            <a:xfrm>
              <a:off x="1356877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221876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21876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356877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683432" y="3474720"/>
            <a:ext cx="1383325" cy="1076717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592180" y="2110153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56603" y="1195754"/>
            <a:ext cx="4093699" cy="4811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36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 圈選 </a:t>
            </a:r>
            <a:r>
              <a:rPr lang="en-US" altLang="zh-TW" dirty="0"/>
              <a:t>– </a:t>
            </a:r>
            <a:r>
              <a:rPr lang="zh-TW" altLang="en-US" dirty="0"/>
              <a:t>步驟畫呈現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946" y="2374732"/>
            <a:ext cx="723900" cy="77152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247745" y="2813680"/>
            <a:ext cx="1390568" cy="1281074"/>
            <a:chOff x="1356877" y="2152499"/>
            <a:chExt cx="1390568" cy="1281074"/>
          </a:xfrm>
        </p:grpSpPr>
        <p:sp>
          <p:nvSpPr>
            <p:cNvPr id="6" name="橢圓 5"/>
            <p:cNvSpPr/>
            <p:nvPr/>
          </p:nvSpPr>
          <p:spPr>
            <a:xfrm>
              <a:off x="1356877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221876" y="2152499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21876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356877" y="2908004"/>
              <a:ext cx="525569" cy="5255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683432" y="2630658"/>
            <a:ext cx="2199251" cy="1920779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592180" y="2110153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56603" y="1195754"/>
            <a:ext cx="4093699" cy="4811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49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 圈選 </a:t>
            </a:r>
            <a:r>
              <a:rPr lang="en-US" altLang="zh-TW" dirty="0"/>
              <a:t>– </a:t>
            </a:r>
            <a:r>
              <a:rPr lang="zh-TW" altLang="en-US" dirty="0"/>
              <a:t>步驟畫呈現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247745" y="2813680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112744" y="2813680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112744" y="3569185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47745" y="3569185"/>
            <a:ext cx="525569" cy="52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592180" y="2110153"/>
            <a:ext cx="701697" cy="60491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 descr="PLACEHOLDER"/>
          <p:cNvGrpSpPr/>
          <p:nvPr/>
        </p:nvGrpSpPr>
        <p:grpSpPr>
          <a:xfrm>
            <a:off x="2182377" y="2192687"/>
            <a:ext cx="656305" cy="1211930"/>
            <a:chOff x="2182377" y="2192687"/>
            <a:chExt cx="656305" cy="1211930"/>
          </a:xfrm>
        </p:grpSpPr>
        <p:sp>
          <p:nvSpPr>
            <p:cNvPr id="3" name="矩形 2" descr="PLACEHOLDER"/>
            <p:cNvSpPr/>
            <p:nvPr/>
          </p:nvSpPr>
          <p:spPr>
            <a:xfrm>
              <a:off x="2247745" y="2813680"/>
              <a:ext cx="525569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182377" y="274831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707946" y="274831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182377" y="327388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707946" y="3273881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2445162" y="274831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2445162" y="327388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2182377" y="3011097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2707946" y="3011097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 descr="PLACEHOLDER"/>
            <p:cNvCxnSpPr/>
            <p:nvPr/>
          </p:nvCxnSpPr>
          <p:spPr>
            <a:xfrm flipV="1">
              <a:off x="2510530" y="2421474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形箭號 20" descr="PLACEHOLDER"/>
            <p:cNvSpPr/>
            <p:nvPr/>
          </p:nvSpPr>
          <p:spPr>
            <a:xfrm>
              <a:off x="2347110" y="2192687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群組 33" descr="PLACEHOLDER"/>
          <p:cNvGrpSpPr/>
          <p:nvPr/>
        </p:nvGrpSpPr>
        <p:grpSpPr>
          <a:xfrm>
            <a:off x="3047376" y="2192687"/>
            <a:ext cx="656305" cy="1211930"/>
            <a:chOff x="3047376" y="2192687"/>
            <a:chExt cx="656305" cy="1211930"/>
          </a:xfrm>
        </p:grpSpPr>
        <p:sp>
          <p:nvSpPr>
            <p:cNvPr id="23" name="矩形 22" descr="PLACEHOLDER"/>
            <p:cNvSpPr/>
            <p:nvPr/>
          </p:nvSpPr>
          <p:spPr>
            <a:xfrm>
              <a:off x="3112744" y="2813680"/>
              <a:ext cx="525569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3047376" y="274831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572945" y="274831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047376" y="327388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3572945" y="3273881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3310161" y="274831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3310161" y="327388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3047376" y="3011097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572945" y="3011097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 descr="PLACEHOLDER"/>
            <p:cNvCxnSpPr/>
            <p:nvPr/>
          </p:nvCxnSpPr>
          <p:spPr>
            <a:xfrm flipV="1">
              <a:off x="3375528" y="2421474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形箭號 32" descr="PLACEHOLDER"/>
            <p:cNvSpPr/>
            <p:nvPr/>
          </p:nvSpPr>
          <p:spPr>
            <a:xfrm>
              <a:off x="3212109" y="2192687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 descr="PLACEHOLDER"/>
          <p:cNvGrpSpPr/>
          <p:nvPr/>
        </p:nvGrpSpPr>
        <p:grpSpPr>
          <a:xfrm>
            <a:off x="3047376" y="2948192"/>
            <a:ext cx="656305" cy="1211930"/>
            <a:chOff x="3047376" y="2948192"/>
            <a:chExt cx="656305" cy="1211930"/>
          </a:xfrm>
        </p:grpSpPr>
        <p:sp>
          <p:nvSpPr>
            <p:cNvPr id="35" name="矩形 34" descr="PLACEHOLDER"/>
            <p:cNvSpPr/>
            <p:nvPr/>
          </p:nvSpPr>
          <p:spPr>
            <a:xfrm>
              <a:off x="3112744" y="3569185"/>
              <a:ext cx="525569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/>
            <p:cNvSpPr/>
            <p:nvPr/>
          </p:nvSpPr>
          <p:spPr>
            <a:xfrm>
              <a:off x="3047376" y="3503817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3572945" y="3503817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3047376" y="402938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3572945" y="4029386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310161" y="3503817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3310161" y="402938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3047376" y="376660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572945" y="3766601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 descr="PLACEHOLDER"/>
            <p:cNvCxnSpPr/>
            <p:nvPr/>
          </p:nvCxnSpPr>
          <p:spPr>
            <a:xfrm flipV="1">
              <a:off x="3375528" y="3176979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形箭號 44" descr="PLACEHOLDER"/>
            <p:cNvSpPr/>
            <p:nvPr/>
          </p:nvSpPr>
          <p:spPr>
            <a:xfrm>
              <a:off x="3212109" y="2948192"/>
              <a:ext cx="326839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 descr="PLACEHOLDER"/>
          <p:cNvGrpSpPr/>
          <p:nvPr/>
        </p:nvGrpSpPr>
        <p:grpSpPr>
          <a:xfrm>
            <a:off x="2182377" y="2948192"/>
            <a:ext cx="656305" cy="1211930"/>
            <a:chOff x="2182377" y="2948192"/>
            <a:chExt cx="656305" cy="1211930"/>
          </a:xfrm>
        </p:grpSpPr>
        <p:sp>
          <p:nvSpPr>
            <p:cNvPr id="47" name="矩形 46" descr="PLACEHOLDER"/>
            <p:cNvSpPr/>
            <p:nvPr/>
          </p:nvSpPr>
          <p:spPr>
            <a:xfrm>
              <a:off x="2247745" y="3569185"/>
              <a:ext cx="525569" cy="5255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2182377" y="3503817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2707946" y="3503817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2182377" y="402938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2707946" y="4029386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2445162" y="3503817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2445162" y="4029386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2182377" y="3766601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2707946" y="3766601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 descr="PLACEHOLDER"/>
            <p:cNvCxnSpPr/>
            <p:nvPr/>
          </p:nvCxnSpPr>
          <p:spPr>
            <a:xfrm flipV="1">
              <a:off x="2510530" y="3176979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形箭號 56" descr="PLACEHOLDER"/>
            <p:cNvSpPr/>
            <p:nvPr/>
          </p:nvSpPr>
          <p:spPr>
            <a:xfrm>
              <a:off x="2347110" y="2948192"/>
              <a:ext cx="326839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956603" y="1195754"/>
            <a:ext cx="4093699" cy="4811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55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84 5672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endParaRPr lang="en-US" altLang="zh-TW" dirty="0"/>
          </a:p>
        </p:txBody>
      </p:sp>
      <p:sp>
        <p:nvSpPr>
          <p:cNvPr id="4" name="Rectangle 284 4"/>
          <p:cNvSpPr/>
          <p:nvPr/>
        </p:nvSpPr>
        <p:spPr>
          <a:xfrm>
            <a:off x="1981200" y="980728"/>
            <a:ext cx="8229600" cy="9572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有能力以 </a:t>
            </a:r>
            <a:r>
              <a:rPr lang="zh-TW" altLang="en-US" sz="32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最少</a:t>
            </a:r>
            <a:r>
              <a:rPr lang="zh-TW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的選取動作，選取 </a:t>
            </a:r>
            <a:r>
              <a:rPr lang="zh-TW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特定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或 </a:t>
            </a:r>
            <a:r>
              <a:rPr lang="zh-TW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大量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的物件</a:t>
            </a:r>
          </a:p>
        </p:txBody>
      </p:sp>
      <p:sp>
        <p:nvSpPr>
          <p:cNvPr id="11" name="Rectangle 284 11"/>
          <p:cNvSpPr/>
          <p:nvPr/>
        </p:nvSpPr>
        <p:spPr>
          <a:xfrm>
            <a:off x="1347602" y="2235970"/>
            <a:ext cx="4504765" cy="28170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ts val="1200"/>
              </a:spcBef>
            </a:pPr>
            <a:r>
              <a:rPr lang="zh-TW" altLang="en-US" sz="24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累積選取</a:t>
            </a:r>
            <a:endParaRPr lang="en-US" altLang="zh-TW" sz="2400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Shift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，再逐一選取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再點選、或圈選新物件。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已經選取的物件，若再選取一次，即產生取消選取的效果。</a:t>
            </a:r>
          </a:p>
        </p:txBody>
      </p:sp>
      <p:sp>
        <p:nvSpPr>
          <p:cNvPr id="12" name="Rectangle 284 12"/>
          <p:cNvSpPr/>
          <p:nvPr/>
        </p:nvSpPr>
        <p:spPr>
          <a:xfrm>
            <a:off x="6225349" y="2279683"/>
            <a:ext cx="5031907" cy="172415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ts val="1200"/>
              </a:spcBef>
            </a:pPr>
            <a:r>
              <a:rPr lang="zh-TW" altLang="en-US" sz="24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互補選取</a:t>
            </a:r>
            <a:endParaRPr lang="en-US" altLang="zh-TW" sz="2400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累積選取的運用，當想選取的物件多時候，選取變得繁複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口決：先選不要的，再圈選全部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515695" y="4384030"/>
            <a:ext cx="5407025" cy="1731962"/>
            <a:chOff x="2703" y="2941"/>
            <a:chExt cx="3406" cy="1091"/>
          </a:xfrm>
        </p:grpSpPr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2703" y="3367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按住 </a:t>
              </a:r>
              <a:r>
                <a:rPr lang="en-US" altLang="zh-TW" dirty="0">
                  <a:solidFill>
                    <a:srgbClr val="3366FF"/>
                  </a:solidFill>
                  <a:latin typeface="微軟正黑體" pitchFamily="34" charset="-120"/>
                  <a:ea typeface="微軟正黑體" pitchFamily="34" charset="-120"/>
                </a:rPr>
                <a:t>Shift</a:t>
              </a: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3563" y="3251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點選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3563" y="348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圈選</a:t>
              </a: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542" y="2941"/>
              <a:ext cx="554" cy="39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已選取</a:t>
              </a: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物件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542" y="3640"/>
              <a:ext cx="554" cy="39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未選取</a:t>
              </a: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物件</a:t>
              </a: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5411" y="3718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累積選取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5411" y="3025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取消選取</a:t>
              </a:r>
            </a:p>
          </p:txBody>
        </p:sp>
        <p:cxnSp>
          <p:nvCxnSpPr>
            <p:cNvPr id="18" name="AutoShape 36"/>
            <p:cNvCxnSpPr>
              <a:cxnSpLocks noChangeShapeType="1"/>
              <a:stCxn id="8" idx="3"/>
              <a:endCxn id="14" idx="1"/>
            </p:cNvCxnSpPr>
            <p:nvPr/>
          </p:nvCxnSpPr>
          <p:spPr bwMode="auto">
            <a:xfrm flipV="1">
              <a:off x="3401" y="3137"/>
              <a:ext cx="1141" cy="349"/>
            </a:xfrm>
            <a:prstGeom prst="bentConnector3">
              <a:avLst>
                <a:gd name="adj1" fmla="val 71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7"/>
            <p:cNvCxnSpPr>
              <a:cxnSpLocks noChangeShapeType="1"/>
              <a:stCxn id="8" idx="3"/>
              <a:endCxn id="15" idx="1"/>
            </p:cNvCxnSpPr>
            <p:nvPr/>
          </p:nvCxnSpPr>
          <p:spPr bwMode="auto">
            <a:xfrm>
              <a:off x="3401" y="3486"/>
              <a:ext cx="1141" cy="350"/>
            </a:xfrm>
            <a:prstGeom prst="bentConnector3">
              <a:avLst>
                <a:gd name="adj1" fmla="val 714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38"/>
            <p:cNvCxnSpPr>
              <a:cxnSpLocks noChangeShapeType="1"/>
              <a:stCxn id="14" idx="3"/>
              <a:endCxn id="17" idx="1"/>
            </p:cNvCxnSpPr>
            <p:nvPr/>
          </p:nvCxnSpPr>
          <p:spPr bwMode="auto">
            <a:xfrm>
              <a:off x="5096" y="3137"/>
              <a:ext cx="315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39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5096" y="3836"/>
              <a:ext cx="31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37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rId6" action="ppaction://hlinksldjump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rId7" action="ppaction://hlinksldjump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" action="ppaction://noaction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8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" action="ppaction://noaction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sz="2400" dirty="0"/>
              <a:t>- </a:t>
            </a:r>
            <a:r>
              <a:rPr lang="zh-TW" altLang="en-US" sz="2400" dirty="0"/>
              <a:t>累積選取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累積選取</a:t>
            </a:r>
          </a:p>
          <a:p>
            <a:pPr lvl="1"/>
            <a:r>
              <a:rPr lang="zh-TW" altLang="en-US" sz="2000" dirty="0"/>
              <a:t>按</a:t>
            </a:r>
            <a:r>
              <a:rPr lang="en-US" altLang="zh-TW" sz="2000" dirty="0"/>
              <a:t>Shift</a:t>
            </a:r>
            <a:r>
              <a:rPr lang="zh-TW" altLang="en-US" sz="2000" dirty="0"/>
              <a:t>，</a:t>
            </a:r>
          </a:p>
          <a:p>
            <a:pPr lvl="1">
              <a:buFontTx/>
              <a:buNone/>
            </a:pPr>
            <a:r>
              <a:rPr lang="zh-TW" altLang="en-US" sz="2000" dirty="0"/>
              <a:t>	再點選</a:t>
            </a:r>
            <a:r>
              <a:rPr lang="en-US" altLang="zh-TW" sz="2000" dirty="0"/>
              <a:t>(</a:t>
            </a:r>
            <a:r>
              <a:rPr lang="zh-TW" altLang="en-US" sz="2000" dirty="0"/>
              <a:t>圈選</a:t>
            </a:r>
            <a:r>
              <a:rPr lang="en-US" altLang="zh-TW" sz="2000" dirty="0"/>
              <a:t>)</a:t>
            </a:r>
            <a:r>
              <a:rPr lang="zh-TW" altLang="en-US" sz="2000" dirty="0"/>
              <a:t>尚未選取的物件、</a:t>
            </a:r>
          </a:p>
          <a:p>
            <a:pPr lvl="1">
              <a:buFontTx/>
              <a:buNone/>
            </a:pPr>
            <a:r>
              <a:rPr lang="zh-TW" altLang="en-US" sz="2000" dirty="0"/>
              <a:t>	即產生累積選取的效果。</a:t>
            </a:r>
          </a:p>
          <a:p>
            <a:pPr lvl="1"/>
            <a:endParaRPr lang="zh-TW" altLang="en-US" sz="2000" dirty="0"/>
          </a:p>
          <a:p>
            <a:pPr lvl="1"/>
            <a:endParaRPr lang="en-US" altLang="zh-TW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687889" y="1109139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8605464" y="2050526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164139" y="2771251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860926" y="1840976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8651501" y="1266301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9443664" y="1840976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9142039" y="2771251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1489947" y="3286750"/>
            <a:ext cx="5407025" cy="1731962"/>
            <a:chOff x="2703" y="2941"/>
            <a:chExt cx="3406" cy="1091"/>
          </a:xfrm>
        </p:grpSpPr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703" y="3367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按住 </a:t>
              </a:r>
              <a:r>
                <a:rPr lang="en-US" altLang="zh-TW" dirty="0">
                  <a:solidFill>
                    <a:srgbClr val="3366FF"/>
                  </a:solidFill>
                  <a:latin typeface="微軟正黑體" pitchFamily="34" charset="-120"/>
                  <a:ea typeface="微軟正黑體" pitchFamily="34" charset="-120"/>
                </a:rPr>
                <a:t>Shift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563" y="3251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點選</a:t>
              </a: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563" y="348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圈選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542" y="2941"/>
              <a:ext cx="554" cy="39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已選取</a:t>
              </a: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物件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542" y="3640"/>
              <a:ext cx="554" cy="39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未選取</a:t>
              </a: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物件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11" y="3718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累積選取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411" y="3025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取消選取</a:t>
              </a:r>
            </a:p>
          </p:txBody>
        </p:sp>
        <p:cxnSp>
          <p:nvCxnSpPr>
            <p:cNvPr id="38" name="AutoShape 36"/>
            <p:cNvCxnSpPr>
              <a:cxnSpLocks noChangeShapeType="1"/>
              <a:stCxn id="24" idx="3"/>
              <a:endCxn id="34" idx="1"/>
            </p:cNvCxnSpPr>
            <p:nvPr/>
          </p:nvCxnSpPr>
          <p:spPr bwMode="auto">
            <a:xfrm flipV="1">
              <a:off x="3401" y="3137"/>
              <a:ext cx="1141" cy="349"/>
            </a:xfrm>
            <a:prstGeom prst="bentConnector3">
              <a:avLst>
                <a:gd name="adj1" fmla="val 71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7"/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>
              <a:off x="3401" y="3486"/>
              <a:ext cx="1141" cy="350"/>
            </a:xfrm>
            <a:prstGeom prst="bentConnector3">
              <a:avLst>
                <a:gd name="adj1" fmla="val 714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8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5096" y="3137"/>
              <a:ext cx="315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9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5096" y="3836"/>
              <a:ext cx="31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34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sz="2400" dirty="0"/>
              <a:t>- </a:t>
            </a:r>
            <a:r>
              <a:rPr lang="zh-TW" altLang="en-US" sz="2400" dirty="0"/>
              <a:t>累積選取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累積選取</a:t>
            </a:r>
          </a:p>
          <a:p>
            <a:pPr lvl="1"/>
            <a:r>
              <a:rPr lang="zh-TW" altLang="en-US" sz="2000" dirty="0"/>
              <a:t>按</a:t>
            </a:r>
            <a:r>
              <a:rPr lang="en-US" altLang="zh-TW" sz="2000" dirty="0"/>
              <a:t>Shift</a:t>
            </a:r>
            <a:r>
              <a:rPr lang="zh-TW" altLang="en-US" sz="2000" dirty="0"/>
              <a:t>，</a:t>
            </a:r>
          </a:p>
          <a:p>
            <a:pPr lvl="1">
              <a:buFontTx/>
              <a:buNone/>
            </a:pPr>
            <a:r>
              <a:rPr lang="zh-TW" altLang="en-US" sz="2000" dirty="0"/>
              <a:t>	再點選</a:t>
            </a:r>
            <a:r>
              <a:rPr lang="en-US" altLang="zh-TW" sz="2000" dirty="0"/>
              <a:t>(</a:t>
            </a:r>
            <a:r>
              <a:rPr lang="zh-TW" altLang="en-US" sz="2000" dirty="0"/>
              <a:t>圈選</a:t>
            </a:r>
            <a:r>
              <a:rPr lang="en-US" altLang="zh-TW" sz="2000" dirty="0"/>
              <a:t>)</a:t>
            </a:r>
            <a:r>
              <a:rPr lang="zh-TW" altLang="en-US" sz="2000" dirty="0"/>
              <a:t>尚未選取的物件、</a:t>
            </a:r>
          </a:p>
          <a:p>
            <a:pPr lvl="1">
              <a:buFontTx/>
              <a:buNone/>
            </a:pPr>
            <a:r>
              <a:rPr lang="zh-TW" altLang="en-US" sz="2000" dirty="0"/>
              <a:t>	即產生累積選取的效果。</a:t>
            </a:r>
          </a:p>
          <a:p>
            <a:pPr lvl="1"/>
            <a:endParaRPr lang="zh-TW" altLang="en-US" sz="2000" dirty="0"/>
          </a:p>
          <a:p>
            <a:pPr lvl="1"/>
            <a:endParaRPr lang="en-US" altLang="zh-TW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687889" y="1109139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8605464" y="2050526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164139" y="2771251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860926" y="1840976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8651501" y="1266301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9443664" y="1840976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9142039" y="2771251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1489947" y="3286750"/>
            <a:ext cx="5407025" cy="1731962"/>
            <a:chOff x="2703" y="2941"/>
            <a:chExt cx="3406" cy="1091"/>
          </a:xfrm>
        </p:grpSpPr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703" y="3367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按住 </a:t>
              </a:r>
              <a:r>
                <a:rPr lang="en-US" altLang="zh-TW" dirty="0">
                  <a:solidFill>
                    <a:srgbClr val="3366FF"/>
                  </a:solidFill>
                  <a:latin typeface="微軟正黑體" pitchFamily="34" charset="-120"/>
                  <a:ea typeface="微軟正黑體" pitchFamily="34" charset="-120"/>
                </a:rPr>
                <a:t>Shift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563" y="3251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點選</a:t>
              </a: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563" y="348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圈選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542" y="2941"/>
              <a:ext cx="554" cy="39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已選取</a:t>
              </a: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物件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542" y="3640"/>
              <a:ext cx="554" cy="39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未選取</a:t>
              </a: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物件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11" y="3718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累積選取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411" y="3025"/>
              <a:ext cx="698" cy="237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FE8FF">
                      <a:alpha val="39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取消選取</a:t>
              </a:r>
            </a:p>
          </p:txBody>
        </p:sp>
        <p:cxnSp>
          <p:nvCxnSpPr>
            <p:cNvPr id="38" name="AutoShape 36"/>
            <p:cNvCxnSpPr>
              <a:cxnSpLocks noChangeShapeType="1"/>
              <a:stCxn id="24" idx="3"/>
              <a:endCxn id="34" idx="1"/>
            </p:cNvCxnSpPr>
            <p:nvPr/>
          </p:nvCxnSpPr>
          <p:spPr bwMode="auto">
            <a:xfrm flipV="1">
              <a:off x="3401" y="3137"/>
              <a:ext cx="1141" cy="349"/>
            </a:xfrm>
            <a:prstGeom prst="bentConnector3">
              <a:avLst>
                <a:gd name="adj1" fmla="val 71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7"/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>
              <a:off x="3401" y="3486"/>
              <a:ext cx="1141" cy="350"/>
            </a:xfrm>
            <a:prstGeom prst="bentConnector3">
              <a:avLst>
                <a:gd name="adj1" fmla="val 714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8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5096" y="3137"/>
              <a:ext cx="315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9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5096" y="3836"/>
              <a:ext cx="31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1189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26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3306736" y="2058418"/>
            <a:ext cx="838166" cy="871682"/>
            <a:chOff x="2630145" y="1782203"/>
            <a:chExt cx="838166" cy="87168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4944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6" name="橢圓 5" descr="PLACEHOLDER"/>
          <p:cNvSpPr/>
          <p:nvPr/>
        </p:nvSpPr>
        <p:spPr>
          <a:xfrm>
            <a:off x="3155810" y="2478252"/>
            <a:ext cx="134697" cy="13469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1" name="群組 20" descr="PLACEHOLDER"/>
          <p:cNvGrpSpPr/>
          <p:nvPr/>
        </p:nvGrpSpPr>
        <p:grpSpPr>
          <a:xfrm>
            <a:off x="3155810" y="1424776"/>
            <a:ext cx="617296" cy="1998711"/>
            <a:chOff x="3155810" y="1424776"/>
            <a:chExt cx="617296" cy="1998711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77121" y="2848812"/>
              <a:ext cx="574675" cy="57467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en-US" altLang="zh-TW" dirty="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3" name="矩形 2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" name="橢圓 4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形箭號 19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0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6" name="橢圓 5" descr="PLACEHOLDER"/>
          <p:cNvSpPr/>
          <p:nvPr/>
        </p:nvSpPr>
        <p:spPr>
          <a:xfrm>
            <a:off x="3155810" y="2478252"/>
            <a:ext cx="134697" cy="13469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1" name="群組 20" descr="PLACEHOLDER"/>
          <p:cNvGrpSpPr/>
          <p:nvPr/>
        </p:nvGrpSpPr>
        <p:grpSpPr>
          <a:xfrm>
            <a:off x="3155810" y="1424776"/>
            <a:ext cx="617296" cy="1998711"/>
            <a:chOff x="3155810" y="1424776"/>
            <a:chExt cx="617296" cy="1998711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77121" y="2848812"/>
              <a:ext cx="574675" cy="57467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en-US" altLang="zh-TW" dirty="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3" name="矩形 2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" name="橢圓 4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形箭號 19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450393" y="2668018"/>
            <a:ext cx="838166" cy="871682"/>
            <a:chOff x="2630145" y="1782203"/>
            <a:chExt cx="838166" cy="871682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+ </a:t>
            </a:r>
            <a:r>
              <a:rPr lang="zh-TW" altLang="en-US" dirty="0">
                <a:solidFill>
                  <a:schemeClr val="tx1"/>
                </a:solidFill>
              </a:rPr>
              <a:t>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57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6" name="橢圓 5" descr="PLACEHOLDER"/>
          <p:cNvSpPr/>
          <p:nvPr/>
        </p:nvSpPr>
        <p:spPr>
          <a:xfrm>
            <a:off x="3155810" y="2478252"/>
            <a:ext cx="134697" cy="13469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1" name="群組 20" descr="PLACEHOLDER"/>
          <p:cNvGrpSpPr/>
          <p:nvPr/>
        </p:nvGrpSpPr>
        <p:grpSpPr>
          <a:xfrm>
            <a:off x="3155810" y="1424776"/>
            <a:ext cx="617296" cy="1998711"/>
            <a:chOff x="3155810" y="1424776"/>
            <a:chExt cx="617296" cy="1998711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77121" y="2848812"/>
              <a:ext cx="574675" cy="57467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r>
                <a:rPr lang="en-US" altLang="zh-TW" dirty="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3" name="矩形 2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" name="橢圓 4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形箭號 19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群組 35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形箭號 34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累積選取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46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6" name="橢圓 5" descr="PLACEHOLDER"/>
          <p:cNvSpPr/>
          <p:nvPr/>
        </p:nvSpPr>
        <p:spPr>
          <a:xfrm>
            <a:off x="3155810" y="2478252"/>
            <a:ext cx="134697" cy="13469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1" name="群組 20" descr="PLACEHOLDER"/>
          <p:cNvGrpSpPr/>
          <p:nvPr/>
        </p:nvGrpSpPr>
        <p:grpSpPr>
          <a:xfrm>
            <a:off x="3155810" y="1424776"/>
            <a:ext cx="617296" cy="1188173"/>
            <a:chOff x="3155810" y="1424776"/>
            <a:chExt cx="617296" cy="1188173"/>
          </a:xfrm>
        </p:grpSpPr>
        <p:sp>
          <p:nvSpPr>
            <p:cNvPr id="3" name="矩形 2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" name="橢圓 4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形箭號 19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群組 35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形箭號 34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219650" y="2043904"/>
            <a:ext cx="838166" cy="871682"/>
            <a:chOff x="2630145" y="1782203"/>
            <a:chExt cx="838166" cy="871682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+ </a:t>
            </a:r>
            <a:r>
              <a:rPr lang="zh-TW" altLang="en-US" dirty="0">
                <a:solidFill>
                  <a:schemeClr val="tx1"/>
                </a:solidFill>
              </a:rPr>
              <a:t>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54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36" name="群組 35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形箭號 34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22" name="矩形 21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取消選取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54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36" name="群組 35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形箭號 34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129502" y="1785257"/>
            <a:ext cx="1892441" cy="1625599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0661" y="1570747"/>
            <a:ext cx="723900" cy="77152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+ </a:t>
            </a:r>
            <a:r>
              <a:rPr lang="zh-TW" altLang="en-US" dirty="0">
                <a:solidFill>
                  <a:schemeClr val="tx1"/>
                </a:solidFill>
              </a:rPr>
              <a:t>圈選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選取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點選、圈選、累積選取、互補選取</a:t>
            </a:r>
            <a:endParaRPr lang="en-US" altLang="zh-TW" dirty="0"/>
          </a:p>
          <a:p>
            <a:r>
              <a:rPr lang="zh-TW" altLang="en-US" dirty="0"/>
              <a:t>條件選取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04" y="1933731"/>
            <a:ext cx="2740836" cy="2736199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7152426" y="2773624"/>
            <a:ext cx="1087348" cy="1087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36" name="群組 35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形箭號 34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 descr="PLACEHOLDER"/>
          <p:cNvGrpSpPr/>
          <p:nvPr/>
        </p:nvGrpSpPr>
        <p:grpSpPr>
          <a:xfrm>
            <a:off x="3155810" y="1424776"/>
            <a:ext cx="617296" cy="1188173"/>
            <a:chOff x="3155810" y="1424776"/>
            <a:chExt cx="617296" cy="1188173"/>
          </a:xfrm>
        </p:grpSpPr>
        <p:sp>
          <p:nvSpPr>
            <p:cNvPr id="50" name="矩形 49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155810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圓形箭號 59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群組 72" descr="PLACEHOLDER"/>
          <p:cNvGrpSpPr/>
          <p:nvPr/>
        </p:nvGrpSpPr>
        <p:grpSpPr>
          <a:xfrm>
            <a:off x="3947973" y="1999451"/>
            <a:ext cx="615709" cy="1188173"/>
            <a:chOff x="3947973" y="1999451"/>
            <a:chExt cx="615709" cy="1188173"/>
          </a:xfrm>
        </p:grpSpPr>
        <p:sp>
          <p:nvSpPr>
            <p:cNvPr id="62" name="矩形 61" descr="PLACEHOLDER"/>
            <p:cNvSpPr/>
            <p:nvPr/>
          </p:nvSpPr>
          <p:spPr>
            <a:xfrm>
              <a:off x="4015321" y="2639262"/>
              <a:ext cx="481013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3947973" y="2571914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442898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3947973" y="305292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442898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4188479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/>
            <p:cNvSpPr/>
            <p:nvPr/>
          </p:nvSpPr>
          <p:spPr>
            <a:xfrm>
              <a:off x="4188479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/>
            <p:cNvSpPr/>
            <p:nvPr/>
          </p:nvSpPr>
          <p:spPr>
            <a:xfrm>
              <a:off x="3947973" y="2812420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442898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 descr="PLACEHOLDER"/>
            <p:cNvCxnSpPr/>
            <p:nvPr/>
          </p:nvCxnSpPr>
          <p:spPr>
            <a:xfrm flipV="1">
              <a:off x="4255828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形箭號 71" descr="PLACEHOLDER"/>
            <p:cNvSpPr/>
            <p:nvPr/>
          </p:nvSpPr>
          <p:spPr>
            <a:xfrm>
              <a:off x="4087457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46" name="矩形 45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累積選取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09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grpSp>
        <p:nvGrpSpPr>
          <p:cNvPr id="36" name="群組 35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形箭號 34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5518" y="1512690"/>
            <a:ext cx="723900" cy="771525"/>
          </a:xfrm>
          <a:prstGeom prst="rect">
            <a:avLst/>
          </a:prstGeom>
        </p:spPr>
      </p:pic>
      <p:grpSp>
        <p:nvGrpSpPr>
          <p:cNvPr id="61" name="群組 60" descr="PLACEHOLDER"/>
          <p:cNvGrpSpPr/>
          <p:nvPr/>
        </p:nvGrpSpPr>
        <p:grpSpPr>
          <a:xfrm>
            <a:off x="3155810" y="1424776"/>
            <a:ext cx="617296" cy="1188173"/>
            <a:chOff x="3155810" y="1424776"/>
            <a:chExt cx="617296" cy="1188173"/>
          </a:xfrm>
        </p:grpSpPr>
        <p:sp>
          <p:nvSpPr>
            <p:cNvPr id="50" name="矩形 49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155810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圓形箭號 59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群組 72" descr="PLACEHOLDER"/>
          <p:cNvGrpSpPr/>
          <p:nvPr/>
        </p:nvGrpSpPr>
        <p:grpSpPr>
          <a:xfrm>
            <a:off x="3947973" y="1999451"/>
            <a:ext cx="615709" cy="1188173"/>
            <a:chOff x="3947973" y="1999451"/>
            <a:chExt cx="615709" cy="1188173"/>
          </a:xfrm>
        </p:grpSpPr>
        <p:sp>
          <p:nvSpPr>
            <p:cNvPr id="62" name="矩形 61" descr="PLACEHOLDER"/>
            <p:cNvSpPr/>
            <p:nvPr/>
          </p:nvSpPr>
          <p:spPr>
            <a:xfrm>
              <a:off x="4015321" y="2639262"/>
              <a:ext cx="481013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3947973" y="2571914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442898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3947973" y="305292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442898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4188479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/>
            <p:cNvSpPr/>
            <p:nvPr/>
          </p:nvSpPr>
          <p:spPr>
            <a:xfrm>
              <a:off x="4188479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/>
            <p:cNvSpPr/>
            <p:nvPr/>
          </p:nvSpPr>
          <p:spPr>
            <a:xfrm>
              <a:off x="3947973" y="2812420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442898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 descr="PLACEHOLDER"/>
            <p:cNvCxnSpPr/>
            <p:nvPr/>
          </p:nvCxnSpPr>
          <p:spPr>
            <a:xfrm flipV="1">
              <a:off x="4255828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形箭號 71" descr="PLACEHOLDER"/>
            <p:cNvSpPr/>
            <p:nvPr/>
          </p:nvSpPr>
          <p:spPr>
            <a:xfrm>
              <a:off x="4087457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75" name="矩形 74"/>
          <p:cNvSpPr/>
          <p:nvPr/>
        </p:nvSpPr>
        <p:spPr>
          <a:xfrm>
            <a:off x="2046515" y="1734457"/>
            <a:ext cx="2859314" cy="18796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+ </a:t>
            </a:r>
            <a:r>
              <a:rPr lang="zh-TW" altLang="en-US" dirty="0">
                <a:solidFill>
                  <a:schemeClr val="tx1"/>
                </a:solidFill>
              </a:rPr>
              <a:t>圈選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43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grpSp>
        <p:nvGrpSpPr>
          <p:cNvPr id="38" name="群組 37" descr="PLACEHOLDER"/>
          <p:cNvGrpSpPr/>
          <p:nvPr/>
        </p:nvGrpSpPr>
        <p:grpSpPr>
          <a:xfrm>
            <a:off x="3109773" y="2209001"/>
            <a:ext cx="709371" cy="1281834"/>
            <a:chOff x="3109773" y="2209001"/>
            <a:chExt cx="709371" cy="1281834"/>
          </a:xfrm>
        </p:grpSpPr>
        <p:sp>
          <p:nvSpPr>
            <p:cNvPr id="27" name="矩形 26" descr="PLACEHOLDER"/>
            <p:cNvSpPr/>
            <p:nvPr/>
          </p:nvSpPr>
          <p:spPr>
            <a:xfrm>
              <a:off x="3177121" y="2848812"/>
              <a:ext cx="574675" cy="5746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3109773" y="27814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3684447" y="27814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3109773" y="335613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684447" y="335613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3397110" y="27814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3397110" y="335613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3109773" y="30688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/>
            <p:cNvSpPr/>
            <p:nvPr/>
          </p:nvSpPr>
          <p:spPr>
            <a:xfrm>
              <a:off x="3684447" y="30688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 descr="PLACEHOLDER"/>
            <p:cNvCxnSpPr/>
            <p:nvPr/>
          </p:nvCxnSpPr>
          <p:spPr>
            <a:xfrm flipV="1">
              <a:off x="3464458" y="244472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形箭號 36" descr="PLACEHOLDER"/>
            <p:cNvSpPr/>
            <p:nvPr/>
          </p:nvSpPr>
          <p:spPr>
            <a:xfrm>
              <a:off x="3296087" y="220900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互補選取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588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1910302" y="1983750"/>
            <a:ext cx="3169697" cy="2268936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grpSp>
        <p:nvGrpSpPr>
          <p:cNvPr id="38" name="群組 37" descr="PLACEHOLDER"/>
          <p:cNvGrpSpPr/>
          <p:nvPr/>
        </p:nvGrpSpPr>
        <p:grpSpPr>
          <a:xfrm>
            <a:off x="3109773" y="2209001"/>
            <a:ext cx="709371" cy="1281834"/>
            <a:chOff x="3109773" y="2209001"/>
            <a:chExt cx="709371" cy="1281834"/>
          </a:xfrm>
        </p:grpSpPr>
        <p:sp>
          <p:nvSpPr>
            <p:cNvPr id="27" name="矩形 26" descr="PLACEHOLDER"/>
            <p:cNvSpPr/>
            <p:nvPr/>
          </p:nvSpPr>
          <p:spPr>
            <a:xfrm>
              <a:off x="3177121" y="2848812"/>
              <a:ext cx="574675" cy="5746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3109773" y="27814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3684447" y="27814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3109773" y="335613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684447" y="335613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3397110" y="27814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3397110" y="335613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3109773" y="30688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/>
            <p:cNvSpPr/>
            <p:nvPr/>
          </p:nvSpPr>
          <p:spPr>
            <a:xfrm>
              <a:off x="3684447" y="30688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 descr="PLACEHOLDER"/>
            <p:cNvCxnSpPr/>
            <p:nvPr/>
          </p:nvCxnSpPr>
          <p:spPr>
            <a:xfrm flipV="1">
              <a:off x="3464458" y="244472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形箭號 36" descr="PLACEHOLDER"/>
            <p:cNvSpPr/>
            <p:nvPr/>
          </p:nvSpPr>
          <p:spPr>
            <a:xfrm>
              <a:off x="3296087" y="220900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SHIFT + </a:t>
            </a:r>
            <a:r>
              <a:rPr lang="zh-TW" altLang="en-US" dirty="0">
                <a:solidFill>
                  <a:schemeClr val="tx1"/>
                </a:solidFill>
              </a:rPr>
              <a:t>圈選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915" y="1759661"/>
            <a:ext cx="723900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40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累積選取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59546" y="1907425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7357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432583" y="2639262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23158" y="2064587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15321" y="2639262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13696" y="3569537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177121" y="2848812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grpSp>
        <p:nvGrpSpPr>
          <p:cNvPr id="51" name="群組 50" descr="PLACEHOLDER"/>
          <p:cNvGrpSpPr/>
          <p:nvPr/>
        </p:nvGrpSpPr>
        <p:grpSpPr>
          <a:xfrm>
            <a:off x="2365235" y="1999451"/>
            <a:ext cx="617297" cy="1188173"/>
            <a:chOff x="2365235" y="1999451"/>
            <a:chExt cx="617297" cy="1188173"/>
          </a:xfrm>
        </p:grpSpPr>
        <p:sp>
          <p:nvSpPr>
            <p:cNvPr id="40" name="矩形 39" descr="PLACEHOLDER"/>
            <p:cNvSpPr/>
            <p:nvPr/>
          </p:nvSpPr>
          <p:spPr>
            <a:xfrm>
              <a:off x="2432583" y="2639262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3652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28478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3652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28478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/>
            <p:cNvSpPr/>
            <p:nvPr/>
          </p:nvSpPr>
          <p:spPr>
            <a:xfrm>
              <a:off x="260653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260653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23652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284783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 descr="PLACEHOLDER"/>
            <p:cNvCxnSpPr/>
            <p:nvPr/>
          </p:nvCxnSpPr>
          <p:spPr>
            <a:xfrm flipV="1">
              <a:off x="2673883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形箭號 49" descr="PLACEHOLDER"/>
            <p:cNvSpPr/>
            <p:nvPr/>
          </p:nvSpPr>
          <p:spPr>
            <a:xfrm>
              <a:off x="2505512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 descr="PLACEHOLDER"/>
          <p:cNvGrpSpPr/>
          <p:nvPr/>
        </p:nvGrpSpPr>
        <p:grpSpPr>
          <a:xfrm>
            <a:off x="3155810" y="1424776"/>
            <a:ext cx="617296" cy="1188173"/>
            <a:chOff x="3155810" y="1424776"/>
            <a:chExt cx="617296" cy="1188173"/>
          </a:xfrm>
        </p:grpSpPr>
        <p:sp>
          <p:nvSpPr>
            <p:cNvPr id="52" name="矩形 51" descr="PLACEHOLDER"/>
            <p:cNvSpPr/>
            <p:nvPr/>
          </p:nvSpPr>
          <p:spPr>
            <a:xfrm>
              <a:off x="3223158" y="2064587"/>
              <a:ext cx="482600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155810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36384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3155810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36384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3397109" y="199723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3397109" y="24782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/>
            <p:cNvSpPr/>
            <p:nvPr/>
          </p:nvSpPr>
          <p:spPr>
            <a:xfrm>
              <a:off x="3155810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/>
            <p:cNvSpPr/>
            <p:nvPr/>
          </p:nvSpPr>
          <p:spPr>
            <a:xfrm>
              <a:off x="3638409" y="223774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 descr="PLACEHOLDER"/>
            <p:cNvCxnSpPr/>
            <p:nvPr/>
          </p:nvCxnSpPr>
          <p:spPr>
            <a:xfrm flipV="1">
              <a:off x="3464458" y="166049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圓形箭號 61" descr="PLACEHOLDER"/>
            <p:cNvSpPr/>
            <p:nvPr/>
          </p:nvSpPr>
          <p:spPr>
            <a:xfrm>
              <a:off x="3296087" y="1424776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群組 74" descr="PLACEHOLDER"/>
          <p:cNvGrpSpPr/>
          <p:nvPr/>
        </p:nvGrpSpPr>
        <p:grpSpPr>
          <a:xfrm>
            <a:off x="3947973" y="1999451"/>
            <a:ext cx="615709" cy="1188173"/>
            <a:chOff x="3947973" y="1999451"/>
            <a:chExt cx="615709" cy="1188173"/>
          </a:xfrm>
        </p:grpSpPr>
        <p:sp>
          <p:nvSpPr>
            <p:cNvPr id="64" name="矩形 63" descr="PLACEHOLDER"/>
            <p:cNvSpPr/>
            <p:nvPr/>
          </p:nvSpPr>
          <p:spPr>
            <a:xfrm>
              <a:off x="4015321" y="2639262"/>
              <a:ext cx="481013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3947973" y="2571914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4428985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3947973" y="305292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/>
            <p:cNvSpPr/>
            <p:nvPr/>
          </p:nvSpPr>
          <p:spPr>
            <a:xfrm>
              <a:off x="4428985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/>
            <p:cNvSpPr/>
            <p:nvPr/>
          </p:nvSpPr>
          <p:spPr>
            <a:xfrm>
              <a:off x="4188479" y="25719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4188479" y="30529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1" name="橢圓 70" descr="PLACEHOLDER"/>
            <p:cNvSpPr/>
            <p:nvPr/>
          </p:nvSpPr>
          <p:spPr>
            <a:xfrm>
              <a:off x="3947973" y="2812420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/>
            <p:cNvSpPr/>
            <p:nvPr/>
          </p:nvSpPr>
          <p:spPr>
            <a:xfrm>
              <a:off x="4428985" y="28124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 descr="PLACEHOLDER"/>
            <p:cNvCxnSpPr/>
            <p:nvPr/>
          </p:nvCxnSpPr>
          <p:spPr>
            <a:xfrm flipV="1">
              <a:off x="4255828" y="223517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形箭號 73" descr="PLACEHOLDER"/>
            <p:cNvSpPr/>
            <p:nvPr/>
          </p:nvSpPr>
          <p:spPr>
            <a:xfrm>
              <a:off x="4087457" y="199945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群組 86" descr="PLACEHOLDER"/>
          <p:cNvGrpSpPr/>
          <p:nvPr/>
        </p:nvGrpSpPr>
        <p:grpSpPr>
          <a:xfrm>
            <a:off x="3646348" y="2929727"/>
            <a:ext cx="615709" cy="1188171"/>
            <a:chOff x="3646348" y="2929727"/>
            <a:chExt cx="615709" cy="1188171"/>
          </a:xfrm>
        </p:grpSpPr>
        <p:sp>
          <p:nvSpPr>
            <p:cNvPr id="76" name="矩形 75" descr="PLACEHOLDER"/>
            <p:cNvSpPr/>
            <p:nvPr/>
          </p:nvSpPr>
          <p:spPr>
            <a:xfrm>
              <a:off x="3713696" y="3569537"/>
              <a:ext cx="481013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7" name="橢圓 76" descr="PLACEHOLDER"/>
            <p:cNvSpPr/>
            <p:nvPr/>
          </p:nvSpPr>
          <p:spPr>
            <a:xfrm>
              <a:off x="3646348" y="3502189"/>
              <a:ext cx="134696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8" name="橢圓 77" descr="PLACEHOLDER"/>
            <p:cNvSpPr/>
            <p:nvPr/>
          </p:nvSpPr>
          <p:spPr>
            <a:xfrm>
              <a:off x="4127360" y="350218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9" name="橢圓 78" descr="PLACEHOLDER"/>
            <p:cNvSpPr/>
            <p:nvPr/>
          </p:nvSpPr>
          <p:spPr>
            <a:xfrm>
              <a:off x="3646348" y="3983201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0" name="橢圓 79" descr="PLACEHOLDER"/>
            <p:cNvSpPr/>
            <p:nvPr/>
          </p:nvSpPr>
          <p:spPr>
            <a:xfrm>
              <a:off x="4127360" y="39832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/>
            <p:cNvSpPr/>
            <p:nvPr/>
          </p:nvSpPr>
          <p:spPr>
            <a:xfrm>
              <a:off x="3886854" y="350218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2" name="橢圓 81" descr="PLACEHOLDER"/>
            <p:cNvSpPr/>
            <p:nvPr/>
          </p:nvSpPr>
          <p:spPr>
            <a:xfrm>
              <a:off x="3886854" y="39832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3" name="橢圓 82" descr="PLACEHOLDER"/>
            <p:cNvSpPr/>
            <p:nvPr/>
          </p:nvSpPr>
          <p:spPr>
            <a:xfrm>
              <a:off x="3646348" y="3742695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4" name="橢圓 83" descr="PLACEHOLDER"/>
            <p:cNvSpPr/>
            <p:nvPr/>
          </p:nvSpPr>
          <p:spPr>
            <a:xfrm>
              <a:off x="4127360" y="374269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85" name="直線接點 84" descr="PLACEHOLDER"/>
            <p:cNvCxnSpPr/>
            <p:nvPr/>
          </p:nvCxnSpPr>
          <p:spPr>
            <a:xfrm flipV="1">
              <a:off x="3954203" y="316544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圓形箭號 85" descr="PLACEHOLDER"/>
            <p:cNvSpPr/>
            <p:nvPr/>
          </p:nvSpPr>
          <p:spPr>
            <a:xfrm>
              <a:off x="3785832" y="2929727"/>
              <a:ext cx="336742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群組 98" descr="PLACEHOLDER"/>
          <p:cNvGrpSpPr/>
          <p:nvPr/>
        </p:nvGrpSpPr>
        <p:grpSpPr>
          <a:xfrm>
            <a:off x="2668448" y="2929727"/>
            <a:ext cx="615710" cy="1188171"/>
            <a:chOff x="2668448" y="2929727"/>
            <a:chExt cx="615710" cy="1188171"/>
          </a:xfrm>
        </p:grpSpPr>
        <p:sp>
          <p:nvSpPr>
            <p:cNvPr id="88" name="矩形 87" descr="PLACEHOLDER"/>
            <p:cNvSpPr/>
            <p:nvPr/>
          </p:nvSpPr>
          <p:spPr>
            <a:xfrm>
              <a:off x="2735796" y="3569537"/>
              <a:ext cx="481013" cy="48101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>
                      <a:alpha val="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橢圓 88" descr="PLACEHOLDER"/>
            <p:cNvSpPr/>
            <p:nvPr/>
          </p:nvSpPr>
          <p:spPr>
            <a:xfrm>
              <a:off x="2668448" y="350218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橢圓 89" descr="PLACEHOLDER"/>
            <p:cNvSpPr/>
            <p:nvPr/>
          </p:nvSpPr>
          <p:spPr>
            <a:xfrm>
              <a:off x="3149461" y="350218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橢圓 90" descr="PLACEHOLDER"/>
            <p:cNvSpPr/>
            <p:nvPr/>
          </p:nvSpPr>
          <p:spPr>
            <a:xfrm>
              <a:off x="2668448" y="39832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橢圓 91" descr="PLACEHOLDER"/>
            <p:cNvSpPr/>
            <p:nvPr/>
          </p:nvSpPr>
          <p:spPr>
            <a:xfrm>
              <a:off x="3149461" y="39832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橢圓 92" descr="PLACEHOLDER"/>
            <p:cNvSpPr/>
            <p:nvPr/>
          </p:nvSpPr>
          <p:spPr>
            <a:xfrm>
              <a:off x="2908954" y="3502189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4" name="橢圓 93" descr="PLACEHOLDER"/>
            <p:cNvSpPr/>
            <p:nvPr/>
          </p:nvSpPr>
          <p:spPr>
            <a:xfrm>
              <a:off x="2908954" y="398320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5" name="橢圓 94" descr="PLACEHOLDER"/>
            <p:cNvSpPr/>
            <p:nvPr/>
          </p:nvSpPr>
          <p:spPr>
            <a:xfrm>
              <a:off x="2668448" y="374269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6" name="橢圓 95" descr="PLACEHOLDER"/>
            <p:cNvSpPr/>
            <p:nvPr/>
          </p:nvSpPr>
          <p:spPr>
            <a:xfrm>
              <a:off x="3149461" y="374269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 descr="PLACEHOLDER"/>
            <p:cNvCxnSpPr/>
            <p:nvPr/>
          </p:nvCxnSpPr>
          <p:spPr>
            <a:xfrm flipV="1">
              <a:off x="2976302" y="316544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圓形箭號 97" descr="PLACEHOLDER"/>
            <p:cNvSpPr/>
            <p:nvPr/>
          </p:nvSpPr>
          <p:spPr>
            <a:xfrm>
              <a:off x="2807931" y="2929727"/>
              <a:ext cx="336743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2652831" y="4740813"/>
            <a:ext cx="1674055" cy="4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互補選取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224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sz="2400" dirty="0"/>
              <a:t>- </a:t>
            </a:r>
            <a:r>
              <a:rPr lang="zh-TW" altLang="en-US" sz="2400" dirty="0"/>
              <a:t>練習 </a:t>
            </a:r>
            <a:r>
              <a:rPr lang="en-US" altLang="zh-TW" sz="2400" dirty="0"/>
              <a:t>1 - </a:t>
            </a:r>
            <a:r>
              <a:rPr lang="zh-TW" altLang="en-US" sz="2400" dirty="0"/>
              <a:t>圈選</a:t>
            </a:r>
          </a:p>
        </p:txBody>
      </p:sp>
      <p:sp>
        <p:nvSpPr>
          <p:cNvPr id="794634" name="Rectangle 10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buNone/>
            </a:pPr>
            <a:r>
              <a:rPr lang="zh-TW" altLang="en-US" sz="2400" dirty="0"/>
              <a:t>目標：</a:t>
            </a:r>
          </a:p>
          <a:p>
            <a:pPr marL="381000" indent="-381000">
              <a:buNone/>
            </a:pPr>
            <a:r>
              <a:rPr lang="zh-TW" altLang="en-US" sz="2400" dirty="0"/>
              <a:t>	圈選時，</a:t>
            </a:r>
          </a:p>
          <a:p>
            <a:pPr marL="381000" indent="-381000">
              <a:buNone/>
            </a:pPr>
            <a:r>
              <a:rPr lang="zh-TW" altLang="en-US" sz="2400" dirty="0"/>
              <a:t>	如何確定第一點及第二點？</a:t>
            </a:r>
          </a:p>
          <a:p>
            <a:pPr marL="381000" indent="-381000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2400" dirty="0"/>
              <a:t>	看看有沒有什麼好方法？</a:t>
            </a:r>
          </a:p>
          <a:p>
            <a:pPr marL="381000" indent="-381000">
              <a:buNone/>
            </a:pPr>
            <a:endParaRPr lang="zh-TW" altLang="en-US" sz="2400" dirty="0"/>
          </a:p>
          <a:p>
            <a:pPr marL="381000" indent="-381000">
              <a:buNone/>
            </a:pPr>
            <a:r>
              <a:rPr lang="zh-TW" altLang="en-US" sz="2400" dirty="0"/>
              <a:t>基礎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圈選 </a:t>
            </a:r>
            <a:r>
              <a:rPr lang="en-US" altLang="zh-TW" sz="2000" dirty="0"/>
              <a:t>6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圈選 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5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圈選 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6</a:t>
            </a:r>
          </a:p>
          <a:p>
            <a:pPr marL="381000" indent="-381000">
              <a:buNone/>
            </a:pPr>
            <a:endParaRPr lang="en-US" altLang="zh-TW" sz="2400" dirty="0"/>
          </a:p>
          <a:p>
            <a:pPr marL="381000" indent="-381000">
              <a:buNone/>
            </a:pPr>
            <a:r>
              <a:rPr lang="zh-TW" altLang="en-US" sz="2400" dirty="0"/>
              <a:t>進階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圈選 </a:t>
            </a:r>
            <a:r>
              <a:rPr lang="en-US" altLang="zh-TW" sz="2000" dirty="0"/>
              <a:t>1</a:t>
            </a:r>
            <a:r>
              <a:rPr lang="zh-TW" altLang="en-US" sz="2000" dirty="0"/>
              <a:t>、</a:t>
            </a:r>
            <a:r>
              <a:rPr lang="en-US" altLang="zh-TW" sz="2000" dirty="0"/>
              <a:t>3</a:t>
            </a:r>
            <a:r>
              <a:rPr lang="zh-TW" altLang="en-US" sz="2000" dirty="0"/>
              <a:t>、</a:t>
            </a:r>
            <a:r>
              <a:rPr lang="en-US" altLang="zh-TW" sz="2000" dirty="0"/>
              <a:t>4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圈選 </a:t>
            </a:r>
            <a:r>
              <a:rPr lang="en-US" altLang="zh-TW" sz="2000" dirty="0"/>
              <a:t>1</a:t>
            </a:r>
            <a:r>
              <a:rPr lang="zh-TW" altLang="en-US" sz="2000" dirty="0"/>
              <a:t>、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4</a:t>
            </a:r>
          </a:p>
          <a:p>
            <a:pPr marL="800100" lvl="1" indent="-342900">
              <a:buFontTx/>
              <a:buAutoNum type="arabicPeriod"/>
            </a:pPr>
            <a:endParaRPr lang="en-US" altLang="zh-TW" sz="2000" dirty="0"/>
          </a:p>
          <a:p>
            <a:pPr marL="381000" indent="-381000">
              <a:buFontTx/>
              <a:buAutoNum type="arabicPeriod"/>
            </a:pP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6978651" y="2194233"/>
            <a:ext cx="2460625" cy="24288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896226" y="3135620"/>
            <a:ext cx="574675" cy="57467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454901" y="3856345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7151688" y="2926070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7942263" y="2351395"/>
            <a:ext cx="482600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8734426" y="2926070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8432801" y="3856345"/>
            <a:ext cx="481013" cy="481013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8575">
            <a:solidFill>
              <a:srgbClr val="66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89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sz="2400" dirty="0"/>
              <a:t>- </a:t>
            </a:r>
            <a:r>
              <a:rPr lang="zh-TW" altLang="en-US" sz="2400" dirty="0"/>
              <a:t>練習 </a:t>
            </a:r>
            <a:r>
              <a:rPr lang="en-US" altLang="zh-TW" sz="2400" dirty="0"/>
              <a:t>2 - </a:t>
            </a:r>
            <a:r>
              <a:rPr lang="zh-TW" altLang="zh-TW" sz="2400" dirty="0"/>
              <a:t>選取物件下的物件</a:t>
            </a:r>
            <a:endParaRPr lang="zh-TW" altLang="en-US" sz="2400" dirty="0"/>
          </a:p>
        </p:txBody>
      </p:sp>
      <p:sp>
        <p:nvSpPr>
          <p:cNvPr id="562186" name="Rectangle 10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81000" indent="-381000">
              <a:buNone/>
            </a:pPr>
            <a:r>
              <a:rPr lang="zh-TW" altLang="en-US" sz="2400" dirty="0"/>
              <a:t>目標：</a:t>
            </a:r>
          </a:p>
          <a:p>
            <a:pPr marL="381000" indent="-381000">
              <a:buNone/>
            </a:pPr>
            <a:r>
              <a:rPr lang="zh-TW" altLang="en-US" sz="2400" dirty="0"/>
              <a:t>	選取正方形下的物件。	</a:t>
            </a:r>
          </a:p>
          <a:p>
            <a:pPr marL="381000" indent="-381000">
              <a:buNone/>
            </a:pPr>
            <a:endParaRPr lang="zh-TW" altLang="en-US" sz="2400" dirty="0"/>
          </a:p>
          <a:p>
            <a:pPr marL="381000" indent="-381000">
              <a:buNone/>
            </a:pPr>
            <a:r>
              <a:rPr lang="zh-TW" altLang="en-US" sz="2400" dirty="0"/>
              <a:t>基礎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選取 </a:t>
            </a:r>
            <a:r>
              <a:rPr lang="en-US" altLang="zh-TW" sz="2000" dirty="0"/>
              <a:t>1</a:t>
            </a:r>
            <a:r>
              <a:rPr lang="zh-TW" altLang="en-US" sz="2000" dirty="0"/>
              <a:t>、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3</a:t>
            </a:r>
            <a:r>
              <a:rPr lang="zh-TW" altLang="en-US" sz="2000" dirty="0"/>
              <a:t>、</a:t>
            </a:r>
            <a:r>
              <a:rPr lang="en-US" altLang="zh-TW" sz="2000" dirty="0"/>
              <a:t>4</a:t>
            </a:r>
            <a:r>
              <a:rPr lang="zh-TW" altLang="en-US" sz="2000" dirty="0"/>
              <a:t>、</a:t>
            </a:r>
            <a:r>
              <a:rPr lang="en-US" altLang="zh-TW" sz="2000" dirty="0"/>
              <a:t>5</a:t>
            </a:r>
            <a:r>
              <a:rPr lang="zh-TW" altLang="en-US" sz="2000" dirty="0"/>
              <a:t>、</a:t>
            </a:r>
            <a:r>
              <a:rPr lang="en-US" altLang="zh-TW" sz="2000" dirty="0"/>
              <a:t>6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選取 </a:t>
            </a:r>
            <a:r>
              <a:rPr lang="en-US" altLang="zh-TW" sz="2000" dirty="0"/>
              <a:t>6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選取 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5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選取 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6</a:t>
            </a:r>
          </a:p>
          <a:p>
            <a:pPr marL="381000" indent="-381000">
              <a:buNone/>
            </a:pPr>
            <a:endParaRPr lang="en-US" altLang="zh-TW" sz="2400" dirty="0"/>
          </a:p>
          <a:p>
            <a:pPr marL="381000" indent="-381000">
              <a:buNone/>
            </a:pPr>
            <a:r>
              <a:rPr lang="zh-TW" altLang="en-US" sz="2400" dirty="0"/>
              <a:t>進階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選取 </a:t>
            </a:r>
            <a:r>
              <a:rPr lang="en-US" altLang="zh-TW" sz="2000" dirty="0"/>
              <a:t>1</a:t>
            </a:r>
            <a:r>
              <a:rPr lang="zh-TW" altLang="en-US" sz="2000" dirty="0"/>
              <a:t>、</a:t>
            </a:r>
            <a:r>
              <a:rPr lang="en-US" altLang="zh-TW" sz="2000" dirty="0"/>
              <a:t>3</a:t>
            </a:r>
            <a:r>
              <a:rPr lang="zh-TW" altLang="en-US" sz="2000" dirty="0"/>
              <a:t>、</a:t>
            </a:r>
            <a:r>
              <a:rPr lang="en-US" altLang="zh-TW" sz="2000" dirty="0"/>
              <a:t>4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z="2000" dirty="0"/>
              <a:t>選取 </a:t>
            </a:r>
            <a:r>
              <a:rPr lang="en-US" altLang="zh-TW" sz="2000" dirty="0"/>
              <a:t>1</a:t>
            </a:r>
            <a:r>
              <a:rPr lang="zh-TW" altLang="en-US" sz="2000" dirty="0"/>
              <a:t>、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4</a:t>
            </a:r>
          </a:p>
          <a:p>
            <a:pPr marL="800100" lvl="1" indent="-342900">
              <a:buFontTx/>
              <a:buAutoNum type="arabicPeriod"/>
            </a:pPr>
            <a:endParaRPr lang="en-US" altLang="zh-TW" sz="2000" dirty="0"/>
          </a:p>
          <a:p>
            <a:pPr marL="381000" indent="-381000">
              <a:buFontTx/>
              <a:buAutoNum type="arabicPeriod"/>
            </a:pP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896226" y="3135620"/>
            <a:ext cx="574675" cy="574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7454901" y="3856345"/>
            <a:ext cx="481013" cy="4810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7151688" y="2926070"/>
            <a:ext cx="482600" cy="4810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7942263" y="2351395"/>
            <a:ext cx="482600" cy="4810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8734426" y="2926070"/>
            <a:ext cx="481013" cy="4810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8432801" y="3856345"/>
            <a:ext cx="481013" cy="4810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978651" y="2194233"/>
            <a:ext cx="2460625" cy="24288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8AD905-F68A-6E60-F64A-01071D2EC613}"/>
              </a:ext>
            </a:extLst>
          </p:cNvPr>
          <p:cNvSpPr txBox="1"/>
          <p:nvPr/>
        </p:nvSpPr>
        <p:spPr>
          <a:xfrm>
            <a:off x="6530196" y="483079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這裡有個透明板，用圈選練習，不要用點選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683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37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749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108075"/>
            <a:ext cx="2165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09" y="1108075"/>
            <a:ext cx="2165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10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0" y="3752850"/>
            <a:ext cx="2165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3752850"/>
            <a:ext cx="2165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10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09" y="3752850"/>
            <a:ext cx="2165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1015" name="Picture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0" y="1108075"/>
            <a:ext cx="2165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10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練習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4 -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方法一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綜合</a:t>
            </a:r>
          </a:p>
        </p:txBody>
      </p:sp>
      <p:sp>
        <p:nvSpPr>
          <p:cNvPr id="811017" name="Rectangle 9"/>
          <p:cNvSpPr>
            <a:spLocks noChangeArrowheads="1"/>
          </p:cNvSpPr>
          <p:nvPr/>
        </p:nvSpPr>
        <p:spPr bwMode="auto">
          <a:xfrm>
            <a:off x="5046663" y="996950"/>
            <a:ext cx="285750" cy="28575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  <p:sp>
        <p:nvSpPr>
          <p:cNvPr id="811018" name="Rectangle 10"/>
          <p:cNvSpPr>
            <a:spLocks noChangeArrowheads="1"/>
          </p:cNvSpPr>
          <p:nvPr/>
        </p:nvSpPr>
        <p:spPr bwMode="auto">
          <a:xfrm>
            <a:off x="8234259" y="996950"/>
            <a:ext cx="285750" cy="28575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</a:p>
        </p:txBody>
      </p:sp>
      <p:sp>
        <p:nvSpPr>
          <p:cNvPr id="811019" name="Rectangle 11"/>
          <p:cNvSpPr>
            <a:spLocks noChangeArrowheads="1"/>
          </p:cNvSpPr>
          <p:nvPr/>
        </p:nvSpPr>
        <p:spPr bwMode="auto">
          <a:xfrm>
            <a:off x="1510910" y="3495675"/>
            <a:ext cx="285750" cy="28575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</a:p>
        </p:txBody>
      </p:sp>
      <p:sp>
        <p:nvSpPr>
          <p:cNvPr id="811020" name="Rectangle 12"/>
          <p:cNvSpPr>
            <a:spLocks noChangeArrowheads="1"/>
          </p:cNvSpPr>
          <p:nvPr/>
        </p:nvSpPr>
        <p:spPr bwMode="auto">
          <a:xfrm>
            <a:off x="4846638" y="3495675"/>
            <a:ext cx="285750" cy="28575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</a:p>
        </p:txBody>
      </p:sp>
      <p:sp>
        <p:nvSpPr>
          <p:cNvPr id="811021" name="Rectangle 13"/>
          <p:cNvSpPr>
            <a:spLocks noChangeArrowheads="1"/>
          </p:cNvSpPr>
          <p:nvPr/>
        </p:nvSpPr>
        <p:spPr bwMode="auto">
          <a:xfrm>
            <a:off x="8699396" y="5767389"/>
            <a:ext cx="1525588" cy="269875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填滿藍色</a:t>
            </a:r>
          </a:p>
        </p:txBody>
      </p:sp>
      <p:sp>
        <p:nvSpPr>
          <p:cNvPr id="811022" name="Rectangle 14"/>
          <p:cNvSpPr>
            <a:spLocks noChangeArrowheads="1"/>
          </p:cNvSpPr>
          <p:nvPr/>
        </p:nvSpPr>
        <p:spPr bwMode="auto">
          <a:xfrm>
            <a:off x="5332414" y="3016251"/>
            <a:ext cx="1525587" cy="269875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圈選</a:t>
            </a:r>
          </a:p>
        </p:txBody>
      </p:sp>
      <p:sp>
        <p:nvSpPr>
          <p:cNvPr id="811023" name="Rectangle 15"/>
          <p:cNvSpPr>
            <a:spLocks noChangeArrowheads="1"/>
          </p:cNvSpPr>
          <p:nvPr/>
        </p:nvSpPr>
        <p:spPr bwMode="auto">
          <a:xfrm>
            <a:off x="5334000" y="5791201"/>
            <a:ext cx="1525588" cy="269875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互補選取</a:t>
            </a:r>
          </a:p>
        </p:txBody>
      </p:sp>
      <p:sp>
        <p:nvSpPr>
          <p:cNvPr id="811024" name="Rectangle 16"/>
          <p:cNvSpPr>
            <a:spLocks noChangeArrowheads="1"/>
          </p:cNvSpPr>
          <p:nvPr/>
        </p:nvSpPr>
        <p:spPr bwMode="auto">
          <a:xfrm>
            <a:off x="1787136" y="5686426"/>
            <a:ext cx="1525587" cy="269875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填滿紅色</a:t>
            </a:r>
          </a:p>
        </p:txBody>
      </p:sp>
      <p:sp>
        <p:nvSpPr>
          <p:cNvPr id="811025" name="Rectangle 17"/>
          <p:cNvSpPr>
            <a:spLocks noChangeArrowheads="1"/>
          </p:cNvSpPr>
          <p:nvPr/>
        </p:nvSpPr>
        <p:spPr bwMode="auto">
          <a:xfrm>
            <a:off x="1539485" y="996950"/>
            <a:ext cx="285750" cy="28575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sp>
        <p:nvSpPr>
          <p:cNvPr id="811026" name="Rectangle 18"/>
          <p:cNvSpPr>
            <a:spLocks noChangeArrowheads="1"/>
          </p:cNvSpPr>
          <p:nvPr/>
        </p:nvSpPr>
        <p:spPr bwMode="auto">
          <a:xfrm>
            <a:off x="8700985" y="3040064"/>
            <a:ext cx="1525587" cy="269875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累積選取</a:t>
            </a:r>
          </a:p>
        </p:txBody>
      </p:sp>
      <p:sp>
        <p:nvSpPr>
          <p:cNvPr id="811027" name="Rectangle 19"/>
          <p:cNvSpPr>
            <a:spLocks noChangeArrowheads="1"/>
          </p:cNvSpPr>
          <p:nvPr/>
        </p:nvSpPr>
        <p:spPr bwMode="auto">
          <a:xfrm>
            <a:off x="8399359" y="3495675"/>
            <a:ext cx="285750" cy="28575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82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pic>
        <p:nvPicPr>
          <p:cNvPr id="154" name="圖片 153"/>
          <p:cNvPicPr>
            <a:picLocks/>
          </p:cNvPicPr>
          <p:nvPr/>
        </p:nvPicPr>
        <p:blipFill>
          <a:blip r:embed="rId165"/>
          <a:stretch>
            <a:fillRect/>
          </a:stretch>
        </p:blipFill>
        <p:spPr>
          <a:xfrm>
            <a:off x="4893398" y="310091"/>
            <a:ext cx="2018845" cy="20188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64497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149245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33993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918740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03488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688236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72984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457732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842479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764497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149245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1533993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1918740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2303488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688236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3072984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3457732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3842479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20"/>
            </p:custDataLst>
          </p:nvPr>
        </p:nvSpPr>
        <p:spPr>
          <a:xfrm>
            <a:off x="764497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>
            <p:custDataLst>
              <p:tags r:id="rId21"/>
            </p:custDataLst>
          </p:nvPr>
        </p:nvSpPr>
        <p:spPr>
          <a:xfrm>
            <a:off x="1149245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22"/>
            </p:custDataLst>
          </p:nvPr>
        </p:nvSpPr>
        <p:spPr>
          <a:xfrm>
            <a:off x="1533993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23"/>
            </p:custDataLst>
          </p:nvPr>
        </p:nvSpPr>
        <p:spPr>
          <a:xfrm>
            <a:off x="1918740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24"/>
            </p:custDataLst>
          </p:nvPr>
        </p:nvSpPr>
        <p:spPr>
          <a:xfrm>
            <a:off x="2303488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25"/>
            </p:custDataLst>
          </p:nvPr>
        </p:nvSpPr>
        <p:spPr>
          <a:xfrm>
            <a:off x="2688236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26"/>
            </p:custDataLst>
          </p:nvPr>
        </p:nvSpPr>
        <p:spPr>
          <a:xfrm>
            <a:off x="3072984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27"/>
            </p:custDataLst>
          </p:nvPr>
        </p:nvSpPr>
        <p:spPr>
          <a:xfrm>
            <a:off x="3457732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28"/>
            </p:custDataLst>
          </p:nvPr>
        </p:nvSpPr>
        <p:spPr>
          <a:xfrm>
            <a:off x="3842479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29"/>
            </p:custDataLst>
          </p:nvPr>
        </p:nvSpPr>
        <p:spPr>
          <a:xfrm>
            <a:off x="764497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>
            <p:custDataLst>
              <p:tags r:id="rId30"/>
            </p:custDataLst>
          </p:nvPr>
        </p:nvSpPr>
        <p:spPr>
          <a:xfrm>
            <a:off x="1149245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31"/>
            </p:custDataLst>
          </p:nvPr>
        </p:nvSpPr>
        <p:spPr>
          <a:xfrm>
            <a:off x="1533993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32"/>
            </p:custDataLst>
          </p:nvPr>
        </p:nvSpPr>
        <p:spPr>
          <a:xfrm>
            <a:off x="1918740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33"/>
            </p:custDataLst>
          </p:nvPr>
        </p:nvSpPr>
        <p:spPr>
          <a:xfrm>
            <a:off x="2303488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34"/>
            </p:custDataLst>
          </p:nvPr>
        </p:nvSpPr>
        <p:spPr>
          <a:xfrm>
            <a:off x="2688236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35"/>
            </p:custDataLst>
          </p:nvPr>
        </p:nvSpPr>
        <p:spPr>
          <a:xfrm>
            <a:off x="3072984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36"/>
            </p:custDataLst>
          </p:nvPr>
        </p:nvSpPr>
        <p:spPr>
          <a:xfrm>
            <a:off x="3457732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37"/>
            </p:custDataLst>
          </p:nvPr>
        </p:nvSpPr>
        <p:spPr>
          <a:xfrm>
            <a:off x="3842479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B3A7CA3-D412-4B84-96C5-6615FE97BC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64497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F50B453-D072-4A56-8CE0-DDB12AB9919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149245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5DE5C4-3088-4B51-9FD5-BFDAD39FBE0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533993" y="21186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8865410-5C1B-4EA7-A42A-9A433E810FB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918740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58E2B3-4CD4-4792-A0EA-78B4B1172E9F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2303488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A32E56A-0F56-4FBF-861A-78E850B986A9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2688236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78B44F1-AC28-4069-83A1-F14D68AA46FF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072984" y="21186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D36D5B1-63C3-4E0E-B713-BE3A35D18ACA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457732" y="21186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8C3694A-4B7F-4082-BD23-FBF100E82C7E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842479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6C65D5D-915A-412E-8C7E-386E24DF8C1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64497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19AA108-6ECE-49F5-B92F-58FAF9EC048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149245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0D4AF9E-8733-4320-AFC0-EA68528B2451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533993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71EAC20-219D-4682-9C38-9FA5EA957D03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918740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3CF0843-730F-4C4E-BDB7-B010054F5A9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2303488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BE99FA3-2D59-4E78-AD90-80A22B0C9920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2688236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8886581-22E5-41E3-8943-D2D2F0F82CA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3072984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4B5DA2-FE6E-4747-919C-F5B8025EF90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3457732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60B261A-2D89-4127-B30E-437AE250D2B6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842479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2B9FDBD-314F-43BB-8FC1-3D6618EA94CB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764497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01A5CD1-1D75-41BF-AE38-83B83CBD9BD3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149245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991123F-C211-45BC-8E5B-2627F814ABB7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533993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C95DA68-360B-41E8-8825-C4681819BCDB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1918740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8F1CFFC-1C6F-4079-937A-0744200C8C6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2303488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02537B6-02C6-440D-83DE-D191209F10B2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2688236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F213EE6-F62B-4D72-8C87-B56F124C82F3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3072984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7BBA053-F087-4164-A17B-1F68BE203DDA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457732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DD49E38-4313-4208-B7ED-2D4F85E2FF3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3842479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756B0D1-5C30-4486-A820-8F23424EBFB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64497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9A66C5A-0E62-4CDC-AA8A-8E11618AB173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149245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F7FE14A-45B9-409E-BA0B-B95833DBFC8E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533993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4C23FFA-A5E3-4696-B10B-5AC9809C9D88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1918740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969A0AD-BBF1-4E0A-9BC7-23E30EAB3AA4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2303488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8657D11-593B-43A8-A61F-D0770B6BA6F0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688236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E3B7B52-67A3-42FA-B7A5-33BB5F7F83A6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3072984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2995587-B5F0-4F84-89D7-E746A7B564F8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3457732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B5D8228-9EDC-4DEC-A84F-9D17B7204812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3842479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7DC7BF8-8AA9-45F8-8740-9340C08B4D74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764497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5719B28-9BA5-402B-9C2E-9B006DFC7FD6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49245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C675DDB-556D-415C-A2E8-3D9A44AB1D98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1533993" y="3657600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4782002-3918-4226-9E47-15783587807D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1918740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D826DB9-0354-4383-8461-07598EEFDB97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2303488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B4F3C86-8156-4646-B23B-C630A71BF94E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2688236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3EB2E3A-ADC5-4915-B9D6-AF73640D2655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3072984" y="3657600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B1AF6CE-4E58-49E5-9E22-4F5EED4592D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3457732" y="3657600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C9670C0-171D-405C-B62A-CA2CEC3E9619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3842479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57A59-5FD4-5084-8A95-4C4AB9CE5F89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7363704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8D62D6-4951-2FF2-E406-B46E1408A8E3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7748452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88ADBC-9922-FA01-CB0A-F06C82E27C35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133200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7B4517-EB37-10DB-F0A4-4263C83B0FA8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517947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E2B1AF-36B3-13EA-1D23-D5C12CE88B2D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8902695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C18DD0-6461-2B28-F732-6DBBE5FBFEA0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287443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0C556E-8D22-5738-B50E-075EE5FC5D97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672191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9B35BD-B865-69B5-8B0E-FB8D757A7D31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056939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25FA33-DD8E-2124-F564-316A3AC31612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441686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8D299D-2BCD-8324-06C4-C711B0D6DD97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7363704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31D081-9CB2-0386-FB14-FCA49E4A5D02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7748452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E640C5-3B90-B99E-8A3E-C47E67539464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133200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669F74-29AA-58D9-3BD4-BBE0B25E4DBE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517947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AE14C4-6D02-7B07-97B4-81613298137A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902695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993887B-F59F-0D67-50C0-D7B4A2FB5E47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287443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4D368A2-BA7A-E335-1750-848525A53153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9672191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C69890-3CF5-B8C4-6952-7F90CFAD0825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10056939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1EF8BC4-6653-7669-9CD0-A92372F07208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0441686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F0857B-3F8D-ECE3-0529-19F10BBC4BA1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7363704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BB5364C-70F9-A7F8-2588-0D6BF1D15BA7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7748452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997A08-FBE2-A195-B46C-87089D60C486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133200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883951-EED2-68C4-DF67-47258C6C5E2E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8517947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113A2B-020F-392E-B33D-AF472D6E37A5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8902695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4BE1874-0C7B-7D15-748B-3454B8144048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9287443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361977F-759D-AD65-9C03-93AE021D9D66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9672191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959C4A-954B-247A-62A6-BEBEE9DF00A8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0056939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1A71F57-BD14-4CB5-0E41-7E88B446992F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0441686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C61807-0DDD-EBBE-7ABC-FD84567CB619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7363704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5EB68E-9466-AC4C-BCFD-37F030C5CFA6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7748452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8B4A18-9990-6FB2-60D9-A094226D35E7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8133200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DF123AF-3F2E-9D20-BE70-F7F109A4AF8B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8517947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D721EB-A837-C0AB-9805-9BCD1811D2D7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8902695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5937DC3-43EE-6968-B6EF-ACAE587ED529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287443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0D0B47-82DB-8BF6-5489-AA36435B6B07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9672191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70FE4ED-50D6-7FCA-FD98-42752C882234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0056939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C7298E5-B59C-0BA2-8737-2F9EB67F665C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0441686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BBE917-7E5D-696B-F2CE-8FDF2B5C4307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7363704" y="292086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A3E05B9-9CCF-80C2-C495-B8937B77A7EE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748452" y="292086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5FB760-EB93-7C9A-F1C8-520CDC424F4C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8133200" y="292086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A0D2FB2-31AC-620E-F7F3-1D0F9EFD0D68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8517947" y="292086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C6983C0-1A8D-1330-3FA3-DB1B5715E7F4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8902695" y="292086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9500320-FB22-450C-1C1A-04F606D8009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9287443" y="292086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44FBA-22C5-FAF3-FBD0-68BD9A59FC6F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9672191" y="292086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26C51E2-F2FA-59A2-5E03-344038B920E7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10056939" y="292086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076C7F8-2035-AA5F-A907-0BA2C0BE2155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10441686" y="292086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9C1B69-8F81-3F54-7E07-A7285BD5B768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363704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AA9F12-E7E4-8549-8F69-09F2814733E8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7748452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AA3689B-DDE6-D7C2-DE05-58EDCC1DB45B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8133200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C68459-A401-DDE0-EE07-85EA90690185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8517947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2DDF47E-7B42-68A2-1808-F2E643E7D1A4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8902695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E0972B-AC09-9E8E-0A65-AB7BC48DE3C0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9287443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DAADB35-5BFD-D3A2-A7A7-8F9F784D0078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9672191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6A1D7F2-CE4D-DF7D-53B9-D5B7211DEF76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056939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631F74D-45CD-0035-A9D7-CDE1090744BB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441686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2FAA180-385D-4E1C-D363-2C27ECBBB36A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7363704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C82CFC5-DDB1-67EF-964D-69341FA541AB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7748452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0FD00A3-20ED-C2B2-FC5A-73D0DB551C7F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8133200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A1403FD-FC92-FA42-DBB3-4F4234012B02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8517947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E95A35-1FDF-1DAF-09BC-1B6CBA58B005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8902695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1FE19E9-1AA6-5BAD-485B-580DA80D5AB3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287443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41E350C-FFEC-5577-600C-E10915CC8473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9672191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F43D402-A0B2-E01A-D9EA-253A9ECE375A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10056939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ACE2F46-D6DA-27C1-5428-560852BECA67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10441686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1FA323B-C4D6-B361-E541-1BE442C864A0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7363704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07B4E07-023A-705B-CE1A-C77DA914CC6D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7748452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5A97C5D-6132-914D-BCA8-1D49E0F50DB2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8133200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191834D-36A5-8CD5-8A53-4B985B4D82D5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8517947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D2DA3F4-B53A-5D83-1EB5-757547707517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8902695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1DF5757-589D-F2C5-EB79-4BCF8C14073C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9287443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4A59B13-12C2-1C7D-0060-8DF32D03D75A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9672191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2CD5553-E7F9-DD01-6BEC-4835A364DDBE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10056939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6C0166-1FE2-D6CD-6CB0-C0D645EBF6B6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10441686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791CD2D-1AD9-1E6B-43F3-618D6FEBE2BE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7363704" y="4459857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FC2324A-943D-AC2F-7DBD-E5D26FF19422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7748452" y="4459857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1833BFA-A340-37F6-3ABC-6538D0B168B3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8133200" y="4459857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7748D8-AAC7-82DE-D751-F86BFFEC71CB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8517947" y="4459857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292C7AA-F236-70DE-1488-8884B9FC069F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8902695" y="4459857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00202EA-987B-2693-5B53-E37027A009C9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9287443" y="4459857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27715EC-1CAB-B3EE-C5C4-66CBA31AE1E3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9672191" y="4459857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48586C1-35CD-47F3-4F6B-844C0703C3F2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10056939" y="4459857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FC5D4E1-76B1-3821-506E-40F1444CD02C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10441686" y="4459857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1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2" name="矩形 1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58" name="矩形 57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88" name="矩形 87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03852" y="4553535"/>
            <a:ext cx="5606133" cy="1383031"/>
            <a:chOff x="2490449" y="4553535"/>
            <a:chExt cx="5606133" cy="1383031"/>
          </a:xfrm>
        </p:grpSpPr>
        <p:sp>
          <p:nvSpPr>
            <p:cNvPr id="94" name="矩形 93"/>
            <p:cNvSpPr/>
            <p:nvPr/>
          </p:nvSpPr>
          <p:spPr>
            <a:xfrm>
              <a:off x="2490449" y="4670472"/>
              <a:ext cx="3825946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移動 </a:t>
              </a:r>
              <a:r>
                <a:rPr lang="en-US" altLang="zh-TW" dirty="0">
                  <a:solidFill>
                    <a:schemeClr val="tx1"/>
                  </a:solidFill>
                </a:rPr>
                <a:t>mouse </a:t>
              </a:r>
              <a:r>
                <a:rPr lang="zh-TW" altLang="en-US" dirty="0">
                  <a:solidFill>
                    <a:schemeClr val="tx1"/>
                  </a:solidFill>
                </a:rPr>
                <a:t>指標，若指標忽然由</a:t>
              </a:r>
            </a:p>
          </p:txBody>
        </p:sp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793" y="4555220"/>
              <a:ext cx="723900" cy="771525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6541944" y="4670472"/>
              <a:ext cx="815459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變成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258416" y="4553535"/>
              <a:ext cx="838166" cy="871682"/>
              <a:chOff x="2630145" y="1782203"/>
              <a:chExt cx="838166" cy="871682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00" name="橢圓 99"/>
            <p:cNvSpPr/>
            <p:nvPr/>
          </p:nvSpPr>
          <p:spPr>
            <a:xfrm>
              <a:off x="3883622" y="5078437"/>
              <a:ext cx="3122090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表示指標下有物件</a:t>
              </a: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545999" y="5486400"/>
              <a:ext cx="3797336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按下去才能選取物件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272482" y="4525400"/>
            <a:ext cx="838166" cy="871682"/>
            <a:chOff x="2630145" y="1782203"/>
            <a:chExt cx="838166" cy="871682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105" name="矩形 104"/>
          <p:cNvSpPr/>
          <p:nvPr/>
        </p:nvSpPr>
        <p:spPr>
          <a:xfrm>
            <a:off x="7231733" y="4684543"/>
            <a:ext cx="4219368" cy="4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表示按下去才能可以移動物件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511633" y="5186581"/>
            <a:ext cx="3103066" cy="925829"/>
            <a:chOff x="7286550" y="5172514"/>
            <a:chExt cx="3103066" cy="925829"/>
          </a:xfrm>
        </p:grpSpPr>
        <p:grpSp>
          <p:nvGrpSpPr>
            <p:cNvPr id="106" name="群組 105"/>
            <p:cNvGrpSpPr/>
            <p:nvPr/>
          </p:nvGrpSpPr>
          <p:grpSpPr>
            <a:xfrm>
              <a:off x="8594846" y="5205631"/>
              <a:ext cx="1794770" cy="892712"/>
              <a:chOff x="2658281" y="3278361"/>
              <a:chExt cx="1794770" cy="892712"/>
            </a:xfrm>
          </p:grpSpPr>
          <p:pic>
            <p:nvPicPr>
              <p:cNvPr id="107" name="圖片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58281" y="3278361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08" name="圖片 10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29151" y="3399548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8102990" y="5500469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284676" y="5486401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7286550" y="5172514"/>
              <a:ext cx="838166" cy="871682"/>
              <a:chOff x="2630145" y="1782203"/>
              <a:chExt cx="838166" cy="871682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3162300" y="895350"/>
            <a:ext cx="845820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2000" y="4419600"/>
            <a:ext cx="10763250" cy="169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869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pic>
        <p:nvPicPr>
          <p:cNvPr id="154" name="圖片 153"/>
          <p:cNvPicPr>
            <a:picLocks/>
          </p:cNvPicPr>
          <p:nvPr/>
        </p:nvPicPr>
        <p:blipFill>
          <a:blip r:embed="rId165"/>
          <a:stretch>
            <a:fillRect/>
          </a:stretch>
        </p:blipFill>
        <p:spPr>
          <a:xfrm>
            <a:off x="4893398" y="310091"/>
            <a:ext cx="2018845" cy="20188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64497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149245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33993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918740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03488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688236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72984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457732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842479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764497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149245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1533993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1918740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2303488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688236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3072984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3457732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3842479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20"/>
            </p:custDataLst>
          </p:nvPr>
        </p:nvSpPr>
        <p:spPr>
          <a:xfrm>
            <a:off x="764497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1"/>
            </p:custDataLst>
          </p:nvPr>
        </p:nvSpPr>
        <p:spPr>
          <a:xfrm>
            <a:off x="1149245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2"/>
            </p:custDataLst>
          </p:nvPr>
        </p:nvSpPr>
        <p:spPr>
          <a:xfrm>
            <a:off x="1533993" y="2118609"/>
            <a:ext cx="384747" cy="3847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3"/>
            </p:custDataLst>
          </p:nvPr>
        </p:nvSpPr>
        <p:spPr>
          <a:xfrm>
            <a:off x="1918740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4"/>
            </p:custDataLst>
          </p:nvPr>
        </p:nvSpPr>
        <p:spPr>
          <a:xfrm>
            <a:off x="2303488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5"/>
            </p:custDataLst>
          </p:nvPr>
        </p:nvSpPr>
        <p:spPr>
          <a:xfrm>
            <a:off x="2688236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6"/>
            </p:custDataLst>
          </p:nvPr>
        </p:nvSpPr>
        <p:spPr>
          <a:xfrm>
            <a:off x="3072984" y="2118609"/>
            <a:ext cx="384747" cy="3847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7"/>
            </p:custDataLst>
          </p:nvPr>
        </p:nvSpPr>
        <p:spPr>
          <a:xfrm>
            <a:off x="3457732" y="21186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8"/>
            </p:custDataLst>
          </p:nvPr>
        </p:nvSpPr>
        <p:spPr>
          <a:xfrm>
            <a:off x="3842479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9"/>
            </p:custDataLst>
          </p:nvPr>
        </p:nvSpPr>
        <p:spPr>
          <a:xfrm>
            <a:off x="764497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30"/>
            </p:custDataLst>
          </p:nvPr>
        </p:nvSpPr>
        <p:spPr>
          <a:xfrm>
            <a:off x="1149245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1"/>
            </p:custDataLst>
          </p:nvPr>
        </p:nvSpPr>
        <p:spPr>
          <a:xfrm>
            <a:off x="1533993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2"/>
            </p:custDataLst>
          </p:nvPr>
        </p:nvSpPr>
        <p:spPr>
          <a:xfrm>
            <a:off x="1918740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3"/>
            </p:custDataLst>
          </p:nvPr>
        </p:nvSpPr>
        <p:spPr>
          <a:xfrm>
            <a:off x="2303488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4"/>
            </p:custDataLst>
          </p:nvPr>
        </p:nvSpPr>
        <p:spPr>
          <a:xfrm>
            <a:off x="2688236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5"/>
            </p:custDataLst>
          </p:nvPr>
        </p:nvSpPr>
        <p:spPr>
          <a:xfrm>
            <a:off x="3072984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6"/>
            </p:custDataLst>
          </p:nvPr>
        </p:nvSpPr>
        <p:spPr>
          <a:xfrm>
            <a:off x="3457732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7"/>
            </p:custDataLst>
          </p:nvPr>
        </p:nvSpPr>
        <p:spPr>
          <a:xfrm>
            <a:off x="3842479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8"/>
            </p:custDataLst>
          </p:nvPr>
        </p:nvSpPr>
        <p:spPr>
          <a:xfrm>
            <a:off x="764497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9"/>
            </p:custDataLst>
          </p:nvPr>
        </p:nvSpPr>
        <p:spPr>
          <a:xfrm>
            <a:off x="1149245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40"/>
            </p:custDataLst>
          </p:nvPr>
        </p:nvSpPr>
        <p:spPr>
          <a:xfrm>
            <a:off x="1533993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1"/>
            </p:custDataLst>
          </p:nvPr>
        </p:nvSpPr>
        <p:spPr>
          <a:xfrm>
            <a:off x="1918740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2"/>
            </p:custDataLst>
          </p:nvPr>
        </p:nvSpPr>
        <p:spPr>
          <a:xfrm>
            <a:off x="2303488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3"/>
            </p:custDataLst>
          </p:nvPr>
        </p:nvSpPr>
        <p:spPr>
          <a:xfrm>
            <a:off x="2688236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4"/>
            </p:custDataLst>
          </p:nvPr>
        </p:nvSpPr>
        <p:spPr>
          <a:xfrm>
            <a:off x="3072984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5"/>
            </p:custDataLst>
          </p:nvPr>
        </p:nvSpPr>
        <p:spPr>
          <a:xfrm>
            <a:off x="3457732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6"/>
            </p:custDataLst>
          </p:nvPr>
        </p:nvSpPr>
        <p:spPr>
          <a:xfrm>
            <a:off x="3842479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7"/>
            </p:custDataLst>
          </p:nvPr>
        </p:nvSpPr>
        <p:spPr>
          <a:xfrm>
            <a:off x="764497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8"/>
            </p:custDataLst>
          </p:nvPr>
        </p:nvSpPr>
        <p:spPr>
          <a:xfrm>
            <a:off x="1149245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9"/>
            </p:custDataLst>
          </p:nvPr>
        </p:nvSpPr>
        <p:spPr>
          <a:xfrm>
            <a:off x="1533993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50"/>
            </p:custDataLst>
          </p:nvPr>
        </p:nvSpPr>
        <p:spPr>
          <a:xfrm>
            <a:off x="1918740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1"/>
            </p:custDataLst>
          </p:nvPr>
        </p:nvSpPr>
        <p:spPr>
          <a:xfrm>
            <a:off x="2303488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2"/>
            </p:custDataLst>
          </p:nvPr>
        </p:nvSpPr>
        <p:spPr>
          <a:xfrm>
            <a:off x="2688236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3"/>
            </p:custDataLst>
          </p:nvPr>
        </p:nvSpPr>
        <p:spPr>
          <a:xfrm>
            <a:off x="3072984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4"/>
            </p:custDataLst>
          </p:nvPr>
        </p:nvSpPr>
        <p:spPr>
          <a:xfrm>
            <a:off x="3457732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5"/>
            </p:custDataLst>
          </p:nvPr>
        </p:nvSpPr>
        <p:spPr>
          <a:xfrm>
            <a:off x="3842479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6"/>
            </p:custDataLst>
          </p:nvPr>
        </p:nvSpPr>
        <p:spPr>
          <a:xfrm>
            <a:off x="764497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7"/>
            </p:custDataLst>
          </p:nvPr>
        </p:nvSpPr>
        <p:spPr>
          <a:xfrm>
            <a:off x="1149245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8"/>
            </p:custDataLst>
          </p:nvPr>
        </p:nvSpPr>
        <p:spPr>
          <a:xfrm>
            <a:off x="1533993" y="3657600"/>
            <a:ext cx="384747" cy="384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9"/>
            </p:custDataLst>
          </p:nvPr>
        </p:nvSpPr>
        <p:spPr>
          <a:xfrm>
            <a:off x="1918740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60"/>
            </p:custDataLst>
          </p:nvPr>
        </p:nvSpPr>
        <p:spPr>
          <a:xfrm>
            <a:off x="2303488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1"/>
            </p:custDataLst>
          </p:nvPr>
        </p:nvSpPr>
        <p:spPr>
          <a:xfrm>
            <a:off x="2688236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2"/>
            </p:custDataLst>
          </p:nvPr>
        </p:nvSpPr>
        <p:spPr>
          <a:xfrm>
            <a:off x="3072984" y="3657600"/>
            <a:ext cx="384747" cy="384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63"/>
            </p:custDataLst>
          </p:nvPr>
        </p:nvSpPr>
        <p:spPr>
          <a:xfrm>
            <a:off x="3457732" y="3657600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64"/>
            </p:custDataLst>
          </p:nvPr>
        </p:nvSpPr>
        <p:spPr>
          <a:xfrm>
            <a:off x="3842479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65"/>
            </p:custDataLst>
          </p:nvPr>
        </p:nvSpPr>
        <p:spPr>
          <a:xfrm>
            <a:off x="764497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>
            <p:custDataLst>
              <p:tags r:id="rId66"/>
            </p:custDataLst>
          </p:nvPr>
        </p:nvSpPr>
        <p:spPr>
          <a:xfrm>
            <a:off x="1149245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67"/>
            </p:custDataLst>
          </p:nvPr>
        </p:nvSpPr>
        <p:spPr>
          <a:xfrm>
            <a:off x="1533993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68"/>
            </p:custDataLst>
          </p:nvPr>
        </p:nvSpPr>
        <p:spPr>
          <a:xfrm>
            <a:off x="1918740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69"/>
            </p:custDataLst>
          </p:nvPr>
        </p:nvSpPr>
        <p:spPr>
          <a:xfrm>
            <a:off x="2303488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70"/>
            </p:custDataLst>
          </p:nvPr>
        </p:nvSpPr>
        <p:spPr>
          <a:xfrm>
            <a:off x="2688236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71"/>
            </p:custDataLst>
          </p:nvPr>
        </p:nvSpPr>
        <p:spPr>
          <a:xfrm>
            <a:off x="3072984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72"/>
            </p:custDataLst>
          </p:nvPr>
        </p:nvSpPr>
        <p:spPr>
          <a:xfrm>
            <a:off x="3457732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73"/>
            </p:custDataLst>
          </p:nvPr>
        </p:nvSpPr>
        <p:spPr>
          <a:xfrm>
            <a:off x="3842479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74"/>
            </p:custDataLst>
          </p:nvPr>
        </p:nvSpPr>
        <p:spPr>
          <a:xfrm>
            <a:off x="764497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>
            <p:custDataLst>
              <p:tags r:id="rId75"/>
            </p:custDataLst>
          </p:nvPr>
        </p:nvSpPr>
        <p:spPr>
          <a:xfrm>
            <a:off x="1149245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76"/>
            </p:custDataLst>
          </p:nvPr>
        </p:nvSpPr>
        <p:spPr>
          <a:xfrm>
            <a:off x="1533993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77"/>
            </p:custDataLst>
          </p:nvPr>
        </p:nvSpPr>
        <p:spPr>
          <a:xfrm>
            <a:off x="1918740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78"/>
            </p:custDataLst>
          </p:nvPr>
        </p:nvSpPr>
        <p:spPr>
          <a:xfrm>
            <a:off x="2303488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79"/>
            </p:custDataLst>
          </p:nvPr>
        </p:nvSpPr>
        <p:spPr>
          <a:xfrm>
            <a:off x="2688236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80"/>
            </p:custDataLst>
          </p:nvPr>
        </p:nvSpPr>
        <p:spPr>
          <a:xfrm>
            <a:off x="3072984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81"/>
            </p:custDataLst>
          </p:nvPr>
        </p:nvSpPr>
        <p:spPr>
          <a:xfrm>
            <a:off x="3457732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82"/>
            </p:custDataLst>
          </p:nvPr>
        </p:nvSpPr>
        <p:spPr>
          <a:xfrm>
            <a:off x="3842479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AA1E244-9AB2-C741-5169-2DB937E8D282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7363704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E3D8782-47AB-29EA-5E66-CDB16BBC494E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7748452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F43C7A6-86A1-A176-C153-D0D1A4914923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133200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7DC373F-3FF1-6878-65F8-68D8F273C94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517948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39104E6-FF4A-C22A-2572-5740E5CE418E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8902695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E0B2621-FC8B-C676-E68E-E271A0505F63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287442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D981D4B-1B59-EABF-0A74-72133431294D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672190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9995987-BEE4-687D-5B33-3745CE14381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056938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3CBFAE3-16F9-FF5D-E029-395BDD414082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441686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CDB0856-DAA5-9AF4-7B34-755F42F1587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7363704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86E4814-F331-BC91-81EF-7CBF890CC97D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7748452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82A7F71-34EE-44AA-BDC6-DFD17F6806B5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133200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3F8AE49-826C-EF69-6AFE-66E2BC844752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517948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73E6E4-DA78-4867-488F-FED2C7611972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902695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75F6488-06D2-C1C0-AF34-663C45F3805E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287442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F393E7D-5C17-813B-77E3-239AABB8203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9672190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A21EDA1-8201-049E-4EBA-A025CCB2710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10056938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CDB2753-4B70-997F-51A0-73097C7FBC56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0441686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36FB91A-AC48-35E3-C913-E2F1F4DD5F96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7363704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B252CD3-9D0E-464E-E2D8-1D84531BDEDD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7748452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9BAA2A0-D45B-4BAF-BCAB-C69D3CCABF52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133200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56CD1AE-2186-490B-346F-8C26E80125DD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8517948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707C7435-CEC0-8C26-BCF6-EABE1DC40240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8902695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43F7BC8-4E5D-BE85-1A09-AA1F8873B0C2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9287442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2E374C1-7610-8387-7885-A774AF076A67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9672190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CBCB96A-9AFF-DBB0-1CC1-10F51952154F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0056938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D5E920F-ADD3-0E96-B35C-61F0DB2FE8A8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0441686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C2D3D86-3145-87C2-8DC9-EEC592259C60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7363704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1AC6C8F5-7116-43A8-955E-9303D9E63EE5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7748452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F5928FC-9DD1-258F-2F34-D8B558C56A7F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8133200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41ADFA-5325-CA00-B9FF-6C9C28BE4233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8517948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25B7DE1-1673-84B9-1D54-E4B5CD6800EE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8902695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45E387D-BA8C-BD33-04F4-91FE24EEEC40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287442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D4B6BD3-89D1-C131-695A-44FAB393E006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9672190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BA09BBF3-8F15-E656-C29C-4C74AEFD4291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0056938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682600B-83F2-2513-6D19-9A94D85ED035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0441686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133BADD-BA9C-86D6-EEBC-52B1CAF55B3D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7363704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24F158F-A062-3CE0-60B6-695905DC20F7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748452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714DD4B-E20A-D2D3-BA0D-0A4C0A3EB6C4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8133200" y="2920867"/>
            <a:ext cx="384747" cy="384748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D89DFDB-6CB6-F149-8A3F-492D586B779F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8517948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098ACC4-BB51-4454-CE46-4E43A9A239BC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8902695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470C33F-A02F-AEBD-915E-3B0E027BA733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9287442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534E671-CB9E-425C-30C0-8975448791B8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9672190" y="2920867"/>
            <a:ext cx="384747" cy="384748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E8063F84-319A-DD6B-AD92-C34E856ACD41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10056938" y="292086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6C3E1D40-22EC-9F36-66DB-D268C45E3103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10441686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60C6DD3-0061-D80B-F6A8-D39F6423F00F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363704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62364602-FB38-220D-BBE9-BF2850AFD622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7748452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1FF5CC6-05A2-AAC0-B358-01231B068E9B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8133200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2F5A57D5-8F03-AEC5-6BD6-F6FAC38CDF6A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8517948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4B6F8F5-247D-99CF-CE33-210119069639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8902695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916E07-3ECB-114A-8574-E8B1D2356278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9287442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457302F2-74C7-C8A8-4D78-3A5078F303A5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9672190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18411AB-4F11-8201-7D8E-F48B9F5C6D73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056938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21B783D-E328-E15E-C4EF-7E5E35EFDA9F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441686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6D1D5BC-D6C3-FF92-97C3-89D26397822A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7363704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B1494A0-8583-C908-A6F8-E5A5A390C6FE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7748452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6E97770-0670-EF72-4F84-09CCA782062E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8133200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87FEDF7-614E-C6A3-4E94-0B1AA1608FFF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8517948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E78085B7-C238-23A3-99CA-03E97C38CB28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8902695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F18A7CC2-7C84-6D6A-389C-2585577CAC33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287442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DC378A0B-771B-557B-7FE5-22B80098B088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9672190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23DC118-9052-FF78-54D2-3F36F6A128A5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10056938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E1CBC99-ABAE-9640-2615-F6F85FF8EF06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10441686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0B8D15A9-8D56-2EA1-3138-CF0E3BD2D450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7363704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F5E3D78-6653-C8A4-B7B0-F4EE049E3922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7748452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1E32D19-3401-AC5A-0063-3D354410A367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8133200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3D2F809-6065-D737-02F1-19BE76DDC7BF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8517948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325165F-CACA-3723-63A1-EFED1D84C52D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8902695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DCAB3200-9AAD-B023-2BD6-8E931796F3D1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9287442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86FB792-2E22-B476-C1AA-580C3B47C353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9672190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64C88225-E791-8472-2C6F-49915DE11760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10056938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CD6EFD3-DFAE-8E60-CC2F-A6D6102F45E5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10441686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62CBB45-70CF-9E46-8D82-746C522D7E30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7363704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5360CE9-7C2F-8682-CD80-E5A5AF083AA3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7748452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218A56B-CAE5-BDB8-8691-EA370BA1C224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8133200" y="4459856"/>
            <a:ext cx="384747" cy="38474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563C9B0-3F82-9A29-0CD3-A372637B7B92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8517948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60D23367-9560-0D9C-9E4F-026A60F5372A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8902695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B1B6431F-7261-AD9A-836C-95E191A06295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9287442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0F81AB2-6CD8-52F3-CDD8-D4F28B9EBA95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9672190" y="4459856"/>
            <a:ext cx="384747" cy="38474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B5BF25B-F7BD-B75A-8706-23951160B7AE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10056938" y="4459856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2E0EE31-8C84-19CC-FB24-57BD503B45DE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10441686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919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64497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149245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33993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918740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03488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688236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72984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457732" y="13491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842479" y="13491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764497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149245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1533993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1918740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2303488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688236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3072984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3457732" y="17338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3842479" y="17338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20"/>
            </p:custDataLst>
          </p:nvPr>
        </p:nvSpPr>
        <p:spPr>
          <a:xfrm>
            <a:off x="764497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1"/>
            </p:custDataLst>
          </p:nvPr>
        </p:nvSpPr>
        <p:spPr>
          <a:xfrm>
            <a:off x="1149245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2"/>
            </p:custDataLst>
          </p:nvPr>
        </p:nvSpPr>
        <p:spPr>
          <a:xfrm>
            <a:off x="1533993" y="2118609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3"/>
            </p:custDataLst>
          </p:nvPr>
        </p:nvSpPr>
        <p:spPr>
          <a:xfrm>
            <a:off x="1918740" y="2118609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4"/>
            </p:custDataLst>
          </p:nvPr>
        </p:nvSpPr>
        <p:spPr>
          <a:xfrm>
            <a:off x="2303488" y="2118609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5"/>
            </p:custDataLst>
          </p:nvPr>
        </p:nvSpPr>
        <p:spPr>
          <a:xfrm>
            <a:off x="2688236" y="2118609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6"/>
            </p:custDataLst>
          </p:nvPr>
        </p:nvSpPr>
        <p:spPr>
          <a:xfrm>
            <a:off x="3072984" y="2118609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7"/>
            </p:custDataLst>
          </p:nvPr>
        </p:nvSpPr>
        <p:spPr>
          <a:xfrm>
            <a:off x="3457732" y="21186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8"/>
            </p:custDataLst>
          </p:nvPr>
        </p:nvSpPr>
        <p:spPr>
          <a:xfrm>
            <a:off x="3842479" y="21186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9"/>
            </p:custDataLst>
          </p:nvPr>
        </p:nvSpPr>
        <p:spPr>
          <a:xfrm>
            <a:off x="764497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30"/>
            </p:custDataLst>
          </p:nvPr>
        </p:nvSpPr>
        <p:spPr>
          <a:xfrm>
            <a:off x="1149245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1"/>
            </p:custDataLst>
          </p:nvPr>
        </p:nvSpPr>
        <p:spPr>
          <a:xfrm>
            <a:off x="1533993" y="2503356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2"/>
            </p:custDataLst>
          </p:nvPr>
        </p:nvSpPr>
        <p:spPr>
          <a:xfrm>
            <a:off x="1918740" y="2503356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3"/>
            </p:custDataLst>
          </p:nvPr>
        </p:nvSpPr>
        <p:spPr>
          <a:xfrm>
            <a:off x="2303488" y="2503356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4"/>
            </p:custDataLst>
          </p:nvPr>
        </p:nvSpPr>
        <p:spPr>
          <a:xfrm>
            <a:off x="2688236" y="2503356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5"/>
            </p:custDataLst>
          </p:nvPr>
        </p:nvSpPr>
        <p:spPr>
          <a:xfrm>
            <a:off x="3072984" y="2503356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6"/>
            </p:custDataLst>
          </p:nvPr>
        </p:nvSpPr>
        <p:spPr>
          <a:xfrm>
            <a:off x="3457732" y="2503356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7"/>
            </p:custDataLst>
          </p:nvPr>
        </p:nvSpPr>
        <p:spPr>
          <a:xfrm>
            <a:off x="3842479" y="2503356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8"/>
            </p:custDataLst>
          </p:nvPr>
        </p:nvSpPr>
        <p:spPr>
          <a:xfrm>
            <a:off x="764497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9"/>
            </p:custDataLst>
          </p:nvPr>
        </p:nvSpPr>
        <p:spPr>
          <a:xfrm>
            <a:off x="1149245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40"/>
            </p:custDataLst>
          </p:nvPr>
        </p:nvSpPr>
        <p:spPr>
          <a:xfrm>
            <a:off x="1533993" y="2888104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1"/>
            </p:custDataLst>
          </p:nvPr>
        </p:nvSpPr>
        <p:spPr>
          <a:xfrm>
            <a:off x="1918740" y="2888104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2"/>
            </p:custDataLst>
          </p:nvPr>
        </p:nvSpPr>
        <p:spPr>
          <a:xfrm>
            <a:off x="2303488" y="2888104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3"/>
            </p:custDataLst>
          </p:nvPr>
        </p:nvSpPr>
        <p:spPr>
          <a:xfrm>
            <a:off x="2688236" y="2888104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4"/>
            </p:custDataLst>
          </p:nvPr>
        </p:nvSpPr>
        <p:spPr>
          <a:xfrm>
            <a:off x="3072984" y="2888104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5"/>
            </p:custDataLst>
          </p:nvPr>
        </p:nvSpPr>
        <p:spPr>
          <a:xfrm>
            <a:off x="3457732" y="28881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6"/>
            </p:custDataLst>
          </p:nvPr>
        </p:nvSpPr>
        <p:spPr>
          <a:xfrm>
            <a:off x="3842479" y="28881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7"/>
            </p:custDataLst>
          </p:nvPr>
        </p:nvSpPr>
        <p:spPr>
          <a:xfrm>
            <a:off x="764497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8"/>
            </p:custDataLst>
          </p:nvPr>
        </p:nvSpPr>
        <p:spPr>
          <a:xfrm>
            <a:off x="1149245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9"/>
            </p:custDataLst>
          </p:nvPr>
        </p:nvSpPr>
        <p:spPr>
          <a:xfrm>
            <a:off x="1533993" y="3272852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50"/>
            </p:custDataLst>
          </p:nvPr>
        </p:nvSpPr>
        <p:spPr>
          <a:xfrm>
            <a:off x="1918740" y="3272852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1"/>
            </p:custDataLst>
          </p:nvPr>
        </p:nvSpPr>
        <p:spPr>
          <a:xfrm>
            <a:off x="2303488" y="3272852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2"/>
            </p:custDataLst>
          </p:nvPr>
        </p:nvSpPr>
        <p:spPr>
          <a:xfrm>
            <a:off x="2688236" y="3272852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3"/>
            </p:custDataLst>
          </p:nvPr>
        </p:nvSpPr>
        <p:spPr>
          <a:xfrm>
            <a:off x="3072984" y="3272852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4"/>
            </p:custDataLst>
          </p:nvPr>
        </p:nvSpPr>
        <p:spPr>
          <a:xfrm>
            <a:off x="3457732" y="32728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5"/>
            </p:custDataLst>
          </p:nvPr>
        </p:nvSpPr>
        <p:spPr>
          <a:xfrm>
            <a:off x="3842479" y="32728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6"/>
            </p:custDataLst>
          </p:nvPr>
        </p:nvSpPr>
        <p:spPr>
          <a:xfrm>
            <a:off x="764497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7"/>
            </p:custDataLst>
          </p:nvPr>
        </p:nvSpPr>
        <p:spPr>
          <a:xfrm>
            <a:off x="1149245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8"/>
            </p:custDataLst>
          </p:nvPr>
        </p:nvSpPr>
        <p:spPr>
          <a:xfrm>
            <a:off x="1533993" y="3657600"/>
            <a:ext cx="384747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9"/>
            </p:custDataLst>
          </p:nvPr>
        </p:nvSpPr>
        <p:spPr>
          <a:xfrm>
            <a:off x="1918740" y="3657600"/>
            <a:ext cx="384748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60"/>
            </p:custDataLst>
          </p:nvPr>
        </p:nvSpPr>
        <p:spPr>
          <a:xfrm>
            <a:off x="2303488" y="3657600"/>
            <a:ext cx="384748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1"/>
            </p:custDataLst>
          </p:nvPr>
        </p:nvSpPr>
        <p:spPr>
          <a:xfrm>
            <a:off x="2688236" y="3657600"/>
            <a:ext cx="384748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2"/>
            </p:custDataLst>
          </p:nvPr>
        </p:nvSpPr>
        <p:spPr>
          <a:xfrm>
            <a:off x="3072984" y="3657600"/>
            <a:ext cx="384747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63"/>
            </p:custDataLst>
          </p:nvPr>
        </p:nvSpPr>
        <p:spPr>
          <a:xfrm>
            <a:off x="3457732" y="3657600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64"/>
            </p:custDataLst>
          </p:nvPr>
        </p:nvSpPr>
        <p:spPr>
          <a:xfrm>
            <a:off x="3842479" y="3657600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65"/>
            </p:custDataLst>
          </p:nvPr>
        </p:nvSpPr>
        <p:spPr>
          <a:xfrm>
            <a:off x="764497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>
            <p:custDataLst>
              <p:tags r:id="rId66"/>
            </p:custDataLst>
          </p:nvPr>
        </p:nvSpPr>
        <p:spPr>
          <a:xfrm>
            <a:off x="1149245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67"/>
            </p:custDataLst>
          </p:nvPr>
        </p:nvSpPr>
        <p:spPr>
          <a:xfrm>
            <a:off x="1533993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68"/>
            </p:custDataLst>
          </p:nvPr>
        </p:nvSpPr>
        <p:spPr>
          <a:xfrm>
            <a:off x="1918740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69"/>
            </p:custDataLst>
          </p:nvPr>
        </p:nvSpPr>
        <p:spPr>
          <a:xfrm>
            <a:off x="2303488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70"/>
            </p:custDataLst>
          </p:nvPr>
        </p:nvSpPr>
        <p:spPr>
          <a:xfrm>
            <a:off x="2688236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71"/>
            </p:custDataLst>
          </p:nvPr>
        </p:nvSpPr>
        <p:spPr>
          <a:xfrm>
            <a:off x="3072984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72"/>
            </p:custDataLst>
          </p:nvPr>
        </p:nvSpPr>
        <p:spPr>
          <a:xfrm>
            <a:off x="3457732" y="404234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73"/>
            </p:custDataLst>
          </p:nvPr>
        </p:nvSpPr>
        <p:spPr>
          <a:xfrm>
            <a:off x="3842479" y="404234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74"/>
            </p:custDataLst>
          </p:nvPr>
        </p:nvSpPr>
        <p:spPr>
          <a:xfrm>
            <a:off x="764497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>
            <p:custDataLst>
              <p:tags r:id="rId75"/>
            </p:custDataLst>
          </p:nvPr>
        </p:nvSpPr>
        <p:spPr>
          <a:xfrm>
            <a:off x="1149245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76"/>
            </p:custDataLst>
          </p:nvPr>
        </p:nvSpPr>
        <p:spPr>
          <a:xfrm>
            <a:off x="1533993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77"/>
            </p:custDataLst>
          </p:nvPr>
        </p:nvSpPr>
        <p:spPr>
          <a:xfrm>
            <a:off x="1918740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78"/>
            </p:custDataLst>
          </p:nvPr>
        </p:nvSpPr>
        <p:spPr>
          <a:xfrm>
            <a:off x="2303488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79"/>
            </p:custDataLst>
          </p:nvPr>
        </p:nvSpPr>
        <p:spPr>
          <a:xfrm>
            <a:off x="2688236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80"/>
            </p:custDataLst>
          </p:nvPr>
        </p:nvSpPr>
        <p:spPr>
          <a:xfrm>
            <a:off x="3072984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81"/>
            </p:custDataLst>
          </p:nvPr>
        </p:nvSpPr>
        <p:spPr>
          <a:xfrm>
            <a:off x="3457732" y="4427095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82"/>
            </p:custDataLst>
          </p:nvPr>
        </p:nvSpPr>
        <p:spPr>
          <a:xfrm>
            <a:off x="3842479" y="4427095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584616" y="1993691"/>
            <a:ext cx="3147935" cy="2188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74753" y="1798821"/>
            <a:ext cx="1334125" cy="25183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87756D-281B-411D-8137-A25A3BE23D8D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7363704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215752E-E306-C63A-BBAE-22F06B8A3B8B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7748452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8153237-389D-F70F-A0BA-C456CE611B65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133200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1BA9509-72FE-3D01-B9CA-C85B1A035720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517948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1C71B53-30BF-E3E4-F842-9E7B7084A779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8902695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FB4240-A423-6807-39A3-2F3B8481F8BB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287442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380B3E7-B018-8F3A-AEED-7DB3AF7E0FA5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672190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D302F12-4477-C733-61AA-A1B9B564D8C1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056938" y="2151370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EAEB669-169F-20DC-EDFE-8AF998F3AA55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441686" y="2151370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B339C80-6191-3D7A-44D5-4ED0E5D32E52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7363704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E29B54-557C-0DDE-1341-76E201D91529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7748452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CC27720-EBEE-C3CE-C43F-BF0E54A5BA54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133200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1AF9D9F-B43A-AC06-6FEB-3F7C736D9800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517948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AAADB9-E3E1-567A-7576-247CC26CCAEF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902695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C7760FC-7D2B-DA31-CA2F-4CC73914058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287442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B53CB4D-C0D4-96DA-7325-DCA2EEBA8181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9672190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24E677E-0BAC-53AE-B120-8BB862EED46D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10056938" y="2536118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EF41E1A-F00A-472D-75CC-7CE54D745454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0441686" y="2536118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894344-A7D7-F864-B417-5064AFF4A6DA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7363704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5D050D-BCB8-A3C9-39D1-48EE292FD775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7748452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4B1843F-BE8D-9788-E807-98E1B4134C33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133200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A7AC2F-A2C7-9439-8989-9D5EDD640F41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8517948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3929A22-E124-EF6C-A9E7-F922C2B22C1D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8902695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077D4E5-A19B-37EA-2822-905283A57398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9287442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B82F7D-F504-6F2A-2654-385D09F07C28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9672190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0144243-E5D2-B495-549D-117074F27F71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0056938" y="4844604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8CAB8D3-C378-A74C-B761-83E411D79134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0441686" y="4844604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560BBF-AD18-90E5-0CF4-AA1289A4DF0B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7363704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2F8FC4F-6911-4E8D-65AB-58B123CB4E06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7748452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EE62F74-EADF-8196-9D18-B2D28D524C14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8133200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18E5ADF-9A6A-A4EC-D16D-796DA175DB32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8517948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E50F93D-471A-5D58-8B71-2AD558531EF6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8902695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83D70D1-320F-847D-DA93-76ABF3F8B4FF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287442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D9A34F-217A-D15C-C3E5-B6E96AEEF0BA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9672190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CCFEBF3-A77F-8F77-9C0F-D08C3B6124D4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0056938" y="5229352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ACC42FC-E991-191E-D595-0E7AF737882A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0441686" y="5229352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32151EB-7E22-2FDF-371B-08603A619740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7363704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C95A0F1-17C1-6D3A-DA44-E6CB3052FC87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748452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05CF0-0CD6-B6DA-F750-B20ECF7A8D51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0056938" y="2920867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BD9E567-8CAE-62D2-3804-F5A59DD54892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10441686" y="2920867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4CA08B7-B94C-ED4C-05A6-48C290CC4DE8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7363704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77B8E79-64D0-3EDB-76F9-BE59A03D9B7F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7748452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70258D5-DD96-D271-DDCB-DB2D7C18B797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10056938" y="3305613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39F2506-B69E-3EF3-0F32-E55F395E18E9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10441686" y="3305613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039D7AB-5A9E-3D12-2A46-8181FFAAE42F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7363704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07729C-1720-8645-D673-E6B08712772E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748452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7F4B1D2-CF84-5298-C750-439933F5C4FE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10056938" y="3690361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D37F7C6-6BF1-F0CE-7E8E-09CEEFC757CE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10441686" y="3690361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3F344A1-3126-E693-8CDB-E448E04BD77C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7363704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D133E5C-5558-7D1F-D049-58C4221D565A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7748452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C7578B0-1B4B-90E8-175F-4F3517379745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10056938" y="4075109"/>
            <a:ext cx="384747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3732172-917E-5DDE-C31A-FB537EC555AD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10441686" y="4075109"/>
            <a:ext cx="384748" cy="384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0C490A8-4079-2F3E-BF71-BDB3228AF53B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7363704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B8B217D-B4F4-6869-51EE-E3FB8631F432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7748452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F325662-FB87-FAF3-AC93-8E12EA28F3D7}"/>
              </a:ext>
            </a:extLst>
          </p:cNvPr>
          <p:cNvGrpSpPr/>
          <p:nvPr/>
        </p:nvGrpSpPr>
        <p:grpSpPr>
          <a:xfrm>
            <a:off x="8133200" y="2920867"/>
            <a:ext cx="1923737" cy="1923736"/>
            <a:chOff x="8133200" y="2920867"/>
            <a:chExt cx="1923737" cy="1923736"/>
          </a:xfrm>
          <a:solidFill>
            <a:schemeClr val="accent4"/>
          </a:solidFill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F8AC3A2-5826-FFA5-80AB-26304C8BF6FF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6E45452-38E9-17F1-C5BC-9BA719DAB763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0BEA8A7-09B3-B23E-CD97-87C0981AB625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BD94B74-7F29-5CCB-0945-2DC68A08762A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E3784EC-724D-C7C1-5BE3-2EB2F937D06A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19795CF-6FE7-26F3-7233-592A09419419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987149F-18C6-20EB-7005-DF6C08B3A8F7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B96FAE0-449E-1387-46E9-C720C25EC608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6C2F2DB-0081-BAC8-B719-32B8AF96A9EA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57FEBDA-C0A9-02EA-E3AD-C1EE5547BC53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693000A-CB54-E757-E16B-492AF758EC4D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A49186F-A638-2BA5-52C3-114817FA9612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35D0345-85C0-22C0-3CC7-E167BBDF0588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5C5AB43-DC82-1E5C-24F1-9163B5F88E74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214F650-D0A3-5B1A-BD8A-F1C85622A761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B487F75-D14B-079E-496B-C84471D4540A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E727F2A-C857-E3C3-B50E-35D26D5C2C4E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81F11B1A-8B4F-9D6D-6A37-3D7AFC598A30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2C7F58A-22EC-0780-13B7-134A4CEB2585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7C9E3DF-EA58-81A0-2B0E-6B8651BD507F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2563122-4128-9985-A5D9-A2024A7E86A3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DDB9714-40FA-273F-E4D0-464B5D4B1606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40EA62E3-2647-8BD2-7293-EB00D1BE170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CD624F5-C99B-C0F7-B527-FCAE549B8D2D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A4E5A3D9-0ECB-41A5-3318-F04C79DD3BAD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AC4956D9-7077-1F3F-AF98-7C3618EAE1C8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10056938" y="4459856"/>
            <a:ext cx="384747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76A9040-800E-F8C2-B804-37B2CF70D6CE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10441686" y="4459856"/>
            <a:ext cx="384748" cy="384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61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64497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149245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33993" y="1349113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918740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03488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688236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72984" y="1349113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457732" y="1349113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842479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764497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149245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1533993" y="1733861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1918740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2303488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688236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3072984" y="1733861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3457732" y="1733861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3842479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20"/>
            </p:custDataLst>
          </p:nvPr>
        </p:nvSpPr>
        <p:spPr>
          <a:xfrm>
            <a:off x="764497" y="2118609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1"/>
            </p:custDataLst>
          </p:nvPr>
        </p:nvSpPr>
        <p:spPr>
          <a:xfrm>
            <a:off x="1149245" y="2118609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2"/>
            </p:custDataLst>
          </p:nvPr>
        </p:nvSpPr>
        <p:spPr>
          <a:xfrm>
            <a:off x="1533993" y="2118609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3"/>
            </p:custDataLst>
          </p:nvPr>
        </p:nvSpPr>
        <p:spPr>
          <a:xfrm>
            <a:off x="1918740" y="2118609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4"/>
            </p:custDataLst>
          </p:nvPr>
        </p:nvSpPr>
        <p:spPr>
          <a:xfrm>
            <a:off x="2303488" y="2118609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5"/>
            </p:custDataLst>
          </p:nvPr>
        </p:nvSpPr>
        <p:spPr>
          <a:xfrm>
            <a:off x="2688236" y="2118609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6"/>
            </p:custDataLst>
          </p:nvPr>
        </p:nvSpPr>
        <p:spPr>
          <a:xfrm>
            <a:off x="3072984" y="2118609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7"/>
            </p:custDataLst>
          </p:nvPr>
        </p:nvSpPr>
        <p:spPr>
          <a:xfrm>
            <a:off x="3457732" y="2118609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8"/>
            </p:custDataLst>
          </p:nvPr>
        </p:nvSpPr>
        <p:spPr>
          <a:xfrm>
            <a:off x="3842479" y="2118609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9"/>
            </p:custDataLst>
          </p:nvPr>
        </p:nvSpPr>
        <p:spPr>
          <a:xfrm>
            <a:off x="764497" y="2503356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30"/>
            </p:custDataLst>
          </p:nvPr>
        </p:nvSpPr>
        <p:spPr>
          <a:xfrm>
            <a:off x="1149245" y="2503356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1"/>
            </p:custDataLst>
          </p:nvPr>
        </p:nvSpPr>
        <p:spPr>
          <a:xfrm>
            <a:off x="1533993" y="2503356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2"/>
            </p:custDataLst>
          </p:nvPr>
        </p:nvSpPr>
        <p:spPr>
          <a:xfrm>
            <a:off x="1918740" y="2503356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3"/>
            </p:custDataLst>
          </p:nvPr>
        </p:nvSpPr>
        <p:spPr>
          <a:xfrm>
            <a:off x="2303488" y="2503356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4"/>
            </p:custDataLst>
          </p:nvPr>
        </p:nvSpPr>
        <p:spPr>
          <a:xfrm>
            <a:off x="2688236" y="2503356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5"/>
            </p:custDataLst>
          </p:nvPr>
        </p:nvSpPr>
        <p:spPr>
          <a:xfrm>
            <a:off x="3072984" y="2503356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6"/>
            </p:custDataLst>
          </p:nvPr>
        </p:nvSpPr>
        <p:spPr>
          <a:xfrm>
            <a:off x="3457732" y="2503356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7"/>
            </p:custDataLst>
          </p:nvPr>
        </p:nvSpPr>
        <p:spPr>
          <a:xfrm>
            <a:off x="3842479" y="2503356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8"/>
            </p:custDataLst>
          </p:nvPr>
        </p:nvSpPr>
        <p:spPr>
          <a:xfrm>
            <a:off x="764497" y="2888104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9"/>
            </p:custDataLst>
          </p:nvPr>
        </p:nvSpPr>
        <p:spPr>
          <a:xfrm>
            <a:off x="1149245" y="2888104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40"/>
            </p:custDataLst>
          </p:nvPr>
        </p:nvSpPr>
        <p:spPr>
          <a:xfrm>
            <a:off x="1533993" y="2888104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1"/>
            </p:custDataLst>
          </p:nvPr>
        </p:nvSpPr>
        <p:spPr>
          <a:xfrm>
            <a:off x="1918740" y="2888104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2"/>
            </p:custDataLst>
          </p:nvPr>
        </p:nvSpPr>
        <p:spPr>
          <a:xfrm>
            <a:off x="2303488" y="2888104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3"/>
            </p:custDataLst>
          </p:nvPr>
        </p:nvSpPr>
        <p:spPr>
          <a:xfrm>
            <a:off x="2688236" y="2888104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4"/>
            </p:custDataLst>
          </p:nvPr>
        </p:nvSpPr>
        <p:spPr>
          <a:xfrm>
            <a:off x="3072984" y="2888104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5"/>
            </p:custDataLst>
          </p:nvPr>
        </p:nvSpPr>
        <p:spPr>
          <a:xfrm>
            <a:off x="3457732" y="2888104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6"/>
            </p:custDataLst>
          </p:nvPr>
        </p:nvSpPr>
        <p:spPr>
          <a:xfrm>
            <a:off x="3842479" y="2888104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7"/>
            </p:custDataLst>
          </p:nvPr>
        </p:nvSpPr>
        <p:spPr>
          <a:xfrm>
            <a:off x="764497" y="3272852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8"/>
            </p:custDataLst>
          </p:nvPr>
        </p:nvSpPr>
        <p:spPr>
          <a:xfrm>
            <a:off x="1149245" y="3272852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9"/>
            </p:custDataLst>
          </p:nvPr>
        </p:nvSpPr>
        <p:spPr>
          <a:xfrm>
            <a:off x="1533993" y="3272852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50"/>
            </p:custDataLst>
          </p:nvPr>
        </p:nvSpPr>
        <p:spPr>
          <a:xfrm>
            <a:off x="1918740" y="3272852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1"/>
            </p:custDataLst>
          </p:nvPr>
        </p:nvSpPr>
        <p:spPr>
          <a:xfrm>
            <a:off x="2303488" y="3272852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2"/>
            </p:custDataLst>
          </p:nvPr>
        </p:nvSpPr>
        <p:spPr>
          <a:xfrm>
            <a:off x="2688236" y="3272852"/>
            <a:ext cx="384748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3"/>
            </p:custDataLst>
          </p:nvPr>
        </p:nvSpPr>
        <p:spPr>
          <a:xfrm>
            <a:off x="3072984" y="3272852"/>
            <a:ext cx="384747" cy="3847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4"/>
            </p:custDataLst>
          </p:nvPr>
        </p:nvSpPr>
        <p:spPr>
          <a:xfrm>
            <a:off x="3457732" y="3272852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5"/>
            </p:custDataLst>
          </p:nvPr>
        </p:nvSpPr>
        <p:spPr>
          <a:xfrm>
            <a:off x="3842479" y="3272852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6"/>
            </p:custDataLst>
          </p:nvPr>
        </p:nvSpPr>
        <p:spPr>
          <a:xfrm>
            <a:off x="764497" y="3657600"/>
            <a:ext cx="384748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7"/>
            </p:custDataLst>
          </p:nvPr>
        </p:nvSpPr>
        <p:spPr>
          <a:xfrm>
            <a:off x="1149245" y="3657600"/>
            <a:ext cx="384748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8"/>
            </p:custDataLst>
          </p:nvPr>
        </p:nvSpPr>
        <p:spPr>
          <a:xfrm>
            <a:off x="1533993" y="3657600"/>
            <a:ext cx="384747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9"/>
            </p:custDataLst>
          </p:nvPr>
        </p:nvSpPr>
        <p:spPr>
          <a:xfrm>
            <a:off x="1918740" y="3657600"/>
            <a:ext cx="384748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60"/>
            </p:custDataLst>
          </p:nvPr>
        </p:nvSpPr>
        <p:spPr>
          <a:xfrm>
            <a:off x="2303488" y="3657600"/>
            <a:ext cx="384748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1"/>
            </p:custDataLst>
          </p:nvPr>
        </p:nvSpPr>
        <p:spPr>
          <a:xfrm>
            <a:off x="2688236" y="3657600"/>
            <a:ext cx="384748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2"/>
            </p:custDataLst>
          </p:nvPr>
        </p:nvSpPr>
        <p:spPr>
          <a:xfrm>
            <a:off x="3072984" y="3657600"/>
            <a:ext cx="384747" cy="384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63"/>
            </p:custDataLst>
          </p:nvPr>
        </p:nvSpPr>
        <p:spPr>
          <a:xfrm>
            <a:off x="3457732" y="3657600"/>
            <a:ext cx="384747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64"/>
            </p:custDataLst>
          </p:nvPr>
        </p:nvSpPr>
        <p:spPr>
          <a:xfrm>
            <a:off x="3842479" y="3657600"/>
            <a:ext cx="384748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65"/>
            </p:custDataLst>
          </p:nvPr>
        </p:nvSpPr>
        <p:spPr>
          <a:xfrm>
            <a:off x="764497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>
            <p:custDataLst>
              <p:tags r:id="rId66"/>
            </p:custDataLst>
          </p:nvPr>
        </p:nvSpPr>
        <p:spPr>
          <a:xfrm>
            <a:off x="1149245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67"/>
            </p:custDataLst>
          </p:nvPr>
        </p:nvSpPr>
        <p:spPr>
          <a:xfrm>
            <a:off x="1533993" y="4042347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68"/>
            </p:custDataLst>
          </p:nvPr>
        </p:nvSpPr>
        <p:spPr>
          <a:xfrm>
            <a:off x="1918740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69"/>
            </p:custDataLst>
          </p:nvPr>
        </p:nvSpPr>
        <p:spPr>
          <a:xfrm>
            <a:off x="2303488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70"/>
            </p:custDataLst>
          </p:nvPr>
        </p:nvSpPr>
        <p:spPr>
          <a:xfrm>
            <a:off x="2688236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71"/>
            </p:custDataLst>
          </p:nvPr>
        </p:nvSpPr>
        <p:spPr>
          <a:xfrm>
            <a:off x="3072984" y="4042347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72"/>
            </p:custDataLst>
          </p:nvPr>
        </p:nvSpPr>
        <p:spPr>
          <a:xfrm>
            <a:off x="3457732" y="4042347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73"/>
            </p:custDataLst>
          </p:nvPr>
        </p:nvSpPr>
        <p:spPr>
          <a:xfrm>
            <a:off x="3842479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74"/>
            </p:custDataLst>
          </p:nvPr>
        </p:nvSpPr>
        <p:spPr>
          <a:xfrm>
            <a:off x="764497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>
            <p:custDataLst>
              <p:tags r:id="rId75"/>
            </p:custDataLst>
          </p:nvPr>
        </p:nvSpPr>
        <p:spPr>
          <a:xfrm>
            <a:off x="1149245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76"/>
            </p:custDataLst>
          </p:nvPr>
        </p:nvSpPr>
        <p:spPr>
          <a:xfrm>
            <a:off x="1533993" y="4427095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77"/>
            </p:custDataLst>
          </p:nvPr>
        </p:nvSpPr>
        <p:spPr>
          <a:xfrm>
            <a:off x="1918740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78"/>
            </p:custDataLst>
          </p:nvPr>
        </p:nvSpPr>
        <p:spPr>
          <a:xfrm>
            <a:off x="2303488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79"/>
            </p:custDataLst>
          </p:nvPr>
        </p:nvSpPr>
        <p:spPr>
          <a:xfrm>
            <a:off x="2688236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80"/>
            </p:custDataLst>
          </p:nvPr>
        </p:nvSpPr>
        <p:spPr>
          <a:xfrm>
            <a:off x="3072984" y="4427095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81"/>
            </p:custDataLst>
          </p:nvPr>
        </p:nvSpPr>
        <p:spPr>
          <a:xfrm>
            <a:off x="3457732" y="4427095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82"/>
            </p:custDataLst>
          </p:nvPr>
        </p:nvSpPr>
        <p:spPr>
          <a:xfrm>
            <a:off x="3842479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86090AB7-D0DD-C360-DB84-1CA9B2B1764C}"/>
              </a:ext>
            </a:extLst>
          </p:cNvPr>
          <p:cNvGrpSpPr/>
          <p:nvPr/>
        </p:nvGrpSpPr>
        <p:grpSpPr>
          <a:xfrm>
            <a:off x="8133200" y="2920867"/>
            <a:ext cx="1923737" cy="1923736"/>
            <a:chOff x="8133200" y="2920867"/>
            <a:chExt cx="1923737" cy="1923736"/>
          </a:xfrm>
          <a:solidFill>
            <a:schemeClr val="accent4"/>
          </a:solidFill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43E59ED-F76F-5F71-85F8-516BB67DDDF3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098782D-41C0-1791-7D1E-45CEED0F9069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874BEDF-C1FC-B71E-0B0B-C039981842B4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C05A335-E8C7-095D-AA9E-6BB54CD61481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AB4E32F-D98E-4398-AE66-BCFE7780FC86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8B797B4-152B-D6E3-39B0-990F6099A777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8E0E006-A6A4-A34F-E1C6-9826500A0854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296F431-1AE5-39F4-9CDF-3AEF04D653E4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8712F426-D3A2-45DF-BA75-088FF415F620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193AEC3F-F831-506F-F35B-BDB7FAAA19E0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4B0E4C6-1EF4-8AC9-D8AA-F9034DED29FC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2FCD2D2-B42C-EED2-3E08-686D19A8F11D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A6853BF-D218-7A9C-044A-8285BDBAACD4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B89EF8E3-26EB-48E4-7BC2-457E828363D5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AFF8D9F-BB7F-81DD-BA28-D15C1169FC9A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1A416F2-5F65-D7A8-DB22-E1C299F9A0EC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42630CD-7B27-5165-5124-4992EAB43AB4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40000A2-469D-B46B-6A69-ADE2FA77CABB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BD3ED4A9-A2FB-BAA5-E76E-7586B807BAC9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82430D5A-ADD3-4115-4C0C-44B7E46A8B8F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ECDE9A9-C1F8-D0C8-8495-861AB54B1AE0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BFA40AEC-E491-514C-2601-5B8244FAE495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5EBA92A-A95D-726D-300B-F65F351E952D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EA2ACFE3-821B-B936-5BE4-4B7076CE7830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7803218-18A1-BDA2-A7D7-EE30C3BA6B76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E79F3691-1256-EC6B-EFC4-E70EF9BD2FBF}"/>
              </a:ext>
            </a:extLst>
          </p:cNvPr>
          <p:cNvGrpSpPr/>
          <p:nvPr/>
        </p:nvGrpSpPr>
        <p:grpSpPr>
          <a:xfrm>
            <a:off x="7363704" y="2151370"/>
            <a:ext cx="3462730" cy="3462730"/>
            <a:chOff x="7363704" y="2151370"/>
            <a:chExt cx="3462730" cy="346273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A0E28A9-17F7-A2DF-C6FE-58790EB46CA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FBC2500-F221-01CC-8C1B-974A28381692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062B7A2-34BD-6A1E-F9B0-07D55394B7B0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7CBEA55-073D-3248-4AAA-58B1304987CB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95A6A8A-55CC-7414-EF04-6DF62B9A9247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88CB7780-CDAB-1BA4-FA96-FD6A9834416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AC39159-863B-D447-344A-ECAD0D2DEBF5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A07F667-1E1E-CB26-0DD2-7656FE9463C1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89046BB-7549-E8CB-4627-A82225441F60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99FDC208-E786-E30A-6A23-7EBC9767E74A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86EFF542-ADC1-E1C1-83E4-145AF9E504C5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888A5B8-3AFA-E1F7-7B16-72EC0F95D4F6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B2B6B2A-E3B5-EF15-66B2-86627111BB12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8A68B4A-C57A-4AF1-5340-28C4DAEE2B1E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C355FE0F-F0D7-B1A6-3F65-68DC8F5989B0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7B5AD21B-A97C-EDCD-8111-9688AF71A0DE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76B6723-608F-44AA-6911-69CC52CF0C18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86BB96D-BD9E-656E-2261-2A6F307A4DAF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9D9B12B-ACC5-EAD0-D7E9-7A0D767D6E50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6E7DA98-09B8-ECA5-3EED-32546A779A0D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7FCE0E13-6B3C-7DAB-3E87-F932D8D600AA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2B3B3CFB-1675-C1EE-DDCB-00C37B1547F1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F745EFE-ECD3-6BA1-BBA2-D0EF2AF1FE0A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5CDBDF7-FCF5-AD2A-DD16-34C3E56D8A2C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BBE41E7E-4BA7-EFDA-7612-E0F0E19856AA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A5BB11C-D8F5-087D-F998-9143EE4BC390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2A1FE46-D70E-3FB9-B7DD-1F5523935298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C2B279E6-A7F8-5199-204E-F6B8A5D735DD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10BBD2-7B91-F3F1-7790-212FADCA28C5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580C69E8-C311-B4FB-05C6-29D7E6F1BBF0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9CAFF38-0FF9-4493-4D93-ECE14D1A6EC8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A906D8C6-C390-867E-58BF-77D8E1B6BE34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7BAD0B7A-0C72-2374-CD27-B10839F0F12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6722558A-56A0-90ED-2F00-166320B9B8C0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4B3AAD7-DB2D-A01D-A7BA-5031F4D92D6E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9FE2D442-CBB9-3C88-5DC8-350FA663F89F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76621-92E2-5D82-21F5-4FBF9001FA73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20C08DD-612C-9D17-4E69-0B750B4EAEFC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4F53FF7-B828-65E6-2174-6535FE16F611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A95B72C-645E-8E83-A445-556A1EDCA4CB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97DB7520-F310-6E3C-78EB-A078F5D91BD1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23E38C3-2BF5-2A5D-2F94-7E0480DCDB4A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C9A8E90-EF7F-0323-96D7-1DE5B01704AC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2A504591-4FE7-C2B5-AEF4-597B140EC7CA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361A97B-398F-E1C4-5CC1-1087717FC165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FEF048F-2606-01A4-3107-6271D92DC277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36A76FE-29C8-4775-C773-B3D021F5F026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EF6ECD2E-52E5-0ECE-346B-7F473D0BD921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48380E6-2920-30B9-8E8F-5024ACFBCC9F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8978DB5-0AC1-D342-1658-C734B7587F53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CE88C2D-D376-8622-8107-0F97C0F89F92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46203FA2-FCAD-B9E1-9F2E-9D429097DFCD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D03F386-6242-0411-1FD2-8DAFEEBCBEC7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3A40C87-E75A-5BE1-7621-4D3104E400E3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F4AEB43-1A32-1B02-7231-62A5A0C595CE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E7F4ABA0-52E6-BA3D-2788-108FB57ECE1A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657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764497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149245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33993" y="1349113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918740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03488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688236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72984" y="1349113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457732" y="1349113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842479" y="1349113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764497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149245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1533993" y="1733861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1918740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2303488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688236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3072984" y="1733861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8"/>
            </p:custDataLst>
          </p:nvPr>
        </p:nvSpPr>
        <p:spPr>
          <a:xfrm>
            <a:off x="3457732" y="1733861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3842479" y="1733861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20"/>
            </p:custDataLst>
          </p:nvPr>
        </p:nvSpPr>
        <p:spPr>
          <a:xfrm>
            <a:off x="764497" y="2118609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1"/>
            </p:custDataLst>
          </p:nvPr>
        </p:nvSpPr>
        <p:spPr>
          <a:xfrm>
            <a:off x="1149245" y="2118609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2"/>
            </p:custDataLst>
          </p:nvPr>
        </p:nvSpPr>
        <p:spPr>
          <a:xfrm>
            <a:off x="3457732" y="2118609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3"/>
            </p:custDataLst>
          </p:nvPr>
        </p:nvSpPr>
        <p:spPr>
          <a:xfrm>
            <a:off x="3842479" y="2118609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4"/>
            </p:custDataLst>
          </p:nvPr>
        </p:nvSpPr>
        <p:spPr>
          <a:xfrm>
            <a:off x="764497" y="2503356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25"/>
            </p:custDataLst>
          </p:nvPr>
        </p:nvSpPr>
        <p:spPr>
          <a:xfrm>
            <a:off x="1149245" y="2503356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26"/>
            </p:custDataLst>
          </p:nvPr>
        </p:nvSpPr>
        <p:spPr>
          <a:xfrm>
            <a:off x="3457732" y="2503356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27"/>
            </p:custDataLst>
          </p:nvPr>
        </p:nvSpPr>
        <p:spPr>
          <a:xfrm>
            <a:off x="3842479" y="2503356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28"/>
            </p:custDataLst>
          </p:nvPr>
        </p:nvSpPr>
        <p:spPr>
          <a:xfrm>
            <a:off x="764497" y="2888104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29"/>
            </p:custDataLst>
          </p:nvPr>
        </p:nvSpPr>
        <p:spPr>
          <a:xfrm>
            <a:off x="1149245" y="2888104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30"/>
            </p:custDataLst>
          </p:nvPr>
        </p:nvSpPr>
        <p:spPr>
          <a:xfrm>
            <a:off x="3457732" y="2888104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31"/>
            </p:custDataLst>
          </p:nvPr>
        </p:nvSpPr>
        <p:spPr>
          <a:xfrm>
            <a:off x="3842479" y="2888104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32"/>
            </p:custDataLst>
          </p:nvPr>
        </p:nvSpPr>
        <p:spPr>
          <a:xfrm>
            <a:off x="764497" y="3272852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33"/>
            </p:custDataLst>
          </p:nvPr>
        </p:nvSpPr>
        <p:spPr>
          <a:xfrm>
            <a:off x="1149245" y="3272852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34"/>
            </p:custDataLst>
          </p:nvPr>
        </p:nvSpPr>
        <p:spPr>
          <a:xfrm>
            <a:off x="3457732" y="3272852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35"/>
            </p:custDataLst>
          </p:nvPr>
        </p:nvSpPr>
        <p:spPr>
          <a:xfrm>
            <a:off x="3842479" y="3272852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36"/>
            </p:custDataLst>
          </p:nvPr>
        </p:nvSpPr>
        <p:spPr>
          <a:xfrm>
            <a:off x="764497" y="3657600"/>
            <a:ext cx="384748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37"/>
            </p:custDataLst>
          </p:nvPr>
        </p:nvSpPr>
        <p:spPr>
          <a:xfrm>
            <a:off x="1149245" y="3657600"/>
            <a:ext cx="384748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8" name="群組 147"/>
          <p:cNvGrpSpPr/>
          <p:nvPr/>
        </p:nvGrpSpPr>
        <p:grpSpPr>
          <a:xfrm>
            <a:off x="1533993" y="2118609"/>
            <a:ext cx="1923738" cy="1923738"/>
            <a:chOff x="1533993" y="2118609"/>
            <a:chExt cx="1923738" cy="1923738"/>
          </a:xfrm>
        </p:grpSpPr>
        <p:sp>
          <p:nvSpPr>
            <p:cNvPr id="23" name="矩形 22"/>
            <p:cNvSpPr/>
            <p:nvPr>
              <p:custDataLst>
                <p:tags r:id="rId220"/>
              </p:custDataLst>
            </p:nvPr>
          </p:nvSpPr>
          <p:spPr>
            <a:xfrm>
              <a:off x="1533993" y="2118609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221"/>
              </p:custDataLst>
            </p:nvPr>
          </p:nvSpPr>
          <p:spPr>
            <a:xfrm>
              <a:off x="1918740" y="2118609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222"/>
              </p:custDataLst>
            </p:nvPr>
          </p:nvSpPr>
          <p:spPr>
            <a:xfrm>
              <a:off x="2303488" y="2118609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223"/>
              </p:custDataLst>
            </p:nvPr>
          </p:nvSpPr>
          <p:spPr>
            <a:xfrm>
              <a:off x="2688236" y="2118609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224"/>
              </p:custDataLst>
            </p:nvPr>
          </p:nvSpPr>
          <p:spPr>
            <a:xfrm>
              <a:off x="3072984" y="2118609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225"/>
              </p:custDataLst>
            </p:nvPr>
          </p:nvSpPr>
          <p:spPr>
            <a:xfrm>
              <a:off x="1533993" y="2503356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226"/>
              </p:custDataLst>
            </p:nvPr>
          </p:nvSpPr>
          <p:spPr>
            <a:xfrm>
              <a:off x="1918740" y="2503356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227"/>
              </p:custDataLst>
            </p:nvPr>
          </p:nvSpPr>
          <p:spPr>
            <a:xfrm>
              <a:off x="2303488" y="2503356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228"/>
              </p:custDataLst>
            </p:nvPr>
          </p:nvSpPr>
          <p:spPr>
            <a:xfrm>
              <a:off x="2688236" y="2503356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229"/>
              </p:custDataLst>
            </p:nvPr>
          </p:nvSpPr>
          <p:spPr>
            <a:xfrm>
              <a:off x="3072984" y="2503356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230"/>
              </p:custDataLst>
            </p:nvPr>
          </p:nvSpPr>
          <p:spPr>
            <a:xfrm>
              <a:off x="1533993" y="2888104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231"/>
              </p:custDataLst>
            </p:nvPr>
          </p:nvSpPr>
          <p:spPr>
            <a:xfrm>
              <a:off x="1918740" y="2888104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232"/>
              </p:custDataLst>
            </p:nvPr>
          </p:nvSpPr>
          <p:spPr>
            <a:xfrm>
              <a:off x="2303488" y="2888104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233"/>
              </p:custDataLst>
            </p:nvPr>
          </p:nvSpPr>
          <p:spPr>
            <a:xfrm>
              <a:off x="2688236" y="2888104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234"/>
              </p:custDataLst>
            </p:nvPr>
          </p:nvSpPr>
          <p:spPr>
            <a:xfrm>
              <a:off x="3072984" y="2888104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235"/>
              </p:custDataLst>
            </p:nvPr>
          </p:nvSpPr>
          <p:spPr>
            <a:xfrm>
              <a:off x="1533993" y="3272852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236"/>
              </p:custDataLst>
            </p:nvPr>
          </p:nvSpPr>
          <p:spPr>
            <a:xfrm>
              <a:off x="1918740" y="3272852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237"/>
              </p:custDataLst>
            </p:nvPr>
          </p:nvSpPr>
          <p:spPr>
            <a:xfrm>
              <a:off x="2303488" y="3272852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238"/>
              </p:custDataLst>
            </p:nvPr>
          </p:nvSpPr>
          <p:spPr>
            <a:xfrm>
              <a:off x="2688236" y="3272852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239"/>
              </p:custDataLst>
            </p:nvPr>
          </p:nvSpPr>
          <p:spPr>
            <a:xfrm>
              <a:off x="3072984" y="3272852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240"/>
              </p:custDataLst>
            </p:nvPr>
          </p:nvSpPr>
          <p:spPr>
            <a:xfrm>
              <a:off x="1533993" y="3657600"/>
              <a:ext cx="384747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241"/>
              </p:custDataLst>
            </p:nvPr>
          </p:nvSpPr>
          <p:spPr>
            <a:xfrm>
              <a:off x="1918740" y="3657600"/>
              <a:ext cx="384748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242"/>
              </p:custDataLst>
            </p:nvPr>
          </p:nvSpPr>
          <p:spPr>
            <a:xfrm>
              <a:off x="2303488" y="3657600"/>
              <a:ext cx="384748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243"/>
              </p:custDataLst>
            </p:nvPr>
          </p:nvSpPr>
          <p:spPr>
            <a:xfrm>
              <a:off x="2688236" y="3657600"/>
              <a:ext cx="384748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244"/>
              </p:custDataLst>
            </p:nvPr>
          </p:nvSpPr>
          <p:spPr>
            <a:xfrm>
              <a:off x="3072984" y="3657600"/>
              <a:ext cx="384747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8" name="矩形 127"/>
          <p:cNvSpPr/>
          <p:nvPr>
            <p:custDataLst>
              <p:tags r:id="rId38"/>
            </p:custDataLst>
          </p:nvPr>
        </p:nvSpPr>
        <p:spPr>
          <a:xfrm>
            <a:off x="3457732" y="3657600"/>
            <a:ext cx="384747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39"/>
            </p:custDataLst>
          </p:nvPr>
        </p:nvSpPr>
        <p:spPr>
          <a:xfrm>
            <a:off x="3842479" y="3657600"/>
            <a:ext cx="384748" cy="384747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40"/>
            </p:custDataLst>
          </p:nvPr>
        </p:nvSpPr>
        <p:spPr>
          <a:xfrm>
            <a:off x="764497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>
            <p:custDataLst>
              <p:tags r:id="rId41"/>
            </p:custDataLst>
          </p:nvPr>
        </p:nvSpPr>
        <p:spPr>
          <a:xfrm>
            <a:off x="1149245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42"/>
            </p:custDataLst>
          </p:nvPr>
        </p:nvSpPr>
        <p:spPr>
          <a:xfrm>
            <a:off x="1533993" y="4042347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43"/>
            </p:custDataLst>
          </p:nvPr>
        </p:nvSpPr>
        <p:spPr>
          <a:xfrm>
            <a:off x="1918740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44"/>
            </p:custDataLst>
          </p:nvPr>
        </p:nvSpPr>
        <p:spPr>
          <a:xfrm>
            <a:off x="2303488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45"/>
            </p:custDataLst>
          </p:nvPr>
        </p:nvSpPr>
        <p:spPr>
          <a:xfrm>
            <a:off x="2688236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46"/>
            </p:custDataLst>
          </p:nvPr>
        </p:nvSpPr>
        <p:spPr>
          <a:xfrm>
            <a:off x="3072984" y="4042347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3457732" y="4042347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48"/>
            </p:custDataLst>
          </p:nvPr>
        </p:nvSpPr>
        <p:spPr>
          <a:xfrm>
            <a:off x="3842479" y="4042347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49"/>
            </p:custDataLst>
          </p:nvPr>
        </p:nvSpPr>
        <p:spPr>
          <a:xfrm>
            <a:off x="764497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>
            <p:custDataLst>
              <p:tags r:id="rId50"/>
            </p:custDataLst>
          </p:nvPr>
        </p:nvSpPr>
        <p:spPr>
          <a:xfrm>
            <a:off x="1149245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51"/>
            </p:custDataLst>
          </p:nvPr>
        </p:nvSpPr>
        <p:spPr>
          <a:xfrm>
            <a:off x="1533993" y="4427095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52"/>
            </p:custDataLst>
          </p:nvPr>
        </p:nvSpPr>
        <p:spPr>
          <a:xfrm>
            <a:off x="1918740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53"/>
            </p:custDataLst>
          </p:nvPr>
        </p:nvSpPr>
        <p:spPr>
          <a:xfrm>
            <a:off x="2303488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54"/>
            </p:custDataLst>
          </p:nvPr>
        </p:nvSpPr>
        <p:spPr>
          <a:xfrm>
            <a:off x="2688236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55"/>
            </p:custDataLst>
          </p:nvPr>
        </p:nvSpPr>
        <p:spPr>
          <a:xfrm>
            <a:off x="3072984" y="4427095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56"/>
            </p:custDataLst>
          </p:nvPr>
        </p:nvSpPr>
        <p:spPr>
          <a:xfrm>
            <a:off x="3457732" y="4427095"/>
            <a:ext cx="384747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57"/>
            </p:custDataLst>
          </p:nvPr>
        </p:nvSpPr>
        <p:spPr>
          <a:xfrm>
            <a:off x="3842479" y="4427095"/>
            <a:ext cx="384748" cy="384748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B231BC67-452E-C9BE-DDF8-3803A6E2B329}"/>
              </a:ext>
            </a:extLst>
          </p:cNvPr>
          <p:cNvGrpSpPr/>
          <p:nvPr/>
        </p:nvGrpSpPr>
        <p:grpSpPr>
          <a:xfrm>
            <a:off x="7126442" y="701535"/>
            <a:ext cx="1015150" cy="1015148"/>
            <a:chOff x="8133200" y="2920867"/>
            <a:chExt cx="1923737" cy="1923736"/>
          </a:xfrm>
          <a:solidFill>
            <a:schemeClr val="accent4"/>
          </a:solidFill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D92829F2-C475-6786-DB0E-E77D66846166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A5C8364-063F-409B-BBC0-1131E6A9CB6B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A7D8296-B715-99E3-640C-0868AFB780A1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9818D7F-201D-7CBC-D6AE-2D3E6A6A9AC1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1133ADAC-E530-47CD-7936-D2E8578363AA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A09C72A-45D9-DC22-2C10-5CD494E3FE55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2BAB36D-3A2C-1F01-40AE-12571DA4D50D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2B89E57-D046-B35E-67ED-62193E9E6217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5EF7591-6EAE-7971-F220-9BA43C331802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3A7A511-CD3B-27F5-D8B2-F5E675D47F86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8DEFDF6-4B76-529A-F8D4-B99B0FE0A1D6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088A9548-DF06-C0A0-F0FE-3DE835128A85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FEF22E9-F912-9B2E-182D-9323837A177E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5435ADC-0940-C4CD-E460-94394C4CF0DF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440DD003-44B6-B22D-F1C7-6324D684B867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D1910FC-2844-7C69-9696-91DDCF8D3666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1ED6B9C3-DA94-DF98-6337-6B2DC7F19378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CD44108-176C-F86C-C5B5-39D0BBFBF902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F5354331-4E1B-BB5A-90A8-C0F23D7B2935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857E39A-684A-319C-230A-1AADB91DAF77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E9E77663-D699-6DB6-17AA-5B499EA9943D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A52F3F1-FA23-5668-1605-0008DEAC7A0B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BD4149D-A67B-5357-4B2D-8DD348CB577B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01046A3F-FFFB-33EB-99A9-BBBE2FDC25E0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2826972-9CF8-227B-62B5-5FA61424D27B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BB4BE8A-B110-89EB-E0E5-C75B66356FF6}"/>
              </a:ext>
            </a:extLst>
          </p:cNvPr>
          <p:cNvGrpSpPr/>
          <p:nvPr/>
        </p:nvGrpSpPr>
        <p:grpSpPr>
          <a:xfrm>
            <a:off x="6720382" y="295474"/>
            <a:ext cx="1827270" cy="1827270"/>
            <a:chOff x="7363704" y="2151370"/>
            <a:chExt cx="3462730" cy="346273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7E2E149-A35D-861C-FA5E-FAA2B6606A0A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9E611CC-04B2-90FA-AE30-A9B843DCEB3E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1A7FBCBD-AD08-D45D-DE6B-16D8A7E42D93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92952C44-FDCE-AB86-57DF-2A88B17D6A5F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5772416D-6F4C-444D-C05B-EA0CF853DBD3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4CCFA15-B92D-C673-877B-739F18A91971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1496FA93-D54B-60DF-28D7-34B97DE750D2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C53A760-5D6F-940E-A173-3AAD02BBB877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721613E-A97F-01F0-9F31-C2E2E69E9171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449796D-28ED-7128-8DFF-C2816129C0D1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1DB6E3C-D237-C773-37BF-C371E0A61B8A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5DD819C-BC28-39F0-2D34-E73FFC10F394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0E093F7-7B19-EFC5-664F-520E303A4CB2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7F856C5-D797-4E76-3B9B-E5B6ED9932AD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E0704FA7-7EF6-A990-F672-26459B403A90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E0DEA11-862F-B95C-C7C3-C3855563D349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D9A839A0-534C-7E13-4EBD-D125A6E2959B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9FBF72-8E22-6B0B-A056-3AEE26552ADE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9D5B10B-C5A9-0D37-5A80-DC1F0CED6427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DCC13DE-D7D7-38ED-9C80-204B9E6FDACA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57F91A6-9E23-7093-053E-ADE1314E7572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C2A90D6-573A-A38E-872C-1AEB7EA92DFF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46670FB-B4B6-1C49-67B9-4840E546BEC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4F55C565-2429-27BF-EACA-3841322933C2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7AB4B1-1D9A-AD0F-39E4-9C3A89BA1445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4FD9494-2E1A-AFD6-0E45-DC9BA2FA5558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3C1F213-EBEE-0218-1721-BED17C958A90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0371166-9009-321C-E777-39F524D34F29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CDDB12A4-08DB-F893-0413-691034CE3991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CC6A563-DBD4-C270-41C3-C3B4607B5B30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F06F3CD3-1D07-3622-FD6D-F408CD9AAAB5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4584750-5A7D-6C7B-8773-C55E62FA98BE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DBB2C7F3-25F8-9291-10F5-247DE99FDB39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F1F4809-9B9A-24BC-5723-ADD7F2E4504D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9CF2177-3B41-CD2D-F2FF-3572114ECB04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E319E2B-E750-C8C2-A56A-271BFAE6466A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79CC418-168A-48E3-9F84-E8205610DAD7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D5759E1-423D-9B46-FCA0-B2B49C6E6637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A6E88D5-8088-BC45-9D5A-6C4EB27F7F06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05C26C2-57E7-E5DA-2FDA-E7CBA85EA7BC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660A022-4E88-A2BC-9E65-9DA4F44FE822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C0E6AE38-1845-79D4-24F7-200E0EC87C76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3FAC9DA-7CAE-3B16-39BA-3E0109580C62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5CDAF77-6617-B41B-B770-D17B53F02F49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03ACC86-D399-7B4E-66F4-8606887D5691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90221425-D865-45A4-C29E-8CFB787530DF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D93B775-11F3-3E02-C19B-7DD5B84E3E85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DBB50C5-B585-A40B-AE66-EC9BD79DC3D7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D5F55DAB-C69C-4C55-27A1-39ED78B7CE12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3C95002-A092-0920-1B33-7E6288F7150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A2DD8011-F464-CD57-E098-3BCF6C0D4840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76DF902F-AD21-BE7B-03A5-4EBEE3ED933A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E6CE147D-D170-0003-ADC5-1043C754CAF3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CAF6B339-E0A1-91B9-3799-F7C9BE4E6C8B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72F25DC-AFEA-219F-97B3-8993A882DB60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122F1B29-0A37-9144-6008-875511E9A44C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202F6FDB-C3D0-D301-0ACD-79F369896EA3}"/>
              </a:ext>
            </a:extLst>
          </p:cNvPr>
          <p:cNvGrpSpPr/>
          <p:nvPr/>
        </p:nvGrpSpPr>
        <p:grpSpPr>
          <a:xfrm>
            <a:off x="7225833" y="2967657"/>
            <a:ext cx="1015150" cy="1015148"/>
            <a:chOff x="8133200" y="2920867"/>
            <a:chExt cx="1923737" cy="1923736"/>
          </a:xfrm>
          <a:solidFill>
            <a:schemeClr val="bg1">
              <a:lumMod val="95000"/>
            </a:schemeClr>
          </a:solidFill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375BD9B-AE82-DECD-8FAF-57AD80E6055A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8B40E0CB-0CBF-9FBB-B649-EACC01FA55A6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3C2DB08-3AC7-25D7-EC90-996DDA238BD3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6D707A06-E7AA-4777-3659-4557F31B2CA3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47D3EBC-A2E5-6DB3-DB2E-487BAF092DC1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A530DE7-C7AC-32F1-B24B-19BAC66609E7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CA77A5D-6BCA-01B8-A6AD-AFF57697554C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BFC7EFA-F7B4-11C4-7F00-24232EF61883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98B73058-A771-4C0A-E06E-2FBD3FD8EE84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F4F79B6-9674-1568-4730-A587DDDE172D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BDA6A1F7-3921-0B46-6547-E1E4F76066D3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AA0345A-BBC3-67DE-15D8-91727A6CB785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59F6DC5-E469-BE35-1937-27129CC2CFDD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DD88F8C-DD1C-8AB5-3123-F98B4FBD3F6C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D8A6DE35-C5E3-9803-C2A3-E9EC71A71DD8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C8AEAA9B-514D-B610-CD37-EFB5E5828CEB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27301A9-FE7D-9EEF-E606-6F06CA12D94A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FB71E22D-498C-BFB0-B713-2D94D3864079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A068DC92-EEB2-7FDD-E903-AA7E70D5099F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6107E7-2962-3F90-DEBC-2393012618FD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415139F0-3037-50AB-B1F9-668DBC950E9F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71B8F476-98D5-73E8-221E-57147885792E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DEE950-8306-1BBA-D4ED-B64C05A499F8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D755F22C-4A1D-8826-8706-971751D7821A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22AA2640-E408-4579-4F6F-16A07EC27950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BC868FE5-CBDB-43C3-C86B-18FE04F8572D}"/>
              </a:ext>
            </a:extLst>
          </p:cNvPr>
          <p:cNvGrpSpPr/>
          <p:nvPr/>
        </p:nvGrpSpPr>
        <p:grpSpPr>
          <a:xfrm>
            <a:off x="6819773" y="2561596"/>
            <a:ext cx="1827270" cy="1827270"/>
            <a:chOff x="7363704" y="2151370"/>
            <a:chExt cx="3462730" cy="346273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D34ED917-4D10-D136-AB1C-D60EA2B3C24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2FFAA8-1B6A-0424-28A2-3C7E1E5F025F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C8C34A20-4D76-E732-4E5F-708F23DE27A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EAFD754-275F-1766-66D8-536C0788189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75584B3-461B-E6EC-A129-68834EC6A826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82DDB1D8-56D1-790D-4BA1-678D74B7EE11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DEAB3466-8117-76C9-2651-8EF51F43756A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F4CEB3C3-1DB7-827C-7636-5359F7C62F3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9BEDA0A4-99BD-6DCF-72BF-D05CB38E5777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B0C9E97E-33B1-5247-775D-C54E44CB7B38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76CB4B-EE94-70B3-B119-93A00058E4A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E829FAEF-36AF-C458-0133-2B9DA9AD84D6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90B22EA-D320-89AA-3106-5FF4B6011184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95BF160-3E4F-F422-E12D-A06F88840C53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8C766AF-2F17-D9F9-2589-6AA1312B2DFA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279294D8-0487-D5FF-733A-39F84F1FD5CC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B9B43500-AD85-5B6A-8E7B-E7BCAF656F98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2065EE9D-9B9F-09BC-7985-3E5B680E2196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3D8A05D2-2583-D1B3-DECC-70829A397702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89FE7412-A336-E4D3-950E-E41B062F56D1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E614CAFA-351F-7C3E-A174-40A93F0D1FE8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10207589-1499-24E7-603E-0054A01E2A84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4A626A27-8733-593F-559A-DFF3FBBF134E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BFA9ACDF-B605-6308-9969-1073F4B9E8F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12967590-7503-A47E-85CC-FA5D5E021C3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0644254D-7A08-06F7-BE2C-2566F5109A5F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DE8669C5-0F11-2599-3965-E8C8DFB7A7A9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AC2F9318-CD0F-A3F8-AB39-61F48639501C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05433F5E-83A6-4FEE-F7FD-1833EDFE88DF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9B0463B6-08A9-04F7-5860-7255104ECAAC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A80C90B3-96D8-1958-3348-F46FEB3F4E77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FF93E28A-0718-7F43-9030-4C4DD6267176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9881C062-5C62-DC3A-8048-4A13180E598F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D2405E87-F73F-3BE0-B409-A2DB45C91DE9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B344FC59-85D1-37BE-CB07-E9F50A8553A8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7D95828C-0E5F-1115-B020-7DA08E278E50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50AC334E-A945-7C5B-556D-5029274AB4F9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43AA15B-232B-C053-1945-07740EE75515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9F1ECD51-F74C-BF48-3DA0-855664DAF557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13B85FE2-7B59-9588-3B31-6E427264D844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B47CDD56-3E21-6068-9784-CCF986B3B63B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E4E4E56A-FC50-8B9F-67EB-067A4FEFF14B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1BD8A27A-2782-E09A-A518-467E2A5028C8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E077B961-2E2E-F0BA-6D56-755E1EEB8B62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919164EF-67A7-9806-04F4-5C958308631B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69042A3A-64A3-E989-3CF7-4FCDF6F8D36D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03A5549B-44E8-BE37-BB3D-560EDC0DB296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6DFD57F0-41C9-8EC9-35DC-EA88ACF56D27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6C6F6577-5916-65D5-4E1F-1EA805BEA0F5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9E27E242-CCF9-D2DE-40A3-530DD5E09B74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33AC4D0E-BEE6-9EE1-A1BA-79E6B9F3E363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8691484A-C0EE-D8E8-FABC-96D3EDEB214D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47F72F66-9B32-3719-1673-2CB6F81E1A39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756139D7-AF4B-8505-9E0A-142582FAC0B4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CDF9A325-1416-1FCF-92E3-E0B3CB0194DD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6EA6DB6D-09C8-1D21-03FE-F84B0DCA8FD7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7627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grpSp>
        <p:nvGrpSpPr>
          <p:cNvPr id="148" name="群組 147"/>
          <p:cNvGrpSpPr/>
          <p:nvPr/>
        </p:nvGrpSpPr>
        <p:grpSpPr>
          <a:xfrm>
            <a:off x="1533993" y="2118609"/>
            <a:ext cx="1923738" cy="1923738"/>
            <a:chOff x="1533993" y="2118609"/>
            <a:chExt cx="1923738" cy="1923738"/>
          </a:xfrm>
        </p:grpSpPr>
        <p:sp>
          <p:nvSpPr>
            <p:cNvPr id="23" name="矩形 22"/>
            <p:cNvSpPr/>
            <p:nvPr>
              <p:custDataLst>
                <p:tags r:id="rId301"/>
              </p:custDataLst>
            </p:nvPr>
          </p:nvSpPr>
          <p:spPr>
            <a:xfrm>
              <a:off x="1533993" y="2118609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302"/>
              </p:custDataLst>
            </p:nvPr>
          </p:nvSpPr>
          <p:spPr>
            <a:xfrm>
              <a:off x="1918740" y="2118609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303"/>
              </p:custDataLst>
            </p:nvPr>
          </p:nvSpPr>
          <p:spPr>
            <a:xfrm>
              <a:off x="2303488" y="2118609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304"/>
              </p:custDataLst>
            </p:nvPr>
          </p:nvSpPr>
          <p:spPr>
            <a:xfrm>
              <a:off x="2688236" y="2118609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305"/>
              </p:custDataLst>
            </p:nvPr>
          </p:nvSpPr>
          <p:spPr>
            <a:xfrm>
              <a:off x="3072984" y="2118609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306"/>
              </p:custDataLst>
            </p:nvPr>
          </p:nvSpPr>
          <p:spPr>
            <a:xfrm>
              <a:off x="1533993" y="2503356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307"/>
              </p:custDataLst>
            </p:nvPr>
          </p:nvSpPr>
          <p:spPr>
            <a:xfrm>
              <a:off x="1918740" y="2503356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308"/>
              </p:custDataLst>
            </p:nvPr>
          </p:nvSpPr>
          <p:spPr>
            <a:xfrm>
              <a:off x="2303488" y="2503356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309"/>
              </p:custDataLst>
            </p:nvPr>
          </p:nvSpPr>
          <p:spPr>
            <a:xfrm>
              <a:off x="2688236" y="2503356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310"/>
              </p:custDataLst>
            </p:nvPr>
          </p:nvSpPr>
          <p:spPr>
            <a:xfrm>
              <a:off x="3072984" y="2503356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311"/>
              </p:custDataLst>
            </p:nvPr>
          </p:nvSpPr>
          <p:spPr>
            <a:xfrm>
              <a:off x="1533993" y="2888104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312"/>
              </p:custDataLst>
            </p:nvPr>
          </p:nvSpPr>
          <p:spPr>
            <a:xfrm>
              <a:off x="1918740" y="2888104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313"/>
              </p:custDataLst>
            </p:nvPr>
          </p:nvSpPr>
          <p:spPr>
            <a:xfrm>
              <a:off x="2303488" y="2888104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314"/>
              </p:custDataLst>
            </p:nvPr>
          </p:nvSpPr>
          <p:spPr>
            <a:xfrm>
              <a:off x="2688236" y="2888104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315"/>
              </p:custDataLst>
            </p:nvPr>
          </p:nvSpPr>
          <p:spPr>
            <a:xfrm>
              <a:off x="3072984" y="2888104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316"/>
              </p:custDataLst>
            </p:nvPr>
          </p:nvSpPr>
          <p:spPr>
            <a:xfrm>
              <a:off x="1533993" y="3272852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317"/>
              </p:custDataLst>
            </p:nvPr>
          </p:nvSpPr>
          <p:spPr>
            <a:xfrm>
              <a:off x="1918740" y="3272852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318"/>
              </p:custDataLst>
            </p:nvPr>
          </p:nvSpPr>
          <p:spPr>
            <a:xfrm>
              <a:off x="2303488" y="3272852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319"/>
              </p:custDataLst>
            </p:nvPr>
          </p:nvSpPr>
          <p:spPr>
            <a:xfrm>
              <a:off x="2688236" y="3272852"/>
              <a:ext cx="384748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320"/>
              </p:custDataLst>
            </p:nvPr>
          </p:nvSpPr>
          <p:spPr>
            <a:xfrm>
              <a:off x="3072984" y="3272852"/>
              <a:ext cx="384747" cy="384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321"/>
              </p:custDataLst>
            </p:nvPr>
          </p:nvSpPr>
          <p:spPr>
            <a:xfrm>
              <a:off x="1533993" y="3657600"/>
              <a:ext cx="384747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322"/>
              </p:custDataLst>
            </p:nvPr>
          </p:nvSpPr>
          <p:spPr>
            <a:xfrm>
              <a:off x="1918740" y="3657600"/>
              <a:ext cx="384748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323"/>
              </p:custDataLst>
            </p:nvPr>
          </p:nvSpPr>
          <p:spPr>
            <a:xfrm>
              <a:off x="2303488" y="3657600"/>
              <a:ext cx="384748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324"/>
              </p:custDataLst>
            </p:nvPr>
          </p:nvSpPr>
          <p:spPr>
            <a:xfrm>
              <a:off x="2688236" y="3657600"/>
              <a:ext cx="384748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325"/>
              </p:custDataLst>
            </p:nvPr>
          </p:nvSpPr>
          <p:spPr>
            <a:xfrm>
              <a:off x="3072984" y="3657600"/>
              <a:ext cx="384747" cy="3847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64497" y="1349113"/>
            <a:ext cx="3462730" cy="3462730"/>
            <a:chOff x="764497" y="1349113"/>
            <a:chExt cx="3462730" cy="3462730"/>
          </a:xfrm>
          <a:solidFill>
            <a:schemeClr val="tx2">
              <a:lumMod val="50000"/>
            </a:schemeClr>
          </a:solidFill>
        </p:grpSpPr>
        <p:sp>
          <p:nvSpPr>
            <p:cNvPr id="2" name="矩形 1"/>
            <p:cNvSpPr/>
            <p:nvPr>
              <p:custDataLst>
                <p:tags r:id="rId245"/>
              </p:custDataLst>
            </p:nvPr>
          </p:nvSpPr>
          <p:spPr>
            <a:xfrm>
              <a:off x="764497" y="13491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>
              <p:custDataLst>
                <p:tags r:id="rId246"/>
              </p:custDataLst>
            </p:nvPr>
          </p:nvSpPr>
          <p:spPr>
            <a:xfrm>
              <a:off x="1149245" y="13491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247"/>
              </p:custDataLst>
            </p:nvPr>
          </p:nvSpPr>
          <p:spPr>
            <a:xfrm>
              <a:off x="1533993" y="13491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248"/>
              </p:custDataLst>
            </p:nvPr>
          </p:nvSpPr>
          <p:spPr>
            <a:xfrm>
              <a:off x="1918740" y="13491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249"/>
              </p:custDataLst>
            </p:nvPr>
          </p:nvSpPr>
          <p:spPr>
            <a:xfrm>
              <a:off x="2303488" y="13491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250"/>
              </p:custDataLst>
            </p:nvPr>
          </p:nvSpPr>
          <p:spPr>
            <a:xfrm>
              <a:off x="2688236" y="13491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251"/>
              </p:custDataLst>
            </p:nvPr>
          </p:nvSpPr>
          <p:spPr>
            <a:xfrm>
              <a:off x="3072984" y="13491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252"/>
              </p:custDataLst>
            </p:nvPr>
          </p:nvSpPr>
          <p:spPr>
            <a:xfrm>
              <a:off x="3457732" y="13491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253"/>
              </p:custDataLst>
            </p:nvPr>
          </p:nvSpPr>
          <p:spPr>
            <a:xfrm>
              <a:off x="3842479" y="13491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254"/>
              </p:custDataLst>
            </p:nvPr>
          </p:nvSpPr>
          <p:spPr>
            <a:xfrm>
              <a:off x="764497" y="17338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255"/>
              </p:custDataLst>
            </p:nvPr>
          </p:nvSpPr>
          <p:spPr>
            <a:xfrm>
              <a:off x="1149245" y="17338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256"/>
              </p:custDataLst>
            </p:nvPr>
          </p:nvSpPr>
          <p:spPr>
            <a:xfrm>
              <a:off x="1533993" y="17338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257"/>
              </p:custDataLst>
            </p:nvPr>
          </p:nvSpPr>
          <p:spPr>
            <a:xfrm>
              <a:off x="1918740" y="17338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258"/>
              </p:custDataLst>
            </p:nvPr>
          </p:nvSpPr>
          <p:spPr>
            <a:xfrm>
              <a:off x="2303488" y="17338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259"/>
              </p:custDataLst>
            </p:nvPr>
          </p:nvSpPr>
          <p:spPr>
            <a:xfrm>
              <a:off x="2688236" y="17338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260"/>
              </p:custDataLst>
            </p:nvPr>
          </p:nvSpPr>
          <p:spPr>
            <a:xfrm>
              <a:off x="3072984" y="17338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261"/>
              </p:custDataLst>
            </p:nvPr>
          </p:nvSpPr>
          <p:spPr>
            <a:xfrm>
              <a:off x="3457732" y="17338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262"/>
              </p:custDataLst>
            </p:nvPr>
          </p:nvSpPr>
          <p:spPr>
            <a:xfrm>
              <a:off x="3842479" y="17338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263"/>
              </p:custDataLst>
            </p:nvPr>
          </p:nvSpPr>
          <p:spPr>
            <a:xfrm>
              <a:off x="764497" y="21186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264"/>
              </p:custDataLst>
            </p:nvPr>
          </p:nvSpPr>
          <p:spPr>
            <a:xfrm>
              <a:off x="1149245" y="21186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265"/>
              </p:custDataLst>
            </p:nvPr>
          </p:nvSpPr>
          <p:spPr>
            <a:xfrm>
              <a:off x="3457732" y="21186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266"/>
              </p:custDataLst>
            </p:nvPr>
          </p:nvSpPr>
          <p:spPr>
            <a:xfrm>
              <a:off x="3842479" y="21186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267"/>
              </p:custDataLst>
            </p:nvPr>
          </p:nvSpPr>
          <p:spPr>
            <a:xfrm>
              <a:off x="764497" y="2503356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268"/>
              </p:custDataLst>
            </p:nvPr>
          </p:nvSpPr>
          <p:spPr>
            <a:xfrm>
              <a:off x="1149245" y="2503356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269"/>
              </p:custDataLst>
            </p:nvPr>
          </p:nvSpPr>
          <p:spPr>
            <a:xfrm>
              <a:off x="3457732" y="2503356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270"/>
              </p:custDataLst>
            </p:nvPr>
          </p:nvSpPr>
          <p:spPr>
            <a:xfrm>
              <a:off x="3842479" y="2503356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271"/>
              </p:custDataLst>
            </p:nvPr>
          </p:nvSpPr>
          <p:spPr>
            <a:xfrm>
              <a:off x="764497" y="2888104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272"/>
              </p:custDataLst>
            </p:nvPr>
          </p:nvSpPr>
          <p:spPr>
            <a:xfrm>
              <a:off x="1149245" y="2888104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273"/>
              </p:custDataLst>
            </p:nvPr>
          </p:nvSpPr>
          <p:spPr>
            <a:xfrm>
              <a:off x="3457732" y="2888104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274"/>
              </p:custDataLst>
            </p:nvPr>
          </p:nvSpPr>
          <p:spPr>
            <a:xfrm>
              <a:off x="3842479" y="2888104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275"/>
              </p:custDataLst>
            </p:nvPr>
          </p:nvSpPr>
          <p:spPr>
            <a:xfrm>
              <a:off x="764497" y="3272852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276"/>
              </p:custDataLst>
            </p:nvPr>
          </p:nvSpPr>
          <p:spPr>
            <a:xfrm>
              <a:off x="1149245" y="3272852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277"/>
              </p:custDataLst>
            </p:nvPr>
          </p:nvSpPr>
          <p:spPr>
            <a:xfrm>
              <a:off x="3457732" y="3272852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278"/>
              </p:custDataLst>
            </p:nvPr>
          </p:nvSpPr>
          <p:spPr>
            <a:xfrm>
              <a:off x="3842479" y="3272852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279"/>
              </p:custDataLst>
            </p:nvPr>
          </p:nvSpPr>
          <p:spPr>
            <a:xfrm>
              <a:off x="764497" y="3657600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280"/>
              </p:custDataLst>
            </p:nvPr>
          </p:nvSpPr>
          <p:spPr>
            <a:xfrm>
              <a:off x="1149245" y="3657600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>
              <p:custDataLst>
                <p:tags r:id="rId281"/>
              </p:custDataLst>
            </p:nvPr>
          </p:nvSpPr>
          <p:spPr>
            <a:xfrm>
              <a:off x="3457732" y="3657600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282"/>
              </p:custDataLst>
            </p:nvPr>
          </p:nvSpPr>
          <p:spPr>
            <a:xfrm>
              <a:off x="3842479" y="3657600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>
              <p:custDataLst>
                <p:tags r:id="rId283"/>
              </p:custDataLst>
            </p:nvPr>
          </p:nvSpPr>
          <p:spPr>
            <a:xfrm>
              <a:off x="764497" y="404234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>
              <p:custDataLst>
                <p:tags r:id="rId284"/>
              </p:custDataLst>
            </p:nvPr>
          </p:nvSpPr>
          <p:spPr>
            <a:xfrm>
              <a:off x="1149245" y="404234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>
              <p:custDataLst>
                <p:tags r:id="rId285"/>
              </p:custDataLst>
            </p:nvPr>
          </p:nvSpPr>
          <p:spPr>
            <a:xfrm>
              <a:off x="1533993" y="404234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>
              <p:custDataLst>
                <p:tags r:id="rId286"/>
              </p:custDataLst>
            </p:nvPr>
          </p:nvSpPr>
          <p:spPr>
            <a:xfrm>
              <a:off x="1918740" y="404234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>
              <p:custDataLst>
                <p:tags r:id="rId287"/>
              </p:custDataLst>
            </p:nvPr>
          </p:nvSpPr>
          <p:spPr>
            <a:xfrm>
              <a:off x="2303488" y="404234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>
              <p:custDataLst>
                <p:tags r:id="rId288"/>
              </p:custDataLst>
            </p:nvPr>
          </p:nvSpPr>
          <p:spPr>
            <a:xfrm>
              <a:off x="2688236" y="404234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>
              <p:custDataLst>
                <p:tags r:id="rId289"/>
              </p:custDataLst>
            </p:nvPr>
          </p:nvSpPr>
          <p:spPr>
            <a:xfrm>
              <a:off x="3072984" y="404234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290"/>
              </p:custDataLst>
            </p:nvPr>
          </p:nvSpPr>
          <p:spPr>
            <a:xfrm>
              <a:off x="3457732" y="404234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291"/>
              </p:custDataLst>
            </p:nvPr>
          </p:nvSpPr>
          <p:spPr>
            <a:xfrm>
              <a:off x="3842479" y="404234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292"/>
              </p:custDataLst>
            </p:nvPr>
          </p:nvSpPr>
          <p:spPr>
            <a:xfrm>
              <a:off x="764497" y="4427095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>
              <p:custDataLst>
                <p:tags r:id="rId293"/>
              </p:custDataLst>
            </p:nvPr>
          </p:nvSpPr>
          <p:spPr>
            <a:xfrm>
              <a:off x="1149245" y="4427095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294"/>
              </p:custDataLst>
            </p:nvPr>
          </p:nvSpPr>
          <p:spPr>
            <a:xfrm>
              <a:off x="1533993" y="4427095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295"/>
              </p:custDataLst>
            </p:nvPr>
          </p:nvSpPr>
          <p:spPr>
            <a:xfrm>
              <a:off x="1918740" y="4427095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296"/>
              </p:custDataLst>
            </p:nvPr>
          </p:nvSpPr>
          <p:spPr>
            <a:xfrm>
              <a:off x="2303488" y="4427095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297"/>
              </p:custDataLst>
            </p:nvPr>
          </p:nvSpPr>
          <p:spPr>
            <a:xfrm>
              <a:off x="2688236" y="4427095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298"/>
              </p:custDataLst>
            </p:nvPr>
          </p:nvSpPr>
          <p:spPr>
            <a:xfrm>
              <a:off x="3072984" y="4427095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299"/>
              </p:custDataLst>
            </p:nvPr>
          </p:nvSpPr>
          <p:spPr>
            <a:xfrm>
              <a:off x="3457732" y="4427095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300"/>
              </p:custDataLst>
            </p:nvPr>
          </p:nvSpPr>
          <p:spPr>
            <a:xfrm>
              <a:off x="3842479" y="4427095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44BC1CC9-4A30-5F74-EF0A-5BD61152EF75}"/>
              </a:ext>
            </a:extLst>
          </p:cNvPr>
          <p:cNvGrpSpPr/>
          <p:nvPr/>
        </p:nvGrpSpPr>
        <p:grpSpPr>
          <a:xfrm>
            <a:off x="7126441" y="701535"/>
            <a:ext cx="1015150" cy="1015148"/>
            <a:chOff x="8133200" y="2920867"/>
            <a:chExt cx="1923737" cy="1923736"/>
          </a:xfrm>
          <a:solidFill>
            <a:schemeClr val="accent4"/>
          </a:solidFill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85CADB9-9F2F-3379-00B6-DBB69E222E4E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455B6FE-123C-0C78-2C1C-77CD08EAA73A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3A0390F-2F76-F2BF-A2BB-251ADDD1D8BF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DDD4572-44FF-7C5B-2FAC-F40AB4E91C0D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5752C8E-4B03-4E8D-6851-222C53CAD8EE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C8A1896C-DEEC-7B0F-CF56-833FB34A4FD1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FC97FE65-2642-F025-336F-B80C26D48267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3C54CEB2-C9AD-12B0-665E-74BD07E03054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00B981CE-E14B-680F-0956-B43BB25A1F9E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CCC2954-4562-20C8-E307-B0E39201F2EF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E04F9C71-15C2-4D58-BB43-52641C13CA2A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C3AE5292-17B7-7007-621F-DB9AF2734301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5DAB105A-8316-071A-6229-4FF273451456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457C3977-F0A8-95D6-EDA6-8053EB81F9F4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1D5C513-030A-8AC2-1501-42F58E1FA672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E7C60BB-D2F8-FA75-27DE-0127300EDC0D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A80D80C-79A7-AE99-2205-F3AF5369AB23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DDC6FE88-0B40-558B-29F2-B406281B43BB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8D7FA7DD-8702-3DDD-80EC-B1C7E49AEA21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B6259A7-A754-E1A4-8CF1-EBFDF32CE1EE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A575D9C-2511-9BC6-68AE-AC5A5EC358D6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E78D303C-F459-9795-B3E2-2FACD3EC4D2A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4A85343-21E0-FF80-4E65-AF85B53858FB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A915507-9E80-7371-F181-AC939CBD2DED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63CD858-A4E2-F891-4DB5-8E46FB6E36AC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9590EF6F-1768-3FB8-9C0B-EE1724A67765}"/>
              </a:ext>
            </a:extLst>
          </p:cNvPr>
          <p:cNvGrpSpPr/>
          <p:nvPr/>
        </p:nvGrpSpPr>
        <p:grpSpPr>
          <a:xfrm>
            <a:off x="6720381" y="295474"/>
            <a:ext cx="1827270" cy="1827270"/>
            <a:chOff x="7363704" y="2151370"/>
            <a:chExt cx="3462730" cy="3462730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F885D45-160D-9D3E-CA8B-726AAF0CE7B4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F9096B1-CBAF-B8C5-6331-03812813DDB5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7E231C4-6E50-65DA-C3BF-4D1AC2E7D89C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B3F759D-E718-37BD-817D-FE523E0BA8E9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D157D298-0C7F-D92B-1BBE-D1E2A1D80CB9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B04114D2-2BF2-3CF8-8916-3CD6DE3E3A5A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AD0FADF-6627-D400-A99F-AB818F82A7B0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2F039E0-657F-FE82-6127-BA56BB33DE55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6E2981-4987-3AE2-E03E-6EB2A0B1E82E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02A40AF9-1B4D-01DC-1856-A266E088FAAD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4E470DC-F6EC-A38E-9A35-1EEAC046A7C7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6A3F52E-21C8-E672-733E-35D1A269858D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FBBEE3F-1DB7-106D-D587-13C8FF7166C6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7E3888B-F5B3-F26C-C6A4-A030EADAC7F5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0FD7F039-9DB1-FBE2-5106-67B253542810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64C6FC3-6CAD-974B-607A-2088D12C7C37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CB10986-CA2D-3C63-7AFA-48551A9AADAE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7FC2B30-A551-16CD-6D19-C34860207C6A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020A3CE-3FA9-49E9-D02D-7CC498D5344C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FE71293-A560-05F2-34A1-9BB749AC5248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F8C39F3-D226-4E42-812C-A6E294E4778D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9B17B607-9545-D68F-7119-EF6E0BBB1F85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5298A36-53EE-E686-15F3-F442918C9F7F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0F1F8EA-B884-1D05-47D3-4FD0F52DD28E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FF8FFD93-FFB1-CCF7-0550-F8C2C3C22089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0ABEAA8-ACEA-BCAB-3329-DD0CCC5F2BA8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335590A4-4425-271E-A80F-C3AC46439A62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C9669B6F-379F-6A91-658D-E8D06D476235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48EFF2AC-F76C-E95C-F2D8-E9422E08AE93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27DAA1D-D7B5-F3AB-D2AE-91DE648B2444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C508A1AA-4365-718C-39D6-77E316DB9AFB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59318EF-6F9E-6514-1A7F-A51866FE6F7D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E4B35908-C47A-6E88-5AB0-1366C84FBF04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590D5C5D-963A-C188-545C-94FB2A1FFD3D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1C8940C-DCDD-80DF-691E-569313564346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DD8FFE3-1AC8-AC34-AF31-57E9E3464843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C2DBB21-306F-7F54-CCF4-F53D2462597D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5C45A90E-9B36-0D44-B36C-DE4923332A39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513EBA4-C5CC-E901-FBC5-53BA1DFE7A92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4E7EE46-7ED8-235D-C127-E6B37E892005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9282C66-3494-9487-230B-224DE9004E09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BA3B8F1-1395-10B8-4D00-A87A34EDD70C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F2B6323-C2F2-EEBE-BDDD-EAD5805D01E1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2A7631C-7FE4-86A4-459B-0FDF3FD1026F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4C3BEF-7BF2-71FE-8FCF-ECECCF94239E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080BAC4-46DC-9CFD-B465-1B4A93601FC6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406513E-581B-00C0-238B-30C48A6A4018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8E18523-3EAA-11DF-EA56-1C0F235DC6B6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7052334-70FE-D463-094D-4A797D9EEA6D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9DBC63C-7AF5-817F-B4B5-445B578DB629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1AF6B4-C244-AA04-7F06-ACC441977F43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D3C6E67E-95CF-969A-3D90-521339FD6E41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D875C576-70ED-048A-C8C2-49D61DC43F39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15EDD56D-2860-DE6D-3C09-D9DE42CA4C1E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F0C20849-6CC5-3FC4-CB78-52364E5CE786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04F9ED0-360D-E6C6-23A8-45FF2CF3877F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D0B59B5E-3FD5-8A7D-F45D-F3EF4702B61D}"/>
              </a:ext>
            </a:extLst>
          </p:cNvPr>
          <p:cNvGrpSpPr/>
          <p:nvPr/>
        </p:nvGrpSpPr>
        <p:grpSpPr>
          <a:xfrm>
            <a:off x="7225834" y="2967657"/>
            <a:ext cx="1015150" cy="1015148"/>
            <a:chOff x="8133200" y="2920867"/>
            <a:chExt cx="1923737" cy="1923736"/>
          </a:xfrm>
          <a:solidFill>
            <a:schemeClr val="bg1">
              <a:lumMod val="95000"/>
            </a:schemeClr>
          </a:solidFill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AD4739A8-48B9-EA8C-736E-FA7BDBBED6C2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F320673D-AE74-449C-8F4F-C5C26689D91F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67969826-C5BD-474D-572B-A158855B7411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835601A0-C19F-3643-6F3C-C4403127E28A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C5E5476-69B2-F859-FDEB-C3FE589D7045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B99C2CEC-79ED-5AD2-5526-204C2573F1BD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63D315A-8734-F6B5-DEA6-9D3D8E80B1BE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FC15C1C5-E8EA-3A06-6067-59DADBE7D005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38152032-0D44-AADD-D10B-BB34AB7B93B4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5EE3162-08A7-92AA-1046-43B12443F800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E613B833-2491-AC1D-D61D-A98E280CA7F6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F6BE3CD5-EE00-05E3-B727-58C2E254760F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98F91B9-1FF0-46A9-B8E3-F8679A75F872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A5778135-E474-758E-0494-E301EC65491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4922EAD0-0135-7558-DF37-16E55BBA2BD5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2640EB9-5216-8B08-60FF-62738A01A3BE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66BACAAE-D576-F781-9942-1059F6549BA5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D644FCE-F7CE-D9DE-97DD-85A99C8F914B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EBCF2B15-1AF5-0CB2-FD1B-BA4D887D13BA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5905D3DD-8034-8E02-01BC-CD0E7E0EE20E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5113C62-1418-A287-A2B7-B5AADB60105E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8C59B16-DFA1-75BA-8484-35767A79B5C2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81B69837-8246-E81E-309B-F41CC476D873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C4A37217-BF84-F5BC-479A-6B5D0C56E1D2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5E9E30FE-E8B3-F567-DF53-58756FF98D4B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9D92527B-DFBF-EE2E-A36B-6DCD80D8B9E2}"/>
              </a:ext>
            </a:extLst>
          </p:cNvPr>
          <p:cNvGrpSpPr/>
          <p:nvPr/>
        </p:nvGrpSpPr>
        <p:grpSpPr>
          <a:xfrm>
            <a:off x="6819773" y="2561596"/>
            <a:ext cx="1827270" cy="1827270"/>
            <a:chOff x="7363704" y="2151370"/>
            <a:chExt cx="3462730" cy="3462730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ADF78A1-A164-0D68-0B9D-E69F3348A832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C223561-E7A3-A956-52F7-405E692226EF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AB13F07-F5D9-1B48-EC49-B4BDA400B93C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191F8031-7DBC-AFEE-04EE-97AEA5E5BCD2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A98FD5AC-D108-D854-3383-145DCD647CD4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E0FCD59-32AD-5911-31C2-5EBCDC05665F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120A379-80B6-AFAC-C62E-C5DBEEEA93F3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B6312450-BB22-9E80-BBC4-68BD6A667CB0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DB28150-1B9A-C8FD-D1B3-5102905F4C77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3D11ABCD-44A3-7079-7B0D-BEF4B2ADAE05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E23CCD2A-860D-0156-25A2-DA32F72A3940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905F870A-6CE6-4329-24B6-9631107F4F4B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D305B23-0282-9E54-4104-D4FD33B53A72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AD2D7A6C-10B1-FE72-1F33-DF78BA988155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BD7FA7B-F1D4-0BA1-1092-67252F4C60D9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D8E30FB5-7049-7F4C-3F37-F28863380CE2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707363DC-7AFE-4B4E-705E-203B93EAAEA6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0E377FE0-D354-D157-D1D8-798E42DE95AE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A09CD806-2AD3-5F4C-6309-04CCD5D37406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8B0CC4CC-862E-F69C-7A07-85536759AE4C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9ED27215-DBD6-6349-5169-838C99A92CBA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92C747CB-23A9-8650-B1CC-52AA0794778C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14F60AF-7CA7-24AD-99A7-B5C70F258B97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D4A61451-3901-F7A5-7BCC-4C28E12BB65D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D0C1B79E-E491-8E78-72BC-5C1F5646ED70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58B39CAF-9459-E831-F6FD-1D4189E24E80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AA61AD9A-333D-DF4F-8A96-7E6C25C7C465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7E2AFD44-E571-F64C-7C35-63618B77FB54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09C8D1B8-5B80-96A8-EBD5-3537A53117FD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8FB8B301-2467-9706-F6F2-44E046730B81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5CB0427-D82A-EB4F-A6FC-FEF03450B9DE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2CBC0419-8154-357A-39D2-5597CC497A42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15D526C8-7BF9-129F-9582-19DB4652F63F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F4665CCE-EDC4-686E-2374-07BF1DD1018D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953BF599-BEBE-23DC-26F0-472FC03D0A58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34860753-CEDE-F3B7-928F-3D3CD674E808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6BD796B6-E0F5-ED39-AEFA-05E0EDA2BF80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0D600FA2-FFAB-4466-FE24-D77C6B6FEAE1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1726959F-F901-5237-D73F-8BACE856A516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CAB55DE-8CF7-F823-F844-610E5AE6B10D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60A3F34F-BF8C-EF00-DBF7-565F6312D71B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1D96C43E-7BAA-9F15-8254-6F7E8EA00F67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7D7D9059-2FBD-F12D-39FC-923D4D1E80D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F144A61C-AF68-ABB1-98C3-5685ADA1551F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0ED0DDA-6982-5D83-1854-6490EEC2F411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8807277F-6FA9-FBB7-1CDC-23B2D410FF22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4171F70E-C610-2AF1-3ECE-7E64BD6E0B46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153F9092-D33F-4D1B-2D86-889FD15119F6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D445E091-8D10-A5BF-4D47-969851CF5A78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483B71B1-D81E-85EE-C3F5-908DF7B2683C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151854AD-2DA7-F673-B413-46A9F4595D43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54F044A7-D866-D8CF-0F73-81991287210A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526DB872-1C85-4A2C-5060-DBD168B870CA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5BA91909-CD35-66F6-7046-E1FF971666CF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3182CE50-F612-C9BB-517B-156D3277B224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80090F69-1778-E061-82A6-8192134B06C3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E7E7B8BA-405C-ED88-DC43-AE51B63ABBDE}"/>
              </a:ext>
            </a:extLst>
          </p:cNvPr>
          <p:cNvGrpSpPr/>
          <p:nvPr/>
        </p:nvGrpSpPr>
        <p:grpSpPr>
          <a:xfrm>
            <a:off x="7225834" y="5074753"/>
            <a:ext cx="1015150" cy="1015148"/>
            <a:chOff x="8133200" y="2920867"/>
            <a:chExt cx="1923737" cy="1923736"/>
          </a:xfrm>
          <a:solidFill>
            <a:schemeClr val="bg1">
              <a:lumMod val="95000"/>
            </a:schemeClr>
          </a:solidFill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AF13E316-C945-F1FB-2018-3D132FC8E17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45328F2C-D62B-91B6-BD0D-CD83028418AC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AF48E360-2C8C-93CA-6831-68B967B7C4F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F2B2DBC9-3961-AFF4-490D-19349941274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D256E1A8-8D65-C4EA-956B-9F69374728F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0FC03E7E-0C56-9C04-23E4-F45F0ACB1C87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3EDE76F5-7614-4D14-C58C-259749E27AB6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289CD53-4E6E-F5EE-EE72-7F2A3635847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1EAD0511-35DE-40CD-F24C-ABA8ADE2ABB7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C2BE066B-AC09-EB3B-2EB1-D9A9930E86A5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E6B67D18-1839-BFC4-398F-C2BFFA0366A1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10496CD1-1862-4B23-119E-1FE2E3521CDC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C10B123A-7121-96FC-DFC2-555082F2491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EB6DE139-63C4-9566-431A-D644450D7F19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62B4DC18-52E6-0385-3BB1-7F53C33B8F79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9087DC7B-E37B-3709-6143-3F17EB7B478B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C6FE8506-6E2A-57CF-3391-CB4086C1F8BC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0D0F017A-A473-6649-8B03-00FE8ECBD1EB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D72773AE-EED1-C9DA-CFA5-4D65D54B0481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4855FDCF-EAA1-5DB5-9491-6FBDF5C3FAA0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00C087A8-265F-60D0-504D-5BD73CF95D37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AFB0E90D-88B9-8E6A-E39F-1E30FBFB357B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C028EDA3-816B-FE71-334D-1088DA5710BD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E1F3FFCD-70B6-4623-CD65-F007DB169DF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61171097-DBCF-DE4D-3C35-9A5F7B65646D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2" name="群組 341">
            <a:extLst>
              <a:ext uri="{FF2B5EF4-FFF2-40B4-BE49-F238E27FC236}">
                <a16:creationId xmlns:a16="http://schemas.microsoft.com/office/drawing/2014/main" id="{2BAFE5D8-2144-278E-BF52-14E0BD44B52F}"/>
              </a:ext>
            </a:extLst>
          </p:cNvPr>
          <p:cNvGrpSpPr/>
          <p:nvPr/>
        </p:nvGrpSpPr>
        <p:grpSpPr>
          <a:xfrm>
            <a:off x="6819773" y="4668692"/>
            <a:ext cx="1827270" cy="1827270"/>
            <a:chOff x="7363704" y="2151370"/>
            <a:chExt cx="3462730" cy="3462730"/>
          </a:xfrm>
          <a:solidFill>
            <a:schemeClr val="tx1"/>
          </a:solidFill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BE9F74BB-9A97-BA71-B183-E1646FF9098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F60D0DB4-B101-D5EF-519E-1CC75C9FFAE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EF19BA4F-EAA3-B237-1465-2070550FA0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4A399F3A-6473-6128-A498-970D50E761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C902FB39-B8B7-0171-A846-C69E6AE0E9D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99ADB48A-C9AE-D93E-5A50-ADB1ECDCD48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70EA6D9B-EEB9-A7EE-6A4D-4B21B094E06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4857F59C-C7D4-7320-12BB-32611CBE178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CF2885DF-0779-7ADF-CF06-C0024550FD1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4EC042C-0C03-3504-0D47-8B65DA6B085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F1F9CEEE-3C7D-0EC3-0CA1-E4CE7BCDFC2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B22E9FFE-B934-46C6-C469-A67E46F0B59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B417C05B-E70E-028B-252C-7642BC21EA3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7C3CEA77-FE0E-289E-ADA9-23B91263C5B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C3F972C1-8A11-4FC4-4865-77F1011824F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B937170-C90B-96E4-ADBC-9BAA6BF41BD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F43EFA1F-6C92-1205-3D3D-3DA05438208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85D0A332-6862-DA95-4AEF-64F26FD855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AF53180F-C1E5-DE34-6D0F-E2EC4E1FCD3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D5265B77-3D75-5218-9B8A-3165A96F376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5093B467-89CB-7D3A-DDAE-04E9476256E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7F016F08-45B5-84A0-7801-59EB87D7F5F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45AC7C4C-6630-0A12-894F-8B1501AC741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369E940-DFC6-7A1D-8DB1-57E1D13B428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6C033E1F-FAEA-BE3F-FD1C-A07DAEB3A04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B37F72FA-221F-D189-7061-6F6F1F7226C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6A69A64E-E9A0-359A-E9F6-9C4CC6C15F9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271DB063-01DE-51A7-8968-1982346FFA9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9E53DE74-C19D-3A30-4270-64FA975D0DD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666FC405-BB94-40F4-57ED-BDCFA5B2793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048D40B8-A74F-0917-405D-D58E618B296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5F2D278A-EC98-4A5D-2F12-1EB6EF00D9D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863751B-CE1E-6BC9-5D6B-DFBADD8E646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80F0A98D-3EDD-DAFB-DF10-F94EFBD01A0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2D817CF4-E4B6-4191-EE83-1392CA6FE79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A3200BBF-0AFB-7055-9335-CBB0B7136E4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FA0640A7-B7B4-7257-EFF3-A7AA13A6E9C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C3D86D50-1D03-56DB-0554-CB769916694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E1ECA527-C94C-5918-7243-8135A2BFD2D2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7B4049D8-061D-621E-A2C5-3791355929A5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0A87FF15-7BC0-CF36-275F-5BFE8EA45A9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4DA193E-FB17-2F56-C734-C88E9C6103E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66E6F0AF-6919-378E-162E-E1C71314B8D2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D8984869-DF0B-872D-D09E-8FC22B91755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10443A2D-95AD-95AA-44D8-DF8A2A9EEA0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4A621DCD-73CB-1A3F-8DEB-6D63762E767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ED5E82F2-401B-97D8-5CB4-A8532333770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E4DC00F6-A2BA-4A2E-057F-883F6F44EEF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AAC5B64E-EA8E-E6B7-14FE-12A63BF4558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800D38B6-4405-60D5-A749-4606A980ED0C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FCC95D2C-0746-D6BA-7270-8B3C35C75E0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ACA62763-433D-27CD-46A3-20EE5121334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9D56DF55-9D7A-BD48-4736-E2DE51048F4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383683CF-520D-3D4E-CB47-75C1E1B37683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D8F86937-C5B5-B8BC-498F-1A14D4B40FE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51A0DDD8-F5C6-23F5-B0C2-8064CE02B135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2261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 </a:t>
            </a:r>
            <a:r>
              <a:rPr lang="en-US" altLang="zh-TW" dirty="0"/>
              <a:t>– </a:t>
            </a:r>
            <a:r>
              <a:rPr lang="zh-TW" altLang="en-US" dirty="0"/>
              <a:t>綜合</a:t>
            </a:r>
          </a:p>
        </p:txBody>
      </p:sp>
      <p:grpSp>
        <p:nvGrpSpPr>
          <p:cNvPr id="148" name="群組 147"/>
          <p:cNvGrpSpPr/>
          <p:nvPr/>
        </p:nvGrpSpPr>
        <p:grpSpPr>
          <a:xfrm>
            <a:off x="1533993" y="2118609"/>
            <a:ext cx="1923738" cy="1923738"/>
            <a:chOff x="1533993" y="2118609"/>
            <a:chExt cx="1923738" cy="192373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>
              <p:custDataLst>
                <p:tags r:id="rId544"/>
              </p:custDataLst>
            </p:nvPr>
          </p:nvSpPr>
          <p:spPr>
            <a:xfrm>
              <a:off x="1533993" y="21186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545"/>
              </p:custDataLst>
            </p:nvPr>
          </p:nvSpPr>
          <p:spPr>
            <a:xfrm>
              <a:off x="1918740" y="21186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546"/>
              </p:custDataLst>
            </p:nvPr>
          </p:nvSpPr>
          <p:spPr>
            <a:xfrm>
              <a:off x="2303488" y="21186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547"/>
              </p:custDataLst>
            </p:nvPr>
          </p:nvSpPr>
          <p:spPr>
            <a:xfrm>
              <a:off x="2688236" y="21186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548"/>
              </p:custDataLst>
            </p:nvPr>
          </p:nvSpPr>
          <p:spPr>
            <a:xfrm>
              <a:off x="3072984" y="21186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549"/>
              </p:custDataLst>
            </p:nvPr>
          </p:nvSpPr>
          <p:spPr>
            <a:xfrm>
              <a:off x="1533993" y="2503356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550"/>
              </p:custDataLst>
            </p:nvPr>
          </p:nvSpPr>
          <p:spPr>
            <a:xfrm>
              <a:off x="1918740" y="2503356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551"/>
              </p:custDataLst>
            </p:nvPr>
          </p:nvSpPr>
          <p:spPr>
            <a:xfrm>
              <a:off x="2303488" y="2503356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552"/>
              </p:custDataLst>
            </p:nvPr>
          </p:nvSpPr>
          <p:spPr>
            <a:xfrm>
              <a:off x="2688236" y="2503356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553"/>
              </p:custDataLst>
            </p:nvPr>
          </p:nvSpPr>
          <p:spPr>
            <a:xfrm>
              <a:off x="3072984" y="2503356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554"/>
              </p:custDataLst>
            </p:nvPr>
          </p:nvSpPr>
          <p:spPr>
            <a:xfrm>
              <a:off x="1533993" y="28881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555"/>
              </p:custDataLst>
            </p:nvPr>
          </p:nvSpPr>
          <p:spPr>
            <a:xfrm>
              <a:off x="1918740" y="28881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556"/>
              </p:custDataLst>
            </p:nvPr>
          </p:nvSpPr>
          <p:spPr>
            <a:xfrm>
              <a:off x="2303488" y="28881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557"/>
              </p:custDataLst>
            </p:nvPr>
          </p:nvSpPr>
          <p:spPr>
            <a:xfrm>
              <a:off x="2688236" y="28881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558"/>
              </p:custDataLst>
            </p:nvPr>
          </p:nvSpPr>
          <p:spPr>
            <a:xfrm>
              <a:off x="3072984" y="28881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559"/>
              </p:custDataLst>
            </p:nvPr>
          </p:nvSpPr>
          <p:spPr>
            <a:xfrm>
              <a:off x="1533993" y="32728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560"/>
              </p:custDataLst>
            </p:nvPr>
          </p:nvSpPr>
          <p:spPr>
            <a:xfrm>
              <a:off x="1918740" y="32728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561"/>
              </p:custDataLst>
            </p:nvPr>
          </p:nvSpPr>
          <p:spPr>
            <a:xfrm>
              <a:off x="2303488" y="32728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562"/>
              </p:custDataLst>
            </p:nvPr>
          </p:nvSpPr>
          <p:spPr>
            <a:xfrm>
              <a:off x="2688236" y="32728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563"/>
              </p:custDataLst>
            </p:nvPr>
          </p:nvSpPr>
          <p:spPr>
            <a:xfrm>
              <a:off x="3072984" y="32728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564"/>
              </p:custDataLst>
            </p:nvPr>
          </p:nvSpPr>
          <p:spPr>
            <a:xfrm>
              <a:off x="1533993" y="3657600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565"/>
              </p:custDataLst>
            </p:nvPr>
          </p:nvSpPr>
          <p:spPr>
            <a:xfrm>
              <a:off x="1918740" y="3657600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566"/>
              </p:custDataLst>
            </p:nvPr>
          </p:nvSpPr>
          <p:spPr>
            <a:xfrm>
              <a:off x="2303488" y="3657600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567"/>
              </p:custDataLst>
            </p:nvPr>
          </p:nvSpPr>
          <p:spPr>
            <a:xfrm>
              <a:off x="2688236" y="3657600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568"/>
              </p:custDataLst>
            </p:nvPr>
          </p:nvSpPr>
          <p:spPr>
            <a:xfrm>
              <a:off x="3072984" y="3657600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64497" y="1349113"/>
            <a:ext cx="3462730" cy="3462730"/>
            <a:chOff x="764497" y="1349113"/>
            <a:chExt cx="3462730" cy="3462730"/>
          </a:xfrm>
          <a:solidFill>
            <a:schemeClr val="tx2">
              <a:lumMod val="50000"/>
            </a:schemeClr>
          </a:solidFill>
        </p:grpSpPr>
        <p:sp>
          <p:nvSpPr>
            <p:cNvPr id="2" name="矩形 1"/>
            <p:cNvSpPr/>
            <p:nvPr>
              <p:custDataLst>
                <p:tags r:id="rId488"/>
              </p:custDataLst>
            </p:nvPr>
          </p:nvSpPr>
          <p:spPr>
            <a:xfrm>
              <a:off x="764497" y="13491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>
              <p:custDataLst>
                <p:tags r:id="rId489"/>
              </p:custDataLst>
            </p:nvPr>
          </p:nvSpPr>
          <p:spPr>
            <a:xfrm>
              <a:off x="1149245" y="13491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490"/>
              </p:custDataLst>
            </p:nvPr>
          </p:nvSpPr>
          <p:spPr>
            <a:xfrm>
              <a:off x="1533993" y="13491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491"/>
              </p:custDataLst>
            </p:nvPr>
          </p:nvSpPr>
          <p:spPr>
            <a:xfrm>
              <a:off x="1918740" y="13491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492"/>
              </p:custDataLst>
            </p:nvPr>
          </p:nvSpPr>
          <p:spPr>
            <a:xfrm>
              <a:off x="2303488" y="13491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493"/>
              </p:custDataLst>
            </p:nvPr>
          </p:nvSpPr>
          <p:spPr>
            <a:xfrm>
              <a:off x="2688236" y="13491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494"/>
              </p:custDataLst>
            </p:nvPr>
          </p:nvSpPr>
          <p:spPr>
            <a:xfrm>
              <a:off x="3072984" y="13491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495"/>
              </p:custDataLst>
            </p:nvPr>
          </p:nvSpPr>
          <p:spPr>
            <a:xfrm>
              <a:off x="3457732" y="13491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496"/>
              </p:custDataLst>
            </p:nvPr>
          </p:nvSpPr>
          <p:spPr>
            <a:xfrm>
              <a:off x="3842479" y="13491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497"/>
              </p:custDataLst>
            </p:nvPr>
          </p:nvSpPr>
          <p:spPr>
            <a:xfrm>
              <a:off x="764497" y="17338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498"/>
              </p:custDataLst>
            </p:nvPr>
          </p:nvSpPr>
          <p:spPr>
            <a:xfrm>
              <a:off x="1149245" y="17338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499"/>
              </p:custDataLst>
            </p:nvPr>
          </p:nvSpPr>
          <p:spPr>
            <a:xfrm>
              <a:off x="1533993" y="17338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500"/>
              </p:custDataLst>
            </p:nvPr>
          </p:nvSpPr>
          <p:spPr>
            <a:xfrm>
              <a:off x="1918740" y="17338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501"/>
              </p:custDataLst>
            </p:nvPr>
          </p:nvSpPr>
          <p:spPr>
            <a:xfrm>
              <a:off x="2303488" y="17338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502"/>
              </p:custDataLst>
            </p:nvPr>
          </p:nvSpPr>
          <p:spPr>
            <a:xfrm>
              <a:off x="2688236" y="17338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503"/>
              </p:custDataLst>
            </p:nvPr>
          </p:nvSpPr>
          <p:spPr>
            <a:xfrm>
              <a:off x="3072984" y="17338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504"/>
              </p:custDataLst>
            </p:nvPr>
          </p:nvSpPr>
          <p:spPr>
            <a:xfrm>
              <a:off x="3457732" y="17338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505"/>
              </p:custDataLst>
            </p:nvPr>
          </p:nvSpPr>
          <p:spPr>
            <a:xfrm>
              <a:off x="3842479" y="17338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506"/>
              </p:custDataLst>
            </p:nvPr>
          </p:nvSpPr>
          <p:spPr>
            <a:xfrm>
              <a:off x="764497" y="21186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507"/>
              </p:custDataLst>
            </p:nvPr>
          </p:nvSpPr>
          <p:spPr>
            <a:xfrm>
              <a:off x="1149245" y="21186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508"/>
              </p:custDataLst>
            </p:nvPr>
          </p:nvSpPr>
          <p:spPr>
            <a:xfrm>
              <a:off x="3457732" y="21186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509"/>
              </p:custDataLst>
            </p:nvPr>
          </p:nvSpPr>
          <p:spPr>
            <a:xfrm>
              <a:off x="3842479" y="21186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510"/>
              </p:custDataLst>
            </p:nvPr>
          </p:nvSpPr>
          <p:spPr>
            <a:xfrm>
              <a:off x="764497" y="2503356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511"/>
              </p:custDataLst>
            </p:nvPr>
          </p:nvSpPr>
          <p:spPr>
            <a:xfrm>
              <a:off x="1149245" y="2503356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512"/>
              </p:custDataLst>
            </p:nvPr>
          </p:nvSpPr>
          <p:spPr>
            <a:xfrm>
              <a:off x="3457732" y="2503356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513"/>
              </p:custDataLst>
            </p:nvPr>
          </p:nvSpPr>
          <p:spPr>
            <a:xfrm>
              <a:off x="3842479" y="2503356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514"/>
              </p:custDataLst>
            </p:nvPr>
          </p:nvSpPr>
          <p:spPr>
            <a:xfrm>
              <a:off x="764497" y="28881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515"/>
              </p:custDataLst>
            </p:nvPr>
          </p:nvSpPr>
          <p:spPr>
            <a:xfrm>
              <a:off x="1149245" y="28881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516"/>
              </p:custDataLst>
            </p:nvPr>
          </p:nvSpPr>
          <p:spPr>
            <a:xfrm>
              <a:off x="3457732" y="28881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517"/>
              </p:custDataLst>
            </p:nvPr>
          </p:nvSpPr>
          <p:spPr>
            <a:xfrm>
              <a:off x="3842479" y="28881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518"/>
              </p:custDataLst>
            </p:nvPr>
          </p:nvSpPr>
          <p:spPr>
            <a:xfrm>
              <a:off x="764497" y="32728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519"/>
              </p:custDataLst>
            </p:nvPr>
          </p:nvSpPr>
          <p:spPr>
            <a:xfrm>
              <a:off x="1149245" y="32728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520"/>
              </p:custDataLst>
            </p:nvPr>
          </p:nvSpPr>
          <p:spPr>
            <a:xfrm>
              <a:off x="3457732" y="32728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521"/>
              </p:custDataLst>
            </p:nvPr>
          </p:nvSpPr>
          <p:spPr>
            <a:xfrm>
              <a:off x="3842479" y="32728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522"/>
              </p:custDataLst>
            </p:nvPr>
          </p:nvSpPr>
          <p:spPr>
            <a:xfrm>
              <a:off x="764497" y="3657600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523"/>
              </p:custDataLst>
            </p:nvPr>
          </p:nvSpPr>
          <p:spPr>
            <a:xfrm>
              <a:off x="1149245" y="3657600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>
              <p:custDataLst>
                <p:tags r:id="rId524"/>
              </p:custDataLst>
            </p:nvPr>
          </p:nvSpPr>
          <p:spPr>
            <a:xfrm>
              <a:off x="3457732" y="3657600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525"/>
              </p:custDataLst>
            </p:nvPr>
          </p:nvSpPr>
          <p:spPr>
            <a:xfrm>
              <a:off x="3842479" y="3657600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>
              <p:custDataLst>
                <p:tags r:id="rId526"/>
              </p:custDataLst>
            </p:nvPr>
          </p:nvSpPr>
          <p:spPr>
            <a:xfrm>
              <a:off x="764497" y="404234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>
              <p:custDataLst>
                <p:tags r:id="rId527"/>
              </p:custDataLst>
            </p:nvPr>
          </p:nvSpPr>
          <p:spPr>
            <a:xfrm>
              <a:off x="1149245" y="404234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>
              <p:custDataLst>
                <p:tags r:id="rId528"/>
              </p:custDataLst>
            </p:nvPr>
          </p:nvSpPr>
          <p:spPr>
            <a:xfrm>
              <a:off x="1533993" y="404234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>
              <p:custDataLst>
                <p:tags r:id="rId529"/>
              </p:custDataLst>
            </p:nvPr>
          </p:nvSpPr>
          <p:spPr>
            <a:xfrm>
              <a:off x="1918740" y="404234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>
              <p:custDataLst>
                <p:tags r:id="rId530"/>
              </p:custDataLst>
            </p:nvPr>
          </p:nvSpPr>
          <p:spPr>
            <a:xfrm>
              <a:off x="2303488" y="404234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>
              <p:custDataLst>
                <p:tags r:id="rId531"/>
              </p:custDataLst>
            </p:nvPr>
          </p:nvSpPr>
          <p:spPr>
            <a:xfrm>
              <a:off x="2688236" y="404234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>
              <p:custDataLst>
                <p:tags r:id="rId532"/>
              </p:custDataLst>
            </p:nvPr>
          </p:nvSpPr>
          <p:spPr>
            <a:xfrm>
              <a:off x="3072984" y="404234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533"/>
              </p:custDataLst>
            </p:nvPr>
          </p:nvSpPr>
          <p:spPr>
            <a:xfrm>
              <a:off x="3457732" y="404234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534"/>
              </p:custDataLst>
            </p:nvPr>
          </p:nvSpPr>
          <p:spPr>
            <a:xfrm>
              <a:off x="3842479" y="404234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535"/>
              </p:custDataLst>
            </p:nvPr>
          </p:nvSpPr>
          <p:spPr>
            <a:xfrm>
              <a:off x="764497" y="4427095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>
              <p:custDataLst>
                <p:tags r:id="rId536"/>
              </p:custDataLst>
            </p:nvPr>
          </p:nvSpPr>
          <p:spPr>
            <a:xfrm>
              <a:off x="1149245" y="4427095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537"/>
              </p:custDataLst>
            </p:nvPr>
          </p:nvSpPr>
          <p:spPr>
            <a:xfrm>
              <a:off x="1533993" y="4427095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538"/>
              </p:custDataLst>
            </p:nvPr>
          </p:nvSpPr>
          <p:spPr>
            <a:xfrm>
              <a:off x="1918740" y="4427095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539"/>
              </p:custDataLst>
            </p:nvPr>
          </p:nvSpPr>
          <p:spPr>
            <a:xfrm>
              <a:off x="2303488" y="4427095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540"/>
              </p:custDataLst>
            </p:nvPr>
          </p:nvSpPr>
          <p:spPr>
            <a:xfrm>
              <a:off x="2688236" y="4427095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541"/>
              </p:custDataLst>
            </p:nvPr>
          </p:nvSpPr>
          <p:spPr>
            <a:xfrm>
              <a:off x="3072984" y="4427095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542"/>
              </p:custDataLst>
            </p:nvPr>
          </p:nvSpPr>
          <p:spPr>
            <a:xfrm>
              <a:off x="3457732" y="4427095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543"/>
              </p:custDataLst>
            </p:nvPr>
          </p:nvSpPr>
          <p:spPr>
            <a:xfrm>
              <a:off x="3842479" y="4427095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936F0910-A9A9-5FB6-8EF9-418EAAFC561D}"/>
              </a:ext>
            </a:extLst>
          </p:cNvPr>
          <p:cNvGrpSpPr/>
          <p:nvPr/>
        </p:nvGrpSpPr>
        <p:grpSpPr>
          <a:xfrm>
            <a:off x="7126441" y="701535"/>
            <a:ext cx="1015150" cy="1015148"/>
            <a:chOff x="8133200" y="2920867"/>
            <a:chExt cx="1923737" cy="1923736"/>
          </a:xfrm>
          <a:solidFill>
            <a:schemeClr val="accent4"/>
          </a:solidFill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F0D1214-0E28-2012-FEA4-4C8F2C8D9AAF}"/>
                </a:ext>
              </a:extLst>
            </p:cNvPr>
            <p:cNvSpPr/>
            <p:nvPr>
              <p:custDataLst>
                <p:tags r:id="rId463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070ACB45-C808-2C3D-3A7D-4D4CE15FB46F}"/>
                </a:ext>
              </a:extLst>
            </p:cNvPr>
            <p:cNvSpPr/>
            <p:nvPr>
              <p:custDataLst>
                <p:tags r:id="rId464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98AD192-AD71-B1F1-D863-85B4D8003841}"/>
                </a:ext>
              </a:extLst>
            </p:cNvPr>
            <p:cNvSpPr/>
            <p:nvPr>
              <p:custDataLst>
                <p:tags r:id="rId465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E2A8041-10BD-3A49-F3BF-A74FDEF57297}"/>
                </a:ext>
              </a:extLst>
            </p:cNvPr>
            <p:cNvSpPr/>
            <p:nvPr>
              <p:custDataLst>
                <p:tags r:id="rId466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2382804-BCD5-AB74-73EB-521E0B3836DF}"/>
                </a:ext>
              </a:extLst>
            </p:cNvPr>
            <p:cNvSpPr/>
            <p:nvPr>
              <p:custDataLst>
                <p:tags r:id="rId467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C27A2458-C1EB-A434-00CF-A0103B668AA3}"/>
                </a:ext>
              </a:extLst>
            </p:cNvPr>
            <p:cNvSpPr/>
            <p:nvPr>
              <p:custDataLst>
                <p:tags r:id="rId468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167E475-FA24-7144-FB3A-52045B95CFCE}"/>
                </a:ext>
              </a:extLst>
            </p:cNvPr>
            <p:cNvSpPr/>
            <p:nvPr>
              <p:custDataLst>
                <p:tags r:id="rId469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D60AEDE-CE83-A1CF-1E16-711F81993D2B}"/>
                </a:ext>
              </a:extLst>
            </p:cNvPr>
            <p:cNvSpPr/>
            <p:nvPr>
              <p:custDataLst>
                <p:tags r:id="rId470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99E43D0-462C-2B04-8455-88DB6B82CD32}"/>
                </a:ext>
              </a:extLst>
            </p:cNvPr>
            <p:cNvSpPr/>
            <p:nvPr>
              <p:custDataLst>
                <p:tags r:id="rId471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AB05706-F73C-188A-5721-9BC694D1B7B5}"/>
                </a:ext>
              </a:extLst>
            </p:cNvPr>
            <p:cNvSpPr/>
            <p:nvPr>
              <p:custDataLst>
                <p:tags r:id="rId472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AE76EC-4B2E-889F-E1F6-3EDCAFFDBB77}"/>
                </a:ext>
              </a:extLst>
            </p:cNvPr>
            <p:cNvSpPr/>
            <p:nvPr>
              <p:custDataLst>
                <p:tags r:id="rId473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2CBB7D00-B2CD-B9B9-FB63-75AA2D4CAE7F}"/>
                </a:ext>
              </a:extLst>
            </p:cNvPr>
            <p:cNvSpPr/>
            <p:nvPr>
              <p:custDataLst>
                <p:tags r:id="rId474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95AC82D-49E2-2B71-1FA5-0C193FE2AAA5}"/>
                </a:ext>
              </a:extLst>
            </p:cNvPr>
            <p:cNvSpPr/>
            <p:nvPr>
              <p:custDataLst>
                <p:tags r:id="rId475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938F772-B43B-1393-1075-02593C1CAAF1}"/>
                </a:ext>
              </a:extLst>
            </p:cNvPr>
            <p:cNvSpPr/>
            <p:nvPr>
              <p:custDataLst>
                <p:tags r:id="rId476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954364D7-C87B-59B9-64F1-1F7760DC78B7}"/>
                </a:ext>
              </a:extLst>
            </p:cNvPr>
            <p:cNvSpPr/>
            <p:nvPr>
              <p:custDataLst>
                <p:tags r:id="rId477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25A7E8A-FC2D-6308-1388-89C1D0CB4B9B}"/>
                </a:ext>
              </a:extLst>
            </p:cNvPr>
            <p:cNvSpPr/>
            <p:nvPr>
              <p:custDataLst>
                <p:tags r:id="rId478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12FDB52-C0E1-8153-3AEC-34B074FC4782}"/>
                </a:ext>
              </a:extLst>
            </p:cNvPr>
            <p:cNvSpPr/>
            <p:nvPr>
              <p:custDataLst>
                <p:tags r:id="rId479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20A130F-488A-481C-B2FA-CA3BC360A4BE}"/>
                </a:ext>
              </a:extLst>
            </p:cNvPr>
            <p:cNvSpPr/>
            <p:nvPr>
              <p:custDataLst>
                <p:tags r:id="rId480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20F9ACF-17E1-966A-AD2A-41AB55E8B38E}"/>
                </a:ext>
              </a:extLst>
            </p:cNvPr>
            <p:cNvSpPr/>
            <p:nvPr>
              <p:custDataLst>
                <p:tags r:id="rId481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45857A6D-444E-0357-DA5A-6673953B266E}"/>
                </a:ext>
              </a:extLst>
            </p:cNvPr>
            <p:cNvSpPr/>
            <p:nvPr>
              <p:custDataLst>
                <p:tags r:id="rId482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6020095-68BC-E6C7-8597-6956B9834B62}"/>
                </a:ext>
              </a:extLst>
            </p:cNvPr>
            <p:cNvSpPr/>
            <p:nvPr>
              <p:custDataLst>
                <p:tags r:id="rId483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CE69EA19-B61F-D072-F1E5-3FE970F1CE9D}"/>
                </a:ext>
              </a:extLst>
            </p:cNvPr>
            <p:cNvSpPr/>
            <p:nvPr>
              <p:custDataLst>
                <p:tags r:id="rId484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1DC2CBE-A7C7-131C-88D1-5E73325B1167}"/>
                </a:ext>
              </a:extLst>
            </p:cNvPr>
            <p:cNvSpPr/>
            <p:nvPr>
              <p:custDataLst>
                <p:tags r:id="rId485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F2E6102-58B8-F5E8-1CF3-DF12C1AD4E88}"/>
                </a:ext>
              </a:extLst>
            </p:cNvPr>
            <p:cNvSpPr/>
            <p:nvPr>
              <p:custDataLst>
                <p:tags r:id="rId486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B226F12-AA5D-514B-5CCE-7914A6CC2889}"/>
                </a:ext>
              </a:extLst>
            </p:cNvPr>
            <p:cNvSpPr/>
            <p:nvPr>
              <p:custDataLst>
                <p:tags r:id="rId487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5BC038D3-9980-6D42-8AFE-23E04D3F6F23}"/>
              </a:ext>
            </a:extLst>
          </p:cNvPr>
          <p:cNvGrpSpPr/>
          <p:nvPr/>
        </p:nvGrpSpPr>
        <p:grpSpPr>
          <a:xfrm>
            <a:off x="6720381" y="295474"/>
            <a:ext cx="1827270" cy="1827270"/>
            <a:chOff x="7363704" y="2151370"/>
            <a:chExt cx="3462730" cy="3462730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D4232370-C692-7C5C-5AFB-9C23251FC1DD}"/>
                </a:ext>
              </a:extLst>
            </p:cNvPr>
            <p:cNvSpPr/>
            <p:nvPr>
              <p:custDataLst>
                <p:tags r:id="rId407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65A4AA02-F889-40FB-B1D8-D9CB2E226F9F}"/>
                </a:ext>
              </a:extLst>
            </p:cNvPr>
            <p:cNvSpPr/>
            <p:nvPr>
              <p:custDataLst>
                <p:tags r:id="rId408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1CFA7E5-C936-0A2C-325F-D04DA1E1D320}"/>
                </a:ext>
              </a:extLst>
            </p:cNvPr>
            <p:cNvSpPr/>
            <p:nvPr>
              <p:custDataLst>
                <p:tags r:id="rId409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99B9D59-289B-E4EB-F60C-1EBC5D74EE68}"/>
                </a:ext>
              </a:extLst>
            </p:cNvPr>
            <p:cNvSpPr/>
            <p:nvPr>
              <p:custDataLst>
                <p:tags r:id="rId410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A24C63B-3BEF-5B4E-ACCD-96FAA16F5EA9}"/>
                </a:ext>
              </a:extLst>
            </p:cNvPr>
            <p:cNvSpPr/>
            <p:nvPr>
              <p:custDataLst>
                <p:tags r:id="rId411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50839EF-E7E8-2507-E374-D9D14F3450B5}"/>
                </a:ext>
              </a:extLst>
            </p:cNvPr>
            <p:cNvSpPr/>
            <p:nvPr>
              <p:custDataLst>
                <p:tags r:id="rId412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EEBA036-E1DE-822A-035F-947A9A2E97EC}"/>
                </a:ext>
              </a:extLst>
            </p:cNvPr>
            <p:cNvSpPr/>
            <p:nvPr>
              <p:custDataLst>
                <p:tags r:id="rId413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B894F51-C767-B981-6200-04A4C8BC0286}"/>
                </a:ext>
              </a:extLst>
            </p:cNvPr>
            <p:cNvSpPr/>
            <p:nvPr>
              <p:custDataLst>
                <p:tags r:id="rId414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ED3A3BBE-8B42-D7A4-76D6-408ACE004E2B}"/>
                </a:ext>
              </a:extLst>
            </p:cNvPr>
            <p:cNvSpPr/>
            <p:nvPr>
              <p:custDataLst>
                <p:tags r:id="rId415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E7732E9-4C95-3B9E-A56B-3DFA28FE4964}"/>
                </a:ext>
              </a:extLst>
            </p:cNvPr>
            <p:cNvSpPr/>
            <p:nvPr>
              <p:custDataLst>
                <p:tags r:id="rId416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6820D65-129C-613B-9D31-F56D9EA1A31A}"/>
                </a:ext>
              </a:extLst>
            </p:cNvPr>
            <p:cNvSpPr/>
            <p:nvPr>
              <p:custDataLst>
                <p:tags r:id="rId417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C85D2B3-B6E8-F0EC-A36F-D69DF4B042E8}"/>
                </a:ext>
              </a:extLst>
            </p:cNvPr>
            <p:cNvSpPr/>
            <p:nvPr>
              <p:custDataLst>
                <p:tags r:id="rId418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0877C69-6627-5387-18F0-F907B22E5C4E}"/>
                </a:ext>
              </a:extLst>
            </p:cNvPr>
            <p:cNvSpPr/>
            <p:nvPr>
              <p:custDataLst>
                <p:tags r:id="rId419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0005F7B-009D-9EF2-DD78-71D9CAD265DA}"/>
                </a:ext>
              </a:extLst>
            </p:cNvPr>
            <p:cNvSpPr/>
            <p:nvPr>
              <p:custDataLst>
                <p:tags r:id="rId420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6A8D96B-2854-01E9-18E4-AABC0A83B88C}"/>
                </a:ext>
              </a:extLst>
            </p:cNvPr>
            <p:cNvSpPr/>
            <p:nvPr>
              <p:custDataLst>
                <p:tags r:id="rId421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FEE019B-88E3-1C70-D63A-FDD722397AA7}"/>
                </a:ext>
              </a:extLst>
            </p:cNvPr>
            <p:cNvSpPr/>
            <p:nvPr>
              <p:custDataLst>
                <p:tags r:id="rId422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40BD02E-1D4D-C4FD-8A8A-E221DC09356D}"/>
                </a:ext>
              </a:extLst>
            </p:cNvPr>
            <p:cNvSpPr/>
            <p:nvPr>
              <p:custDataLst>
                <p:tags r:id="rId423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800581F-0241-E8EC-AD3A-993472EA327F}"/>
                </a:ext>
              </a:extLst>
            </p:cNvPr>
            <p:cNvSpPr/>
            <p:nvPr>
              <p:custDataLst>
                <p:tags r:id="rId424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58FBCA8-F553-9018-A742-ECA383DDA412}"/>
                </a:ext>
              </a:extLst>
            </p:cNvPr>
            <p:cNvSpPr/>
            <p:nvPr>
              <p:custDataLst>
                <p:tags r:id="rId425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FB4D012-3C51-AB0D-265B-6A736DF01F6A}"/>
                </a:ext>
              </a:extLst>
            </p:cNvPr>
            <p:cNvSpPr/>
            <p:nvPr>
              <p:custDataLst>
                <p:tags r:id="rId426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5541B3F7-4F32-6801-3C88-2E6FA57D60D3}"/>
                </a:ext>
              </a:extLst>
            </p:cNvPr>
            <p:cNvSpPr/>
            <p:nvPr>
              <p:custDataLst>
                <p:tags r:id="rId427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16DA245-A4DB-9495-56EE-FE4C34D00B8E}"/>
                </a:ext>
              </a:extLst>
            </p:cNvPr>
            <p:cNvSpPr/>
            <p:nvPr>
              <p:custDataLst>
                <p:tags r:id="rId428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C68CDF8-D80A-28F9-6BCA-052622AB4828}"/>
                </a:ext>
              </a:extLst>
            </p:cNvPr>
            <p:cNvSpPr/>
            <p:nvPr>
              <p:custDataLst>
                <p:tags r:id="rId429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684A234-B19B-42FC-6C32-2A6C90933C85}"/>
                </a:ext>
              </a:extLst>
            </p:cNvPr>
            <p:cNvSpPr/>
            <p:nvPr>
              <p:custDataLst>
                <p:tags r:id="rId430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637B065-4452-34D5-B76A-A432B263970C}"/>
                </a:ext>
              </a:extLst>
            </p:cNvPr>
            <p:cNvSpPr/>
            <p:nvPr>
              <p:custDataLst>
                <p:tags r:id="rId431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75B3241-DF79-7486-5DC6-430A85F9ECA5}"/>
                </a:ext>
              </a:extLst>
            </p:cNvPr>
            <p:cNvSpPr/>
            <p:nvPr>
              <p:custDataLst>
                <p:tags r:id="rId432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548C5E12-35B5-D063-D608-666D18585CB1}"/>
                </a:ext>
              </a:extLst>
            </p:cNvPr>
            <p:cNvSpPr/>
            <p:nvPr>
              <p:custDataLst>
                <p:tags r:id="rId433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9C5F25D-C5D0-63B3-DB0B-EC55F1891FA0}"/>
                </a:ext>
              </a:extLst>
            </p:cNvPr>
            <p:cNvSpPr/>
            <p:nvPr>
              <p:custDataLst>
                <p:tags r:id="rId434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5A9FDA-85D8-1F1C-0C5F-B1622F86024B}"/>
                </a:ext>
              </a:extLst>
            </p:cNvPr>
            <p:cNvSpPr/>
            <p:nvPr>
              <p:custDataLst>
                <p:tags r:id="rId435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F5152D2-880C-96DD-372B-BB4328591D59}"/>
                </a:ext>
              </a:extLst>
            </p:cNvPr>
            <p:cNvSpPr/>
            <p:nvPr>
              <p:custDataLst>
                <p:tags r:id="rId436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EAB98C0A-BE57-ED55-E169-75C6DC6CE0E6}"/>
                </a:ext>
              </a:extLst>
            </p:cNvPr>
            <p:cNvSpPr/>
            <p:nvPr>
              <p:custDataLst>
                <p:tags r:id="rId437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C79D96F-740E-4108-453D-97591A49CAD9}"/>
                </a:ext>
              </a:extLst>
            </p:cNvPr>
            <p:cNvSpPr/>
            <p:nvPr>
              <p:custDataLst>
                <p:tags r:id="rId438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9113AF9-05A1-220B-19B3-AA8A35113F82}"/>
                </a:ext>
              </a:extLst>
            </p:cNvPr>
            <p:cNvSpPr/>
            <p:nvPr>
              <p:custDataLst>
                <p:tags r:id="rId439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34EFC9-868F-4E67-8D51-034438BFFBB0}"/>
                </a:ext>
              </a:extLst>
            </p:cNvPr>
            <p:cNvSpPr/>
            <p:nvPr>
              <p:custDataLst>
                <p:tags r:id="rId440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8FD45B0D-323A-6B55-3938-0B5CD4DAC200}"/>
                </a:ext>
              </a:extLst>
            </p:cNvPr>
            <p:cNvSpPr/>
            <p:nvPr>
              <p:custDataLst>
                <p:tags r:id="rId441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4D5306A-CE33-0B6B-D089-A02B4E65741E}"/>
                </a:ext>
              </a:extLst>
            </p:cNvPr>
            <p:cNvSpPr/>
            <p:nvPr>
              <p:custDataLst>
                <p:tags r:id="rId442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8F72D0D-E669-2F22-BF80-82F53307BF36}"/>
                </a:ext>
              </a:extLst>
            </p:cNvPr>
            <p:cNvSpPr/>
            <p:nvPr>
              <p:custDataLst>
                <p:tags r:id="rId443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C2965612-AEE7-9F67-DC55-4EAAE6249647}"/>
                </a:ext>
              </a:extLst>
            </p:cNvPr>
            <p:cNvSpPr/>
            <p:nvPr>
              <p:custDataLst>
                <p:tags r:id="rId444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9B311D44-CFA2-DCCB-0525-187047D65FD5}"/>
                </a:ext>
              </a:extLst>
            </p:cNvPr>
            <p:cNvSpPr/>
            <p:nvPr>
              <p:custDataLst>
                <p:tags r:id="rId445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51148D2-A575-E60E-EED6-3ADD9493E0C4}"/>
                </a:ext>
              </a:extLst>
            </p:cNvPr>
            <p:cNvSpPr/>
            <p:nvPr>
              <p:custDataLst>
                <p:tags r:id="rId446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8C70755-B402-D0F2-3BCA-7B9B7C47760D}"/>
                </a:ext>
              </a:extLst>
            </p:cNvPr>
            <p:cNvSpPr/>
            <p:nvPr>
              <p:custDataLst>
                <p:tags r:id="rId447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73B0458-317B-87A6-4D04-B147E8500A9A}"/>
                </a:ext>
              </a:extLst>
            </p:cNvPr>
            <p:cNvSpPr/>
            <p:nvPr>
              <p:custDataLst>
                <p:tags r:id="rId448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B9EACCF-C73E-F72D-5DED-81F59CC1D24E}"/>
                </a:ext>
              </a:extLst>
            </p:cNvPr>
            <p:cNvSpPr/>
            <p:nvPr>
              <p:custDataLst>
                <p:tags r:id="rId449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6902D7D-08C0-D705-E0DE-763A73DD61C9}"/>
                </a:ext>
              </a:extLst>
            </p:cNvPr>
            <p:cNvSpPr/>
            <p:nvPr>
              <p:custDataLst>
                <p:tags r:id="rId450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FFDCF4-8A7A-6E90-960C-3B277D8301A2}"/>
                </a:ext>
              </a:extLst>
            </p:cNvPr>
            <p:cNvSpPr/>
            <p:nvPr>
              <p:custDataLst>
                <p:tags r:id="rId451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822E78DD-44F4-69D8-CD60-1BBD9EE74D90}"/>
                </a:ext>
              </a:extLst>
            </p:cNvPr>
            <p:cNvSpPr/>
            <p:nvPr>
              <p:custDataLst>
                <p:tags r:id="rId452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79E4C8D7-558F-4D2B-3985-60BE84D3017F}"/>
                </a:ext>
              </a:extLst>
            </p:cNvPr>
            <p:cNvSpPr/>
            <p:nvPr>
              <p:custDataLst>
                <p:tags r:id="rId453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8E0FE7B1-F64D-6B79-F3F3-537909F274C9}"/>
                </a:ext>
              </a:extLst>
            </p:cNvPr>
            <p:cNvSpPr/>
            <p:nvPr>
              <p:custDataLst>
                <p:tags r:id="rId454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E356341-EA41-0695-02E5-BB829E2AFEB1}"/>
                </a:ext>
              </a:extLst>
            </p:cNvPr>
            <p:cNvSpPr/>
            <p:nvPr>
              <p:custDataLst>
                <p:tags r:id="rId455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FCACBEDE-4C64-9F13-350C-9D98E50F94B1}"/>
                </a:ext>
              </a:extLst>
            </p:cNvPr>
            <p:cNvSpPr/>
            <p:nvPr>
              <p:custDataLst>
                <p:tags r:id="rId456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5343AE67-A879-51D6-6BAE-87DB1876F392}"/>
                </a:ext>
              </a:extLst>
            </p:cNvPr>
            <p:cNvSpPr/>
            <p:nvPr>
              <p:custDataLst>
                <p:tags r:id="rId457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BAFF07C-D226-9815-1C1D-17E147FB6D72}"/>
                </a:ext>
              </a:extLst>
            </p:cNvPr>
            <p:cNvSpPr/>
            <p:nvPr>
              <p:custDataLst>
                <p:tags r:id="rId458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093EEDFB-5336-F835-EA64-EFE021C67AFB}"/>
                </a:ext>
              </a:extLst>
            </p:cNvPr>
            <p:cNvSpPr/>
            <p:nvPr>
              <p:custDataLst>
                <p:tags r:id="rId459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5E69456-C3AF-5AD1-A43C-767C9D0DCA06}"/>
                </a:ext>
              </a:extLst>
            </p:cNvPr>
            <p:cNvSpPr/>
            <p:nvPr>
              <p:custDataLst>
                <p:tags r:id="rId460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1BAE89C-0734-E4D6-02F9-1A67E3503C20}"/>
                </a:ext>
              </a:extLst>
            </p:cNvPr>
            <p:cNvSpPr/>
            <p:nvPr>
              <p:custDataLst>
                <p:tags r:id="rId461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9BD26B5-6E78-66EF-AE3E-3A1C689DBEA4}"/>
                </a:ext>
              </a:extLst>
            </p:cNvPr>
            <p:cNvSpPr/>
            <p:nvPr>
              <p:custDataLst>
                <p:tags r:id="rId462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6609D759-3723-0FCB-D182-8848E22BDAA9}"/>
              </a:ext>
            </a:extLst>
          </p:cNvPr>
          <p:cNvGrpSpPr/>
          <p:nvPr/>
        </p:nvGrpSpPr>
        <p:grpSpPr>
          <a:xfrm>
            <a:off x="7225834" y="2967657"/>
            <a:ext cx="1015150" cy="1015148"/>
            <a:chOff x="8133200" y="2920867"/>
            <a:chExt cx="1923737" cy="1923736"/>
          </a:xfrm>
          <a:solidFill>
            <a:schemeClr val="bg1">
              <a:lumMod val="95000"/>
            </a:schemeClr>
          </a:solidFill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24DD110-5A55-D1CB-1F1F-8B6642E1F648}"/>
                </a:ext>
              </a:extLst>
            </p:cNvPr>
            <p:cNvSpPr/>
            <p:nvPr>
              <p:custDataLst>
                <p:tags r:id="rId382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BC00773-84A5-5BE8-D330-B75452EAD4FC}"/>
                </a:ext>
              </a:extLst>
            </p:cNvPr>
            <p:cNvSpPr/>
            <p:nvPr>
              <p:custDataLst>
                <p:tags r:id="rId383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3D9D9FB2-4AEC-5D0A-7295-21D16916C655}"/>
                </a:ext>
              </a:extLst>
            </p:cNvPr>
            <p:cNvSpPr/>
            <p:nvPr>
              <p:custDataLst>
                <p:tags r:id="rId384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04280CC4-86A0-A5DF-4389-B9A3CEF45504}"/>
                </a:ext>
              </a:extLst>
            </p:cNvPr>
            <p:cNvSpPr/>
            <p:nvPr>
              <p:custDataLst>
                <p:tags r:id="rId385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CF80BFB-26D4-5B3B-553D-11CBBFEE99A5}"/>
                </a:ext>
              </a:extLst>
            </p:cNvPr>
            <p:cNvSpPr/>
            <p:nvPr>
              <p:custDataLst>
                <p:tags r:id="rId386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2C34E35F-035C-5126-9D11-03E80EF59B69}"/>
                </a:ext>
              </a:extLst>
            </p:cNvPr>
            <p:cNvSpPr/>
            <p:nvPr>
              <p:custDataLst>
                <p:tags r:id="rId387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22BD79C9-B33F-72EC-9E08-5E8DC0121144}"/>
                </a:ext>
              </a:extLst>
            </p:cNvPr>
            <p:cNvSpPr/>
            <p:nvPr>
              <p:custDataLst>
                <p:tags r:id="rId388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FFCD5A17-8936-0BE1-5F7C-75E5F4A491FC}"/>
                </a:ext>
              </a:extLst>
            </p:cNvPr>
            <p:cNvSpPr/>
            <p:nvPr>
              <p:custDataLst>
                <p:tags r:id="rId389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0F14ABB-775A-C77A-DE02-FDC583A754C2}"/>
                </a:ext>
              </a:extLst>
            </p:cNvPr>
            <p:cNvSpPr/>
            <p:nvPr>
              <p:custDataLst>
                <p:tags r:id="rId390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548FD974-8955-3F14-5E12-A38EC4C40DA7}"/>
                </a:ext>
              </a:extLst>
            </p:cNvPr>
            <p:cNvSpPr/>
            <p:nvPr>
              <p:custDataLst>
                <p:tags r:id="rId391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918255-665B-57D2-B09C-3112BDCF042D}"/>
                </a:ext>
              </a:extLst>
            </p:cNvPr>
            <p:cNvSpPr/>
            <p:nvPr>
              <p:custDataLst>
                <p:tags r:id="rId392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0DE17F0C-9C26-AD04-FEC2-8BC4506F18A5}"/>
                </a:ext>
              </a:extLst>
            </p:cNvPr>
            <p:cNvSpPr/>
            <p:nvPr>
              <p:custDataLst>
                <p:tags r:id="rId393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405BEF4F-F0E6-9437-6536-04E70C0CF128}"/>
                </a:ext>
              </a:extLst>
            </p:cNvPr>
            <p:cNvSpPr/>
            <p:nvPr>
              <p:custDataLst>
                <p:tags r:id="rId394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41F1D8BA-4AC1-445D-B6E9-086C8D513A5D}"/>
                </a:ext>
              </a:extLst>
            </p:cNvPr>
            <p:cNvSpPr/>
            <p:nvPr>
              <p:custDataLst>
                <p:tags r:id="rId395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C5F0D71A-D408-CF59-D6AA-C6D582BFBA9D}"/>
                </a:ext>
              </a:extLst>
            </p:cNvPr>
            <p:cNvSpPr/>
            <p:nvPr>
              <p:custDataLst>
                <p:tags r:id="rId396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CF15AF70-C464-230F-4769-17328DC17726}"/>
                </a:ext>
              </a:extLst>
            </p:cNvPr>
            <p:cNvSpPr/>
            <p:nvPr>
              <p:custDataLst>
                <p:tags r:id="rId397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A67B18A-9A27-321C-5880-5C7E5DBD932C}"/>
                </a:ext>
              </a:extLst>
            </p:cNvPr>
            <p:cNvSpPr/>
            <p:nvPr>
              <p:custDataLst>
                <p:tags r:id="rId398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7A8681C-D3EB-CD54-F0C3-115E00745032}"/>
                </a:ext>
              </a:extLst>
            </p:cNvPr>
            <p:cNvSpPr/>
            <p:nvPr>
              <p:custDataLst>
                <p:tags r:id="rId399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CECF40D-DB33-86C0-9BC1-57714F9A2690}"/>
                </a:ext>
              </a:extLst>
            </p:cNvPr>
            <p:cNvSpPr/>
            <p:nvPr>
              <p:custDataLst>
                <p:tags r:id="rId400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D94A4704-2926-7A20-A232-E9FD3A026CF9}"/>
                </a:ext>
              </a:extLst>
            </p:cNvPr>
            <p:cNvSpPr/>
            <p:nvPr>
              <p:custDataLst>
                <p:tags r:id="rId401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582F6D7-CF84-6A2B-A0A4-BACE1A8E3F44}"/>
                </a:ext>
              </a:extLst>
            </p:cNvPr>
            <p:cNvSpPr/>
            <p:nvPr>
              <p:custDataLst>
                <p:tags r:id="rId402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C6E94A74-B9D9-388D-7A47-3721A646D325}"/>
                </a:ext>
              </a:extLst>
            </p:cNvPr>
            <p:cNvSpPr/>
            <p:nvPr>
              <p:custDataLst>
                <p:tags r:id="rId403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D9CF062-DAB8-6C0F-0E4B-41E3A7E1ABBA}"/>
                </a:ext>
              </a:extLst>
            </p:cNvPr>
            <p:cNvSpPr/>
            <p:nvPr>
              <p:custDataLst>
                <p:tags r:id="rId404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C7F78F3-DFB2-7A47-580C-A8106CBA2B3E}"/>
                </a:ext>
              </a:extLst>
            </p:cNvPr>
            <p:cNvSpPr/>
            <p:nvPr>
              <p:custDataLst>
                <p:tags r:id="rId405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1014ED1E-B2F1-3500-A4D1-C19A67829F90}"/>
                </a:ext>
              </a:extLst>
            </p:cNvPr>
            <p:cNvSpPr/>
            <p:nvPr>
              <p:custDataLst>
                <p:tags r:id="rId406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32F24869-2484-AFBD-2A48-EFDFA4D5C283}"/>
              </a:ext>
            </a:extLst>
          </p:cNvPr>
          <p:cNvGrpSpPr/>
          <p:nvPr/>
        </p:nvGrpSpPr>
        <p:grpSpPr>
          <a:xfrm>
            <a:off x="6819773" y="2561596"/>
            <a:ext cx="1827270" cy="1827270"/>
            <a:chOff x="7363704" y="2151370"/>
            <a:chExt cx="3462730" cy="3462730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D6E7548D-B3EB-E79D-947A-C3A892750F68}"/>
                </a:ext>
              </a:extLst>
            </p:cNvPr>
            <p:cNvSpPr/>
            <p:nvPr>
              <p:custDataLst>
                <p:tags r:id="rId326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A7BD3E06-8094-664D-94AB-432F58F3F3E0}"/>
                </a:ext>
              </a:extLst>
            </p:cNvPr>
            <p:cNvSpPr/>
            <p:nvPr>
              <p:custDataLst>
                <p:tags r:id="rId327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D8BCC7A-562F-FAEA-6CCD-5B2341B309E3}"/>
                </a:ext>
              </a:extLst>
            </p:cNvPr>
            <p:cNvSpPr/>
            <p:nvPr>
              <p:custDataLst>
                <p:tags r:id="rId328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A11E469E-A5F5-D5CD-0E27-487919E7664E}"/>
                </a:ext>
              </a:extLst>
            </p:cNvPr>
            <p:cNvSpPr/>
            <p:nvPr>
              <p:custDataLst>
                <p:tags r:id="rId329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A9DDCE53-2246-370D-F195-F61E880F4D65}"/>
                </a:ext>
              </a:extLst>
            </p:cNvPr>
            <p:cNvSpPr/>
            <p:nvPr>
              <p:custDataLst>
                <p:tags r:id="rId330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1E8E4CF-C06B-1D92-EA66-3486930E7596}"/>
                </a:ext>
              </a:extLst>
            </p:cNvPr>
            <p:cNvSpPr/>
            <p:nvPr>
              <p:custDataLst>
                <p:tags r:id="rId331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45B68656-1548-86A2-4F88-6AAE7D3FB1BC}"/>
                </a:ext>
              </a:extLst>
            </p:cNvPr>
            <p:cNvSpPr/>
            <p:nvPr>
              <p:custDataLst>
                <p:tags r:id="rId332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417DFEFF-0CC9-DF95-AE4D-2F97A93A0401}"/>
                </a:ext>
              </a:extLst>
            </p:cNvPr>
            <p:cNvSpPr/>
            <p:nvPr>
              <p:custDataLst>
                <p:tags r:id="rId333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E7A756B3-0C31-7DEB-E30C-3AB1381D034C}"/>
                </a:ext>
              </a:extLst>
            </p:cNvPr>
            <p:cNvSpPr/>
            <p:nvPr>
              <p:custDataLst>
                <p:tags r:id="rId334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503F5A4B-9C65-CD1E-5332-DBCB7A879DC5}"/>
                </a:ext>
              </a:extLst>
            </p:cNvPr>
            <p:cNvSpPr/>
            <p:nvPr>
              <p:custDataLst>
                <p:tags r:id="rId335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E6CC105E-67CA-08E1-805C-F4FFFFD8A999}"/>
                </a:ext>
              </a:extLst>
            </p:cNvPr>
            <p:cNvSpPr/>
            <p:nvPr>
              <p:custDataLst>
                <p:tags r:id="rId336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12575597-94F3-B19C-F43C-8DD5657D578E}"/>
                </a:ext>
              </a:extLst>
            </p:cNvPr>
            <p:cNvSpPr/>
            <p:nvPr>
              <p:custDataLst>
                <p:tags r:id="rId337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677C219F-DB4F-262F-4EE7-1994B2D0BC1F}"/>
                </a:ext>
              </a:extLst>
            </p:cNvPr>
            <p:cNvSpPr/>
            <p:nvPr>
              <p:custDataLst>
                <p:tags r:id="rId338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111D0EEC-CFB4-008B-D865-CCCC2ACCE19A}"/>
                </a:ext>
              </a:extLst>
            </p:cNvPr>
            <p:cNvSpPr/>
            <p:nvPr>
              <p:custDataLst>
                <p:tags r:id="rId339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8FEE97A2-2D53-6C14-7DF5-24D1229BBF0A}"/>
                </a:ext>
              </a:extLst>
            </p:cNvPr>
            <p:cNvSpPr/>
            <p:nvPr>
              <p:custDataLst>
                <p:tags r:id="rId340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6912524-9A7E-1258-3954-FC15905D1EAC}"/>
                </a:ext>
              </a:extLst>
            </p:cNvPr>
            <p:cNvSpPr/>
            <p:nvPr>
              <p:custDataLst>
                <p:tags r:id="rId341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0CB20BC-A57B-D81C-11ED-2AD7F5DB9CB0}"/>
                </a:ext>
              </a:extLst>
            </p:cNvPr>
            <p:cNvSpPr/>
            <p:nvPr>
              <p:custDataLst>
                <p:tags r:id="rId342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62E77BC4-B230-497F-B7D2-82B96A3DEF15}"/>
                </a:ext>
              </a:extLst>
            </p:cNvPr>
            <p:cNvSpPr/>
            <p:nvPr>
              <p:custDataLst>
                <p:tags r:id="rId343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531F19FA-50E8-5AC2-9213-C15040498161}"/>
                </a:ext>
              </a:extLst>
            </p:cNvPr>
            <p:cNvSpPr/>
            <p:nvPr>
              <p:custDataLst>
                <p:tags r:id="rId344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8312C4C7-C132-00C6-1398-8CE59F610A98}"/>
                </a:ext>
              </a:extLst>
            </p:cNvPr>
            <p:cNvSpPr/>
            <p:nvPr>
              <p:custDataLst>
                <p:tags r:id="rId345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5F629AE1-3B6D-6872-5AD2-79ED97DC1DD2}"/>
                </a:ext>
              </a:extLst>
            </p:cNvPr>
            <p:cNvSpPr/>
            <p:nvPr>
              <p:custDataLst>
                <p:tags r:id="rId346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8EC512CB-B7CC-4EAD-6C9B-A7E1F5846B31}"/>
                </a:ext>
              </a:extLst>
            </p:cNvPr>
            <p:cNvSpPr/>
            <p:nvPr>
              <p:custDataLst>
                <p:tags r:id="rId347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9B8790A8-B95D-F609-833B-9F8CAAABB23A}"/>
                </a:ext>
              </a:extLst>
            </p:cNvPr>
            <p:cNvSpPr/>
            <p:nvPr>
              <p:custDataLst>
                <p:tags r:id="rId348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452E624A-9A5F-5052-F3E7-75514BC92216}"/>
                </a:ext>
              </a:extLst>
            </p:cNvPr>
            <p:cNvSpPr/>
            <p:nvPr>
              <p:custDataLst>
                <p:tags r:id="rId349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74624D07-F250-F99F-863F-463AEF44BEBC}"/>
                </a:ext>
              </a:extLst>
            </p:cNvPr>
            <p:cNvSpPr/>
            <p:nvPr>
              <p:custDataLst>
                <p:tags r:id="rId350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5B0DF602-4FB9-3B12-721E-2F3DF6DDEF3A}"/>
                </a:ext>
              </a:extLst>
            </p:cNvPr>
            <p:cNvSpPr/>
            <p:nvPr>
              <p:custDataLst>
                <p:tags r:id="rId351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B1068599-B197-532E-FF1C-7F4D55D3389B}"/>
                </a:ext>
              </a:extLst>
            </p:cNvPr>
            <p:cNvSpPr/>
            <p:nvPr>
              <p:custDataLst>
                <p:tags r:id="rId352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2998F5A8-2393-1543-255C-E2AD2E7D5D57}"/>
                </a:ext>
              </a:extLst>
            </p:cNvPr>
            <p:cNvSpPr/>
            <p:nvPr>
              <p:custDataLst>
                <p:tags r:id="rId353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5D07F8E9-3391-ACEC-AA1E-4BE69275766E}"/>
                </a:ext>
              </a:extLst>
            </p:cNvPr>
            <p:cNvSpPr/>
            <p:nvPr>
              <p:custDataLst>
                <p:tags r:id="rId354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627963A5-1AC5-F863-E0DA-9FC3257A351B}"/>
                </a:ext>
              </a:extLst>
            </p:cNvPr>
            <p:cNvSpPr/>
            <p:nvPr>
              <p:custDataLst>
                <p:tags r:id="rId355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528FD1AA-D805-DAFC-DA70-BAD65F0AF1EA}"/>
                </a:ext>
              </a:extLst>
            </p:cNvPr>
            <p:cNvSpPr/>
            <p:nvPr>
              <p:custDataLst>
                <p:tags r:id="rId356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0F1000D2-4B96-8350-C656-80D5F32928F2}"/>
                </a:ext>
              </a:extLst>
            </p:cNvPr>
            <p:cNvSpPr/>
            <p:nvPr>
              <p:custDataLst>
                <p:tags r:id="rId357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6FDE0627-CCD1-B6EC-388A-A2470F3E572D}"/>
                </a:ext>
              </a:extLst>
            </p:cNvPr>
            <p:cNvSpPr/>
            <p:nvPr>
              <p:custDataLst>
                <p:tags r:id="rId358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B0214318-E1EA-EEB4-37D4-AC8F0FE65D00}"/>
                </a:ext>
              </a:extLst>
            </p:cNvPr>
            <p:cNvSpPr/>
            <p:nvPr>
              <p:custDataLst>
                <p:tags r:id="rId359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77E73B94-9D7A-A251-31E3-ED6B20CEFC9D}"/>
                </a:ext>
              </a:extLst>
            </p:cNvPr>
            <p:cNvSpPr/>
            <p:nvPr>
              <p:custDataLst>
                <p:tags r:id="rId360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61DBA606-B63D-978E-5998-8A74DC70B9C1}"/>
                </a:ext>
              </a:extLst>
            </p:cNvPr>
            <p:cNvSpPr/>
            <p:nvPr>
              <p:custDataLst>
                <p:tags r:id="rId361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6E6BC29-EE84-B6E3-CD22-D4D94DF43CEE}"/>
                </a:ext>
              </a:extLst>
            </p:cNvPr>
            <p:cNvSpPr/>
            <p:nvPr>
              <p:custDataLst>
                <p:tags r:id="rId362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DD9156F1-054D-6934-B377-CBEC5EA6BC8B}"/>
                </a:ext>
              </a:extLst>
            </p:cNvPr>
            <p:cNvSpPr/>
            <p:nvPr>
              <p:custDataLst>
                <p:tags r:id="rId363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42CB26E4-9CDD-DD69-42E1-C406C2ACFE89}"/>
                </a:ext>
              </a:extLst>
            </p:cNvPr>
            <p:cNvSpPr/>
            <p:nvPr>
              <p:custDataLst>
                <p:tags r:id="rId364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C23870B2-BECD-FDE7-FA62-723E6DFD665C}"/>
                </a:ext>
              </a:extLst>
            </p:cNvPr>
            <p:cNvSpPr/>
            <p:nvPr>
              <p:custDataLst>
                <p:tags r:id="rId365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A73381D9-2843-8222-C2EC-6AF534BCECA5}"/>
                </a:ext>
              </a:extLst>
            </p:cNvPr>
            <p:cNvSpPr/>
            <p:nvPr>
              <p:custDataLst>
                <p:tags r:id="rId366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6382FF29-2DA7-720A-DFBF-4AA3FA7D05A7}"/>
                </a:ext>
              </a:extLst>
            </p:cNvPr>
            <p:cNvSpPr/>
            <p:nvPr>
              <p:custDataLst>
                <p:tags r:id="rId367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1919A69A-CDC6-B2D1-11D5-0D98F928A526}"/>
                </a:ext>
              </a:extLst>
            </p:cNvPr>
            <p:cNvSpPr/>
            <p:nvPr>
              <p:custDataLst>
                <p:tags r:id="rId368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40AAC4D4-C8BF-4F06-28BB-45BBE3A8C727}"/>
                </a:ext>
              </a:extLst>
            </p:cNvPr>
            <p:cNvSpPr/>
            <p:nvPr>
              <p:custDataLst>
                <p:tags r:id="rId369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D5AAF161-4FBA-97E5-5196-6A6308CD20FA}"/>
                </a:ext>
              </a:extLst>
            </p:cNvPr>
            <p:cNvSpPr/>
            <p:nvPr>
              <p:custDataLst>
                <p:tags r:id="rId370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11CB7153-904A-113F-DD81-75D8B2703001}"/>
                </a:ext>
              </a:extLst>
            </p:cNvPr>
            <p:cNvSpPr/>
            <p:nvPr>
              <p:custDataLst>
                <p:tags r:id="rId371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6B697A97-2325-ED0E-E632-CE2A660960D8}"/>
                </a:ext>
              </a:extLst>
            </p:cNvPr>
            <p:cNvSpPr/>
            <p:nvPr>
              <p:custDataLst>
                <p:tags r:id="rId372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C34FCDF0-A75B-C116-A919-229A8F84B7C4}"/>
                </a:ext>
              </a:extLst>
            </p:cNvPr>
            <p:cNvSpPr/>
            <p:nvPr>
              <p:custDataLst>
                <p:tags r:id="rId373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EBC9707D-E9D0-5BB4-3FCB-B07BC75ED176}"/>
                </a:ext>
              </a:extLst>
            </p:cNvPr>
            <p:cNvSpPr/>
            <p:nvPr>
              <p:custDataLst>
                <p:tags r:id="rId374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F7912994-AD2E-5F9F-3882-02F788DBFA3A}"/>
                </a:ext>
              </a:extLst>
            </p:cNvPr>
            <p:cNvSpPr/>
            <p:nvPr>
              <p:custDataLst>
                <p:tags r:id="rId375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E1DA2B6E-2F4C-5F44-3523-C10B592706DA}"/>
                </a:ext>
              </a:extLst>
            </p:cNvPr>
            <p:cNvSpPr/>
            <p:nvPr>
              <p:custDataLst>
                <p:tags r:id="rId376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7190CD54-3E2F-8568-B2B0-CE1DBC074F53}"/>
                </a:ext>
              </a:extLst>
            </p:cNvPr>
            <p:cNvSpPr/>
            <p:nvPr>
              <p:custDataLst>
                <p:tags r:id="rId377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C9337D71-C0CD-14AE-463E-C22476E99F6F}"/>
                </a:ext>
              </a:extLst>
            </p:cNvPr>
            <p:cNvSpPr/>
            <p:nvPr>
              <p:custDataLst>
                <p:tags r:id="rId378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4612EFCE-D983-E9DA-2EA8-4CF5E60826B1}"/>
                </a:ext>
              </a:extLst>
            </p:cNvPr>
            <p:cNvSpPr/>
            <p:nvPr>
              <p:custDataLst>
                <p:tags r:id="rId379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7B0300B5-151B-CB18-E169-69B04703D56D}"/>
                </a:ext>
              </a:extLst>
            </p:cNvPr>
            <p:cNvSpPr/>
            <p:nvPr>
              <p:custDataLst>
                <p:tags r:id="rId380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19CE362F-BA2D-D311-B4EA-175C2B5A77D4}"/>
                </a:ext>
              </a:extLst>
            </p:cNvPr>
            <p:cNvSpPr/>
            <p:nvPr>
              <p:custDataLst>
                <p:tags r:id="rId381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10EC8432-F228-4744-9BEF-305322015FA6}"/>
              </a:ext>
            </a:extLst>
          </p:cNvPr>
          <p:cNvGrpSpPr/>
          <p:nvPr/>
        </p:nvGrpSpPr>
        <p:grpSpPr>
          <a:xfrm>
            <a:off x="7225834" y="5074754"/>
            <a:ext cx="1015150" cy="1015148"/>
            <a:chOff x="8133200" y="2920867"/>
            <a:chExt cx="1923737" cy="1923736"/>
          </a:xfrm>
          <a:solidFill>
            <a:schemeClr val="bg1">
              <a:lumMod val="95000"/>
            </a:schemeClr>
          </a:solidFill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9B11F86-8DE3-2A1B-21F9-7A537E5D10F7}"/>
                </a:ext>
              </a:extLst>
            </p:cNvPr>
            <p:cNvSpPr/>
            <p:nvPr>
              <p:custDataLst>
                <p:tags r:id="rId301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CB4CE762-AD4E-6E87-5A47-FC2E739315EB}"/>
                </a:ext>
              </a:extLst>
            </p:cNvPr>
            <p:cNvSpPr/>
            <p:nvPr>
              <p:custDataLst>
                <p:tags r:id="rId302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CA3DE66-6F94-0EA9-5608-BC3715313EBE}"/>
                </a:ext>
              </a:extLst>
            </p:cNvPr>
            <p:cNvSpPr/>
            <p:nvPr>
              <p:custDataLst>
                <p:tags r:id="rId303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10B6023-E286-E32E-63E5-78CCAA85C213}"/>
                </a:ext>
              </a:extLst>
            </p:cNvPr>
            <p:cNvSpPr/>
            <p:nvPr>
              <p:custDataLst>
                <p:tags r:id="rId304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0931581D-17A5-6BFA-DE9E-9477434F003E}"/>
                </a:ext>
              </a:extLst>
            </p:cNvPr>
            <p:cNvSpPr/>
            <p:nvPr>
              <p:custDataLst>
                <p:tags r:id="rId305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5307F54C-C86B-548F-9E61-AB55119DF051}"/>
                </a:ext>
              </a:extLst>
            </p:cNvPr>
            <p:cNvSpPr/>
            <p:nvPr>
              <p:custDataLst>
                <p:tags r:id="rId306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78C5641-300F-8658-BDB2-97C0022228B2}"/>
                </a:ext>
              </a:extLst>
            </p:cNvPr>
            <p:cNvSpPr/>
            <p:nvPr>
              <p:custDataLst>
                <p:tags r:id="rId307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85D294A3-E392-5C63-544A-9E1656C53BD8}"/>
                </a:ext>
              </a:extLst>
            </p:cNvPr>
            <p:cNvSpPr/>
            <p:nvPr>
              <p:custDataLst>
                <p:tags r:id="rId308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AD706CDA-2092-7838-4441-936DAD6B1015}"/>
                </a:ext>
              </a:extLst>
            </p:cNvPr>
            <p:cNvSpPr/>
            <p:nvPr>
              <p:custDataLst>
                <p:tags r:id="rId309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9C25A49D-A351-ADBA-ACA0-BEF4157F328C}"/>
                </a:ext>
              </a:extLst>
            </p:cNvPr>
            <p:cNvSpPr/>
            <p:nvPr>
              <p:custDataLst>
                <p:tags r:id="rId310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309BC33-2902-5C9C-4138-5008884D1276}"/>
                </a:ext>
              </a:extLst>
            </p:cNvPr>
            <p:cNvSpPr/>
            <p:nvPr>
              <p:custDataLst>
                <p:tags r:id="rId311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01BDE327-A5A8-7D11-10AF-166A0F74D017}"/>
                </a:ext>
              </a:extLst>
            </p:cNvPr>
            <p:cNvSpPr/>
            <p:nvPr>
              <p:custDataLst>
                <p:tags r:id="rId312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5251D996-EB20-85F6-FD4C-006EACCB9850}"/>
                </a:ext>
              </a:extLst>
            </p:cNvPr>
            <p:cNvSpPr/>
            <p:nvPr>
              <p:custDataLst>
                <p:tags r:id="rId313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66F67E2-AD81-CA9F-7A4E-155C65828AAF}"/>
                </a:ext>
              </a:extLst>
            </p:cNvPr>
            <p:cNvSpPr/>
            <p:nvPr>
              <p:custDataLst>
                <p:tags r:id="rId314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6C16F418-731A-D853-27BC-ABA4343DF7DF}"/>
                </a:ext>
              </a:extLst>
            </p:cNvPr>
            <p:cNvSpPr/>
            <p:nvPr>
              <p:custDataLst>
                <p:tags r:id="rId315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7944BD49-A0CC-AC1F-7AA9-E06CB2A71EC5}"/>
                </a:ext>
              </a:extLst>
            </p:cNvPr>
            <p:cNvSpPr/>
            <p:nvPr>
              <p:custDataLst>
                <p:tags r:id="rId316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12A70003-B0C3-EB7F-4A63-1DD1C6C2B1CC}"/>
                </a:ext>
              </a:extLst>
            </p:cNvPr>
            <p:cNvSpPr/>
            <p:nvPr>
              <p:custDataLst>
                <p:tags r:id="rId317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AAFA490-E59C-9C87-EFDA-9F221C207472}"/>
                </a:ext>
              </a:extLst>
            </p:cNvPr>
            <p:cNvSpPr/>
            <p:nvPr>
              <p:custDataLst>
                <p:tags r:id="rId318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95F8EFFA-17EA-D4D2-BBE8-837085BE2850}"/>
                </a:ext>
              </a:extLst>
            </p:cNvPr>
            <p:cNvSpPr/>
            <p:nvPr>
              <p:custDataLst>
                <p:tags r:id="rId319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7F25EFED-B26F-9F7E-F084-1485A4D90C76}"/>
                </a:ext>
              </a:extLst>
            </p:cNvPr>
            <p:cNvSpPr/>
            <p:nvPr>
              <p:custDataLst>
                <p:tags r:id="rId320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4FE52FF0-42C7-9E62-3526-7012AF8B7FE1}"/>
                </a:ext>
              </a:extLst>
            </p:cNvPr>
            <p:cNvSpPr/>
            <p:nvPr>
              <p:custDataLst>
                <p:tags r:id="rId321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E6D9EBFB-86E6-E7C1-7250-F384AC1C68F9}"/>
                </a:ext>
              </a:extLst>
            </p:cNvPr>
            <p:cNvSpPr/>
            <p:nvPr>
              <p:custDataLst>
                <p:tags r:id="rId322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3BAFEF4B-A7C0-7644-2B4F-8A8723C233C3}"/>
                </a:ext>
              </a:extLst>
            </p:cNvPr>
            <p:cNvSpPr/>
            <p:nvPr>
              <p:custDataLst>
                <p:tags r:id="rId323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DBB94B48-EC18-4161-7A8F-4E4BAA68375E}"/>
                </a:ext>
              </a:extLst>
            </p:cNvPr>
            <p:cNvSpPr/>
            <p:nvPr>
              <p:custDataLst>
                <p:tags r:id="rId324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C73EFB7-ACEA-A271-8F00-A7123687014C}"/>
                </a:ext>
              </a:extLst>
            </p:cNvPr>
            <p:cNvSpPr/>
            <p:nvPr>
              <p:custDataLst>
                <p:tags r:id="rId325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2" name="群組 341">
            <a:extLst>
              <a:ext uri="{FF2B5EF4-FFF2-40B4-BE49-F238E27FC236}">
                <a16:creationId xmlns:a16="http://schemas.microsoft.com/office/drawing/2014/main" id="{D2758251-405B-B8E7-48C4-42E6DBBF4831}"/>
              </a:ext>
            </a:extLst>
          </p:cNvPr>
          <p:cNvGrpSpPr/>
          <p:nvPr/>
        </p:nvGrpSpPr>
        <p:grpSpPr>
          <a:xfrm>
            <a:off x="6819773" y="4668693"/>
            <a:ext cx="1827270" cy="1827270"/>
            <a:chOff x="7363704" y="2151370"/>
            <a:chExt cx="3462730" cy="3462730"/>
          </a:xfrm>
          <a:solidFill>
            <a:schemeClr val="tx1"/>
          </a:solidFill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66361291-8F07-BBC7-4CFA-90B0EF9CFD1D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B06A52C4-2C47-ACF0-9BBE-B9102213F30E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AF7E95FE-CCF4-8D9E-144F-542692F4A10D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C843CDC5-B883-C774-D352-A994EF468900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FFDF53EB-5D13-3ACD-43FA-BDBD3638C91B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4BA4650B-FC94-7DB3-7817-02CE7DF528DB}"/>
                </a:ext>
              </a:extLst>
            </p:cNvPr>
            <p:cNvSpPr/>
            <p:nvPr>
              <p:custDataLst>
                <p:tags r:id="rId250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1010C2A4-1C97-CC9B-063B-8194AA160719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31372666-F24A-F8A9-5195-6BD2F29752C9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A6069CB2-CD2A-EAC8-E85B-857B5D6019D9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FCF4D24F-7ED6-1EC4-636E-C164BFE86870}"/>
                </a:ext>
              </a:extLst>
            </p:cNvPr>
            <p:cNvSpPr/>
            <p:nvPr>
              <p:custDataLst>
                <p:tags r:id="rId254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ACB2B5B5-B7E8-106E-24F5-89C8DC338290}"/>
                </a:ext>
              </a:extLst>
            </p:cNvPr>
            <p:cNvSpPr/>
            <p:nvPr>
              <p:custDataLst>
                <p:tags r:id="rId255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95A3C8F-993E-0C78-AC33-B5A56AC7D2F3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ED4CF3B7-BFA9-8E23-7BD7-9B5E07B2317B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007A54F0-FE19-3E19-E119-95F8B6AD5452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2794746A-7C32-0CE1-F5AF-88824B0D7E6C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EB0E6E7-0670-E3F2-0955-582E85E2BEA5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A7F6453-AE63-9C25-9B30-01E87A669F66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289280A5-EDA8-9580-0654-1DA3010AE015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3206A073-5D15-9F73-4F8D-7C80B41BEDD9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73E1147C-8BE5-8273-2096-7719FF8D3630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22B6E7BF-7D44-6754-D959-7428129E4268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F4A7E4C-F55B-93F9-4387-ADE2CE7B5CE1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91D7A9BE-314F-C4F7-840D-FE9A17F5F49F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0C9B1546-638C-4074-E691-E19385770B84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F22FE236-541E-B235-1D84-217C1C90FC2D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AA49727A-7517-E726-DC77-833168BBD159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BC81F9B8-3E78-7ACC-5CB7-E26DE8187D47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0E2167EC-D2FC-5354-2FC7-2B53ACD87010}"/>
                </a:ext>
              </a:extLst>
            </p:cNvPr>
            <p:cNvSpPr/>
            <p:nvPr>
              <p:custDataLst>
                <p:tags r:id="rId272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8CF96E53-8AE2-29F9-0B1F-83AB574DE664}"/>
                </a:ext>
              </a:extLst>
            </p:cNvPr>
            <p:cNvSpPr/>
            <p:nvPr>
              <p:custDataLst>
                <p:tags r:id="rId273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14F0DD1D-47B5-00DF-1C68-901E83FC76F4}"/>
                </a:ext>
              </a:extLst>
            </p:cNvPr>
            <p:cNvSpPr/>
            <p:nvPr>
              <p:custDataLst>
                <p:tags r:id="rId274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E6A35B1B-67BA-4D74-AFF4-79AB6C66EEEC}"/>
                </a:ext>
              </a:extLst>
            </p:cNvPr>
            <p:cNvSpPr/>
            <p:nvPr>
              <p:custDataLst>
                <p:tags r:id="rId275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E5811CA-B401-9850-4271-9EA4B005BFCF}"/>
                </a:ext>
              </a:extLst>
            </p:cNvPr>
            <p:cNvSpPr/>
            <p:nvPr>
              <p:custDataLst>
                <p:tags r:id="rId276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A93A4493-9DCE-76FC-AB8B-E31D4A85D26F}"/>
                </a:ext>
              </a:extLst>
            </p:cNvPr>
            <p:cNvSpPr/>
            <p:nvPr>
              <p:custDataLst>
                <p:tags r:id="rId277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3055D3B-16A5-94B3-E02F-6306158BABDF}"/>
                </a:ext>
              </a:extLst>
            </p:cNvPr>
            <p:cNvSpPr/>
            <p:nvPr>
              <p:custDataLst>
                <p:tags r:id="rId278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51F30C9E-2962-C85F-F0F4-9A79BF73873D}"/>
                </a:ext>
              </a:extLst>
            </p:cNvPr>
            <p:cNvSpPr/>
            <p:nvPr>
              <p:custDataLst>
                <p:tags r:id="rId279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2C7459EE-F72D-CF17-CC04-001835EDC752}"/>
                </a:ext>
              </a:extLst>
            </p:cNvPr>
            <p:cNvSpPr/>
            <p:nvPr>
              <p:custDataLst>
                <p:tags r:id="rId280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3EA176AC-CE78-749D-EC1A-1BAFE09EF609}"/>
                </a:ext>
              </a:extLst>
            </p:cNvPr>
            <p:cNvSpPr/>
            <p:nvPr>
              <p:custDataLst>
                <p:tags r:id="rId281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83460018-AA0D-30A3-E011-C99B7C61DD67}"/>
                </a:ext>
              </a:extLst>
            </p:cNvPr>
            <p:cNvSpPr/>
            <p:nvPr>
              <p:custDataLst>
                <p:tags r:id="rId282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1E1702EB-66C8-B15D-41D6-2AE13B130C96}"/>
                </a:ext>
              </a:extLst>
            </p:cNvPr>
            <p:cNvSpPr/>
            <p:nvPr>
              <p:custDataLst>
                <p:tags r:id="rId283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CD9F2FE5-D615-868B-34A3-2457C2321CF4}"/>
                </a:ext>
              </a:extLst>
            </p:cNvPr>
            <p:cNvSpPr/>
            <p:nvPr>
              <p:custDataLst>
                <p:tags r:id="rId284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A6BDAE9-0DDC-3E89-413A-1E667DB5485C}"/>
                </a:ext>
              </a:extLst>
            </p:cNvPr>
            <p:cNvSpPr/>
            <p:nvPr>
              <p:custDataLst>
                <p:tags r:id="rId285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8DB23832-E9EB-2100-6E4A-0D645EC8FE08}"/>
                </a:ext>
              </a:extLst>
            </p:cNvPr>
            <p:cNvSpPr/>
            <p:nvPr>
              <p:custDataLst>
                <p:tags r:id="rId286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BCD06BFF-0F79-4FA9-2D32-4A1ED7F634D8}"/>
                </a:ext>
              </a:extLst>
            </p:cNvPr>
            <p:cNvSpPr/>
            <p:nvPr>
              <p:custDataLst>
                <p:tags r:id="rId287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3691A64E-7DC8-CC4A-5477-3C78F460229D}"/>
                </a:ext>
              </a:extLst>
            </p:cNvPr>
            <p:cNvSpPr/>
            <p:nvPr>
              <p:custDataLst>
                <p:tags r:id="rId288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50D52BAF-A024-9F6C-6A94-FD3B18A91676}"/>
                </a:ext>
              </a:extLst>
            </p:cNvPr>
            <p:cNvSpPr/>
            <p:nvPr>
              <p:custDataLst>
                <p:tags r:id="rId289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9662AE85-709E-950C-9981-79991131CDCB}"/>
                </a:ext>
              </a:extLst>
            </p:cNvPr>
            <p:cNvSpPr/>
            <p:nvPr>
              <p:custDataLst>
                <p:tags r:id="rId290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0E7B5F87-13F4-BB3F-FF12-D779B816C20D}"/>
                </a:ext>
              </a:extLst>
            </p:cNvPr>
            <p:cNvSpPr/>
            <p:nvPr>
              <p:custDataLst>
                <p:tags r:id="rId291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07FCE00-D47D-6CBD-5514-EC4E8441E5E0}"/>
                </a:ext>
              </a:extLst>
            </p:cNvPr>
            <p:cNvSpPr/>
            <p:nvPr>
              <p:custDataLst>
                <p:tags r:id="rId292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1C41FC8F-4D4A-5198-A6BE-246B130940F4}"/>
                </a:ext>
              </a:extLst>
            </p:cNvPr>
            <p:cNvSpPr/>
            <p:nvPr>
              <p:custDataLst>
                <p:tags r:id="rId293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91BBA2D1-FA87-DFE0-A2DC-33DCB07BCED3}"/>
                </a:ext>
              </a:extLst>
            </p:cNvPr>
            <p:cNvSpPr/>
            <p:nvPr>
              <p:custDataLst>
                <p:tags r:id="rId294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25D519C7-D559-94A5-ED72-BF84C305A601}"/>
                </a:ext>
              </a:extLst>
            </p:cNvPr>
            <p:cNvSpPr/>
            <p:nvPr>
              <p:custDataLst>
                <p:tags r:id="rId295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6314FD9F-F12C-70F8-AC18-DD22FADF443C}"/>
                </a:ext>
              </a:extLst>
            </p:cNvPr>
            <p:cNvSpPr/>
            <p:nvPr>
              <p:custDataLst>
                <p:tags r:id="rId296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DB87F42D-B18A-5A14-A423-0C8655D47979}"/>
                </a:ext>
              </a:extLst>
            </p:cNvPr>
            <p:cNvSpPr/>
            <p:nvPr>
              <p:custDataLst>
                <p:tags r:id="rId297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5921A5FC-D623-BA63-A49B-CDAD4D09CE03}"/>
                </a:ext>
              </a:extLst>
            </p:cNvPr>
            <p:cNvSpPr/>
            <p:nvPr>
              <p:custDataLst>
                <p:tags r:id="rId298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F0EFA0A7-CD05-57AD-89DA-EB7975BE5DD2}"/>
                </a:ext>
              </a:extLst>
            </p:cNvPr>
            <p:cNvSpPr/>
            <p:nvPr>
              <p:custDataLst>
                <p:tags r:id="rId299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52943127-B21A-EA9A-1419-D2EDC04581AC}"/>
                </a:ext>
              </a:extLst>
            </p:cNvPr>
            <p:cNvSpPr/>
            <p:nvPr>
              <p:custDataLst>
                <p:tags r:id="rId300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4A33ED21-0C2E-069B-9C1F-7D529FBADD07}"/>
              </a:ext>
            </a:extLst>
          </p:cNvPr>
          <p:cNvGrpSpPr/>
          <p:nvPr/>
        </p:nvGrpSpPr>
        <p:grpSpPr>
          <a:xfrm>
            <a:off x="9641042" y="731354"/>
            <a:ext cx="1015150" cy="1015148"/>
            <a:chOff x="8133200" y="2920867"/>
            <a:chExt cx="1923737" cy="1923736"/>
          </a:xfrm>
          <a:solidFill>
            <a:schemeClr val="accent1"/>
          </a:solidFill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4FFF428E-D366-266E-E505-AE924377674A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8D0EF10D-3131-AB50-ACB3-1489CE42E53C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7ED5D4B8-4CF0-539D-6FEC-DFCC6850CACC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CFF1872-FA31-3E9D-1C85-CA1009ED6C0D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CC47F203-6BFF-8BDC-ADBE-316D9D21D767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22FAE5BB-5090-2ED3-22D9-D5084DA26E9A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16CBC3B4-2F15-9A7B-842F-D663E794D2D5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9F0324AF-031C-322E-E2F8-26144E113F79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2BB36C2E-F135-AB4A-8D4C-10F0720029F6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9D2514EF-16D7-7314-DA92-5794867351A6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B6A3C469-B86E-5BF0-F121-F2E93E8484A8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5526CED6-6097-ACD3-8C14-E71BD431EBD4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69EBC1B0-1A46-582E-993E-722E51BFC480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13D07C0B-8081-0337-946B-A99B4B01C82B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EEF48E4C-BB3B-6ACE-AD3C-5A4D8E50D137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1012C2F6-C13E-109B-A4A3-9A77D9DF4385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3EE22DF4-8BDB-AA52-CCEC-C890E7435AE6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AEE48E01-6E78-9F81-7EFA-05C8A96F82A0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846505CF-C0AB-6B41-1FFC-2C64E042892C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314A72E3-D9C4-045F-1853-FE0FC921E1F3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A18B9485-2108-B5D8-A00F-FF5B1DD0A39E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E465EBDE-67C9-C8A1-F317-D7C2AEC48C40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CA0D048F-3C1E-C738-19A6-B504A5B2DAFF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85EE930D-F3FD-1C36-DDDE-87D2D415751A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B62F67F6-A3C0-5EDF-9423-5BE4F849F4DA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5" name="群組 424">
            <a:extLst>
              <a:ext uri="{FF2B5EF4-FFF2-40B4-BE49-F238E27FC236}">
                <a16:creationId xmlns:a16="http://schemas.microsoft.com/office/drawing/2014/main" id="{428C11F4-4BB2-9709-8209-355DE735EB61}"/>
              </a:ext>
            </a:extLst>
          </p:cNvPr>
          <p:cNvGrpSpPr/>
          <p:nvPr/>
        </p:nvGrpSpPr>
        <p:grpSpPr>
          <a:xfrm>
            <a:off x="9234981" y="325293"/>
            <a:ext cx="1827270" cy="1827270"/>
            <a:chOff x="7363704" y="2151370"/>
            <a:chExt cx="3462730" cy="3462730"/>
          </a:xfrm>
          <a:solidFill>
            <a:schemeClr val="tx1"/>
          </a:solidFill>
        </p:grpSpPr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19886909-1A93-06A0-9321-0523205FD125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6AA67CDB-E2AB-232B-2AE7-E964F57602E9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BD367C54-BA8B-AB2F-9D54-C8B4502E550B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B14318A-B133-92D7-2802-65187C42CFB4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76325E1E-9BEA-60F2-9499-8B30344862D0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290FC712-7B8D-8D26-CCB3-562DB85EF987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C0799365-B444-2774-773C-D2CFE251C37C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866181C8-D794-81C8-7ECF-417A325DBCBE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EE3E7B39-3677-0B38-581E-E271AB4F4A1D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6EF952D4-B5CE-E6A4-983E-2BC17D263356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952FE6E7-7168-3384-9300-A19612A9CCC6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F4C184E-F13C-4AFD-AFC8-21FF0082D4F2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3ECEE472-A528-CEC2-7EE6-673253F851D9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5FA399E2-7384-C79F-6C6C-B657035DAC71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6977518B-F725-432A-2F08-EC1474227111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B734F817-48FE-8631-D6C9-925FFAE84350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3A0A81E2-A1FC-F539-E451-47F344760678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BAF7ECD4-62A8-9B54-3DC1-9505CC9D3EB2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F2CA655-2F4C-58FD-6984-1BF1D25932C6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B2D245B5-1C8F-CD95-4A66-8241F6A02371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6F1439F3-5F70-DF2A-5F56-7E5BBF0AB639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DE28112B-444A-D732-3251-BA696B735D60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6DA611FD-1211-ECD8-6423-1A4AD107FE4C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4BBB03D6-A41A-B53D-7C6E-BEACCE546329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B6E9D4D1-420F-DAC5-84FF-6A89B6F1E4D5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BAE70B94-A1E5-A479-D8D1-8BAE8CD281FE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EBBED1FB-79C9-47F2-9D94-00979A7E64DA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30483255-8C4B-2039-842C-6724350F5862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6378C934-FF0F-1E6A-2B93-9077E77C9E52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3E44DC6A-169C-F258-3029-F677586FE69F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FECC48B1-FBD4-7206-C198-FA3E1D3A9ABE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B2CAC447-BF17-BA4B-DE5D-07216BFCF4BC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C903A958-D611-194A-3500-CB7A4960FA53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BC371CB6-6864-F116-CDA4-5AB3D0412588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47E6F942-8C02-F523-8E05-8F9A7966DE65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9BEAD64-EA67-22F4-1822-D71D9302FC48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3EC4BBF5-C1A0-830B-4AEE-1E57FC0C1851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1478D21-EFA1-EA78-4E3A-C8DAF7DE966D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05671B17-600D-19A8-4932-21499ADFC89F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2797C3F1-E178-716B-70D4-8FA954BF2862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4D435D0B-B27C-998F-372C-1FCCABF3F4E8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712FF279-35B1-D59F-1A06-FFBAC1F9A1C9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F11E1C24-0ED9-E344-C0C5-673B8A19F225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76B63E86-769A-A6E2-AF46-F4391D146737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BD42E401-E63D-3F8A-272B-48E46999CCED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AD529B34-A766-4289-E6A1-83DDF87E8990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7FBFF78F-5D48-DB1B-CA0C-C76C8DB4BE76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3D7E7D92-9BD0-71B3-4434-0A589CA7E7BD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52BE5A54-51B8-5199-1C0F-9AF72B666A62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9657BF66-4590-7893-2675-220EFA272B88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CA68B4C7-7054-C0EA-252C-30C993AABDC1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FE7E117F-10F1-DEA5-4721-E3BC6CC39A48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C185CB4F-78C0-D749-4651-431B6D900311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1ABD681A-196F-FA02-8D13-C0B901A8E609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A8312E99-A1CF-487B-A6BF-5B93138ECF17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F24B4875-5846-9CCA-9141-CC68E3241A6E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175179F0-B7D4-C4E3-2F71-DD3F7ED92301}"/>
              </a:ext>
            </a:extLst>
          </p:cNvPr>
          <p:cNvGrpSpPr/>
          <p:nvPr/>
        </p:nvGrpSpPr>
        <p:grpSpPr>
          <a:xfrm>
            <a:off x="9561529" y="2997476"/>
            <a:ext cx="1015150" cy="1015148"/>
            <a:chOff x="8133200" y="2920867"/>
            <a:chExt cx="1923737" cy="1923736"/>
          </a:xfrm>
          <a:solidFill>
            <a:schemeClr val="bg1"/>
          </a:solidFill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B3DB7A1-B34E-F28B-3D08-CB9E29B98133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8133200" y="2920867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3F4E7089-34F0-57C6-4486-CFAFD0408546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8517948" y="2920867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EB79CACE-0F0C-4264-D9B3-B70A8A9F8819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8902695" y="2920867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77160BD7-6642-F653-E9F2-794A265DE2DB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9287442" y="2920867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2143927B-DC30-6238-3395-69068BF3741E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9672190" y="2920867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4D19AEE-26AB-C2CE-7E4A-A7C4D2BD784E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8133200" y="3305613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AE19A01B-2AAF-4278-A4C7-54B7446C5DE8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8517948" y="3305613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25AE2F2F-5CFA-33EF-0A46-3B35D4ECA04A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8902695" y="3305613"/>
              <a:ext cx="384748" cy="3847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37F97A5F-B0C1-ACFA-AA07-0F4D1A4652C6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9287442" y="3305613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740DF298-A6EC-F5E8-A137-23DE4BA4E54A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9672190" y="3305613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D3ED3763-A4B5-DBFC-5697-632FFAD6EC2A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8133200" y="3690361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DADE80D-675E-44D2-D5D6-5C34ADE84406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517948" y="3690361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ADAFE231-72C7-99DC-466A-7C1EDB6011DC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902695" y="3690361"/>
              <a:ext cx="384748" cy="3847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CF6814BB-8FB5-ECFC-FF7B-A5AC2322C129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9287442" y="3690361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AF3345B8-5F4C-3B6E-2295-91822501AF9A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9672190" y="3690361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95276EDA-4409-D973-2F28-522FA4EE903A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8133200" y="4075109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8D397F2B-DBDE-4054-DDD5-9B7F44158F7F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8517948" y="4075109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8DBA3A1-6028-EA57-66F4-DE58B0312462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8902695" y="4075109"/>
              <a:ext cx="384748" cy="3847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C36DA242-9A01-73B0-7A80-D03BCAB4AFB0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9287442" y="4075109"/>
              <a:ext cx="384748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7510C7ED-E14A-69D3-DB60-182D7A9FA9AD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9672190" y="4075109"/>
              <a:ext cx="384747" cy="3847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9620E867-BFE8-D42D-CA49-113EB223FF28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8133200" y="4459856"/>
              <a:ext cx="384747" cy="3847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C852EB-1241-ED90-57DD-AB2F97D8C015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517948" y="4459856"/>
              <a:ext cx="384748" cy="3847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9A391C19-64AE-6411-6F87-74D4D4B7E156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8902695" y="4459856"/>
              <a:ext cx="384748" cy="3847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F7A935DE-3B98-356F-BFF7-67E9BD533E61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9287442" y="4459856"/>
              <a:ext cx="384748" cy="3847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348D4632-3087-3BBB-0582-E755DE26132D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9672190" y="4459856"/>
              <a:ext cx="384747" cy="3847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8" name="群組 507">
            <a:extLst>
              <a:ext uri="{FF2B5EF4-FFF2-40B4-BE49-F238E27FC236}">
                <a16:creationId xmlns:a16="http://schemas.microsoft.com/office/drawing/2014/main" id="{41A2805F-27FB-0D02-3726-8C4217D29F66}"/>
              </a:ext>
            </a:extLst>
          </p:cNvPr>
          <p:cNvGrpSpPr/>
          <p:nvPr/>
        </p:nvGrpSpPr>
        <p:grpSpPr>
          <a:xfrm>
            <a:off x="9155468" y="2591415"/>
            <a:ext cx="1827270" cy="1827270"/>
            <a:chOff x="7363704" y="2151370"/>
            <a:chExt cx="3462730" cy="3462730"/>
          </a:xfrm>
          <a:solidFill>
            <a:schemeClr val="accent6"/>
          </a:solidFill>
        </p:grpSpPr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F1A0B3D6-28CF-B6E9-1D5C-A48B9A84E405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363704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D26E17E6-B71B-F43D-818D-7AD59E7F37CB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74845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72ACA436-4AA9-3577-9EFC-8810096C6588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13320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1409CFA1-65B9-CD44-AA31-1C194A06C08A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517948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0DA55B15-D47D-9A6E-18BE-048922673203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902695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214753A7-3244-76AF-E6C0-B9E53D6572C8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287442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B8504ECA-76D1-B8C1-65C4-A13BEA1A9BA3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672190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711567CD-77AE-763C-C3DD-3789E6154755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0056938" y="2151370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6669F1C-BCEA-3947-6A8B-73FA3763795B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0441686" y="2151370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7646B546-D12B-684F-7B45-4B66B3C1E8E8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363704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03A22EA0-7091-9404-B32E-1B4DBD9D1E76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74845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63B48BE2-1A4E-7613-C44C-0DCDCDB4740A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13320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313A0AA4-3EC4-C803-1A98-02C654FEEDC6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517948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342C5C9D-7530-9137-84C5-99C6F54BF24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902695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1668EE3C-755F-180C-811F-471AD1A8A747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287442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C0A91100-8157-2DC7-2EEC-8FDBAB38D35F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9672190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96F55A06-6595-4CBB-B2BE-B4D831CBE881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0056938" y="2536118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61EF514E-3922-E873-4947-366C84000BB5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0441686" y="2536118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183F06B5-20E0-67BA-1E59-7DFC1F65DBE1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7363704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38C6A8D4-9297-5421-A7AE-A26F93837187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774845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E9537BBA-07DF-F4BA-B0CF-408DCDE63D04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13320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3033CFAF-2E4D-B28F-E3B1-412D90BC1503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517948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A6B6365F-E374-91EE-6D2D-14D516D2F64B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8902695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BECF44A0-A5B1-9B32-C37E-CEAB7EFCF6DB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9287442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F23254FD-1CB5-BD17-3975-F3A9D028959F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9672190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2268539B-D21F-22AD-0003-EFFFD49FB1AF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0056938" y="4844604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28326A4A-44BD-D04F-3A82-189E1D46837B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0441686" y="4844604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B72D9F95-ECE6-91E7-A688-79B65A33A528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363704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388C6CE5-F05B-CCA2-79B5-2E124A177B75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74845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0B1335E-79D8-9DB7-570A-7FF0E46757EA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813320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CD8FB217-6A15-1CF9-CDA5-4A47293D4EC5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8517948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93E1A1C6-AFFE-8DC9-783E-CE4DC0B62179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902695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D397C86F-B031-403E-C368-00EA58AB8B9D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9287442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EDE633A6-CEC7-1A70-AD90-8B2198860D4B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9672190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45F96686-5635-A123-E080-8AEF5BEEA558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056938" y="5229352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0B3E3DD3-DEB8-CD01-7C22-AC0B52206ED2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0441686" y="5229352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4C4B6CFC-6E95-72E3-0252-7F3CFFD40A15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7363704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29B14347-69DF-6ED9-DB01-860474180811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7748452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FAEC8932-C156-D56A-A2C6-5B7DC1025A37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0056938" y="2920867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7913129A-017B-EF4C-FD64-D150D8B2968F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0441686" y="2920867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DDF54375-C67E-2ADE-9E87-38C8307442B2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363704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E37B081C-04F5-D9A8-E855-42C9B08FD7B5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748452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781CCAE3-5FDC-A5F0-BE8F-28D575C0CD65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0056938" y="3305613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B6714BED-A8C2-5BD9-7CA1-58609790AA2D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0441686" y="3305613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504D676B-4FC6-4726-30CD-889BDC1990C6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7363704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7D11E999-E901-7A9F-383E-BE212CAA9CDA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7748452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4627DDCA-BAAB-891C-7BC5-982B11703315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056938" y="3690361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99FC0822-FCEE-ACD4-3586-BA89C4754696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0441686" y="3690361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F752505C-E794-998A-9E71-8F582943370D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7363704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85290709-378E-49AF-563E-B50929A133DD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7748452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22B29EA6-CE68-26A4-7E9C-82BBCB2CAEF9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10056938" y="4075109"/>
              <a:ext cx="384747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A1E6913D-FC3C-F08B-CE18-601C95A6BCF4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0441686" y="4075109"/>
              <a:ext cx="384748" cy="3847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081B5998-BD29-FDE5-56B2-D4875456F120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7363704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70862BF5-6275-E847-934B-3FEBC75AC513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7748452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4F5ACC47-203B-648E-C575-D2B10EF9BFC2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0056938" y="4459856"/>
              <a:ext cx="384747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8FB6BDF6-A323-1020-35AB-812F1DB46F02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0441686" y="4459856"/>
              <a:ext cx="384748" cy="3847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5" name="群組 564">
            <a:extLst>
              <a:ext uri="{FF2B5EF4-FFF2-40B4-BE49-F238E27FC236}">
                <a16:creationId xmlns:a16="http://schemas.microsoft.com/office/drawing/2014/main" id="{6AF82F9D-5107-F558-508E-FA204B5753BC}"/>
              </a:ext>
            </a:extLst>
          </p:cNvPr>
          <p:cNvGrpSpPr/>
          <p:nvPr/>
        </p:nvGrpSpPr>
        <p:grpSpPr>
          <a:xfrm>
            <a:off x="9234981" y="4599119"/>
            <a:ext cx="1827270" cy="1827270"/>
            <a:chOff x="9234981" y="4599119"/>
            <a:chExt cx="1827270" cy="1827270"/>
          </a:xfrm>
        </p:grpSpPr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90CDBCF2-527C-64BA-52DA-4372D65F405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641042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763E181D-D439-CEFD-8E72-3C87B543169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844072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7EBDB6DD-DE61-DF56-0B93-FBA59C5F077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047102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4B7F0A71-3B07-32A8-0F9B-17115098C7F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250132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289FC7A3-6E2A-5C9E-BEFB-60A0374F072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453162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57E430D6-1BE8-65BA-1CA3-3B5F96DC9DB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641042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E7D2D381-77C4-6044-248F-3D9630959C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844072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03FEBA9E-33C2-4A42-3869-E98E8CFF3ED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047102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1B8A516E-9064-8BB1-D486-D553AAC78FA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250132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614AC54B-CD32-682C-7D52-2A7704E3050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453162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C53CC0E2-C2C6-F28E-2B70-D8FB88E26FC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641042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F5FDFACC-B8D2-65A8-03DF-4DF5D3737C2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844072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B79E3AEA-364A-C07D-998D-8134AE9CC06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047102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68EF1BBD-7153-A4DC-6BF9-C118E397BAF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250132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EA61AF4F-FFE4-CC7E-60A1-C11C4542EDB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453162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2DE58684-DECB-5D2C-35E8-67D8B1270DA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41042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ADFE1B46-8B8E-13D9-2156-172D168D880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844072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5FE6027C-7DFE-51FC-3473-4193DFBB82B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047102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6702711E-4D3F-A82A-BE54-9BB93F46930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250132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FF6CB976-9EF2-30F7-86F5-95A81F9A1B1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453162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46E43EBE-7D94-A7E1-945C-FB31F9D16CF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41042" y="5817299"/>
              <a:ext cx="203030" cy="2030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DFAF1F77-1BFB-19E6-1829-C34EF774870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844072" y="5817299"/>
              <a:ext cx="203030" cy="2030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2746405B-3C9E-6601-713A-0F9B4785BC1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047102" y="5817299"/>
              <a:ext cx="203030" cy="2030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D4EBC6FB-4564-26C9-1C92-B847F111C90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250132" y="5817299"/>
              <a:ext cx="203030" cy="2030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0B8E859C-44EE-8C3F-8E6F-CE9B16E939F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453162" y="5817299"/>
              <a:ext cx="203030" cy="2030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3914F576-7CDD-34C3-C471-528AC177038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23498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矩形 592">
              <a:extLst>
                <a:ext uri="{FF2B5EF4-FFF2-40B4-BE49-F238E27FC236}">
                  <a16:creationId xmlns:a16="http://schemas.microsoft.com/office/drawing/2014/main" id="{D7390A35-5B3A-770F-8D6D-CB3001386C7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43801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4" name="矩形 593">
              <a:extLst>
                <a:ext uri="{FF2B5EF4-FFF2-40B4-BE49-F238E27FC236}">
                  <a16:creationId xmlns:a16="http://schemas.microsoft.com/office/drawing/2014/main" id="{2B767987-6519-959A-EEFF-3BD3DB300BB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64104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FA86753D-A2B5-7628-9E17-C0432BCEF56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84407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814142C2-451C-5328-E446-A04D281E568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004710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7" name="矩形 596">
              <a:extLst>
                <a:ext uri="{FF2B5EF4-FFF2-40B4-BE49-F238E27FC236}">
                  <a16:creationId xmlns:a16="http://schemas.microsoft.com/office/drawing/2014/main" id="{1BFD0000-2DD4-7FCC-95DF-23B23FA01F6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25013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E8D34412-7110-F692-8F92-BA25DD68C75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45316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9" name="矩形 598">
              <a:extLst>
                <a:ext uri="{FF2B5EF4-FFF2-40B4-BE49-F238E27FC236}">
                  <a16:creationId xmlns:a16="http://schemas.microsoft.com/office/drawing/2014/main" id="{CF140DAC-1711-44AC-B789-309365C2BDF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65619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F7C75D6E-A263-81BD-A2D6-E962E4A96AE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859221" y="459911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D929D94F-6B66-375E-B416-5D75475CB87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23498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0D1B35BB-753C-FF16-1BA3-16CC24C11C6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43801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4DB185E5-86B1-B64B-AC73-DEC426B4ADB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64104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矩形 603">
              <a:extLst>
                <a:ext uri="{FF2B5EF4-FFF2-40B4-BE49-F238E27FC236}">
                  <a16:creationId xmlns:a16="http://schemas.microsoft.com/office/drawing/2014/main" id="{0BAB18CB-3C93-BEB4-F896-63B46A1A6C2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84407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矩形 604">
              <a:extLst>
                <a:ext uri="{FF2B5EF4-FFF2-40B4-BE49-F238E27FC236}">
                  <a16:creationId xmlns:a16="http://schemas.microsoft.com/office/drawing/2014/main" id="{107B9A28-A33C-C984-FEE1-25AC303C5414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04710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矩形 605">
              <a:extLst>
                <a:ext uri="{FF2B5EF4-FFF2-40B4-BE49-F238E27FC236}">
                  <a16:creationId xmlns:a16="http://schemas.microsoft.com/office/drawing/2014/main" id="{0FA37FB1-EEE8-0941-A06F-5C7C293ECE4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25013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02E95F74-269E-5C60-6D11-A91B8EA89E29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45316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矩形 607">
              <a:extLst>
                <a:ext uri="{FF2B5EF4-FFF2-40B4-BE49-F238E27FC236}">
                  <a16:creationId xmlns:a16="http://schemas.microsoft.com/office/drawing/2014/main" id="{354DEFA5-7AD2-3953-704E-C02E095B93C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065619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矩形 608">
              <a:extLst>
                <a:ext uri="{FF2B5EF4-FFF2-40B4-BE49-F238E27FC236}">
                  <a16:creationId xmlns:a16="http://schemas.microsoft.com/office/drawing/2014/main" id="{6BFA52F8-9434-66ED-E230-60338CFF27A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0859221" y="480214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矩形 609">
              <a:extLst>
                <a:ext uri="{FF2B5EF4-FFF2-40B4-BE49-F238E27FC236}">
                  <a16:creationId xmlns:a16="http://schemas.microsoft.com/office/drawing/2014/main" id="{186E7D76-8129-D9C2-E3B1-969719072D6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23498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矩形 610">
              <a:extLst>
                <a:ext uri="{FF2B5EF4-FFF2-40B4-BE49-F238E27FC236}">
                  <a16:creationId xmlns:a16="http://schemas.microsoft.com/office/drawing/2014/main" id="{FE169B5E-1916-424D-A14A-98A52D529A5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43801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8FABB8B0-993F-37D5-1D7B-3809A251026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4104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矩形 612">
              <a:extLst>
                <a:ext uri="{FF2B5EF4-FFF2-40B4-BE49-F238E27FC236}">
                  <a16:creationId xmlns:a16="http://schemas.microsoft.com/office/drawing/2014/main" id="{D4E3A5F3-A4CA-A490-8032-4309EB016FC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84407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E79F1241-BCEF-39C1-78D2-14A643C5FD7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04710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C7E670AF-80B8-B949-B18E-ECA2859BEB4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25013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64B91BBE-D19E-FC39-B3D4-1A07C5DE2A7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45316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D3B53229-BDD8-423D-94BD-7655D36261F6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65619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4917BE2F-C2A1-4F0D-F5DB-A4D119A8085F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859221" y="602032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A3B35091-7FDA-9E2B-1842-3EA74B24A4D8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923498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7911D3B9-7B29-89DD-2EA7-DFB3E24C387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43801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F07D6056-FEF0-B1F1-30F8-F13C641AF3B5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64104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597A2884-9735-B7AB-536F-5A5A51BBD88F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84407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EFD151B2-5D95-AA76-4E81-F78E59F0CD4C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004710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F71C04FE-9E56-B888-C1B4-D78A1BCBEB4D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025013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矩形 624">
              <a:extLst>
                <a:ext uri="{FF2B5EF4-FFF2-40B4-BE49-F238E27FC236}">
                  <a16:creationId xmlns:a16="http://schemas.microsoft.com/office/drawing/2014/main" id="{2C8ADCAA-3B90-B774-3190-BCF130478187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045316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矩形 625">
              <a:extLst>
                <a:ext uri="{FF2B5EF4-FFF2-40B4-BE49-F238E27FC236}">
                  <a16:creationId xmlns:a16="http://schemas.microsoft.com/office/drawing/2014/main" id="{620DA2F7-552F-8E95-1935-28D6986C8A8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065619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98518E71-FAD9-EA6C-954F-ABB6921C90C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0859221" y="622335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6F2E9A59-9290-EDF5-A8D3-B5805F0E31FA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234981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C5A5120F-5710-7912-12C4-EDC0EC3391CD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438011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86AEB7E0-08FC-4067-AF89-D0B800639047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0656191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3E683643-1B72-596C-91C2-13125024A5F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0859221" y="5005180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4F763973-6FC0-C17F-91A5-E93DCADC54F6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234981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55C517D5-0372-5D77-663C-92F97236582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9438011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DF847A66-95E6-1E1C-20B9-1B9D215D5324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0656191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矩形 634">
              <a:extLst>
                <a:ext uri="{FF2B5EF4-FFF2-40B4-BE49-F238E27FC236}">
                  <a16:creationId xmlns:a16="http://schemas.microsoft.com/office/drawing/2014/main" id="{226C5463-9505-CE89-60C5-EA37ED03691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0859221" y="520820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6" name="矩形 635">
              <a:extLst>
                <a:ext uri="{FF2B5EF4-FFF2-40B4-BE49-F238E27FC236}">
                  <a16:creationId xmlns:a16="http://schemas.microsoft.com/office/drawing/2014/main" id="{31DF8CED-820F-5229-23BF-7E5729487BE4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9234981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72E7B320-D196-F885-F434-658146F7D296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438011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B4676AF2-50F2-C8C9-7AEE-96D26BE9955F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0656191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15B35833-2859-F69B-8E52-A4C2F79740B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859221" y="541123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DB079243-7DE1-DD04-FE85-35DCF569304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9234981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3FEC9EEB-703E-CE81-43E9-6C9159BAB9CE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9438011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BF021E95-5BDB-7957-42BD-A109976D1081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0656191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07BCC128-5E60-0B0C-F4EF-EECAE2B3221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0859221" y="561426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77B5FC25-6B78-0C7A-1843-A96FEBD3171B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9234981" y="581729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A5704EB0-1B47-85B5-CF30-8B9AD8C66BF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438011" y="581729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2D1C17DF-9620-BD2D-089B-CF826CA7F7C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0656191" y="581729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6E9308B6-B8F8-7B73-2337-378141841E5D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0859221" y="5817299"/>
              <a:ext cx="203030" cy="2030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5096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200" dirty="0"/>
              <a:t>進階</a:t>
            </a:r>
          </a:p>
          <a:p>
            <a:r>
              <a:rPr lang="zh-TW" altLang="en-US" sz="2200" dirty="0"/>
              <a:t>保留物件之間的關係</a:t>
            </a:r>
          </a:p>
          <a:p>
            <a:r>
              <a:rPr lang="zh-TW" altLang="en-US" sz="2200" dirty="0"/>
              <a:t>容易點選處理</a:t>
            </a:r>
          </a:p>
          <a:p>
            <a:endParaRPr lang="zh-TW" altLang="en-US" sz="2200" dirty="0"/>
          </a:p>
          <a:p>
            <a:pPr lvl="1"/>
            <a:endParaRPr lang="en-US" altLang="zh-TW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46</a:t>
            </a:fld>
            <a:endParaRPr lang="zh-TW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8AFA6A-81F4-417D-B3CF-A2309FB364B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45239" y="1002310"/>
            <a:ext cx="3379227" cy="4296803"/>
            <a:chOff x="4749299" y="484517"/>
            <a:chExt cx="3167130" cy="40271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1660733-54D6-454D-8901-A9DF378A8D3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10"/>
            <a:srcRect b="42803"/>
            <a:stretch/>
          </p:blipFill>
          <p:spPr>
            <a:xfrm>
              <a:off x="4749299" y="484517"/>
              <a:ext cx="3156112" cy="330528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D226199-F850-41DB-986D-7E69F3FE35A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10"/>
            <a:srcRect t="87509"/>
            <a:stretch/>
          </p:blipFill>
          <p:spPr>
            <a:xfrm>
              <a:off x="4760317" y="3789803"/>
              <a:ext cx="3156112" cy="72182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325511-EA83-4B94-B357-A20798418191}"/>
              </a:ext>
            </a:extLst>
          </p:cNvPr>
          <p:cNvGrpSpPr/>
          <p:nvPr/>
        </p:nvGrpSpPr>
        <p:grpSpPr>
          <a:xfrm>
            <a:off x="8436772" y="966085"/>
            <a:ext cx="3162463" cy="4330921"/>
            <a:chOff x="5605437" y="404225"/>
            <a:chExt cx="3162463" cy="43309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EB52645-8E5D-41EA-917C-B5C3729F9BF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11"/>
            <a:srcRect b="39002"/>
            <a:stretch/>
          </p:blipFill>
          <p:spPr>
            <a:xfrm>
              <a:off x="5605437" y="404225"/>
              <a:ext cx="3162463" cy="352879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1A1EB12-286D-452B-89D1-3EA2F90CEF6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11"/>
            <a:srcRect t="86135"/>
            <a:stretch/>
          </p:blipFill>
          <p:spPr>
            <a:xfrm>
              <a:off x="5605437" y="3933023"/>
              <a:ext cx="3162463" cy="80212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61841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0" name="矩形 199"/>
          <p:cNvSpPr/>
          <p:nvPr>
            <p:custDataLst>
              <p:tags r:id="rId2"/>
            </p:custDataLst>
          </p:nvPr>
        </p:nvSpPr>
        <p:spPr>
          <a:xfrm>
            <a:off x="599606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橢圓 200"/>
          <p:cNvSpPr/>
          <p:nvPr>
            <p:custDataLst>
              <p:tags r:id="rId3"/>
            </p:custDataLst>
          </p:nvPr>
        </p:nvSpPr>
        <p:spPr>
          <a:xfrm>
            <a:off x="953749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>
            <p:custDataLst>
              <p:tags r:id="rId4"/>
            </p:custDataLst>
          </p:nvPr>
        </p:nvSpPr>
        <p:spPr>
          <a:xfrm>
            <a:off x="599606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/>
          <p:cNvSpPr/>
          <p:nvPr>
            <p:custDataLst>
              <p:tags r:id="rId5"/>
            </p:custDataLst>
          </p:nvPr>
        </p:nvSpPr>
        <p:spPr>
          <a:xfrm>
            <a:off x="953749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/>
          <p:cNvSpPr/>
          <p:nvPr>
            <p:custDataLst>
              <p:tags r:id="rId6"/>
            </p:custDataLst>
          </p:nvPr>
        </p:nvSpPr>
        <p:spPr>
          <a:xfrm>
            <a:off x="1307892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/>
          <p:cNvSpPr/>
          <p:nvPr>
            <p:custDataLst>
              <p:tags r:id="rId7"/>
            </p:custDataLst>
          </p:nvPr>
        </p:nvSpPr>
        <p:spPr>
          <a:xfrm>
            <a:off x="1662035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>
            <p:custDataLst>
              <p:tags r:id="rId8"/>
            </p:custDataLst>
          </p:nvPr>
        </p:nvSpPr>
        <p:spPr>
          <a:xfrm>
            <a:off x="1307892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>
            <p:custDataLst>
              <p:tags r:id="rId9"/>
            </p:custDataLst>
          </p:nvPr>
        </p:nvSpPr>
        <p:spPr>
          <a:xfrm>
            <a:off x="1662035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/>
          <p:cNvSpPr/>
          <p:nvPr>
            <p:custDataLst>
              <p:tags r:id="rId10"/>
            </p:custDataLst>
          </p:nvPr>
        </p:nvSpPr>
        <p:spPr>
          <a:xfrm>
            <a:off x="2016178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橢圓 211"/>
          <p:cNvSpPr/>
          <p:nvPr>
            <p:custDataLst>
              <p:tags r:id="rId11"/>
            </p:custDataLst>
          </p:nvPr>
        </p:nvSpPr>
        <p:spPr>
          <a:xfrm>
            <a:off x="2370321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橢圓 212"/>
          <p:cNvSpPr/>
          <p:nvPr>
            <p:custDataLst>
              <p:tags r:id="rId12"/>
            </p:custDataLst>
          </p:nvPr>
        </p:nvSpPr>
        <p:spPr>
          <a:xfrm>
            <a:off x="2016178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>
            <p:custDataLst>
              <p:tags r:id="rId13"/>
            </p:custDataLst>
          </p:nvPr>
        </p:nvSpPr>
        <p:spPr>
          <a:xfrm>
            <a:off x="2370321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/>
          <p:cNvSpPr/>
          <p:nvPr>
            <p:custDataLst>
              <p:tags r:id="rId14"/>
            </p:custDataLst>
          </p:nvPr>
        </p:nvSpPr>
        <p:spPr>
          <a:xfrm>
            <a:off x="2724464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橢圓 216"/>
          <p:cNvSpPr/>
          <p:nvPr>
            <p:custDataLst>
              <p:tags r:id="rId15"/>
            </p:custDataLst>
          </p:nvPr>
        </p:nvSpPr>
        <p:spPr>
          <a:xfrm>
            <a:off x="3078607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橢圓 217"/>
          <p:cNvSpPr/>
          <p:nvPr>
            <p:custDataLst>
              <p:tags r:id="rId16"/>
            </p:custDataLst>
          </p:nvPr>
        </p:nvSpPr>
        <p:spPr>
          <a:xfrm>
            <a:off x="2724464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/>
          <p:cNvSpPr/>
          <p:nvPr>
            <p:custDataLst>
              <p:tags r:id="rId17"/>
            </p:custDataLst>
          </p:nvPr>
        </p:nvSpPr>
        <p:spPr>
          <a:xfrm>
            <a:off x="3078607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>
            <p:custDataLst>
              <p:tags r:id="rId18"/>
            </p:custDataLst>
          </p:nvPr>
        </p:nvSpPr>
        <p:spPr>
          <a:xfrm>
            <a:off x="599606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橢圓 221"/>
          <p:cNvSpPr/>
          <p:nvPr>
            <p:custDataLst>
              <p:tags r:id="rId19"/>
            </p:custDataLst>
          </p:nvPr>
        </p:nvSpPr>
        <p:spPr>
          <a:xfrm>
            <a:off x="953749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>
            <p:custDataLst>
              <p:tags r:id="rId20"/>
            </p:custDataLst>
          </p:nvPr>
        </p:nvSpPr>
        <p:spPr>
          <a:xfrm>
            <a:off x="599606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/>
          <p:cNvSpPr/>
          <p:nvPr>
            <p:custDataLst>
              <p:tags r:id="rId21"/>
            </p:custDataLst>
          </p:nvPr>
        </p:nvSpPr>
        <p:spPr>
          <a:xfrm>
            <a:off x="953749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矩形 225"/>
          <p:cNvSpPr/>
          <p:nvPr>
            <p:custDataLst>
              <p:tags r:id="rId22"/>
            </p:custDataLst>
          </p:nvPr>
        </p:nvSpPr>
        <p:spPr>
          <a:xfrm>
            <a:off x="1307892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>
            <p:custDataLst>
              <p:tags r:id="rId23"/>
            </p:custDataLst>
          </p:nvPr>
        </p:nvSpPr>
        <p:spPr>
          <a:xfrm>
            <a:off x="1662035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橢圓 227"/>
          <p:cNvSpPr/>
          <p:nvPr>
            <p:custDataLst>
              <p:tags r:id="rId24"/>
            </p:custDataLst>
          </p:nvPr>
        </p:nvSpPr>
        <p:spPr>
          <a:xfrm>
            <a:off x="1307892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 228"/>
          <p:cNvSpPr/>
          <p:nvPr>
            <p:custDataLst>
              <p:tags r:id="rId25"/>
            </p:custDataLst>
          </p:nvPr>
        </p:nvSpPr>
        <p:spPr>
          <a:xfrm>
            <a:off x="1662035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/>
          <p:cNvSpPr/>
          <p:nvPr>
            <p:custDataLst>
              <p:tags r:id="rId26"/>
            </p:custDataLst>
          </p:nvPr>
        </p:nvSpPr>
        <p:spPr>
          <a:xfrm>
            <a:off x="2016178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橢圓 231"/>
          <p:cNvSpPr/>
          <p:nvPr>
            <p:custDataLst>
              <p:tags r:id="rId27"/>
            </p:custDataLst>
          </p:nvPr>
        </p:nvSpPr>
        <p:spPr>
          <a:xfrm>
            <a:off x="2370321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>
            <p:custDataLst>
              <p:tags r:id="rId28"/>
            </p:custDataLst>
          </p:nvPr>
        </p:nvSpPr>
        <p:spPr>
          <a:xfrm>
            <a:off x="2016178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矩形 233"/>
          <p:cNvSpPr/>
          <p:nvPr>
            <p:custDataLst>
              <p:tags r:id="rId29"/>
            </p:custDataLst>
          </p:nvPr>
        </p:nvSpPr>
        <p:spPr>
          <a:xfrm>
            <a:off x="2370321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矩形 235"/>
          <p:cNvSpPr/>
          <p:nvPr>
            <p:custDataLst>
              <p:tags r:id="rId30"/>
            </p:custDataLst>
          </p:nvPr>
        </p:nvSpPr>
        <p:spPr>
          <a:xfrm>
            <a:off x="2724464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>
            <p:custDataLst>
              <p:tags r:id="rId31"/>
            </p:custDataLst>
          </p:nvPr>
        </p:nvSpPr>
        <p:spPr>
          <a:xfrm>
            <a:off x="3078607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橢圓 237"/>
          <p:cNvSpPr/>
          <p:nvPr>
            <p:custDataLst>
              <p:tags r:id="rId32"/>
            </p:custDataLst>
          </p:nvPr>
        </p:nvSpPr>
        <p:spPr>
          <a:xfrm>
            <a:off x="2724464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>
            <p:custDataLst>
              <p:tags r:id="rId33"/>
            </p:custDataLst>
          </p:nvPr>
        </p:nvSpPr>
        <p:spPr>
          <a:xfrm>
            <a:off x="3078607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>
            <p:custDataLst>
              <p:tags r:id="rId34"/>
            </p:custDataLst>
          </p:nvPr>
        </p:nvSpPr>
        <p:spPr>
          <a:xfrm>
            <a:off x="599606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橢圓 241"/>
          <p:cNvSpPr/>
          <p:nvPr>
            <p:custDataLst>
              <p:tags r:id="rId35"/>
            </p:custDataLst>
          </p:nvPr>
        </p:nvSpPr>
        <p:spPr>
          <a:xfrm>
            <a:off x="953749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橢圓 242"/>
          <p:cNvSpPr/>
          <p:nvPr>
            <p:custDataLst>
              <p:tags r:id="rId36"/>
            </p:custDataLst>
          </p:nvPr>
        </p:nvSpPr>
        <p:spPr>
          <a:xfrm>
            <a:off x="599606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>
            <p:custDataLst>
              <p:tags r:id="rId37"/>
            </p:custDataLst>
          </p:nvPr>
        </p:nvSpPr>
        <p:spPr>
          <a:xfrm>
            <a:off x="953749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>
            <p:custDataLst>
              <p:tags r:id="rId38"/>
            </p:custDataLst>
          </p:nvPr>
        </p:nvSpPr>
        <p:spPr>
          <a:xfrm>
            <a:off x="1307892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橢圓 246"/>
          <p:cNvSpPr/>
          <p:nvPr>
            <p:custDataLst>
              <p:tags r:id="rId39"/>
            </p:custDataLst>
          </p:nvPr>
        </p:nvSpPr>
        <p:spPr>
          <a:xfrm>
            <a:off x="1662035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橢圓 247"/>
          <p:cNvSpPr/>
          <p:nvPr>
            <p:custDataLst>
              <p:tags r:id="rId40"/>
            </p:custDataLst>
          </p:nvPr>
        </p:nvSpPr>
        <p:spPr>
          <a:xfrm>
            <a:off x="1307892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>
            <p:custDataLst>
              <p:tags r:id="rId41"/>
            </p:custDataLst>
          </p:nvPr>
        </p:nvSpPr>
        <p:spPr>
          <a:xfrm>
            <a:off x="1662035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矩形 250"/>
          <p:cNvSpPr/>
          <p:nvPr>
            <p:custDataLst>
              <p:tags r:id="rId42"/>
            </p:custDataLst>
          </p:nvPr>
        </p:nvSpPr>
        <p:spPr>
          <a:xfrm>
            <a:off x="2016178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橢圓 251"/>
          <p:cNvSpPr/>
          <p:nvPr>
            <p:custDataLst>
              <p:tags r:id="rId43"/>
            </p:custDataLst>
          </p:nvPr>
        </p:nvSpPr>
        <p:spPr>
          <a:xfrm>
            <a:off x="2370321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橢圓 252"/>
          <p:cNvSpPr/>
          <p:nvPr>
            <p:custDataLst>
              <p:tags r:id="rId44"/>
            </p:custDataLst>
          </p:nvPr>
        </p:nvSpPr>
        <p:spPr>
          <a:xfrm>
            <a:off x="2016178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/>
          <p:cNvSpPr/>
          <p:nvPr>
            <p:custDataLst>
              <p:tags r:id="rId45"/>
            </p:custDataLst>
          </p:nvPr>
        </p:nvSpPr>
        <p:spPr>
          <a:xfrm>
            <a:off x="2370321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矩形 255"/>
          <p:cNvSpPr/>
          <p:nvPr>
            <p:custDataLst>
              <p:tags r:id="rId46"/>
            </p:custDataLst>
          </p:nvPr>
        </p:nvSpPr>
        <p:spPr>
          <a:xfrm>
            <a:off x="2724464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/>
          <p:cNvSpPr/>
          <p:nvPr>
            <p:custDataLst>
              <p:tags r:id="rId47"/>
            </p:custDataLst>
          </p:nvPr>
        </p:nvSpPr>
        <p:spPr>
          <a:xfrm>
            <a:off x="3078607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橢圓 257"/>
          <p:cNvSpPr/>
          <p:nvPr>
            <p:custDataLst>
              <p:tags r:id="rId48"/>
            </p:custDataLst>
          </p:nvPr>
        </p:nvSpPr>
        <p:spPr>
          <a:xfrm>
            <a:off x="2724464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/>
          <p:cNvSpPr/>
          <p:nvPr>
            <p:custDataLst>
              <p:tags r:id="rId49"/>
            </p:custDataLst>
          </p:nvPr>
        </p:nvSpPr>
        <p:spPr>
          <a:xfrm>
            <a:off x="3078607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矩形 260"/>
          <p:cNvSpPr/>
          <p:nvPr>
            <p:custDataLst>
              <p:tags r:id="rId50"/>
            </p:custDataLst>
          </p:nvPr>
        </p:nvSpPr>
        <p:spPr>
          <a:xfrm>
            <a:off x="599606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橢圓 261"/>
          <p:cNvSpPr/>
          <p:nvPr>
            <p:custDataLst>
              <p:tags r:id="rId51"/>
            </p:custDataLst>
          </p:nvPr>
        </p:nvSpPr>
        <p:spPr>
          <a:xfrm>
            <a:off x="953749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橢圓 262"/>
          <p:cNvSpPr/>
          <p:nvPr>
            <p:custDataLst>
              <p:tags r:id="rId52"/>
            </p:custDataLst>
          </p:nvPr>
        </p:nvSpPr>
        <p:spPr>
          <a:xfrm>
            <a:off x="599606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/>
          <p:cNvSpPr/>
          <p:nvPr>
            <p:custDataLst>
              <p:tags r:id="rId53"/>
            </p:custDataLst>
          </p:nvPr>
        </p:nvSpPr>
        <p:spPr>
          <a:xfrm>
            <a:off x="953749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/>
          <p:cNvSpPr/>
          <p:nvPr>
            <p:custDataLst>
              <p:tags r:id="rId54"/>
            </p:custDataLst>
          </p:nvPr>
        </p:nvSpPr>
        <p:spPr>
          <a:xfrm>
            <a:off x="1307892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橢圓 266"/>
          <p:cNvSpPr/>
          <p:nvPr>
            <p:custDataLst>
              <p:tags r:id="rId55"/>
            </p:custDataLst>
          </p:nvPr>
        </p:nvSpPr>
        <p:spPr>
          <a:xfrm>
            <a:off x="1662035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橢圓 267"/>
          <p:cNvSpPr/>
          <p:nvPr>
            <p:custDataLst>
              <p:tags r:id="rId56"/>
            </p:custDataLst>
          </p:nvPr>
        </p:nvSpPr>
        <p:spPr>
          <a:xfrm>
            <a:off x="1307892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 268"/>
          <p:cNvSpPr/>
          <p:nvPr>
            <p:custDataLst>
              <p:tags r:id="rId57"/>
            </p:custDataLst>
          </p:nvPr>
        </p:nvSpPr>
        <p:spPr>
          <a:xfrm>
            <a:off x="1662035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矩形 270"/>
          <p:cNvSpPr/>
          <p:nvPr>
            <p:custDataLst>
              <p:tags r:id="rId58"/>
            </p:custDataLst>
          </p:nvPr>
        </p:nvSpPr>
        <p:spPr>
          <a:xfrm>
            <a:off x="2016178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橢圓 271"/>
          <p:cNvSpPr/>
          <p:nvPr>
            <p:custDataLst>
              <p:tags r:id="rId59"/>
            </p:custDataLst>
          </p:nvPr>
        </p:nvSpPr>
        <p:spPr>
          <a:xfrm>
            <a:off x="2370321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橢圓 272"/>
          <p:cNvSpPr/>
          <p:nvPr>
            <p:custDataLst>
              <p:tags r:id="rId60"/>
            </p:custDataLst>
          </p:nvPr>
        </p:nvSpPr>
        <p:spPr>
          <a:xfrm>
            <a:off x="2016178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/>
          <p:cNvSpPr/>
          <p:nvPr>
            <p:custDataLst>
              <p:tags r:id="rId61"/>
            </p:custDataLst>
          </p:nvPr>
        </p:nvSpPr>
        <p:spPr>
          <a:xfrm>
            <a:off x="2370321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>
            <p:custDataLst>
              <p:tags r:id="rId62"/>
            </p:custDataLst>
          </p:nvPr>
        </p:nvSpPr>
        <p:spPr>
          <a:xfrm>
            <a:off x="2724464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橢圓 276"/>
          <p:cNvSpPr/>
          <p:nvPr>
            <p:custDataLst>
              <p:tags r:id="rId63"/>
            </p:custDataLst>
          </p:nvPr>
        </p:nvSpPr>
        <p:spPr>
          <a:xfrm>
            <a:off x="3078607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橢圓 277"/>
          <p:cNvSpPr/>
          <p:nvPr>
            <p:custDataLst>
              <p:tags r:id="rId64"/>
            </p:custDataLst>
          </p:nvPr>
        </p:nvSpPr>
        <p:spPr>
          <a:xfrm>
            <a:off x="2724464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>
            <p:custDataLst>
              <p:tags r:id="rId65"/>
            </p:custDataLst>
          </p:nvPr>
        </p:nvSpPr>
        <p:spPr>
          <a:xfrm>
            <a:off x="3078607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7E7C3C-3D0B-A3F2-0ABA-87F18740EC8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497362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DC3329-06BA-D176-9673-261FEC76CCEA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851505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80CAB5-A9B4-5FE0-C8EC-E1B08DE258B3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8205648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DB58C-D931-8EC1-A925-E5A70C61DE1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8559791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94353D-A475-AFD0-5CD7-0BA75BD4F9EC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913934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27A038-3EAC-861F-BA01-8CCC67363CE3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268077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B2D042-08B9-CB15-4668-2489099E690D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9622220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1679AE-FA87-EE5A-5460-87C149258B85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9976363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FAA53D-7141-0AFD-3E2E-13706F78E9DD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7497362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477B23-9673-8560-6B74-A37AFB523130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851505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1CE1F73-4EF9-1AF0-A2EB-0FB15E122A3C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8205648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0A3622-680A-38DA-8841-5D182C29B4B9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8559791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DE7FB6-33FE-A4B8-1005-C0F3C6411CC5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8913934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BCAA1F-CC3A-583A-4541-6796458E3C70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9268077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998F7F-4C8D-6EDF-60DC-19B11AB35725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9622220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C6ECCA-CC9B-0C31-171F-D53EAE847FB9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9976363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13C28E-6B9A-52C0-302A-82D9F7E715D6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7497362" y="292405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765D4B-0D6B-FF2C-89E6-8623CC4B6C1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7851505" y="327820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E1F53C-A766-6098-E5E2-4B42C0AA8446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8205648" y="292405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7BB0C1-D28B-61D4-8445-FE3B7626CEF0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559791" y="327820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1AF30C1-B40B-F8B5-FD67-179765CCF0AD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913934" y="292405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5543212-340B-0C56-821D-FE193C268CB2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9268077" y="327820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06D5851-247C-B9FB-0E0F-97C7BF56A524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622220" y="292405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2711733-A49C-7B27-1A39-5B2705CA0D6F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976363" y="327820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46C5AF7-B14F-446E-5399-3CF80F7EF65D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497362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E0AEBD-CFAA-EFB9-0B70-757323B3D650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851505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B9F83B-3A56-29FA-3084-1C92CE4FBF8C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8205648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08BD30-4DD7-FE2B-DB0C-8A2C5DF0EFA2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8559791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C8673C3-B755-7C10-19E9-E80F581EE58E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913934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401C8FF-AA7F-CDA2-F6D8-99EED9302C29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9268077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4CE308B-C22E-E011-3617-2C3F33EE9359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9622220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2368D91-3EF5-C532-94D1-3164CD6C4EE3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976363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F178286-B935-DCF4-B8FD-284F807F15ED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7851505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A702222-A29D-6E84-EA1E-B9751498760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7497362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215376A-FA36-2124-A923-575EF4A3F414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8559791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13FCB3-A9ED-FE1A-6786-B99041723A7F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8205648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7C5FD7C-26BA-0C52-BE19-EABF367E452E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9268077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1DFC964-25CB-49C8-CA97-54F9D0BCB658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913934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87FC17A-8BB3-CF41-44EB-5DC81503B88C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9976363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FA28ECA-2398-6887-FCA4-7FC4EF965279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9622220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3BC9CCDE-FF81-50FD-9C4B-8488EFD17207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851505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C371E71-7957-6DEE-D738-919CA8B67FFF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497362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7996DF2-738B-737F-1CA9-8E9231443178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8559791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FE595934-00B9-3461-93E8-3B6CE81CCC35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8205648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F43A3CC-1613-F2F3-7672-E4BD9B2827F4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9268077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B58D3D09-13B0-83C2-25C4-ED06C6956932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8913934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E38492D5-3386-2A70-3AC6-8147A6D3C3D1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9976363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40AE9BB-A64A-0120-112F-2CB7DA075ACE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9622220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E195BE9-D542-5F09-FDAC-4711EE813E82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7851505" y="292405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0582E8C-1482-372B-877F-9F1313A2D51A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7497362" y="327820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623B914-1CF3-B61B-F194-63C0B5C2A5C9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8559791" y="292405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46E6FDE-7F6C-A27E-DBEC-BEF39781E236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8205648" y="327820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26C812F7-2207-1F1C-843E-5E7655F3089F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9268077" y="292405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1FF6DB6-AB57-05AD-768D-F22D9F34C42B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8913934" y="327820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7828EBA-89CF-3A90-EA03-301D13BAB2DF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9976363" y="292405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75F1BCF-7611-3F97-4795-52446F15AF00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9622220" y="327820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76870BF-5AE2-4C5F-C4EC-81A11A5AA484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7851505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D2028CD8-64AF-0A9A-EC90-C9FB3419BD6B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7497362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758E1FE-A8E2-9A38-7605-D9AC46BC714D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559791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568E8494-0AD4-E346-701B-B117C49BF7DF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205648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5F3398-6E25-3B68-CA4B-608B75F15968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9268077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D0C9FF90-47DB-1FCC-13ED-8FD8CE081E41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8913934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427B5634-70EB-298F-238F-808B67392791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9976363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CD427522-A81E-C2C8-FD59-44EBF5EB2815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9622220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3D300A65-B040-CF46-3016-3C99C8A2A0D0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8698705" y="6312438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條件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818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0" name="矩形 199"/>
          <p:cNvSpPr/>
          <p:nvPr>
            <p:custDataLst>
              <p:tags r:id="rId2"/>
            </p:custDataLst>
          </p:nvPr>
        </p:nvSpPr>
        <p:spPr>
          <a:xfrm>
            <a:off x="599606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橢圓 200"/>
          <p:cNvSpPr/>
          <p:nvPr>
            <p:custDataLst>
              <p:tags r:id="rId3"/>
            </p:custDataLst>
          </p:nvPr>
        </p:nvSpPr>
        <p:spPr>
          <a:xfrm>
            <a:off x="953749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>
            <p:custDataLst>
              <p:tags r:id="rId4"/>
            </p:custDataLst>
          </p:nvPr>
        </p:nvSpPr>
        <p:spPr>
          <a:xfrm>
            <a:off x="599606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/>
          <p:cNvSpPr/>
          <p:nvPr>
            <p:custDataLst>
              <p:tags r:id="rId5"/>
            </p:custDataLst>
          </p:nvPr>
        </p:nvSpPr>
        <p:spPr>
          <a:xfrm>
            <a:off x="953749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/>
          <p:cNvSpPr/>
          <p:nvPr>
            <p:custDataLst>
              <p:tags r:id="rId6"/>
            </p:custDataLst>
          </p:nvPr>
        </p:nvSpPr>
        <p:spPr>
          <a:xfrm>
            <a:off x="1307892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/>
          <p:cNvSpPr/>
          <p:nvPr>
            <p:custDataLst>
              <p:tags r:id="rId7"/>
            </p:custDataLst>
          </p:nvPr>
        </p:nvSpPr>
        <p:spPr>
          <a:xfrm>
            <a:off x="1662035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/>
          <p:cNvSpPr/>
          <p:nvPr>
            <p:custDataLst>
              <p:tags r:id="rId8"/>
            </p:custDataLst>
          </p:nvPr>
        </p:nvSpPr>
        <p:spPr>
          <a:xfrm>
            <a:off x="1307892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>
            <p:custDataLst>
              <p:tags r:id="rId9"/>
            </p:custDataLst>
          </p:nvPr>
        </p:nvSpPr>
        <p:spPr>
          <a:xfrm>
            <a:off x="1662035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/>
          <p:cNvSpPr/>
          <p:nvPr>
            <p:custDataLst>
              <p:tags r:id="rId10"/>
            </p:custDataLst>
          </p:nvPr>
        </p:nvSpPr>
        <p:spPr>
          <a:xfrm>
            <a:off x="2016178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橢圓 211"/>
          <p:cNvSpPr/>
          <p:nvPr>
            <p:custDataLst>
              <p:tags r:id="rId11"/>
            </p:custDataLst>
          </p:nvPr>
        </p:nvSpPr>
        <p:spPr>
          <a:xfrm>
            <a:off x="2370321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橢圓 212"/>
          <p:cNvSpPr/>
          <p:nvPr>
            <p:custDataLst>
              <p:tags r:id="rId12"/>
            </p:custDataLst>
          </p:nvPr>
        </p:nvSpPr>
        <p:spPr>
          <a:xfrm>
            <a:off x="2016178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>
            <p:custDataLst>
              <p:tags r:id="rId13"/>
            </p:custDataLst>
          </p:nvPr>
        </p:nvSpPr>
        <p:spPr>
          <a:xfrm>
            <a:off x="2370321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/>
          <p:cNvSpPr/>
          <p:nvPr>
            <p:custDataLst>
              <p:tags r:id="rId14"/>
            </p:custDataLst>
          </p:nvPr>
        </p:nvSpPr>
        <p:spPr>
          <a:xfrm>
            <a:off x="2724464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橢圓 216"/>
          <p:cNvSpPr/>
          <p:nvPr>
            <p:custDataLst>
              <p:tags r:id="rId15"/>
            </p:custDataLst>
          </p:nvPr>
        </p:nvSpPr>
        <p:spPr>
          <a:xfrm>
            <a:off x="3078607" y="122919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橢圓 217"/>
          <p:cNvSpPr/>
          <p:nvPr>
            <p:custDataLst>
              <p:tags r:id="rId16"/>
            </p:custDataLst>
          </p:nvPr>
        </p:nvSpPr>
        <p:spPr>
          <a:xfrm>
            <a:off x="2724464" y="1583334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/>
          <p:cNvSpPr/>
          <p:nvPr>
            <p:custDataLst>
              <p:tags r:id="rId17"/>
            </p:custDataLst>
          </p:nvPr>
        </p:nvSpPr>
        <p:spPr>
          <a:xfrm>
            <a:off x="3078607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>
            <p:custDataLst>
              <p:tags r:id="rId18"/>
            </p:custDataLst>
          </p:nvPr>
        </p:nvSpPr>
        <p:spPr>
          <a:xfrm>
            <a:off x="599606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橢圓 221"/>
          <p:cNvSpPr/>
          <p:nvPr>
            <p:custDataLst>
              <p:tags r:id="rId19"/>
            </p:custDataLst>
          </p:nvPr>
        </p:nvSpPr>
        <p:spPr>
          <a:xfrm>
            <a:off x="953749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橢圓 222"/>
          <p:cNvSpPr/>
          <p:nvPr>
            <p:custDataLst>
              <p:tags r:id="rId20"/>
            </p:custDataLst>
          </p:nvPr>
        </p:nvSpPr>
        <p:spPr>
          <a:xfrm>
            <a:off x="599606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/>
          <p:cNvSpPr/>
          <p:nvPr>
            <p:custDataLst>
              <p:tags r:id="rId21"/>
            </p:custDataLst>
          </p:nvPr>
        </p:nvSpPr>
        <p:spPr>
          <a:xfrm>
            <a:off x="953749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矩形 225"/>
          <p:cNvSpPr/>
          <p:nvPr>
            <p:custDataLst>
              <p:tags r:id="rId22"/>
            </p:custDataLst>
          </p:nvPr>
        </p:nvSpPr>
        <p:spPr>
          <a:xfrm>
            <a:off x="1307892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>
            <p:custDataLst>
              <p:tags r:id="rId23"/>
            </p:custDataLst>
          </p:nvPr>
        </p:nvSpPr>
        <p:spPr>
          <a:xfrm>
            <a:off x="1662035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橢圓 227"/>
          <p:cNvSpPr/>
          <p:nvPr>
            <p:custDataLst>
              <p:tags r:id="rId24"/>
            </p:custDataLst>
          </p:nvPr>
        </p:nvSpPr>
        <p:spPr>
          <a:xfrm>
            <a:off x="1307892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 228"/>
          <p:cNvSpPr/>
          <p:nvPr>
            <p:custDataLst>
              <p:tags r:id="rId25"/>
            </p:custDataLst>
          </p:nvPr>
        </p:nvSpPr>
        <p:spPr>
          <a:xfrm>
            <a:off x="1662035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/>
          <p:cNvSpPr/>
          <p:nvPr>
            <p:custDataLst>
              <p:tags r:id="rId26"/>
            </p:custDataLst>
          </p:nvPr>
        </p:nvSpPr>
        <p:spPr>
          <a:xfrm>
            <a:off x="2016178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橢圓 231"/>
          <p:cNvSpPr/>
          <p:nvPr>
            <p:custDataLst>
              <p:tags r:id="rId27"/>
            </p:custDataLst>
          </p:nvPr>
        </p:nvSpPr>
        <p:spPr>
          <a:xfrm>
            <a:off x="2370321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>
            <p:custDataLst>
              <p:tags r:id="rId28"/>
            </p:custDataLst>
          </p:nvPr>
        </p:nvSpPr>
        <p:spPr>
          <a:xfrm>
            <a:off x="2016178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矩形 233"/>
          <p:cNvSpPr/>
          <p:nvPr>
            <p:custDataLst>
              <p:tags r:id="rId29"/>
            </p:custDataLst>
          </p:nvPr>
        </p:nvSpPr>
        <p:spPr>
          <a:xfrm>
            <a:off x="2370321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矩形 235"/>
          <p:cNvSpPr/>
          <p:nvPr>
            <p:custDataLst>
              <p:tags r:id="rId30"/>
            </p:custDataLst>
          </p:nvPr>
        </p:nvSpPr>
        <p:spPr>
          <a:xfrm>
            <a:off x="2724464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橢圓 236"/>
          <p:cNvSpPr/>
          <p:nvPr>
            <p:custDataLst>
              <p:tags r:id="rId31"/>
            </p:custDataLst>
          </p:nvPr>
        </p:nvSpPr>
        <p:spPr>
          <a:xfrm>
            <a:off x="3078607" y="193747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橢圓 237"/>
          <p:cNvSpPr/>
          <p:nvPr>
            <p:custDataLst>
              <p:tags r:id="rId32"/>
            </p:custDataLst>
          </p:nvPr>
        </p:nvSpPr>
        <p:spPr>
          <a:xfrm>
            <a:off x="2724464" y="229162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>
            <p:custDataLst>
              <p:tags r:id="rId33"/>
            </p:custDataLst>
          </p:nvPr>
        </p:nvSpPr>
        <p:spPr>
          <a:xfrm>
            <a:off x="3078607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>
            <p:custDataLst>
              <p:tags r:id="rId34"/>
            </p:custDataLst>
          </p:nvPr>
        </p:nvSpPr>
        <p:spPr>
          <a:xfrm>
            <a:off x="599606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橢圓 241"/>
          <p:cNvSpPr/>
          <p:nvPr>
            <p:custDataLst>
              <p:tags r:id="rId35"/>
            </p:custDataLst>
          </p:nvPr>
        </p:nvSpPr>
        <p:spPr>
          <a:xfrm>
            <a:off x="953749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橢圓 242"/>
          <p:cNvSpPr/>
          <p:nvPr>
            <p:custDataLst>
              <p:tags r:id="rId36"/>
            </p:custDataLst>
          </p:nvPr>
        </p:nvSpPr>
        <p:spPr>
          <a:xfrm>
            <a:off x="599606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>
            <p:custDataLst>
              <p:tags r:id="rId37"/>
            </p:custDataLst>
          </p:nvPr>
        </p:nvSpPr>
        <p:spPr>
          <a:xfrm>
            <a:off x="953749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>
            <p:custDataLst>
              <p:tags r:id="rId38"/>
            </p:custDataLst>
          </p:nvPr>
        </p:nvSpPr>
        <p:spPr>
          <a:xfrm>
            <a:off x="1307892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橢圓 246"/>
          <p:cNvSpPr/>
          <p:nvPr>
            <p:custDataLst>
              <p:tags r:id="rId39"/>
            </p:custDataLst>
          </p:nvPr>
        </p:nvSpPr>
        <p:spPr>
          <a:xfrm>
            <a:off x="1662035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橢圓 247"/>
          <p:cNvSpPr/>
          <p:nvPr>
            <p:custDataLst>
              <p:tags r:id="rId40"/>
            </p:custDataLst>
          </p:nvPr>
        </p:nvSpPr>
        <p:spPr>
          <a:xfrm>
            <a:off x="1307892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>
            <p:custDataLst>
              <p:tags r:id="rId41"/>
            </p:custDataLst>
          </p:nvPr>
        </p:nvSpPr>
        <p:spPr>
          <a:xfrm>
            <a:off x="1662035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矩形 250"/>
          <p:cNvSpPr/>
          <p:nvPr>
            <p:custDataLst>
              <p:tags r:id="rId42"/>
            </p:custDataLst>
          </p:nvPr>
        </p:nvSpPr>
        <p:spPr>
          <a:xfrm>
            <a:off x="2016178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橢圓 251"/>
          <p:cNvSpPr/>
          <p:nvPr>
            <p:custDataLst>
              <p:tags r:id="rId43"/>
            </p:custDataLst>
          </p:nvPr>
        </p:nvSpPr>
        <p:spPr>
          <a:xfrm>
            <a:off x="2370321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橢圓 252"/>
          <p:cNvSpPr/>
          <p:nvPr>
            <p:custDataLst>
              <p:tags r:id="rId44"/>
            </p:custDataLst>
          </p:nvPr>
        </p:nvSpPr>
        <p:spPr>
          <a:xfrm>
            <a:off x="2016178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/>
          <p:cNvSpPr/>
          <p:nvPr>
            <p:custDataLst>
              <p:tags r:id="rId45"/>
            </p:custDataLst>
          </p:nvPr>
        </p:nvSpPr>
        <p:spPr>
          <a:xfrm>
            <a:off x="2370321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矩形 255"/>
          <p:cNvSpPr/>
          <p:nvPr>
            <p:custDataLst>
              <p:tags r:id="rId46"/>
            </p:custDataLst>
          </p:nvPr>
        </p:nvSpPr>
        <p:spPr>
          <a:xfrm>
            <a:off x="2724464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橢圓 256"/>
          <p:cNvSpPr/>
          <p:nvPr>
            <p:custDataLst>
              <p:tags r:id="rId47"/>
            </p:custDataLst>
          </p:nvPr>
        </p:nvSpPr>
        <p:spPr>
          <a:xfrm>
            <a:off x="3078607" y="264576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橢圓 257"/>
          <p:cNvSpPr/>
          <p:nvPr>
            <p:custDataLst>
              <p:tags r:id="rId48"/>
            </p:custDataLst>
          </p:nvPr>
        </p:nvSpPr>
        <p:spPr>
          <a:xfrm>
            <a:off x="2724464" y="299990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/>
          <p:cNvSpPr/>
          <p:nvPr>
            <p:custDataLst>
              <p:tags r:id="rId49"/>
            </p:custDataLst>
          </p:nvPr>
        </p:nvSpPr>
        <p:spPr>
          <a:xfrm>
            <a:off x="3078607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矩形 260"/>
          <p:cNvSpPr/>
          <p:nvPr>
            <p:custDataLst>
              <p:tags r:id="rId50"/>
            </p:custDataLst>
          </p:nvPr>
        </p:nvSpPr>
        <p:spPr>
          <a:xfrm>
            <a:off x="599606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橢圓 261"/>
          <p:cNvSpPr/>
          <p:nvPr>
            <p:custDataLst>
              <p:tags r:id="rId51"/>
            </p:custDataLst>
          </p:nvPr>
        </p:nvSpPr>
        <p:spPr>
          <a:xfrm>
            <a:off x="953749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橢圓 262"/>
          <p:cNvSpPr/>
          <p:nvPr>
            <p:custDataLst>
              <p:tags r:id="rId52"/>
            </p:custDataLst>
          </p:nvPr>
        </p:nvSpPr>
        <p:spPr>
          <a:xfrm>
            <a:off x="599606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/>
          <p:cNvSpPr/>
          <p:nvPr>
            <p:custDataLst>
              <p:tags r:id="rId53"/>
            </p:custDataLst>
          </p:nvPr>
        </p:nvSpPr>
        <p:spPr>
          <a:xfrm>
            <a:off x="953749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/>
          <p:cNvSpPr/>
          <p:nvPr>
            <p:custDataLst>
              <p:tags r:id="rId54"/>
            </p:custDataLst>
          </p:nvPr>
        </p:nvSpPr>
        <p:spPr>
          <a:xfrm>
            <a:off x="1307892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橢圓 266"/>
          <p:cNvSpPr/>
          <p:nvPr>
            <p:custDataLst>
              <p:tags r:id="rId55"/>
            </p:custDataLst>
          </p:nvPr>
        </p:nvSpPr>
        <p:spPr>
          <a:xfrm>
            <a:off x="1662035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橢圓 267"/>
          <p:cNvSpPr/>
          <p:nvPr>
            <p:custDataLst>
              <p:tags r:id="rId56"/>
            </p:custDataLst>
          </p:nvPr>
        </p:nvSpPr>
        <p:spPr>
          <a:xfrm>
            <a:off x="1307892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 268"/>
          <p:cNvSpPr/>
          <p:nvPr>
            <p:custDataLst>
              <p:tags r:id="rId57"/>
            </p:custDataLst>
          </p:nvPr>
        </p:nvSpPr>
        <p:spPr>
          <a:xfrm>
            <a:off x="1662035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矩形 270"/>
          <p:cNvSpPr/>
          <p:nvPr>
            <p:custDataLst>
              <p:tags r:id="rId58"/>
            </p:custDataLst>
          </p:nvPr>
        </p:nvSpPr>
        <p:spPr>
          <a:xfrm>
            <a:off x="2016178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橢圓 271"/>
          <p:cNvSpPr/>
          <p:nvPr>
            <p:custDataLst>
              <p:tags r:id="rId59"/>
            </p:custDataLst>
          </p:nvPr>
        </p:nvSpPr>
        <p:spPr>
          <a:xfrm>
            <a:off x="2370321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橢圓 272"/>
          <p:cNvSpPr/>
          <p:nvPr>
            <p:custDataLst>
              <p:tags r:id="rId60"/>
            </p:custDataLst>
          </p:nvPr>
        </p:nvSpPr>
        <p:spPr>
          <a:xfrm>
            <a:off x="2016178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/>
          <p:cNvSpPr/>
          <p:nvPr>
            <p:custDataLst>
              <p:tags r:id="rId61"/>
            </p:custDataLst>
          </p:nvPr>
        </p:nvSpPr>
        <p:spPr>
          <a:xfrm>
            <a:off x="2370321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>
            <p:custDataLst>
              <p:tags r:id="rId62"/>
            </p:custDataLst>
          </p:nvPr>
        </p:nvSpPr>
        <p:spPr>
          <a:xfrm>
            <a:off x="2724464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橢圓 276"/>
          <p:cNvSpPr/>
          <p:nvPr>
            <p:custDataLst>
              <p:tags r:id="rId63"/>
            </p:custDataLst>
          </p:nvPr>
        </p:nvSpPr>
        <p:spPr>
          <a:xfrm>
            <a:off x="3078607" y="3354049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橢圓 277"/>
          <p:cNvSpPr/>
          <p:nvPr>
            <p:custDataLst>
              <p:tags r:id="rId64"/>
            </p:custDataLst>
          </p:nvPr>
        </p:nvSpPr>
        <p:spPr>
          <a:xfrm>
            <a:off x="2724464" y="370819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>
            <p:custDataLst>
              <p:tags r:id="rId65"/>
            </p:custDataLst>
          </p:nvPr>
        </p:nvSpPr>
        <p:spPr>
          <a:xfrm>
            <a:off x="3078607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2208E9-11ED-4333-B495-CA98BAFB6EE7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3078607" y="459261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51859B0-A58D-45AD-B42A-6C409DD32EEF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2724464" y="4592612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8BBC915-67E5-992A-94D1-5E8764324BE9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497361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7F198DA-4752-3926-4C15-8E2860D8E308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851506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FF3F982-52DA-5999-8C98-0024447601C6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205648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246226-E59B-31DB-C6ED-74D6871B9529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8559791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29B0AB-96C4-48E6-09ED-529491C1CB0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8913934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BAD1E76-2B57-B07A-242F-8799FE48D49F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9268076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13E77B-0F19-757E-3465-33A50A64047B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9622220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E1E1781-C0AF-3B82-54F0-C5A3D96742E0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976363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7A19181-E54A-7256-3A26-4874793B6DD3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7497361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E3F5128-CF18-C7AA-67A5-0880508B9CFF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7851506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756E645-FA37-A137-7409-9B17CBA66FFF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8205648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8B3105A-3BD4-36A3-F986-FAE4B8A02234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8559791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C3F0B85-CD51-036E-C22A-A2AEDCC84B54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8913934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592FA80-CF44-6581-618C-4632A398BC2F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9268076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46CF863-1C3D-CAB9-A1E9-055C93902316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622220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FFFFB7A-876A-4284-B800-CA35612639AB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9976363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5A22965-692C-8754-AABF-C5AB8F7EDD5A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7497361" y="292406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F517211-AA3B-6212-686D-28013F3D98F8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7851506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4504E93-4653-1B52-DE90-FFFFBA289277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205648" y="292406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1E11D69-B7C9-3D2A-BA34-01536B68BB9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8559791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6C38AB8-8F5A-D396-75D4-FD4E026D9573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8913934" y="292406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9EDC3E8-78D9-6D4C-FACC-18E80792EE11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268076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B5648C7-FFEA-AE53-8D4B-49CE0387F49D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9622220" y="292406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460B161-B068-4BCE-D7FA-8FDF65C3AD3C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9976363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C3FC34-FDAF-00F8-1F6A-225E1601B85A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7497361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BE52CA7-0AC6-BD17-39EB-597F31FC7C90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7851506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0350708-FFDD-1525-BF17-0D6BB809BBD5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205648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CFBAA62-7981-73B9-AEDF-B1EE80B8E386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559791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2EA9B97-2FD2-9DA0-7A5D-6D9BC1A9AEA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913934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C945229-C12B-5F1B-ECE0-A46B9AEDC7D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268076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50A2C7B-189C-FBE5-46A9-1967A0C7AA47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9622220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A7AFE32-C097-69BB-433C-944897CF410D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9976363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A59ACE15-1D68-0897-60DF-1EBA7FECDCDC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7851506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C260E336-F5D3-57A2-E462-A4567400FAD4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7497361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49BC9BE-6570-6A83-EA78-BC1E09885D8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8559791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546EB795-50C2-57D0-6AF0-6AAD7FFFD722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205648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F18D499C-3825-1E7C-5AB5-F47F2297ABAA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9268076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E094E95-1371-3567-AFA1-778FB2792FE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8913934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9288B492-06B1-6EC8-7834-1C0BB995D823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9976363" y="150748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D0A297CF-B906-661A-3540-407C6A16737A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9622220" y="186163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D056C96D-C4FC-B4AF-58B0-816541585B64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7851506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C169DABD-562E-0E55-B0BE-585E2546A4FC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7497361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E4DE015D-00C8-1361-4A61-468515145BED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8559791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9DE41749-97C0-9740-A290-DC0FB47B064C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8205648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0FFF818C-23CF-92AE-4186-159506DE8724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9268076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57683841-46B6-0266-C99F-855ACF9C7649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8913934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0576CE1B-7915-640D-5028-38F4D360B1E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9976363" y="2215773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1CAA27F2-108D-ED0E-D5AD-157327ADBC00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622220" y="2569916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D5F05CA1-9E7E-245D-63E5-588B30A6BCAC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7851506" y="292406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02C274F9-E2E1-55B1-2C14-D3F169B0BD54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7497361" y="327820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8D5815BD-AD32-E2BC-0BA8-AF462B6C0A35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8559791" y="292406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D5885B7E-4B76-FB30-C489-2830D54E35B8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8205648" y="327820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>
            <a:extLst>
              <a:ext uri="{FF2B5EF4-FFF2-40B4-BE49-F238E27FC236}">
                <a16:creationId xmlns:a16="http://schemas.microsoft.com/office/drawing/2014/main" id="{B0BAAC65-DE77-7714-A74F-0E51A5E1A1A7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9268076" y="292406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E181A1D6-A76D-078D-DBE7-02CDE045D155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8913934" y="327820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1D8C0CD3-8B71-B418-711A-20D9ECBAC4F6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9976363" y="2924060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F0DBDAB6-087C-6DFE-D3BB-5189CED6AC93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9622220" y="3278201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8CE4E872-0423-417F-C1E0-3324C686825B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7851506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989B12A1-C3FA-4A0A-E5F4-BE8C41E5B86A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7497361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CEA25AB4-D099-534E-E87C-A55AABC1971B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8559791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橢圓 192">
            <a:extLst>
              <a:ext uri="{FF2B5EF4-FFF2-40B4-BE49-F238E27FC236}">
                <a16:creationId xmlns:a16="http://schemas.microsoft.com/office/drawing/2014/main" id="{CD7890F0-848D-94B1-859D-EAC17DB079C5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8205648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橢圓 193">
            <a:extLst>
              <a:ext uri="{FF2B5EF4-FFF2-40B4-BE49-F238E27FC236}">
                <a16:creationId xmlns:a16="http://schemas.microsoft.com/office/drawing/2014/main" id="{76889538-AE52-B2E4-FC4E-96C5A50D696E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9268076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>
            <a:extLst>
              <a:ext uri="{FF2B5EF4-FFF2-40B4-BE49-F238E27FC236}">
                <a16:creationId xmlns:a16="http://schemas.microsoft.com/office/drawing/2014/main" id="{542A64D2-B606-6D45-B530-C0ADCCE55D05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8913934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橢圓 195">
            <a:extLst>
              <a:ext uri="{FF2B5EF4-FFF2-40B4-BE49-F238E27FC236}">
                <a16:creationId xmlns:a16="http://schemas.microsoft.com/office/drawing/2014/main" id="{E7DC0A11-DE7B-1086-4DDE-4D0E9D733F51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9976363" y="3632345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>
            <a:extLst>
              <a:ext uri="{FF2B5EF4-FFF2-40B4-BE49-F238E27FC236}">
                <a16:creationId xmlns:a16="http://schemas.microsoft.com/office/drawing/2014/main" id="{1604A0F8-E332-C5AC-8C8E-76AFA487CC53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9622220" y="3986488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>
            <a:extLst>
              <a:ext uri="{FF2B5EF4-FFF2-40B4-BE49-F238E27FC236}">
                <a16:creationId xmlns:a16="http://schemas.microsoft.com/office/drawing/2014/main" id="{07A7EE83-875F-DC34-5C87-514955C47DBE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9522828" y="5020157"/>
            <a:ext cx="354143" cy="354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31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0" name="矩形 199"/>
          <p:cNvSpPr/>
          <p:nvPr>
            <p:custDataLst>
              <p:tags r:id="rId2"/>
            </p:custDataLst>
          </p:nvPr>
        </p:nvSpPr>
        <p:spPr>
          <a:xfrm>
            <a:off x="599606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/>
          <p:cNvSpPr/>
          <p:nvPr>
            <p:custDataLst>
              <p:tags r:id="rId3"/>
            </p:custDataLst>
          </p:nvPr>
        </p:nvSpPr>
        <p:spPr>
          <a:xfrm>
            <a:off x="953749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/>
          <p:cNvSpPr/>
          <p:nvPr>
            <p:custDataLst>
              <p:tags r:id="rId4"/>
            </p:custDataLst>
          </p:nvPr>
        </p:nvSpPr>
        <p:spPr>
          <a:xfrm>
            <a:off x="1307892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>
            <p:custDataLst>
              <p:tags r:id="rId5"/>
            </p:custDataLst>
          </p:nvPr>
        </p:nvSpPr>
        <p:spPr>
          <a:xfrm>
            <a:off x="1662035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/>
          <p:cNvSpPr/>
          <p:nvPr>
            <p:custDataLst>
              <p:tags r:id="rId6"/>
            </p:custDataLst>
          </p:nvPr>
        </p:nvSpPr>
        <p:spPr>
          <a:xfrm>
            <a:off x="2016178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>
            <p:custDataLst>
              <p:tags r:id="rId7"/>
            </p:custDataLst>
          </p:nvPr>
        </p:nvSpPr>
        <p:spPr>
          <a:xfrm>
            <a:off x="2370321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/>
          <p:cNvSpPr/>
          <p:nvPr>
            <p:custDataLst>
              <p:tags r:id="rId8"/>
            </p:custDataLst>
          </p:nvPr>
        </p:nvSpPr>
        <p:spPr>
          <a:xfrm>
            <a:off x="2724464" y="122919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/>
          <p:cNvSpPr/>
          <p:nvPr>
            <p:custDataLst>
              <p:tags r:id="rId9"/>
            </p:custDataLst>
          </p:nvPr>
        </p:nvSpPr>
        <p:spPr>
          <a:xfrm>
            <a:off x="3078607" y="1583334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>
            <p:custDataLst>
              <p:tags r:id="rId10"/>
            </p:custDataLst>
          </p:nvPr>
        </p:nvSpPr>
        <p:spPr>
          <a:xfrm>
            <a:off x="599606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/>
          <p:cNvSpPr/>
          <p:nvPr>
            <p:custDataLst>
              <p:tags r:id="rId11"/>
            </p:custDataLst>
          </p:nvPr>
        </p:nvSpPr>
        <p:spPr>
          <a:xfrm>
            <a:off x="953749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矩形 225"/>
          <p:cNvSpPr/>
          <p:nvPr>
            <p:custDataLst>
              <p:tags r:id="rId12"/>
            </p:custDataLst>
          </p:nvPr>
        </p:nvSpPr>
        <p:spPr>
          <a:xfrm>
            <a:off x="1307892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 228"/>
          <p:cNvSpPr/>
          <p:nvPr>
            <p:custDataLst>
              <p:tags r:id="rId13"/>
            </p:custDataLst>
          </p:nvPr>
        </p:nvSpPr>
        <p:spPr>
          <a:xfrm>
            <a:off x="1662035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/>
          <p:cNvSpPr/>
          <p:nvPr>
            <p:custDataLst>
              <p:tags r:id="rId14"/>
            </p:custDataLst>
          </p:nvPr>
        </p:nvSpPr>
        <p:spPr>
          <a:xfrm>
            <a:off x="2016178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矩形 233"/>
          <p:cNvSpPr/>
          <p:nvPr>
            <p:custDataLst>
              <p:tags r:id="rId15"/>
            </p:custDataLst>
          </p:nvPr>
        </p:nvSpPr>
        <p:spPr>
          <a:xfrm>
            <a:off x="2370321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矩形 235"/>
          <p:cNvSpPr/>
          <p:nvPr>
            <p:custDataLst>
              <p:tags r:id="rId16"/>
            </p:custDataLst>
          </p:nvPr>
        </p:nvSpPr>
        <p:spPr>
          <a:xfrm>
            <a:off x="2724464" y="193747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>
            <p:custDataLst>
              <p:tags r:id="rId17"/>
            </p:custDataLst>
          </p:nvPr>
        </p:nvSpPr>
        <p:spPr>
          <a:xfrm>
            <a:off x="3078607" y="229162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>
            <p:custDataLst>
              <p:tags r:id="rId18"/>
            </p:custDataLst>
          </p:nvPr>
        </p:nvSpPr>
        <p:spPr>
          <a:xfrm>
            <a:off x="599606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>
            <p:custDataLst>
              <p:tags r:id="rId19"/>
            </p:custDataLst>
          </p:nvPr>
        </p:nvSpPr>
        <p:spPr>
          <a:xfrm>
            <a:off x="953749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>
            <p:custDataLst>
              <p:tags r:id="rId20"/>
            </p:custDataLst>
          </p:nvPr>
        </p:nvSpPr>
        <p:spPr>
          <a:xfrm>
            <a:off x="1307892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>
            <p:custDataLst>
              <p:tags r:id="rId21"/>
            </p:custDataLst>
          </p:nvPr>
        </p:nvSpPr>
        <p:spPr>
          <a:xfrm>
            <a:off x="1662035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矩形 250"/>
          <p:cNvSpPr/>
          <p:nvPr>
            <p:custDataLst>
              <p:tags r:id="rId22"/>
            </p:custDataLst>
          </p:nvPr>
        </p:nvSpPr>
        <p:spPr>
          <a:xfrm>
            <a:off x="2016178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/>
          <p:cNvSpPr/>
          <p:nvPr>
            <p:custDataLst>
              <p:tags r:id="rId23"/>
            </p:custDataLst>
          </p:nvPr>
        </p:nvSpPr>
        <p:spPr>
          <a:xfrm>
            <a:off x="2370321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矩形 255"/>
          <p:cNvSpPr/>
          <p:nvPr>
            <p:custDataLst>
              <p:tags r:id="rId24"/>
            </p:custDataLst>
          </p:nvPr>
        </p:nvSpPr>
        <p:spPr>
          <a:xfrm>
            <a:off x="2724464" y="264576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/>
          <p:cNvSpPr/>
          <p:nvPr>
            <p:custDataLst>
              <p:tags r:id="rId25"/>
            </p:custDataLst>
          </p:nvPr>
        </p:nvSpPr>
        <p:spPr>
          <a:xfrm>
            <a:off x="3078607" y="299990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矩形 260"/>
          <p:cNvSpPr/>
          <p:nvPr>
            <p:custDataLst>
              <p:tags r:id="rId26"/>
            </p:custDataLst>
          </p:nvPr>
        </p:nvSpPr>
        <p:spPr>
          <a:xfrm>
            <a:off x="599606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/>
          <p:cNvSpPr/>
          <p:nvPr>
            <p:custDataLst>
              <p:tags r:id="rId27"/>
            </p:custDataLst>
          </p:nvPr>
        </p:nvSpPr>
        <p:spPr>
          <a:xfrm>
            <a:off x="953749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/>
          <p:cNvSpPr/>
          <p:nvPr>
            <p:custDataLst>
              <p:tags r:id="rId28"/>
            </p:custDataLst>
          </p:nvPr>
        </p:nvSpPr>
        <p:spPr>
          <a:xfrm>
            <a:off x="1307892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 268"/>
          <p:cNvSpPr/>
          <p:nvPr>
            <p:custDataLst>
              <p:tags r:id="rId29"/>
            </p:custDataLst>
          </p:nvPr>
        </p:nvSpPr>
        <p:spPr>
          <a:xfrm>
            <a:off x="1662035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矩形 270"/>
          <p:cNvSpPr/>
          <p:nvPr>
            <p:custDataLst>
              <p:tags r:id="rId30"/>
            </p:custDataLst>
          </p:nvPr>
        </p:nvSpPr>
        <p:spPr>
          <a:xfrm>
            <a:off x="2016178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/>
          <p:cNvSpPr/>
          <p:nvPr>
            <p:custDataLst>
              <p:tags r:id="rId31"/>
            </p:custDataLst>
          </p:nvPr>
        </p:nvSpPr>
        <p:spPr>
          <a:xfrm>
            <a:off x="2370321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>
            <p:custDataLst>
              <p:tags r:id="rId32"/>
            </p:custDataLst>
          </p:nvPr>
        </p:nvSpPr>
        <p:spPr>
          <a:xfrm>
            <a:off x="2724464" y="3354049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>
            <p:custDataLst>
              <p:tags r:id="rId33"/>
            </p:custDataLst>
          </p:nvPr>
        </p:nvSpPr>
        <p:spPr>
          <a:xfrm>
            <a:off x="3078607" y="370819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>
            <p:custDataLst>
              <p:tags r:id="rId34"/>
            </p:custDataLst>
          </p:nvPr>
        </p:nvSpPr>
        <p:spPr>
          <a:xfrm>
            <a:off x="3078607" y="4592612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309750" y="718044"/>
            <a:ext cx="3152775" cy="5781675"/>
            <a:chOff x="4309750" y="718044"/>
            <a:chExt cx="3152775" cy="5781675"/>
          </a:xfrm>
        </p:grpSpPr>
        <p:pic>
          <p:nvPicPr>
            <p:cNvPr id="89" name="圖片 88"/>
            <p:cNvPicPr>
              <a:picLocks noChangeAspect="1"/>
            </p:cNvPicPr>
            <p:nvPr/>
          </p:nvPicPr>
          <p:blipFill>
            <a:blip r:embed="rId137"/>
            <a:stretch>
              <a:fillRect/>
            </a:stretch>
          </p:blipFill>
          <p:spPr>
            <a:xfrm>
              <a:off x="4309750" y="718044"/>
              <a:ext cx="3152775" cy="57816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4" name="橢圓 73"/>
            <p:cNvSpPr/>
            <p:nvPr/>
          </p:nvSpPr>
          <p:spPr>
            <a:xfrm>
              <a:off x="4678837" y="1018380"/>
              <a:ext cx="817083" cy="403370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4596509" y="2567840"/>
              <a:ext cx="817083" cy="403370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4519417" y="5973225"/>
              <a:ext cx="817083" cy="403370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420911" y="1494498"/>
              <a:ext cx="817083" cy="403370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9606" y="1229191"/>
            <a:ext cx="2833144" cy="3717564"/>
            <a:chOff x="599606" y="1229191"/>
            <a:chExt cx="2833144" cy="3717564"/>
          </a:xfrm>
        </p:grpSpPr>
        <p:sp>
          <p:nvSpPr>
            <p:cNvPr id="72" name="橢圓 71"/>
            <p:cNvSpPr/>
            <p:nvPr>
              <p:custDataLst>
                <p:tags r:id="rId102"/>
              </p:custDataLst>
            </p:nvPr>
          </p:nvSpPr>
          <p:spPr>
            <a:xfrm>
              <a:off x="2724464" y="459261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>
              <p:custDataLst>
                <p:tags r:id="rId103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104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105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106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107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108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109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110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111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112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113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114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115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116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117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118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119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120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121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122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123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124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125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126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127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128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129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130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131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132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133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134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 descr="PLACEHOLDER"/>
          <p:cNvGrpSpPr/>
          <p:nvPr>
            <p:custDataLst>
              <p:tags r:id="rId35"/>
            </p:custDataLst>
          </p:nvPr>
        </p:nvGrpSpPr>
        <p:grpSpPr>
          <a:xfrm>
            <a:off x="391247" y="430480"/>
            <a:ext cx="3249862" cy="4724634"/>
            <a:chOff x="391247" y="430480"/>
            <a:chExt cx="3249862" cy="4724634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460700" y="1090285"/>
              <a:ext cx="3110956" cy="39953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391247" y="10208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3502203" y="10208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391247" y="50162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3502203" y="50162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1946725" y="10208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1946725" y="50162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91247" y="30185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502203" y="30185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016178" y="67356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1842545" y="43048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D9BC777-8812-4A02-9646-426323B8257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142855" y="613949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選取   </a:t>
            </a:r>
            <a:r>
              <a:rPr lang="en-US" altLang="zh-TW" dirty="0">
                <a:solidFill>
                  <a:srgbClr val="000000"/>
                </a:solidFill>
              </a:rPr>
              <a:t>&gt; 2.</a:t>
            </a:r>
            <a:r>
              <a:rPr lang="zh-TW" altLang="en-US" dirty="0">
                <a:solidFill>
                  <a:srgbClr val="000000"/>
                </a:solidFill>
              </a:rPr>
              <a:t>條件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FB556E-5274-2844-614A-6A44B847659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497361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2B3A6-1A32-2A71-4691-EBCE7F28709A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851506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14F64A-116D-D01B-E835-37CA58BA02F4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205648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6A381-90D2-FE96-3E85-B73FE29AF62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559791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D5E51E-B54B-17DB-60BF-B1A55394D03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913934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F46FAB-E7BB-7A72-7482-1B8B2A16F86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268076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2C0235-9C8C-9428-B323-F49A20AE68D5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622220" y="1507487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87144E-01B4-42BC-BAF2-1775851C9E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9976363" y="1861630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0D17F4-D287-57BA-743D-76384B9BCA26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497361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E154A0-9535-84AE-914D-C71305B73D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851506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CD8149-E729-B9EE-F583-4306202EE8C4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205648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198BEC-3789-9FCA-96EE-F712CEFD2D0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559791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585241-B1D3-C7EB-D4DB-7DF7B378B7B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913934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6B2489-8212-2ED1-BF0E-1080B03F01E3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268076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45527A-6D3D-3DA8-F28E-690DC9251A6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622220" y="2215773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302520-197F-0894-6065-7AD791750384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976363" y="2569916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1F2AD1-DEA2-7E18-61CD-E4960821D560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7497361" y="292406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99221F-9B9C-7E6F-E709-C49C7819597E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7851506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F7FC1D-83E9-0CE6-3DAF-D063CA740A77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8205648" y="292406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FDAEC5-3E25-C9CD-51F1-D147432A72BB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559791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12B338-C6EF-D4F8-BCCF-9C762F71B31E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913934" y="292406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ADCB43-FA62-5379-6342-27A86B47ACB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268076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494B35-78FF-E603-10D8-8507AD057100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622220" y="292406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B30D79-82B1-CFB6-77DB-5852166CDDB0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976363" y="3278201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2FCAEAB-9078-DDDD-140A-BC7FA084DCB9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497361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E0744C-8CED-08EE-9FF1-30B3A07EDCC1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851506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71D0C8-E9D7-8505-04D3-9A86FBB3C75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8205648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45EC00-F079-CDDB-1091-A65DC18B0FC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8559791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A123F57-483A-3DE2-D2FC-A153A997528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8913934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BAF5102-02C0-4AD7-9DCA-B25E4C2EFC2F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9268076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3598E1-7523-34E7-6F71-575F8FF2D9A1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622220" y="3632345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138639-BA9B-8512-8489-635D687C3DC1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9976363" y="3986488"/>
            <a:ext cx="354143" cy="354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553B4796-E784-9248-9168-A242124BC0D4}"/>
              </a:ext>
            </a:extLst>
          </p:cNvPr>
          <p:cNvGrpSpPr/>
          <p:nvPr/>
        </p:nvGrpSpPr>
        <p:grpSpPr>
          <a:xfrm>
            <a:off x="7497361" y="1507487"/>
            <a:ext cx="2833145" cy="3866814"/>
            <a:chOff x="7497361" y="1507487"/>
            <a:chExt cx="2833145" cy="3866814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6C59CA9F-131F-7FC7-CD06-597F1EEBE2BB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4B3AFFDD-0144-7D92-D380-0CFE77A9CD27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DB5A2B0A-A898-4522-57E9-A8CF14AD3BD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6B04756-CFFC-349B-DD77-838344488C66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4000685-713F-8260-E60F-CF4907E5C91D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3EDD229-BAFF-795D-52A8-96B96DBBB298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80686E66-FAA0-CAC6-8E4E-A87E52BED2E1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5448814-C770-2CC3-DAD8-C41620A3D93A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B8185A98-95C0-F115-4C3E-762C9ACB414B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7980D62D-EC6C-D459-75E3-759BECF8F45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B1E4262-5F70-A854-66E6-623398DAF6C6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D2EC9C03-5917-3B13-3986-E6B49E3510DD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EACFA71D-A52D-6897-EE83-E9DB59A296C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9F140CD0-3CAC-2159-9451-C43715457235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69D0A84-6D66-AA5E-5A7B-CC62DAC3C9E8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B180ECB1-B070-45BE-8912-01EB086484FD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67407C6B-2D91-0757-40BE-BC085D441172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76330F0-C7FA-086B-3ACC-258B59161AA5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5D27D68-544D-97F2-272F-F0E0441EA41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6FEA75FF-5C74-3A61-34FF-1A4A0861F55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7D9C441-DB93-7D11-E661-DD359A887E1E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36373ED4-A7B3-D81E-F2B4-8C4A8914E510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2C7B858B-21F3-25EE-F702-25F70BA2FDF7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2C3897E6-5D00-7A1A-36B5-FE85D25316ED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A239B86-0206-94C6-B105-5DFBB482C54E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E33E4C29-3777-9436-C13E-BADFFC4A2FF6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0EF879E9-DA70-9088-7E1E-3ADA8490B06C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239000-4ECC-0181-7190-3D41C8ABD35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2A8DE671-5BA3-A371-8C09-6B9E1F651C79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9383CDBE-E30A-24CF-ADC7-3CF062287359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A47F3052-8420-8640-FC87-0F84564A802B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8961E35C-4F0F-4585-1B78-5061252C9D4C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E556A8EB-0F1D-B98C-2DD5-060E18162577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9522828" y="502015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08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2" name="矩形 1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58" name="矩形 57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88" name="矩形 87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03852" y="4553535"/>
            <a:ext cx="5606133" cy="1383031"/>
            <a:chOff x="2490449" y="4553535"/>
            <a:chExt cx="5606133" cy="1383031"/>
          </a:xfrm>
        </p:grpSpPr>
        <p:sp>
          <p:nvSpPr>
            <p:cNvPr id="94" name="矩形 93"/>
            <p:cNvSpPr/>
            <p:nvPr/>
          </p:nvSpPr>
          <p:spPr>
            <a:xfrm>
              <a:off x="2490449" y="4670472"/>
              <a:ext cx="3825946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移動 </a:t>
              </a:r>
              <a:r>
                <a:rPr lang="en-US" altLang="zh-TW" dirty="0">
                  <a:solidFill>
                    <a:schemeClr val="tx1"/>
                  </a:solidFill>
                </a:rPr>
                <a:t>mouse </a:t>
              </a:r>
              <a:r>
                <a:rPr lang="zh-TW" altLang="en-US" dirty="0">
                  <a:solidFill>
                    <a:schemeClr val="tx1"/>
                  </a:solidFill>
                </a:rPr>
                <a:t>指標，若指標忽然由</a:t>
              </a:r>
            </a:p>
          </p:txBody>
        </p:sp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793" y="4555220"/>
              <a:ext cx="723900" cy="771525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6541944" y="4670472"/>
              <a:ext cx="815459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變成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258416" y="4553535"/>
              <a:ext cx="838166" cy="871682"/>
              <a:chOff x="2630145" y="1782203"/>
              <a:chExt cx="838166" cy="871682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00" name="橢圓 99"/>
            <p:cNvSpPr/>
            <p:nvPr/>
          </p:nvSpPr>
          <p:spPr>
            <a:xfrm>
              <a:off x="3883622" y="5078437"/>
              <a:ext cx="3122090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表示指標下有物件</a:t>
              </a: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545999" y="5486400"/>
              <a:ext cx="3797336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按下去才能選取物件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272482" y="4525400"/>
            <a:ext cx="838166" cy="871682"/>
            <a:chOff x="2630145" y="1782203"/>
            <a:chExt cx="838166" cy="871682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105" name="矩形 104"/>
          <p:cNvSpPr/>
          <p:nvPr/>
        </p:nvSpPr>
        <p:spPr>
          <a:xfrm>
            <a:off x="7231733" y="4684543"/>
            <a:ext cx="4219368" cy="4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表示按下去才能可以移動物件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511633" y="5186581"/>
            <a:ext cx="3103066" cy="925829"/>
            <a:chOff x="7286550" y="5172514"/>
            <a:chExt cx="3103066" cy="925829"/>
          </a:xfrm>
        </p:grpSpPr>
        <p:grpSp>
          <p:nvGrpSpPr>
            <p:cNvPr id="106" name="群組 105"/>
            <p:cNvGrpSpPr/>
            <p:nvPr/>
          </p:nvGrpSpPr>
          <p:grpSpPr>
            <a:xfrm>
              <a:off x="8594846" y="5205631"/>
              <a:ext cx="1794770" cy="892712"/>
              <a:chOff x="2658281" y="3278361"/>
              <a:chExt cx="1794770" cy="892712"/>
            </a:xfrm>
          </p:grpSpPr>
          <p:pic>
            <p:nvPicPr>
              <p:cNvPr id="107" name="圖片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58281" y="3278361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08" name="圖片 10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29151" y="3399548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8102990" y="5500469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284676" y="5486401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7286550" y="5172514"/>
              <a:ext cx="838166" cy="871682"/>
              <a:chOff x="2630145" y="1782203"/>
              <a:chExt cx="838166" cy="871682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6038850" y="895350"/>
            <a:ext cx="558165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2000" y="4419600"/>
            <a:ext cx="10763250" cy="169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469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99606" y="1229191"/>
            <a:ext cx="2833144" cy="3717564"/>
            <a:chOff x="599606" y="1229191"/>
            <a:chExt cx="2833144" cy="3717564"/>
          </a:xfrm>
        </p:grpSpPr>
        <p:sp>
          <p:nvSpPr>
            <p:cNvPr id="200" name="矩形 199"/>
            <p:cNvSpPr/>
            <p:nvPr>
              <p:custDataLst>
                <p:tags r:id="rId101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>
              <p:custDataLst>
                <p:tags r:id="rId102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>
              <p:custDataLst>
                <p:tags r:id="rId103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>
              <p:custDataLst>
                <p:tags r:id="rId104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/>
            <p:cNvSpPr/>
            <p:nvPr>
              <p:custDataLst>
                <p:tags r:id="rId105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>
              <p:custDataLst>
                <p:tags r:id="rId106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>
              <p:custDataLst>
                <p:tags r:id="rId107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>
              <p:custDataLst>
                <p:tags r:id="rId108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>
              <p:custDataLst>
                <p:tags r:id="rId109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>
              <p:custDataLst>
                <p:tags r:id="rId110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>
              <p:custDataLst>
                <p:tags r:id="rId111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>
              <p:custDataLst>
                <p:tags r:id="rId112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>
              <p:custDataLst>
                <p:tags r:id="rId113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>
              <p:custDataLst>
                <p:tags r:id="rId114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>
              <p:custDataLst>
                <p:tags r:id="rId115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/>
            <p:cNvSpPr/>
            <p:nvPr>
              <p:custDataLst>
                <p:tags r:id="rId116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/>
            <p:cNvSpPr/>
            <p:nvPr>
              <p:custDataLst>
                <p:tags r:id="rId117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/>
            <p:cNvSpPr/>
            <p:nvPr>
              <p:custDataLst>
                <p:tags r:id="rId118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>
              <p:custDataLst>
                <p:tags r:id="rId119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/>
            <p:cNvSpPr/>
            <p:nvPr>
              <p:custDataLst>
                <p:tags r:id="rId120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>
              <p:custDataLst>
                <p:tags r:id="rId121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>
              <p:custDataLst>
                <p:tags r:id="rId122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>
              <p:custDataLst>
                <p:tags r:id="rId123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>
              <p:custDataLst>
                <p:tags r:id="rId124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>
              <p:custDataLst>
                <p:tags r:id="rId125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>
              <p:custDataLst>
                <p:tags r:id="rId126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>
              <p:custDataLst>
                <p:tags r:id="rId127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>
              <p:custDataLst>
                <p:tags r:id="rId128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>
              <p:custDataLst>
                <p:tags r:id="rId129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>
              <p:custDataLst>
                <p:tags r:id="rId130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>
              <p:custDataLst>
                <p:tags r:id="rId131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>
              <p:custDataLst>
                <p:tags r:id="rId132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3"/>
              </p:custDataLst>
            </p:nvPr>
          </p:nvSpPr>
          <p:spPr>
            <a:xfrm>
              <a:off x="3078607" y="459261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9606" y="1229191"/>
            <a:ext cx="2833144" cy="3717564"/>
            <a:chOff x="599606" y="1229191"/>
            <a:chExt cx="2833144" cy="3717564"/>
          </a:xfrm>
        </p:grpSpPr>
        <p:sp>
          <p:nvSpPr>
            <p:cNvPr id="72" name="橢圓 71"/>
            <p:cNvSpPr/>
            <p:nvPr>
              <p:custDataLst>
                <p:tags r:id="rId68"/>
              </p:custDataLst>
            </p:nvPr>
          </p:nvSpPr>
          <p:spPr>
            <a:xfrm>
              <a:off x="2724464" y="459261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>
              <p:custDataLst>
                <p:tags r:id="rId69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70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71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72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73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74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75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76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77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78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79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80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81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82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83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84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85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86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87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88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89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90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91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92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93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94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95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96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97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98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99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100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 descr="PLACEHOLDER"/>
          <p:cNvGrpSpPr/>
          <p:nvPr>
            <p:custDataLst>
              <p:tags r:id="rId2"/>
            </p:custDataLst>
          </p:nvPr>
        </p:nvGrpSpPr>
        <p:grpSpPr>
          <a:xfrm>
            <a:off x="391247" y="430480"/>
            <a:ext cx="3249862" cy="4724634"/>
            <a:chOff x="391247" y="430480"/>
            <a:chExt cx="3249862" cy="4724634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460700" y="1090285"/>
              <a:ext cx="3110956" cy="39953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391247" y="10208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3502203" y="10208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391247" y="50162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3502203" y="50162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1946725" y="10208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1946725" y="50162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91247" y="30185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502203" y="30185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016178" y="67356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1842545" y="43048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093E3609-4E3D-82C4-E454-47DC67F4D0CD}"/>
              </a:ext>
            </a:extLst>
          </p:cNvPr>
          <p:cNvGrpSpPr/>
          <p:nvPr/>
        </p:nvGrpSpPr>
        <p:grpSpPr>
          <a:xfrm>
            <a:off x="7497361" y="1507487"/>
            <a:ext cx="2833145" cy="2833144"/>
            <a:chOff x="7497361" y="1507487"/>
            <a:chExt cx="2833145" cy="2833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75B68F-4966-7C3B-BAF9-B4E7786F02C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B4D131D-F088-099A-8AB0-FD9A70FBA43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BD0D54-D481-7B53-4A79-CBF297A6156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358AEC-029E-840A-D83F-76B400F21D87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908E5C-3472-22CA-C3D1-3C6C698373B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C0D037-39A9-9DF6-0E29-74EA66E7C98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7657E4A-AFFA-2498-0A79-C9DC4DBA6EC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92672B-F109-9126-1C64-0775E56F41F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ABCD2D-BB4A-0BF1-8DF1-43AD3B060CA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7693B0-F5F8-C28A-DCB9-F7B2F567B8B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632ACCD-35E6-789C-E940-D34CC04F64A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45F8FE6-2EEF-8E5D-E92C-A21B9377261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5ABE92-380E-6487-6EC6-7E96978E27B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A6653A-61FA-9732-4AFD-37813F4722E4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D929CD-581F-F6A9-AB9D-B32B16B54B4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BED0D0-10DB-449C-4C4F-12BE65FF592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6115AB-DA05-C6C8-EDDF-2DE462AD8DA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EF9132F-0F6D-0992-202E-AE48071B5F0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B7F11-D90F-296D-22D4-CD7DB9B2FB27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5BCAFAF-F7BB-A250-8379-42E1D98F5517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AFB56E4-FE75-5232-0300-0D7808121FA9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B9E513C-E69C-0E41-D9F9-7AEC0A04938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0677DB3-244C-3187-AC1F-050375C32F43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D34091C-6A38-1157-DFA4-FBEADAACDAD8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5952D75-109E-B5A2-CAA4-13E01B0FF3F4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4150716-701A-60F7-3874-1EA3C52D3B87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1C4188-5654-4E45-80E8-486AF2EB211E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D18DE1B-8BC5-0D63-DF59-F84C4FE0ACC8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C191769-DBAB-7D14-512E-EFF5F6FD325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126BA83-C7C1-2DA7-9453-AB2F6893ECAC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7E305FA-2378-AEA9-85F7-F481370906A5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0DFF0D-FE23-FF15-7CA9-15AD0E2AAF3B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A6E1ED4-8BB0-C515-D65C-A952337CDC7C}"/>
              </a:ext>
            </a:extLst>
          </p:cNvPr>
          <p:cNvGrpSpPr/>
          <p:nvPr/>
        </p:nvGrpSpPr>
        <p:grpSpPr>
          <a:xfrm>
            <a:off x="7497361" y="1507487"/>
            <a:ext cx="2833145" cy="3866814"/>
            <a:chOff x="7497361" y="1507487"/>
            <a:chExt cx="2833145" cy="3866814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78E674A8-7CD0-C5F0-CAF7-F5A577F647A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041B9F8B-C577-1D72-5A1F-AD1EF2570AA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6D24C3CB-2670-CCFD-C107-F02F5179879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1AAE12D-BA12-05C7-45F3-ADDB3002D26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30E7075-5654-64EA-086D-5F594301D7C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A226AD65-53CE-79B6-01E0-BD9F4AB4FE2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F2E77D81-B98F-C04F-F871-1FD71E72D74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474CD7F-6583-BFBF-F197-730A3650300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C492FCE2-11D5-63A4-A44B-A0295AE5192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24AD9A4-0B15-2183-93C3-0A76047551D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0EC65B69-A1CC-D55F-669B-95BC3F98D6F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F0DCFE06-29E1-D5F1-8AFA-986AE8E5E48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3B2C2667-F719-E70E-9E8F-E062BF97AD3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D47DD3A8-89EE-D90A-41EE-64CE4C3588D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AF43142-3FBD-AC61-A99F-ADC7D2A3338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8223A94D-8135-5494-C9DA-FFE8C243366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02497AE-45B5-78D7-2C27-41857C7862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3D304B15-DBBD-53BD-0940-8532EBDC252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776B6DAC-4301-C5B6-B1B6-905F029DBD8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11DA2C50-E2EB-26C4-20B1-2D01DD483EC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F9A0FBF3-044F-995C-344F-571EBD043D0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EEA7E9BC-CF39-C50B-49F8-8D40CFC159E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54DEDCE-2E37-91D4-D99B-EF16F4FF9B3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1035630C-B77C-6D4D-BD7A-D3E2D9C4A51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9A37EC71-304E-8AF2-FF40-313150FFB8E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D8B1693A-C242-D568-C1BC-8E10562D5ED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704A3F55-0843-739E-5AD4-EADD988BC6C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4E37C25B-A7AC-1819-252A-E3BE5851155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46B46A45-1389-6F67-9C3C-FB17BDF961E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3BCD671-94B6-CEAC-C0DA-503E59E014C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3728317F-B76A-4BD4-F899-DC312A3A956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9CCC6F3-00DD-42A3-A8B2-7F1D3DDC213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A0169528-B0C1-17B9-4BA2-E428B741F2D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522828" y="502015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5315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99606" y="1229191"/>
            <a:ext cx="2833144" cy="3717564"/>
            <a:chOff x="599606" y="1229191"/>
            <a:chExt cx="2833144" cy="3717564"/>
          </a:xfrm>
        </p:grpSpPr>
        <p:sp>
          <p:nvSpPr>
            <p:cNvPr id="200" name="矩形 199"/>
            <p:cNvSpPr/>
            <p:nvPr>
              <p:custDataLst>
                <p:tags r:id="rId99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>
              <p:custDataLst>
                <p:tags r:id="rId100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>
              <p:custDataLst>
                <p:tags r:id="rId101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>
              <p:custDataLst>
                <p:tags r:id="rId102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/>
            <p:cNvSpPr/>
            <p:nvPr>
              <p:custDataLst>
                <p:tags r:id="rId103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>
              <p:custDataLst>
                <p:tags r:id="rId104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>
              <p:custDataLst>
                <p:tags r:id="rId105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>
              <p:custDataLst>
                <p:tags r:id="rId106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>
              <p:custDataLst>
                <p:tags r:id="rId107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>
              <p:custDataLst>
                <p:tags r:id="rId108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>
              <p:custDataLst>
                <p:tags r:id="rId109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>
              <p:custDataLst>
                <p:tags r:id="rId110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>
              <p:custDataLst>
                <p:tags r:id="rId111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>
              <p:custDataLst>
                <p:tags r:id="rId112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>
              <p:custDataLst>
                <p:tags r:id="rId113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/>
            <p:cNvSpPr/>
            <p:nvPr>
              <p:custDataLst>
                <p:tags r:id="rId114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/>
            <p:cNvSpPr/>
            <p:nvPr>
              <p:custDataLst>
                <p:tags r:id="rId115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/>
            <p:cNvSpPr/>
            <p:nvPr>
              <p:custDataLst>
                <p:tags r:id="rId116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>
              <p:custDataLst>
                <p:tags r:id="rId117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/>
            <p:cNvSpPr/>
            <p:nvPr>
              <p:custDataLst>
                <p:tags r:id="rId118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>
              <p:custDataLst>
                <p:tags r:id="rId119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>
              <p:custDataLst>
                <p:tags r:id="rId120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>
              <p:custDataLst>
                <p:tags r:id="rId121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>
              <p:custDataLst>
                <p:tags r:id="rId122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>
              <p:custDataLst>
                <p:tags r:id="rId123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>
              <p:custDataLst>
                <p:tags r:id="rId124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>
              <p:custDataLst>
                <p:tags r:id="rId125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>
              <p:custDataLst>
                <p:tags r:id="rId126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>
              <p:custDataLst>
                <p:tags r:id="rId127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>
              <p:custDataLst>
                <p:tags r:id="rId128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>
              <p:custDataLst>
                <p:tags r:id="rId129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>
              <p:custDataLst>
                <p:tags r:id="rId130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1"/>
              </p:custDataLst>
            </p:nvPr>
          </p:nvSpPr>
          <p:spPr>
            <a:xfrm>
              <a:off x="3078607" y="459261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9606" y="1229191"/>
            <a:ext cx="2833144" cy="3717564"/>
            <a:chOff x="599606" y="1229191"/>
            <a:chExt cx="2833144" cy="3717564"/>
          </a:xfrm>
        </p:grpSpPr>
        <p:sp>
          <p:nvSpPr>
            <p:cNvPr id="72" name="橢圓 71"/>
            <p:cNvSpPr/>
            <p:nvPr>
              <p:custDataLst>
                <p:tags r:id="rId66"/>
              </p:custDataLst>
            </p:nvPr>
          </p:nvSpPr>
          <p:spPr>
            <a:xfrm>
              <a:off x="2724464" y="459261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>
              <p:custDataLst>
                <p:tags r:id="rId67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68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69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70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71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72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73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74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75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76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77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78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79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80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81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82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83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84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85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86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87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88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89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90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91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92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93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94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95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96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97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98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86DB5D8-D83A-82F5-F6AC-6EDEC1A173EF}"/>
              </a:ext>
            </a:extLst>
          </p:cNvPr>
          <p:cNvGrpSpPr/>
          <p:nvPr/>
        </p:nvGrpSpPr>
        <p:grpSpPr>
          <a:xfrm>
            <a:off x="7497361" y="1507487"/>
            <a:ext cx="2833145" cy="2833144"/>
            <a:chOff x="7497361" y="1507487"/>
            <a:chExt cx="2833145" cy="28331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68405F-A761-73A1-B020-6CD409A5B91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BCE39E-CAC0-5244-D1B8-F275C3BFF923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F4804C-C125-542D-45B4-234659910D2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49D0E0-4DCE-DDFA-1B79-8292C710A1D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CA5A49-3215-DDE1-AB50-A44EF857D68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7FE7FE-C376-DB65-5C23-4C59B7822E67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633685-1EE8-A0BD-C89E-C4B4983A542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0441BF-4E8E-C0F3-B78B-C4C271F2C9B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B52A172-1A0A-312D-587E-A3D2161DD5BB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CA5C37-34AB-4F12-0296-E4746B46C96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BB3C01-C807-1511-3454-3D7398E263F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248BAE-8DB1-D0B3-7072-34D17FED31A6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219A0F3-5313-AA5F-3619-D3EA57ADE66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2BC96C-61E2-818E-225D-5BF4CAD8E921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3E2E0-F2F5-923C-1498-B1F3BD89C53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95F8F9E-89BF-7BE2-0742-ADABA1749E2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82A55B4-1DDD-C5C7-260C-C15787D0EFC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D81AAA0-28C9-73DE-07D2-C3BC637578C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70829B5-85DE-1086-5BED-E2D8346AB19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5179040-7F03-A1D2-C0CE-127409B6C290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AB4556C-E8F5-7B30-546F-C68D15C1CF2D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72FF46-A38A-3350-0281-F03D8DE101A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BBF3319-BF10-E29C-B9BB-CFB62622D8A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B5EDBB5-F6DE-3F6D-24E2-D972BF7885F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33D1505-A39D-9D1F-EE59-EB7A716E99D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93F75F5-EA73-B12B-DCE6-347424F2384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7369802-F8FE-2F96-367B-7C1BDC5265C6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0835DB-4100-2D01-AA3E-540B0B011E50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5D2583F-A69D-663E-0D73-8C446393BD4C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6FEAEDB-F9C2-675B-4050-C73FC541EB9E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466DCA2-7248-99AA-50B5-ED4AF95BAD0E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0C6D83F-3910-0C9D-55D1-A9819184BBC3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95663B5-3895-CB30-F816-668E6E824C6E}"/>
              </a:ext>
            </a:extLst>
          </p:cNvPr>
          <p:cNvGrpSpPr/>
          <p:nvPr/>
        </p:nvGrpSpPr>
        <p:grpSpPr>
          <a:xfrm>
            <a:off x="7497361" y="1507487"/>
            <a:ext cx="2833145" cy="2833144"/>
            <a:chOff x="7497361" y="1507487"/>
            <a:chExt cx="2833145" cy="2833144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8AD185C-88A7-1487-C9CE-3FD988DCE8C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C9A2B181-4BB1-4FCB-730E-E5E62BD06DA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72139B3-F786-7B9E-6C2E-DEF475F4EB3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1844C4-5A14-8EFB-2473-281F01722BA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FDEE306-7D46-0772-6BF0-FD9D5CA77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6479A7B-75B6-045F-CC96-C794019D763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C8DC0EA-11B9-983B-BC77-9951478C596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3179AF48-35BA-F809-E339-926F6A52337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D939A38-5444-3D79-BC67-B10A01400AF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CD0B0B4-D890-FAF6-8861-E333CFF097B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3CD47163-DB6B-805D-E04B-CB8B1A0C832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187A760E-0314-8C3D-4D68-C8EF806D91D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254CDCB-A67A-212D-A35A-FE6A9C801BE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B624590E-762B-72A0-D692-077331A27C4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5AF4E90-A523-E4ED-B4F9-5DB7956A577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8CAFE0E-CECC-59AB-F068-4C290CF759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E662CE5F-0DF5-DBC4-D00B-9AF20FFE9F5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D644019-ADEF-FC4F-68E8-89343ACECF8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3D041DD7-BAC0-03E2-0166-315621988F4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9BA1C1B7-12CE-1149-2F9D-8766768AA10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4898FE4A-2FCE-DF18-34F5-4DB94BDE70C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984414E8-0047-AB5B-2119-804DF1B21E1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ED82AC1-9171-AE06-9A88-1BBF1CA0459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F17399A2-C81E-ADD0-57D9-D55CC0EC154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8BDF480B-67AD-0B14-BFC6-B2E4DABBF45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0AD58565-9FBA-0B60-EF4B-3B368CAFB26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14A0CEF1-C0D7-4B4F-6EE9-0B6149C1219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5024BD4F-437A-6B6F-5A39-4A2C84DA076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A9C64E99-D7CB-AE8C-9EA8-EF4F97512F9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ED5CC3CA-2C53-5CB3-6D9C-0A9DE8221F3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948462F7-B0AE-A2DA-86CF-4C45723A3E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EB8CCE61-7ADB-A6BF-782F-2426A3E903A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183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99606" y="1229191"/>
            <a:ext cx="2833144" cy="2833144"/>
            <a:chOff x="599606" y="1229191"/>
            <a:chExt cx="2833144" cy="2833144"/>
          </a:xfrm>
        </p:grpSpPr>
        <p:sp>
          <p:nvSpPr>
            <p:cNvPr id="200" name="矩形 199"/>
            <p:cNvSpPr/>
            <p:nvPr>
              <p:custDataLst>
                <p:tags r:id="rId162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>
              <p:custDataLst>
                <p:tags r:id="rId163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>
              <p:custDataLst>
                <p:tags r:id="rId164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>
              <p:custDataLst>
                <p:tags r:id="rId165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/>
            <p:cNvSpPr/>
            <p:nvPr>
              <p:custDataLst>
                <p:tags r:id="rId166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>
              <p:custDataLst>
                <p:tags r:id="rId167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>
              <p:custDataLst>
                <p:tags r:id="rId168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>
              <p:custDataLst>
                <p:tags r:id="rId169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>
              <p:custDataLst>
                <p:tags r:id="rId170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>
              <p:custDataLst>
                <p:tags r:id="rId171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>
              <p:custDataLst>
                <p:tags r:id="rId172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>
              <p:custDataLst>
                <p:tags r:id="rId173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>
              <p:custDataLst>
                <p:tags r:id="rId174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>
              <p:custDataLst>
                <p:tags r:id="rId175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>
              <p:custDataLst>
                <p:tags r:id="rId176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/>
            <p:cNvSpPr/>
            <p:nvPr>
              <p:custDataLst>
                <p:tags r:id="rId177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/>
            <p:cNvSpPr/>
            <p:nvPr>
              <p:custDataLst>
                <p:tags r:id="rId178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/>
            <p:cNvSpPr/>
            <p:nvPr>
              <p:custDataLst>
                <p:tags r:id="rId179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>
              <p:custDataLst>
                <p:tags r:id="rId180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/>
            <p:cNvSpPr/>
            <p:nvPr>
              <p:custDataLst>
                <p:tags r:id="rId181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>
              <p:custDataLst>
                <p:tags r:id="rId182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>
              <p:custDataLst>
                <p:tags r:id="rId183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>
              <p:custDataLst>
                <p:tags r:id="rId184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>
              <p:custDataLst>
                <p:tags r:id="rId185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>
              <p:custDataLst>
                <p:tags r:id="rId186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>
              <p:custDataLst>
                <p:tags r:id="rId187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>
              <p:custDataLst>
                <p:tags r:id="rId188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>
              <p:custDataLst>
                <p:tags r:id="rId189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>
              <p:custDataLst>
                <p:tags r:id="rId190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>
              <p:custDataLst>
                <p:tags r:id="rId191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>
              <p:custDataLst>
                <p:tags r:id="rId192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>
              <p:custDataLst>
                <p:tags r:id="rId193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99606" y="1229191"/>
            <a:ext cx="2833144" cy="2833144"/>
            <a:chOff x="599606" y="1229191"/>
            <a:chExt cx="2833144" cy="2833144"/>
          </a:xfrm>
        </p:grpSpPr>
        <p:sp>
          <p:nvSpPr>
            <p:cNvPr id="201" name="橢圓 200"/>
            <p:cNvSpPr/>
            <p:nvPr>
              <p:custDataLst>
                <p:tags r:id="rId130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131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132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133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134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135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136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137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138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139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140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141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142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143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144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145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146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147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148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149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150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151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152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153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154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155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156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157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158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159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160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161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1528123-B27C-FB96-B728-4AA50CA3F6CE}"/>
              </a:ext>
            </a:extLst>
          </p:cNvPr>
          <p:cNvGrpSpPr/>
          <p:nvPr/>
        </p:nvGrpSpPr>
        <p:grpSpPr>
          <a:xfrm>
            <a:off x="6480800" y="570439"/>
            <a:ext cx="1566476" cy="1566474"/>
            <a:chOff x="7497361" y="1507487"/>
            <a:chExt cx="2833145" cy="28331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FF6209F-B76A-A833-983B-06BB3AA72EF7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0E3688-A611-82BD-2ACE-C5D51BBC9BB4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E114FFC-155D-4B9D-3557-13C0C722AF59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9FC717-DD0C-D82D-B169-D6459B1EDB47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14544B-2798-F06B-7AEC-10C25D90602C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5FD7D6-271D-F43A-00C0-28641CE88798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8C11565-998B-C018-95E6-86F8858AD7FB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DB708E-449E-7C4D-12A3-7A66AA1A8CA0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FC8363-914F-3A41-186B-141A2ADE3CFB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099ECA7-C6B1-14FF-DA86-8D3F87C1B656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E07DC6-1AD4-AF06-D44B-B62DC1C27F79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924677-DDE1-BCCB-228F-E5E4AF0E36FA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499BFB8-CAC3-63F5-2AD5-165164E5F85A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E43864-6C2A-AFDE-49F4-C035BB6EEE55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ED6420-A5AC-4157-45A3-3AE73E56CBBF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02C33B-8662-8DA0-8E31-BF04CD45D1DC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6ACD86-DBD2-9CF0-57DE-A463D8E14E64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F2B0D2-1D23-C76F-1C83-0D9A09C47BDA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759FB94-FEE2-71FD-12D0-37F745FC7B37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BE07AE9-EB2A-CCAC-17CF-C94112E819B7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9970578-CE46-6BB3-E3D0-88911EEC3559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218C7EA-3613-4557-0FB5-EE8EA098525D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4EFE64-3191-6C91-0A4D-408BA0AC7CAD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9D670D3-33D1-636C-28A0-F5DEEE9F6E99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BEED54-6DBD-BC6A-4D73-32BEFA3C5852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D4DA23-AFCC-3137-03B1-1B0AA8C3612B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99F7C1-E5D4-0730-26B2-60FE1305DC69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EFFAD5-9B7C-33D6-C6A4-CB01F758465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938097-907B-67F5-0CDA-7250A48532C7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A9F82D5-D5EB-4858-3CFD-32B0114C3D85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E8EB5B9-9319-83D0-0A53-C93995CBB163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A761835-0DDB-2C1E-5245-6B019FB5F98D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50BE534-15F5-AD7F-F037-806020338257}"/>
              </a:ext>
            </a:extLst>
          </p:cNvPr>
          <p:cNvGrpSpPr/>
          <p:nvPr/>
        </p:nvGrpSpPr>
        <p:grpSpPr>
          <a:xfrm>
            <a:off x="6480800" y="570439"/>
            <a:ext cx="1566476" cy="1566474"/>
            <a:chOff x="7497361" y="1507487"/>
            <a:chExt cx="2833145" cy="2833144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591404F-A574-683C-D0D3-8ECCEA787D79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A2872930-4AF7-AD18-6FF1-2F7E7ACF4085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31D775AC-1403-E8F9-297F-D722EBA684E7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632741D5-1FAB-4083-FAD8-813548B94AB8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C3BF024-3C89-E213-F23F-E9A6E050235B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6B89C971-6C1E-49D8-F484-F6A6971491CA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32770B17-95FA-FB1D-7701-62505EBB1868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5FEDB17-92D8-71C1-ED75-F8DB34F89A70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1225CEC-A892-3C3B-A0B7-E06EC42A0339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5A072FB-A5A5-C950-7DED-560E560EED2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C2ED098-1D28-C2A9-56F1-29CC3C9AFE2E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8201F3A-5951-2608-AC96-6DF170087D2C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9F66423-417D-4280-FFD2-4061DDDF92FE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C0C948D-D350-58D5-4DC6-5BC8EDB82A37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F411B8C-BFB9-0F76-F2AE-FE265BC6BF6F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82BF3DA-8B0D-7146-530C-EA4B73C2086F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B5DAC25-A583-CF58-9460-BACD75D52F0B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8DA49972-8061-4744-BC7D-8CFD0C225F5D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92D72FF7-7ACA-7769-33D5-4A56DE7C2170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7633644-7EAB-5F5D-51FC-5ED073AB3F43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C4DBC96B-D81F-CBB4-F45B-41D4769BD5C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DF9C62D1-4A7F-78F5-0BDE-26A5D1AD764B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02379FAB-A9D8-D3A4-2463-E5B9BAA8E50A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49223969-9ACF-0DAA-E8D0-A0283E5ECEC6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EF86F80F-B8FA-17C2-01E5-204E990FC7E0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80FF36F3-624E-6149-89FA-E8618104E7C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95F6E493-5178-6E05-BF83-9D4BFAF4714F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51931CBC-093C-9AAF-912F-D1141570E27C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>
              <a:extLst>
                <a:ext uri="{FF2B5EF4-FFF2-40B4-BE49-F238E27FC236}">
                  <a16:creationId xmlns:a16="http://schemas.microsoft.com/office/drawing/2014/main" id="{B1F65090-73A7-58C2-9FB4-A3A6C5E20D14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70C2DE8E-5D2D-AB8A-0BF8-FCB2FD5CA65D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>
              <a:extLst>
                <a:ext uri="{FF2B5EF4-FFF2-40B4-BE49-F238E27FC236}">
                  <a16:creationId xmlns:a16="http://schemas.microsoft.com/office/drawing/2014/main" id="{265D17BA-72B3-9267-8036-7FD9DEB9D9E6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>
              <a:extLst>
                <a:ext uri="{FF2B5EF4-FFF2-40B4-BE49-F238E27FC236}">
                  <a16:creationId xmlns:a16="http://schemas.microsoft.com/office/drawing/2014/main" id="{FA75F4B7-CC1D-5DD1-58D4-9594D235BBA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5" name="群組 294">
            <a:extLst>
              <a:ext uri="{FF2B5EF4-FFF2-40B4-BE49-F238E27FC236}">
                <a16:creationId xmlns:a16="http://schemas.microsoft.com/office/drawing/2014/main" id="{4ABBBA76-A91D-54C9-81F6-0752B7D43D39}"/>
              </a:ext>
            </a:extLst>
          </p:cNvPr>
          <p:cNvGrpSpPr/>
          <p:nvPr/>
        </p:nvGrpSpPr>
        <p:grpSpPr>
          <a:xfrm>
            <a:off x="6470861" y="2647717"/>
            <a:ext cx="1566476" cy="1566474"/>
            <a:chOff x="7497361" y="1507487"/>
            <a:chExt cx="2833145" cy="2833144"/>
          </a:xfrm>
          <a:solidFill>
            <a:schemeClr val="accent4"/>
          </a:solidFill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15EE8DEB-B2F3-A931-67A7-ADFB3FA1C77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E9ED52AB-BAB3-2352-5116-2D0B370568E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7266FB4F-9477-4DAC-218E-1E7FDA94E9F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68979204-9084-9639-52A7-87687070090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1725BE73-DAFA-B6E0-5BD5-E98D1F151E5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A7E7BD46-84B8-08DC-1203-61EAFAF84EA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BF6A367-D5D5-D791-819B-6F95EB12B66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8FEA6EEE-DF88-71A3-79A6-B12A9489090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951545E2-BBA4-D489-FC46-8B9747503B7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1B54D5FA-D8A1-909A-8606-E5A9E7442FC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C44259B7-4B60-AE44-0869-4EC67C27802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A0B60204-7BBA-6295-930C-A01706EEF77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D9369325-2C10-4D1E-4D6A-5C6E6A4B375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E244537-D303-FB93-E7DF-BE98815352B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468BE823-8C3D-75AC-D6D6-AE8AE6DEDAE6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48ACA4B1-31CB-B130-61DF-0C6066B20D91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E4ECBCBF-7367-321B-C75E-7F2AD4848D6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71E600D-3306-D15A-1C6A-648CE234FD5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33F95A4C-27B7-93F1-A425-F0F69D2B111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9C19E5E3-20AC-489B-BCBA-AA81709523D0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4119058F-BC4A-1115-F4F7-A41B425A24D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05DD7121-2958-024F-B8CF-D96EC14EE24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420629F9-86B2-2A94-D079-9C4393EC7C23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A37EBFEF-9831-EA07-B595-D4C87908134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36" name="矩形 526335">
              <a:extLst>
                <a:ext uri="{FF2B5EF4-FFF2-40B4-BE49-F238E27FC236}">
                  <a16:creationId xmlns:a16="http://schemas.microsoft.com/office/drawing/2014/main" id="{A44542D8-91DF-3DAF-3B62-6B70161CA14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37" name="矩形 526336">
              <a:extLst>
                <a:ext uri="{FF2B5EF4-FFF2-40B4-BE49-F238E27FC236}">
                  <a16:creationId xmlns:a16="http://schemas.microsoft.com/office/drawing/2014/main" id="{655D9DFF-7CE1-71A1-8BE2-9ED916BF6CE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39" name="矩形 526338">
              <a:extLst>
                <a:ext uri="{FF2B5EF4-FFF2-40B4-BE49-F238E27FC236}">
                  <a16:creationId xmlns:a16="http://schemas.microsoft.com/office/drawing/2014/main" id="{1C56D885-1916-4EE3-4E69-BA25E0C9A25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0" name="矩形 526339">
              <a:extLst>
                <a:ext uri="{FF2B5EF4-FFF2-40B4-BE49-F238E27FC236}">
                  <a16:creationId xmlns:a16="http://schemas.microsoft.com/office/drawing/2014/main" id="{9276F9EC-8F4D-030F-7038-25E74D26A2D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1" name="矩形 526340">
              <a:extLst>
                <a:ext uri="{FF2B5EF4-FFF2-40B4-BE49-F238E27FC236}">
                  <a16:creationId xmlns:a16="http://schemas.microsoft.com/office/drawing/2014/main" id="{4C0CE041-EBA9-9F79-3894-FF96499E9F50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2" name="矩形 526341">
              <a:extLst>
                <a:ext uri="{FF2B5EF4-FFF2-40B4-BE49-F238E27FC236}">
                  <a16:creationId xmlns:a16="http://schemas.microsoft.com/office/drawing/2014/main" id="{A8A2E7CF-0D49-BD44-7D2B-A47A76E663A9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3" name="矩形 526342">
              <a:extLst>
                <a:ext uri="{FF2B5EF4-FFF2-40B4-BE49-F238E27FC236}">
                  <a16:creationId xmlns:a16="http://schemas.microsoft.com/office/drawing/2014/main" id="{0C9B79BA-7A1B-B6CB-0CE6-1A903564DD06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4" name="矩形 526343">
              <a:extLst>
                <a:ext uri="{FF2B5EF4-FFF2-40B4-BE49-F238E27FC236}">
                  <a16:creationId xmlns:a16="http://schemas.microsoft.com/office/drawing/2014/main" id="{2BDAD3EB-77EB-3B57-091E-B6C767A5F8AC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6345" name="群組 526344">
            <a:extLst>
              <a:ext uri="{FF2B5EF4-FFF2-40B4-BE49-F238E27FC236}">
                <a16:creationId xmlns:a16="http://schemas.microsoft.com/office/drawing/2014/main" id="{5F896431-0FEF-61D6-CFF9-6AF40593C58D}"/>
              </a:ext>
            </a:extLst>
          </p:cNvPr>
          <p:cNvGrpSpPr/>
          <p:nvPr/>
        </p:nvGrpSpPr>
        <p:grpSpPr>
          <a:xfrm>
            <a:off x="6470861" y="2647717"/>
            <a:ext cx="1566476" cy="1566474"/>
            <a:chOff x="7497361" y="1507487"/>
            <a:chExt cx="2833145" cy="2833144"/>
          </a:xfrm>
          <a:solidFill>
            <a:schemeClr val="accent3"/>
          </a:solidFill>
        </p:grpSpPr>
        <p:sp>
          <p:nvSpPr>
            <p:cNvPr id="526346" name="橢圓 526345">
              <a:extLst>
                <a:ext uri="{FF2B5EF4-FFF2-40B4-BE49-F238E27FC236}">
                  <a16:creationId xmlns:a16="http://schemas.microsoft.com/office/drawing/2014/main" id="{E85C2DD5-6212-A342-2532-B8EC4C5DFCD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7" name="橢圓 526346">
              <a:extLst>
                <a:ext uri="{FF2B5EF4-FFF2-40B4-BE49-F238E27FC236}">
                  <a16:creationId xmlns:a16="http://schemas.microsoft.com/office/drawing/2014/main" id="{270EB0A8-9CC9-7CEB-3189-984DECD5E9D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8" name="橢圓 526347">
              <a:extLst>
                <a:ext uri="{FF2B5EF4-FFF2-40B4-BE49-F238E27FC236}">
                  <a16:creationId xmlns:a16="http://schemas.microsoft.com/office/drawing/2014/main" id="{79AD0FF0-20DB-EC82-D482-FAFA0D57AB6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9" name="橢圓 526348">
              <a:extLst>
                <a:ext uri="{FF2B5EF4-FFF2-40B4-BE49-F238E27FC236}">
                  <a16:creationId xmlns:a16="http://schemas.microsoft.com/office/drawing/2014/main" id="{840B6667-988C-BC6C-190C-763930D64A6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0" name="橢圓 526349">
              <a:extLst>
                <a:ext uri="{FF2B5EF4-FFF2-40B4-BE49-F238E27FC236}">
                  <a16:creationId xmlns:a16="http://schemas.microsoft.com/office/drawing/2014/main" id="{B4A648CE-64EE-7F1B-31A8-31BD1D4FB42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1" name="橢圓 526350">
              <a:extLst>
                <a:ext uri="{FF2B5EF4-FFF2-40B4-BE49-F238E27FC236}">
                  <a16:creationId xmlns:a16="http://schemas.microsoft.com/office/drawing/2014/main" id="{56B94794-0788-6E2F-8FCA-64C5B6C5E6F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2" name="橢圓 526351">
              <a:extLst>
                <a:ext uri="{FF2B5EF4-FFF2-40B4-BE49-F238E27FC236}">
                  <a16:creationId xmlns:a16="http://schemas.microsoft.com/office/drawing/2014/main" id="{1174ED1C-3BFD-2338-239F-A8072F2702A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3" name="橢圓 526352">
              <a:extLst>
                <a:ext uri="{FF2B5EF4-FFF2-40B4-BE49-F238E27FC236}">
                  <a16:creationId xmlns:a16="http://schemas.microsoft.com/office/drawing/2014/main" id="{0034FE66-EB3F-C645-B794-AA749500320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4" name="橢圓 526353">
              <a:extLst>
                <a:ext uri="{FF2B5EF4-FFF2-40B4-BE49-F238E27FC236}">
                  <a16:creationId xmlns:a16="http://schemas.microsoft.com/office/drawing/2014/main" id="{53F593E2-A17E-2311-D53D-5F65D182B5C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5" name="橢圓 526354">
              <a:extLst>
                <a:ext uri="{FF2B5EF4-FFF2-40B4-BE49-F238E27FC236}">
                  <a16:creationId xmlns:a16="http://schemas.microsoft.com/office/drawing/2014/main" id="{8C03B73E-07F8-61D3-CDF9-D14255B3988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6" name="橢圓 526355">
              <a:extLst>
                <a:ext uri="{FF2B5EF4-FFF2-40B4-BE49-F238E27FC236}">
                  <a16:creationId xmlns:a16="http://schemas.microsoft.com/office/drawing/2014/main" id="{6B6777D6-9BB1-C162-1C22-C6788C194F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7" name="橢圓 526356">
              <a:extLst>
                <a:ext uri="{FF2B5EF4-FFF2-40B4-BE49-F238E27FC236}">
                  <a16:creationId xmlns:a16="http://schemas.microsoft.com/office/drawing/2014/main" id="{43F762AB-7A11-8BDE-300E-60244F1F0B5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8" name="橢圓 526357">
              <a:extLst>
                <a:ext uri="{FF2B5EF4-FFF2-40B4-BE49-F238E27FC236}">
                  <a16:creationId xmlns:a16="http://schemas.microsoft.com/office/drawing/2014/main" id="{541685FE-3D51-7F6F-A459-794BF01A932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59" name="橢圓 526358">
              <a:extLst>
                <a:ext uri="{FF2B5EF4-FFF2-40B4-BE49-F238E27FC236}">
                  <a16:creationId xmlns:a16="http://schemas.microsoft.com/office/drawing/2014/main" id="{83E99C54-896C-64A7-AA99-603B812F6F2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0" name="橢圓 526359">
              <a:extLst>
                <a:ext uri="{FF2B5EF4-FFF2-40B4-BE49-F238E27FC236}">
                  <a16:creationId xmlns:a16="http://schemas.microsoft.com/office/drawing/2014/main" id="{C95F4F8C-CFEE-F04E-ACC6-AE2ED4141DD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1" name="橢圓 526360">
              <a:extLst>
                <a:ext uri="{FF2B5EF4-FFF2-40B4-BE49-F238E27FC236}">
                  <a16:creationId xmlns:a16="http://schemas.microsoft.com/office/drawing/2014/main" id="{A46E570F-4796-CACF-963C-4D715754002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2" name="橢圓 526361">
              <a:extLst>
                <a:ext uri="{FF2B5EF4-FFF2-40B4-BE49-F238E27FC236}">
                  <a16:creationId xmlns:a16="http://schemas.microsoft.com/office/drawing/2014/main" id="{90C0909F-82A7-CF91-CE56-3030519D636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3" name="橢圓 526362">
              <a:extLst>
                <a:ext uri="{FF2B5EF4-FFF2-40B4-BE49-F238E27FC236}">
                  <a16:creationId xmlns:a16="http://schemas.microsoft.com/office/drawing/2014/main" id="{3999A747-F53E-F234-F85A-28550FFEBD8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4" name="橢圓 526363">
              <a:extLst>
                <a:ext uri="{FF2B5EF4-FFF2-40B4-BE49-F238E27FC236}">
                  <a16:creationId xmlns:a16="http://schemas.microsoft.com/office/drawing/2014/main" id="{00BB5EDD-EB44-BEEC-6E33-B6B23BA63F2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5" name="橢圓 526364">
              <a:extLst>
                <a:ext uri="{FF2B5EF4-FFF2-40B4-BE49-F238E27FC236}">
                  <a16:creationId xmlns:a16="http://schemas.microsoft.com/office/drawing/2014/main" id="{50602E0C-BA04-915C-AF64-584A9B24374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6" name="橢圓 526365">
              <a:extLst>
                <a:ext uri="{FF2B5EF4-FFF2-40B4-BE49-F238E27FC236}">
                  <a16:creationId xmlns:a16="http://schemas.microsoft.com/office/drawing/2014/main" id="{821D8FBD-EC17-8AFD-ECE9-9C5370B5CE2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7" name="橢圓 526366">
              <a:extLst>
                <a:ext uri="{FF2B5EF4-FFF2-40B4-BE49-F238E27FC236}">
                  <a16:creationId xmlns:a16="http://schemas.microsoft.com/office/drawing/2014/main" id="{D888D238-ACF0-C04B-AC3E-94E4049F1D9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8" name="橢圓 526367">
              <a:extLst>
                <a:ext uri="{FF2B5EF4-FFF2-40B4-BE49-F238E27FC236}">
                  <a16:creationId xmlns:a16="http://schemas.microsoft.com/office/drawing/2014/main" id="{32F89406-80DC-5505-0BB8-ACA1F147E77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69" name="橢圓 526368">
              <a:extLst>
                <a:ext uri="{FF2B5EF4-FFF2-40B4-BE49-F238E27FC236}">
                  <a16:creationId xmlns:a16="http://schemas.microsoft.com/office/drawing/2014/main" id="{758562C1-3407-CF80-658B-F7FEE2B3A0E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0" name="橢圓 526369">
              <a:extLst>
                <a:ext uri="{FF2B5EF4-FFF2-40B4-BE49-F238E27FC236}">
                  <a16:creationId xmlns:a16="http://schemas.microsoft.com/office/drawing/2014/main" id="{9C480163-1BD1-CD7E-1CCF-E2631D88941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1" name="橢圓 526370">
              <a:extLst>
                <a:ext uri="{FF2B5EF4-FFF2-40B4-BE49-F238E27FC236}">
                  <a16:creationId xmlns:a16="http://schemas.microsoft.com/office/drawing/2014/main" id="{432CF3F6-8AD6-6FE5-A3CE-5FC1C732483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2" name="橢圓 526371">
              <a:extLst>
                <a:ext uri="{FF2B5EF4-FFF2-40B4-BE49-F238E27FC236}">
                  <a16:creationId xmlns:a16="http://schemas.microsoft.com/office/drawing/2014/main" id="{997C87A7-8C73-5270-1511-80E977C030C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3" name="橢圓 526372">
              <a:extLst>
                <a:ext uri="{FF2B5EF4-FFF2-40B4-BE49-F238E27FC236}">
                  <a16:creationId xmlns:a16="http://schemas.microsoft.com/office/drawing/2014/main" id="{C63ED91C-4EAC-598F-9288-9AE7536D9A6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4" name="橢圓 526373">
              <a:extLst>
                <a:ext uri="{FF2B5EF4-FFF2-40B4-BE49-F238E27FC236}">
                  <a16:creationId xmlns:a16="http://schemas.microsoft.com/office/drawing/2014/main" id="{132D37AC-5B2A-D6C7-C9DB-3EA7FBA445C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5" name="橢圓 526374">
              <a:extLst>
                <a:ext uri="{FF2B5EF4-FFF2-40B4-BE49-F238E27FC236}">
                  <a16:creationId xmlns:a16="http://schemas.microsoft.com/office/drawing/2014/main" id="{822F88F3-EA5A-B86E-13BA-C11D777DEB4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6" name="橢圓 526375">
              <a:extLst>
                <a:ext uri="{FF2B5EF4-FFF2-40B4-BE49-F238E27FC236}">
                  <a16:creationId xmlns:a16="http://schemas.microsoft.com/office/drawing/2014/main" id="{63680E9F-0FDC-A759-35C9-CD109331DD9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77" name="橢圓 526376">
              <a:extLst>
                <a:ext uri="{FF2B5EF4-FFF2-40B4-BE49-F238E27FC236}">
                  <a16:creationId xmlns:a16="http://schemas.microsoft.com/office/drawing/2014/main" id="{281AF31F-F196-9C5C-E45C-067589D64F5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5067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99606" y="1229191"/>
            <a:ext cx="2833144" cy="2833144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00" name="矩形 199"/>
            <p:cNvSpPr/>
            <p:nvPr>
              <p:custDataLst>
                <p:tags r:id="rId162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>
              <p:custDataLst>
                <p:tags r:id="rId163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>
              <p:custDataLst>
                <p:tags r:id="rId164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>
              <p:custDataLst>
                <p:tags r:id="rId165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/>
            <p:cNvSpPr/>
            <p:nvPr>
              <p:custDataLst>
                <p:tags r:id="rId166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>
              <p:custDataLst>
                <p:tags r:id="rId167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>
              <p:custDataLst>
                <p:tags r:id="rId168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>
              <p:custDataLst>
                <p:tags r:id="rId169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>
              <p:custDataLst>
                <p:tags r:id="rId170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>
              <p:custDataLst>
                <p:tags r:id="rId171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>
              <p:custDataLst>
                <p:tags r:id="rId172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>
              <p:custDataLst>
                <p:tags r:id="rId173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>
              <p:custDataLst>
                <p:tags r:id="rId174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>
              <p:custDataLst>
                <p:tags r:id="rId175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>
              <p:custDataLst>
                <p:tags r:id="rId176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/>
            <p:cNvSpPr/>
            <p:nvPr>
              <p:custDataLst>
                <p:tags r:id="rId177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/>
            <p:cNvSpPr/>
            <p:nvPr>
              <p:custDataLst>
                <p:tags r:id="rId178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/>
            <p:cNvSpPr/>
            <p:nvPr>
              <p:custDataLst>
                <p:tags r:id="rId179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>
              <p:custDataLst>
                <p:tags r:id="rId180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/>
            <p:cNvSpPr/>
            <p:nvPr>
              <p:custDataLst>
                <p:tags r:id="rId181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>
              <p:custDataLst>
                <p:tags r:id="rId182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>
              <p:custDataLst>
                <p:tags r:id="rId183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>
              <p:custDataLst>
                <p:tags r:id="rId184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>
              <p:custDataLst>
                <p:tags r:id="rId185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>
              <p:custDataLst>
                <p:tags r:id="rId186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>
              <p:custDataLst>
                <p:tags r:id="rId187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>
              <p:custDataLst>
                <p:tags r:id="rId188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>
              <p:custDataLst>
                <p:tags r:id="rId189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>
              <p:custDataLst>
                <p:tags r:id="rId190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>
              <p:custDataLst>
                <p:tags r:id="rId191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>
              <p:custDataLst>
                <p:tags r:id="rId192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>
              <p:custDataLst>
                <p:tags r:id="rId193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99606" y="1229191"/>
            <a:ext cx="2833144" cy="2833144"/>
            <a:chOff x="599606" y="1229191"/>
            <a:chExt cx="2833144" cy="2833144"/>
          </a:xfrm>
        </p:grpSpPr>
        <p:sp>
          <p:nvSpPr>
            <p:cNvPr id="201" name="橢圓 200"/>
            <p:cNvSpPr/>
            <p:nvPr>
              <p:custDataLst>
                <p:tags r:id="rId130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131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132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133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134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135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136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137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138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139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140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141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142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143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144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145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146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147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148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149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150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151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152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153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154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155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156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157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158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159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160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161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33D0167-F6A1-1DB6-8D38-CED55A5F2A92}"/>
              </a:ext>
            </a:extLst>
          </p:cNvPr>
          <p:cNvGrpSpPr/>
          <p:nvPr/>
        </p:nvGrpSpPr>
        <p:grpSpPr>
          <a:xfrm>
            <a:off x="6480800" y="570439"/>
            <a:ext cx="1566476" cy="1566474"/>
            <a:chOff x="7497361" y="1507487"/>
            <a:chExt cx="2833145" cy="28331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55939E-FE2A-E380-6EE9-0715E178B056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632ACA-7983-2D98-01B1-890E4C8B9CA7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B5DC62-5734-6E3D-77AB-438C6BC7B602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423135-AE7B-D067-6107-03D7914DE914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A58D84-927D-88BA-F9C5-EB4D4457C96C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DB7B7A-C24F-1338-908D-AFCCD3F1428D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24D95D-91BE-3AC6-8447-FD020AA74FCC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5151D9-B923-E14D-7E0D-8CF9DDDCA610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57C296-DA11-BBE7-20BD-3979643428B1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42DDD8-1855-C1F1-978A-E0D4EB3A5381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EEBB4C-3C4E-3DAA-89D8-54D5F1FD0CC3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D347EF-8528-2316-7878-89FA8594DFD8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28D91-4E66-4796-0E49-F5DCC805C440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A2C09E-FF68-A047-020D-C7578D128A7D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785CD1-3315-CABA-551F-632D50DCFBA6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DA65FE5-D3D1-6A1F-45A2-B80AE36CCDA3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407673F-4874-4B6F-9B27-8F2CEB5DBBB0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FFFDE-2AD5-725E-D5D2-2DC6BCDC867D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A8AA62C-8AF3-0C7C-0744-89657DCC6A11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72ADCB-6DA7-6BAC-7AB0-FE2EFD9F34E6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FE7A1AA-9456-4429-688D-C9C6CD60D10F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A9E1657-7EE1-EE6F-DF72-4262E9A878FA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D05578-E647-B0BF-850D-4539A8D72C32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B5D273-B029-24DB-70C7-87EC56F06866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DFF1E3-71AC-FD44-CD4E-F3E80060596C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2107D38-B6C3-FF3C-745B-A0A36AA3EFA0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52920B2-FAEE-9D86-030D-CDE49F176F94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E69312F-68D3-7942-06A8-209C98175989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7EB896F-E2D5-C73A-6395-02F02D02C974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98C0142-27E0-A59E-05E4-F59805DD25C1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E7012B7-FC3B-B3EA-7362-C651296F00CB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19E9F02-97DB-8059-D9CB-F6ACC5F8E58B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B0E314C-D114-FD3F-ED78-DCF40B65AE86}"/>
              </a:ext>
            </a:extLst>
          </p:cNvPr>
          <p:cNvGrpSpPr/>
          <p:nvPr/>
        </p:nvGrpSpPr>
        <p:grpSpPr>
          <a:xfrm>
            <a:off x="6480800" y="570439"/>
            <a:ext cx="1566476" cy="1566474"/>
            <a:chOff x="7497361" y="1507487"/>
            <a:chExt cx="2833145" cy="2833144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EBC009D8-DB7C-D794-1A1F-99E05EBEE786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89870FC5-188E-BD97-EC09-63591152C22A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EE255AEA-1340-D131-73BA-C79C22F8732F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EF7839A6-10A0-53C6-6467-D3320217639C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630D584-0B5F-EF96-2A5A-54A8CA1FD364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46B35906-913D-F376-D03D-346D52955FD7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2DF54FA7-D70F-C487-57D4-72BC5A811CB7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5D11A0F2-440D-5DFB-8FA6-F5E20301CF8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701EA478-1ED5-8523-0525-92187825C92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D20AC19-4C9F-E778-006E-6FADB98E9EA0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3FA2A6BD-EBC3-2B70-1439-C16770E6FF75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ACA7AC07-642E-852D-2BEA-72D4614B50B4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C8B92908-2BEC-3E49-F13F-67C48439AE5C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0C84649F-E3BF-04F0-D7DB-60CFD7D1D13C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5DBAC4C-DBCD-1E50-3D94-8912CDCB809A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6ECC1E9-D5A0-9CF6-FEDB-A842164FBE61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8D69B30-A0B2-9F6B-BF5A-123A9A6E9ADC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2ADFE669-63DD-9AA9-D6B9-77DA57948C8C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9A526C19-0337-DA44-23F9-E306217254CC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3BD3A2D-E546-3D27-97F3-96E33356AE4F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2CCC097-AB3C-95C3-6143-BAB7782A847B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3BC9893-3F8E-B712-A77C-5FCA35651AC6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26633CB-E900-3E6A-38E9-66AB5241CEB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F8D5605D-FB29-3A2C-7EC0-12408D51BBD8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DE1754E0-5145-E1E5-FE67-56C0EDFFE5B5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6F9615F6-9070-E9A8-AEAF-E1C152625C3F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767FCEFD-9603-F067-A430-00DF11819C6B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89E6D59B-BEB3-151C-CEAF-83A5A9AD7009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>
              <a:extLst>
                <a:ext uri="{FF2B5EF4-FFF2-40B4-BE49-F238E27FC236}">
                  <a16:creationId xmlns:a16="http://schemas.microsoft.com/office/drawing/2014/main" id="{BA24A504-8556-BC7A-0625-6711CBDC4921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349F36FB-9D7B-CC8A-813B-464BB753E10F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>
              <a:extLst>
                <a:ext uri="{FF2B5EF4-FFF2-40B4-BE49-F238E27FC236}">
                  <a16:creationId xmlns:a16="http://schemas.microsoft.com/office/drawing/2014/main" id="{A1F3AAD1-2656-F0FB-69C5-BB6DE06AA430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>
              <a:extLst>
                <a:ext uri="{FF2B5EF4-FFF2-40B4-BE49-F238E27FC236}">
                  <a16:creationId xmlns:a16="http://schemas.microsoft.com/office/drawing/2014/main" id="{364C963E-280A-3EB0-1D31-17FF29383C9E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6112F06B-3897-392A-0B13-8E7DCF9DCEA4}"/>
              </a:ext>
            </a:extLst>
          </p:cNvPr>
          <p:cNvGrpSpPr/>
          <p:nvPr/>
        </p:nvGrpSpPr>
        <p:grpSpPr>
          <a:xfrm>
            <a:off x="6470861" y="2647718"/>
            <a:ext cx="1566476" cy="1566474"/>
            <a:chOff x="7497361" y="1507487"/>
            <a:chExt cx="2833145" cy="2833144"/>
          </a:xfrm>
          <a:solidFill>
            <a:schemeClr val="accent4"/>
          </a:solidFill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D1CFBAF-B65F-DC40-B4FB-7F654B2FCBA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5E91F03-E4F1-684D-49CA-FB476AB5CA6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04C4486-5EFC-32C8-E1E6-9A283EF1DBB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07FB011C-8EA3-AF8C-E4DD-0DB1AED18EB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CA0F7D2-34CF-408F-1481-1FBCCA1D95D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88CA1AB-9537-1B44-6B6A-B0795B30BEA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AA3CFFF-1E8E-7FB4-EA4B-75E69D996A88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F8ED57F-E6FD-449A-BEE4-D1B42A262BB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44827C06-6A01-A453-43CC-784E50CF196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D6041A1A-E6AE-44CD-F197-FDBD1EED7B2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2092FA8-91DC-1107-A33D-05ECE11DD0E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4042365A-5801-D7D2-2D21-0BF784715D6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9E7DB7E1-A6B4-D36B-E66F-CF4CEC80A331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46F9847-E477-43CB-8EDC-A47D80ACC08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BAEBDDD2-935F-02CF-2439-A2044CB6D24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D0AE4B8C-658E-0D5C-7028-AE7538781E0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287E7614-B452-D503-EEBC-30B0CE3DA81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643373D4-ADAA-EF39-1419-074C25D3019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9842B24A-10FA-2319-3F4E-0D6B8DA3379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A4E9802-53FB-CB4D-37E2-C9BEE72814C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BC6C3804-5ED8-0C59-C0B4-89E0EABAE32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C52A3A4-CF44-C4B9-200E-2D916189092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A22AC43C-C429-FB7C-AB05-B077AC06468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EE305C24-74BF-30CA-F17E-7C8851B807F6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499143BB-DC2C-611B-2D41-D735784AD4B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71FCC39D-418D-31EB-63F3-DD77A8DCF691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BD9A2108-40F9-3A4A-8B66-663CFC2F6D5B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06B7C02C-B70E-59AF-2F5C-1C386C2734B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F63F0045-C83E-8CB4-DF0F-80B72CC9F36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29E14CC4-D2F8-C60B-D840-9A54A9E1A83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A1288AA8-6EA0-AE7A-FFE0-80A7ADB8E7B4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EED3D9F-9D53-C6DB-E80F-0D3FA5BCFA02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5" name="群組 294">
            <a:extLst>
              <a:ext uri="{FF2B5EF4-FFF2-40B4-BE49-F238E27FC236}">
                <a16:creationId xmlns:a16="http://schemas.microsoft.com/office/drawing/2014/main" id="{F1FA5F65-BADA-F0C4-3CE6-2D3854F90DBF}"/>
              </a:ext>
            </a:extLst>
          </p:cNvPr>
          <p:cNvGrpSpPr/>
          <p:nvPr/>
        </p:nvGrpSpPr>
        <p:grpSpPr>
          <a:xfrm>
            <a:off x="6470861" y="2647718"/>
            <a:ext cx="1566476" cy="1566474"/>
            <a:chOff x="7497361" y="1507487"/>
            <a:chExt cx="2833145" cy="2833144"/>
          </a:xfrm>
          <a:solidFill>
            <a:schemeClr val="accent3"/>
          </a:solidFill>
        </p:grpSpPr>
        <p:sp>
          <p:nvSpPr>
            <p:cNvPr id="296" name="橢圓 295">
              <a:extLst>
                <a:ext uri="{FF2B5EF4-FFF2-40B4-BE49-F238E27FC236}">
                  <a16:creationId xmlns:a16="http://schemas.microsoft.com/office/drawing/2014/main" id="{8CA09DF6-37CA-6291-E139-07843A949A1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橢圓 296">
              <a:extLst>
                <a:ext uri="{FF2B5EF4-FFF2-40B4-BE49-F238E27FC236}">
                  <a16:creationId xmlns:a16="http://schemas.microsoft.com/office/drawing/2014/main" id="{0DD55911-9EF0-68E7-4008-D5DBE9C22D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橢圓 297">
              <a:extLst>
                <a:ext uri="{FF2B5EF4-FFF2-40B4-BE49-F238E27FC236}">
                  <a16:creationId xmlns:a16="http://schemas.microsoft.com/office/drawing/2014/main" id="{3B9EE824-DF53-6024-8FAD-D36BF8432D7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橢圓 298">
              <a:extLst>
                <a:ext uri="{FF2B5EF4-FFF2-40B4-BE49-F238E27FC236}">
                  <a16:creationId xmlns:a16="http://schemas.microsoft.com/office/drawing/2014/main" id="{9E8396AA-50E9-EC79-5498-68A2FD735CA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橢圓 299">
              <a:extLst>
                <a:ext uri="{FF2B5EF4-FFF2-40B4-BE49-F238E27FC236}">
                  <a16:creationId xmlns:a16="http://schemas.microsoft.com/office/drawing/2014/main" id="{95294A64-A193-A02A-621E-A5E14AC5996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橢圓 300">
              <a:extLst>
                <a:ext uri="{FF2B5EF4-FFF2-40B4-BE49-F238E27FC236}">
                  <a16:creationId xmlns:a16="http://schemas.microsoft.com/office/drawing/2014/main" id="{89575D19-3FFE-10A9-EB4B-FF6694D8DC8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>
              <a:extLst>
                <a:ext uri="{FF2B5EF4-FFF2-40B4-BE49-F238E27FC236}">
                  <a16:creationId xmlns:a16="http://schemas.microsoft.com/office/drawing/2014/main" id="{06BE9E91-0DCB-0A05-B955-A6766D81918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橢圓 302">
              <a:extLst>
                <a:ext uri="{FF2B5EF4-FFF2-40B4-BE49-F238E27FC236}">
                  <a16:creationId xmlns:a16="http://schemas.microsoft.com/office/drawing/2014/main" id="{6379CD81-B010-048E-687B-10A347390A0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橢圓 303">
              <a:extLst>
                <a:ext uri="{FF2B5EF4-FFF2-40B4-BE49-F238E27FC236}">
                  <a16:creationId xmlns:a16="http://schemas.microsoft.com/office/drawing/2014/main" id="{29D871DF-286E-1BD7-AD0F-CD8891746D5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橢圓 304">
              <a:extLst>
                <a:ext uri="{FF2B5EF4-FFF2-40B4-BE49-F238E27FC236}">
                  <a16:creationId xmlns:a16="http://schemas.microsoft.com/office/drawing/2014/main" id="{07C1293B-75E1-BF10-FDE2-D815C9D4127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橢圓 305">
              <a:extLst>
                <a:ext uri="{FF2B5EF4-FFF2-40B4-BE49-F238E27FC236}">
                  <a16:creationId xmlns:a16="http://schemas.microsoft.com/office/drawing/2014/main" id="{283006F2-C6ED-7F56-684F-66273EC828B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橢圓 306">
              <a:extLst>
                <a:ext uri="{FF2B5EF4-FFF2-40B4-BE49-F238E27FC236}">
                  <a16:creationId xmlns:a16="http://schemas.microsoft.com/office/drawing/2014/main" id="{0D3D9833-4BA7-9C43-91CE-473FDEFF24C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橢圓 307">
              <a:extLst>
                <a:ext uri="{FF2B5EF4-FFF2-40B4-BE49-F238E27FC236}">
                  <a16:creationId xmlns:a16="http://schemas.microsoft.com/office/drawing/2014/main" id="{12B6AF02-B93F-B858-9208-8CC584E9546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橢圓 308">
              <a:extLst>
                <a:ext uri="{FF2B5EF4-FFF2-40B4-BE49-F238E27FC236}">
                  <a16:creationId xmlns:a16="http://schemas.microsoft.com/office/drawing/2014/main" id="{BC4D1049-1FB2-75DF-CB39-8C45CD7BADE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橢圓 309">
              <a:extLst>
                <a:ext uri="{FF2B5EF4-FFF2-40B4-BE49-F238E27FC236}">
                  <a16:creationId xmlns:a16="http://schemas.microsoft.com/office/drawing/2014/main" id="{DCFB6955-3487-5670-695F-E0A3936F6EB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橢圓 310">
              <a:extLst>
                <a:ext uri="{FF2B5EF4-FFF2-40B4-BE49-F238E27FC236}">
                  <a16:creationId xmlns:a16="http://schemas.microsoft.com/office/drawing/2014/main" id="{1E800C15-4055-37E2-38A6-FA6E0026370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橢圓 311">
              <a:extLst>
                <a:ext uri="{FF2B5EF4-FFF2-40B4-BE49-F238E27FC236}">
                  <a16:creationId xmlns:a16="http://schemas.microsoft.com/office/drawing/2014/main" id="{B02D5CDD-27E0-6498-436A-EAE20B07482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橢圓 312">
              <a:extLst>
                <a:ext uri="{FF2B5EF4-FFF2-40B4-BE49-F238E27FC236}">
                  <a16:creationId xmlns:a16="http://schemas.microsoft.com/office/drawing/2014/main" id="{CAD9D05D-F188-E7BB-891E-D5217E8BDC6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橢圓 313">
              <a:extLst>
                <a:ext uri="{FF2B5EF4-FFF2-40B4-BE49-F238E27FC236}">
                  <a16:creationId xmlns:a16="http://schemas.microsoft.com/office/drawing/2014/main" id="{BDB450DE-A92E-850F-D74F-274FEE9B976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橢圓 314">
              <a:extLst>
                <a:ext uri="{FF2B5EF4-FFF2-40B4-BE49-F238E27FC236}">
                  <a16:creationId xmlns:a16="http://schemas.microsoft.com/office/drawing/2014/main" id="{8A917C79-DD7B-217E-5EE9-523256658B9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橢圓 315">
              <a:extLst>
                <a:ext uri="{FF2B5EF4-FFF2-40B4-BE49-F238E27FC236}">
                  <a16:creationId xmlns:a16="http://schemas.microsoft.com/office/drawing/2014/main" id="{AB3E048B-66C9-C8DE-9718-5DF047D37F1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橢圓 316">
              <a:extLst>
                <a:ext uri="{FF2B5EF4-FFF2-40B4-BE49-F238E27FC236}">
                  <a16:creationId xmlns:a16="http://schemas.microsoft.com/office/drawing/2014/main" id="{BCC7B914-420F-AD0E-F822-A4054C03016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橢圓 317">
              <a:extLst>
                <a:ext uri="{FF2B5EF4-FFF2-40B4-BE49-F238E27FC236}">
                  <a16:creationId xmlns:a16="http://schemas.microsoft.com/office/drawing/2014/main" id="{27000036-1F2C-2FA4-ACFE-25488EDC930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橢圓 318">
              <a:extLst>
                <a:ext uri="{FF2B5EF4-FFF2-40B4-BE49-F238E27FC236}">
                  <a16:creationId xmlns:a16="http://schemas.microsoft.com/office/drawing/2014/main" id="{45FED6AA-50DF-0373-50CB-32496B64372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36" name="橢圓 526335">
              <a:extLst>
                <a:ext uri="{FF2B5EF4-FFF2-40B4-BE49-F238E27FC236}">
                  <a16:creationId xmlns:a16="http://schemas.microsoft.com/office/drawing/2014/main" id="{2D9E0D0A-251A-3449-6AA7-51CE5209AC0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37" name="橢圓 526336">
              <a:extLst>
                <a:ext uri="{FF2B5EF4-FFF2-40B4-BE49-F238E27FC236}">
                  <a16:creationId xmlns:a16="http://schemas.microsoft.com/office/drawing/2014/main" id="{CC70BBB2-4EF9-72AB-6DC2-CCFF6FCAD3A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39" name="橢圓 526338">
              <a:extLst>
                <a:ext uri="{FF2B5EF4-FFF2-40B4-BE49-F238E27FC236}">
                  <a16:creationId xmlns:a16="http://schemas.microsoft.com/office/drawing/2014/main" id="{B8D61756-9646-B341-962B-2018EA1BBB7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0" name="橢圓 526339">
              <a:extLst>
                <a:ext uri="{FF2B5EF4-FFF2-40B4-BE49-F238E27FC236}">
                  <a16:creationId xmlns:a16="http://schemas.microsoft.com/office/drawing/2014/main" id="{435F204E-FD2E-8DDE-D57B-55B2BA222D1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1" name="橢圓 526340">
              <a:extLst>
                <a:ext uri="{FF2B5EF4-FFF2-40B4-BE49-F238E27FC236}">
                  <a16:creationId xmlns:a16="http://schemas.microsoft.com/office/drawing/2014/main" id="{D6664A1C-9477-B027-245B-3A3F774F6AD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2" name="橢圓 526341">
              <a:extLst>
                <a:ext uri="{FF2B5EF4-FFF2-40B4-BE49-F238E27FC236}">
                  <a16:creationId xmlns:a16="http://schemas.microsoft.com/office/drawing/2014/main" id="{1D892C60-2C7F-B9C0-926E-12D7A220635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3" name="橢圓 526342">
              <a:extLst>
                <a:ext uri="{FF2B5EF4-FFF2-40B4-BE49-F238E27FC236}">
                  <a16:creationId xmlns:a16="http://schemas.microsoft.com/office/drawing/2014/main" id="{B7811A71-1FD9-44B2-4299-0BC71EC54CE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344" name="橢圓 526343">
              <a:extLst>
                <a:ext uri="{FF2B5EF4-FFF2-40B4-BE49-F238E27FC236}">
                  <a16:creationId xmlns:a16="http://schemas.microsoft.com/office/drawing/2014/main" id="{E72A8DAB-4711-6563-DCE8-AF17EE0ED3E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802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99606" y="1229191"/>
            <a:ext cx="2833144" cy="2833144"/>
            <a:chOff x="599606" y="1229191"/>
            <a:chExt cx="2833144" cy="2833144"/>
          </a:xfrm>
        </p:grpSpPr>
        <p:grpSp>
          <p:nvGrpSpPr>
            <p:cNvPr id="2" name="群組 1"/>
            <p:cNvGrpSpPr/>
            <p:nvPr/>
          </p:nvGrpSpPr>
          <p:grpSpPr>
            <a:xfrm>
              <a:off x="599606" y="1229191"/>
              <a:ext cx="2833144" cy="2833144"/>
              <a:chOff x="599606" y="1229191"/>
              <a:chExt cx="2833144" cy="2833144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200" name="矩形 199"/>
              <p:cNvSpPr/>
              <p:nvPr>
                <p:custDataLst>
                  <p:tags r:id="rId163"/>
                </p:custDataLst>
              </p:nvPr>
            </p:nvSpPr>
            <p:spPr>
              <a:xfrm>
                <a:off x="599606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矩形 203"/>
              <p:cNvSpPr/>
              <p:nvPr>
                <p:custDataLst>
                  <p:tags r:id="rId164"/>
                </p:custDataLst>
              </p:nvPr>
            </p:nvSpPr>
            <p:spPr>
              <a:xfrm>
                <a:off x="953749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6" name="矩形 205"/>
              <p:cNvSpPr/>
              <p:nvPr>
                <p:custDataLst>
                  <p:tags r:id="rId165"/>
                </p:custDataLst>
              </p:nvPr>
            </p:nvSpPr>
            <p:spPr>
              <a:xfrm>
                <a:off x="1307892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9" name="矩形 208"/>
              <p:cNvSpPr/>
              <p:nvPr>
                <p:custDataLst>
                  <p:tags r:id="rId166"/>
                </p:custDataLst>
              </p:nvPr>
            </p:nvSpPr>
            <p:spPr>
              <a:xfrm>
                <a:off x="1662035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矩形 210"/>
              <p:cNvSpPr/>
              <p:nvPr>
                <p:custDataLst>
                  <p:tags r:id="rId167"/>
                </p:custDataLst>
              </p:nvPr>
            </p:nvSpPr>
            <p:spPr>
              <a:xfrm>
                <a:off x="2016178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矩形 213"/>
              <p:cNvSpPr/>
              <p:nvPr>
                <p:custDataLst>
                  <p:tags r:id="rId168"/>
                </p:custDataLst>
              </p:nvPr>
            </p:nvSpPr>
            <p:spPr>
              <a:xfrm>
                <a:off x="2370321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矩形 215"/>
              <p:cNvSpPr/>
              <p:nvPr>
                <p:custDataLst>
                  <p:tags r:id="rId169"/>
                </p:custDataLst>
              </p:nvPr>
            </p:nvSpPr>
            <p:spPr>
              <a:xfrm>
                <a:off x="2724464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矩形 218"/>
              <p:cNvSpPr/>
              <p:nvPr>
                <p:custDataLst>
                  <p:tags r:id="rId170"/>
                </p:custDataLst>
              </p:nvPr>
            </p:nvSpPr>
            <p:spPr>
              <a:xfrm>
                <a:off x="3078607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1" name="矩形 220"/>
              <p:cNvSpPr/>
              <p:nvPr>
                <p:custDataLst>
                  <p:tags r:id="rId171"/>
                </p:custDataLst>
              </p:nvPr>
            </p:nvSpPr>
            <p:spPr>
              <a:xfrm>
                <a:off x="599606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4" name="矩形 223"/>
              <p:cNvSpPr/>
              <p:nvPr>
                <p:custDataLst>
                  <p:tags r:id="rId172"/>
                </p:custDataLst>
              </p:nvPr>
            </p:nvSpPr>
            <p:spPr>
              <a:xfrm>
                <a:off x="953749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6" name="矩形 225"/>
              <p:cNvSpPr/>
              <p:nvPr>
                <p:custDataLst>
                  <p:tags r:id="rId173"/>
                </p:custDataLst>
              </p:nvPr>
            </p:nvSpPr>
            <p:spPr>
              <a:xfrm>
                <a:off x="1307892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矩形 228"/>
              <p:cNvSpPr/>
              <p:nvPr>
                <p:custDataLst>
                  <p:tags r:id="rId174"/>
                </p:custDataLst>
              </p:nvPr>
            </p:nvSpPr>
            <p:spPr>
              <a:xfrm>
                <a:off x="1662035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矩形 230"/>
              <p:cNvSpPr/>
              <p:nvPr>
                <p:custDataLst>
                  <p:tags r:id="rId175"/>
                </p:custDataLst>
              </p:nvPr>
            </p:nvSpPr>
            <p:spPr>
              <a:xfrm>
                <a:off x="2016178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矩形 233"/>
              <p:cNvSpPr/>
              <p:nvPr>
                <p:custDataLst>
                  <p:tags r:id="rId176"/>
                </p:custDataLst>
              </p:nvPr>
            </p:nvSpPr>
            <p:spPr>
              <a:xfrm>
                <a:off x="2370321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矩形 235"/>
              <p:cNvSpPr/>
              <p:nvPr>
                <p:custDataLst>
                  <p:tags r:id="rId177"/>
                </p:custDataLst>
              </p:nvPr>
            </p:nvSpPr>
            <p:spPr>
              <a:xfrm>
                <a:off x="2724464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矩形 238"/>
              <p:cNvSpPr/>
              <p:nvPr>
                <p:custDataLst>
                  <p:tags r:id="rId178"/>
                </p:custDataLst>
              </p:nvPr>
            </p:nvSpPr>
            <p:spPr>
              <a:xfrm>
                <a:off x="3078607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矩形 240"/>
              <p:cNvSpPr/>
              <p:nvPr>
                <p:custDataLst>
                  <p:tags r:id="rId179"/>
                </p:custDataLst>
              </p:nvPr>
            </p:nvSpPr>
            <p:spPr>
              <a:xfrm>
                <a:off x="599606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矩形 243"/>
              <p:cNvSpPr/>
              <p:nvPr>
                <p:custDataLst>
                  <p:tags r:id="rId180"/>
                </p:custDataLst>
              </p:nvPr>
            </p:nvSpPr>
            <p:spPr>
              <a:xfrm>
                <a:off x="953749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矩形 245"/>
              <p:cNvSpPr/>
              <p:nvPr>
                <p:custDataLst>
                  <p:tags r:id="rId181"/>
                </p:custDataLst>
              </p:nvPr>
            </p:nvSpPr>
            <p:spPr>
              <a:xfrm>
                <a:off x="1307892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 248"/>
              <p:cNvSpPr/>
              <p:nvPr>
                <p:custDataLst>
                  <p:tags r:id="rId182"/>
                </p:custDataLst>
              </p:nvPr>
            </p:nvSpPr>
            <p:spPr>
              <a:xfrm>
                <a:off x="1662035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/>
              <p:cNvSpPr/>
              <p:nvPr>
                <p:custDataLst>
                  <p:tags r:id="rId183"/>
                </p:custDataLst>
              </p:nvPr>
            </p:nvSpPr>
            <p:spPr>
              <a:xfrm>
                <a:off x="2016178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/>
              <p:cNvSpPr/>
              <p:nvPr>
                <p:custDataLst>
                  <p:tags r:id="rId184"/>
                </p:custDataLst>
              </p:nvPr>
            </p:nvSpPr>
            <p:spPr>
              <a:xfrm>
                <a:off x="2370321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矩形 255"/>
              <p:cNvSpPr/>
              <p:nvPr>
                <p:custDataLst>
                  <p:tags r:id="rId185"/>
                </p:custDataLst>
              </p:nvPr>
            </p:nvSpPr>
            <p:spPr>
              <a:xfrm>
                <a:off x="2724464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矩形 258"/>
              <p:cNvSpPr/>
              <p:nvPr>
                <p:custDataLst>
                  <p:tags r:id="rId186"/>
                </p:custDataLst>
              </p:nvPr>
            </p:nvSpPr>
            <p:spPr>
              <a:xfrm>
                <a:off x="3078607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>
                <p:custDataLst>
                  <p:tags r:id="rId187"/>
                </p:custDataLst>
              </p:nvPr>
            </p:nvSpPr>
            <p:spPr>
              <a:xfrm>
                <a:off x="599606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>
                <p:custDataLst>
                  <p:tags r:id="rId188"/>
                </p:custDataLst>
              </p:nvPr>
            </p:nvSpPr>
            <p:spPr>
              <a:xfrm>
                <a:off x="953749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矩形 265"/>
              <p:cNvSpPr/>
              <p:nvPr>
                <p:custDataLst>
                  <p:tags r:id="rId189"/>
                </p:custDataLst>
              </p:nvPr>
            </p:nvSpPr>
            <p:spPr>
              <a:xfrm>
                <a:off x="1307892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>
                <p:custDataLst>
                  <p:tags r:id="rId190"/>
                </p:custDataLst>
              </p:nvPr>
            </p:nvSpPr>
            <p:spPr>
              <a:xfrm>
                <a:off x="1662035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>
                <p:custDataLst>
                  <p:tags r:id="rId191"/>
                </p:custDataLst>
              </p:nvPr>
            </p:nvSpPr>
            <p:spPr>
              <a:xfrm>
                <a:off x="2016178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4" name="矩形 273"/>
              <p:cNvSpPr/>
              <p:nvPr>
                <p:custDataLst>
                  <p:tags r:id="rId192"/>
                </p:custDataLst>
              </p:nvPr>
            </p:nvSpPr>
            <p:spPr>
              <a:xfrm>
                <a:off x="2370321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>
                <p:custDataLst>
                  <p:tags r:id="rId193"/>
                </p:custDataLst>
              </p:nvPr>
            </p:nvSpPr>
            <p:spPr>
              <a:xfrm>
                <a:off x="2724464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>
                <p:custDataLst>
                  <p:tags r:id="rId194"/>
                </p:custDataLst>
              </p:nvPr>
            </p:nvSpPr>
            <p:spPr>
              <a:xfrm>
                <a:off x="3078607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599606" y="1229191"/>
              <a:ext cx="2833144" cy="2833144"/>
              <a:chOff x="599606" y="1229191"/>
              <a:chExt cx="2833144" cy="2833144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1" name="橢圓 200"/>
              <p:cNvSpPr/>
              <p:nvPr>
                <p:custDataLst>
                  <p:tags r:id="rId131"/>
                </p:custDataLst>
              </p:nvPr>
            </p:nvSpPr>
            <p:spPr>
              <a:xfrm>
                <a:off x="953749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>
                <p:custDataLst>
                  <p:tags r:id="rId132"/>
                </p:custDataLst>
              </p:nvPr>
            </p:nvSpPr>
            <p:spPr>
              <a:xfrm>
                <a:off x="599606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橢圓 206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662035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橢圓 207"/>
              <p:cNvSpPr/>
              <p:nvPr>
                <p:custDataLst>
                  <p:tags r:id="rId134"/>
                </p:custDataLst>
              </p:nvPr>
            </p:nvSpPr>
            <p:spPr>
              <a:xfrm>
                <a:off x="1307892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橢圓 211"/>
              <p:cNvSpPr/>
              <p:nvPr>
                <p:custDataLst>
                  <p:tags r:id="rId135"/>
                </p:custDataLst>
              </p:nvPr>
            </p:nvSpPr>
            <p:spPr>
              <a:xfrm>
                <a:off x="2370321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橢圓 212"/>
              <p:cNvSpPr/>
              <p:nvPr>
                <p:custDataLst>
                  <p:tags r:id="rId136"/>
                </p:custDataLst>
              </p:nvPr>
            </p:nvSpPr>
            <p:spPr>
              <a:xfrm>
                <a:off x="2016178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7" name="橢圓 216"/>
              <p:cNvSpPr/>
              <p:nvPr>
                <p:custDataLst>
                  <p:tags r:id="rId137"/>
                </p:custDataLst>
              </p:nvPr>
            </p:nvSpPr>
            <p:spPr>
              <a:xfrm>
                <a:off x="3078607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8" name="橢圓 217"/>
              <p:cNvSpPr/>
              <p:nvPr>
                <p:custDataLst>
                  <p:tags r:id="rId138"/>
                </p:custDataLst>
              </p:nvPr>
            </p:nvSpPr>
            <p:spPr>
              <a:xfrm>
                <a:off x="2724464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橢圓 221"/>
              <p:cNvSpPr/>
              <p:nvPr>
                <p:custDataLst>
                  <p:tags r:id="rId139"/>
                </p:custDataLst>
              </p:nvPr>
            </p:nvSpPr>
            <p:spPr>
              <a:xfrm>
                <a:off x="953749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3" name="橢圓 222"/>
              <p:cNvSpPr/>
              <p:nvPr>
                <p:custDataLst>
                  <p:tags r:id="rId140"/>
                </p:custDataLst>
              </p:nvPr>
            </p:nvSpPr>
            <p:spPr>
              <a:xfrm>
                <a:off x="599606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7" name="橢圓 226"/>
              <p:cNvSpPr/>
              <p:nvPr>
                <p:custDataLst>
                  <p:tags r:id="rId141"/>
                </p:custDataLst>
              </p:nvPr>
            </p:nvSpPr>
            <p:spPr>
              <a:xfrm>
                <a:off x="1662035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8" name="橢圓 227"/>
              <p:cNvSpPr/>
              <p:nvPr>
                <p:custDataLst>
                  <p:tags r:id="rId142"/>
                </p:custDataLst>
              </p:nvPr>
            </p:nvSpPr>
            <p:spPr>
              <a:xfrm>
                <a:off x="1307892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橢圓 231"/>
              <p:cNvSpPr/>
              <p:nvPr>
                <p:custDataLst>
                  <p:tags r:id="rId143"/>
                </p:custDataLst>
              </p:nvPr>
            </p:nvSpPr>
            <p:spPr>
              <a:xfrm>
                <a:off x="2370321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橢圓 232"/>
              <p:cNvSpPr/>
              <p:nvPr>
                <p:custDataLst>
                  <p:tags r:id="rId144"/>
                </p:custDataLst>
              </p:nvPr>
            </p:nvSpPr>
            <p:spPr>
              <a:xfrm>
                <a:off x="2016178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橢圓 236"/>
              <p:cNvSpPr/>
              <p:nvPr>
                <p:custDataLst>
                  <p:tags r:id="rId145"/>
                </p:custDataLst>
              </p:nvPr>
            </p:nvSpPr>
            <p:spPr>
              <a:xfrm>
                <a:off x="3078607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橢圓 237"/>
              <p:cNvSpPr/>
              <p:nvPr>
                <p:custDataLst>
                  <p:tags r:id="rId146"/>
                </p:custDataLst>
              </p:nvPr>
            </p:nvSpPr>
            <p:spPr>
              <a:xfrm>
                <a:off x="2724464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/>
              <p:cNvSpPr/>
              <p:nvPr>
                <p:custDataLst>
                  <p:tags r:id="rId147"/>
                </p:custDataLst>
              </p:nvPr>
            </p:nvSpPr>
            <p:spPr>
              <a:xfrm>
                <a:off x="953749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/>
              <p:cNvSpPr/>
              <p:nvPr>
                <p:custDataLst>
                  <p:tags r:id="rId148"/>
                </p:custDataLst>
              </p:nvPr>
            </p:nvSpPr>
            <p:spPr>
              <a:xfrm>
                <a:off x="599606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橢圓 246"/>
              <p:cNvSpPr/>
              <p:nvPr>
                <p:custDataLst>
                  <p:tags r:id="rId149"/>
                </p:custDataLst>
              </p:nvPr>
            </p:nvSpPr>
            <p:spPr>
              <a:xfrm>
                <a:off x="1662035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橢圓 247"/>
              <p:cNvSpPr/>
              <p:nvPr>
                <p:custDataLst>
                  <p:tags r:id="rId150"/>
                </p:custDataLst>
              </p:nvPr>
            </p:nvSpPr>
            <p:spPr>
              <a:xfrm>
                <a:off x="1307892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橢圓 251"/>
              <p:cNvSpPr/>
              <p:nvPr>
                <p:custDataLst>
                  <p:tags r:id="rId151"/>
                </p:custDataLst>
              </p:nvPr>
            </p:nvSpPr>
            <p:spPr>
              <a:xfrm>
                <a:off x="2370321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橢圓 252"/>
              <p:cNvSpPr/>
              <p:nvPr>
                <p:custDataLst>
                  <p:tags r:id="rId152"/>
                </p:custDataLst>
              </p:nvPr>
            </p:nvSpPr>
            <p:spPr>
              <a:xfrm>
                <a:off x="2016178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橢圓 256"/>
              <p:cNvSpPr/>
              <p:nvPr>
                <p:custDataLst>
                  <p:tags r:id="rId153"/>
                </p:custDataLst>
              </p:nvPr>
            </p:nvSpPr>
            <p:spPr>
              <a:xfrm>
                <a:off x="3078607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橢圓 257"/>
              <p:cNvSpPr/>
              <p:nvPr>
                <p:custDataLst>
                  <p:tags r:id="rId154"/>
                </p:custDataLst>
              </p:nvPr>
            </p:nvSpPr>
            <p:spPr>
              <a:xfrm>
                <a:off x="2724464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橢圓 261"/>
              <p:cNvSpPr/>
              <p:nvPr>
                <p:custDataLst>
                  <p:tags r:id="rId155"/>
                </p:custDataLst>
              </p:nvPr>
            </p:nvSpPr>
            <p:spPr>
              <a:xfrm>
                <a:off x="953749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橢圓 262"/>
              <p:cNvSpPr/>
              <p:nvPr>
                <p:custDataLst>
                  <p:tags r:id="rId156"/>
                </p:custDataLst>
              </p:nvPr>
            </p:nvSpPr>
            <p:spPr>
              <a:xfrm>
                <a:off x="599606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橢圓 266"/>
              <p:cNvSpPr/>
              <p:nvPr>
                <p:custDataLst>
                  <p:tags r:id="rId157"/>
                </p:custDataLst>
              </p:nvPr>
            </p:nvSpPr>
            <p:spPr>
              <a:xfrm>
                <a:off x="1662035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橢圓 267"/>
              <p:cNvSpPr/>
              <p:nvPr>
                <p:custDataLst>
                  <p:tags r:id="rId158"/>
                </p:custDataLst>
              </p:nvPr>
            </p:nvSpPr>
            <p:spPr>
              <a:xfrm>
                <a:off x="1307892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橢圓 271"/>
              <p:cNvSpPr/>
              <p:nvPr>
                <p:custDataLst>
                  <p:tags r:id="rId159"/>
                </p:custDataLst>
              </p:nvPr>
            </p:nvSpPr>
            <p:spPr>
              <a:xfrm>
                <a:off x="2370321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橢圓 272"/>
              <p:cNvSpPr/>
              <p:nvPr>
                <p:custDataLst>
                  <p:tags r:id="rId160"/>
                </p:custDataLst>
              </p:nvPr>
            </p:nvSpPr>
            <p:spPr>
              <a:xfrm>
                <a:off x="2016178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橢圓 276"/>
              <p:cNvSpPr/>
              <p:nvPr>
                <p:custDataLst>
                  <p:tags r:id="rId161"/>
                </p:custDataLst>
              </p:nvPr>
            </p:nvSpPr>
            <p:spPr>
              <a:xfrm>
                <a:off x="3078607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橢圓 277"/>
              <p:cNvSpPr/>
              <p:nvPr>
                <p:custDataLst>
                  <p:tags r:id="rId162"/>
                </p:custDataLst>
              </p:nvPr>
            </p:nvSpPr>
            <p:spPr>
              <a:xfrm>
                <a:off x="2724464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0" name="圓角矩形 69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585014E-2ECB-913B-AC82-122231074717}"/>
              </a:ext>
            </a:extLst>
          </p:cNvPr>
          <p:cNvGrpSpPr/>
          <p:nvPr/>
        </p:nvGrpSpPr>
        <p:grpSpPr>
          <a:xfrm>
            <a:off x="6480800" y="570439"/>
            <a:ext cx="1566476" cy="1566474"/>
            <a:chOff x="7497361" y="1507487"/>
            <a:chExt cx="2833145" cy="28331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55C3A-2D75-F078-9BFF-9F202C90852D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CBC792-96CE-E764-BA5D-1FB78A3321BE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702598-E77B-C2A8-661D-FED3C4A396F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BA1FC0-0690-AC1E-7E88-EAA3452380FA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AC114B-E39F-47EB-5285-D86F8D79CDAD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8CAB7E-2F2C-8CF7-3CED-661FA44299B2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0812A7-FF0D-A656-E6E0-6887599EDB80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00884A-EC09-CAEF-6F17-D96B77944719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47A62E-2219-2F4D-ACF4-4F90DF5DF5F3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6CC3FA-E575-E157-AD74-2FBA1711646F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6A7795D-5E2A-628C-699C-72FA1D8302D0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7C9D6B2-BC7A-7DD7-E70C-F3603BF3FFF9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8B8785E-677D-056B-26C4-F417529DA616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17B959-0B65-106B-0A71-6F9DE1736CFD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CE9E355-AC6D-C071-6A0A-7D18EF56890E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7D854E-A601-2A85-66FA-70EB5730B6A1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F298EC-0EA8-5EA8-5310-0A2BB0B1E892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9509F62-2CA9-C07B-E685-3FE3AE74E592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CA80A2E-2CED-E320-68EC-E153739EF1C5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4B36EC1-0DC8-92A6-874D-7441CE269D1B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8EF94E4-EC5A-21A0-8EFE-8DCDD601C862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A2B2A47-B746-3B83-E812-653A709DD0DC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2E7ED8-43A3-0D21-774A-21FF556A6D87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B492C6-0751-4E2B-A24E-97CCACE41489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A1F5D5-CDA4-100F-9735-F81F2772A1BF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0906A4-0591-DABA-354B-18EB0F7C35C9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7670ADC-FF3E-DCB7-6D9D-427CE85B7BFB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DFD074-607C-4755-1E2E-79A4F47B2450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576565D-F491-2D4F-CABC-AE6D0364A465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48F1AA9-8EC4-BCFC-ECEE-C5773294D0CE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CF179D7-3736-685E-ACD3-FB1F634E8155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7F78334-FBF1-D231-4760-CCAF7BD5C296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0C8C50A-377A-C139-DE27-EC1CA6046F40}"/>
              </a:ext>
            </a:extLst>
          </p:cNvPr>
          <p:cNvGrpSpPr/>
          <p:nvPr/>
        </p:nvGrpSpPr>
        <p:grpSpPr>
          <a:xfrm>
            <a:off x="6480800" y="570439"/>
            <a:ext cx="1566476" cy="1566474"/>
            <a:chOff x="7497361" y="1507487"/>
            <a:chExt cx="2833145" cy="2833144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37F20CB-EA4B-FD46-E204-0EB981730A44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7C87F723-0683-FA1F-4609-8C822227B02E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B4E548C-68BA-534D-DB04-E9263B83E6B1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5FFDDFC-3692-37D3-F52E-3A5113D4AEBD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66218E77-C2EB-1322-1E45-198B3C5A1AD2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B4772146-B659-8C67-9014-5238DE37EAC5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0654BDF-AE54-5B4E-6B28-5C49B4D62F79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D3CAD0E1-A1D3-73E1-BBF6-2F621B40AB96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5C7D6C3B-DE08-079B-E577-044DCC9E51B1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5E1E16A8-4A8B-9429-79E3-2A327E85870F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9E2A215C-994B-82EC-3CBC-8C6D42B59309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1257E337-70A4-D081-80AB-DBDECE79B03A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7ECC2B3E-8E30-0E7C-1E41-82A518572A3C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D52CFAB-529F-FEEB-778B-6DCF2C294A43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85B51A0-099C-F427-EACA-2C739C946057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EBAC1AB-1740-8615-FC19-42A91B2C99B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A183C631-60FA-BF3D-3794-8A760D15A6D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3013DB8C-E15E-0140-A1A9-6997D89D5E7E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1090B0F-E89B-F325-D80B-78581C922603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66ED914F-4245-40EA-197F-9E1A9D14CF21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DAB18A45-FC9E-00EE-E3E5-F3C4682E0A43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9BC795FC-1B16-62CA-9795-0DB11B766DED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B8F778F1-FBC5-031A-36EC-D7938E889110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37EC182-2733-1D76-EE16-B60811DB55EA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6EB883EC-D0C4-8ABA-2D70-E9BC2F701038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B9EA2AE3-D0ED-E852-1BF3-61549F6D68E1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1DE1560-FB8E-0E24-C8E9-26579352BC3F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17EDB2E-8868-4B9D-2E8D-B0E1A75EEF70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9EB74979-AD5C-7285-B205-5D0B30F51B55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9804D54B-03E1-949F-93A3-C4C493FF4761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E8505164-DC87-D044-25FC-D5BC53512C15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5533E39-702A-6105-B777-5139C986BCFC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B6AA80D2-1D28-142B-1843-061B08EB03C8}"/>
              </a:ext>
            </a:extLst>
          </p:cNvPr>
          <p:cNvGrpSpPr/>
          <p:nvPr/>
        </p:nvGrpSpPr>
        <p:grpSpPr>
          <a:xfrm>
            <a:off x="6470861" y="2647718"/>
            <a:ext cx="1566476" cy="1566474"/>
            <a:chOff x="7497361" y="1507487"/>
            <a:chExt cx="2833145" cy="2833144"/>
          </a:xfrm>
          <a:solidFill>
            <a:schemeClr val="accent4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DB4ABEF-52F2-4F38-140E-9419D7ED453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497361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D9CAC6C-7C6C-16A5-FC75-0B9475E1EB87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851506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D3DFC52-AFBF-8AF8-D469-C960A1BFF5C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205648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595D0F7-3A42-1A53-736F-72DB2EAC54EB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559791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535D0D1-4819-3EA0-271F-BBA169E2D0D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913934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E051050-1970-6FF2-355D-3308BE64BE7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268076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025EFFD-F894-AA19-50D5-7BDB3196032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622220" y="150748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B155D9-748B-0F3D-D25D-D8771FD39439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976363" y="186163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E011EE4-45DE-CEED-DCF5-F56389FFAB2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497361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69385C5-2FAC-CCEA-4D29-12996A7D5C8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851506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D5C656F-C08B-7CB9-2579-DF30CDE41156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205648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48D0039-66EF-40A3-B460-B71A5374481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559791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22EDA69-9A2B-819E-EDC6-F6816911DE3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913934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D6015D9-063D-7027-DF06-B7E355D841C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268076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71DEC00-FCF7-F9CE-BD95-AF7C73646DC4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622220" y="221577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1AC7082-5667-F102-6469-AD2F6D7CDCA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9976363" y="256991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E84C52-D48D-B394-B64A-E0A883B9014C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497361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F241AC5-072C-CF11-C939-DAD1B7734E7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851506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3823BAB-1E3C-64D7-3386-7AA16FAA82F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205648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9F6BCDE-578A-1814-715D-1CDE0FA5721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559791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B6FF094-DF71-A0AA-D196-F92D724B6FC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8913934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32DB4F71-C7E0-E263-3170-063DEE21E02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268076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3AE323F-6567-FA9C-BB7C-E0C94058ABA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622220" y="292406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47E07E6-1C4A-7093-731A-6DBBFA57238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9976363" y="327820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0DA19C4-9F37-70E8-1707-04F08672E046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497361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0FBE387-A660-362D-D91E-A0E9BBD53E1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851506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D2470D6-B7F0-6E23-F461-7F654143EB13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205648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A372FA6-1ADE-5372-2AF8-5A21E554C36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559791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E1D002C-1039-EE27-9B26-962F119701B6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913934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947C90B-9EA1-6E47-983E-DD7EA8A898C5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268076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B0C22C6-BA75-6D66-1BDB-20FCA4CC648A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622220" y="3632345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553992FE-87C1-4E5F-AB9B-EC0ECCE4316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9976363" y="3986488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9585A27C-CC0B-5523-ABFD-3970CB563B27}"/>
              </a:ext>
            </a:extLst>
          </p:cNvPr>
          <p:cNvGrpSpPr/>
          <p:nvPr/>
        </p:nvGrpSpPr>
        <p:grpSpPr>
          <a:xfrm>
            <a:off x="6470861" y="2647718"/>
            <a:ext cx="1566476" cy="1566474"/>
            <a:chOff x="7497361" y="1507487"/>
            <a:chExt cx="2833145" cy="2833144"/>
          </a:xfrm>
          <a:solidFill>
            <a:schemeClr val="accent3"/>
          </a:solidFill>
        </p:grpSpPr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96A10875-BB89-9878-79C5-2A177B2C300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1506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65949259-A3DA-08D6-17E8-8F47C42992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497361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ECAFF47D-34D5-83E6-2312-4B7544BA3D2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559791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0754C2A2-B4AD-BAE7-38B5-83E252C9339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205648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598390CA-06F5-B0F3-1EAC-C6E97CEE3EC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268076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8CB4D47C-C2AE-745E-6B8C-32B7BB277ED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913934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FF62F49-4D06-98ED-AC8D-A26BC2AE0B9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76363" y="150748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34C1C6C6-6111-85F3-99C7-4ACB800C397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622220" y="186163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9B2B00A0-07DA-EE2B-D28C-07F8144DFB9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851506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61413DA7-A79B-3362-F930-D90D992BD95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497361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098B4E21-ED1E-C14C-D0E3-2253DFDC2CB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59791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C2FBA820-75B7-1D55-A7A1-C2CF5244E67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05648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08000E2B-EC10-4AB3-BBB4-B385A1569E0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68076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0E1E62DE-944A-10DE-9E23-B59D65BE79A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913934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D025B757-372E-6B3F-100C-56B0EB22213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976363" y="221577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E598A235-13C2-0FD7-EF1C-8BBEB494D74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622220" y="256991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9A3BE92A-4273-4F6A-5EAD-3947F1FD3CA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851506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869AED6D-A7CF-81FE-CAA3-024F4600114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497361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F418F733-D8FA-0C60-1890-5F05761EF50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559791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1D55B07E-DEE1-62B2-AD1E-6FED76D28C5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205648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718CE442-9CE9-2A5F-7DBA-FCB00DFD1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268076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00EC1CE0-409D-CF53-64F1-E22E5992CAD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913934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4F4D9441-5FE2-3F05-D256-1BEAE5DA21A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76363" y="292406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A3DA81B1-A8FF-22BA-D077-572D172EB33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622220" y="327820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>
              <a:extLst>
                <a:ext uri="{FF2B5EF4-FFF2-40B4-BE49-F238E27FC236}">
                  <a16:creationId xmlns:a16="http://schemas.microsoft.com/office/drawing/2014/main" id="{9D9DF6B9-C5BC-A58D-FBE4-ED354FA9FB0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851506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ED95E960-C401-3E7F-EEC5-F7BC86F5155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497361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>
              <a:extLst>
                <a:ext uri="{FF2B5EF4-FFF2-40B4-BE49-F238E27FC236}">
                  <a16:creationId xmlns:a16="http://schemas.microsoft.com/office/drawing/2014/main" id="{3DD42B7D-4C8A-BCFC-65E1-434F11A048D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559791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>
              <a:extLst>
                <a:ext uri="{FF2B5EF4-FFF2-40B4-BE49-F238E27FC236}">
                  <a16:creationId xmlns:a16="http://schemas.microsoft.com/office/drawing/2014/main" id="{D7602EB8-7713-5848-4255-0623F364DF7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205648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>
              <a:extLst>
                <a:ext uri="{FF2B5EF4-FFF2-40B4-BE49-F238E27FC236}">
                  <a16:creationId xmlns:a16="http://schemas.microsoft.com/office/drawing/2014/main" id="{334D08F2-D935-6033-27D0-D946DBEB183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268076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>
              <a:extLst>
                <a:ext uri="{FF2B5EF4-FFF2-40B4-BE49-F238E27FC236}">
                  <a16:creationId xmlns:a16="http://schemas.microsoft.com/office/drawing/2014/main" id="{46802A82-FFD5-0CE1-9F2F-B45E98C2064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913934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>
              <a:extLst>
                <a:ext uri="{FF2B5EF4-FFF2-40B4-BE49-F238E27FC236}">
                  <a16:creationId xmlns:a16="http://schemas.microsoft.com/office/drawing/2014/main" id="{56B59B6E-89C4-CAEE-EA23-D206CADDF612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976363" y="3632345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>
              <a:extLst>
                <a:ext uri="{FF2B5EF4-FFF2-40B4-BE49-F238E27FC236}">
                  <a16:creationId xmlns:a16="http://schemas.microsoft.com/office/drawing/2014/main" id="{5C2B493D-5B19-9AD0-568D-15F70D269C0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622220" y="3986488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98548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99606" y="1229191"/>
            <a:ext cx="1798820" cy="1798820"/>
            <a:chOff x="599606" y="1229191"/>
            <a:chExt cx="1798820" cy="1798820"/>
          </a:xfrm>
        </p:grpSpPr>
        <p:grpSp>
          <p:nvGrpSpPr>
            <p:cNvPr id="2" name="群組 1"/>
            <p:cNvGrpSpPr/>
            <p:nvPr/>
          </p:nvGrpSpPr>
          <p:grpSpPr>
            <a:xfrm>
              <a:off x="599606" y="1229191"/>
              <a:ext cx="1798820" cy="1798820"/>
              <a:chOff x="599606" y="1229191"/>
              <a:chExt cx="2833144" cy="2833144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200" name="矩形 199"/>
              <p:cNvSpPr/>
              <p:nvPr>
                <p:custDataLst>
                  <p:tags r:id="rId482"/>
                </p:custDataLst>
              </p:nvPr>
            </p:nvSpPr>
            <p:spPr>
              <a:xfrm>
                <a:off x="599606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矩形 203"/>
              <p:cNvSpPr/>
              <p:nvPr>
                <p:custDataLst>
                  <p:tags r:id="rId483"/>
                </p:custDataLst>
              </p:nvPr>
            </p:nvSpPr>
            <p:spPr>
              <a:xfrm>
                <a:off x="953749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6" name="矩形 205"/>
              <p:cNvSpPr/>
              <p:nvPr>
                <p:custDataLst>
                  <p:tags r:id="rId484"/>
                </p:custDataLst>
              </p:nvPr>
            </p:nvSpPr>
            <p:spPr>
              <a:xfrm>
                <a:off x="1307892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9" name="矩形 208"/>
              <p:cNvSpPr/>
              <p:nvPr>
                <p:custDataLst>
                  <p:tags r:id="rId485"/>
                </p:custDataLst>
              </p:nvPr>
            </p:nvSpPr>
            <p:spPr>
              <a:xfrm>
                <a:off x="1662035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矩形 210"/>
              <p:cNvSpPr/>
              <p:nvPr>
                <p:custDataLst>
                  <p:tags r:id="rId486"/>
                </p:custDataLst>
              </p:nvPr>
            </p:nvSpPr>
            <p:spPr>
              <a:xfrm>
                <a:off x="2016178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矩形 213"/>
              <p:cNvSpPr/>
              <p:nvPr>
                <p:custDataLst>
                  <p:tags r:id="rId487"/>
                </p:custDataLst>
              </p:nvPr>
            </p:nvSpPr>
            <p:spPr>
              <a:xfrm>
                <a:off x="2370321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矩形 215"/>
              <p:cNvSpPr/>
              <p:nvPr>
                <p:custDataLst>
                  <p:tags r:id="rId488"/>
                </p:custDataLst>
              </p:nvPr>
            </p:nvSpPr>
            <p:spPr>
              <a:xfrm>
                <a:off x="2724464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矩形 218"/>
              <p:cNvSpPr/>
              <p:nvPr>
                <p:custDataLst>
                  <p:tags r:id="rId489"/>
                </p:custDataLst>
              </p:nvPr>
            </p:nvSpPr>
            <p:spPr>
              <a:xfrm>
                <a:off x="3078607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1" name="矩形 220"/>
              <p:cNvSpPr/>
              <p:nvPr>
                <p:custDataLst>
                  <p:tags r:id="rId490"/>
                </p:custDataLst>
              </p:nvPr>
            </p:nvSpPr>
            <p:spPr>
              <a:xfrm>
                <a:off x="599606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4" name="矩形 223"/>
              <p:cNvSpPr/>
              <p:nvPr>
                <p:custDataLst>
                  <p:tags r:id="rId491"/>
                </p:custDataLst>
              </p:nvPr>
            </p:nvSpPr>
            <p:spPr>
              <a:xfrm>
                <a:off x="953749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6" name="矩形 225"/>
              <p:cNvSpPr/>
              <p:nvPr>
                <p:custDataLst>
                  <p:tags r:id="rId492"/>
                </p:custDataLst>
              </p:nvPr>
            </p:nvSpPr>
            <p:spPr>
              <a:xfrm>
                <a:off x="1307892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矩形 228"/>
              <p:cNvSpPr/>
              <p:nvPr>
                <p:custDataLst>
                  <p:tags r:id="rId493"/>
                </p:custDataLst>
              </p:nvPr>
            </p:nvSpPr>
            <p:spPr>
              <a:xfrm>
                <a:off x="1662035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矩形 230"/>
              <p:cNvSpPr/>
              <p:nvPr>
                <p:custDataLst>
                  <p:tags r:id="rId494"/>
                </p:custDataLst>
              </p:nvPr>
            </p:nvSpPr>
            <p:spPr>
              <a:xfrm>
                <a:off x="2016178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矩形 233"/>
              <p:cNvSpPr/>
              <p:nvPr>
                <p:custDataLst>
                  <p:tags r:id="rId495"/>
                </p:custDataLst>
              </p:nvPr>
            </p:nvSpPr>
            <p:spPr>
              <a:xfrm>
                <a:off x="2370321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矩形 235"/>
              <p:cNvSpPr/>
              <p:nvPr>
                <p:custDataLst>
                  <p:tags r:id="rId496"/>
                </p:custDataLst>
              </p:nvPr>
            </p:nvSpPr>
            <p:spPr>
              <a:xfrm>
                <a:off x="2724464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矩形 238"/>
              <p:cNvSpPr/>
              <p:nvPr>
                <p:custDataLst>
                  <p:tags r:id="rId497"/>
                </p:custDataLst>
              </p:nvPr>
            </p:nvSpPr>
            <p:spPr>
              <a:xfrm>
                <a:off x="3078607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矩形 240"/>
              <p:cNvSpPr/>
              <p:nvPr>
                <p:custDataLst>
                  <p:tags r:id="rId498"/>
                </p:custDataLst>
              </p:nvPr>
            </p:nvSpPr>
            <p:spPr>
              <a:xfrm>
                <a:off x="599606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矩形 243"/>
              <p:cNvSpPr/>
              <p:nvPr>
                <p:custDataLst>
                  <p:tags r:id="rId499"/>
                </p:custDataLst>
              </p:nvPr>
            </p:nvSpPr>
            <p:spPr>
              <a:xfrm>
                <a:off x="953749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矩形 245"/>
              <p:cNvSpPr/>
              <p:nvPr>
                <p:custDataLst>
                  <p:tags r:id="rId500"/>
                </p:custDataLst>
              </p:nvPr>
            </p:nvSpPr>
            <p:spPr>
              <a:xfrm>
                <a:off x="1307892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 248"/>
              <p:cNvSpPr/>
              <p:nvPr>
                <p:custDataLst>
                  <p:tags r:id="rId501"/>
                </p:custDataLst>
              </p:nvPr>
            </p:nvSpPr>
            <p:spPr>
              <a:xfrm>
                <a:off x="1662035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/>
              <p:cNvSpPr/>
              <p:nvPr>
                <p:custDataLst>
                  <p:tags r:id="rId502"/>
                </p:custDataLst>
              </p:nvPr>
            </p:nvSpPr>
            <p:spPr>
              <a:xfrm>
                <a:off x="2016178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/>
              <p:cNvSpPr/>
              <p:nvPr>
                <p:custDataLst>
                  <p:tags r:id="rId503"/>
                </p:custDataLst>
              </p:nvPr>
            </p:nvSpPr>
            <p:spPr>
              <a:xfrm>
                <a:off x="2370321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矩形 255"/>
              <p:cNvSpPr/>
              <p:nvPr>
                <p:custDataLst>
                  <p:tags r:id="rId504"/>
                </p:custDataLst>
              </p:nvPr>
            </p:nvSpPr>
            <p:spPr>
              <a:xfrm>
                <a:off x="2724464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矩形 258"/>
              <p:cNvSpPr/>
              <p:nvPr>
                <p:custDataLst>
                  <p:tags r:id="rId505"/>
                </p:custDataLst>
              </p:nvPr>
            </p:nvSpPr>
            <p:spPr>
              <a:xfrm>
                <a:off x="3078607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>
                <p:custDataLst>
                  <p:tags r:id="rId506"/>
                </p:custDataLst>
              </p:nvPr>
            </p:nvSpPr>
            <p:spPr>
              <a:xfrm>
                <a:off x="599606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>
                <p:custDataLst>
                  <p:tags r:id="rId507"/>
                </p:custDataLst>
              </p:nvPr>
            </p:nvSpPr>
            <p:spPr>
              <a:xfrm>
                <a:off x="953749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矩形 265"/>
              <p:cNvSpPr/>
              <p:nvPr>
                <p:custDataLst>
                  <p:tags r:id="rId508"/>
                </p:custDataLst>
              </p:nvPr>
            </p:nvSpPr>
            <p:spPr>
              <a:xfrm>
                <a:off x="1307892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>
                <p:custDataLst>
                  <p:tags r:id="rId509"/>
                </p:custDataLst>
              </p:nvPr>
            </p:nvSpPr>
            <p:spPr>
              <a:xfrm>
                <a:off x="1662035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>
                <p:custDataLst>
                  <p:tags r:id="rId510"/>
                </p:custDataLst>
              </p:nvPr>
            </p:nvSpPr>
            <p:spPr>
              <a:xfrm>
                <a:off x="2016178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4" name="矩形 273"/>
              <p:cNvSpPr/>
              <p:nvPr>
                <p:custDataLst>
                  <p:tags r:id="rId511"/>
                </p:custDataLst>
              </p:nvPr>
            </p:nvSpPr>
            <p:spPr>
              <a:xfrm>
                <a:off x="2370321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>
                <p:custDataLst>
                  <p:tags r:id="rId512"/>
                </p:custDataLst>
              </p:nvPr>
            </p:nvSpPr>
            <p:spPr>
              <a:xfrm>
                <a:off x="2724464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>
                <p:custDataLst>
                  <p:tags r:id="rId513"/>
                </p:custDataLst>
              </p:nvPr>
            </p:nvSpPr>
            <p:spPr>
              <a:xfrm>
                <a:off x="3078607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599606" y="1229191"/>
              <a:ext cx="1798820" cy="1798820"/>
              <a:chOff x="599606" y="1229191"/>
              <a:chExt cx="2833144" cy="2833144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1" name="橢圓 200"/>
              <p:cNvSpPr/>
              <p:nvPr>
                <p:custDataLst>
                  <p:tags r:id="rId450"/>
                </p:custDataLst>
              </p:nvPr>
            </p:nvSpPr>
            <p:spPr>
              <a:xfrm>
                <a:off x="953749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>
                <p:custDataLst>
                  <p:tags r:id="rId451"/>
                </p:custDataLst>
              </p:nvPr>
            </p:nvSpPr>
            <p:spPr>
              <a:xfrm>
                <a:off x="599606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橢圓 206"/>
              <p:cNvSpPr/>
              <p:nvPr>
                <p:custDataLst>
                  <p:tags r:id="rId452"/>
                </p:custDataLst>
              </p:nvPr>
            </p:nvSpPr>
            <p:spPr>
              <a:xfrm>
                <a:off x="1662035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橢圓 207"/>
              <p:cNvSpPr/>
              <p:nvPr>
                <p:custDataLst>
                  <p:tags r:id="rId453"/>
                </p:custDataLst>
              </p:nvPr>
            </p:nvSpPr>
            <p:spPr>
              <a:xfrm>
                <a:off x="1307892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橢圓 211"/>
              <p:cNvSpPr/>
              <p:nvPr>
                <p:custDataLst>
                  <p:tags r:id="rId454"/>
                </p:custDataLst>
              </p:nvPr>
            </p:nvSpPr>
            <p:spPr>
              <a:xfrm>
                <a:off x="2370321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橢圓 212"/>
              <p:cNvSpPr/>
              <p:nvPr>
                <p:custDataLst>
                  <p:tags r:id="rId455"/>
                </p:custDataLst>
              </p:nvPr>
            </p:nvSpPr>
            <p:spPr>
              <a:xfrm>
                <a:off x="2016178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7" name="橢圓 216"/>
              <p:cNvSpPr/>
              <p:nvPr>
                <p:custDataLst>
                  <p:tags r:id="rId456"/>
                </p:custDataLst>
              </p:nvPr>
            </p:nvSpPr>
            <p:spPr>
              <a:xfrm>
                <a:off x="3078607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8" name="橢圓 217"/>
              <p:cNvSpPr/>
              <p:nvPr>
                <p:custDataLst>
                  <p:tags r:id="rId457"/>
                </p:custDataLst>
              </p:nvPr>
            </p:nvSpPr>
            <p:spPr>
              <a:xfrm>
                <a:off x="2724464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橢圓 221"/>
              <p:cNvSpPr/>
              <p:nvPr>
                <p:custDataLst>
                  <p:tags r:id="rId458"/>
                </p:custDataLst>
              </p:nvPr>
            </p:nvSpPr>
            <p:spPr>
              <a:xfrm>
                <a:off x="953749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3" name="橢圓 222"/>
              <p:cNvSpPr/>
              <p:nvPr>
                <p:custDataLst>
                  <p:tags r:id="rId459"/>
                </p:custDataLst>
              </p:nvPr>
            </p:nvSpPr>
            <p:spPr>
              <a:xfrm>
                <a:off x="599606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7" name="橢圓 226"/>
              <p:cNvSpPr/>
              <p:nvPr>
                <p:custDataLst>
                  <p:tags r:id="rId460"/>
                </p:custDataLst>
              </p:nvPr>
            </p:nvSpPr>
            <p:spPr>
              <a:xfrm>
                <a:off x="1662035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8" name="橢圓 227"/>
              <p:cNvSpPr/>
              <p:nvPr>
                <p:custDataLst>
                  <p:tags r:id="rId461"/>
                </p:custDataLst>
              </p:nvPr>
            </p:nvSpPr>
            <p:spPr>
              <a:xfrm>
                <a:off x="1307892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橢圓 231"/>
              <p:cNvSpPr/>
              <p:nvPr>
                <p:custDataLst>
                  <p:tags r:id="rId462"/>
                </p:custDataLst>
              </p:nvPr>
            </p:nvSpPr>
            <p:spPr>
              <a:xfrm>
                <a:off x="2370321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橢圓 232"/>
              <p:cNvSpPr/>
              <p:nvPr>
                <p:custDataLst>
                  <p:tags r:id="rId463"/>
                </p:custDataLst>
              </p:nvPr>
            </p:nvSpPr>
            <p:spPr>
              <a:xfrm>
                <a:off x="2016178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橢圓 236"/>
              <p:cNvSpPr/>
              <p:nvPr>
                <p:custDataLst>
                  <p:tags r:id="rId464"/>
                </p:custDataLst>
              </p:nvPr>
            </p:nvSpPr>
            <p:spPr>
              <a:xfrm>
                <a:off x="3078607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橢圓 237"/>
              <p:cNvSpPr/>
              <p:nvPr>
                <p:custDataLst>
                  <p:tags r:id="rId465"/>
                </p:custDataLst>
              </p:nvPr>
            </p:nvSpPr>
            <p:spPr>
              <a:xfrm>
                <a:off x="2724464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/>
              <p:cNvSpPr/>
              <p:nvPr>
                <p:custDataLst>
                  <p:tags r:id="rId466"/>
                </p:custDataLst>
              </p:nvPr>
            </p:nvSpPr>
            <p:spPr>
              <a:xfrm>
                <a:off x="953749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/>
              <p:cNvSpPr/>
              <p:nvPr>
                <p:custDataLst>
                  <p:tags r:id="rId467"/>
                </p:custDataLst>
              </p:nvPr>
            </p:nvSpPr>
            <p:spPr>
              <a:xfrm>
                <a:off x="599606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橢圓 246"/>
              <p:cNvSpPr/>
              <p:nvPr>
                <p:custDataLst>
                  <p:tags r:id="rId468"/>
                </p:custDataLst>
              </p:nvPr>
            </p:nvSpPr>
            <p:spPr>
              <a:xfrm>
                <a:off x="1662035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橢圓 247"/>
              <p:cNvSpPr/>
              <p:nvPr>
                <p:custDataLst>
                  <p:tags r:id="rId469"/>
                </p:custDataLst>
              </p:nvPr>
            </p:nvSpPr>
            <p:spPr>
              <a:xfrm>
                <a:off x="1307892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橢圓 251"/>
              <p:cNvSpPr/>
              <p:nvPr>
                <p:custDataLst>
                  <p:tags r:id="rId470"/>
                </p:custDataLst>
              </p:nvPr>
            </p:nvSpPr>
            <p:spPr>
              <a:xfrm>
                <a:off x="2370321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橢圓 252"/>
              <p:cNvSpPr/>
              <p:nvPr>
                <p:custDataLst>
                  <p:tags r:id="rId471"/>
                </p:custDataLst>
              </p:nvPr>
            </p:nvSpPr>
            <p:spPr>
              <a:xfrm>
                <a:off x="2016178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橢圓 256"/>
              <p:cNvSpPr/>
              <p:nvPr>
                <p:custDataLst>
                  <p:tags r:id="rId472"/>
                </p:custDataLst>
              </p:nvPr>
            </p:nvSpPr>
            <p:spPr>
              <a:xfrm>
                <a:off x="3078607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橢圓 257"/>
              <p:cNvSpPr/>
              <p:nvPr>
                <p:custDataLst>
                  <p:tags r:id="rId473"/>
                </p:custDataLst>
              </p:nvPr>
            </p:nvSpPr>
            <p:spPr>
              <a:xfrm>
                <a:off x="2724464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橢圓 261"/>
              <p:cNvSpPr/>
              <p:nvPr>
                <p:custDataLst>
                  <p:tags r:id="rId474"/>
                </p:custDataLst>
              </p:nvPr>
            </p:nvSpPr>
            <p:spPr>
              <a:xfrm>
                <a:off x="953749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橢圓 262"/>
              <p:cNvSpPr/>
              <p:nvPr>
                <p:custDataLst>
                  <p:tags r:id="rId475"/>
                </p:custDataLst>
              </p:nvPr>
            </p:nvSpPr>
            <p:spPr>
              <a:xfrm>
                <a:off x="599606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橢圓 266"/>
              <p:cNvSpPr/>
              <p:nvPr>
                <p:custDataLst>
                  <p:tags r:id="rId476"/>
                </p:custDataLst>
              </p:nvPr>
            </p:nvSpPr>
            <p:spPr>
              <a:xfrm>
                <a:off x="1662035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橢圓 267"/>
              <p:cNvSpPr/>
              <p:nvPr>
                <p:custDataLst>
                  <p:tags r:id="rId477"/>
                </p:custDataLst>
              </p:nvPr>
            </p:nvSpPr>
            <p:spPr>
              <a:xfrm>
                <a:off x="1307892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橢圓 271"/>
              <p:cNvSpPr/>
              <p:nvPr>
                <p:custDataLst>
                  <p:tags r:id="rId478"/>
                </p:custDataLst>
              </p:nvPr>
            </p:nvSpPr>
            <p:spPr>
              <a:xfrm>
                <a:off x="2370321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橢圓 272"/>
              <p:cNvSpPr/>
              <p:nvPr>
                <p:custDataLst>
                  <p:tags r:id="rId479"/>
                </p:custDataLst>
              </p:nvPr>
            </p:nvSpPr>
            <p:spPr>
              <a:xfrm>
                <a:off x="2016178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橢圓 276"/>
              <p:cNvSpPr/>
              <p:nvPr>
                <p:custDataLst>
                  <p:tags r:id="rId480"/>
                </p:custDataLst>
              </p:nvPr>
            </p:nvSpPr>
            <p:spPr>
              <a:xfrm>
                <a:off x="3078607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橢圓 277"/>
              <p:cNvSpPr/>
              <p:nvPr>
                <p:custDataLst>
                  <p:tags r:id="rId481"/>
                </p:custDataLst>
              </p:nvPr>
            </p:nvSpPr>
            <p:spPr>
              <a:xfrm>
                <a:off x="2724464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2488367" y="1229191"/>
            <a:ext cx="1798820" cy="1798820"/>
            <a:chOff x="2488367" y="1229191"/>
            <a:chExt cx="1798820" cy="1798820"/>
          </a:xfrm>
        </p:grpSpPr>
        <p:grpSp>
          <p:nvGrpSpPr>
            <p:cNvPr id="69" name="群組 68"/>
            <p:cNvGrpSpPr/>
            <p:nvPr/>
          </p:nvGrpSpPr>
          <p:grpSpPr>
            <a:xfrm>
              <a:off x="2488367" y="1229191"/>
              <a:ext cx="1798820" cy="1798820"/>
              <a:chOff x="599606" y="1229191"/>
              <a:chExt cx="2833144" cy="2833144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70" name="矩形 69"/>
              <p:cNvSpPr/>
              <p:nvPr>
                <p:custDataLst>
                  <p:tags r:id="rId418"/>
                </p:custDataLst>
              </p:nvPr>
            </p:nvSpPr>
            <p:spPr>
              <a:xfrm>
                <a:off x="599606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>
                <p:custDataLst>
                  <p:tags r:id="rId419"/>
                </p:custDataLst>
              </p:nvPr>
            </p:nvSpPr>
            <p:spPr>
              <a:xfrm>
                <a:off x="953749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矩形 71"/>
              <p:cNvSpPr/>
              <p:nvPr>
                <p:custDataLst>
                  <p:tags r:id="rId420"/>
                </p:custDataLst>
              </p:nvPr>
            </p:nvSpPr>
            <p:spPr>
              <a:xfrm>
                <a:off x="1307892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/>
              <p:cNvSpPr/>
              <p:nvPr>
                <p:custDataLst>
                  <p:tags r:id="rId421"/>
                </p:custDataLst>
              </p:nvPr>
            </p:nvSpPr>
            <p:spPr>
              <a:xfrm>
                <a:off x="1662035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/>
              <p:cNvSpPr/>
              <p:nvPr>
                <p:custDataLst>
                  <p:tags r:id="rId422"/>
                </p:custDataLst>
              </p:nvPr>
            </p:nvSpPr>
            <p:spPr>
              <a:xfrm>
                <a:off x="2016178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/>
              <p:cNvSpPr/>
              <p:nvPr>
                <p:custDataLst>
                  <p:tags r:id="rId423"/>
                </p:custDataLst>
              </p:nvPr>
            </p:nvSpPr>
            <p:spPr>
              <a:xfrm>
                <a:off x="2370321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>
                <p:custDataLst>
                  <p:tags r:id="rId424"/>
                </p:custDataLst>
              </p:nvPr>
            </p:nvSpPr>
            <p:spPr>
              <a:xfrm>
                <a:off x="2724464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>
                <p:custDataLst>
                  <p:tags r:id="rId425"/>
                </p:custDataLst>
              </p:nvPr>
            </p:nvSpPr>
            <p:spPr>
              <a:xfrm>
                <a:off x="3078607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/>
              <p:cNvSpPr/>
              <p:nvPr>
                <p:custDataLst>
                  <p:tags r:id="rId426"/>
                </p:custDataLst>
              </p:nvPr>
            </p:nvSpPr>
            <p:spPr>
              <a:xfrm>
                <a:off x="599606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/>
              <p:cNvSpPr/>
              <p:nvPr>
                <p:custDataLst>
                  <p:tags r:id="rId427"/>
                </p:custDataLst>
              </p:nvPr>
            </p:nvSpPr>
            <p:spPr>
              <a:xfrm>
                <a:off x="953749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/>
              <p:cNvSpPr/>
              <p:nvPr>
                <p:custDataLst>
                  <p:tags r:id="rId428"/>
                </p:custDataLst>
              </p:nvPr>
            </p:nvSpPr>
            <p:spPr>
              <a:xfrm>
                <a:off x="1307892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>
                <p:custDataLst>
                  <p:tags r:id="rId429"/>
                </p:custDataLst>
              </p:nvPr>
            </p:nvSpPr>
            <p:spPr>
              <a:xfrm>
                <a:off x="1662035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>
                <p:custDataLst>
                  <p:tags r:id="rId430"/>
                </p:custDataLst>
              </p:nvPr>
            </p:nvSpPr>
            <p:spPr>
              <a:xfrm>
                <a:off x="2016178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>
                <p:custDataLst>
                  <p:tags r:id="rId431"/>
                </p:custDataLst>
              </p:nvPr>
            </p:nvSpPr>
            <p:spPr>
              <a:xfrm>
                <a:off x="2370321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>
                <p:custDataLst>
                  <p:tags r:id="rId432"/>
                </p:custDataLst>
              </p:nvPr>
            </p:nvSpPr>
            <p:spPr>
              <a:xfrm>
                <a:off x="2724464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>
                <p:custDataLst>
                  <p:tags r:id="rId433"/>
                </p:custDataLst>
              </p:nvPr>
            </p:nvSpPr>
            <p:spPr>
              <a:xfrm>
                <a:off x="3078607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>
                <p:custDataLst>
                  <p:tags r:id="rId434"/>
                </p:custDataLst>
              </p:nvPr>
            </p:nvSpPr>
            <p:spPr>
              <a:xfrm>
                <a:off x="599606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>
                <p:custDataLst>
                  <p:tags r:id="rId435"/>
                </p:custDataLst>
              </p:nvPr>
            </p:nvSpPr>
            <p:spPr>
              <a:xfrm>
                <a:off x="953749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>
                <p:custDataLst>
                  <p:tags r:id="rId436"/>
                </p:custDataLst>
              </p:nvPr>
            </p:nvSpPr>
            <p:spPr>
              <a:xfrm>
                <a:off x="1307892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/>
              <p:cNvSpPr/>
              <p:nvPr>
                <p:custDataLst>
                  <p:tags r:id="rId437"/>
                </p:custDataLst>
              </p:nvPr>
            </p:nvSpPr>
            <p:spPr>
              <a:xfrm>
                <a:off x="1662035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>
                <p:custDataLst>
                  <p:tags r:id="rId438"/>
                </p:custDataLst>
              </p:nvPr>
            </p:nvSpPr>
            <p:spPr>
              <a:xfrm>
                <a:off x="2016178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/>
              <p:cNvSpPr/>
              <p:nvPr>
                <p:custDataLst>
                  <p:tags r:id="rId439"/>
                </p:custDataLst>
              </p:nvPr>
            </p:nvSpPr>
            <p:spPr>
              <a:xfrm>
                <a:off x="2370321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>
                <p:custDataLst>
                  <p:tags r:id="rId440"/>
                </p:custDataLst>
              </p:nvPr>
            </p:nvSpPr>
            <p:spPr>
              <a:xfrm>
                <a:off x="2724464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>
                <p:custDataLst>
                  <p:tags r:id="rId441"/>
                </p:custDataLst>
              </p:nvPr>
            </p:nvSpPr>
            <p:spPr>
              <a:xfrm>
                <a:off x="3078607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>
                <p:custDataLst>
                  <p:tags r:id="rId442"/>
                </p:custDataLst>
              </p:nvPr>
            </p:nvSpPr>
            <p:spPr>
              <a:xfrm>
                <a:off x="599606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>
                <p:custDataLst>
                  <p:tags r:id="rId443"/>
                </p:custDataLst>
              </p:nvPr>
            </p:nvSpPr>
            <p:spPr>
              <a:xfrm>
                <a:off x="953749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>
                <p:custDataLst>
                  <p:tags r:id="rId444"/>
                </p:custDataLst>
              </p:nvPr>
            </p:nvSpPr>
            <p:spPr>
              <a:xfrm>
                <a:off x="1307892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>
                <p:custDataLst>
                  <p:tags r:id="rId445"/>
                </p:custDataLst>
              </p:nvPr>
            </p:nvSpPr>
            <p:spPr>
              <a:xfrm>
                <a:off x="1662035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>
                <p:custDataLst>
                  <p:tags r:id="rId446"/>
                </p:custDataLst>
              </p:nvPr>
            </p:nvSpPr>
            <p:spPr>
              <a:xfrm>
                <a:off x="2016178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>
                <p:custDataLst>
                  <p:tags r:id="rId447"/>
                </p:custDataLst>
              </p:nvPr>
            </p:nvSpPr>
            <p:spPr>
              <a:xfrm>
                <a:off x="2370321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>
                <p:custDataLst>
                  <p:tags r:id="rId448"/>
                </p:custDataLst>
              </p:nvPr>
            </p:nvSpPr>
            <p:spPr>
              <a:xfrm>
                <a:off x="2724464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>
                <p:custDataLst>
                  <p:tags r:id="rId449"/>
                </p:custDataLst>
              </p:nvPr>
            </p:nvSpPr>
            <p:spPr>
              <a:xfrm>
                <a:off x="3078607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2" name="群組 101"/>
            <p:cNvGrpSpPr/>
            <p:nvPr/>
          </p:nvGrpSpPr>
          <p:grpSpPr>
            <a:xfrm>
              <a:off x="2488367" y="1229191"/>
              <a:ext cx="1798820" cy="1798820"/>
              <a:chOff x="599606" y="1229191"/>
              <a:chExt cx="2833144" cy="2833144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03" name="橢圓 102"/>
              <p:cNvSpPr/>
              <p:nvPr>
                <p:custDataLst>
                  <p:tags r:id="rId386"/>
                </p:custDataLst>
              </p:nvPr>
            </p:nvSpPr>
            <p:spPr>
              <a:xfrm>
                <a:off x="953749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>
                <p:custDataLst>
                  <p:tags r:id="rId387"/>
                </p:custDataLst>
              </p:nvPr>
            </p:nvSpPr>
            <p:spPr>
              <a:xfrm>
                <a:off x="599606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>
                <p:custDataLst>
                  <p:tags r:id="rId388"/>
                </p:custDataLst>
              </p:nvPr>
            </p:nvSpPr>
            <p:spPr>
              <a:xfrm>
                <a:off x="1662035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>
                <p:custDataLst>
                  <p:tags r:id="rId389"/>
                </p:custDataLst>
              </p:nvPr>
            </p:nvSpPr>
            <p:spPr>
              <a:xfrm>
                <a:off x="1307892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>
                <p:custDataLst>
                  <p:tags r:id="rId390"/>
                </p:custDataLst>
              </p:nvPr>
            </p:nvSpPr>
            <p:spPr>
              <a:xfrm>
                <a:off x="2370321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>
                <p:custDataLst>
                  <p:tags r:id="rId391"/>
                </p:custDataLst>
              </p:nvPr>
            </p:nvSpPr>
            <p:spPr>
              <a:xfrm>
                <a:off x="2016178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>
                <p:custDataLst>
                  <p:tags r:id="rId392"/>
                </p:custDataLst>
              </p:nvPr>
            </p:nvSpPr>
            <p:spPr>
              <a:xfrm>
                <a:off x="3078607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>
                <p:custDataLst>
                  <p:tags r:id="rId393"/>
                </p:custDataLst>
              </p:nvPr>
            </p:nvSpPr>
            <p:spPr>
              <a:xfrm>
                <a:off x="2724464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>
                <p:custDataLst>
                  <p:tags r:id="rId394"/>
                </p:custDataLst>
              </p:nvPr>
            </p:nvSpPr>
            <p:spPr>
              <a:xfrm>
                <a:off x="953749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>
                <p:custDataLst>
                  <p:tags r:id="rId395"/>
                </p:custDataLst>
              </p:nvPr>
            </p:nvSpPr>
            <p:spPr>
              <a:xfrm>
                <a:off x="599606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>
                <p:custDataLst>
                  <p:tags r:id="rId396"/>
                </p:custDataLst>
              </p:nvPr>
            </p:nvSpPr>
            <p:spPr>
              <a:xfrm>
                <a:off x="1662035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>
                <p:custDataLst>
                  <p:tags r:id="rId397"/>
                </p:custDataLst>
              </p:nvPr>
            </p:nvSpPr>
            <p:spPr>
              <a:xfrm>
                <a:off x="1307892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>
                <p:custDataLst>
                  <p:tags r:id="rId398"/>
                </p:custDataLst>
              </p:nvPr>
            </p:nvSpPr>
            <p:spPr>
              <a:xfrm>
                <a:off x="2370321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>
                <p:custDataLst>
                  <p:tags r:id="rId399"/>
                </p:custDataLst>
              </p:nvPr>
            </p:nvSpPr>
            <p:spPr>
              <a:xfrm>
                <a:off x="2016178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/>
              <p:cNvSpPr/>
              <p:nvPr>
                <p:custDataLst>
                  <p:tags r:id="rId400"/>
                </p:custDataLst>
              </p:nvPr>
            </p:nvSpPr>
            <p:spPr>
              <a:xfrm>
                <a:off x="3078607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>
                <p:custDataLst>
                  <p:tags r:id="rId401"/>
                </p:custDataLst>
              </p:nvPr>
            </p:nvSpPr>
            <p:spPr>
              <a:xfrm>
                <a:off x="2724464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>
                <p:custDataLst>
                  <p:tags r:id="rId402"/>
                </p:custDataLst>
              </p:nvPr>
            </p:nvSpPr>
            <p:spPr>
              <a:xfrm>
                <a:off x="953749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>
                <p:custDataLst>
                  <p:tags r:id="rId403"/>
                </p:custDataLst>
              </p:nvPr>
            </p:nvSpPr>
            <p:spPr>
              <a:xfrm>
                <a:off x="599606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>
                <p:custDataLst>
                  <p:tags r:id="rId404"/>
                </p:custDataLst>
              </p:nvPr>
            </p:nvSpPr>
            <p:spPr>
              <a:xfrm>
                <a:off x="1662035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>
                <p:custDataLst>
                  <p:tags r:id="rId405"/>
                </p:custDataLst>
              </p:nvPr>
            </p:nvSpPr>
            <p:spPr>
              <a:xfrm>
                <a:off x="1307892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>
                <p:custDataLst>
                  <p:tags r:id="rId406"/>
                </p:custDataLst>
              </p:nvPr>
            </p:nvSpPr>
            <p:spPr>
              <a:xfrm>
                <a:off x="2370321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>
                <p:custDataLst>
                  <p:tags r:id="rId407"/>
                </p:custDataLst>
              </p:nvPr>
            </p:nvSpPr>
            <p:spPr>
              <a:xfrm>
                <a:off x="2016178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>
                <p:custDataLst>
                  <p:tags r:id="rId408"/>
                </p:custDataLst>
              </p:nvPr>
            </p:nvSpPr>
            <p:spPr>
              <a:xfrm>
                <a:off x="3078607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/>
              <p:cNvSpPr/>
              <p:nvPr>
                <p:custDataLst>
                  <p:tags r:id="rId409"/>
                </p:custDataLst>
              </p:nvPr>
            </p:nvSpPr>
            <p:spPr>
              <a:xfrm>
                <a:off x="2724464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>
                <p:custDataLst>
                  <p:tags r:id="rId410"/>
                </p:custDataLst>
              </p:nvPr>
            </p:nvSpPr>
            <p:spPr>
              <a:xfrm>
                <a:off x="953749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>
                <p:custDataLst>
                  <p:tags r:id="rId411"/>
                </p:custDataLst>
              </p:nvPr>
            </p:nvSpPr>
            <p:spPr>
              <a:xfrm>
                <a:off x="599606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>
                <p:custDataLst>
                  <p:tags r:id="rId412"/>
                </p:custDataLst>
              </p:nvPr>
            </p:nvSpPr>
            <p:spPr>
              <a:xfrm>
                <a:off x="1662035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>
                <p:custDataLst>
                  <p:tags r:id="rId413"/>
                </p:custDataLst>
              </p:nvPr>
            </p:nvSpPr>
            <p:spPr>
              <a:xfrm>
                <a:off x="1307892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/>
              <p:cNvSpPr/>
              <p:nvPr>
                <p:custDataLst>
                  <p:tags r:id="rId414"/>
                </p:custDataLst>
              </p:nvPr>
            </p:nvSpPr>
            <p:spPr>
              <a:xfrm>
                <a:off x="2370321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/>
              <p:nvPr>
                <p:custDataLst>
                  <p:tags r:id="rId415"/>
                </p:custDataLst>
              </p:nvPr>
            </p:nvSpPr>
            <p:spPr>
              <a:xfrm>
                <a:off x="2016178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>
                <p:custDataLst>
                  <p:tags r:id="rId416"/>
                </p:custDataLst>
              </p:nvPr>
            </p:nvSpPr>
            <p:spPr>
              <a:xfrm>
                <a:off x="3078607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>
                <p:custDataLst>
                  <p:tags r:id="rId417"/>
                </p:custDataLst>
              </p:nvPr>
            </p:nvSpPr>
            <p:spPr>
              <a:xfrm>
                <a:off x="2724464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599606" y="3087972"/>
            <a:ext cx="1798820" cy="1798820"/>
            <a:chOff x="599606" y="3087972"/>
            <a:chExt cx="1798820" cy="1798820"/>
          </a:xfrm>
        </p:grpSpPr>
        <p:grpSp>
          <p:nvGrpSpPr>
            <p:cNvPr id="135" name="群組 134"/>
            <p:cNvGrpSpPr/>
            <p:nvPr/>
          </p:nvGrpSpPr>
          <p:grpSpPr>
            <a:xfrm>
              <a:off x="599606" y="3087972"/>
              <a:ext cx="1798820" cy="1798820"/>
              <a:chOff x="599606" y="1229191"/>
              <a:chExt cx="2833144" cy="2833144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36" name="矩形 135"/>
              <p:cNvSpPr/>
              <p:nvPr>
                <p:custDataLst>
                  <p:tags r:id="rId354"/>
                </p:custDataLst>
              </p:nvPr>
            </p:nvSpPr>
            <p:spPr>
              <a:xfrm>
                <a:off x="599606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>
                <p:custDataLst>
                  <p:tags r:id="rId355"/>
                </p:custDataLst>
              </p:nvPr>
            </p:nvSpPr>
            <p:spPr>
              <a:xfrm>
                <a:off x="953749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>
                <p:custDataLst>
                  <p:tags r:id="rId356"/>
                </p:custDataLst>
              </p:nvPr>
            </p:nvSpPr>
            <p:spPr>
              <a:xfrm>
                <a:off x="1307892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矩形 138"/>
              <p:cNvSpPr/>
              <p:nvPr>
                <p:custDataLst>
                  <p:tags r:id="rId357"/>
                </p:custDataLst>
              </p:nvPr>
            </p:nvSpPr>
            <p:spPr>
              <a:xfrm>
                <a:off x="1662035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 139"/>
              <p:cNvSpPr/>
              <p:nvPr>
                <p:custDataLst>
                  <p:tags r:id="rId358"/>
                </p:custDataLst>
              </p:nvPr>
            </p:nvSpPr>
            <p:spPr>
              <a:xfrm>
                <a:off x="2016178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矩形 140"/>
              <p:cNvSpPr/>
              <p:nvPr>
                <p:custDataLst>
                  <p:tags r:id="rId359"/>
                </p:custDataLst>
              </p:nvPr>
            </p:nvSpPr>
            <p:spPr>
              <a:xfrm>
                <a:off x="2370321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矩形 141"/>
              <p:cNvSpPr/>
              <p:nvPr>
                <p:custDataLst>
                  <p:tags r:id="rId360"/>
                </p:custDataLst>
              </p:nvPr>
            </p:nvSpPr>
            <p:spPr>
              <a:xfrm>
                <a:off x="2724464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矩形 142"/>
              <p:cNvSpPr/>
              <p:nvPr>
                <p:custDataLst>
                  <p:tags r:id="rId361"/>
                </p:custDataLst>
              </p:nvPr>
            </p:nvSpPr>
            <p:spPr>
              <a:xfrm>
                <a:off x="3078607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矩形 143"/>
              <p:cNvSpPr/>
              <p:nvPr>
                <p:custDataLst>
                  <p:tags r:id="rId362"/>
                </p:custDataLst>
              </p:nvPr>
            </p:nvSpPr>
            <p:spPr>
              <a:xfrm>
                <a:off x="599606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/>
              <p:cNvSpPr/>
              <p:nvPr>
                <p:custDataLst>
                  <p:tags r:id="rId363"/>
                </p:custDataLst>
              </p:nvPr>
            </p:nvSpPr>
            <p:spPr>
              <a:xfrm>
                <a:off x="953749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矩形 145"/>
              <p:cNvSpPr/>
              <p:nvPr>
                <p:custDataLst>
                  <p:tags r:id="rId364"/>
                </p:custDataLst>
              </p:nvPr>
            </p:nvSpPr>
            <p:spPr>
              <a:xfrm>
                <a:off x="1307892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/>
              <p:cNvSpPr/>
              <p:nvPr>
                <p:custDataLst>
                  <p:tags r:id="rId365"/>
                </p:custDataLst>
              </p:nvPr>
            </p:nvSpPr>
            <p:spPr>
              <a:xfrm>
                <a:off x="1662035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矩形 147"/>
              <p:cNvSpPr/>
              <p:nvPr>
                <p:custDataLst>
                  <p:tags r:id="rId366"/>
                </p:custDataLst>
              </p:nvPr>
            </p:nvSpPr>
            <p:spPr>
              <a:xfrm>
                <a:off x="2016178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矩形 148"/>
              <p:cNvSpPr/>
              <p:nvPr>
                <p:custDataLst>
                  <p:tags r:id="rId367"/>
                </p:custDataLst>
              </p:nvPr>
            </p:nvSpPr>
            <p:spPr>
              <a:xfrm>
                <a:off x="2370321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/>
              <p:cNvSpPr/>
              <p:nvPr>
                <p:custDataLst>
                  <p:tags r:id="rId368"/>
                </p:custDataLst>
              </p:nvPr>
            </p:nvSpPr>
            <p:spPr>
              <a:xfrm>
                <a:off x="2724464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矩形 150"/>
              <p:cNvSpPr/>
              <p:nvPr>
                <p:custDataLst>
                  <p:tags r:id="rId369"/>
                </p:custDataLst>
              </p:nvPr>
            </p:nvSpPr>
            <p:spPr>
              <a:xfrm>
                <a:off x="3078607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/>
              <p:cNvSpPr/>
              <p:nvPr>
                <p:custDataLst>
                  <p:tags r:id="rId370"/>
                </p:custDataLst>
              </p:nvPr>
            </p:nvSpPr>
            <p:spPr>
              <a:xfrm>
                <a:off x="599606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/>
              <p:cNvSpPr/>
              <p:nvPr>
                <p:custDataLst>
                  <p:tags r:id="rId371"/>
                </p:custDataLst>
              </p:nvPr>
            </p:nvSpPr>
            <p:spPr>
              <a:xfrm>
                <a:off x="953749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/>
              <p:cNvSpPr/>
              <p:nvPr>
                <p:custDataLst>
                  <p:tags r:id="rId372"/>
                </p:custDataLst>
              </p:nvPr>
            </p:nvSpPr>
            <p:spPr>
              <a:xfrm>
                <a:off x="1307892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矩形 154"/>
              <p:cNvSpPr/>
              <p:nvPr>
                <p:custDataLst>
                  <p:tags r:id="rId373"/>
                </p:custDataLst>
              </p:nvPr>
            </p:nvSpPr>
            <p:spPr>
              <a:xfrm>
                <a:off x="1662035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矩形 155"/>
              <p:cNvSpPr/>
              <p:nvPr>
                <p:custDataLst>
                  <p:tags r:id="rId374"/>
                </p:custDataLst>
              </p:nvPr>
            </p:nvSpPr>
            <p:spPr>
              <a:xfrm>
                <a:off x="2016178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矩形 156"/>
              <p:cNvSpPr/>
              <p:nvPr>
                <p:custDataLst>
                  <p:tags r:id="rId375"/>
                </p:custDataLst>
              </p:nvPr>
            </p:nvSpPr>
            <p:spPr>
              <a:xfrm>
                <a:off x="2370321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/>
              <p:cNvSpPr/>
              <p:nvPr>
                <p:custDataLst>
                  <p:tags r:id="rId376"/>
                </p:custDataLst>
              </p:nvPr>
            </p:nvSpPr>
            <p:spPr>
              <a:xfrm>
                <a:off x="2724464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矩形 158"/>
              <p:cNvSpPr/>
              <p:nvPr>
                <p:custDataLst>
                  <p:tags r:id="rId377"/>
                </p:custDataLst>
              </p:nvPr>
            </p:nvSpPr>
            <p:spPr>
              <a:xfrm>
                <a:off x="3078607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/>
              <p:cNvSpPr/>
              <p:nvPr>
                <p:custDataLst>
                  <p:tags r:id="rId378"/>
                </p:custDataLst>
              </p:nvPr>
            </p:nvSpPr>
            <p:spPr>
              <a:xfrm>
                <a:off x="599606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/>
              <p:cNvSpPr/>
              <p:nvPr>
                <p:custDataLst>
                  <p:tags r:id="rId379"/>
                </p:custDataLst>
              </p:nvPr>
            </p:nvSpPr>
            <p:spPr>
              <a:xfrm>
                <a:off x="953749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>
                <p:custDataLst>
                  <p:tags r:id="rId380"/>
                </p:custDataLst>
              </p:nvPr>
            </p:nvSpPr>
            <p:spPr>
              <a:xfrm>
                <a:off x="1307892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矩形 162"/>
              <p:cNvSpPr/>
              <p:nvPr>
                <p:custDataLst>
                  <p:tags r:id="rId381"/>
                </p:custDataLst>
              </p:nvPr>
            </p:nvSpPr>
            <p:spPr>
              <a:xfrm>
                <a:off x="1662035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矩形 163"/>
              <p:cNvSpPr/>
              <p:nvPr>
                <p:custDataLst>
                  <p:tags r:id="rId382"/>
                </p:custDataLst>
              </p:nvPr>
            </p:nvSpPr>
            <p:spPr>
              <a:xfrm>
                <a:off x="2016178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矩形 164"/>
              <p:cNvSpPr/>
              <p:nvPr>
                <p:custDataLst>
                  <p:tags r:id="rId383"/>
                </p:custDataLst>
              </p:nvPr>
            </p:nvSpPr>
            <p:spPr>
              <a:xfrm>
                <a:off x="2370321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矩形 165"/>
              <p:cNvSpPr/>
              <p:nvPr>
                <p:custDataLst>
                  <p:tags r:id="rId384"/>
                </p:custDataLst>
              </p:nvPr>
            </p:nvSpPr>
            <p:spPr>
              <a:xfrm>
                <a:off x="2724464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矩形 166"/>
              <p:cNvSpPr/>
              <p:nvPr>
                <p:custDataLst>
                  <p:tags r:id="rId385"/>
                </p:custDataLst>
              </p:nvPr>
            </p:nvSpPr>
            <p:spPr>
              <a:xfrm>
                <a:off x="3078607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8" name="群組 167"/>
            <p:cNvGrpSpPr/>
            <p:nvPr/>
          </p:nvGrpSpPr>
          <p:grpSpPr>
            <a:xfrm>
              <a:off x="599606" y="3087972"/>
              <a:ext cx="1798820" cy="1798820"/>
              <a:chOff x="599606" y="1229191"/>
              <a:chExt cx="2833144" cy="2833144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69" name="橢圓 168"/>
              <p:cNvSpPr/>
              <p:nvPr>
                <p:custDataLst>
                  <p:tags r:id="rId322"/>
                </p:custDataLst>
              </p:nvPr>
            </p:nvSpPr>
            <p:spPr>
              <a:xfrm>
                <a:off x="953749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>
                <p:custDataLst>
                  <p:tags r:id="rId323"/>
                </p:custDataLst>
              </p:nvPr>
            </p:nvSpPr>
            <p:spPr>
              <a:xfrm>
                <a:off x="599606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橢圓 170"/>
              <p:cNvSpPr/>
              <p:nvPr>
                <p:custDataLst>
                  <p:tags r:id="rId324"/>
                </p:custDataLst>
              </p:nvPr>
            </p:nvSpPr>
            <p:spPr>
              <a:xfrm>
                <a:off x="1662035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橢圓 171"/>
              <p:cNvSpPr/>
              <p:nvPr>
                <p:custDataLst>
                  <p:tags r:id="rId325"/>
                </p:custDataLst>
              </p:nvPr>
            </p:nvSpPr>
            <p:spPr>
              <a:xfrm>
                <a:off x="1307892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橢圓 172"/>
              <p:cNvSpPr/>
              <p:nvPr>
                <p:custDataLst>
                  <p:tags r:id="rId326"/>
                </p:custDataLst>
              </p:nvPr>
            </p:nvSpPr>
            <p:spPr>
              <a:xfrm>
                <a:off x="2370321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橢圓 173"/>
              <p:cNvSpPr/>
              <p:nvPr>
                <p:custDataLst>
                  <p:tags r:id="rId327"/>
                </p:custDataLst>
              </p:nvPr>
            </p:nvSpPr>
            <p:spPr>
              <a:xfrm>
                <a:off x="2016178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橢圓 174"/>
              <p:cNvSpPr/>
              <p:nvPr>
                <p:custDataLst>
                  <p:tags r:id="rId328"/>
                </p:custDataLst>
              </p:nvPr>
            </p:nvSpPr>
            <p:spPr>
              <a:xfrm>
                <a:off x="3078607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橢圓 175"/>
              <p:cNvSpPr/>
              <p:nvPr>
                <p:custDataLst>
                  <p:tags r:id="rId329"/>
                </p:custDataLst>
              </p:nvPr>
            </p:nvSpPr>
            <p:spPr>
              <a:xfrm>
                <a:off x="2724464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橢圓 176"/>
              <p:cNvSpPr/>
              <p:nvPr>
                <p:custDataLst>
                  <p:tags r:id="rId330"/>
                </p:custDataLst>
              </p:nvPr>
            </p:nvSpPr>
            <p:spPr>
              <a:xfrm>
                <a:off x="953749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橢圓 177"/>
              <p:cNvSpPr/>
              <p:nvPr>
                <p:custDataLst>
                  <p:tags r:id="rId331"/>
                </p:custDataLst>
              </p:nvPr>
            </p:nvSpPr>
            <p:spPr>
              <a:xfrm>
                <a:off x="599606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橢圓 178"/>
              <p:cNvSpPr/>
              <p:nvPr>
                <p:custDataLst>
                  <p:tags r:id="rId332"/>
                </p:custDataLst>
              </p:nvPr>
            </p:nvSpPr>
            <p:spPr>
              <a:xfrm>
                <a:off x="1662035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橢圓 179"/>
              <p:cNvSpPr/>
              <p:nvPr>
                <p:custDataLst>
                  <p:tags r:id="rId333"/>
                </p:custDataLst>
              </p:nvPr>
            </p:nvSpPr>
            <p:spPr>
              <a:xfrm>
                <a:off x="1307892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橢圓 180"/>
              <p:cNvSpPr/>
              <p:nvPr>
                <p:custDataLst>
                  <p:tags r:id="rId334"/>
                </p:custDataLst>
              </p:nvPr>
            </p:nvSpPr>
            <p:spPr>
              <a:xfrm>
                <a:off x="2370321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橢圓 181"/>
              <p:cNvSpPr/>
              <p:nvPr>
                <p:custDataLst>
                  <p:tags r:id="rId335"/>
                </p:custDataLst>
              </p:nvPr>
            </p:nvSpPr>
            <p:spPr>
              <a:xfrm>
                <a:off x="2016178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橢圓 182"/>
              <p:cNvSpPr/>
              <p:nvPr>
                <p:custDataLst>
                  <p:tags r:id="rId336"/>
                </p:custDataLst>
              </p:nvPr>
            </p:nvSpPr>
            <p:spPr>
              <a:xfrm>
                <a:off x="3078607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橢圓 183"/>
              <p:cNvSpPr/>
              <p:nvPr>
                <p:custDataLst>
                  <p:tags r:id="rId337"/>
                </p:custDataLst>
              </p:nvPr>
            </p:nvSpPr>
            <p:spPr>
              <a:xfrm>
                <a:off x="2724464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橢圓 184"/>
              <p:cNvSpPr/>
              <p:nvPr>
                <p:custDataLst>
                  <p:tags r:id="rId338"/>
                </p:custDataLst>
              </p:nvPr>
            </p:nvSpPr>
            <p:spPr>
              <a:xfrm>
                <a:off x="953749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橢圓 185"/>
              <p:cNvSpPr/>
              <p:nvPr>
                <p:custDataLst>
                  <p:tags r:id="rId339"/>
                </p:custDataLst>
              </p:nvPr>
            </p:nvSpPr>
            <p:spPr>
              <a:xfrm>
                <a:off x="599606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橢圓 186"/>
              <p:cNvSpPr/>
              <p:nvPr>
                <p:custDataLst>
                  <p:tags r:id="rId340"/>
                </p:custDataLst>
              </p:nvPr>
            </p:nvSpPr>
            <p:spPr>
              <a:xfrm>
                <a:off x="1662035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8" name="橢圓 187"/>
              <p:cNvSpPr/>
              <p:nvPr>
                <p:custDataLst>
                  <p:tags r:id="rId341"/>
                </p:custDataLst>
              </p:nvPr>
            </p:nvSpPr>
            <p:spPr>
              <a:xfrm>
                <a:off x="1307892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橢圓 188"/>
              <p:cNvSpPr/>
              <p:nvPr>
                <p:custDataLst>
                  <p:tags r:id="rId342"/>
                </p:custDataLst>
              </p:nvPr>
            </p:nvSpPr>
            <p:spPr>
              <a:xfrm>
                <a:off x="2370321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橢圓 189"/>
              <p:cNvSpPr/>
              <p:nvPr>
                <p:custDataLst>
                  <p:tags r:id="rId343"/>
                </p:custDataLst>
              </p:nvPr>
            </p:nvSpPr>
            <p:spPr>
              <a:xfrm>
                <a:off x="2016178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橢圓 190"/>
              <p:cNvSpPr/>
              <p:nvPr>
                <p:custDataLst>
                  <p:tags r:id="rId344"/>
                </p:custDataLst>
              </p:nvPr>
            </p:nvSpPr>
            <p:spPr>
              <a:xfrm>
                <a:off x="3078607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橢圓 191"/>
              <p:cNvSpPr/>
              <p:nvPr>
                <p:custDataLst>
                  <p:tags r:id="rId345"/>
                </p:custDataLst>
              </p:nvPr>
            </p:nvSpPr>
            <p:spPr>
              <a:xfrm>
                <a:off x="2724464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>
                <p:custDataLst>
                  <p:tags r:id="rId346"/>
                </p:custDataLst>
              </p:nvPr>
            </p:nvSpPr>
            <p:spPr>
              <a:xfrm>
                <a:off x="953749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>
                <p:custDataLst>
                  <p:tags r:id="rId347"/>
                </p:custDataLst>
              </p:nvPr>
            </p:nvSpPr>
            <p:spPr>
              <a:xfrm>
                <a:off x="599606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橢圓 194"/>
              <p:cNvSpPr/>
              <p:nvPr>
                <p:custDataLst>
                  <p:tags r:id="rId348"/>
                </p:custDataLst>
              </p:nvPr>
            </p:nvSpPr>
            <p:spPr>
              <a:xfrm>
                <a:off x="1662035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橢圓 195"/>
              <p:cNvSpPr/>
              <p:nvPr>
                <p:custDataLst>
                  <p:tags r:id="rId349"/>
                </p:custDataLst>
              </p:nvPr>
            </p:nvSpPr>
            <p:spPr>
              <a:xfrm>
                <a:off x="1307892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橢圓 196"/>
              <p:cNvSpPr/>
              <p:nvPr>
                <p:custDataLst>
                  <p:tags r:id="rId350"/>
                </p:custDataLst>
              </p:nvPr>
            </p:nvSpPr>
            <p:spPr>
              <a:xfrm>
                <a:off x="2370321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橢圓 197"/>
              <p:cNvSpPr/>
              <p:nvPr>
                <p:custDataLst>
                  <p:tags r:id="rId351"/>
                </p:custDataLst>
              </p:nvPr>
            </p:nvSpPr>
            <p:spPr>
              <a:xfrm>
                <a:off x="2016178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橢圓 198"/>
              <p:cNvSpPr/>
              <p:nvPr>
                <p:custDataLst>
                  <p:tags r:id="rId352"/>
                </p:custDataLst>
              </p:nvPr>
            </p:nvSpPr>
            <p:spPr>
              <a:xfrm>
                <a:off x="3078607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橢圓 201"/>
              <p:cNvSpPr/>
              <p:nvPr>
                <p:custDataLst>
                  <p:tags r:id="rId353"/>
                </p:custDataLst>
              </p:nvPr>
            </p:nvSpPr>
            <p:spPr>
              <a:xfrm>
                <a:off x="2724464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2488367" y="3087972"/>
            <a:ext cx="1798820" cy="1798820"/>
            <a:chOff x="2488367" y="3087972"/>
            <a:chExt cx="1798820" cy="1798820"/>
          </a:xfrm>
        </p:grpSpPr>
        <p:grpSp>
          <p:nvGrpSpPr>
            <p:cNvPr id="205" name="群組 204"/>
            <p:cNvGrpSpPr/>
            <p:nvPr/>
          </p:nvGrpSpPr>
          <p:grpSpPr>
            <a:xfrm>
              <a:off x="2488367" y="3087972"/>
              <a:ext cx="1798820" cy="1798820"/>
              <a:chOff x="599606" y="1229191"/>
              <a:chExt cx="2833144" cy="2833144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210" name="矩形 209"/>
              <p:cNvSpPr/>
              <p:nvPr>
                <p:custDataLst>
                  <p:tags r:id="rId290"/>
                </p:custDataLst>
              </p:nvPr>
            </p:nvSpPr>
            <p:spPr>
              <a:xfrm>
                <a:off x="599606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矩形 214"/>
              <p:cNvSpPr/>
              <p:nvPr>
                <p:custDataLst>
                  <p:tags r:id="rId291"/>
                </p:custDataLst>
              </p:nvPr>
            </p:nvSpPr>
            <p:spPr>
              <a:xfrm>
                <a:off x="953749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0" name="矩形 219"/>
              <p:cNvSpPr/>
              <p:nvPr>
                <p:custDataLst>
                  <p:tags r:id="rId292"/>
                </p:custDataLst>
              </p:nvPr>
            </p:nvSpPr>
            <p:spPr>
              <a:xfrm>
                <a:off x="1307892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5" name="矩形 224"/>
              <p:cNvSpPr/>
              <p:nvPr>
                <p:custDataLst>
                  <p:tags r:id="rId293"/>
                </p:custDataLst>
              </p:nvPr>
            </p:nvSpPr>
            <p:spPr>
              <a:xfrm>
                <a:off x="1662035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0" name="矩形 229"/>
              <p:cNvSpPr/>
              <p:nvPr>
                <p:custDataLst>
                  <p:tags r:id="rId294"/>
                </p:custDataLst>
              </p:nvPr>
            </p:nvSpPr>
            <p:spPr>
              <a:xfrm>
                <a:off x="2016178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矩形 234"/>
              <p:cNvSpPr/>
              <p:nvPr>
                <p:custDataLst>
                  <p:tags r:id="rId295"/>
                </p:custDataLst>
              </p:nvPr>
            </p:nvSpPr>
            <p:spPr>
              <a:xfrm>
                <a:off x="2370321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矩形 239"/>
              <p:cNvSpPr/>
              <p:nvPr>
                <p:custDataLst>
                  <p:tags r:id="rId296"/>
                </p:custDataLst>
              </p:nvPr>
            </p:nvSpPr>
            <p:spPr>
              <a:xfrm>
                <a:off x="2724464" y="122919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矩形 244"/>
              <p:cNvSpPr/>
              <p:nvPr>
                <p:custDataLst>
                  <p:tags r:id="rId297"/>
                </p:custDataLst>
              </p:nvPr>
            </p:nvSpPr>
            <p:spPr>
              <a:xfrm>
                <a:off x="3078607" y="1583334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矩形 249"/>
              <p:cNvSpPr/>
              <p:nvPr>
                <p:custDataLst>
                  <p:tags r:id="rId298"/>
                </p:custDataLst>
              </p:nvPr>
            </p:nvSpPr>
            <p:spPr>
              <a:xfrm>
                <a:off x="599606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矩形 254"/>
              <p:cNvSpPr/>
              <p:nvPr>
                <p:custDataLst>
                  <p:tags r:id="rId299"/>
                </p:custDataLst>
              </p:nvPr>
            </p:nvSpPr>
            <p:spPr>
              <a:xfrm>
                <a:off x="953749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矩形 259"/>
              <p:cNvSpPr/>
              <p:nvPr>
                <p:custDataLst>
                  <p:tags r:id="rId300"/>
                </p:custDataLst>
              </p:nvPr>
            </p:nvSpPr>
            <p:spPr>
              <a:xfrm>
                <a:off x="1307892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矩形 264"/>
              <p:cNvSpPr/>
              <p:nvPr>
                <p:custDataLst>
                  <p:tags r:id="rId301"/>
                </p:custDataLst>
              </p:nvPr>
            </p:nvSpPr>
            <p:spPr>
              <a:xfrm>
                <a:off x="1662035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 269"/>
              <p:cNvSpPr/>
              <p:nvPr>
                <p:custDataLst>
                  <p:tags r:id="rId302"/>
                </p:custDataLst>
              </p:nvPr>
            </p:nvSpPr>
            <p:spPr>
              <a:xfrm>
                <a:off x="2016178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矩形 274"/>
              <p:cNvSpPr/>
              <p:nvPr>
                <p:custDataLst>
                  <p:tags r:id="rId303"/>
                </p:custDataLst>
              </p:nvPr>
            </p:nvSpPr>
            <p:spPr>
              <a:xfrm>
                <a:off x="2370321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矩形 279"/>
              <p:cNvSpPr/>
              <p:nvPr>
                <p:custDataLst>
                  <p:tags r:id="rId304"/>
                </p:custDataLst>
              </p:nvPr>
            </p:nvSpPr>
            <p:spPr>
              <a:xfrm>
                <a:off x="2724464" y="193747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矩形 280"/>
              <p:cNvSpPr/>
              <p:nvPr>
                <p:custDataLst>
                  <p:tags r:id="rId305"/>
                </p:custDataLst>
              </p:nvPr>
            </p:nvSpPr>
            <p:spPr>
              <a:xfrm>
                <a:off x="3078607" y="229162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矩形 281"/>
              <p:cNvSpPr/>
              <p:nvPr>
                <p:custDataLst>
                  <p:tags r:id="rId306"/>
                </p:custDataLst>
              </p:nvPr>
            </p:nvSpPr>
            <p:spPr>
              <a:xfrm>
                <a:off x="599606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矩形 282"/>
              <p:cNvSpPr/>
              <p:nvPr>
                <p:custDataLst>
                  <p:tags r:id="rId307"/>
                </p:custDataLst>
              </p:nvPr>
            </p:nvSpPr>
            <p:spPr>
              <a:xfrm>
                <a:off x="953749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矩形 283"/>
              <p:cNvSpPr/>
              <p:nvPr>
                <p:custDataLst>
                  <p:tags r:id="rId308"/>
                </p:custDataLst>
              </p:nvPr>
            </p:nvSpPr>
            <p:spPr>
              <a:xfrm>
                <a:off x="1307892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矩形 284"/>
              <p:cNvSpPr/>
              <p:nvPr>
                <p:custDataLst>
                  <p:tags r:id="rId309"/>
                </p:custDataLst>
              </p:nvPr>
            </p:nvSpPr>
            <p:spPr>
              <a:xfrm>
                <a:off x="1662035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矩形 285"/>
              <p:cNvSpPr/>
              <p:nvPr>
                <p:custDataLst>
                  <p:tags r:id="rId310"/>
                </p:custDataLst>
              </p:nvPr>
            </p:nvSpPr>
            <p:spPr>
              <a:xfrm>
                <a:off x="2016178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" name="矩形 286"/>
              <p:cNvSpPr/>
              <p:nvPr>
                <p:custDataLst>
                  <p:tags r:id="rId311"/>
                </p:custDataLst>
              </p:nvPr>
            </p:nvSpPr>
            <p:spPr>
              <a:xfrm>
                <a:off x="2370321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矩形 287"/>
              <p:cNvSpPr/>
              <p:nvPr>
                <p:custDataLst>
                  <p:tags r:id="rId312"/>
                </p:custDataLst>
              </p:nvPr>
            </p:nvSpPr>
            <p:spPr>
              <a:xfrm>
                <a:off x="2724464" y="264576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矩形 288"/>
              <p:cNvSpPr/>
              <p:nvPr>
                <p:custDataLst>
                  <p:tags r:id="rId313"/>
                </p:custDataLst>
              </p:nvPr>
            </p:nvSpPr>
            <p:spPr>
              <a:xfrm>
                <a:off x="3078607" y="299990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矩形 289"/>
              <p:cNvSpPr/>
              <p:nvPr>
                <p:custDataLst>
                  <p:tags r:id="rId314"/>
                </p:custDataLst>
              </p:nvPr>
            </p:nvSpPr>
            <p:spPr>
              <a:xfrm>
                <a:off x="599606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矩形 290"/>
              <p:cNvSpPr/>
              <p:nvPr>
                <p:custDataLst>
                  <p:tags r:id="rId315"/>
                </p:custDataLst>
              </p:nvPr>
            </p:nvSpPr>
            <p:spPr>
              <a:xfrm>
                <a:off x="953749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矩形 291"/>
              <p:cNvSpPr/>
              <p:nvPr>
                <p:custDataLst>
                  <p:tags r:id="rId316"/>
                </p:custDataLst>
              </p:nvPr>
            </p:nvSpPr>
            <p:spPr>
              <a:xfrm>
                <a:off x="1307892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" name="矩形 292"/>
              <p:cNvSpPr/>
              <p:nvPr>
                <p:custDataLst>
                  <p:tags r:id="rId317"/>
                </p:custDataLst>
              </p:nvPr>
            </p:nvSpPr>
            <p:spPr>
              <a:xfrm>
                <a:off x="1662035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矩形 293"/>
              <p:cNvSpPr/>
              <p:nvPr>
                <p:custDataLst>
                  <p:tags r:id="rId318"/>
                </p:custDataLst>
              </p:nvPr>
            </p:nvSpPr>
            <p:spPr>
              <a:xfrm>
                <a:off x="2016178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" name="矩形 294"/>
              <p:cNvSpPr/>
              <p:nvPr>
                <p:custDataLst>
                  <p:tags r:id="rId319"/>
                </p:custDataLst>
              </p:nvPr>
            </p:nvSpPr>
            <p:spPr>
              <a:xfrm>
                <a:off x="2370321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" name="矩形 295"/>
              <p:cNvSpPr/>
              <p:nvPr>
                <p:custDataLst>
                  <p:tags r:id="rId320"/>
                </p:custDataLst>
              </p:nvPr>
            </p:nvSpPr>
            <p:spPr>
              <a:xfrm>
                <a:off x="2724464" y="3354049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" name="矩形 296"/>
              <p:cNvSpPr/>
              <p:nvPr>
                <p:custDataLst>
                  <p:tags r:id="rId321"/>
                </p:custDataLst>
              </p:nvPr>
            </p:nvSpPr>
            <p:spPr>
              <a:xfrm>
                <a:off x="3078607" y="3708192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2488367" y="3087972"/>
              <a:ext cx="1798820" cy="1798820"/>
              <a:chOff x="599606" y="1229191"/>
              <a:chExt cx="2833144" cy="2833144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99" name="橢圓 298"/>
              <p:cNvSpPr/>
              <p:nvPr>
                <p:custDataLst>
                  <p:tags r:id="rId258"/>
                </p:custDataLst>
              </p:nvPr>
            </p:nvSpPr>
            <p:spPr>
              <a:xfrm>
                <a:off x="953749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" name="橢圓 299"/>
              <p:cNvSpPr/>
              <p:nvPr>
                <p:custDataLst>
                  <p:tags r:id="rId259"/>
                </p:custDataLst>
              </p:nvPr>
            </p:nvSpPr>
            <p:spPr>
              <a:xfrm>
                <a:off x="599606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" name="橢圓 300"/>
              <p:cNvSpPr/>
              <p:nvPr>
                <p:custDataLst>
                  <p:tags r:id="rId260"/>
                </p:custDataLst>
              </p:nvPr>
            </p:nvSpPr>
            <p:spPr>
              <a:xfrm>
                <a:off x="1662035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" name="橢圓 301"/>
              <p:cNvSpPr/>
              <p:nvPr>
                <p:custDataLst>
                  <p:tags r:id="rId261"/>
                </p:custDataLst>
              </p:nvPr>
            </p:nvSpPr>
            <p:spPr>
              <a:xfrm>
                <a:off x="1307892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" name="橢圓 302"/>
              <p:cNvSpPr/>
              <p:nvPr>
                <p:custDataLst>
                  <p:tags r:id="rId262"/>
                </p:custDataLst>
              </p:nvPr>
            </p:nvSpPr>
            <p:spPr>
              <a:xfrm>
                <a:off x="2370321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" name="橢圓 303"/>
              <p:cNvSpPr/>
              <p:nvPr>
                <p:custDataLst>
                  <p:tags r:id="rId263"/>
                </p:custDataLst>
              </p:nvPr>
            </p:nvSpPr>
            <p:spPr>
              <a:xfrm>
                <a:off x="2016178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5" name="橢圓 304"/>
              <p:cNvSpPr/>
              <p:nvPr>
                <p:custDataLst>
                  <p:tags r:id="rId264"/>
                </p:custDataLst>
              </p:nvPr>
            </p:nvSpPr>
            <p:spPr>
              <a:xfrm>
                <a:off x="3078607" y="122919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6" name="橢圓 305"/>
              <p:cNvSpPr/>
              <p:nvPr>
                <p:custDataLst>
                  <p:tags r:id="rId265"/>
                </p:custDataLst>
              </p:nvPr>
            </p:nvSpPr>
            <p:spPr>
              <a:xfrm>
                <a:off x="2724464" y="1583334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7" name="橢圓 306"/>
              <p:cNvSpPr/>
              <p:nvPr>
                <p:custDataLst>
                  <p:tags r:id="rId266"/>
                </p:custDataLst>
              </p:nvPr>
            </p:nvSpPr>
            <p:spPr>
              <a:xfrm>
                <a:off x="953749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8" name="橢圓 307"/>
              <p:cNvSpPr/>
              <p:nvPr>
                <p:custDataLst>
                  <p:tags r:id="rId267"/>
                </p:custDataLst>
              </p:nvPr>
            </p:nvSpPr>
            <p:spPr>
              <a:xfrm>
                <a:off x="599606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9" name="橢圓 308"/>
              <p:cNvSpPr/>
              <p:nvPr>
                <p:custDataLst>
                  <p:tags r:id="rId268"/>
                </p:custDataLst>
              </p:nvPr>
            </p:nvSpPr>
            <p:spPr>
              <a:xfrm>
                <a:off x="1662035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0" name="橢圓 309"/>
              <p:cNvSpPr/>
              <p:nvPr>
                <p:custDataLst>
                  <p:tags r:id="rId269"/>
                </p:custDataLst>
              </p:nvPr>
            </p:nvSpPr>
            <p:spPr>
              <a:xfrm>
                <a:off x="1307892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1" name="橢圓 310"/>
              <p:cNvSpPr/>
              <p:nvPr>
                <p:custDataLst>
                  <p:tags r:id="rId270"/>
                </p:custDataLst>
              </p:nvPr>
            </p:nvSpPr>
            <p:spPr>
              <a:xfrm>
                <a:off x="2370321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2" name="橢圓 311"/>
              <p:cNvSpPr/>
              <p:nvPr>
                <p:custDataLst>
                  <p:tags r:id="rId271"/>
                </p:custDataLst>
              </p:nvPr>
            </p:nvSpPr>
            <p:spPr>
              <a:xfrm>
                <a:off x="2016178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3" name="橢圓 312"/>
              <p:cNvSpPr/>
              <p:nvPr>
                <p:custDataLst>
                  <p:tags r:id="rId272"/>
                </p:custDataLst>
              </p:nvPr>
            </p:nvSpPr>
            <p:spPr>
              <a:xfrm>
                <a:off x="3078607" y="193747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4" name="橢圓 313"/>
              <p:cNvSpPr/>
              <p:nvPr>
                <p:custDataLst>
                  <p:tags r:id="rId273"/>
                </p:custDataLst>
              </p:nvPr>
            </p:nvSpPr>
            <p:spPr>
              <a:xfrm>
                <a:off x="2724464" y="229162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5" name="橢圓 314"/>
              <p:cNvSpPr/>
              <p:nvPr>
                <p:custDataLst>
                  <p:tags r:id="rId274"/>
                </p:custDataLst>
              </p:nvPr>
            </p:nvSpPr>
            <p:spPr>
              <a:xfrm>
                <a:off x="953749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6" name="橢圓 315"/>
              <p:cNvSpPr/>
              <p:nvPr>
                <p:custDataLst>
                  <p:tags r:id="rId275"/>
                </p:custDataLst>
              </p:nvPr>
            </p:nvSpPr>
            <p:spPr>
              <a:xfrm>
                <a:off x="599606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7" name="橢圓 316"/>
              <p:cNvSpPr/>
              <p:nvPr>
                <p:custDataLst>
                  <p:tags r:id="rId276"/>
                </p:custDataLst>
              </p:nvPr>
            </p:nvSpPr>
            <p:spPr>
              <a:xfrm>
                <a:off x="1662035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8" name="橢圓 317"/>
              <p:cNvSpPr/>
              <p:nvPr>
                <p:custDataLst>
                  <p:tags r:id="rId277"/>
                </p:custDataLst>
              </p:nvPr>
            </p:nvSpPr>
            <p:spPr>
              <a:xfrm>
                <a:off x="1307892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橢圓 318"/>
              <p:cNvSpPr/>
              <p:nvPr>
                <p:custDataLst>
                  <p:tags r:id="rId278"/>
                </p:custDataLst>
              </p:nvPr>
            </p:nvSpPr>
            <p:spPr>
              <a:xfrm>
                <a:off x="2370321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" name="橢圓 319"/>
              <p:cNvSpPr/>
              <p:nvPr>
                <p:custDataLst>
                  <p:tags r:id="rId279"/>
                </p:custDataLst>
              </p:nvPr>
            </p:nvSpPr>
            <p:spPr>
              <a:xfrm>
                <a:off x="2016178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橢圓 320"/>
              <p:cNvSpPr/>
              <p:nvPr>
                <p:custDataLst>
                  <p:tags r:id="rId280"/>
                </p:custDataLst>
              </p:nvPr>
            </p:nvSpPr>
            <p:spPr>
              <a:xfrm>
                <a:off x="3078607" y="264576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橢圓 321"/>
              <p:cNvSpPr/>
              <p:nvPr>
                <p:custDataLst>
                  <p:tags r:id="rId281"/>
                </p:custDataLst>
              </p:nvPr>
            </p:nvSpPr>
            <p:spPr>
              <a:xfrm>
                <a:off x="2724464" y="299990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橢圓 322"/>
              <p:cNvSpPr/>
              <p:nvPr>
                <p:custDataLst>
                  <p:tags r:id="rId282"/>
                </p:custDataLst>
              </p:nvPr>
            </p:nvSpPr>
            <p:spPr>
              <a:xfrm>
                <a:off x="953749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" name="橢圓 323"/>
              <p:cNvSpPr/>
              <p:nvPr>
                <p:custDataLst>
                  <p:tags r:id="rId283"/>
                </p:custDataLst>
              </p:nvPr>
            </p:nvSpPr>
            <p:spPr>
              <a:xfrm>
                <a:off x="599606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橢圓 324"/>
              <p:cNvSpPr/>
              <p:nvPr>
                <p:custDataLst>
                  <p:tags r:id="rId284"/>
                </p:custDataLst>
              </p:nvPr>
            </p:nvSpPr>
            <p:spPr>
              <a:xfrm>
                <a:off x="1662035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橢圓 325"/>
              <p:cNvSpPr/>
              <p:nvPr>
                <p:custDataLst>
                  <p:tags r:id="rId285"/>
                </p:custDataLst>
              </p:nvPr>
            </p:nvSpPr>
            <p:spPr>
              <a:xfrm>
                <a:off x="1307892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橢圓 326"/>
              <p:cNvSpPr/>
              <p:nvPr>
                <p:custDataLst>
                  <p:tags r:id="rId286"/>
                </p:custDataLst>
              </p:nvPr>
            </p:nvSpPr>
            <p:spPr>
              <a:xfrm>
                <a:off x="2370321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橢圓 327"/>
              <p:cNvSpPr/>
              <p:nvPr>
                <p:custDataLst>
                  <p:tags r:id="rId287"/>
                </p:custDataLst>
              </p:nvPr>
            </p:nvSpPr>
            <p:spPr>
              <a:xfrm>
                <a:off x="2016178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橢圓 328"/>
              <p:cNvSpPr/>
              <p:nvPr>
                <p:custDataLst>
                  <p:tags r:id="rId288"/>
                </p:custDataLst>
              </p:nvPr>
            </p:nvSpPr>
            <p:spPr>
              <a:xfrm>
                <a:off x="3078607" y="3354049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" name="橢圓 329"/>
              <p:cNvSpPr/>
              <p:nvPr>
                <p:custDataLst>
                  <p:tags r:id="rId289"/>
                </p:custDataLst>
              </p:nvPr>
            </p:nvSpPr>
            <p:spPr>
              <a:xfrm>
                <a:off x="2724464" y="3708192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27651" name="群組 527650">
            <a:extLst>
              <a:ext uri="{FF2B5EF4-FFF2-40B4-BE49-F238E27FC236}">
                <a16:creationId xmlns:a16="http://schemas.microsoft.com/office/drawing/2014/main" id="{FF4AD701-CFA4-34DE-2A42-0E3DE82BBB4D}"/>
              </a:ext>
            </a:extLst>
          </p:cNvPr>
          <p:cNvGrpSpPr/>
          <p:nvPr/>
        </p:nvGrpSpPr>
        <p:grpSpPr>
          <a:xfrm>
            <a:off x="7077148" y="1773073"/>
            <a:ext cx="1566476" cy="1566474"/>
            <a:chOff x="6480800" y="570439"/>
            <a:chExt cx="1566476" cy="156647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E11798F-1423-759E-292D-31A86ABA1544}"/>
                </a:ext>
              </a:extLst>
            </p:cNvPr>
            <p:cNvGrpSpPr/>
            <p:nvPr/>
          </p:nvGrpSpPr>
          <p:grpSpPr>
            <a:xfrm>
              <a:off x="6480800" y="570439"/>
              <a:ext cx="1566476" cy="1566474"/>
              <a:chOff x="7497361" y="1507487"/>
              <a:chExt cx="2833145" cy="283314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133AD0E-E548-2C06-9A27-BE633AEBDA51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7497361" y="1507487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089E27-EDD2-B1E8-0B54-78F5D8E506CF}"/>
                  </a:ext>
                </a:extLst>
              </p:cNvPr>
              <p:cNvSpPr/>
              <p:nvPr>
                <p:custDataLst>
                  <p:tags r:id="rId227"/>
                </p:custDataLst>
              </p:nvPr>
            </p:nvSpPr>
            <p:spPr>
              <a:xfrm>
                <a:off x="7851506" y="1861630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A119337-25FE-3091-BD70-318031687DB7}"/>
                  </a:ext>
                </a:extLst>
              </p:cNvPr>
              <p:cNvSpPr/>
              <p:nvPr>
                <p:custDataLst>
                  <p:tags r:id="rId228"/>
                </p:custDataLst>
              </p:nvPr>
            </p:nvSpPr>
            <p:spPr>
              <a:xfrm>
                <a:off x="8205648" y="1507487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9BA4A2-B18B-B0E9-4198-6051181D8995}"/>
                  </a:ext>
                </a:extLst>
              </p:cNvPr>
              <p:cNvSpPr/>
              <p:nvPr>
                <p:custDataLst>
                  <p:tags r:id="rId229"/>
                </p:custDataLst>
              </p:nvPr>
            </p:nvSpPr>
            <p:spPr>
              <a:xfrm>
                <a:off x="8559791" y="1861630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1DD0E29-ED47-76DB-9143-F1014D219282}"/>
                  </a:ext>
                </a:extLst>
              </p:cNvPr>
              <p:cNvSpPr/>
              <p:nvPr>
                <p:custDataLst>
                  <p:tags r:id="rId230"/>
                </p:custDataLst>
              </p:nvPr>
            </p:nvSpPr>
            <p:spPr>
              <a:xfrm>
                <a:off x="8913934" y="1507487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29F6B88-F6DB-6421-B7CA-B8905B00E9C6}"/>
                  </a:ext>
                </a:extLst>
              </p:cNvPr>
              <p:cNvSpPr/>
              <p:nvPr>
                <p:custDataLst>
                  <p:tags r:id="rId231"/>
                </p:custDataLst>
              </p:nvPr>
            </p:nvSpPr>
            <p:spPr>
              <a:xfrm>
                <a:off x="9268076" y="1861630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D5FDEB4-2B3B-4BEE-BBDC-D0ECFEA64E98}"/>
                  </a:ext>
                </a:extLst>
              </p:cNvPr>
              <p:cNvSpPr/>
              <p:nvPr>
                <p:custDataLst>
                  <p:tags r:id="rId232"/>
                </p:custDataLst>
              </p:nvPr>
            </p:nvSpPr>
            <p:spPr>
              <a:xfrm>
                <a:off x="9622220" y="1507487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E1E9289-C740-1584-0B6F-AAEDD4BD5AF2}"/>
                  </a:ext>
                </a:extLst>
              </p:cNvPr>
              <p:cNvSpPr/>
              <p:nvPr>
                <p:custDataLst>
                  <p:tags r:id="rId233"/>
                </p:custDataLst>
              </p:nvPr>
            </p:nvSpPr>
            <p:spPr>
              <a:xfrm>
                <a:off x="9976363" y="1861630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8610086-916D-B03B-1918-7341CA6B3B5D}"/>
                  </a:ext>
                </a:extLst>
              </p:cNvPr>
              <p:cNvSpPr/>
              <p:nvPr>
                <p:custDataLst>
                  <p:tags r:id="rId234"/>
                </p:custDataLst>
              </p:nvPr>
            </p:nvSpPr>
            <p:spPr>
              <a:xfrm>
                <a:off x="7497361" y="2215773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B9B70C2-087F-6D1B-3518-79ADE5639522}"/>
                  </a:ext>
                </a:extLst>
              </p:cNvPr>
              <p:cNvSpPr/>
              <p:nvPr>
                <p:custDataLst>
                  <p:tags r:id="rId235"/>
                </p:custDataLst>
              </p:nvPr>
            </p:nvSpPr>
            <p:spPr>
              <a:xfrm>
                <a:off x="7851506" y="2569916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06F81A-4549-C661-A9D5-4D2AED65063D}"/>
                  </a:ext>
                </a:extLst>
              </p:cNvPr>
              <p:cNvSpPr/>
              <p:nvPr>
                <p:custDataLst>
                  <p:tags r:id="rId236"/>
                </p:custDataLst>
              </p:nvPr>
            </p:nvSpPr>
            <p:spPr>
              <a:xfrm>
                <a:off x="8205648" y="2215773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5A725D4-4539-4344-1686-CCD9EC2584DB}"/>
                  </a:ext>
                </a:extLst>
              </p:cNvPr>
              <p:cNvSpPr/>
              <p:nvPr>
                <p:custDataLst>
                  <p:tags r:id="rId237"/>
                </p:custDataLst>
              </p:nvPr>
            </p:nvSpPr>
            <p:spPr>
              <a:xfrm>
                <a:off x="8559791" y="2569916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084D28-36AE-52BE-C5CB-F9AC7C1EBE60}"/>
                  </a:ext>
                </a:extLst>
              </p:cNvPr>
              <p:cNvSpPr/>
              <p:nvPr>
                <p:custDataLst>
                  <p:tags r:id="rId238"/>
                </p:custDataLst>
              </p:nvPr>
            </p:nvSpPr>
            <p:spPr>
              <a:xfrm>
                <a:off x="8913934" y="2215773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E504CED-C46F-D30F-3CB4-BCFB844FD874}"/>
                  </a:ext>
                </a:extLst>
              </p:cNvPr>
              <p:cNvSpPr/>
              <p:nvPr>
                <p:custDataLst>
                  <p:tags r:id="rId239"/>
                </p:custDataLst>
              </p:nvPr>
            </p:nvSpPr>
            <p:spPr>
              <a:xfrm>
                <a:off x="9268076" y="2569916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66BBDF5-1D96-A5F1-1402-D84614DEB261}"/>
                  </a:ext>
                </a:extLst>
              </p:cNvPr>
              <p:cNvSpPr/>
              <p:nvPr>
                <p:custDataLst>
                  <p:tags r:id="rId240"/>
                </p:custDataLst>
              </p:nvPr>
            </p:nvSpPr>
            <p:spPr>
              <a:xfrm>
                <a:off x="9622220" y="2215773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761A5A5-04B2-1199-1B44-5E278ED461C9}"/>
                  </a:ext>
                </a:extLst>
              </p:cNvPr>
              <p:cNvSpPr/>
              <p:nvPr>
                <p:custDataLst>
                  <p:tags r:id="rId241"/>
                </p:custDataLst>
              </p:nvPr>
            </p:nvSpPr>
            <p:spPr>
              <a:xfrm>
                <a:off x="9976363" y="2569916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09B4A1-8B5D-3DF3-7412-87545CF5AF92}"/>
                  </a:ext>
                </a:extLst>
              </p:cNvPr>
              <p:cNvSpPr/>
              <p:nvPr>
                <p:custDataLst>
                  <p:tags r:id="rId242"/>
                </p:custDataLst>
              </p:nvPr>
            </p:nvSpPr>
            <p:spPr>
              <a:xfrm>
                <a:off x="7497361" y="292406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377BCA7-E2C9-BAFE-7BB6-B9E79DE5F61A}"/>
                  </a:ext>
                </a:extLst>
              </p:cNvPr>
              <p:cNvSpPr/>
              <p:nvPr>
                <p:custDataLst>
                  <p:tags r:id="rId243"/>
                </p:custDataLst>
              </p:nvPr>
            </p:nvSpPr>
            <p:spPr>
              <a:xfrm>
                <a:off x="7851506" y="327820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BBD6C5A-0603-98E0-C948-48D3740CD907}"/>
                  </a:ext>
                </a:extLst>
              </p:cNvPr>
              <p:cNvSpPr/>
              <p:nvPr>
                <p:custDataLst>
                  <p:tags r:id="rId244"/>
                </p:custDataLst>
              </p:nvPr>
            </p:nvSpPr>
            <p:spPr>
              <a:xfrm>
                <a:off x="8205648" y="292406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1E0F7F-88A7-39C7-E636-17486DD08C3F}"/>
                  </a:ext>
                </a:extLst>
              </p:cNvPr>
              <p:cNvSpPr/>
              <p:nvPr>
                <p:custDataLst>
                  <p:tags r:id="rId245"/>
                </p:custDataLst>
              </p:nvPr>
            </p:nvSpPr>
            <p:spPr>
              <a:xfrm>
                <a:off x="8559791" y="327820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19315E1-CF0B-A428-0171-AF297F2CC55B}"/>
                  </a:ext>
                </a:extLst>
              </p:cNvPr>
              <p:cNvSpPr/>
              <p:nvPr>
                <p:custDataLst>
                  <p:tags r:id="rId246"/>
                </p:custDataLst>
              </p:nvPr>
            </p:nvSpPr>
            <p:spPr>
              <a:xfrm>
                <a:off x="8913934" y="292406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6350AF4-301B-9FC4-A9B2-C571290E6035}"/>
                  </a:ext>
                </a:extLst>
              </p:cNvPr>
              <p:cNvSpPr/>
              <p:nvPr>
                <p:custDataLst>
                  <p:tags r:id="rId247"/>
                </p:custDataLst>
              </p:nvPr>
            </p:nvSpPr>
            <p:spPr>
              <a:xfrm>
                <a:off x="9268076" y="327820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10A8A6F-74A9-E64A-F9C3-5120F435C1BE}"/>
                  </a:ext>
                </a:extLst>
              </p:cNvPr>
              <p:cNvSpPr/>
              <p:nvPr>
                <p:custDataLst>
                  <p:tags r:id="rId248"/>
                </p:custDataLst>
              </p:nvPr>
            </p:nvSpPr>
            <p:spPr>
              <a:xfrm>
                <a:off x="9622220" y="292406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42F3BCB-CFA9-3BF5-F4EB-F3EF546FEAB6}"/>
                  </a:ext>
                </a:extLst>
              </p:cNvPr>
              <p:cNvSpPr/>
              <p:nvPr>
                <p:custDataLst>
                  <p:tags r:id="rId249"/>
                </p:custDataLst>
              </p:nvPr>
            </p:nvSpPr>
            <p:spPr>
              <a:xfrm>
                <a:off x="9976363" y="3278201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B7C960-548E-2541-624F-95E291B184FA}"/>
                  </a:ext>
                </a:extLst>
              </p:cNvPr>
              <p:cNvSpPr/>
              <p:nvPr>
                <p:custDataLst>
                  <p:tags r:id="rId250"/>
                </p:custDataLst>
              </p:nvPr>
            </p:nvSpPr>
            <p:spPr>
              <a:xfrm>
                <a:off x="7497361" y="3632345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4CFB2EB-14C9-CA75-A3F8-40652E74E891}"/>
                  </a:ext>
                </a:extLst>
              </p:cNvPr>
              <p:cNvSpPr/>
              <p:nvPr>
                <p:custDataLst>
                  <p:tags r:id="rId251"/>
                </p:custDataLst>
              </p:nvPr>
            </p:nvSpPr>
            <p:spPr>
              <a:xfrm>
                <a:off x="7851506" y="3986488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AD9F931-CB48-4D16-2A58-74B9A5EAFC12}"/>
                  </a:ext>
                </a:extLst>
              </p:cNvPr>
              <p:cNvSpPr/>
              <p:nvPr>
                <p:custDataLst>
                  <p:tags r:id="rId252"/>
                </p:custDataLst>
              </p:nvPr>
            </p:nvSpPr>
            <p:spPr>
              <a:xfrm>
                <a:off x="8205648" y="3632345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A58DE33-88F5-44CD-04C4-9E31AD652153}"/>
                  </a:ext>
                </a:extLst>
              </p:cNvPr>
              <p:cNvSpPr/>
              <p:nvPr>
                <p:custDataLst>
                  <p:tags r:id="rId253"/>
                </p:custDataLst>
              </p:nvPr>
            </p:nvSpPr>
            <p:spPr>
              <a:xfrm>
                <a:off x="8559791" y="3986488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6E2D17-2E65-8104-0EDE-6CDAFB6F418E}"/>
                  </a:ext>
                </a:extLst>
              </p:cNvPr>
              <p:cNvSpPr/>
              <p:nvPr>
                <p:custDataLst>
                  <p:tags r:id="rId254"/>
                </p:custDataLst>
              </p:nvPr>
            </p:nvSpPr>
            <p:spPr>
              <a:xfrm>
                <a:off x="8913934" y="3632345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A35F79E-881C-6B83-D2FD-89324EE2CEB1}"/>
                  </a:ext>
                </a:extLst>
              </p:cNvPr>
              <p:cNvSpPr/>
              <p:nvPr>
                <p:custDataLst>
                  <p:tags r:id="rId255"/>
                </p:custDataLst>
              </p:nvPr>
            </p:nvSpPr>
            <p:spPr>
              <a:xfrm>
                <a:off x="9268076" y="3986488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46CF26B-0C4F-969C-38EC-1DF2B0CA0880}"/>
                  </a:ext>
                </a:extLst>
              </p:cNvPr>
              <p:cNvSpPr/>
              <p:nvPr>
                <p:custDataLst>
                  <p:tags r:id="rId256"/>
                </p:custDataLst>
              </p:nvPr>
            </p:nvSpPr>
            <p:spPr>
              <a:xfrm>
                <a:off x="9622220" y="3632345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12AEC03-FD0A-059A-A522-2EB90FFEB591}"/>
                  </a:ext>
                </a:extLst>
              </p:cNvPr>
              <p:cNvSpPr/>
              <p:nvPr>
                <p:custDataLst>
                  <p:tags r:id="rId257"/>
                </p:custDataLst>
              </p:nvPr>
            </p:nvSpPr>
            <p:spPr>
              <a:xfrm>
                <a:off x="9976363" y="3986488"/>
                <a:ext cx="354143" cy="3541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0219951-1D24-DB2C-2984-1DED76DAB9D1}"/>
                </a:ext>
              </a:extLst>
            </p:cNvPr>
            <p:cNvGrpSpPr/>
            <p:nvPr/>
          </p:nvGrpSpPr>
          <p:grpSpPr>
            <a:xfrm>
              <a:off x="6480800" y="570439"/>
              <a:ext cx="1566476" cy="1566474"/>
              <a:chOff x="7497361" y="1507487"/>
              <a:chExt cx="2833145" cy="2833144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E1F95A48-F1CF-DB3C-1A2E-AF8485183A2F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7851506" y="1507487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98F1CD50-953A-5A0E-D6BC-510DBEC46C8B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7497361" y="1861630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6D17C150-8C00-9BD5-EE5E-DCA5C17D4012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8559791" y="1507487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CD19E70C-3417-549B-B2FE-3AE19A50BA85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8205648" y="1861630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E44FE62-A4A3-4BB3-4E90-5A39ED5D0D77}"/>
                  </a:ext>
                </a:extLst>
              </p:cNvPr>
              <p:cNvSpPr/>
              <p:nvPr>
                <p:custDataLst>
                  <p:tags r:id="rId198"/>
                </p:custDataLst>
              </p:nvPr>
            </p:nvSpPr>
            <p:spPr>
              <a:xfrm>
                <a:off x="9268076" y="1507487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BF083C0A-A78F-A8CF-B8E1-DA5D26E73FE1}"/>
                  </a:ext>
                </a:extLst>
              </p:cNvPr>
              <p:cNvSpPr/>
              <p:nvPr>
                <p:custDataLst>
                  <p:tags r:id="rId199"/>
                </p:custDataLst>
              </p:nvPr>
            </p:nvSpPr>
            <p:spPr>
              <a:xfrm>
                <a:off x="8913934" y="1861630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7D3F5942-DF5E-3EB0-3F50-4982E5FD883B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>
                <a:off x="9976363" y="1507487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B2851BE-0B98-68A3-CBEE-CA4F03F3CBF8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9622220" y="1861630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3F4E4BAE-1615-A604-0AEA-5FEF5B1EF473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7851506" y="2215773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177F929D-2F19-BD55-DC23-E599E9726081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7497361" y="2569916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1E9224F-AA65-E36B-7F23-FB72951386EF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8559791" y="2215773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B8B94BD7-4EBA-7764-95A9-01C519B7F4C9}"/>
                  </a:ext>
                </a:extLst>
              </p:cNvPr>
              <p:cNvSpPr/>
              <p:nvPr>
                <p:custDataLst>
                  <p:tags r:id="rId205"/>
                </p:custDataLst>
              </p:nvPr>
            </p:nvSpPr>
            <p:spPr>
              <a:xfrm>
                <a:off x="8205648" y="2569916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E3240E0F-39A4-4189-53F4-DD14004B75F2}"/>
                  </a:ext>
                </a:extLst>
              </p:cNvPr>
              <p:cNvSpPr/>
              <p:nvPr>
                <p:custDataLst>
                  <p:tags r:id="rId206"/>
                </p:custDataLst>
              </p:nvPr>
            </p:nvSpPr>
            <p:spPr>
              <a:xfrm>
                <a:off x="9268076" y="2215773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24276B3D-B542-7A6C-603D-93F2AF37E0EF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8913934" y="2569916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6955EDEE-0556-1F09-EC11-C333DA290A72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9976363" y="2215773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80DA02AE-2006-1019-D035-4DD493FB282F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9622220" y="2569916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7AD45050-FD7B-1F3A-FE8E-063FDC5EAED3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7851506" y="292406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121DC0F0-5AF7-6B5C-23E8-2FB846409CD9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7497361" y="327820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29F1CD65-9AFC-12D5-27C0-23CF90E3B763}"/>
                  </a:ext>
                </a:extLst>
              </p:cNvPr>
              <p:cNvSpPr/>
              <p:nvPr>
                <p:custDataLst>
                  <p:tags r:id="rId212"/>
                </p:custDataLst>
              </p:nvPr>
            </p:nvSpPr>
            <p:spPr>
              <a:xfrm>
                <a:off x="8559791" y="292406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2C68D008-3267-9AB0-82BD-B14C1CED6F92}"/>
                  </a:ext>
                </a:extLst>
              </p:cNvPr>
              <p:cNvSpPr/>
              <p:nvPr>
                <p:custDataLst>
                  <p:tags r:id="rId213"/>
                </p:custDataLst>
              </p:nvPr>
            </p:nvSpPr>
            <p:spPr>
              <a:xfrm>
                <a:off x="8205648" y="327820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BA48459B-945F-5992-5654-54A2527623B5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9268076" y="292406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064153EB-CCD5-9534-FF3C-130B5240670D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8913934" y="327820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15F75BD6-9267-1F58-B8CB-D4C3A97AE8AC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9976363" y="292406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AB3E3017-910B-1FF1-CE03-3A8D3C6B5F50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9622220" y="3278201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8ACE675C-CE0D-879F-C93E-67F046E6A7C1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7851506" y="3632345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2E5018B6-9C03-4076-74C8-BC779D51BD12}"/>
                  </a:ext>
                </a:extLst>
              </p:cNvPr>
              <p:cNvSpPr/>
              <p:nvPr>
                <p:custDataLst>
                  <p:tags r:id="rId219"/>
                </p:custDataLst>
              </p:nvPr>
            </p:nvSpPr>
            <p:spPr>
              <a:xfrm>
                <a:off x="7497361" y="3986488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5998961D-4260-8A7D-DD20-5509B5BB2384}"/>
                  </a:ext>
                </a:extLst>
              </p:cNvPr>
              <p:cNvSpPr/>
              <p:nvPr>
                <p:custDataLst>
                  <p:tags r:id="rId220"/>
                </p:custDataLst>
              </p:nvPr>
            </p:nvSpPr>
            <p:spPr>
              <a:xfrm>
                <a:off x="8559791" y="3632345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橢圓 330">
                <a:extLst>
                  <a:ext uri="{FF2B5EF4-FFF2-40B4-BE49-F238E27FC236}">
                    <a16:creationId xmlns:a16="http://schemas.microsoft.com/office/drawing/2014/main" id="{6B32AA88-9D16-3AFD-EA7F-9A1146558103}"/>
                  </a:ext>
                </a:extLst>
              </p:cNvPr>
              <p:cNvSpPr/>
              <p:nvPr>
                <p:custDataLst>
                  <p:tags r:id="rId221"/>
                </p:custDataLst>
              </p:nvPr>
            </p:nvSpPr>
            <p:spPr>
              <a:xfrm>
                <a:off x="8205648" y="3986488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" name="橢圓 331">
                <a:extLst>
                  <a:ext uri="{FF2B5EF4-FFF2-40B4-BE49-F238E27FC236}">
                    <a16:creationId xmlns:a16="http://schemas.microsoft.com/office/drawing/2014/main" id="{3DCACC95-12FE-37D4-25E9-F5513B0C1B19}"/>
                  </a:ext>
                </a:extLst>
              </p:cNvPr>
              <p:cNvSpPr/>
              <p:nvPr>
                <p:custDataLst>
                  <p:tags r:id="rId222"/>
                </p:custDataLst>
              </p:nvPr>
            </p:nvSpPr>
            <p:spPr>
              <a:xfrm>
                <a:off x="9268076" y="3632345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橢圓 332">
                <a:extLst>
                  <a:ext uri="{FF2B5EF4-FFF2-40B4-BE49-F238E27FC236}">
                    <a16:creationId xmlns:a16="http://schemas.microsoft.com/office/drawing/2014/main" id="{258F768A-94D1-CB11-326C-11705AE0D364}"/>
                  </a:ext>
                </a:extLst>
              </p:cNvPr>
              <p:cNvSpPr/>
              <p:nvPr>
                <p:custDataLst>
                  <p:tags r:id="rId223"/>
                </p:custDataLst>
              </p:nvPr>
            </p:nvSpPr>
            <p:spPr>
              <a:xfrm>
                <a:off x="8913934" y="3986488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" name="橢圓 333">
                <a:extLst>
                  <a:ext uri="{FF2B5EF4-FFF2-40B4-BE49-F238E27FC236}">
                    <a16:creationId xmlns:a16="http://schemas.microsoft.com/office/drawing/2014/main" id="{43133D5D-01A1-24D6-EBAF-C937E3CAD75A}"/>
                  </a:ext>
                </a:extLst>
              </p:cNvPr>
              <p:cNvSpPr/>
              <p:nvPr>
                <p:custDataLst>
                  <p:tags r:id="rId224"/>
                </p:custDataLst>
              </p:nvPr>
            </p:nvSpPr>
            <p:spPr>
              <a:xfrm>
                <a:off x="9976363" y="3632345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" name="橢圓 334">
                <a:extLst>
                  <a:ext uri="{FF2B5EF4-FFF2-40B4-BE49-F238E27FC236}">
                    <a16:creationId xmlns:a16="http://schemas.microsoft.com/office/drawing/2014/main" id="{4CDD4279-1935-A2EE-6078-115505636A0A}"/>
                  </a:ext>
                </a:extLst>
              </p:cNvPr>
              <p:cNvSpPr/>
              <p:nvPr>
                <p:custDataLst>
                  <p:tags r:id="rId225"/>
                </p:custDataLst>
              </p:nvPr>
            </p:nvSpPr>
            <p:spPr>
              <a:xfrm>
                <a:off x="9622220" y="3986488"/>
                <a:ext cx="354143" cy="3541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27653" name="群組 527652">
            <a:extLst>
              <a:ext uri="{FF2B5EF4-FFF2-40B4-BE49-F238E27FC236}">
                <a16:creationId xmlns:a16="http://schemas.microsoft.com/office/drawing/2014/main" id="{65CD6B77-FDC7-6B6F-8609-B80C205E11D6}"/>
              </a:ext>
            </a:extLst>
          </p:cNvPr>
          <p:cNvGrpSpPr/>
          <p:nvPr/>
        </p:nvGrpSpPr>
        <p:grpSpPr>
          <a:xfrm>
            <a:off x="7077150" y="3339547"/>
            <a:ext cx="1566476" cy="1566474"/>
            <a:chOff x="6470861" y="2647718"/>
            <a:chExt cx="1566476" cy="1566474"/>
          </a:xfrm>
        </p:grpSpPr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2A1DE4A8-8995-47BC-31C2-7F76DFF6F7AD}"/>
                </a:ext>
              </a:extLst>
            </p:cNvPr>
            <p:cNvGrpSpPr/>
            <p:nvPr/>
          </p:nvGrpSpPr>
          <p:grpSpPr>
            <a:xfrm>
              <a:off x="6470861" y="2647718"/>
              <a:ext cx="1566476" cy="1566474"/>
              <a:chOff x="7497361" y="1507487"/>
              <a:chExt cx="2833145" cy="2833144"/>
            </a:xfrm>
            <a:solidFill>
              <a:schemeClr val="accent4"/>
            </a:solidFill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DD5BC29-CE34-3C71-E5C4-71DDB26E514E}"/>
                  </a:ext>
                </a:extLst>
              </p:cNvPr>
              <p:cNvSpPr/>
              <p:nvPr>
                <p:custDataLst>
                  <p:tags r:id="rId162"/>
                </p:custDataLst>
              </p:nvPr>
            </p:nvSpPr>
            <p:spPr>
              <a:xfrm>
                <a:off x="7497361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2FD6D962-9C53-1639-3B52-9CB5177C27C7}"/>
                  </a:ext>
                </a:extLst>
              </p:cNvPr>
              <p:cNvSpPr/>
              <p:nvPr>
                <p:custDataLst>
                  <p:tags r:id="rId163"/>
                </p:custDataLst>
              </p:nvPr>
            </p:nvSpPr>
            <p:spPr>
              <a:xfrm>
                <a:off x="7851506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7E39E973-0DED-25CF-D004-9F3FCEBC0FD5}"/>
                  </a:ext>
                </a:extLst>
              </p:cNvPr>
              <p:cNvSpPr/>
              <p:nvPr>
                <p:custDataLst>
                  <p:tags r:id="rId164"/>
                </p:custDataLst>
              </p:nvPr>
            </p:nvSpPr>
            <p:spPr>
              <a:xfrm>
                <a:off x="8205648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283A3DDC-7410-9E3C-AA00-2CC383153370}"/>
                  </a:ext>
                </a:extLst>
              </p:cNvPr>
              <p:cNvSpPr/>
              <p:nvPr>
                <p:custDataLst>
                  <p:tags r:id="rId165"/>
                </p:custDataLst>
              </p:nvPr>
            </p:nvSpPr>
            <p:spPr>
              <a:xfrm>
                <a:off x="8559791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11A83E3E-D2A0-CF08-743B-F723AE9198DC}"/>
                  </a:ext>
                </a:extLst>
              </p:cNvPr>
              <p:cNvSpPr/>
              <p:nvPr>
                <p:custDataLst>
                  <p:tags r:id="rId166"/>
                </p:custDataLst>
              </p:nvPr>
            </p:nvSpPr>
            <p:spPr>
              <a:xfrm>
                <a:off x="8913934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A39929F9-4327-84D1-A138-767A1DAE42C6}"/>
                  </a:ext>
                </a:extLst>
              </p:cNvPr>
              <p:cNvSpPr/>
              <p:nvPr>
                <p:custDataLst>
                  <p:tags r:id="rId167"/>
                </p:custDataLst>
              </p:nvPr>
            </p:nvSpPr>
            <p:spPr>
              <a:xfrm>
                <a:off x="9268076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E664BA6A-DA24-F8CC-2F0D-9FCF32882864}"/>
                  </a:ext>
                </a:extLst>
              </p:cNvPr>
              <p:cNvSpPr/>
              <p:nvPr>
                <p:custDataLst>
                  <p:tags r:id="rId168"/>
                </p:custDataLst>
              </p:nvPr>
            </p:nvSpPr>
            <p:spPr>
              <a:xfrm>
                <a:off x="9622220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EB1525E-6694-74A9-2288-3D101807A648}"/>
                  </a:ext>
                </a:extLst>
              </p:cNvPr>
              <p:cNvSpPr/>
              <p:nvPr>
                <p:custDataLst>
                  <p:tags r:id="rId169"/>
                </p:custDataLst>
              </p:nvPr>
            </p:nvSpPr>
            <p:spPr>
              <a:xfrm>
                <a:off x="9976363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03D2D633-47CB-638A-3A57-D3720056B58A}"/>
                  </a:ext>
                </a:extLst>
              </p:cNvPr>
              <p:cNvSpPr/>
              <p:nvPr>
                <p:custDataLst>
                  <p:tags r:id="rId170"/>
                </p:custDataLst>
              </p:nvPr>
            </p:nvSpPr>
            <p:spPr>
              <a:xfrm>
                <a:off x="7497361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754851A-E194-2EA1-551B-DFFDF8D5A3E3}"/>
                  </a:ext>
                </a:extLst>
              </p:cNvPr>
              <p:cNvSpPr/>
              <p:nvPr>
                <p:custDataLst>
                  <p:tags r:id="rId171"/>
                </p:custDataLst>
              </p:nvPr>
            </p:nvSpPr>
            <p:spPr>
              <a:xfrm>
                <a:off x="7851506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70EB4029-2789-69DF-A28F-634F9ABCEC1C}"/>
                  </a:ext>
                </a:extLst>
              </p:cNvPr>
              <p:cNvSpPr/>
              <p:nvPr>
                <p:custDataLst>
                  <p:tags r:id="rId172"/>
                </p:custDataLst>
              </p:nvPr>
            </p:nvSpPr>
            <p:spPr>
              <a:xfrm>
                <a:off x="8205648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BAC0E96A-A724-DEC7-EFB7-2F4BD6800C25}"/>
                  </a:ext>
                </a:extLst>
              </p:cNvPr>
              <p:cNvSpPr/>
              <p:nvPr>
                <p:custDataLst>
                  <p:tags r:id="rId173"/>
                </p:custDataLst>
              </p:nvPr>
            </p:nvSpPr>
            <p:spPr>
              <a:xfrm>
                <a:off x="8559791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E81D2F12-F786-843D-6D2A-18715BB765C3}"/>
                  </a:ext>
                </a:extLst>
              </p:cNvPr>
              <p:cNvSpPr/>
              <p:nvPr>
                <p:custDataLst>
                  <p:tags r:id="rId174"/>
                </p:custDataLst>
              </p:nvPr>
            </p:nvSpPr>
            <p:spPr>
              <a:xfrm>
                <a:off x="8913934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4556AB0C-C31A-2389-ED49-6084ECC3C69C}"/>
                  </a:ext>
                </a:extLst>
              </p:cNvPr>
              <p:cNvSpPr/>
              <p:nvPr>
                <p:custDataLst>
                  <p:tags r:id="rId175"/>
                </p:custDataLst>
              </p:nvPr>
            </p:nvSpPr>
            <p:spPr>
              <a:xfrm>
                <a:off x="9268076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9D051F9C-EBBC-26BE-7BD5-817775424EDD}"/>
                  </a:ext>
                </a:extLst>
              </p:cNvPr>
              <p:cNvSpPr/>
              <p:nvPr>
                <p:custDataLst>
                  <p:tags r:id="rId176"/>
                </p:custDataLst>
              </p:nvPr>
            </p:nvSpPr>
            <p:spPr>
              <a:xfrm>
                <a:off x="9622220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EE3C9F30-D3C1-45BF-6A17-6EFC9CDA066F}"/>
                  </a:ext>
                </a:extLst>
              </p:cNvPr>
              <p:cNvSpPr/>
              <p:nvPr>
                <p:custDataLst>
                  <p:tags r:id="rId177"/>
                </p:custDataLst>
              </p:nvPr>
            </p:nvSpPr>
            <p:spPr>
              <a:xfrm>
                <a:off x="9976363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279E4142-CF0D-19F5-3DE1-EA52E34E9102}"/>
                  </a:ext>
                </a:extLst>
              </p:cNvPr>
              <p:cNvSpPr/>
              <p:nvPr>
                <p:custDataLst>
                  <p:tags r:id="rId178"/>
                </p:custDataLst>
              </p:nvPr>
            </p:nvSpPr>
            <p:spPr>
              <a:xfrm>
                <a:off x="7497361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93C68FC2-8405-6BED-4E6F-496B1053D86F}"/>
                  </a:ext>
                </a:extLst>
              </p:cNvPr>
              <p:cNvSpPr/>
              <p:nvPr>
                <p:custDataLst>
                  <p:tags r:id="rId179"/>
                </p:custDataLst>
              </p:nvPr>
            </p:nvSpPr>
            <p:spPr>
              <a:xfrm>
                <a:off x="7851506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378C580A-9E61-B6A5-EA28-F66F36C6F67C}"/>
                  </a:ext>
                </a:extLst>
              </p:cNvPr>
              <p:cNvSpPr/>
              <p:nvPr>
                <p:custDataLst>
                  <p:tags r:id="rId180"/>
                </p:custDataLst>
              </p:nvPr>
            </p:nvSpPr>
            <p:spPr>
              <a:xfrm>
                <a:off x="8205648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3A448663-0B2F-F72C-F359-F68A65C6A725}"/>
                  </a:ext>
                </a:extLst>
              </p:cNvPr>
              <p:cNvSpPr/>
              <p:nvPr>
                <p:custDataLst>
                  <p:tags r:id="rId181"/>
                </p:custDataLst>
              </p:nvPr>
            </p:nvSpPr>
            <p:spPr>
              <a:xfrm>
                <a:off x="8559791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9B338B69-0A6E-B4CA-F08F-F8E7851F2F57}"/>
                  </a:ext>
                </a:extLst>
              </p:cNvPr>
              <p:cNvSpPr/>
              <p:nvPr>
                <p:custDataLst>
                  <p:tags r:id="rId182"/>
                </p:custDataLst>
              </p:nvPr>
            </p:nvSpPr>
            <p:spPr>
              <a:xfrm>
                <a:off x="8913934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7022B95E-BF43-B414-AABE-277137850854}"/>
                  </a:ext>
                </a:extLst>
              </p:cNvPr>
              <p:cNvSpPr/>
              <p:nvPr>
                <p:custDataLst>
                  <p:tags r:id="rId183"/>
                </p:custDataLst>
              </p:nvPr>
            </p:nvSpPr>
            <p:spPr>
              <a:xfrm>
                <a:off x="9268076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59E06812-F64A-B61C-5A51-F22AB82047E9}"/>
                  </a:ext>
                </a:extLst>
              </p:cNvPr>
              <p:cNvSpPr/>
              <p:nvPr>
                <p:custDataLst>
                  <p:tags r:id="rId184"/>
                </p:custDataLst>
              </p:nvPr>
            </p:nvSpPr>
            <p:spPr>
              <a:xfrm>
                <a:off x="9622220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1A81A994-6D6F-4C23-90F5-0AA5BDCAD40B}"/>
                  </a:ext>
                </a:extLst>
              </p:cNvPr>
              <p:cNvSpPr/>
              <p:nvPr>
                <p:custDataLst>
                  <p:tags r:id="rId185"/>
                </p:custDataLst>
              </p:nvPr>
            </p:nvSpPr>
            <p:spPr>
              <a:xfrm>
                <a:off x="9976363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D46F1964-2168-E2D9-4B74-EECE023AE328}"/>
                  </a:ext>
                </a:extLst>
              </p:cNvPr>
              <p:cNvSpPr/>
              <p:nvPr>
                <p:custDataLst>
                  <p:tags r:id="rId186"/>
                </p:custDataLst>
              </p:nvPr>
            </p:nvSpPr>
            <p:spPr>
              <a:xfrm>
                <a:off x="7497361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072897A1-9285-2769-F20F-E2C6D938892E}"/>
                  </a:ext>
                </a:extLst>
              </p:cNvPr>
              <p:cNvSpPr/>
              <p:nvPr>
                <p:custDataLst>
                  <p:tags r:id="rId187"/>
                </p:custDataLst>
              </p:nvPr>
            </p:nvSpPr>
            <p:spPr>
              <a:xfrm>
                <a:off x="7851506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7C03216E-1535-2E44-BFFF-A0F06B81F178}"/>
                  </a:ext>
                </a:extLst>
              </p:cNvPr>
              <p:cNvSpPr/>
              <p:nvPr>
                <p:custDataLst>
                  <p:tags r:id="rId188"/>
                </p:custDataLst>
              </p:nvPr>
            </p:nvSpPr>
            <p:spPr>
              <a:xfrm>
                <a:off x="8205648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B7CE9E30-4891-3769-8B44-487CC09F46E3}"/>
                  </a:ext>
                </a:extLst>
              </p:cNvPr>
              <p:cNvSpPr/>
              <p:nvPr>
                <p:custDataLst>
                  <p:tags r:id="rId189"/>
                </p:custDataLst>
              </p:nvPr>
            </p:nvSpPr>
            <p:spPr>
              <a:xfrm>
                <a:off x="8559791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6502465F-F92E-BCAE-83E3-C6336E59AC0B}"/>
                  </a:ext>
                </a:extLst>
              </p:cNvPr>
              <p:cNvSpPr/>
              <p:nvPr>
                <p:custDataLst>
                  <p:tags r:id="rId190"/>
                </p:custDataLst>
              </p:nvPr>
            </p:nvSpPr>
            <p:spPr>
              <a:xfrm>
                <a:off x="8913934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4A3A42BC-8C68-3C28-AB05-90817329168B}"/>
                  </a:ext>
                </a:extLst>
              </p:cNvPr>
              <p:cNvSpPr/>
              <p:nvPr>
                <p:custDataLst>
                  <p:tags r:id="rId191"/>
                </p:custDataLst>
              </p:nvPr>
            </p:nvSpPr>
            <p:spPr>
              <a:xfrm>
                <a:off x="9268076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7FAA2FB8-17F6-0282-939C-AAE0229EB16C}"/>
                  </a:ext>
                </a:extLst>
              </p:cNvPr>
              <p:cNvSpPr/>
              <p:nvPr>
                <p:custDataLst>
                  <p:tags r:id="rId192"/>
                </p:custDataLst>
              </p:nvPr>
            </p:nvSpPr>
            <p:spPr>
              <a:xfrm>
                <a:off x="9622220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55882B82-3598-6143-0448-FB4CA6C8F969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9976363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9" name="群組 368">
              <a:extLst>
                <a:ext uri="{FF2B5EF4-FFF2-40B4-BE49-F238E27FC236}">
                  <a16:creationId xmlns:a16="http://schemas.microsoft.com/office/drawing/2014/main" id="{0D32C081-5804-7F93-2ED9-B5FC15DD0476}"/>
                </a:ext>
              </a:extLst>
            </p:cNvPr>
            <p:cNvGrpSpPr/>
            <p:nvPr/>
          </p:nvGrpSpPr>
          <p:grpSpPr>
            <a:xfrm>
              <a:off x="6470861" y="2647718"/>
              <a:ext cx="1566476" cy="1566474"/>
              <a:chOff x="7497361" y="1507487"/>
              <a:chExt cx="2833145" cy="2833144"/>
            </a:xfrm>
            <a:solidFill>
              <a:schemeClr val="accent3"/>
            </a:solidFill>
          </p:grpSpPr>
          <p:sp>
            <p:nvSpPr>
              <p:cNvPr id="370" name="橢圓 369">
                <a:extLst>
                  <a:ext uri="{FF2B5EF4-FFF2-40B4-BE49-F238E27FC236}">
                    <a16:creationId xmlns:a16="http://schemas.microsoft.com/office/drawing/2014/main" id="{16DD51BA-76C8-78BA-2D0F-7963E39B6D97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>
                <a:off x="7851506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" name="橢圓 370">
                <a:extLst>
                  <a:ext uri="{FF2B5EF4-FFF2-40B4-BE49-F238E27FC236}">
                    <a16:creationId xmlns:a16="http://schemas.microsoft.com/office/drawing/2014/main" id="{5642139E-59EC-A83C-B53D-24C1B932D3FD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>
                <a:off x="7497361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" name="橢圓 371">
                <a:extLst>
                  <a:ext uri="{FF2B5EF4-FFF2-40B4-BE49-F238E27FC236}">
                    <a16:creationId xmlns:a16="http://schemas.microsoft.com/office/drawing/2014/main" id="{A1B3FBB6-9C66-EBAE-090F-C395190B4A5D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>
                <a:off x="8559791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" name="橢圓 372">
                <a:extLst>
                  <a:ext uri="{FF2B5EF4-FFF2-40B4-BE49-F238E27FC236}">
                    <a16:creationId xmlns:a16="http://schemas.microsoft.com/office/drawing/2014/main" id="{815F84CF-78FE-E878-1497-61645A8AB04F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>
                <a:off x="8205648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" name="橢圓 373">
                <a:extLst>
                  <a:ext uri="{FF2B5EF4-FFF2-40B4-BE49-F238E27FC236}">
                    <a16:creationId xmlns:a16="http://schemas.microsoft.com/office/drawing/2014/main" id="{667E1832-5A57-CC98-B794-C885FE3ABE50}"/>
                  </a:ext>
                </a:extLst>
              </p:cNvPr>
              <p:cNvSpPr/>
              <p:nvPr>
                <p:custDataLst>
                  <p:tags r:id="rId134"/>
                </p:custDataLst>
              </p:nvPr>
            </p:nvSpPr>
            <p:spPr>
              <a:xfrm>
                <a:off x="9268076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" name="橢圓 374">
                <a:extLst>
                  <a:ext uri="{FF2B5EF4-FFF2-40B4-BE49-F238E27FC236}">
                    <a16:creationId xmlns:a16="http://schemas.microsoft.com/office/drawing/2014/main" id="{DB62930E-6D26-0556-1A39-6F94FF872D55}"/>
                  </a:ext>
                </a:extLst>
              </p:cNvPr>
              <p:cNvSpPr/>
              <p:nvPr>
                <p:custDataLst>
                  <p:tags r:id="rId135"/>
                </p:custDataLst>
              </p:nvPr>
            </p:nvSpPr>
            <p:spPr>
              <a:xfrm>
                <a:off x="8913934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" name="橢圓 375">
                <a:extLst>
                  <a:ext uri="{FF2B5EF4-FFF2-40B4-BE49-F238E27FC236}">
                    <a16:creationId xmlns:a16="http://schemas.microsoft.com/office/drawing/2014/main" id="{C9CA3B5D-6157-06A1-B39B-1E40D8D01A18}"/>
                  </a:ext>
                </a:extLst>
              </p:cNvPr>
              <p:cNvSpPr/>
              <p:nvPr>
                <p:custDataLst>
                  <p:tags r:id="rId136"/>
                </p:custDataLst>
              </p:nvPr>
            </p:nvSpPr>
            <p:spPr>
              <a:xfrm>
                <a:off x="9976363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橢圓 376">
                <a:extLst>
                  <a:ext uri="{FF2B5EF4-FFF2-40B4-BE49-F238E27FC236}">
                    <a16:creationId xmlns:a16="http://schemas.microsoft.com/office/drawing/2014/main" id="{A8AEC6BE-2D1C-E468-4989-D8AEE54D2240}"/>
                  </a:ext>
                </a:extLst>
              </p:cNvPr>
              <p:cNvSpPr/>
              <p:nvPr>
                <p:custDataLst>
                  <p:tags r:id="rId137"/>
                </p:custDataLst>
              </p:nvPr>
            </p:nvSpPr>
            <p:spPr>
              <a:xfrm>
                <a:off x="9622220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8" name="橢圓 377">
                <a:extLst>
                  <a:ext uri="{FF2B5EF4-FFF2-40B4-BE49-F238E27FC236}">
                    <a16:creationId xmlns:a16="http://schemas.microsoft.com/office/drawing/2014/main" id="{82A0C893-2C5D-C413-9344-154C844875F7}"/>
                  </a:ext>
                </a:extLst>
              </p:cNvPr>
              <p:cNvSpPr/>
              <p:nvPr>
                <p:custDataLst>
                  <p:tags r:id="rId138"/>
                </p:custDataLst>
              </p:nvPr>
            </p:nvSpPr>
            <p:spPr>
              <a:xfrm>
                <a:off x="7851506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9" name="橢圓 378">
                <a:extLst>
                  <a:ext uri="{FF2B5EF4-FFF2-40B4-BE49-F238E27FC236}">
                    <a16:creationId xmlns:a16="http://schemas.microsoft.com/office/drawing/2014/main" id="{74AAE8BF-EBC3-41BF-CE97-24E3D0EFB5EE}"/>
                  </a:ext>
                </a:extLst>
              </p:cNvPr>
              <p:cNvSpPr/>
              <p:nvPr>
                <p:custDataLst>
                  <p:tags r:id="rId139"/>
                </p:custDataLst>
              </p:nvPr>
            </p:nvSpPr>
            <p:spPr>
              <a:xfrm>
                <a:off x="7497361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橢圓 379">
                <a:extLst>
                  <a:ext uri="{FF2B5EF4-FFF2-40B4-BE49-F238E27FC236}">
                    <a16:creationId xmlns:a16="http://schemas.microsoft.com/office/drawing/2014/main" id="{838392EA-C11F-DD83-A226-412DAD441521}"/>
                  </a:ext>
                </a:extLst>
              </p:cNvPr>
              <p:cNvSpPr/>
              <p:nvPr>
                <p:custDataLst>
                  <p:tags r:id="rId140"/>
                </p:custDataLst>
              </p:nvPr>
            </p:nvSpPr>
            <p:spPr>
              <a:xfrm>
                <a:off x="8559791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1" name="橢圓 380">
                <a:extLst>
                  <a:ext uri="{FF2B5EF4-FFF2-40B4-BE49-F238E27FC236}">
                    <a16:creationId xmlns:a16="http://schemas.microsoft.com/office/drawing/2014/main" id="{E961BFCD-7511-648F-CBEA-B6F1B6309D48}"/>
                  </a:ext>
                </a:extLst>
              </p:cNvPr>
              <p:cNvSpPr/>
              <p:nvPr>
                <p:custDataLst>
                  <p:tags r:id="rId141"/>
                </p:custDataLst>
              </p:nvPr>
            </p:nvSpPr>
            <p:spPr>
              <a:xfrm>
                <a:off x="8205648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2" name="橢圓 381">
                <a:extLst>
                  <a:ext uri="{FF2B5EF4-FFF2-40B4-BE49-F238E27FC236}">
                    <a16:creationId xmlns:a16="http://schemas.microsoft.com/office/drawing/2014/main" id="{F326D40A-EA09-7937-8F1D-65D53DA98B96}"/>
                  </a:ext>
                </a:extLst>
              </p:cNvPr>
              <p:cNvSpPr/>
              <p:nvPr>
                <p:custDataLst>
                  <p:tags r:id="rId142"/>
                </p:custDataLst>
              </p:nvPr>
            </p:nvSpPr>
            <p:spPr>
              <a:xfrm>
                <a:off x="9268076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3" name="橢圓 382">
                <a:extLst>
                  <a:ext uri="{FF2B5EF4-FFF2-40B4-BE49-F238E27FC236}">
                    <a16:creationId xmlns:a16="http://schemas.microsoft.com/office/drawing/2014/main" id="{20C0D57E-5AE5-7123-0552-800FF20879C5}"/>
                  </a:ext>
                </a:extLst>
              </p:cNvPr>
              <p:cNvSpPr/>
              <p:nvPr>
                <p:custDataLst>
                  <p:tags r:id="rId143"/>
                </p:custDataLst>
              </p:nvPr>
            </p:nvSpPr>
            <p:spPr>
              <a:xfrm>
                <a:off x="8913934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36" name="橢圓 526335">
                <a:extLst>
                  <a:ext uri="{FF2B5EF4-FFF2-40B4-BE49-F238E27FC236}">
                    <a16:creationId xmlns:a16="http://schemas.microsoft.com/office/drawing/2014/main" id="{9EB682EA-2715-99FE-50C1-3A89F8CB2D78}"/>
                  </a:ext>
                </a:extLst>
              </p:cNvPr>
              <p:cNvSpPr/>
              <p:nvPr>
                <p:custDataLst>
                  <p:tags r:id="rId144"/>
                </p:custDataLst>
              </p:nvPr>
            </p:nvSpPr>
            <p:spPr>
              <a:xfrm>
                <a:off x="9976363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37" name="橢圓 526336">
                <a:extLst>
                  <a:ext uri="{FF2B5EF4-FFF2-40B4-BE49-F238E27FC236}">
                    <a16:creationId xmlns:a16="http://schemas.microsoft.com/office/drawing/2014/main" id="{0E11AEC9-5E3D-7C97-A3B7-F0E4E52350C8}"/>
                  </a:ext>
                </a:extLst>
              </p:cNvPr>
              <p:cNvSpPr/>
              <p:nvPr>
                <p:custDataLst>
                  <p:tags r:id="rId145"/>
                </p:custDataLst>
              </p:nvPr>
            </p:nvSpPr>
            <p:spPr>
              <a:xfrm>
                <a:off x="9622220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39" name="橢圓 526338">
                <a:extLst>
                  <a:ext uri="{FF2B5EF4-FFF2-40B4-BE49-F238E27FC236}">
                    <a16:creationId xmlns:a16="http://schemas.microsoft.com/office/drawing/2014/main" id="{DD41E343-789F-740D-DC70-D13A4EDC31CF}"/>
                  </a:ext>
                </a:extLst>
              </p:cNvPr>
              <p:cNvSpPr/>
              <p:nvPr>
                <p:custDataLst>
                  <p:tags r:id="rId146"/>
                </p:custDataLst>
              </p:nvPr>
            </p:nvSpPr>
            <p:spPr>
              <a:xfrm>
                <a:off x="7851506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0" name="橢圓 526339">
                <a:extLst>
                  <a:ext uri="{FF2B5EF4-FFF2-40B4-BE49-F238E27FC236}">
                    <a16:creationId xmlns:a16="http://schemas.microsoft.com/office/drawing/2014/main" id="{2E30EB90-190D-8456-30ED-1AC968C99ED8}"/>
                  </a:ext>
                </a:extLst>
              </p:cNvPr>
              <p:cNvSpPr/>
              <p:nvPr>
                <p:custDataLst>
                  <p:tags r:id="rId147"/>
                </p:custDataLst>
              </p:nvPr>
            </p:nvSpPr>
            <p:spPr>
              <a:xfrm>
                <a:off x="7497361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1" name="橢圓 526340">
                <a:extLst>
                  <a:ext uri="{FF2B5EF4-FFF2-40B4-BE49-F238E27FC236}">
                    <a16:creationId xmlns:a16="http://schemas.microsoft.com/office/drawing/2014/main" id="{6BB86A06-F5C2-1512-410F-6A69355C6D3A}"/>
                  </a:ext>
                </a:extLst>
              </p:cNvPr>
              <p:cNvSpPr/>
              <p:nvPr>
                <p:custDataLst>
                  <p:tags r:id="rId148"/>
                </p:custDataLst>
              </p:nvPr>
            </p:nvSpPr>
            <p:spPr>
              <a:xfrm>
                <a:off x="8559791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2" name="橢圓 526341">
                <a:extLst>
                  <a:ext uri="{FF2B5EF4-FFF2-40B4-BE49-F238E27FC236}">
                    <a16:creationId xmlns:a16="http://schemas.microsoft.com/office/drawing/2014/main" id="{267FEB21-04C3-3B27-BA3E-29EC3F317B80}"/>
                  </a:ext>
                </a:extLst>
              </p:cNvPr>
              <p:cNvSpPr/>
              <p:nvPr>
                <p:custDataLst>
                  <p:tags r:id="rId149"/>
                </p:custDataLst>
              </p:nvPr>
            </p:nvSpPr>
            <p:spPr>
              <a:xfrm>
                <a:off x="8205648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3" name="橢圓 526342">
                <a:extLst>
                  <a:ext uri="{FF2B5EF4-FFF2-40B4-BE49-F238E27FC236}">
                    <a16:creationId xmlns:a16="http://schemas.microsoft.com/office/drawing/2014/main" id="{EA1EB8B8-D9A6-A057-F4CA-69DF8BDA39BF}"/>
                  </a:ext>
                </a:extLst>
              </p:cNvPr>
              <p:cNvSpPr/>
              <p:nvPr>
                <p:custDataLst>
                  <p:tags r:id="rId150"/>
                </p:custDataLst>
              </p:nvPr>
            </p:nvSpPr>
            <p:spPr>
              <a:xfrm>
                <a:off x="9268076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4" name="橢圓 526343">
                <a:extLst>
                  <a:ext uri="{FF2B5EF4-FFF2-40B4-BE49-F238E27FC236}">
                    <a16:creationId xmlns:a16="http://schemas.microsoft.com/office/drawing/2014/main" id="{E639E520-5150-57E1-F1F0-093C18C88B3E}"/>
                  </a:ext>
                </a:extLst>
              </p:cNvPr>
              <p:cNvSpPr/>
              <p:nvPr>
                <p:custDataLst>
                  <p:tags r:id="rId151"/>
                </p:custDataLst>
              </p:nvPr>
            </p:nvSpPr>
            <p:spPr>
              <a:xfrm>
                <a:off x="8913934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5" name="橢圓 526344">
                <a:extLst>
                  <a:ext uri="{FF2B5EF4-FFF2-40B4-BE49-F238E27FC236}">
                    <a16:creationId xmlns:a16="http://schemas.microsoft.com/office/drawing/2014/main" id="{1075A18E-5401-5B54-0E69-25E57764EBB1}"/>
                  </a:ext>
                </a:extLst>
              </p:cNvPr>
              <p:cNvSpPr/>
              <p:nvPr>
                <p:custDataLst>
                  <p:tags r:id="rId152"/>
                </p:custDataLst>
              </p:nvPr>
            </p:nvSpPr>
            <p:spPr>
              <a:xfrm>
                <a:off x="9976363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6" name="橢圓 526345">
                <a:extLst>
                  <a:ext uri="{FF2B5EF4-FFF2-40B4-BE49-F238E27FC236}">
                    <a16:creationId xmlns:a16="http://schemas.microsoft.com/office/drawing/2014/main" id="{AE4171C1-35D6-864A-1AB7-85A29EFE5F73}"/>
                  </a:ext>
                </a:extLst>
              </p:cNvPr>
              <p:cNvSpPr/>
              <p:nvPr>
                <p:custDataLst>
                  <p:tags r:id="rId153"/>
                </p:custDataLst>
              </p:nvPr>
            </p:nvSpPr>
            <p:spPr>
              <a:xfrm>
                <a:off x="9622220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7" name="橢圓 526346">
                <a:extLst>
                  <a:ext uri="{FF2B5EF4-FFF2-40B4-BE49-F238E27FC236}">
                    <a16:creationId xmlns:a16="http://schemas.microsoft.com/office/drawing/2014/main" id="{25D4A27E-230D-924A-0A5C-07C7472CF3CE}"/>
                  </a:ext>
                </a:extLst>
              </p:cNvPr>
              <p:cNvSpPr/>
              <p:nvPr>
                <p:custDataLst>
                  <p:tags r:id="rId154"/>
                </p:custDataLst>
              </p:nvPr>
            </p:nvSpPr>
            <p:spPr>
              <a:xfrm>
                <a:off x="7851506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8" name="橢圓 526347">
                <a:extLst>
                  <a:ext uri="{FF2B5EF4-FFF2-40B4-BE49-F238E27FC236}">
                    <a16:creationId xmlns:a16="http://schemas.microsoft.com/office/drawing/2014/main" id="{26A091A5-E9EC-D02F-87BE-DBCFB9446754}"/>
                  </a:ext>
                </a:extLst>
              </p:cNvPr>
              <p:cNvSpPr/>
              <p:nvPr>
                <p:custDataLst>
                  <p:tags r:id="rId155"/>
                </p:custDataLst>
              </p:nvPr>
            </p:nvSpPr>
            <p:spPr>
              <a:xfrm>
                <a:off x="7497361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49" name="橢圓 526348">
                <a:extLst>
                  <a:ext uri="{FF2B5EF4-FFF2-40B4-BE49-F238E27FC236}">
                    <a16:creationId xmlns:a16="http://schemas.microsoft.com/office/drawing/2014/main" id="{2F213BB9-BF1A-D766-B794-524A305294DC}"/>
                  </a:ext>
                </a:extLst>
              </p:cNvPr>
              <p:cNvSpPr/>
              <p:nvPr>
                <p:custDataLst>
                  <p:tags r:id="rId156"/>
                </p:custDataLst>
              </p:nvPr>
            </p:nvSpPr>
            <p:spPr>
              <a:xfrm>
                <a:off x="8559791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0" name="橢圓 526349">
                <a:extLst>
                  <a:ext uri="{FF2B5EF4-FFF2-40B4-BE49-F238E27FC236}">
                    <a16:creationId xmlns:a16="http://schemas.microsoft.com/office/drawing/2014/main" id="{24C99AEE-7241-31F0-E724-072260DEB77A}"/>
                  </a:ext>
                </a:extLst>
              </p:cNvPr>
              <p:cNvSpPr/>
              <p:nvPr>
                <p:custDataLst>
                  <p:tags r:id="rId157"/>
                </p:custDataLst>
              </p:nvPr>
            </p:nvSpPr>
            <p:spPr>
              <a:xfrm>
                <a:off x="8205648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1" name="橢圓 526350">
                <a:extLst>
                  <a:ext uri="{FF2B5EF4-FFF2-40B4-BE49-F238E27FC236}">
                    <a16:creationId xmlns:a16="http://schemas.microsoft.com/office/drawing/2014/main" id="{9BCF982D-B33B-130A-973D-2B01D5A6A1C5}"/>
                  </a:ext>
                </a:extLst>
              </p:cNvPr>
              <p:cNvSpPr/>
              <p:nvPr>
                <p:custDataLst>
                  <p:tags r:id="rId158"/>
                </p:custDataLst>
              </p:nvPr>
            </p:nvSpPr>
            <p:spPr>
              <a:xfrm>
                <a:off x="9268076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2" name="橢圓 526351">
                <a:extLst>
                  <a:ext uri="{FF2B5EF4-FFF2-40B4-BE49-F238E27FC236}">
                    <a16:creationId xmlns:a16="http://schemas.microsoft.com/office/drawing/2014/main" id="{39CB09F0-E659-3C0D-5C77-F755F44999CA}"/>
                  </a:ext>
                </a:extLst>
              </p:cNvPr>
              <p:cNvSpPr/>
              <p:nvPr>
                <p:custDataLst>
                  <p:tags r:id="rId159"/>
                </p:custDataLst>
              </p:nvPr>
            </p:nvSpPr>
            <p:spPr>
              <a:xfrm>
                <a:off x="8913934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3" name="橢圓 526352">
                <a:extLst>
                  <a:ext uri="{FF2B5EF4-FFF2-40B4-BE49-F238E27FC236}">
                    <a16:creationId xmlns:a16="http://schemas.microsoft.com/office/drawing/2014/main" id="{C5E1D495-4242-1479-49F1-D03E7D890CB2}"/>
                  </a:ext>
                </a:extLst>
              </p:cNvPr>
              <p:cNvSpPr/>
              <p:nvPr>
                <p:custDataLst>
                  <p:tags r:id="rId160"/>
                </p:custDataLst>
              </p:nvPr>
            </p:nvSpPr>
            <p:spPr>
              <a:xfrm>
                <a:off x="9976363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4" name="橢圓 526353">
                <a:extLst>
                  <a:ext uri="{FF2B5EF4-FFF2-40B4-BE49-F238E27FC236}">
                    <a16:creationId xmlns:a16="http://schemas.microsoft.com/office/drawing/2014/main" id="{2F98317C-42E1-F4B1-4396-CB7D5D9EE470}"/>
                  </a:ext>
                </a:extLst>
              </p:cNvPr>
              <p:cNvSpPr/>
              <p:nvPr>
                <p:custDataLst>
                  <p:tags r:id="rId161"/>
                </p:custDataLst>
              </p:nvPr>
            </p:nvSpPr>
            <p:spPr>
              <a:xfrm>
                <a:off x="9622220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27652" name="群組 527651">
            <a:extLst>
              <a:ext uri="{FF2B5EF4-FFF2-40B4-BE49-F238E27FC236}">
                <a16:creationId xmlns:a16="http://schemas.microsoft.com/office/drawing/2014/main" id="{6BEF546C-4867-C900-DE8A-8FAB34425824}"/>
              </a:ext>
            </a:extLst>
          </p:cNvPr>
          <p:cNvGrpSpPr/>
          <p:nvPr/>
        </p:nvGrpSpPr>
        <p:grpSpPr>
          <a:xfrm>
            <a:off x="8643624" y="1773072"/>
            <a:ext cx="1566476" cy="1566474"/>
            <a:chOff x="8528261" y="590317"/>
            <a:chExt cx="1566476" cy="1566474"/>
          </a:xfrm>
        </p:grpSpPr>
        <p:grpSp>
          <p:nvGrpSpPr>
            <p:cNvPr id="526355" name="群組 526354">
              <a:extLst>
                <a:ext uri="{FF2B5EF4-FFF2-40B4-BE49-F238E27FC236}">
                  <a16:creationId xmlns:a16="http://schemas.microsoft.com/office/drawing/2014/main" id="{21F83D10-539D-3337-6E35-00D46CF41807}"/>
                </a:ext>
              </a:extLst>
            </p:cNvPr>
            <p:cNvGrpSpPr/>
            <p:nvPr/>
          </p:nvGrpSpPr>
          <p:grpSpPr>
            <a:xfrm>
              <a:off x="8528261" y="590317"/>
              <a:ext cx="1566476" cy="1566474"/>
              <a:chOff x="7497361" y="1507487"/>
              <a:chExt cx="2833145" cy="2833144"/>
            </a:xfrm>
            <a:solidFill>
              <a:schemeClr val="accent6"/>
            </a:solidFill>
          </p:grpSpPr>
          <p:sp>
            <p:nvSpPr>
              <p:cNvPr id="526356" name="矩形 526355">
                <a:extLst>
                  <a:ext uri="{FF2B5EF4-FFF2-40B4-BE49-F238E27FC236}">
                    <a16:creationId xmlns:a16="http://schemas.microsoft.com/office/drawing/2014/main" id="{C02FE7EC-27AD-DAD3-0B90-5722E62CA814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7497361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7" name="矩形 526356">
                <a:extLst>
                  <a:ext uri="{FF2B5EF4-FFF2-40B4-BE49-F238E27FC236}">
                    <a16:creationId xmlns:a16="http://schemas.microsoft.com/office/drawing/2014/main" id="{AE159DCA-5171-ADC9-A77B-4642E2FAEB4F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7851506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8" name="矩形 526357">
                <a:extLst>
                  <a:ext uri="{FF2B5EF4-FFF2-40B4-BE49-F238E27FC236}">
                    <a16:creationId xmlns:a16="http://schemas.microsoft.com/office/drawing/2014/main" id="{8B1C91ED-8712-A0DA-825F-0E250E20F1AB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>
                <a:off x="8205648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59" name="矩形 526358">
                <a:extLst>
                  <a:ext uri="{FF2B5EF4-FFF2-40B4-BE49-F238E27FC236}">
                    <a16:creationId xmlns:a16="http://schemas.microsoft.com/office/drawing/2014/main" id="{DFCBA851-220F-5657-B1CF-3544FB9F8ECF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>
                <a:off x="8559791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0" name="矩形 526359">
                <a:extLst>
                  <a:ext uri="{FF2B5EF4-FFF2-40B4-BE49-F238E27FC236}">
                    <a16:creationId xmlns:a16="http://schemas.microsoft.com/office/drawing/2014/main" id="{CBF9E8AA-C48A-4616-4A5A-EACA7868A27A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>
                <a:off x="8913934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1" name="矩形 526360">
                <a:extLst>
                  <a:ext uri="{FF2B5EF4-FFF2-40B4-BE49-F238E27FC236}">
                    <a16:creationId xmlns:a16="http://schemas.microsoft.com/office/drawing/2014/main" id="{EC6A7370-22DA-5BAB-03B2-544512D23EBF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>
                <a:off x="9268076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2" name="矩形 526361">
                <a:extLst>
                  <a:ext uri="{FF2B5EF4-FFF2-40B4-BE49-F238E27FC236}">
                    <a16:creationId xmlns:a16="http://schemas.microsoft.com/office/drawing/2014/main" id="{89526FDA-A407-403F-CD68-EC4F206D4410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>
                <a:off x="9622220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3" name="矩形 526362">
                <a:extLst>
                  <a:ext uri="{FF2B5EF4-FFF2-40B4-BE49-F238E27FC236}">
                    <a16:creationId xmlns:a16="http://schemas.microsoft.com/office/drawing/2014/main" id="{61DCC80F-A39E-72CA-B92C-A15D82607D5E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>
                <a:off x="9976363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4" name="矩形 526363">
                <a:extLst>
                  <a:ext uri="{FF2B5EF4-FFF2-40B4-BE49-F238E27FC236}">
                    <a16:creationId xmlns:a16="http://schemas.microsoft.com/office/drawing/2014/main" id="{BB55B04D-6A93-4EAD-84DC-AE8E62CDEA2A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7497361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5" name="矩形 526364">
                <a:extLst>
                  <a:ext uri="{FF2B5EF4-FFF2-40B4-BE49-F238E27FC236}">
                    <a16:creationId xmlns:a16="http://schemas.microsoft.com/office/drawing/2014/main" id="{F27AA909-3555-1201-2EFB-3A0045B0ADB7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>
                <a:off x="7851506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6" name="矩形 526365">
                <a:extLst>
                  <a:ext uri="{FF2B5EF4-FFF2-40B4-BE49-F238E27FC236}">
                    <a16:creationId xmlns:a16="http://schemas.microsoft.com/office/drawing/2014/main" id="{BD2BF0F0-1CDD-3B39-F49E-0F8A48A19667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>
                <a:off x="8205648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7" name="矩形 526366">
                <a:extLst>
                  <a:ext uri="{FF2B5EF4-FFF2-40B4-BE49-F238E27FC236}">
                    <a16:creationId xmlns:a16="http://schemas.microsoft.com/office/drawing/2014/main" id="{C41B859C-2C01-73B5-0FAC-C7C7183676E2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>
                <a:off x="8559791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8" name="矩形 526367">
                <a:extLst>
                  <a:ext uri="{FF2B5EF4-FFF2-40B4-BE49-F238E27FC236}">
                    <a16:creationId xmlns:a16="http://schemas.microsoft.com/office/drawing/2014/main" id="{23B00124-3F3F-7FB6-E34E-3586893ECEA6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8913934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69" name="矩形 526368">
                <a:extLst>
                  <a:ext uri="{FF2B5EF4-FFF2-40B4-BE49-F238E27FC236}">
                    <a16:creationId xmlns:a16="http://schemas.microsoft.com/office/drawing/2014/main" id="{9B88405C-474D-E514-A36E-C35F06FBA021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>
                <a:off x="9268076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0" name="矩形 526369">
                <a:extLst>
                  <a:ext uri="{FF2B5EF4-FFF2-40B4-BE49-F238E27FC236}">
                    <a16:creationId xmlns:a16="http://schemas.microsoft.com/office/drawing/2014/main" id="{06250FA2-C1F0-D7B7-5F7B-01380BEC11B8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>
                <a:off x="9622220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1" name="矩形 526370">
                <a:extLst>
                  <a:ext uri="{FF2B5EF4-FFF2-40B4-BE49-F238E27FC236}">
                    <a16:creationId xmlns:a16="http://schemas.microsoft.com/office/drawing/2014/main" id="{EAC898F4-CD66-F397-5E3B-CFF32A31F562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9976363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2" name="矩形 526371">
                <a:extLst>
                  <a:ext uri="{FF2B5EF4-FFF2-40B4-BE49-F238E27FC236}">
                    <a16:creationId xmlns:a16="http://schemas.microsoft.com/office/drawing/2014/main" id="{CF94A5D2-293D-CE25-A94B-35491751CB2C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>
                <a:off x="7497361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3" name="矩形 526372">
                <a:extLst>
                  <a:ext uri="{FF2B5EF4-FFF2-40B4-BE49-F238E27FC236}">
                    <a16:creationId xmlns:a16="http://schemas.microsoft.com/office/drawing/2014/main" id="{CFC67161-643A-447D-7FA5-ED30A2888927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>
                <a:off x="7851506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4" name="矩形 526373">
                <a:extLst>
                  <a:ext uri="{FF2B5EF4-FFF2-40B4-BE49-F238E27FC236}">
                    <a16:creationId xmlns:a16="http://schemas.microsoft.com/office/drawing/2014/main" id="{1CDE9F83-1FB4-110A-0D3A-9F59313C69E7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>
                <a:off x="8205648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5" name="矩形 526374">
                <a:extLst>
                  <a:ext uri="{FF2B5EF4-FFF2-40B4-BE49-F238E27FC236}">
                    <a16:creationId xmlns:a16="http://schemas.microsoft.com/office/drawing/2014/main" id="{4194EC48-05C8-FD09-F95E-3C70E8052B96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>
                <a:off x="8559791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6" name="矩形 526375">
                <a:extLst>
                  <a:ext uri="{FF2B5EF4-FFF2-40B4-BE49-F238E27FC236}">
                    <a16:creationId xmlns:a16="http://schemas.microsoft.com/office/drawing/2014/main" id="{B790EBE7-1054-CA93-DB01-89C0C927B06A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>
                <a:off x="8913934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7" name="矩形 526376">
                <a:extLst>
                  <a:ext uri="{FF2B5EF4-FFF2-40B4-BE49-F238E27FC236}">
                    <a16:creationId xmlns:a16="http://schemas.microsoft.com/office/drawing/2014/main" id="{288BF5F0-2413-71A7-33F2-EE11260CB564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>
                <a:off x="9268076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8" name="矩形 526377">
                <a:extLst>
                  <a:ext uri="{FF2B5EF4-FFF2-40B4-BE49-F238E27FC236}">
                    <a16:creationId xmlns:a16="http://schemas.microsoft.com/office/drawing/2014/main" id="{D8FA2D5E-0DC0-6DBA-5290-E5B9DC6A2EA4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9622220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79" name="矩形 526378">
                <a:extLst>
                  <a:ext uri="{FF2B5EF4-FFF2-40B4-BE49-F238E27FC236}">
                    <a16:creationId xmlns:a16="http://schemas.microsoft.com/office/drawing/2014/main" id="{7D672E4A-3ABE-FBFB-6C74-A67009FF5FD4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>
                <a:off x="9976363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0" name="矩形 526379">
                <a:extLst>
                  <a:ext uri="{FF2B5EF4-FFF2-40B4-BE49-F238E27FC236}">
                    <a16:creationId xmlns:a16="http://schemas.microsoft.com/office/drawing/2014/main" id="{1650BFAF-F854-B243-F25A-D4DAA40F41A4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>
                <a:off x="7497361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1" name="矩形 526380">
                <a:extLst>
                  <a:ext uri="{FF2B5EF4-FFF2-40B4-BE49-F238E27FC236}">
                    <a16:creationId xmlns:a16="http://schemas.microsoft.com/office/drawing/2014/main" id="{77A4AF3C-5A8B-A8C7-5968-C42F4F8AFE23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>
                <a:off x="7851506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2" name="矩形 526381">
                <a:extLst>
                  <a:ext uri="{FF2B5EF4-FFF2-40B4-BE49-F238E27FC236}">
                    <a16:creationId xmlns:a16="http://schemas.microsoft.com/office/drawing/2014/main" id="{4D287AA9-E745-B2F1-0AA9-C7021E54DAA1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>
                <a:off x="8205648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3" name="矩形 526382">
                <a:extLst>
                  <a:ext uri="{FF2B5EF4-FFF2-40B4-BE49-F238E27FC236}">
                    <a16:creationId xmlns:a16="http://schemas.microsoft.com/office/drawing/2014/main" id="{FA650FC4-1615-A358-CD8F-20338C34BB4B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>
                <a:off x="8559791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4" name="矩形 526383">
                <a:extLst>
                  <a:ext uri="{FF2B5EF4-FFF2-40B4-BE49-F238E27FC236}">
                    <a16:creationId xmlns:a16="http://schemas.microsoft.com/office/drawing/2014/main" id="{0A25F2AC-8FFB-6AE0-FF6A-FD10DE46E8DA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>
                <a:off x="8913934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5" name="矩形 526384">
                <a:extLst>
                  <a:ext uri="{FF2B5EF4-FFF2-40B4-BE49-F238E27FC236}">
                    <a16:creationId xmlns:a16="http://schemas.microsoft.com/office/drawing/2014/main" id="{CBD13F9C-2932-B40B-0204-84A34FD98072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9268076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6" name="矩形 526385">
                <a:extLst>
                  <a:ext uri="{FF2B5EF4-FFF2-40B4-BE49-F238E27FC236}">
                    <a16:creationId xmlns:a16="http://schemas.microsoft.com/office/drawing/2014/main" id="{A93B4DD4-CD62-DFFE-D643-D380F0F30889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>
                <a:off x="9622220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87" name="矩形 526386">
                <a:extLst>
                  <a:ext uri="{FF2B5EF4-FFF2-40B4-BE49-F238E27FC236}">
                    <a16:creationId xmlns:a16="http://schemas.microsoft.com/office/drawing/2014/main" id="{261F80AB-6A38-6020-58F4-B71A27CDEED6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>
                <a:off x="9976363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6388" name="群組 526387">
              <a:extLst>
                <a:ext uri="{FF2B5EF4-FFF2-40B4-BE49-F238E27FC236}">
                  <a16:creationId xmlns:a16="http://schemas.microsoft.com/office/drawing/2014/main" id="{387B5B4A-18E8-5277-79B8-154BCEC5BCC5}"/>
                </a:ext>
              </a:extLst>
            </p:cNvPr>
            <p:cNvGrpSpPr/>
            <p:nvPr/>
          </p:nvGrpSpPr>
          <p:grpSpPr>
            <a:xfrm>
              <a:off x="8528261" y="590317"/>
              <a:ext cx="1566476" cy="1566474"/>
              <a:chOff x="7497361" y="1507487"/>
              <a:chExt cx="2833145" cy="2833144"/>
            </a:xfrm>
            <a:solidFill>
              <a:schemeClr val="bg1">
                <a:lumMod val="50000"/>
              </a:schemeClr>
            </a:solidFill>
          </p:grpSpPr>
          <p:sp>
            <p:nvSpPr>
              <p:cNvPr id="526389" name="橢圓 526388">
                <a:extLst>
                  <a:ext uri="{FF2B5EF4-FFF2-40B4-BE49-F238E27FC236}">
                    <a16:creationId xmlns:a16="http://schemas.microsoft.com/office/drawing/2014/main" id="{13E08FB4-09D8-3F53-541B-00D0CE494EC3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851506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0" name="橢圓 526389">
                <a:extLst>
                  <a:ext uri="{FF2B5EF4-FFF2-40B4-BE49-F238E27FC236}">
                    <a16:creationId xmlns:a16="http://schemas.microsoft.com/office/drawing/2014/main" id="{991F4254-FB38-08EB-2BFC-04A25B362FA2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7497361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1" name="橢圓 526390">
                <a:extLst>
                  <a:ext uri="{FF2B5EF4-FFF2-40B4-BE49-F238E27FC236}">
                    <a16:creationId xmlns:a16="http://schemas.microsoft.com/office/drawing/2014/main" id="{E7681A62-E755-A76A-EA73-388E53DBFF77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8559791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2" name="橢圓 526391">
                <a:extLst>
                  <a:ext uri="{FF2B5EF4-FFF2-40B4-BE49-F238E27FC236}">
                    <a16:creationId xmlns:a16="http://schemas.microsoft.com/office/drawing/2014/main" id="{9832B5F2-CAF7-BADC-728C-D42E4C3F4AA6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8205648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3" name="橢圓 526392">
                <a:extLst>
                  <a:ext uri="{FF2B5EF4-FFF2-40B4-BE49-F238E27FC236}">
                    <a16:creationId xmlns:a16="http://schemas.microsoft.com/office/drawing/2014/main" id="{0AC033BD-8E71-26B7-D383-CBFF344E62C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9268076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4" name="橢圓 526393">
                <a:extLst>
                  <a:ext uri="{FF2B5EF4-FFF2-40B4-BE49-F238E27FC236}">
                    <a16:creationId xmlns:a16="http://schemas.microsoft.com/office/drawing/2014/main" id="{1033F468-9263-B152-5341-B73260C00B80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8913934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5" name="橢圓 526394">
                <a:extLst>
                  <a:ext uri="{FF2B5EF4-FFF2-40B4-BE49-F238E27FC236}">
                    <a16:creationId xmlns:a16="http://schemas.microsoft.com/office/drawing/2014/main" id="{C38B8CB6-2251-3101-632F-0CAA6861F1CC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9976363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6" name="橢圓 526395">
                <a:extLst>
                  <a:ext uri="{FF2B5EF4-FFF2-40B4-BE49-F238E27FC236}">
                    <a16:creationId xmlns:a16="http://schemas.microsoft.com/office/drawing/2014/main" id="{1B5565D8-16D1-8DF2-92C2-C2DED0B6D256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9622220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7" name="橢圓 526396">
                <a:extLst>
                  <a:ext uri="{FF2B5EF4-FFF2-40B4-BE49-F238E27FC236}">
                    <a16:creationId xmlns:a16="http://schemas.microsoft.com/office/drawing/2014/main" id="{313B9801-ED18-0A30-B4EC-00CFD7B32947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7851506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8" name="橢圓 526397">
                <a:extLst>
                  <a:ext uri="{FF2B5EF4-FFF2-40B4-BE49-F238E27FC236}">
                    <a16:creationId xmlns:a16="http://schemas.microsoft.com/office/drawing/2014/main" id="{72CEDAA1-69C2-AEF5-F04F-99C302BBF97B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497361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399" name="橢圓 526398">
                <a:extLst>
                  <a:ext uri="{FF2B5EF4-FFF2-40B4-BE49-F238E27FC236}">
                    <a16:creationId xmlns:a16="http://schemas.microsoft.com/office/drawing/2014/main" id="{E522377A-58D8-5BE1-7AAA-9475EBF21E49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8559791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0" name="橢圓 526399">
                <a:extLst>
                  <a:ext uri="{FF2B5EF4-FFF2-40B4-BE49-F238E27FC236}">
                    <a16:creationId xmlns:a16="http://schemas.microsoft.com/office/drawing/2014/main" id="{6B964CCD-95FF-66DC-ED4C-B6B17344517E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8205648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1" name="橢圓 526400">
                <a:extLst>
                  <a:ext uri="{FF2B5EF4-FFF2-40B4-BE49-F238E27FC236}">
                    <a16:creationId xmlns:a16="http://schemas.microsoft.com/office/drawing/2014/main" id="{951D0DF2-B8FF-4F8B-9B59-E8CCD132E45B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9268076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2" name="橢圓 526401">
                <a:extLst>
                  <a:ext uri="{FF2B5EF4-FFF2-40B4-BE49-F238E27FC236}">
                    <a16:creationId xmlns:a16="http://schemas.microsoft.com/office/drawing/2014/main" id="{095BE13D-D168-D7C4-61D8-9DCA7A24ED3E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8913934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3" name="橢圓 526402">
                <a:extLst>
                  <a:ext uri="{FF2B5EF4-FFF2-40B4-BE49-F238E27FC236}">
                    <a16:creationId xmlns:a16="http://schemas.microsoft.com/office/drawing/2014/main" id="{3758E386-B473-B84C-98CB-F17A7E3CC7E8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9976363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4" name="橢圓 526403">
                <a:extLst>
                  <a:ext uri="{FF2B5EF4-FFF2-40B4-BE49-F238E27FC236}">
                    <a16:creationId xmlns:a16="http://schemas.microsoft.com/office/drawing/2014/main" id="{1BF4D9D9-4509-3DA1-3808-3C4641DDC370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9622220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5" name="橢圓 526404">
                <a:extLst>
                  <a:ext uri="{FF2B5EF4-FFF2-40B4-BE49-F238E27FC236}">
                    <a16:creationId xmlns:a16="http://schemas.microsoft.com/office/drawing/2014/main" id="{E9EC2A5C-8E05-6524-80DE-D92FFF0BE112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7851506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6" name="橢圓 526405">
                <a:extLst>
                  <a:ext uri="{FF2B5EF4-FFF2-40B4-BE49-F238E27FC236}">
                    <a16:creationId xmlns:a16="http://schemas.microsoft.com/office/drawing/2014/main" id="{B0DA20CD-65E0-45D1-EF22-BEA011B58470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7497361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7" name="橢圓 526406">
                <a:extLst>
                  <a:ext uri="{FF2B5EF4-FFF2-40B4-BE49-F238E27FC236}">
                    <a16:creationId xmlns:a16="http://schemas.microsoft.com/office/drawing/2014/main" id="{87B869F0-1F06-29BE-12F4-43F5AD8480E0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8559791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8" name="橢圓 526407">
                <a:extLst>
                  <a:ext uri="{FF2B5EF4-FFF2-40B4-BE49-F238E27FC236}">
                    <a16:creationId xmlns:a16="http://schemas.microsoft.com/office/drawing/2014/main" id="{4A0683DA-F205-9E35-476F-C54450AB20A3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8205648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09" name="橢圓 526408">
                <a:extLst>
                  <a:ext uri="{FF2B5EF4-FFF2-40B4-BE49-F238E27FC236}">
                    <a16:creationId xmlns:a16="http://schemas.microsoft.com/office/drawing/2014/main" id="{DE6B1168-AFDB-0316-1BBC-56F0296B450E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9268076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0" name="橢圓 526409">
                <a:extLst>
                  <a:ext uri="{FF2B5EF4-FFF2-40B4-BE49-F238E27FC236}">
                    <a16:creationId xmlns:a16="http://schemas.microsoft.com/office/drawing/2014/main" id="{3C81E5EC-D0CB-1E3C-F72D-01F5CD714963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8913934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1" name="橢圓 526410">
                <a:extLst>
                  <a:ext uri="{FF2B5EF4-FFF2-40B4-BE49-F238E27FC236}">
                    <a16:creationId xmlns:a16="http://schemas.microsoft.com/office/drawing/2014/main" id="{FA6A285F-11E6-9844-7DAE-AF599BB61DF0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9976363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2" name="橢圓 526411">
                <a:extLst>
                  <a:ext uri="{FF2B5EF4-FFF2-40B4-BE49-F238E27FC236}">
                    <a16:creationId xmlns:a16="http://schemas.microsoft.com/office/drawing/2014/main" id="{B79D771A-D463-145B-8033-AE4313BD7C3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9622220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3" name="橢圓 526412">
                <a:extLst>
                  <a:ext uri="{FF2B5EF4-FFF2-40B4-BE49-F238E27FC236}">
                    <a16:creationId xmlns:a16="http://schemas.microsoft.com/office/drawing/2014/main" id="{62C05EAE-3BA4-8E40-AEAA-FF6DE41F2D46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7851506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4" name="橢圓 526413">
                <a:extLst>
                  <a:ext uri="{FF2B5EF4-FFF2-40B4-BE49-F238E27FC236}">
                    <a16:creationId xmlns:a16="http://schemas.microsoft.com/office/drawing/2014/main" id="{415D231D-A1A3-F0D6-39FB-2FEA64B46ABA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7497361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5" name="橢圓 526414">
                <a:extLst>
                  <a:ext uri="{FF2B5EF4-FFF2-40B4-BE49-F238E27FC236}">
                    <a16:creationId xmlns:a16="http://schemas.microsoft.com/office/drawing/2014/main" id="{8C98E245-FF15-6F92-390B-7DA0B9056E32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8559791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6" name="橢圓 526415">
                <a:extLst>
                  <a:ext uri="{FF2B5EF4-FFF2-40B4-BE49-F238E27FC236}">
                    <a16:creationId xmlns:a16="http://schemas.microsoft.com/office/drawing/2014/main" id="{B0223AFD-C20F-0075-EA8C-F5AEBD376E3A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8205648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7" name="橢圓 526416">
                <a:extLst>
                  <a:ext uri="{FF2B5EF4-FFF2-40B4-BE49-F238E27FC236}">
                    <a16:creationId xmlns:a16="http://schemas.microsoft.com/office/drawing/2014/main" id="{F1C209A6-736E-D063-83E2-09C2554D92DB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>
                <a:off x="9268076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8" name="橢圓 526417">
                <a:extLst>
                  <a:ext uri="{FF2B5EF4-FFF2-40B4-BE49-F238E27FC236}">
                    <a16:creationId xmlns:a16="http://schemas.microsoft.com/office/drawing/2014/main" id="{0C13E7E9-0D49-6BCB-D77B-670FF2688FB6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8913934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19" name="橢圓 526418">
                <a:extLst>
                  <a:ext uri="{FF2B5EF4-FFF2-40B4-BE49-F238E27FC236}">
                    <a16:creationId xmlns:a16="http://schemas.microsoft.com/office/drawing/2014/main" id="{2B1D15EC-FE95-84A2-DB88-68F60FE19FA4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9976363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0" name="橢圓 526419">
                <a:extLst>
                  <a:ext uri="{FF2B5EF4-FFF2-40B4-BE49-F238E27FC236}">
                    <a16:creationId xmlns:a16="http://schemas.microsoft.com/office/drawing/2014/main" id="{5277BDF4-59B9-3EAD-123C-FAEB778027FC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>
                <a:off x="9622220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27654" name="群組 527653">
            <a:extLst>
              <a:ext uri="{FF2B5EF4-FFF2-40B4-BE49-F238E27FC236}">
                <a16:creationId xmlns:a16="http://schemas.microsoft.com/office/drawing/2014/main" id="{77502EF4-2615-BD3D-C72B-AC7D160003C2}"/>
              </a:ext>
            </a:extLst>
          </p:cNvPr>
          <p:cNvGrpSpPr/>
          <p:nvPr/>
        </p:nvGrpSpPr>
        <p:grpSpPr>
          <a:xfrm>
            <a:off x="8643624" y="3339547"/>
            <a:ext cx="1566476" cy="1566474"/>
            <a:chOff x="8528261" y="2647717"/>
            <a:chExt cx="1566476" cy="1566474"/>
          </a:xfrm>
        </p:grpSpPr>
        <p:grpSp>
          <p:nvGrpSpPr>
            <p:cNvPr id="526421" name="群組 526420">
              <a:extLst>
                <a:ext uri="{FF2B5EF4-FFF2-40B4-BE49-F238E27FC236}">
                  <a16:creationId xmlns:a16="http://schemas.microsoft.com/office/drawing/2014/main" id="{6D00CA2F-946B-71EF-4332-74B67040548D}"/>
                </a:ext>
              </a:extLst>
            </p:cNvPr>
            <p:cNvGrpSpPr/>
            <p:nvPr/>
          </p:nvGrpSpPr>
          <p:grpSpPr>
            <a:xfrm>
              <a:off x="8528261" y="2647717"/>
              <a:ext cx="1566476" cy="1566474"/>
              <a:chOff x="7497361" y="1507487"/>
              <a:chExt cx="2833145" cy="2833144"/>
            </a:xfrm>
            <a:solidFill>
              <a:schemeClr val="accent2"/>
            </a:solidFill>
          </p:grpSpPr>
          <p:sp>
            <p:nvSpPr>
              <p:cNvPr id="526422" name="矩形 526421">
                <a:extLst>
                  <a:ext uri="{FF2B5EF4-FFF2-40B4-BE49-F238E27FC236}">
                    <a16:creationId xmlns:a16="http://schemas.microsoft.com/office/drawing/2014/main" id="{404EA183-D2CF-D96C-FC8E-2FF6AD8B908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497361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3" name="矩形 526422">
                <a:extLst>
                  <a:ext uri="{FF2B5EF4-FFF2-40B4-BE49-F238E27FC236}">
                    <a16:creationId xmlns:a16="http://schemas.microsoft.com/office/drawing/2014/main" id="{FB3883C3-CC2E-6035-53F5-8B15056C132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851506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4" name="矩形 526423">
                <a:extLst>
                  <a:ext uri="{FF2B5EF4-FFF2-40B4-BE49-F238E27FC236}">
                    <a16:creationId xmlns:a16="http://schemas.microsoft.com/office/drawing/2014/main" id="{B6E2AB3D-AC64-091E-6B4F-FE694F4FA4B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205648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5" name="矩形 526424">
                <a:extLst>
                  <a:ext uri="{FF2B5EF4-FFF2-40B4-BE49-F238E27FC236}">
                    <a16:creationId xmlns:a16="http://schemas.microsoft.com/office/drawing/2014/main" id="{0672B892-6F8E-6A2C-3B51-DEF0F2F36CBB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8559791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6" name="矩形 526425">
                <a:extLst>
                  <a:ext uri="{FF2B5EF4-FFF2-40B4-BE49-F238E27FC236}">
                    <a16:creationId xmlns:a16="http://schemas.microsoft.com/office/drawing/2014/main" id="{F24B4628-0F7C-E8DE-F64C-79E66D1C214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8913934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7" name="矩形 526426">
                <a:extLst>
                  <a:ext uri="{FF2B5EF4-FFF2-40B4-BE49-F238E27FC236}">
                    <a16:creationId xmlns:a16="http://schemas.microsoft.com/office/drawing/2014/main" id="{ADA4DFFA-FF9C-F850-C603-E9973199633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9268076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8" name="矩形 526427">
                <a:extLst>
                  <a:ext uri="{FF2B5EF4-FFF2-40B4-BE49-F238E27FC236}">
                    <a16:creationId xmlns:a16="http://schemas.microsoft.com/office/drawing/2014/main" id="{7C58FFFD-ABFE-EAD5-D9D1-42896398A1F2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9622220" y="1507487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29" name="矩形 526428">
                <a:extLst>
                  <a:ext uri="{FF2B5EF4-FFF2-40B4-BE49-F238E27FC236}">
                    <a16:creationId xmlns:a16="http://schemas.microsoft.com/office/drawing/2014/main" id="{EEF5E079-7A88-4D41-1BD6-C801C9CF6C4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9976363" y="1861630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0" name="矩形 526429">
                <a:extLst>
                  <a:ext uri="{FF2B5EF4-FFF2-40B4-BE49-F238E27FC236}">
                    <a16:creationId xmlns:a16="http://schemas.microsoft.com/office/drawing/2014/main" id="{23B6AFE1-B879-1937-ACA3-A5B8257A9D3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497361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1" name="矩形 526430">
                <a:extLst>
                  <a:ext uri="{FF2B5EF4-FFF2-40B4-BE49-F238E27FC236}">
                    <a16:creationId xmlns:a16="http://schemas.microsoft.com/office/drawing/2014/main" id="{FD78EA4F-0B65-DD6D-9CF0-4742EB9D19B0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851506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2" name="矩形 526431">
                <a:extLst>
                  <a:ext uri="{FF2B5EF4-FFF2-40B4-BE49-F238E27FC236}">
                    <a16:creationId xmlns:a16="http://schemas.microsoft.com/office/drawing/2014/main" id="{B5D12402-AEAD-AF2E-3CA1-9B6BC07D909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8205648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3" name="矩形 526432">
                <a:extLst>
                  <a:ext uri="{FF2B5EF4-FFF2-40B4-BE49-F238E27FC236}">
                    <a16:creationId xmlns:a16="http://schemas.microsoft.com/office/drawing/2014/main" id="{AF9E872F-EF09-D344-7A3E-B6D243FD019B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8559791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4" name="矩形 526433">
                <a:extLst>
                  <a:ext uri="{FF2B5EF4-FFF2-40B4-BE49-F238E27FC236}">
                    <a16:creationId xmlns:a16="http://schemas.microsoft.com/office/drawing/2014/main" id="{40CBDBE4-1220-A8C8-A639-E10C1D8C6B06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8913934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5" name="矩形 526434">
                <a:extLst>
                  <a:ext uri="{FF2B5EF4-FFF2-40B4-BE49-F238E27FC236}">
                    <a16:creationId xmlns:a16="http://schemas.microsoft.com/office/drawing/2014/main" id="{962E9416-6328-1D03-A034-F1753119FFCC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9268076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6" name="矩形 526435">
                <a:extLst>
                  <a:ext uri="{FF2B5EF4-FFF2-40B4-BE49-F238E27FC236}">
                    <a16:creationId xmlns:a16="http://schemas.microsoft.com/office/drawing/2014/main" id="{CC7440B1-50CF-979A-BF8B-7544C2A9160D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9622220" y="2215773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7" name="矩形 526436">
                <a:extLst>
                  <a:ext uri="{FF2B5EF4-FFF2-40B4-BE49-F238E27FC236}">
                    <a16:creationId xmlns:a16="http://schemas.microsoft.com/office/drawing/2014/main" id="{3AD31BE0-FAF9-4028-5795-53F6195B67D2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9976363" y="2569916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8" name="矩形 526437">
                <a:extLst>
                  <a:ext uri="{FF2B5EF4-FFF2-40B4-BE49-F238E27FC236}">
                    <a16:creationId xmlns:a16="http://schemas.microsoft.com/office/drawing/2014/main" id="{23F7BF36-15B6-30A5-EE77-DDA79DB780BB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497361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39" name="矩形 526438">
                <a:extLst>
                  <a:ext uri="{FF2B5EF4-FFF2-40B4-BE49-F238E27FC236}">
                    <a16:creationId xmlns:a16="http://schemas.microsoft.com/office/drawing/2014/main" id="{5252901F-638F-5630-CB8E-C73717196D4C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851506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0" name="矩形 526439">
                <a:extLst>
                  <a:ext uri="{FF2B5EF4-FFF2-40B4-BE49-F238E27FC236}">
                    <a16:creationId xmlns:a16="http://schemas.microsoft.com/office/drawing/2014/main" id="{BAA736E9-0076-0788-4FFF-DE763B3C9C89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8205648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1" name="矩形 526440">
                <a:extLst>
                  <a:ext uri="{FF2B5EF4-FFF2-40B4-BE49-F238E27FC236}">
                    <a16:creationId xmlns:a16="http://schemas.microsoft.com/office/drawing/2014/main" id="{2FABE8A6-81B5-B1A5-E3D1-7E1BFA51842F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8559791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2" name="矩形 526441">
                <a:extLst>
                  <a:ext uri="{FF2B5EF4-FFF2-40B4-BE49-F238E27FC236}">
                    <a16:creationId xmlns:a16="http://schemas.microsoft.com/office/drawing/2014/main" id="{5A900F01-33A1-174D-E1B6-7A18F96289E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8913934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3" name="矩形 526442">
                <a:extLst>
                  <a:ext uri="{FF2B5EF4-FFF2-40B4-BE49-F238E27FC236}">
                    <a16:creationId xmlns:a16="http://schemas.microsoft.com/office/drawing/2014/main" id="{83FE3AB3-7B8E-8E56-B12F-848A7A9798E5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9268076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4" name="矩形 526443">
                <a:extLst>
                  <a:ext uri="{FF2B5EF4-FFF2-40B4-BE49-F238E27FC236}">
                    <a16:creationId xmlns:a16="http://schemas.microsoft.com/office/drawing/2014/main" id="{151F08B8-9983-9D32-AD3D-4B8FC2936D8C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9622220" y="292406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5" name="矩形 526444">
                <a:extLst>
                  <a:ext uri="{FF2B5EF4-FFF2-40B4-BE49-F238E27FC236}">
                    <a16:creationId xmlns:a16="http://schemas.microsoft.com/office/drawing/2014/main" id="{7ABE2825-D0E3-6261-926D-A88F981FE0AC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9976363" y="3278201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6" name="矩形 526445">
                <a:extLst>
                  <a:ext uri="{FF2B5EF4-FFF2-40B4-BE49-F238E27FC236}">
                    <a16:creationId xmlns:a16="http://schemas.microsoft.com/office/drawing/2014/main" id="{9A761166-BFDC-CD73-5633-0D275827A56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7497361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7" name="矩形 526446">
                <a:extLst>
                  <a:ext uri="{FF2B5EF4-FFF2-40B4-BE49-F238E27FC236}">
                    <a16:creationId xmlns:a16="http://schemas.microsoft.com/office/drawing/2014/main" id="{D9A904C6-6E12-A714-8A13-A456DF1F4B21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851506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8" name="矩形 526447">
                <a:extLst>
                  <a:ext uri="{FF2B5EF4-FFF2-40B4-BE49-F238E27FC236}">
                    <a16:creationId xmlns:a16="http://schemas.microsoft.com/office/drawing/2014/main" id="{11FDAAC5-C71D-41BD-5280-80FBBBD3DEE9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8205648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49" name="矩形 526448">
                <a:extLst>
                  <a:ext uri="{FF2B5EF4-FFF2-40B4-BE49-F238E27FC236}">
                    <a16:creationId xmlns:a16="http://schemas.microsoft.com/office/drawing/2014/main" id="{58BB993E-9C5E-A94E-F2E6-EB803EE98C70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8559791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0" name="矩形 526449">
                <a:extLst>
                  <a:ext uri="{FF2B5EF4-FFF2-40B4-BE49-F238E27FC236}">
                    <a16:creationId xmlns:a16="http://schemas.microsoft.com/office/drawing/2014/main" id="{FDDBCD48-ABE8-ACEC-744D-65553A09AEE0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8913934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1" name="矩形 526450">
                <a:extLst>
                  <a:ext uri="{FF2B5EF4-FFF2-40B4-BE49-F238E27FC236}">
                    <a16:creationId xmlns:a16="http://schemas.microsoft.com/office/drawing/2014/main" id="{6A1B10E3-ECB5-AC42-1559-9361112AD0A6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9268076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2" name="矩形 526451">
                <a:extLst>
                  <a:ext uri="{FF2B5EF4-FFF2-40B4-BE49-F238E27FC236}">
                    <a16:creationId xmlns:a16="http://schemas.microsoft.com/office/drawing/2014/main" id="{231EA00F-E307-9FBF-5AF2-C5B788267B4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9622220" y="3632345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3" name="矩形 526452">
                <a:extLst>
                  <a:ext uri="{FF2B5EF4-FFF2-40B4-BE49-F238E27FC236}">
                    <a16:creationId xmlns:a16="http://schemas.microsoft.com/office/drawing/2014/main" id="{19A325A6-75E5-B679-192D-5665C867A1AC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9976363" y="3986488"/>
                <a:ext cx="354143" cy="3541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6454" name="群組 526453">
              <a:extLst>
                <a:ext uri="{FF2B5EF4-FFF2-40B4-BE49-F238E27FC236}">
                  <a16:creationId xmlns:a16="http://schemas.microsoft.com/office/drawing/2014/main" id="{1FE2F930-8D0E-062A-7EB2-1A9E3C632833}"/>
                </a:ext>
              </a:extLst>
            </p:cNvPr>
            <p:cNvGrpSpPr/>
            <p:nvPr/>
          </p:nvGrpSpPr>
          <p:grpSpPr>
            <a:xfrm>
              <a:off x="8528261" y="2647717"/>
              <a:ext cx="1566476" cy="1566474"/>
              <a:chOff x="7497361" y="1507487"/>
              <a:chExt cx="2833145" cy="2833144"/>
            </a:xfrm>
            <a:solidFill>
              <a:schemeClr val="tx1"/>
            </a:solidFill>
          </p:grpSpPr>
          <p:sp>
            <p:nvSpPr>
              <p:cNvPr id="526455" name="橢圓 526454">
                <a:extLst>
                  <a:ext uri="{FF2B5EF4-FFF2-40B4-BE49-F238E27FC236}">
                    <a16:creationId xmlns:a16="http://schemas.microsoft.com/office/drawing/2014/main" id="{EFE373D2-1122-5F3C-05D2-3AFB641F582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7851506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6" name="橢圓 526455">
                <a:extLst>
                  <a:ext uri="{FF2B5EF4-FFF2-40B4-BE49-F238E27FC236}">
                    <a16:creationId xmlns:a16="http://schemas.microsoft.com/office/drawing/2014/main" id="{A7FA8960-E801-7A7C-CE4C-93988D4D585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7497361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7" name="橢圓 526456">
                <a:extLst>
                  <a:ext uri="{FF2B5EF4-FFF2-40B4-BE49-F238E27FC236}">
                    <a16:creationId xmlns:a16="http://schemas.microsoft.com/office/drawing/2014/main" id="{47D2F070-646F-A36A-0495-020407638A6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8559791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8" name="橢圓 526457">
                <a:extLst>
                  <a:ext uri="{FF2B5EF4-FFF2-40B4-BE49-F238E27FC236}">
                    <a16:creationId xmlns:a16="http://schemas.microsoft.com/office/drawing/2014/main" id="{53C19019-1185-D54E-36E3-8FE89DC0528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8205648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59" name="橢圓 526458">
                <a:extLst>
                  <a:ext uri="{FF2B5EF4-FFF2-40B4-BE49-F238E27FC236}">
                    <a16:creationId xmlns:a16="http://schemas.microsoft.com/office/drawing/2014/main" id="{C9EB61B3-87C9-0E0B-763C-C4FB29BC97B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9268076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0" name="橢圓 526459">
                <a:extLst>
                  <a:ext uri="{FF2B5EF4-FFF2-40B4-BE49-F238E27FC236}">
                    <a16:creationId xmlns:a16="http://schemas.microsoft.com/office/drawing/2014/main" id="{4E10156E-1037-1DBB-534B-F854B17E13B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8913934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1" name="橢圓 526460">
                <a:extLst>
                  <a:ext uri="{FF2B5EF4-FFF2-40B4-BE49-F238E27FC236}">
                    <a16:creationId xmlns:a16="http://schemas.microsoft.com/office/drawing/2014/main" id="{347B9C13-DFE3-1E83-8EFE-DDD1897B1A24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9976363" y="1507487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2" name="橢圓 526461">
                <a:extLst>
                  <a:ext uri="{FF2B5EF4-FFF2-40B4-BE49-F238E27FC236}">
                    <a16:creationId xmlns:a16="http://schemas.microsoft.com/office/drawing/2014/main" id="{6EF0F937-5468-ECA3-4C75-6C99C131F6F1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622220" y="1861630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3" name="橢圓 526462">
                <a:extLst>
                  <a:ext uri="{FF2B5EF4-FFF2-40B4-BE49-F238E27FC236}">
                    <a16:creationId xmlns:a16="http://schemas.microsoft.com/office/drawing/2014/main" id="{AF1A58B9-5810-0C3F-ACBD-DDDDF6D7DD9B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851506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4" name="橢圓 526463">
                <a:extLst>
                  <a:ext uri="{FF2B5EF4-FFF2-40B4-BE49-F238E27FC236}">
                    <a16:creationId xmlns:a16="http://schemas.microsoft.com/office/drawing/2014/main" id="{255C31C2-7399-9FE9-381A-191F28DFBE0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7497361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5" name="橢圓 526464">
                <a:extLst>
                  <a:ext uri="{FF2B5EF4-FFF2-40B4-BE49-F238E27FC236}">
                    <a16:creationId xmlns:a16="http://schemas.microsoft.com/office/drawing/2014/main" id="{858DCFBE-F4FB-686C-8A9E-7ABD451264D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8559791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6" name="橢圓 526465">
                <a:extLst>
                  <a:ext uri="{FF2B5EF4-FFF2-40B4-BE49-F238E27FC236}">
                    <a16:creationId xmlns:a16="http://schemas.microsoft.com/office/drawing/2014/main" id="{C317570C-0AF4-F763-0D12-1FB2305B61B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205648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7" name="橢圓 526466">
                <a:extLst>
                  <a:ext uri="{FF2B5EF4-FFF2-40B4-BE49-F238E27FC236}">
                    <a16:creationId xmlns:a16="http://schemas.microsoft.com/office/drawing/2014/main" id="{60C1517F-03DE-896E-6000-501235865B99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268076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8" name="橢圓 526467">
                <a:extLst>
                  <a:ext uri="{FF2B5EF4-FFF2-40B4-BE49-F238E27FC236}">
                    <a16:creationId xmlns:a16="http://schemas.microsoft.com/office/drawing/2014/main" id="{FC2A6096-FC89-55B3-47A6-3EF3A9972BD8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8913934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69" name="橢圓 526468">
                <a:extLst>
                  <a:ext uri="{FF2B5EF4-FFF2-40B4-BE49-F238E27FC236}">
                    <a16:creationId xmlns:a16="http://schemas.microsoft.com/office/drawing/2014/main" id="{AC2615AA-68AA-6897-03F1-21EDBFC6598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9976363" y="2215773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0" name="橢圓 526469">
                <a:extLst>
                  <a:ext uri="{FF2B5EF4-FFF2-40B4-BE49-F238E27FC236}">
                    <a16:creationId xmlns:a16="http://schemas.microsoft.com/office/drawing/2014/main" id="{677DCF2E-04A5-B732-ACAC-9450CFB429C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9622220" y="2569916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1" name="橢圓 526470">
                <a:extLst>
                  <a:ext uri="{FF2B5EF4-FFF2-40B4-BE49-F238E27FC236}">
                    <a16:creationId xmlns:a16="http://schemas.microsoft.com/office/drawing/2014/main" id="{554B34CD-016F-6F49-DA70-AAE95BFEAB1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851506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2" name="橢圓 526471">
                <a:extLst>
                  <a:ext uri="{FF2B5EF4-FFF2-40B4-BE49-F238E27FC236}">
                    <a16:creationId xmlns:a16="http://schemas.microsoft.com/office/drawing/2014/main" id="{1775AC99-24EA-0F4E-98B6-287B5A4ED702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497361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3" name="橢圓 526472">
                <a:extLst>
                  <a:ext uri="{FF2B5EF4-FFF2-40B4-BE49-F238E27FC236}">
                    <a16:creationId xmlns:a16="http://schemas.microsoft.com/office/drawing/2014/main" id="{16256FE2-A0ED-94D1-9FAF-97B2808C9EA4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559791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4" name="橢圓 526473">
                <a:extLst>
                  <a:ext uri="{FF2B5EF4-FFF2-40B4-BE49-F238E27FC236}">
                    <a16:creationId xmlns:a16="http://schemas.microsoft.com/office/drawing/2014/main" id="{5FD578C1-AC51-76EC-75F3-E7DCCA0898FC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8205648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5" name="橢圓 526474">
                <a:extLst>
                  <a:ext uri="{FF2B5EF4-FFF2-40B4-BE49-F238E27FC236}">
                    <a16:creationId xmlns:a16="http://schemas.microsoft.com/office/drawing/2014/main" id="{D1FD4A3C-31FD-9F96-3ED2-4B80BD37B43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9268076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6" name="橢圓 526475">
                <a:extLst>
                  <a:ext uri="{FF2B5EF4-FFF2-40B4-BE49-F238E27FC236}">
                    <a16:creationId xmlns:a16="http://schemas.microsoft.com/office/drawing/2014/main" id="{C28CDCF3-9D64-7BBA-403E-E3A2B8F3D183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8913934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7" name="橢圓 526476">
                <a:extLst>
                  <a:ext uri="{FF2B5EF4-FFF2-40B4-BE49-F238E27FC236}">
                    <a16:creationId xmlns:a16="http://schemas.microsoft.com/office/drawing/2014/main" id="{0F10F928-0276-C725-51FE-524E4CDB5E5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9976363" y="292406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8" name="橢圓 526477">
                <a:extLst>
                  <a:ext uri="{FF2B5EF4-FFF2-40B4-BE49-F238E27FC236}">
                    <a16:creationId xmlns:a16="http://schemas.microsoft.com/office/drawing/2014/main" id="{3404B76E-30F6-BD3C-183C-B76CF7FA0A86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9622220" y="3278201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79" name="橢圓 526478">
                <a:extLst>
                  <a:ext uri="{FF2B5EF4-FFF2-40B4-BE49-F238E27FC236}">
                    <a16:creationId xmlns:a16="http://schemas.microsoft.com/office/drawing/2014/main" id="{B0BD7EF5-0FC7-3004-9758-DB6DD19D852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851506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0" name="橢圓 526479">
                <a:extLst>
                  <a:ext uri="{FF2B5EF4-FFF2-40B4-BE49-F238E27FC236}">
                    <a16:creationId xmlns:a16="http://schemas.microsoft.com/office/drawing/2014/main" id="{38168391-B9DE-B0D9-E979-FAF5D149CAB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497361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1" name="橢圓 526480">
                <a:extLst>
                  <a:ext uri="{FF2B5EF4-FFF2-40B4-BE49-F238E27FC236}">
                    <a16:creationId xmlns:a16="http://schemas.microsoft.com/office/drawing/2014/main" id="{93141402-3D4A-F7F9-1144-1988083F4D0F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8559791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2" name="橢圓 526481">
                <a:extLst>
                  <a:ext uri="{FF2B5EF4-FFF2-40B4-BE49-F238E27FC236}">
                    <a16:creationId xmlns:a16="http://schemas.microsoft.com/office/drawing/2014/main" id="{56174294-B1A8-F14B-EF8D-39C1A9EF6E62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205648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3" name="橢圓 526482">
                <a:extLst>
                  <a:ext uri="{FF2B5EF4-FFF2-40B4-BE49-F238E27FC236}">
                    <a16:creationId xmlns:a16="http://schemas.microsoft.com/office/drawing/2014/main" id="{F672D7DC-4B59-D28D-44E1-3B12A7DB3E1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9268076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4" name="橢圓 526483">
                <a:extLst>
                  <a:ext uri="{FF2B5EF4-FFF2-40B4-BE49-F238E27FC236}">
                    <a16:creationId xmlns:a16="http://schemas.microsoft.com/office/drawing/2014/main" id="{5A3E06FA-87ED-8A33-418E-8C6A0EA14C4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913934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5" name="橢圓 526484">
                <a:extLst>
                  <a:ext uri="{FF2B5EF4-FFF2-40B4-BE49-F238E27FC236}">
                    <a16:creationId xmlns:a16="http://schemas.microsoft.com/office/drawing/2014/main" id="{BFD58C27-1594-BDB6-74C3-EF1D1C47831A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9976363" y="3632345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486" name="橢圓 526485">
                <a:extLst>
                  <a:ext uri="{FF2B5EF4-FFF2-40B4-BE49-F238E27FC236}">
                    <a16:creationId xmlns:a16="http://schemas.microsoft.com/office/drawing/2014/main" id="{ADECACB4-8941-1DCE-A9B3-C005266B4286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9622220" y="3986488"/>
                <a:ext cx="354143" cy="3541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9095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99606" y="1229191"/>
            <a:ext cx="1798820" cy="1798820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00" name="矩形 199"/>
            <p:cNvSpPr/>
            <p:nvPr>
              <p:custDataLst>
                <p:tags r:id="rId227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>
              <p:custDataLst>
                <p:tags r:id="rId228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>
              <p:custDataLst>
                <p:tags r:id="rId229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>
              <p:custDataLst>
                <p:tags r:id="rId230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/>
            <p:cNvSpPr/>
            <p:nvPr>
              <p:custDataLst>
                <p:tags r:id="rId231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>
              <p:custDataLst>
                <p:tags r:id="rId232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>
              <p:custDataLst>
                <p:tags r:id="rId233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>
              <p:custDataLst>
                <p:tags r:id="rId234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>
              <p:custDataLst>
                <p:tags r:id="rId235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>
              <p:custDataLst>
                <p:tags r:id="rId236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>
              <p:custDataLst>
                <p:tags r:id="rId237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>
              <p:custDataLst>
                <p:tags r:id="rId238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>
              <p:custDataLst>
                <p:tags r:id="rId239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>
              <p:custDataLst>
                <p:tags r:id="rId240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>
              <p:custDataLst>
                <p:tags r:id="rId241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/>
            <p:cNvSpPr/>
            <p:nvPr>
              <p:custDataLst>
                <p:tags r:id="rId242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/>
            <p:cNvSpPr/>
            <p:nvPr>
              <p:custDataLst>
                <p:tags r:id="rId243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/>
            <p:cNvSpPr/>
            <p:nvPr>
              <p:custDataLst>
                <p:tags r:id="rId244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>
              <p:custDataLst>
                <p:tags r:id="rId245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/>
            <p:cNvSpPr/>
            <p:nvPr>
              <p:custDataLst>
                <p:tags r:id="rId246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>
              <p:custDataLst>
                <p:tags r:id="rId247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>
              <p:custDataLst>
                <p:tags r:id="rId248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>
              <p:custDataLst>
                <p:tags r:id="rId249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>
              <p:custDataLst>
                <p:tags r:id="rId250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>
              <p:custDataLst>
                <p:tags r:id="rId251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>
              <p:custDataLst>
                <p:tags r:id="rId252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>
              <p:custDataLst>
                <p:tags r:id="rId253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>
              <p:custDataLst>
                <p:tags r:id="rId254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>
              <p:custDataLst>
                <p:tags r:id="rId255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>
              <p:custDataLst>
                <p:tags r:id="rId256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>
              <p:custDataLst>
                <p:tags r:id="rId257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>
              <p:custDataLst>
                <p:tags r:id="rId258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99606" y="1229191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201" name="橢圓 200"/>
            <p:cNvSpPr/>
            <p:nvPr>
              <p:custDataLst>
                <p:tags r:id="rId195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196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197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198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199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200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201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202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203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204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205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206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207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208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209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210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211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212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213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214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215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216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217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218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219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220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221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222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223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224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225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226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2398427" y="1229192"/>
            <a:ext cx="1798820" cy="1798820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0" name="矩形 69"/>
            <p:cNvSpPr/>
            <p:nvPr>
              <p:custDataLst>
                <p:tags r:id="rId163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64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65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66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67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68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69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70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71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72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73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74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75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76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77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>
              <p:custDataLst>
                <p:tags r:id="rId178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>
              <p:custDataLst>
                <p:tags r:id="rId179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>
              <p:custDataLst>
                <p:tags r:id="rId180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>
              <p:custDataLst>
                <p:tags r:id="rId181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>
              <p:custDataLst>
                <p:tags r:id="rId182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>
              <p:custDataLst>
                <p:tags r:id="rId183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>
              <p:custDataLst>
                <p:tags r:id="rId184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>
              <p:custDataLst>
                <p:tags r:id="rId185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>
              <p:custDataLst>
                <p:tags r:id="rId186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>
              <p:custDataLst>
                <p:tags r:id="rId187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>
              <p:custDataLst>
                <p:tags r:id="rId188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>
              <p:custDataLst>
                <p:tags r:id="rId189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>
              <p:custDataLst>
                <p:tags r:id="rId190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>
              <p:custDataLst>
                <p:tags r:id="rId191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>
              <p:custDataLst>
                <p:tags r:id="rId192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>
              <p:custDataLst>
                <p:tags r:id="rId193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>
              <p:custDataLst>
                <p:tags r:id="rId194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2398427" y="1229192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103" name="橢圓 102"/>
            <p:cNvSpPr/>
            <p:nvPr>
              <p:custDataLst>
                <p:tags r:id="rId131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>
              <p:custDataLst>
                <p:tags r:id="rId132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>
              <p:custDataLst>
                <p:tags r:id="rId133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>
              <p:custDataLst>
                <p:tags r:id="rId134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>
              <p:custDataLst>
                <p:tags r:id="rId135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/>
            <p:nvPr>
              <p:custDataLst>
                <p:tags r:id="rId136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>
              <p:custDataLst>
                <p:tags r:id="rId137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>
              <p:custDataLst>
                <p:tags r:id="rId138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>
              <p:custDataLst>
                <p:tags r:id="rId139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>
              <p:custDataLst>
                <p:tags r:id="rId140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>
              <p:custDataLst>
                <p:tags r:id="rId141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>
              <p:custDataLst>
                <p:tags r:id="rId142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/>
            <p:nvPr>
              <p:custDataLst>
                <p:tags r:id="rId143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>
              <p:custDataLst>
                <p:tags r:id="rId144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>
              <p:custDataLst>
                <p:tags r:id="rId145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>
              <p:custDataLst>
                <p:tags r:id="rId146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>
              <p:custDataLst>
                <p:tags r:id="rId147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/>
            <p:cNvSpPr/>
            <p:nvPr>
              <p:custDataLst>
                <p:tags r:id="rId148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/>
            <p:cNvSpPr/>
            <p:nvPr>
              <p:custDataLst>
                <p:tags r:id="rId149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>
              <p:custDataLst>
                <p:tags r:id="rId150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>
              <p:custDataLst>
                <p:tags r:id="rId151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>
              <p:custDataLst>
                <p:tags r:id="rId152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>
              <p:custDataLst>
                <p:tags r:id="rId153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>
              <p:custDataLst>
                <p:tags r:id="rId154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>
              <p:custDataLst>
                <p:tags r:id="rId155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>
              <p:custDataLst>
                <p:tags r:id="rId156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>
              <p:custDataLst>
                <p:tags r:id="rId157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>
              <p:custDataLst>
                <p:tags r:id="rId158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/>
            <p:cNvSpPr/>
            <p:nvPr>
              <p:custDataLst>
                <p:tags r:id="rId159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>
              <p:custDataLst>
                <p:tags r:id="rId160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>
              <p:custDataLst>
                <p:tags r:id="rId161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>
              <p:custDataLst>
                <p:tags r:id="rId162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5" name="群組 134"/>
          <p:cNvGrpSpPr/>
          <p:nvPr/>
        </p:nvGrpSpPr>
        <p:grpSpPr>
          <a:xfrm>
            <a:off x="599606" y="3028012"/>
            <a:ext cx="1798820" cy="1798820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6" name="矩形 135"/>
            <p:cNvSpPr/>
            <p:nvPr>
              <p:custDataLst>
                <p:tags r:id="rId99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100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101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102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>
              <p:custDataLst>
                <p:tags r:id="rId103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104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105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106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107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108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109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110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111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>
              <p:custDataLst>
                <p:tags r:id="rId112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113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114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115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116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117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118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119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120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/>
            <p:cNvSpPr/>
            <p:nvPr>
              <p:custDataLst>
                <p:tags r:id="rId121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>
              <p:custDataLst>
                <p:tags r:id="rId122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>
              <p:custDataLst>
                <p:tags r:id="rId123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>
              <p:custDataLst>
                <p:tags r:id="rId124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>
              <p:custDataLst>
                <p:tags r:id="rId125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>
              <p:custDataLst>
                <p:tags r:id="rId126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>
              <p:custDataLst>
                <p:tags r:id="rId127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>
              <p:custDataLst>
                <p:tags r:id="rId128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>
              <p:custDataLst>
                <p:tags r:id="rId129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>
              <p:custDataLst>
                <p:tags r:id="rId130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8" name="群組 167"/>
          <p:cNvGrpSpPr/>
          <p:nvPr/>
        </p:nvGrpSpPr>
        <p:grpSpPr>
          <a:xfrm>
            <a:off x="599606" y="3028012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169" name="橢圓 168"/>
            <p:cNvSpPr/>
            <p:nvPr>
              <p:custDataLst>
                <p:tags r:id="rId67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/>
            <p:cNvSpPr/>
            <p:nvPr>
              <p:custDataLst>
                <p:tags r:id="rId68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/>
            <p:cNvSpPr/>
            <p:nvPr>
              <p:custDataLst>
                <p:tags r:id="rId69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橢圓 171"/>
            <p:cNvSpPr/>
            <p:nvPr>
              <p:custDataLst>
                <p:tags r:id="rId70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/>
            <p:cNvSpPr/>
            <p:nvPr>
              <p:custDataLst>
                <p:tags r:id="rId71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/>
            <p:nvPr>
              <p:custDataLst>
                <p:tags r:id="rId72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/>
            <p:nvPr>
              <p:custDataLst>
                <p:tags r:id="rId73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/>
            <p:nvPr>
              <p:custDataLst>
                <p:tags r:id="rId74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/>
            <p:nvPr>
              <p:custDataLst>
                <p:tags r:id="rId75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/>
            <p:nvPr>
              <p:custDataLst>
                <p:tags r:id="rId76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/>
            <p:nvPr>
              <p:custDataLst>
                <p:tags r:id="rId77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>
              <p:custDataLst>
                <p:tags r:id="rId78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>
              <p:custDataLst>
                <p:tags r:id="rId79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/>
            <p:nvPr>
              <p:custDataLst>
                <p:tags r:id="rId80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/>
            <p:cNvSpPr/>
            <p:nvPr>
              <p:custDataLst>
                <p:tags r:id="rId81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/>
            <p:cNvSpPr/>
            <p:nvPr>
              <p:custDataLst>
                <p:tags r:id="rId82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/>
            <p:cNvSpPr/>
            <p:nvPr>
              <p:custDataLst>
                <p:tags r:id="rId83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>
              <p:custDataLst>
                <p:tags r:id="rId84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>
              <p:custDataLst>
                <p:tags r:id="rId85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>
              <p:custDataLst>
                <p:tags r:id="rId86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>
              <p:custDataLst>
                <p:tags r:id="rId87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>
              <p:custDataLst>
                <p:tags r:id="rId88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>
              <p:custDataLst>
                <p:tags r:id="rId89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/>
            <p:cNvSpPr/>
            <p:nvPr>
              <p:custDataLst>
                <p:tags r:id="rId90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/>
            <p:cNvSpPr/>
            <p:nvPr>
              <p:custDataLst>
                <p:tags r:id="rId91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/>
            <p:cNvSpPr/>
            <p:nvPr>
              <p:custDataLst>
                <p:tags r:id="rId92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/>
            <p:cNvSpPr/>
            <p:nvPr>
              <p:custDataLst>
                <p:tags r:id="rId93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/>
            <p:nvPr>
              <p:custDataLst>
                <p:tags r:id="rId94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/>
            <p:nvPr>
              <p:custDataLst>
                <p:tags r:id="rId95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/>
            <p:nvPr>
              <p:custDataLst>
                <p:tags r:id="rId96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/>
            <p:nvPr>
              <p:custDataLst>
                <p:tags r:id="rId97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/>
            <p:nvPr>
              <p:custDataLst>
                <p:tags r:id="rId98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2398427" y="3028012"/>
            <a:ext cx="1798820" cy="1798820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10" name="矩形 209"/>
            <p:cNvSpPr/>
            <p:nvPr>
              <p:custDataLst>
                <p:tags r:id="rId35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/>
            <p:cNvSpPr/>
            <p:nvPr>
              <p:custDataLst>
                <p:tags r:id="rId36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/>
            <p:cNvSpPr/>
            <p:nvPr>
              <p:custDataLst>
                <p:tags r:id="rId37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/>
            <p:cNvSpPr/>
            <p:nvPr>
              <p:custDataLst>
                <p:tags r:id="rId38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/>
            <p:cNvSpPr/>
            <p:nvPr>
              <p:custDataLst>
                <p:tags r:id="rId39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/>
            <p:cNvSpPr/>
            <p:nvPr>
              <p:custDataLst>
                <p:tags r:id="rId40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>
              <p:custDataLst>
                <p:tags r:id="rId41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/>
            <p:cNvSpPr/>
            <p:nvPr>
              <p:custDataLst>
                <p:tags r:id="rId42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/>
            <p:cNvSpPr/>
            <p:nvPr>
              <p:custDataLst>
                <p:tags r:id="rId43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/>
            <p:cNvSpPr/>
            <p:nvPr>
              <p:custDataLst>
                <p:tags r:id="rId44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/>
            <p:cNvSpPr/>
            <p:nvPr>
              <p:custDataLst>
                <p:tags r:id="rId45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/>
            <p:cNvSpPr/>
            <p:nvPr>
              <p:custDataLst>
                <p:tags r:id="rId46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/>
            <p:cNvSpPr/>
            <p:nvPr>
              <p:custDataLst>
                <p:tags r:id="rId47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/>
            <p:cNvSpPr/>
            <p:nvPr>
              <p:custDataLst>
                <p:tags r:id="rId48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/>
            <p:cNvSpPr/>
            <p:nvPr>
              <p:custDataLst>
                <p:tags r:id="rId49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/>
            <p:cNvSpPr/>
            <p:nvPr>
              <p:custDataLst>
                <p:tags r:id="rId50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/>
            <p:cNvSpPr/>
            <p:nvPr>
              <p:custDataLst>
                <p:tags r:id="rId51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矩形 282"/>
            <p:cNvSpPr/>
            <p:nvPr>
              <p:custDataLst>
                <p:tags r:id="rId52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/>
            <p:cNvSpPr/>
            <p:nvPr>
              <p:custDataLst>
                <p:tags r:id="rId53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/>
            <p:cNvSpPr/>
            <p:nvPr>
              <p:custDataLst>
                <p:tags r:id="rId54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/>
            <p:cNvSpPr/>
            <p:nvPr>
              <p:custDataLst>
                <p:tags r:id="rId55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/>
            <p:cNvSpPr/>
            <p:nvPr>
              <p:custDataLst>
                <p:tags r:id="rId56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/>
            <p:cNvSpPr/>
            <p:nvPr>
              <p:custDataLst>
                <p:tags r:id="rId57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/>
            <p:cNvSpPr/>
            <p:nvPr>
              <p:custDataLst>
                <p:tags r:id="rId58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/>
            <p:cNvSpPr/>
            <p:nvPr>
              <p:custDataLst>
                <p:tags r:id="rId59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/>
            <p:cNvSpPr/>
            <p:nvPr>
              <p:custDataLst>
                <p:tags r:id="rId60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/>
            <p:cNvSpPr/>
            <p:nvPr>
              <p:custDataLst>
                <p:tags r:id="rId61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/>
            <p:cNvSpPr/>
            <p:nvPr>
              <p:custDataLst>
                <p:tags r:id="rId62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矩形 293"/>
            <p:cNvSpPr/>
            <p:nvPr>
              <p:custDataLst>
                <p:tags r:id="rId63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/>
            <p:cNvSpPr/>
            <p:nvPr>
              <p:custDataLst>
                <p:tags r:id="rId64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/>
            <p:cNvSpPr/>
            <p:nvPr>
              <p:custDataLst>
                <p:tags r:id="rId65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/>
            <p:cNvSpPr/>
            <p:nvPr>
              <p:custDataLst>
                <p:tags r:id="rId66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8" name="群組 297"/>
          <p:cNvGrpSpPr/>
          <p:nvPr/>
        </p:nvGrpSpPr>
        <p:grpSpPr>
          <a:xfrm>
            <a:off x="2398427" y="3028012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299" name="橢圓 298"/>
            <p:cNvSpPr/>
            <p:nvPr>
              <p:custDataLst>
                <p:tags r:id="rId3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橢圓 299"/>
            <p:cNvSpPr/>
            <p:nvPr>
              <p:custDataLst>
                <p:tags r:id="rId4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橢圓 300"/>
            <p:cNvSpPr/>
            <p:nvPr>
              <p:custDataLst>
                <p:tags r:id="rId5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>
              <p:custDataLst>
                <p:tags r:id="rId6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橢圓 302"/>
            <p:cNvSpPr/>
            <p:nvPr>
              <p:custDataLst>
                <p:tags r:id="rId7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橢圓 303"/>
            <p:cNvSpPr/>
            <p:nvPr>
              <p:custDataLst>
                <p:tags r:id="rId8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橢圓 304"/>
            <p:cNvSpPr/>
            <p:nvPr>
              <p:custDataLst>
                <p:tags r:id="rId9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橢圓 305"/>
            <p:cNvSpPr/>
            <p:nvPr>
              <p:custDataLst>
                <p:tags r:id="rId10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橢圓 306"/>
            <p:cNvSpPr/>
            <p:nvPr>
              <p:custDataLst>
                <p:tags r:id="rId11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橢圓 307"/>
            <p:cNvSpPr/>
            <p:nvPr>
              <p:custDataLst>
                <p:tags r:id="rId12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橢圓 308"/>
            <p:cNvSpPr/>
            <p:nvPr>
              <p:custDataLst>
                <p:tags r:id="rId13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橢圓 309"/>
            <p:cNvSpPr/>
            <p:nvPr>
              <p:custDataLst>
                <p:tags r:id="rId14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橢圓 310"/>
            <p:cNvSpPr/>
            <p:nvPr>
              <p:custDataLst>
                <p:tags r:id="rId15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橢圓 311"/>
            <p:cNvSpPr/>
            <p:nvPr>
              <p:custDataLst>
                <p:tags r:id="rId16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橢圓 312"/>
            <p:cNvSpPr/>
            <p:nvPr>
              <p:custDataLst>
                <p:tags r:id="rId17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橢圓 313"/>
            <p:cNvSpPr/>
            <p:nvPr>
              <p:custDataLst>
                <p:tags r:id="rId18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橢圓 314"/>
            <p:cNvSpPr/>
            <p:nvPr>
              <p:custDataLst>
                <p:tags r:id="rId19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橢圓 315"/>
            <p:cNvSpPr/>
            <p:nvPr>
              <p:custDataLst>
                <p:tags r:id="rId20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橢圓 316"/>
            <p:cNvSpPr/>
            <p:nvPr>
              <p:custDataLst>
                <p:tags r:id="rId21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橢圓 317"/>
            <p:cNvSpPr/>
            <p:nvPr>
              <p:custDataLst>
                <p:tags r:id="rId22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橢圓 318"/>
            <p:cNvSpPr/>
            <p:nvPr>
              <p:custDataLst>
                <p:tags r:id="rId23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橢圓 319"/>
            <p:cNvSpPr/>
            <p:nvPr>
              <p:custDataLst>
                <p:tags r:id="rId24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橢圓 320"/>
            <p:cNvSpPr/>
            <p:nvPr>
              <p:custDataLst>
                <p:tags r:id="rId25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橢圓 321"/>
            <p:cNvSpPr/>
            <p:nvPr>
              <p:custDataLst>
                <p:tags r:id="rId26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橢圓 322"/>
            <p:cNvSpPr/>
            <p:nvPr>
              <p:custDataLst>
                <p:tags r:id="rId27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橢圓 323"/>
            <p:cNvSpPr/>
            <p:nvPr>
              <p:custDataLst>
                <p:tags r:id="rId28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橢圓 324"/>
            <p:cNvSpPr/>
            <p:nvPr>
              <p:custDataLst>
                <p:tags r:id="rId29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橢圓 325"/>
            <p:cNvSpPr/>
            <p:nvPr>
              <p:custDataLst>
                <p:tags r:id="rId30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橢圓 326"/>
            <p:cNvSpPr/>
            <p:nvPr>
              <p:custDataLst>
                <p:tags r:id="rId31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橢圓 327"/>
            <p:cNvSpPr/>
            <p:nvPr>
              <p:custDataLst>
                <p:tags r:id="rId32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橢圓 328"/>
            <p:cNvSpPr/>
            <p:nvPr>
              <p:custDataLst>
                <p:tags r:id="rId33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橢圓 329"/>
            <p:cNvSpPr/>
            <p:nvPr>
              <p:custDataLst>
                <p:tags r:id="rId34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96" name="圓角矩形 2095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988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條件選取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99606" y="1229191"/>
            <a:ext cx="1798820" cy="1798820"/>
            <a:chOff x="599606" y="1229191"/>
            <a:chExt cx="2833144" cy="2833144"/>
          </a:xfrm>
          <a:solidFill>
            <a:srgbClr val="FF0000"/>
          </a:solidFill>
        </p:grpSpPr>
        <p:sp>
          <p:nvSpPr>
            <p:cNvPr id="200" name="矩形 199"/>
            <p:cNvSpPr/>
            <p:nvPr>
              <p:custDataLst>
                <p:tags r:id="rId227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>
              <p:custDataLst>
                <p:tags r:id="rId228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>
              <p:custDataLst>
                <p:tags r:id="rId229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>
              <p:custDataLst>
                <p:tags r:id="rId230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/>
            <p:cNvSpPr/>
            <p:nvPr>
              <p:custDataLst>
                <p:tags r:id="rId231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>
              <p:custDataLst>
                <p:tags r:id="rId232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>
              <p:custDataLst>
                <p:tags r:id="rId233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>
              <p:custDataLst>
                <p:tags r:id="rId234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>
              <p:custDataLst>
                <p:tags r:id="rId235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>
              <p:custDataLst>
                <p:tags r:id="rId236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>
              <p:custDataLst>
                <p:tags r:id="rId237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>
              <p:custDataLst>
                <p:tags r:id="rId238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>
              <p:custDataLst>
                <p:tags r:id="rId239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/>
            <p:cNvSpPr/>
            <p:nvPr>
              <p:custDataLst>
                <p:tags r:id="rId240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/>
            <p:cNvSpPr/>
            <p:nvPr>
              <p:custDataLst>
                <p:tags r:id="rId241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/>
            <p:cNvSpPr/>
            <p:nvPr>
              <p:custDataLst>
                <p:tags r:id="rId242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/>
            <p:cNvSpPr/>
            <p:nvPr>
              <p:custDataLst>
                <p:tags r:id="rId243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/>
            <p:cNvSpPr/>
            <p:nvPr>
              <p:custDataLst>
                <p:tags r:id="rId244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/>
            <p:cNvSpPr/>
            <p:nvPr>
              <p:custDataLst>
                <p:tags r:id="rId245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/>
            <p:cNvSpPr/>
            <p:nvPr>
              <p:custDataLst>
                <p:tags r:id="rId246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/>
            <p:cNvSpPr/>
            <p:nvPr>
              <p:custDataLst>
                <p:tags r:id="rId247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/>
            <p:cNvSpPr/>
            <p:nvPr>
              <p:custDataLst>
                <p:tags r:id="rId248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/>
            <p:cNvSpPr/>
            <p:nvPr>
              <p:custDataLst>
                <p:tags r:id="rId249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/>
            <p:cNvSpPr/>
            <p:nvPr>
              <p:custDataLst>
                <p:tags r:id="rId250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>
              <p:custDataLst>
                <p:tags r:id="rId251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/>
            <p:cNvSpPr/>
            <p:nvPr>
              <p:custDataLst>
                <p:tags r:id="rId252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矩形 265"/>
            <p:cNvSpPr/>
            <p:nvPr>
              <p:custDataLst>
                <p:tags r:id="rId253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矩形 268"/>
            <p:cNvSpPr/>
            <p:nvPr>
              <p:custDataLst>
                <p:tags r:id="rId254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矩形 270"/>
            <p:cNvSpPr/>
            <p:nvPr>
              <p:custDataLst>
                <p:tags r:id="rId255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矩形 273"/>
            <p:cNvSpPr/>
            <p:nvPr>
              <p:custDataLst>
                <p:tags r:id="rId256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矩形 275"/>
            <p:cNvSpPr/>
            <p:nvPr>
              <p:custDataLst>
                <p:tags r:id="rId257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矩形 278"/>
            <p:cNvSpPr/>
            <p:nvPr>
              <p:custDataLst>
                <p:tags r:id="rId258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99606" y="1229191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201" name="橢圓 200"/>
            <p:cNvSpPr/>
            <p:nvPr>
              <p:custDataLst>
                <p:tags r:id="rId195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>
              <p:custDataLst>
                <p:tags r:id="rId196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/>
            <p:nvPr>
              <p:custDataLst>
                <p:tags r:id="rId197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>
              <p:custDataLst>
                <p:tags r:id="rId198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>
              <p:custDataLst>
                <p:tags r:id="rId199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>
              <p:custDataLst>
                <p:tags r:id="rId200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>
              <p:custDataLst>
                <p:tags r:id="rId201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>
              <p:custDataLst>
                <p:tags r:id="rId202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>
              <p:custDataLst>
                <p:tags r:id="rId203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>
              <p:custDataLst>
                <p:tags r:id="rId204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>
              <p:custDataLst>
                <p:tags r:id="rId205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>
              <p:custDataLst>
                <p:tags r:id="rId206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>
              <p:custDataLst>
                <p:tags r:id="rId207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>
              <p:custDataLst>
                <p:tags r:id="rId208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>
              <p:custDataLst>
                <p:tags r:id="rId209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>
              <p:custDataLst>
                <p:tags r:id="rId210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>
              <p:custDataLst>
                <p:tags r:id="rId211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>
              <p:custDataLst>
                <p:tags r:id="rId212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>
              <p:custDataLst>
                <p:tags r:id="rId213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>
              <p:custDataLst>
                <p:tags r:id="rId214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>
              <p:custDataLst>
                <p:tags r:id="rId215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>
              <p:custDataLst>
                <p:tags r:id="rId216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>
              <p:custDataLst>
                <p:tags r:id="rId217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>
              <p:custDataLst>
                <p:tags r:id="rId218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>
              <p:custDataLst>
                <p:tags r:id="rId219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>
              <p:custDataLst>
                <p:tags r:id="rId220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>
              <p:custDataLst>
                <p:tags r:id="rId221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>
              <p:custDataLst>
                <p:tags r:id="rId222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/>
            <p:cNvSpPr/>
            <p:nvPr>
              <p:custDataLst>
                <p:tags r:id="rId223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/>
            <p:cNvSpPr/>
            <p:nvPr>
              <p:custDataLst>
                <p:tags r:id="rId224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/>
            <p:cNvSpPr/>
            <p:nvPr>
              <p:custDataLst>
                <p:tags r:id="rId225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/>
            <p:cNvSpPr/>
            <p:nvPr>
              <p:custDataLst>
                <p:tags r:id="rId226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2398427" y="1229192"/>
            <a:ext cx="1798820" cy="1798820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0" name="矩形 69"/>
            <p:cNvSpPr/>
            <p:nvPr>
              <p:custDataLst>
                <p:tags r:id="rId163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64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65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66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67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68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69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70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71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72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73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74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75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76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77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>
              <p:custDataLst>
                <p:tags r:id="rId178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>
              <p:custDataLst>
                <p:tags r:id="rId179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>
              <p:custDataLst>
                <p:tags r:id="rId180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>
              <p:custDataLst>
                <p:tags r:id="rId181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>
              <p:custDataLst>
                <p:tags r:id="rId182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>
              <p:custDataLst>
                <p:tags r:id="rId183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>
              <p:custDataLst>
                <p:tags r:id="rId184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>
              <p:custDataLst>
                <p:tags r:id="rId185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>
              <p:custDataLst>
                <p:tags r:id="rId186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>
              <p:custDataLst>
                <p:tags r:id="rId187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>
              <p:custDataLst>
                <p:tags r:id="rId188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>
              <p:custDataLst>
                <p:tags r:id="rId189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>
              <p:custDataLst>
                <p:tags r:id="rId190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>
              <p:custDataLst>
                <p:tags r:id="rId191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>
              <p:custDataLst>
                <p:tags r:id="rId192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>
              <p:custDataLst>
                <p:tags r:id="rId193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>
              <p:custDataLst>
                <p:tags r:id="rId194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2398427" y="1229192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103" name="橢圓 102"/>
            <p:cNvSpPr/>
            <p:nvPr>
              <p:custDataLst>
                <p:tags r:id="rId131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>
              <p:custDataLst>
                <p:tags r:id="rId132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>
              <p:custDataLst>
                <p:tags r:id="rId133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>
              <p:custDataLst>
                <p:tags r:id="rId134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>
              <p:custDataLst>
                <p:tags r:id="rId135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/>
            <p:nvPr>
              <p:custDataLst>
                <p:tags r:id="rId136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>
              <p:custDataLst>
                <p:tags r:id="rId137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>
              <p:custDataLst>
                <p:tags r:id="rId138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>
              <p:custDataLst>
                <p:tags r:id="rId139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>
              <p:custDataLst>
                <p:tags r:id="rId140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>
              <p:custDataLst>
                <p:tags r:id="rId141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>
              <p:custDataLst>
                <p:tags r:id="rId142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/>
            <p:nvPr>
              <p:custDataLst>
                <p:tags r:id="rId143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>
              <p:custDataLst>
                <p:tags r:id="rId144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>
              <p:custDataLst>
                <p:tags r:id="rId145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>
              <p:custDataLst>
                <p:tags r:id="rId146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>
              <p:custDataLst>
                <p:tags r:id="rId147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/>
            <p:cNvSpPr/>
            <p:nvPr>
              <p:custDataLst>
                <p:tags r:id="rId148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/>
            <p:cNvSpPr/>
            <p:nvPr>
              <p:custDataLst>
                <p:tags r:id="rId149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>
              <p:custDataLst>
                <p:tags r:id="rId150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>
              <p:custDataLst>
                <p:tags r:id="rId151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>
              <p:custDataLst>
                <p:tags r:id="rId152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>
              <p:custDataLst>
                <p:tags r:id="rId153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>
              <p:custDataLst>
                <p:tags r:id="rId154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>
              <p:custDataLst>
                <p:tags r:id="rId155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>
              <p:custDataLst>
                <p:tags r:id="rId156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>
              <p:custDataLst>
                <p:tags r:id="rId157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>
              <p:custDataLst>
                <p:tags r:id="rId158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/>
            <p:cNvSpPr/>
            <p:nvPr>
              <p:custDataLst>
                <p:tags r:id="rId159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>
              <p:custDataLst>
                <p:tags r:id="rId160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>
              <p:custDataLst>
                <p:tags r:id="rId161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>
              <p:custDataLst>
                <p:tags r:id="rId162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5" name="群組 134"/>
          <p:cNvGrpSpPr/>
          <p:nvPr/>
        </p:nvGrpSpPr>
        <p:grpSpPr>
          <a:xfrm>
            <a:off x="599606" y="3028012"/>
            <a:ext cx="1798820" cy="1798820"/>
            <a:chOff x="599606" y="1229191"/>
            <a:chExt cx="2833144" cy="28331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6" name="矩形 135"/>
            <p:cNvSpPr/>
            <p:nvPr>
              <p:custDataLst>
                <p:tags r:id="rId99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100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101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102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>
              <p:custDataLst>
                <p:tags r:id="rId103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104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105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106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107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108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109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110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111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>
              <p:custDataLst>
                <p:tags r:id="rId112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113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114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115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116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117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118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119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120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/>
            <p:cNvSpPr/>
            <p:nvPr>
              <p:custDataLst>
                <p:tags r:id="rId121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>
              <p:custDataLst>
                <p:tags r:id="rId122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>
              <p:custDataLst>
                <p:tags r:id="rId123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>
              <p:custDataLst>
                <p:tags r:id="rId124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>
              <p:custDataLst>
                <p:tags r:id="rId125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>
              <p:custDataLst>
                <p:tags r:id="rId126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>
              <p:custDataLst>
                <p:tags r:id="rId127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>
              <p:custDataLst>
                <p:tags r:id="rId128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>
              <p:custDataLst>
                <p:tags r:id="rId129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>
              <p:custDataLst>
                <p:tags r:id="rId130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8" name="群組 167"/>
          <p:cNvGrpSpPr/>
          <p:nvPr/>
        </p:nvGrpSpPr>
        <p:grpSpPr>
          <a:xfrm>
            <a:off x="599606" y="3028012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169" name="橢圓 168"/>
            <p:cNvSpPr/>
            <p:nvPr>
              <p:custDataLst>
                <p:tags r:id="rId67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/>
            <p:cNvSpPr/>
            <p:nvPr>
              <p:custDataLst>
                <p:tags r:id="rId68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/>
            <p:cNvSpPr/>
            <p:nvPr>
              <p:custDataLst>
                <p:tags r:id="rId69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橢圓 171"/>
            <p:cNvSpPr/>
            <p:nvPr>
              <p:custDataLst>
                <p:tags r:id="rId70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/>
            <p:cNvSpPr/>
            <p:nvPr>
              <p:custDataLst>
                <p:tags r:id="rId71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/>
            <p:nvPr>
              <p:custDataLst>
                <p:tags r:id="rId72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/>
            <p:nvPr>
              <p:custDataLst>
                <p:tags r:id="rId73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/>
            <p:nvPr>
              <p:custDataLst>
                <p:tags r:id="rId74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/>
            <p:nvPr>
              <p:custDataLst>
                <p:tags r:id="rId75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/>
            <p:nvPr>
              <p:custDataLst>
                <p:tags r:id="rId76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/>
            <p:nvPr>
              <p:custDataLst>
                <p:tags r:id="rId77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>
              <p:custDataLst>
                <p:tags r:id="rId78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>
              <p:custDataLst>
                <p:tags r:id="rId79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/>
            <p:nvPr>
              <p:custDataLst>
                <p:tags r:id="rId80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/>
            <p:cNvSpPr/>
            <p:nvPr>
              <p:custDataLst>
                <p:tags r:id="rId81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/>
            <p:cNvSpPr/>
            <p:nvPr>
              <p:custDataLst>
                <p:tags r:id="rId82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/>
            <p:cNvSpPr/>
            <p:nvPr>
              <p:custDataLst>
                <p:tags r:id="rId83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>
              <p:custDataLst>
                <p:tags r:id="rId84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>
              <p:custDataLst>
                <p:tags r:id="rId85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>
              <p:custDataLst>
                <p:tags r:id="rId86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>
              <p:custDataLst>
                <p:tags r:id="rId87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>
              <p:custDataLst>
                <p:tags r:id="rId88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>
              <p:custDataLst>
                <p:tags r:id="rId89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/>
            <p:cNvSpPr/>
            <p:nvPr>
              <p:custDataLst>
                <p:tags r:id="rId90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/>
            <p:cNvSpPr/>
            <p:nvPr>
              <p:custDataLst>
                <p:tags r:id="rId91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/>
            <p:cNvSpPr/>
            <p:nvPr>
              <p:custDataLst>
                <p:tags r:id="rId92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/>
            <p:cNvSpPr/>
            <p:nvPr>
              <p:custDataLst>
                <p:tags r:id="rId93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/>
            <p:nvPr>
              <p:custDataLst>
                <p:tags r:id="rId94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/>
            <p:nvPr>
              <p:custDataLst>
                <p:tags r:id="rId95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/>
            <p:nvPr>
              <p:custDataLst>
                <p:tags r:id="rId96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/>
            <p:nvPr>
              <p:custDataLst>
                <p:tags r:id="rId97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/>
            <p:nvPr>
              <p:custDataLst>
                <p:tags r:id="rId98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2398427" y="3028012"/>
            <a:ext cx="1798820" cy="1798820"/>
            <a:chOff x="599606" y="1229191"/>
            <a:chExt cx="2833144" cy="2833144"/>
          </a:xfrm>
          <a:solidFill>
            <a:srgbClr val="FF0000"/>
          </a:solidFill>
        </p:grpSpPr>
        <p:sp>
          <p:nvSpPr>
            <p:cNvPr id="210" name="矩形 209"/>
            <p:cNvSpPr/>
            <p:nvPr>
              <p:custDataLst>
                <p:tags r:id="rId35"/>
              </p:custDataLst>
            </p:nvPr>
          </p:nvSpPr>
          <p:spPr>
            <a:xfrm>
              <a:off x="599606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/>
            <p:cNvSpPr/>
            <p:nvPr>
              <p:custDataLst>
                <p:tags r:id="rId36"/>
              </p:custDataLst>
            </p:nvPr>
          </p:nvSpPr>
          <p:spPr>
            <a:xfrm>
              <a:off x="953749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/>
            <p:cNvSpPr/>
            <p:nvPr>
              <p:custDataLst>
                <p:tags r:id="rId37"/>
              </p:custDataLst>
            </p:nvPr>
          </p:nvSpPr>
          <p:spPr>
            <a:xfrm>
              <a:off x="1307892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/>
            <p:cNvSpPr/>
            <p:nvPr>
              <p:custDataLst>
                <p:tags r:id="rId38"/>
              </p:custDataLst>
            </p:nvPr>
          </p:nvSpPr>
          <p:spPr>
            <a:xfrm>
              <a:off x="1662035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/>
            <p:cNvSpPr/>
            <p:nvPr>
              <p:custDataLst>
                <p:tags r:id="rId39"/>
              </p:custDataLst>
            </p:nvPr>
          </p:nvSpPr>
          <p:spPr>
            <a:xfrm>
              <a:off x="2016178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/>
            <p:cNvSpPr/>
            <p:nvPr>
              <p:custDataLst>
                <p:tags r:id="rId40"/>
              </p:custDataLst>
            </p:nvPr>
          </p:nvSpPr>
          <p:spPr>
            <a:xfrm>
              <a:off x="2370321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>
              <p:custDataLst>
                <p:tags r:id="rId41"/>
              </p:custDataLst>
            </p:nvPr>
          </p:nvSpPr>
          <p:spPr>
            <a:xfrm>
              <a:off x="2724464" y="1229191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/>
            <p:cNvSpPr/>
            <p:nvPr>
              <p:custDataLst>
                <p:tags r:id="rId42"/>
              </p:custDataLst>
            </p:nvPr>
          </p:nvSpPr>
          <p:spPr>
            <a:xfrm>
              <a:off x="3078607" y="1583334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/>
            <p:cNvSpPr/>
            <p:nvPr>
              <p:custDataLst>
                <p:tags r:id="rId43"/>
              </p:custDataLst>
            </p:nvPr>
          </p:nvSpPr>
          <p:spPr>
            <a:xfrm>
              <a:off x="599606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/>
            <p:cNvSpPr/>
            <p:nvPr>
              <p:custDataLst>
                <p:tags r:id="rId44"/>
              </p:custDataLst>
            </p:nvPr>
          </p:nvSpPr>
          <p:spPr>
            <a:xfrm>
              <a:off x="953749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/>
            <p:cNvSpPr/>
            <p:nvPr>
              <p:custDataLst>
                <p:tags r:id="rId45"/>
              </p:custDataLst>
            </p:nvPr>
          </p:nvSpPr>
          <p:spPr>
            <a:xfrm>
              <a:off x="1307892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/>
            <p:cNvSpPr/>
            <p:nvPr>
              <p:custDataLst>
                <p:tags r:id="rId46"/>
              </p:custDataLst>
            </p:nvPr>
          </p:nvSpPr>
          <p:spPr>
            <a:xfrm>
              <a:off x="1662035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矩形 269"/>
            <p:cNvSpPr/>
            <p:nvPr>
              <p:custDataLst>
                <p:tags r:id="rId47"/>
              </p:custDataLst>
            </p:nvPr>
          </p:nvSpPr>
          <p:spPr>
            <a:xfrm>
              <a:off x="2016178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矩形 274"/>
            <p:cNvSpPr/>
            <p:nvPr>
              <p:custDataLst>
                <p:tags r:id="rId48"/>
              </p:custDataLst>
            </p:nvPr>
          </p:nvSpPr>
          <p:spPr>
            <a:xfrm>
              <a:off x="2370321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矩形 279"/>
            <p:cNvSpPr/>
            <p:nvPr>
              <p:custDataLst>
                <p:tags r:id="rId49"/>
              </p:custDataLst>
            </p:nvPr>
          </p:nvSpPr>
          <p:spPr>
            <a:xfrm>
              <a:off x="2724464" y="1937477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/>
            <p:cNvSpPr/>
            <p:nvPr>
              <p:custDataLst>
                <p:tags r:id="rId50"/>
              </p:custDataLst>
            </p:nvPr>
          </p:nvSpPr>
          <p:spPr>
            <a:xfrm>
              <a:off x="3078607" y="2291620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矩形 281"/>
            <p:cNvSpPr/>
            <p:nvPr>
              <p:custDataLst>
                <p:tags r:id="rId51"/>
              </p:custDataLst>
            </p:nvPr>
          </p:nvSpPr>
          <p:spPr>
            <a:xfrm>
              <a:off x="599606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矩形 282"/>
            <p:cNvSpPr/>
            <p:nvPr>
              <p:custDataLst>
                <p:tags r:id="rId52"/>
              </p:custDataLst>
            </p:nvPr>
          </p:nvSpPr>
          <p:spPr>
            <a:xfrm>
              <a:off x="953749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/>
            <p:cNvSpPr/>
            <p:nvPr>
              <p:custDataLst>
                <p:tags r:id="rId53"/>
              </p:custDataLst>
            </p:nvPr>
          </p:nvSpPr>
          <p:spPr>
            <a:xfrm>
              <a:off x="1307892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矩形 284"/>
            <p:cNvSpPr/>
            <p:nvPr>
              <p:custDataLst>
                <p:tags r:id="rId54"/>
              </p:custDataLst>
            </p:nvPr>
          </p:nvSpPr>
          <p:spPr>
            <a:xfrm>
              <a:off x="1662035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矩形 285"/>
            <p:cNvSpPr/>
            <p:nvPr>
              <p:custDataLst>
                <p:tags r:id="rId55"/>
              </p:custDataLst>
            </p:nvPr>
          </p:nvSpPr>
          <p:spPr>
            <a:xfrm>
              <a:off x="2016178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/>
            <p:cNvSpPr/>
            <p:nvPr>
              <p:custDataLst>
                <p:tags r:id="rId56"/>
              </p:custDataLst>
            </p:nvPr>
          </p:nvSpPr>
          <p:spPr>
            <a:xfrm>
              <a:off x="2370321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矩形 287"/>
            <p:cNvSpPr/>
            <p:nvPr>
              <p:custDataLst>
                <p:tags r:id="rId57"/>
              </p:custDataLst>
            </p:nvPr>
          </p:nvSpPr>
          <p:spPr>
            <a:xfrm>
              <a:off x="2724464" y="2645763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/>
            <p:cNvSpPr/>
            <p:nvPr>
              <p:custDataLst>
                <p:tags r:id="rId58"/>
              </p:custDataLst>
            </p:nvPr>
          </p:nvSpPr>
          <p:spPr>
            <a:xfrm>
              <a:off x="3078607" y="2999906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/>
            <p:cNvSpPr/>
            <p:nvPr>
              <p:custDataLst>
                <p:tags r:id="rId59"/>
              </p:custDataLst>
            </p:nvPr>
          </p:nvSpPr>
          <p:spPr>
            <a:xfrm>
              <a:off x="599606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/>
            <p:cNvSpPr/>
            <p:nvPr>
              <p:custDataLst>
                <p:tags r:id="rId60"/>
              </p:custDataLst>
            </p:nvPr>
          </p:nvSpPr>
          <p:spPr>
            <a:xfrm>
              <a:off x="953749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/>
            <p:cNvSpPr/>
            <p:nvPr>
              <p:custDataLst>
                <p:tags r:id="rId61"/>
              </p:custDataLst>
            </p:nvPr>
          </p:nvSpPr>
          <p:spPr>
            <a:xfrm>
              <a:off x="1307892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/>
            <p:cNvSpPr/>
            <p:nvPr>
              <p:custDataLst>
                <p:tags r:id="rId62"/>
              </p:custDataLst>
            </p:nvPr>
          </p:nvSpPr>
          <p:spPr>
            <a:xfrm>
              <a:off x="1662035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矩形 293"/>
            <p:cNvSpPr/>
            <p:nvPr>
              <p:custDataLst>
                <p:tags r:id="rId63"/>
              </p:custDataLst>
            </p:nvPr>
          </p:nvSpPr>
          <p:spPr>
            <a:xfrm>
              <a:off x="2016178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/>
            <p:cNvSpPr/>
            <p:nvPr>
              <p:custDataLst>
                <p:tags r:id="rId64"/>
              </p:custDataLst>
            </p:nvPr>
          </p:nvSpPr>
          <p:spPr>
            <a:xfrm>
              <a:off x="2370321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/>
            <p:cNvSpPr/>
            <p:nvPr>
              <p:custDataLst>
                <p:tags r:id="rId65"/>
              </p:custDataLst>
            </p:nvPr>
          </p:nvSpPr>
          <p:spPr>
            <a:xfrm>
              <a:off x="2724464" y="3354049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/>
            <p:cNvSpPr/>
            <p:nvPr>
              <p:custDataLst>
                <p:tags r:id="rId66"/>
              </p:custDataLst>
            </p:nvPr>
          </p:nvSpPr>
          <p:spPr>
            <a:xfrm>
              <a:off x="3078607" y="3708192"/>
              <a:ext cx="354143" cy="35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8" name="群組 297"/>
          <p:cNvGrpSpPr/>
          <p:nvPr/>
        </p:nvGrpSpPr>
        <p:grpSpPr>
          <a:xfrm>
            <a:off x="2398427" y="3028012"/>
            <a:ext cx="1798820" cy="1798820"/>
            <a:chOff x="599606" y="1229191"/>
            <a:chExt cx="2833144" cy="2833144"/>
          </a:xfrm>
          <a:solidFill>
            <a:schemeClr val="accent4">
              <a:lumMod val="50000"/>
            </a:schemeClr>
          </a:solidFill>
        </p:grpSpPr>
        <p:sp>
          <p:nvSpPr>
            <p:cNvPr id="299" name="橢圓 298"/>
            <p:cNvSpPr/>
            <p:nvPr>
              <p:custDataLst>
                <p:tags r:id="rId3"/>
              </p:custDataLst>
            </p:nvPr>
          </p:nvSpPr>
          <p:spPr>
            <a:xfrm>
              <a:off x="953749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橢圓 299"/>
            <p:cNvSpPr/>
            <p:nvPr>
              <p:custDataLst>
                <p:tags r:id="rId4"/>
              </p:custDataLst>
            </p:nvPr>
          </p:nvSpPr>
          <p:spPr>
            <a:xfrm>
              <a:off x="599606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橢圓 300"/>
            <p:cNvSpPr/>
            <p:nvPr>
              <p:custDataLst>
                <p:tags r:id="rId5"/>
              </p:custDataLst>
            </p:nvPr>
          </p:nvSpPr>
          <p:spPr>
            <a:xfrm>
              <a:off x="1662035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>
              <p:custDataLst>
                <p:tags r:id="rId6"/>
              </p:custDataLst>
            </p:nvPr>
          </p:nvSpPr>
          <p:spPr>
            <a:xfrm>
              <a:off x="1307892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橢圓 302"/>
            <p:cNvSpPr/>
            <p:nvPr>
              <p:custDataLst>
                <p:tags r:id="rId7"/>
              </p:custDataLst>
            </p:nvPr>
          </p:nvSpPr>
          <p:spPr>
            <a:xfrm>
              <a:off x="2370321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橢圓 303"/>
            <p:cNvSpPr/>
            <p:nvPr>
              <p:custDataLst>
                <p:tags r:id="rId8"/>
              </p:custDataLst>
            </p:nvPr>
          </p:nvSpPr>
          <p:spPr>
            <a:xfrm>
              <a:off x="2016178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橢圓 304"/>
            <p:cNvSpPr/>
            <p:nvPr>
              <p:custDataLst>
                <p:tags r:id="rId9"/>
              </p:custDataLst>
            </p:nvPr>
          </p:nvSpPr>
          <p:spPr>
            <a:xfrm>
              <a:off x="3078607" y="1229191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橢圓 305"/>
            <p:cNvSpPr/>
            <p:nvPr>
              <p:custDataLst>
                <p:tags r:id="rId10"/>
              </p:custDataLst>
            </p:nvPr>
          </p:nvSpPr>
          <p:spPr>
            <a:xfrm>
              <a:off x="2724464" y="1583334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橢圓 306"/>
            <p:cNvSpPr/>
            <p:nvPr>
              <p:custDataLst>
                <p:tags r:id="rId11"/>
              </p:custDataLst>
            </p:nvPr>
          </p:nvSpPr>
          <p:spPr>
            <a:xfrm>
              <a:off x="953749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橢圓 307"/>
            <p:cNvSpPr/>
            <p:nvPr>
              <p:custDataLst>
                <p:tags r:id="rId12"/>
              </p:custDataLst>
            </p:nvPr>
          </p:nvSpPr>
          <p:spPr>
            <a:xfrm>
              <a:off x="599606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橢圓 308"/>
            <p:cNvSpPr/>
            <p:nvPr>
              <p:custDataLst>
                <p:tags r:id="rId13"/>
              </p:custDataLst>
            </p:nvPr>
          </p:nvSpPr>
          <p:spPr>
            <a:xfrm>
              <a:off x="1662035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橢圓 309"/>
            <p:cNvSpPr/>
            <p:nvPr>
              <p:custDataLst>
                <p:tags r:id="rId14"/>
              </p:custDataLst>
            </p:nvPr>
          </p:nvSpPr>
          <p:spPr>
            <a:xfrm>
              <a:off x="1307892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橢圓 310"/>
            <p:cNvSpPr/>
            <p:nvPr>
              <p:custDataLst>
                <p:tags r:id="rId15"/>
              </p:custDataLst>
            </p:nvPr>
          </p:nvSpPr>
          <p:spPr>
            <a:xfrm>
              <a:off x="2370321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橢圓 311"/>
            <p:cNvSpPr/>
            <p:nvPr>
              <p:custDataLst>
                <p:tags r:id="rId16"/>
              </p:custDataLst>
            </p:nvPr>
          </p:nvSpPr>
          <p:spPr>
            <a:xfrm>
              <a:off x="2016178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橢圓 312"/>
            <p:cNvSpPr/>
            <p:nvPr>
              <p:custDataLst>
                <p:tags r:id="rId17"/>
              </p:custDataLst>
            </p:nvPr>
          </p:nvSpPr>
          <p:spPr>
            <a:xfrm>
              <a:off x="3078607" y="1937477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橢圓 313"/>
            <p:cNvSpPr/>
            <p:nvPr>
              <p:custDataLst>
                <p:tags r:id="rId18"/>
              </p:custDataLst>
            </p:nvPr>
          </p:nvSpPr>
          <p:spPr>
            <a:xfrm>
              <a:off x="2724464" y="2291620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橢圓 314"/>
            <p:cNvSpPr/>
            <p:nvPr>
              <p:custDataLst>
                <p:tags r:id="rId19"/>
              </p:custDataLst>
            </p:nvPr>
          </p:nvSpPr>
          <p:spPr>
            <a:xfrm>
              <a:off x="953749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橢圓 315"/>
            <p:cNvSpPr/>
            <p:nvPr>
              <p:custDataLst>
                <p:tags r:id="rId20"/>
              </p:custDataLst>
            </p:nvPr>
          </p:nvSpPr>
          <p:spPr>
            <a:xfrm>
              <a:off x="599606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橢圓 316"/>
            <p:cNvSpPr/>
            <p:nvPr>
              <p:custDataLst>
                <p:tags r:id="rId21"/>
              </p:custDataLst>
            </p:nvPr>
          </p:nvSpPr>
          <p:spPr>
            <a:xfrm>
              <a:off x="1662035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橢圓 317"/>
            <p:cNvSpPr/>
            <p:nvPr>
              <p:custDataLst>
                <p:tags r:id="rId22"/>
              </p:custDataLst>
            </p:nvPr>
          </p:nvSpPr>
          <p:spPr>
            <a:xfrm>
              <a:off x="1307892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橢圓 318"/>
            <p:cNvSpPr/>
            <p:nvPr>
              <p:custDataLst>
                <p:tags r:id="rId23"/>
              </p:custDataLst>
            </p:nvPr>
          </p:nvSpPr>
          <p:spPr>
            <a:xfrm>
              <a:off x="2370321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橢圓 319"/>
            <p:cNvSpPr/>
            <p:nvPr>
              <p:custDataLst>
                <p:tags r:id="rId24"/>
              </p:custDataLst>
            </p:nvPr>
          </p:nvSpPr>
          <p:spPr>
            <a:xfrm>
              <a:off x="2016178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橢圓 320"/>
            <p:cNvSpPr/>
            <p:nvPr>
              <p:custDataLst>
                <p:tags r:id="rId25"/>
              </p:custDataLst>
            </p:nvPr>
          </p:nvSpPr>
          <p:spPr>
            <a:xfrm>
              <a:off x="3078607" y="2645763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橢圓 321"/>
            <p:cNvSpPr/>
            <p:nvPr>
              <p:custDataLst>
                <p:tags r:id="rId26"/>
              </p:custDataLst>
            </p:nvPr>
          </p:nvSpPr>
          <p:spPr>
            <a:xfrm>
              <a:off x="2724464" y="2999906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橢圓 322"/>
            <p:cNvSpPr/>
            <p:nvPr>
              <p:custDataLst>
                <p:tags r:id="rId27"/>
              </p:custDataLst>
            </p:nvPr>
          </p:nvSpPr>
          <p:spPr>
            <a:xfrm>
              <a:off x="953749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橢圓 323"/>
            <p:cNvSpPr/>
            <p:nvPr>
              <p:custDataLst>
                <p:tags r:id="rId28"/>
              </p:custDataLst>
            </p:nvPr>
          </p:nvSpPr>
          <p:spPr>
            <a:xfrm>
              <a:off x="599606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橢圓 324"/>
            <p:cNvSpPr/>
            <p:nvPr>
              <p:custDataLst>
                <p:tags r:id="rId29"/>
              </p:custDataLst>
            </p:nvPr>
          </p:nvSpPr>
          <p:spPr>
            <a:xfrm>
              <a:off x="1662035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橢圓 325"/>
            <p:cNvSpPr/>
            <p:nvPr>
              <p:custDataLst>
                <p:tags r:id="rId30"/>
              </p:custDataLst>
            </p:nvPr>
          </p:nvSpPr>
          <p:spPr>
            <a:xfrm>
              <a:off x="1307892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橢圓 326"/>
            <p:cNvSpPr/>
            <p:nvPr>
              <p:custDataLst>
                <p:tags r:id="rId31"/>
              </p:custDataLst>
            </p:nvPr>
          </p:nvSpPr>
          <p:spPr>
            <a:xfrm>
              <a:off x="2370321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橢圓 327"/>
            <p:cNvSpPr/>
            <p:nvPr>
              <p:custDataLst>
                <p:tags r:id="rId32"/>
              </p:custDataLst>
            </p:nvPr>
          </p:nvSpPr>
          <p:spPr>
            <a:xfrm>
              <a:off x="2016178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橢圓 328"/>
            <p:cNvSpPr/>
            <p:nvPr>
              <p:custDataLst>
                <p:tags r:id="rId33"/>
              </p:custDataLst>
            </p:nvPr>
          </p:nvSpPr>
          <p:spPr>
            <a:xfrm>
              <a:off x="3078607" y="3354049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橢圓 329"/>
            <p:cNvSpPr/>
            <p:nvPr>
              <p:custDataLst>
                <p:tags r:id="rId34"/>
              </p:custDataLst>
            </p:nvPr>
          </p:nvSpPr>
          <p:spPr>
            <a:xfrm>
              <a:off x="2724464" y="3708192"/>
              <a:ext cx="354143" cy="3541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1" name="圓角矩形 330"/>
          <p:cNvSpPr/>
          <p:nvPr>
            <p:custDataLst>
              <p:tags r:id="rId2"/>
            </p:custDataLst>
          </p:nvPr>
        </p:nvSpPr>
        <p:spPr>
          <a:xfrm>
            <a:off x="4245976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409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小彙整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5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2" name="矩形 1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58" name="矩形 57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88" name="矩形 87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03852" y="4553535"/>
            <a:ext cx="5606133" cy="1383031"/>
            <a:chOff x="2490449" y="4553535"/>
            <a:chExt cx="5606133" cy="1383031"/>
          </a:xfrm>
        </p:grpSpPr>
        <p:sp>
          <p:nvSpPr>
            <p:cNvPr id="94" name="矩形 93"/>
            <p:cNvSpPr/>
            <p:nvPr/>
          </p:nvSpPr>
          <p:spPr>
            <a:xfrm>
              <a:off x="2490449" y="4670472"/>
              <a:ext cx="3825946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移動 </a:t>
              </a:r>
              <a:r>
                <a:rPr lang="en-US" altLang="zh-TW" dirty="0">
                  <a:solidFill>
                    <a:schemeClr val="tx1"/>
                  </a:solidFill>
                </a:rPr>
                <a:t>mouse </a:t>
              </a:r>
              <a:r>
                <a:rPr lang="zh-TW" altLang="en-US" dirty="0">
                  <a:solidFill>
                    <a:schemeClr val="tx1"/>
                  </a:solidFill>
                </a:rPr>
                <a:t>指標，若指標忽然由</a:t>
              </a:r>
            </a:p>
          </p:txBody>
        </p:sp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793" y="4555220"/>
              <a:ext cx="723900" cy="771525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6541944" y="4670472"/>
              <a:ext cx="815459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變成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258416" y="4553535"/>
              <a:ext cx="838166" cy="871682"/>
              <a:chOff x="2630145" y="1782203"/>
              <a:chExt cx="838166" cy="871682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00" name="橢圓 99"/>
            <p:cNvSpPr/>
            <p:nvPr/>
          </p:nvSpPr>
          <p:spPr>
            <a:xfrm>
              <a:off x="3883622" y="5078437"/>
              <a:ext cx="3122090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表示指標下有物件</a:t>
              </a: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545999" y="5486400"/>
              <a:ext cx="3797336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按下去才能選取物件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272482" y="4525400"/>
            <a:ext cx="838166" cy="871682"/>
            <a:chOff x="2630145" y="1782203"/>
            <a:chExt cx="838166" cy="871682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105" name="矩形 104"/>
          <p:cNvSpPr/>
          <p:nvPr/>
        </p:nvSpPr>
        <p:spPr>
          <a:xfrm>
            <a:off x="7231733" y="4684543"/>
            <a:ext cx="4219368" cy="4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表示按下去才能可以移動物件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511633" y="5186581"/>
            <a:ext cx="3103066" cy="925829"/>
            <a:chOff x="7286550" y="5172514"/>
            <a:chExt cx="3103066" cy="925829"/>
          </a:xfrm>
        </p:grpSpPr>
        <p:grpSp>
          <p:nvGrpSpPr>
            <p:cNvPr id="106" name="群組 105"/>
            <p:cNvGrpSpPr/>
            <p:nvPr/>
          </p:nvGrpSpPr>
          <p:grpSpPr>
            <a:xfrm>
              <a:off x="8594846" y="5205631"/>
              <a:ext cx="1794770" cy="892712"/>
              <a:chOff x="2658281" y="3278361"/>
              <a:chExt cx="1794770" cy="892712"/>
            </a:xfrm>
          </p:grpSpPr>
          <p:pic>
            <p:nvPicPr>
              <p:cNvPr id="107" name="圖片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58281" y="3278361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08" name="圖片 10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29151" y="3399548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8102990" y="5500469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284676" y="5486401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7286550" y="5172514"/>
              <a:ext cx="838166" cy="871682"/>
              <a:chOff x="2630145" y="1782203"/>
              <a:chExt cx="838166" cy="871682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8743950" y="895350"/>
            <a:ext cx="287655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2000" y="4419600"/>
            <a:ext cx="10763250" cy="169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8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2" name="矩形 1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58" name="矩形 57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88" name="矩形 87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03852" y="4553535"/>
            <a:ext cx="5606133" cy="1383031"/>
            <a:chOff x="2490449" y="4553535"/>
            <a:chExt cx="5606133" cy="1383031"/>
          </a:xfrm>
        </p:grpSpPr>
        <p:sp>
          <p:nvSpPr>
            <p:cNvPr id="94" name="矩形 93"/>
            <p:cNvSpPr/>
            <p:nvPr/>
          </p:nvSpPr>
          <p:spPr>
            <a:xfrm>
              <a:off x="2490449" y="4670472"/>
              <a:ext cx="3825946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移動 </a:t>
              </a:r>
              <a:r>
                <a:rPr lang="en-US" altLang="zh-TW" dirty="0">
                  <a:solidFill>
                    <a:schemeClr val="tx1"/>
                  </a:solidFill>
                </a:rPr>
                <a:t>mouse </a:t>
              </a:r>
              <a:r>
                <a:rPr lang="zh-TW" altLang="en-US" dirty="0">
                  <a:solidFill>
                    <a:schemeClr val="tx1"/>
                  </a:solidFill>
                </a:rPr>
                <a:t>指標，若指標忽然由</a:t>
              </a:r>
            </a:p>
          </p:txBody>
        </p:sp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793" y="4555220"/>
              <a:ext cx="723900" cy="771525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6541944" y="4670472"/>
              <a:ext cx="815459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變成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258416" y="4553535"/>
              <a:ext cx="838166" cy="871682"/>
              <a:chOff x="2630145" y="1782203"/>
              <a:chExt cx="838166" cy="871682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00" name="橢圓 99"/>
            <p:cNvSpPr/>
            <p:nvPr/>
          </p:nvSpPr>
          <p:spPr>
            <a:xfrm>
              <a:off x="3883622" y="5078437"/>
              <a:ext cx="3122090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表示指標下有物件</a:t>
              </a: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545999" y="5486400"/>
              <a:ext cx="3797336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按下去才能選取物件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272482" y="4525400"/>
            <a:ext cx="838166" cy="871682"/>
            <a:chOff x="2630145" y="1782203"/>
            <a:chExt cx="838166" cy="871682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105" name="矩形 104"/>
          <p:cNvSpPr/>
          <p:nvPr/>
        </p:nvSpPr>
        <p:spPr>
          <a:xfrm>
            <a:off x="7231733" y="4684543"/>
            <a:ext cx="4219368" cy="4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表示按下去才能可以移動物件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511633" y="5186581"/>
            <a:ext cx="3103066" cy="925829"/>
            <a:chOff x="7286550" y="5172514"/>
            <a:chExt cx="3103066" cy="925829"/>
          </a:xfrm>
        </p:grpSpPr>
        <p:grpSp>
          <p:nvGrpSpPr>
            <p:cNvPr id="106" name="群組 105"/>
            <p:cNvGrpSpPr/>
            <p:nvPr/>
          </p:nvGrpSpPr>
          <p:grpSpPr>
            <a:xfrm>
              <a:off x="8594846" y="5205631"/>
              <a:ext cx="1794770" cy="892712"/>
              <a:chOff x="2658281" y="3278361"/>
              <a:chExt cx="1794770" cy="892712"/>
            </a:xfrm>
          </p:grpSpPr>
          <p:pic>
            <p:nvPicPr>
              <p:cNvPr id="107" name="圖片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58281" y="3278361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08" name="圖片 10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29151" y="3399548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8102990" y="5500469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284676" y="5486401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7286550" y="5172514"/>
              <a:ext cx="838166" cy="871682"/>
              <a:chOff x="2630145" y="1782203"/>
              <a:chExt cx="838166" cy="871682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11220450" y="895350"/>
            <a:ext cx="40005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2000" y="4419600"/>
            <a:ext cx="10763250" cy="169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1E2154F-E8FE-EC4B-15DB-9BF4CC616911}"/>
              </a:ext>
            </a:extLst>
          </p:cNvPr>
          <p:cNvSpPr/>
          <p:nvPr/>
        </p:nvSpPr>
        <p:spPr>
          <a:xfrm>
            <a:off x="1621766" y="5771072"/>
            <a:ext cx="1086928" cy="1086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DC2570F-A743-A8AF-938E-E2635E808C43}"/>
              </a:ext>
            </a:extLst>
          </p:cNvPr>
          <p:cNvSpPr/>
          <p:nvPr/>
        </p:nvSpPr>
        <p:spPr>
          <a:xfrm>
            <a:off x="6021238" y="5650301"/>
            <a:ext cx="1086928" cy="1086928"/>
          </a:xfrm>
          <a:prstGeom prst="ellipse">
            <a:avLst/>
          </a:prstGeom>
          <a:solidFill>
            <a:srgbClr val="DEEBF7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3106A6-D6CB-285D-BD07-9B6B5F12A10F}"/>
              </a:ext>
            </a:extLst>
          </p:cNvPr>
          <p:cNvSpPr txBox="1"/>
          <p:nvPr/>
        </p:nvSpPr>
        <p:spPr>
          <a:xfrm>
            <a:off x="2872596" y="6142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無填滿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9739BC-854C-77B5-F75C-A4EA7B2A6CE4}"/>
              </a:ext>
            </a:extLst>
          </p:cNvPr>
          <p:cNvSpPr txBox="1"/>
          <p:nvPr/>
        </p:nvSpPr>
        <p:spPr>
          <a:xfrm>
            <a:off x="7280694" y="61333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透明度</a:t>
            </a:r>
            <a:r>
              <a:rPr lang="en-US" altLang="zh-TW" dirty="0"/>
              <a:t>100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75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2" name="矩形 1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58" name="矩形 57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88" name="矩形 87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03852" y="4553535"/>
            <a:ext cx="5606133" cy="1383031"/>
            <a:chOff x="2490449" y="4553535"/>
            <a:chExt cx="5606133" cy="1383031"/>
          </a:xfrm>
        </p:grpSpPr>
        <p:sp>
          <p:nvSpPr>
            <p:cNvPr id="94" name="矩形 93"/>
            <p:cNvSpPr/>
            <p:nvPr/>
          </p:nvSpPr>
          <p:spPr>
            <a:xfrm>
              <a:off x="2490449" y="4670472"/>
              <a:ext cx="3825946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移動 </a:t>
              </a:r>
              <a:r>
                <a:rPr lang="en-US" altLang="zh-TW" dirty="0">
                  <a:solidFill>
                    <a:schemeClr val="tx1"/>
                  </a:solidFill>
                </a:rPr>
                <a:t>mouse </a:t>
              </a:r>
              <a:r>
                <a:rPr lang="zh-TW" altLang="en-US" dirty="0">
                  <a:solidFill>
                    <a:schemeClr val="tx1"/>
                  </a:solidFill>
                </a:rPr>
                <a:t>指標，若指標忽然由</a:t>
              </a:r>
            </a:p>
          </p:txBody>
        </p:sp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793" y="4555220"/>
              <a:ext cx="723900" cy="771525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6541944" y="4670472"/>
              <a:ext cx="815459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變成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258416" y="4553535"/>
              <a:ext cx="838166" cy="871682"/>
              <a:chOff x="2630145" y="1782203"/>
              <a:chExt cx="838166" cy="871682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00" name="橢圓 99"/>
            <p:cNvSpPr/>
            <p:nvPr/>
          </p:nvSpPr>
          <p:spPr>
            <a:xfrm>
              <a:off x="3883622" y="5078437"/>
              <a:ext cx="3122090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表示指標下有物件</a:t>
              </a: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545999" y="5486400"/>
              <a:ext cx="3797336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按下去才能選取物件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272482" y="4525400"/>
            <a:ext cx="838166" cy="871682"/>
            <a:chOff x="2630145" y="1782203"/>
            <a:chExt cx="838166" cy="871682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105" name="矩形 104"/>
          <p:cNvSpPr/>
          <p:nvPr/>
        </p:nvSpPr>
        <p:spPr>
          <a:xfrm>
            <a:off x="7231733" y="4684543"/>
            <a:ext cx="4219368" cy="4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表示按下去才能可以移動物件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511633" y="5186581"/>
            <a:ext cx="3103066" cy="925829"/>
            <a:chOff x="7286550" y="5172514"/>
            <a:chExt cx="3103066" cy="925829"/>
          </a:xfrm>
        </p:grpSpPr>
        <p:grpSp>
          <p:nvGrpSpPr>
            <p:cNvPr id="106" name="群組 105"/>
            <p:cNvGrpSpPr/>
            <p:nvPr/>
          </p:nvGrpSpPr>
          <p:grpSpPr>
            <a:xfrm>
              <a:off x="8594846" y="5205631"/>
              <a:ext cx="1794770" cy="892712"/>
              <a:chOff x="2658281" y="3278361"/>
              <a:chExt cx="1794770" cy="892712"/>
            </a:xfrm>
          </p:grpSpPr>
          <p:pic>
            <p:nvPicPr>
              <p:cNvPr id="107" name="圖片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58281" y="3278361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08" name="圖片 10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29151" y="3399548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8102990" y="5500469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284676" y="5486401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7286550" y="5172514"/>
              <a:ext cx="838166" cy="871682"/>
              <a:chOff x="2630145" y="1782203"/>
              <a:chExt cx="838166" cy="871682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11220450" y="895350"/>
            <a:ext cx="40005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400800" y="4419600"/>
            <a:ext cx="5124450" cy="169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47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橢圓 56"/>
          <p:cNvSpPr/>
          <p:nvPr/>
        </p:nvSpPr>
        <p:spPr>
          <a:xfrm>
            <a:off x="9179167" y="1542464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基礎選取</a:t>
            </a:r>
            <a:r>
              <a:rPr lang="en-US" altLang="zh-TW" dirty="0"/>
              <a:t> </a:t>
            </a:r>
            <a:r>
              <a:rPr lang="zh-TW" altLang="en-US" dirty="0"/>
              <a:t>－</a:t>
            </a:r>
            <a:r>
              <a:rPr lang="en-US" altLang="zh-TW" dirty="0"/>
              <a:t> </a:t>
            </a:r>
            <a:r>
              <a:rPr lang="zh-TW" altLang="en-US" dirty="0"/>
              <a:t>點選</a:t>
            </a:r>
          </a:p>
        </p:txBody>
      </p:sp>
      <p:sp>
        <p:nvSpPr>
          <p:cNvPr id="5" name="橢圓 4"/>
          <p:cNvSpPr/>
          <p:nvPr/>
        </p:nvSpPr>
        <p:spPr>
          <a:xfrm>
            <a:off x="1189188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79" y="1910494"/>
            <a:ext cx="723900" cy="771525"/>
          </a:xfrm>
          <a:prstGeom prst="rect">
            <a:avLst/>
          </a:prstGeom>
        </p:spPr>
      </p:pic>
      <p:grpSp>
        <p:nvGrpSpPr>
          <p:cNvPr id="1033" name="群組 1032" descr="PLACEHOLDER"/>
          <p:cNvGrpSpPr/>
          <p:nvPr/>
        </p:nvGrpSpPr>
        <p:grpSpPr>
          <a:xfrm>
            <a:off x="9113799" y="921471"/>
            <a:ext cx="1692251" cy="1333475"/>
            <a:chOff x="4021294" y="794863"/>
            <a:chExt cx="1692251" cy="1333475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4086662" y="1415856"/>
              <a:ext cx="1561515" cy="64711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4021294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582809" y="1350488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4021294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橢圓 1023" descr="PLACEHOLDER"/>
            <p:cNvSpPr/>
            <p:nvPr/>
          </p:nvSpPr>
          <p:spPr>
            <a:xfrm>
              <a:off x="5582809" y="1997602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橢圓 1024" descr="PLACEHOLDER"/>
            <p:cNvSpPr/>
            <p:nvPr/>
          </p:nvSpPr>
          <p:spPr>
            <a:xfrm>
              <a:off x="4802052" y="1350488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橢圓 1026" descr="PLACEHOLDER"/>
            <p:cNvSpPr/>
            <p:nvPr/>
          </p:nvSpPr>
          <p:spPr>
            <a:xfrm>
              <a:off x="4802052" y="1997602"/>
              <a:ext cx="130735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橢圓 1028" descr="PLACEHOLDER"/>
            <p:cNvSpPr/>
            <p:nvPr/>
          </p:nvSpPr>
          <p:spPr>
            <a:xfrm>
              <a:off x="4021294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橢圓 1029" descr="PLACEHOLDER"/>
            <p:cNvSpPr/>
            <p:nvPr/>
          </p:nvSpPr>
          <p:spPr>
            <a:xfrm>
              <a:off x="5582809" y="1674045"/>
              <a:ext cx="130736" cy="1307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1" name="直線接點 1030" descr="PLACEHOLDER"/>
            <p:cNvCxnSpPr/>
            <p:nvPr/>
          </p:nvCxnSpPr>
          <p:spPr>
            <a:xfrm flipV="1">
              <a:off x="4867420" y="1023650"/>
              <a:ext cx="0" cy="3268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圓形箭號 1031" descr="PLACEHOLDER"/>
            <p:cNvSpPr/>
            <p:nvPr/>
          </p:nvSpPr>
          <p:spPr>
            <a:xfrm>
              <a:off x="4704000" y="794863"/>
              <a:ext cx="326839" cy="326839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3939891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sp>
        <p:nvSpPr>
          <p:cNvPr id="2" name="矩形 1"/>
          <p:cNvSpPr/>
          <p:nvPr/>
        </p:nvSpPr>
        <p:spPr>
          <a:xfrm>
            <a:off x="830461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單獨存在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僅顯示</a:t>
            </a:r>
          </a:p>
        </p:txBody>
      </p:sp>
      <p:sp>
        <p:nvSpPr>
          <p:cNvPr id="58" name="矩形 57"/>
          <p:cNvSpPr/>
          <p:nvPr/>
        </p:nvSpPr>
        <p:spPr>
          <a:xfrm>
            <a:off x="3581163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相當接近對象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4584" y="3429805"/>
            <a:ext cx="723900" cy="771525"/>
          </a:xfrm>
          <a:prstGeom prst="rect">
            <a:avLst/>
          </a:prstGeom>
        </p:spPr>
      </p:pic>
      <p:sp>
        <p:nvSpPr>
          <p:cNvPr id="71" name="橢圓 70"/>
          <p:cNvSpPr/>
          <p:nvPr/>
        </p:nvSpPr>
        <p:spPr>
          <a:xfrm>
            <a:off x="6690594" y="1533379"/>
            <a:ext cx="1561515" cy="647114"/>
          </a:xfrm>
          <a:prstGeom prst="ellipse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物件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7525702" y="1514915"/>
            <a:ext cx="838166" cy="871682"/>
            <a:chOff x="2630145" y="1782203"/>
            <a:chExt cx="838166" cy="871682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73" name="矩形 72"/>
          <p:cNvSpPr/>
          <p:nvPr/>
        </p:nvSpPr>
        <p:spPr>
          <a:xfrm>
            <a:off x="6331867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在物件上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會出現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5106059" y="3498461"/>
            <a:ext cx="838166" cy="871682"/>
            <a:chOff x="2630145" y="1782203"/>
            <a:chExt cx="838166" cy="8716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7792988" y="3484393"/>
            <a:ext cx="838166" cy="871682"/>
            <a:chOff x="2630145" y="1782203"/>
            <a:chExt cx="838166" cy="87168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88" name="矩形 87"/>
          <p:cNvSpPr/>
          <p:nvPr/>
        </p:nvSpPr>
        <p:spPr>
          <a:xfrm>
            <a:off x="8820439" y="2954215"/>
            <a:ext cx="2278970" cy="1294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此時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Mouse </a:t>
            </a:r>
            <a:r>
              <a:rPr lang="zh-TW" altLang="en-US" dirty="0">
                <a:solidFill>
                  <a:schemeClr val="tx1"/>
                </a:solidFill>
              </a:rPr>
              <a:t>指標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右鍵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會多出選標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5091992" y="1768132"/>
            <a:ext cx="838166" cy="871682"/>
            <a:chOff x="2630145" y="1782203"/>
            <a:chExt cx="838166" cy="871682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cxnSp>
        <p:nvCxnSpPr>
          <p:cNvPr id="9" name="直線單箭頭接點 8"/>
          <p:cNvCxnSpPr/>
          <p:nvPr/>
        </p:nvCxnSpPr>
        <p:spPr>
          <a:xfrm>
            <a:off x="3165231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020973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567225" y="1800664"/>
            <a:ext cx="3235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03852" y="4553535"/>
            <a:ext cx="5606133" cy="1383031"/>
            <a:chOff x="2490449" y="4553535"/>
            <a:chExt cx="5606133" cy="1383031"/>
          </a:xfrm>
        </p:grpSpPr>
        <p:sp>
          <p:nvSpPr>
            <p:cNvPr id="94" name="矩形 93"/>
            <p:cNvSpPr/>
            <p:nvPr/>
          </p:nvSpPr>
          <p:spPr>
            <a:xfrm>
              <a:off x="2490449" y="4670472"/>
              <a:ext cx="3825946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移動 </a:t>
              </a:r>
              <a:r>
                <a:rPr lang="en-US" altLang="zh-TW" dirty="0">
                  <a:solidFill>
                    <a:schemeClr val="tx1"/>
                  </a:solidFill>
                </a:rPr>
                <a:t>mouse </a:t>
              </a:r>
              <a:r>
                <a:rPr lang="zh-TW" altLang="en-US" dirty="0">
                  <a:solidFill>
                    <a:schemeClr val="tx1"/>
                  </a:solidFill>
                </a:rPr>
                <a:t>指標，若指標忽然由</a:t>
              </a:r>
            </a:p>
          </p:txBody>
        </p:sp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793" y="4555220"/>
              <a:ext cx="723900" cy="771525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6541944" y="4670472"/>
              <a:ext cx="815459" cy="4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變成</a:t>
              </a: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258416" y="4553535"/>
              <a:ext cx="838166" cy="871682"/>
              <a:chOff x="2630145" y="1782203"/>
              <a:chExt cx="838166" cy="871682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00" name="橢圓 99"/>
            <p:cNvSpPr/>
            <p:nvPr/>
          </p:nvSpPr>
          <p:spPr>
            <a:xfrm>
              <a:off x="3883622" y="5078437"/>
              <a:ext cx="3122090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表示指標下有物件</a:t>
              </a:r>
            </a:p>
          </p:txBody>
        </p:sp>
        <p:sp>
          <p:nvSpPr>
            <p:cNvPr id="101" name="橢圓 100"/>
            <p:cNvSpPr/>
            <p:nvPr/>
          </p:nvSpPr>
          <p:spPr>
            <a:xfrm>
              <a:off x="3545999" y="5486400"/>
              <a:ext cx="3797336" cy="45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按下去才能選取物件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272482" y="4525400"/>
            <a:ext cx="838166" cy="871682"/>
            <a:chOff x="2630145" y="1782203"/>
            <a:chExt cx="838166" cy="871682"/>
          </a:xfrm>
        </p:grpSpPr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30145" y="1782203"/>
              <a:ext cx="676275" cy="723900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411" y="1882360"/>
              <a:ext cx="723900" cy="771525"/>
            </a:xfrm>
            <a:prstGeom prst="rect">
              <a:avLst/>
            </a:prstGeom>
          </p:spPr>
        </p:pic>
      </p:grpSp>
      <p:sp>
        <p:nvSpPr>
          <p:cNvPr id="105" name="矩形 104"/>
          <p:cNvSpPr/>
          <p:nvPr/>
        </p:nvSpPr>
        <p:spPr>
          <a:xfrm>
            <a:off x="7231733" y="4684543"/>
            <a:ext cx="4219368" cy="4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表示按下去才能可以移動物件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511633" y="5186581"/>
            <a:ext cx="3103066" cy="925829"/>
            <a:chOff x="7286550" y="5172514"/>
            <a:chExt cx="3103066" cy="925829"/>
          </a:xfrm>
        </p:grpSpPr>
        <p:grpSp>
          <p:nvGrpSpPr>
            <p:cNvPr id="106" name="群組 105"/>
            <p:cNvGrpSpPr/>
            <p:nvPr/>
          </p:nvGrpSpPr>
          <p:grpSpPr>
            <a:xfrm>
              <a:off x="8594846" y="5205631"/>
              <a:ext cx="1794770" cy="892712"/>
              <a:chOff x="2658281" y="3278361"/>
              <a:chExt cx="1794770" cy="892712"/>
            </a:xfrm>
          </p:grpSpPr>
          <p:pic>
            <p:nvPicPr>
              <p:cNvPr id="107" name="圖片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58281" y="3278361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08" name="圖片 10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29151" y="3399548"/>
                <a:ext cx="723900" cy="771525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8102990" y="5500469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9284676" y="5486401"/>
              <a:ext cx="309489" cy="19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>
              <a:off x="7286550" y="5172514"/>
              <a:ext cx="838166" cy="871682"/>
              <a:chOff x="2630145" y="1782203"/>
              <a:chExt cx="838166" cy="871682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0145" y="1782203"/>
                <a:ext cx="676275" cy="723900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44411" y="1882360"/>
                <a:ext cx="723900" cy="771525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11220450" y="895350"/>
            <a:ext cx="40005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0991850" y="4419600"/>
            <a:ext cx="533400" cy="169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887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41.373"/>
  <p:tag name="RMOST" val="690.3858"/>
  <p:tag name="TMOST" val="31.82874"/>
  <p:tag name="BMOST" val="309.6869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41.373"/>
  <p:tag name="RMOST" val="690.3858"/>
  <p:tag name="TMOST" val="309.6869"/>
  <p:tag name="BMOST" val="372.8462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LMOST" val="373.9605"/>
  <p:tag name="RMOST" val="622.4733"/>
  <p:tag name="TMOST" val="38.15094"/>
  <p:tag name="BMOST" val="298.4097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LMOST" val="374.8281"/>
  <p:tag name="RMOST" val="623.3409"/>
  <p:tag name="TMOST" val="298.4097"/>
  <p:tag name="BMOST" val="355.2466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SelectButton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SelectButton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  <p:tag name="CIE76" val="0.00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CIE76" val="81.06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3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3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3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CIRCLE"/>
  <p:tag name="CIE76" val="0.00"/>
</p:tagLst>
</file>

<file path=ppt/tags/tag4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CIE76" val="0.00"/>
  <p:tag name="SELECTED" val="N"/>
  <p:tag name="SHAPE" val="QUADRANGLE"/>
  <p:tag name="CIE76" val="81.06"/>
</p:tagLst>
</file>

<file path=ppt/tags/tag4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1308</Words>
  <Application>Microsoft Office PowerPoint</Application>
  <PresentationFormat>寬螢幕</PresentationFormat>
  <Paragraphs>419</Paragraphs>
  <Slides>58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3" baseType="lpstr">
      <vt:lpstr>微軟正黑體</vt:lpstr>
      <vt:lpstr>Arial</vt:lpstr>
      <vt:lpstr>Calibri</vt:lpstr>
      <vt:lpstr>Wingdings</vt:lpstr>
      <vt:lpstr>AMA-2Colum</vt:lpstr>
      <vt:lpstr>數學與藝術 1-基礎篇</vt:lpstr>
      <vt:lpstr>綱要</vt:lpstr>
      <vt:lpstr>選取</vt:lpstr>
      <vt:lpstr>基礎選取 － 點選</vt:lpstr>
      <vt:lpstr>基礎選取 － 點選</vt:lpstr>
      <vt:lpstr>基礎選取 － 點選</vt:lpstr>
      <vt:lpstr>基礎選取 － 點選</vt:lpstr>
      <vt:lpstr>基礎選取 － 點選</vt:lpstr>
      <vt:lpstr>基礎選取 － 點選</vt:lpstr>
      <vt:lpstr>基礎選取 － 點選</vt:lpstr>
      <vt:lpstr>基礎選取 </vt:lpstr>
      <vt:lpstr>基礎選取 －圈選</vt:lpstr>
      <vt:lpstr>基礎選取 － 圈選 – 步驟畫呈現</vt:lpstr>
      <vt:lpstr>基礎選取 － 圈選 – 步驟畫呈現</vt:lpstr>
      <vt:lpstr>基礎選取 － 圈選 – 步驟畫呈現</vt:lpstr>
      <vt:lpstr>基礎選取 － 圈選 – 步驟畫呈現</vt:lpstr>
      <vt:lpstr>基礎選取 － 圈選 – 步驟畫呈現</vt:lpstr>
      <vt:lpstr>基礎選取 － 圈選 – 步驟畫呈現</vt:lpstr>
      <vt:lpstr>選取</vt:lpstr>
      <vt:lpstr>選取 - 累積選取</vt:lpstr>
      <vt:lpstr>選取 - 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累積選取</vt:lpstr>
      <vt:lpstr>選取 - 練習 1 - 圈選</vt:lpstr>
      <vt:lpstr>選取 - 練習 2 - 選取物件下的物件</vt:lpstr>
      <vt:lpstr>PowerPoint 簡報</vt:lpstr>
      <vt:lpstr>選取 - 練習 4 - 方法一 - 綜合</vt:lpstr>
      <vt:lpstr>選取 – 綜合</vt:lpstr>
      <vt:lpstr>選取 – 綜合</vt:lpstr>
      <vt:lpstr>選取 – 綜合</vt:lpstr>
      <vt:lpstr>選取 – 綜合</vt:lpstr>
      <vt:lpstr>選取 – 綜合</vt:lpstr>
      <vt:lpstr>選取 – 綜合</vt:lpstr>
      <vt:lpstr>選取 – 綜合</vt:lpstr>
      <vt:lpstr>條件選取 </vt:lpstr>
      <vt:lpstr>條件選取 -</vt:lpstr>
      <vt:lpstr>條件選取 -</vt:lpstr>
      <vt:lpstr>條件選取 -</vt:lpstr>
      <vt:lpstr>條件選取 -</vt:lpstr>
      <vt:lpstr>條件選取 -</vt:lpstr>
      <vt:lpstr>條件選取 -</vt:lpstr>
      <vt:lpstr>條件選取 -</vt:lpstr>
      <vt:lpstr>條件選取 -</vt:lpstr>
      <vt:lpstr>條件選取 -</vt:lpstr>
      <vt:lpstr>條件選取 -</vt:lpstr>
      <vt:lpstr>條件選取 -</vt:lpstr>
      <vt:lpstr>小彙整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142</cp:revision>
  <dcterms:created xsi:type="dcterms:W3CDTF">2021-07-03T07:04:28Z</dcterms:created>
  <dcterms:modified xsi:type="dcterms:W3CDTF">2024-09-20T08:51:10Z</dcterms:modified>
</cp:coreProperties>
</file>