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7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8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9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0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1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12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sldIdLst>
    <p:sldId id="558" r:id="rId2"/>
    <p:sldId id="377" r:id="rId3"/>
    <p:sldId id="278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372" r:id="rId18"/>
    <p:sldId id="389" r:id="rId19"/>
    <p:sldId id="390" r:id="rId20"/>
    <p:sldId id="391" r:id="rId21"/>
    <p:sldId id="392" r:id="rId22"/>
    <p:sldId id="393" r:id="rId23"/>
    <p:sldId id="394" r:id="rId24"/>
    <p:sldId id="367" r:id="rId25"/>
    <p:sldId id="378" r:id="rId26"/>
    <p:sldId id="379" r:id="rId27"/>
    <p:sldId id="380" r:id="rId28"/>
    <p:sldId id="381" r:id="rId29"/>
    <p:sldId id="383" r:id="rId30"/>
    <p:sldId id="384" r:id="rId31"/>
    <p:sldId id="387" r:id="rId32"/>
    <p:sldId id="388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FF"/>
    <a:srgbClr val="1F4E7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3343" autoAdjust="0"/>
  </p:normalViewPr>
  <p:slideViewPr>
    <p:cSldViewPr snapToGrid="0">
      <p:cViewPr varScale="1">
        <p:scale>
          <a:sx n="63" d="100"/>
          <a:sy n="63" d="100"/>
        </p:scale>
        <p:origin x="4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EAF4-F559-45DE-BD11-9C03C7FFAA8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6466-18A6-42A1-980D-3536CF874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5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22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14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81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15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0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16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6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2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7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3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8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5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9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2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10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11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48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12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1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BC9-22C1-4812-82CA-97E66AEBAC59}" type="slidenum">
              <a:rPr lang="en-US" altLang="zh-TW"/>
              <a:pPr/>
              <a:t>13</a:t>
            </a:fld>
            <a:endParaRPr lang="en-US" altLang="zh-TW" dirty="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3" y="749300"/>
            <a:ext cx="6670675" cy="37528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3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7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9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slideLayout" Target="../slideLayouts/slideLayout11.xml"/><Relationship Id="rId3" Type="http://schemas.openxmlformats.org/officeDocument/2006/relationships/tags" Target="../tags/tag64.xml"/><Relationship Id="rId21" Type="http://schemas.openxmlformats.org/officeDocument/2006/relationships/image" Target="../media/image6.png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image" Target="../media/image5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notesSlide" Target="../notesSlides/notesSlide6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slideLayout" Target="../slideLayouts/slideLayout11.xml"/><Relationship Id="rId3" Type="http://schemas.openxmlformats.org/officeDocument/2006/relationships/tags" Target="../tags/tag81.xml"/><Relationship Id="rId21" Type="http://schemas.openxmlformats.org/officeDocument/2006/relationships/image" Target="../media/image6.png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image" Target="../media/image5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19" Type="http://schemas.openxmlformats.org/officeDocument/2006/relationships/notesSlide" Target="../notesSlides/notesSlide7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slideLayout" Target="../slideLayouts/slideLayout11.xml"/><Relationship Id="rId3" Type="http://schemas.openxmlformats.org/officeDocument/2006/relationships/tags" Target="../tags/tag98.xml"/><Relationship Id="rId21" Type="http://schemas.openxmlformats.org/officeDocument/2006/relationships/image" Target="../media/image6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image" Target="../media/image5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slideLayout" Target="../slideLayouts/slideLayout11.xml"/><Relationship Id="rId3" Type="http://schemas.openxmlformats.org/officeDocument/2006/relationships/tags" Target="../tags/tag115.xml"/><Relationship Id="rId21" Type="http://schemas.openxmlformats.org/officeDocument/2006/relationships/image" Target="../media/image6.png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image" Target="../media/image5.png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10" Type="http://schemas.openxmlformats.org/officeDocument/2006/relationships/tags" Target="../tags/tag122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slideLayout" Target="../slideLayouts/slideLayout11.xml"/><Relationship Id="rId3" Type="http://schemas.openxmlformats.org/officeDocument/2006/relationships/tags" Target="../tags/tag132.xml"/><Relationship Id="rId21" Type="http://schemas.openxmlformats.org/officeDocument/2006/relationships/image" Target="../media/image6.png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tags" Target="../tags/tag146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20" Type="http://schemas.openxmlformats.org/officeDocument/2006/relationships/image" Target="../media/image5.png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10" Type="http://schemas.openxmlformats.org/officeDocument/2006/relationships/tags" Target="../tags/tag139.xml"/><Relationship Id="rId19" Type="http://schemas.openxmlformats.org/officeDocument/2006/relationships/notesSlide" Target="../notesSlides/notesSlide10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tags" Target="../tags/tag164.xml"/><Relationship Id="rId3" Type="http://schemas.openxmlformats.org/officeDocument/2006/relationships/tags" Target="../tags/tag149.xml"/><Relationship Id="rId21" Type="http://schemas.openxmlformats.org/officeDocument/2006/relationships/image" Target="../media/image5.png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20" Type="http://schemas.openxmlformats.org/officeDocument/2006/relationships/notesSlide" Target="../notesSlides/notesSlide11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19" Type="http://schemas.openxmlformats.org/officeDocument/2006/relationships/slideLayout" Target="../slideLayouts/slideLayout11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Relationship Id="rId2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tags" Target="../tags/tag177.xml"/><Relationship Id="rId18" Type="http://schemas.openxmlformats.org/officeDocument/2006/relationships/slideLayout" Target="../slideLayouts/slideLayout11.xml"/><Relationship Id="rId3" Type="http://schemas.openxmlformats.org/officeDocument/2006/relationships/tags" Target="../tags/tag167.xml"/><Relationship Id="rId21" Type="http://schemas.openxmlformats.org/officeDocument/2006/relationships/image" Target="../media/image6.png"/><Relationship Id="rId7" Type="http://schemas.openxmlformats.org/officeDocument/2006/relationships/tags" Target="../tags/tag171.xml"/><Relationship Id="rId12" Type="http://schemas.openxmlformats.org/officeDocument/2006/relationships/tags" Target="../tags/tag176.xml"/><Relationship Id="rId17" Type="http://schemas.openxmlformats.org/officeDocument/2006/relationships/tags" Target="../tags/tag181.xml"/><Relationship Id="rId2" Type="http://schemas.openxmlformats.org/officeDocument/2006/relationships/tags" Target="../tags/tag166.xml"/><Relationship Id="rId16" Type="http://schemas.openxmlformats.org/officeDocument/2006/relationships/tags" Target="../tags/tag180.xml"/><Relationship Id="rId20" Type="http://schemas.openxmlformats.org/officeDocument/2006/relationships/image" Target="../media/image5.png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5" Type="http://schemas.openxmlformats.org/officeDocument/2006/relationships/tags" Target="../tags/tag169.xml"/><Relationship Id="rId15" Type="http://schemas.openxmlformats.org/officeDocument/2006/relationships/tags" Target="../tags/tag179.xml"/><Relationship Id="rId10" Type="http://schemas.openxmlformats.org/officeDocument/2006/relationships/tags" Target="../tags/tag174.xml"/><Relationship Id="rId19" Type="http://schemas.openxmlformats.org/officeDocument/2006/relationships/notesSlide" Target="../notesSlides/notesSlide12.xml"/><Relationship Id="rId4" Type="http://schemas.openxmlformats.org/officeDocument/2006/relationships/tags" Target="../tags/tag168.xml"/><Relationship Id="rId9" Type="http://schemas.openxmlformats.org/officeDocument/2006/relationships/tags" Target="../tags/tag173.xml"/><Relationship Id="rId14" Type="http://schemas.openxmlformats.org/officeDocument/2006/relationships/tags" Target="../tags/tag1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6" Type="http://schemas.openxmlformats.org/officeDocument/2006/relationships/slide" Target="slide3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8.xml"/><Relationship Id="rId18" Type="http://schemas.openxmlformats.org/officeDocument/2006/relationships/tags" Target="../tags/tag213.xml"/><Relationship Id="rId3" Type="http://schemas.openxmlformats.org/officeDocument/2006/relationships/tags" Target="../tags/tag198.xml"/><Relationship Id="rId21" Type="http://schemas.openxmlformats.org/officeDocument/2006/relationships/tags" Target="../tags/tag216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17" Type="http://schemas.openxmlformats.org/officeDocument/2006/relationships/tags" Target="../tags/tag212.xml"/><Relationship Id="rId2" Type="http://schemas.openxmlformats.org/officeDocument/2006/relationships/tags" Target="../tags/tag197.xml"/><Relationship Id="rId16" Type="http://schemas.openxmlformats.org/officeDocument/2006/relationships/tags" Target="../tags/tag211.xml"/><Relationship Id="rId20" Type="http://schemas.openxmlformats.org/officeDocument/2006/relationships/tags" Target="../tags/tag215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24" Type="http://schemas.openxmlformats.org/officeDocument/2006/relationships/image" Target="../media/image9.png"/><Relationship Id="rId5" Type="http://schemas.openxmlformats.org/officeDocument/2006/relationships/tags" Target="../tags/tag200.xml"/><Relationship Id="rId15" Type="http://schemas.openxmlformats.org/officeDocument/2006/relationships/tags" Target="../tags/tag210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05.xml"/><Relationship Id="rId19" Type="http://schemas.openxmlformats.org/officeDocument/2006/relationships/tags" Target="../tags/tag214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tags" Target="../tags/tag209.xml"/><Relationship Id="rId22" Type="http://schemas.openxmlformats.org/officeDocument/2006/relationships/tags" Target="../tags/tag2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13" Type="http://schemas.openxmlformats.org/officeDocument/2006/relationships/tags" Target="../tags/tag243.xml"/><Relationship Id="rId18" Type="http://schemas.openxmlformats.org/officeDocument/2006/relationships/tags" Target="../tags/tag248.xml"/><Relationship Id="rId3" Type="http://schemas.openxmlformats.org/officeDocument/2006/relationships/tags" Target="../tags/tag233.xml"/><Relationship Id="rId21" Type="http://schemas.openxmlformats.org/officeDocument/2006/relationships/tags" Target="../tags/tag251.xml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17" Type="http://schemas.openxmlformats.org/officeDocument/2006/relationships/tags" Target="../tags/tag247.xml"/><Relationship Id="rId2" Type="http://schemas.openxmlformats.org/officeDocument/2006/relationships/tags" Target="../tags/tag232.xml"/><Relationship Id="rId16" Type="http://schemas.openxmlformats.org/officeDocument/2006/relationships/tags" Target="../tags/tag246.xml"/><Relationship Id="rId20" Type="http://schemas.openxmlformats.org/officeDocument/2006/relationships/tags" Target="../tags/tag250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24" Type="http://schemas.openxmlformats.org/officeDocument/2006/relationships/image" Target="../media/image9.png"/><Relationship Id="rId5" Type="http://schemas.openxmlformats.org/officeDocument/2006/relationships/tags" Target="../tags/tag235.xml"/><Relationship Id="rId15" Type="http://schemas.openxmlformats.org/officeDocument/2006/relationships/tags" Target="../tags/tag245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40.xml"/><Relationship Id="rId19" Type="http://schemas.openxmlformats.org/officeDocument/2006/relationships/tags" Target="../tags/tag249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tags" Target="../tags/tag244.xml"/><Relationship Id="rId22" Type="http://schemas.openxmlformats.org/officeDocument/2006/relationships/tags" Target="../tags/tag25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image" Target="../media/image9.png"/><Relationship Id="rId5" Type="http://schemas.openxmlformats.org/officeDocument/2006/relationships/tags" Target="../tags/tag25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image" Target="../media/image9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66.xml"/><Relationship Id="rId10" Type="http://schemas.openxmlformats.org/officeDocument/2006/relationships/tags" Target="../tags/tag271.xml"/><Relationship Id="rId4" Type="http://schemas.openxmlformats.org/officeDocument/2006/relationships/tags" Target="../tags/tag265.xml"/><Relationship Id="rId9" Type="http://schemas.openxmlformats.org/officeDocument/2006/relationships/tags" Target="../tags/tag27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image" Target="../media/image9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76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12" Type="http://schemas.openxmlformats.org/officeDocument/2006/relationships/image" Target="../media/image9.png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86.xml"/><Relationship Id="rId10" Type="http://schemas.openxmlformats.org/officeDocument/2006/relationships/tags" Target="../tags/tag291.xml"/><Relationship Id="rId4" Type="http://schemas.openxmlformats.org/officeDocument/2006/relationships/tags" Target="../tags/tag285.xml"/><Relationship Id="rId9" Type="http://schemas.openxmlformats.org/officeDocument/2006/relationships/tags" Target="../tags/tag29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12" Type="http://schemas.openxmlformats.org/officeDocument/2006/relationships/image" Target="../media/image9.png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96.xml"/><Relationship Id="rId10" Type="http://schemas.openxmlformats.org/officeDocument/2006/relationships/tags" Target="../tags/tag301.xml"/><Relationship Id="rId4" Type="http://schemas.openxmlformats.org/officeDocument/2006/relationships/tags" Target="../tags/tag295.xml"/><Relationship Id="rId9" Type="http://schemas.openxmlformats.org/officeDocument/2006/relationships/tags" Target="../tags/tag30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12" Type="http://schemas.openxmlformats.org/officeDocument/2006/relationships/image" Target="../media/image9.pn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06.xml"/><Relationship Id="rId10" Type="http://schemas.openxmlformats.org/officeDocument/2006/relationships/tags" Target="../tags/tag311.xml"/><Relationship Id="rId4" Type="http://schemas.openxmlformats.org/officeDocument/2006/relationships/tags" Target="../tags/tag305.xml"/><Relationship Id="rId9" Type="http://schemas.openxmlformats.org/officeDocument/2006/relationships/tags" Target="../tags/tag3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image" Target="../media/image9.png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16.xml"/><Relationship Id="rId10" Type="http://schemas.openxmlformats.org/officeDocument/2006/relationships/tags" Target="../tags/tag321.xml"/><Relationship Id="rId4" Type="http://schemas.openxmlformats.org/officeDocument/2006/relationships/tags" Target="../tags/tag315.xml"/><Relationship Id="rId9" Type="http://schemas.openxmlformats.org/officeDocument/2006/relationships/tags" Target="../tags/tag32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29.xml"/><Relationship Id="rId3" Type="http://schemas.openxmlformats.org/officeDocument/2006/relationships/tags" Target="../tags/tag324.xml"/><Relationship Id="rId7" Type="http://schemas.openxmlformats.org/officeDocument/2006/relationships/tags" Target="../tags/tag328.xml"/><Relationship Id="rId12" Type="http://schemas.openxmlformats.org/officeDocument/2006/relationships/image" Target="../media/image9.png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26.xml"/><Relationship Id="rId10" Type="http://schemas.openxmlformats.org/officeDocument/2006/relationships/tags" Target="../tags/tag331.xml"/><Relationship Id="rId4" Type="http://schemas.openxmlformats.org/officeDocument/2006/relationships/tags" Target="../tags/tag325.xml"/><Relationship Id="rId9" Type="http://schemas.openxmlformats.org/officeDocument/2006/relationships/tags" Target="../tags/tag3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39.xml"/><Relationship Id="rId13" Type="http://schemas.openxmlformats.org/officeDocument/2006/relationships/image" Target="../media/image9.png"/><Relationship Id="rId3" Type="http://schemas.openxmlformats.org/officeDocument/2006/relationships/tags" Target="../tags/tag334.xml"/><Relationship Id="rId7" Type="http://schemas.openxmlformats.org/officeDocument/2006/relationships/tags" Target="../tags/tag33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11" Type="http://schemas.openxmlformats.org/officeDocument/2006/relationships/tags" Target="../tags/tag342.xml"/><Relationship Id="rId5" Type="http://schemas.openxmlformats.org/officeDocument/2006/relationships/tags" Target="../tags/tag336.xml"/><Relationship Id="rId10" Type="http://schemas.openxmlformats.org/officeDocument/2006/relationships/tags" Target="../tags/tag341.xml"/><Relationship Id="rId4" Type="http://schemas.openxmlformats.org/officeDocument/2006/relationships/tags" Target="../tags/tag335.xml"/><Relationship Id="rId9" Type="http://schemas.openxmlformats.org/officeDocument/2006/relationships/tags" Target="../tags/tag3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11.xml"/><Relationship Id="rId3" Type="http://schemas.openxmlformats.org/officeDocument/2006/relationships/tags" Target="../tags/tag30.xml"/><Relationship Id="rId21" Type="http://schemas.openxmlformats.org/officeDocument/2006/relationships/image" Target="../media/image6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image" Target="../media/image5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slideLayout" Target="../slideLayouts/slideLayout11.xml"/><Relationship Id="rId3" Type="http://schemas.openxmlformats.org/officeDocument/2006/relationships/tags" Target="../tags/tag47.xml"/><Relationship Id="rId21" Type="http://schemas.openxmlformats.org/officeDocument/2006/relationships/image" Target="../media/image6.png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image" Target="../media/image5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19" Type="http://schemas.openxmlformats.org/officeDocument/2006/relationships/notesSlide" Target="../notesSlides/notesSlide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數學與藝術</a:t>
            </a:r>
            <a:br>
              <a:rPr lang="en-US" altLang="zh-TW" dirty="0"/>
            </a:br>
            <a:r>
              <a:rPr lang="en-US" altLang="zh-TW" dirty="0"/>
              <a:t>1-</a:t>
            </a:r>
            <a:r>
              <a:rPr lang="zh-TW" altLang="en-US" dirty="0"/>
              <a:t>基礎篇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AMA</a:t>
            </a:r>
            <a:r>
              <a:rPr lang="zh-TW" altLang="en-US" sz="2800" dirty="0"/>
              <a:t>認知與教學工作坊</a:t>
            </a:r>
            <a:br>
              <a:rPr lang="en-US" altLang="zh-TW" sz="2800" dirty="0"/>
            </a:br>
            <a:r>
              <a:rPr lang="zh-TW" altLang="en-US" sz="2800" dirty="0"/>
              <a:t>陽明交通大學</a:t>
            </a:r>
          </a:p>
          <a:p>
            <a:pPr marL="0" indent="0">
              <a:buNone/>
            </a:pPr>
            <a:r>
              <a:rPr lang="en-US" altLang="zh-TW" sz="2800" dirty="0"/>
              <a:t>2023/10/25</a:t>
            </a:r>
            <a:endParaRPr lang="zh-TW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6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86599D63-35BC-41E8-AA3B-DC474511154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239" r="2164"/>
          <a:stretch/>
        </p:blipFill>
        <p:spPr>
          <a:xfrm>
            <a:off x="8856538" y="1591682"/>
            <a:ext cx="2202236" cy="3949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3751" name="Rectangle 571 2437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</a:t>
            </a:r>
            <a:endParaRPr lang="zh-TW" altLang="en-US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243780" name="Rectangle 6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52224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1" name="Rectangle 6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75482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2" name="Rectangle 7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13936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3" name="Rectangle 7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4409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8" name="Rectangle 69"/>
          <p:cNvSpPr>
            <a:spLocks noChangeArrowheads="1"/>
          </p:cNvSpPr>
          <p:nvPr/>
        </p:nvSpPr>
        <p:spPr bwMode="auto">
          <a:xfrm>
            <a:off x="2995334" y="5152950"/>
            <a:ext cx="3310585" cy="47690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TW" altLang="en-US" dirty="0"/>
              <a:t>靠右對齊</a:t>
            </a:r>
          </a:p>
        </p:txBody>
      </p:sp>
      <p:sp>
        <p:nvSpPr>
          <p:cNvPr id="33" name="Rectangle 3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72122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72122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8A512C7-FAAE-4DD4-A67B-05DF6444A579}"/>
              </a:ext>
            </a:extLst>
          </p:cNvPr>
          <p:cNvGrpSpPr/>
          <p:nvPr/>
        </p:nvGrpSpPr>
        <p:grpSpPr>
          <a:xfrm>
            <a:off x="911387" y="1684782"/>
            <a:ext cx="3460766" cy="3260432"/>
            <a:chOff x="911387" y="1684782"/>
            <a:chExt cx="3460766" cy="3260432"/>
          </a:xfrm>
        </p:grpSpPr>
        <p:grpSp>
          <p:nvGrpSpPr>
            <p:cNvPr id="38" name="群組 10">
              <a:extLst>
                <a:ext uri="{FF2B5EF4-FFF2-40B4-BE49-F238E27FC236}">
                  <a16:creationId xmlns:a16="http://schemas.microsoft.com/office/drawing/2014/main" id="{05D9DE1A-4306-4B0E-B242-50458ADB5337}"/>
                </a:ext>
              </a:extLst>
            </p:cNvPr>
            <p:cNvGrpSpPr/>
            <p:nvPr/>
          </p:nvGrpSpPr>
          <p:grpSpPr>
            <a:xfrm>
              <a:off x="1452224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50" name="Straight 571 3">
                <a:extLst>
                  <a:ext uri="{FF2B5EF4-FFF2-40B4-BE49-F238E27FC236}">
                    <a16:creationId xmlns:a16="http://schemas.microsoft.com/office/drawing/2014/main" id="{14137E35-8167-43A1-9DF7-47FE975D8366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571 5">
                <a:extLst>
                  <a:ext uri="{FF2B5EF4-FFF2-40B4-BE49-F238E27FC236}">
                    <a16:creationId xmlns:a16="http://schemas.microsoft.com/office/drawing/2014/main" id="{8FD7B672-730E-445F-9B20-6D95F210286E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9">
              <a:extLst>
                <a:ext uri="{FF2B5EF4-FFF2-40B4-BE49-F238E27FC236}">
                  <a16:creationId xmlns:a16="http://schemas.microsoft.com/office/drawing/2014/main" id="{876069F7-DF08-49BD-85ED-6A1233B9E938}"/>
                </a:ext>
              </a:extLst>
            </p:cNvPr>
            <p:cNvGrpSpPr/>
            <p:nvPr/>
          </p:nvGrpSpPr>
          <p:grpSpPr>
            <a:xfrm>
              <a:off x="911387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40" name="Straight 571 4">
                <a:extLst>
                  <a:ext uri="{FF2B5EF4-FFF2-40B4-BE49-F238E27FC236}">
                    <a16:creationId xmlns:a16="http://schemas.microsoft.com/office/drawing/2014/main" id="{F0B21E0A-2002-4C5D-BF16-902B0DF20B53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571 7">
                <a:extLst>
                  <a:ext uri="{FF2B5EF4-FFF2-40B4-BE49-F238E27FC236}">
                    <a16:creationId xmlns:a16="http://schemas.microsoft.com/office/drawing/2014/main" id="{A74DF169-22D2-4DA3-9E60-95C125042DB2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F287401-242C-4E76-A7A5-07F86994D1F2}"/>
              </a:ext>
            </a:extLst>
          </p:cNvPr>
          <p:cNvGrpSpPr/>
          <p:nvPr/>
        </p:nvGrpSpPr>
        <p:grpSpPr>
          <a:xfrm>
            <a:off x="4929100" y="1684782"/>
            <a:ext cx="3460766" cy="3260432"/>
            <a:chOff x="4929100" y="1684782"/>
            <a:chExt cx="3460766" cy="3260432"/>
          </a:xfrm>
        </p:grpSpPr>
        <p:grpSp>
          <p:nvGrpSpPr>
            <p:cNvPr id="53" name="Group 41">
              <a:extLst>
                <a:ext uri="{FF2B5EF4-FFF2-40B4-BE49-F238E27FC236}">
                  <a16:creationId xmlns:a16="http://schemas.microsoft.com/office/drawing/2014/main" id="{CB2E2E61-3D8C-411C-AD80-A89DAD5DB595}"/>
                </a:ext>
              </a:extLst>
            </p:cNvPr>
            <p:cNvGrpSpPr/>
            <p:nvPr/>
          </p:nvGrpSpPr>
          <p:grpSpPr>
            <a:xfrm>
              <a:off x="5469937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57" name="Straight 571 3">
                <a:extLst>
                  <a:ext uri="{FF2B5EF4-FFF2-40B4-BE49-F238E27FC236}">
                    <a16:creationId xmlns:a16="http://schemas.microsoft.com/office/drawing/2014/main" id="{06C66F45-D3D0-42EF-B60A-22575D64DD44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571 5">
                <a:extLst>
                  <a:ext uri="{FF2B5EF4-FFF2-40B4-BE49-F238E27FC236}">
                    <a16:creationId xmlns:a16="http://schemas.microsoft.com/office/drawing/2014/main" id="{3CDA739A-6442-4EF8-9687-56BB148F0654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42">
              <a:extLst>
                <a:ext uri="{FF2B5EF4-FFF2-40B4-BE49-F238E27FC236}">
                  <a16:creationId xmlns:a16="http://schemas.microsoft.com/office/drawing/2014/main" id="{F8AE51CD-DDB5-4055-AD65-DEEB79099D58}"/>
                </a:ext>
              </a:extLst>
            </p:cNvPr>
            <p:cNvGrpSpPr/>
            <p:nvPr/>
          </p:nvGrpSpPr>
          <p:grpSpPr>
            <a:xfrm>
              <a:off x="4929100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55" name="Straight 571 4">
                <a:extLst>
                  <a:ext uri="{FF2B5EF4-FFF2-40B4-BE49-F238E27FC236}">
                    <a16:creationId xmlns:a16="http://schemas.microsoft.com/office/drawing/2014/main" id="{96B08C91-F979-4237-834B-F50CF320825F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571 7">
                <a:extLst>
                  <a:ext uri="{FF2B5EF4-FFF2-40B4-BE49-F238E27FC236}">
                    <a16:creationId xmlns:a16="http://schemas.microsoft.com/office/drawing/2014/main" id="{8F264D31-3BF4-4061-AC0C-0695A26FF26E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圖片 40">
            <a:extLst>
              <a:ext uri="{FF2B5EF4-FFF2-40B4-BE49-F238E27FC236}">
                <a16:creationId xmlns:a16="http://schemas.microsoft.com/office/drawing/2014/main" id="{D06F3273-2454-496E-A94E-B7A72E576A99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8845519" y="1602699"/>
            <a:ext cx="2202236" cy="3949182"/>
          </a:xfrm>
          <a:prstGeom prst="rect">
            <a:avLst/>
          </a:prstGeom>
        </p:spPr>
      </p:pic>
      <p:sp>
        <p:nvSpPr>
          <p:cNvPr id="35" name="橢圓 34"/>
          <p:cNvSpPr/>
          <p:nvPr/>
        </p:nvSpPr>
        <p:spPr>
          <a:xfrm>
            <a:off x="8780338" y="2288731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3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72122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2" name="Rectangle 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72122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9" name="橢圓 32">
            <a:extLst>
              <a:ext uri="{FF2B5EF4-FFF2-40B4-BE49-F238E27FC236}">
                <a16:creationId xmlns:a16="http://schemas.microsoft.com/office/drawing/2014/main" id="{CFAA05EB-BBC1-4EA1-906D-E02BCDA80F21}"/>
              </a:ext>
            </a:extLst>
          </p:cNvPr>
          <p:cNvSpPr/>
          <p:nvPr/>
        </p:nvSpPr>
        <p:spPr>
          <a:xfrm>
            <a:off x="8867555" y="5078670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14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815F9895-2167-430C-A348-4CB6749650E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239" r="2164"/>
          <a:stretch/>
        </p:blipFill>
        <p:spPr>
          <a:xfrm>
            <a:off x="8856538" y="1591682"/>
            <a:ext cx="2202236" cy="3949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3751" name="Rectangle 571 2437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</a:t>
            </a:r>
            <a:endParaRPr lang="zh-TW" altLang="en-US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37" name="Rectangle 3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69937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8" name="Rectangle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93195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9" name="Rectangle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31649" y="2254778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0" name="Rectangle 4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72122" y="2254778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0" name="Rectangle 6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52224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1" name="Rectangle 6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75482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2" name="Rectangle 7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13936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3" name="Rectangle 7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54409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8" name="Rectangle 69"/>
          <p:cNvSpPr>
            <a:spLocks noChangeArrowheads="1"/>
          </p:cNvSpPr>
          <p:nvPr/>
        </p:nvSpPr>
        <p:spPr bwMode="auto">
          <a:xfrm>
            <a:off x="2995334" y="5152950"/>
            <a:ext cx="3310585" cy="47690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TW" altLang="en-US" dirty="0"/>
              <a:t>靠上對齊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2CCE7A-FCB8-497D-B52B-B74529328A21}"/>
              </a:ext>
            </a:extLst>
          </p:cNvPr>
          <p:cNvGrpSpPr/>
          <p:nvPr/>
        </p:nvGrpSpPr>
        <p:grpSpPr>
          <a:xfrm>
            <a:off x="911387" y="1684782"/>
            <a:ext cx="3460766" cy="3260432"/>
            <a:chOff x="911387" y="1684782"/>
            <a:chExt cx="3460766" cy="3260432"/>
          </a:xfrm>
        </p:grpSpPr>
        <p:grpSp>
          <p:nvGrpSpPr>
            <p:cNvPr id="33" name="群組 10">
              <a:extLst>
                <a:ext uri="{FF2B5EF4-FFF2-40B4-BE49-F238E27FC236}">
                  <a16:creationId xmlns:a16="http://schemas.microsoft.com/office/drawing/2014/main" id="{1864BEEE-4E3A-49FE-86C9-3B4E1BBD4BB9}"/>
                </a:ext>
              </a:extLst>
            </p:cNvPr>
            <p:cNvGrpSpPr/>
            <p:nvPr/>
          </p:nvGrpSpPr>
          <p:grpSpPr>
            <a:xfrm>
              <a:off x="1452224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51" name="Straight 571 3">
                <a:extLst>
                  <a:ext uri="{FF2B5EF4-FFF2-40B4-BE49-F238E27FC236}">
                    <a16:creationId xmlns:a16="http://schemas.microsoft.com/office/drawing/2014/main" id="{EA616465-D626-44BD-96AD-C525CF344338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571 5">
                <a:extLst>
                  <a:ext uri="{FF2B5EF4-FFF2-40B4-BE49-F238E27FC236}">
                    <a16:creationId xmlns:a16="http://schemas.microsoft.com/office/drawing/2014/main" id="{68766807-FF19-4014-83F8-11AFAC663C90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群組 9">
              <a:extLst>
                <a:ext uri="{FF2B5EF4-FFF2-40B4-BE49-F238E27FC236}">
                  <a16:creationId xmlns:a16="http://schemas.microsoft.com/office/drawing/2014/main" id="{A5DA8F60-9BFF-4096-AA4C-CF524C45B9AA}"/>
                </a:ext>
              </a:extLst>
            </p:cNvPr>
            <p:cNvGrpSpPr/>
            <p:nvPr/>
          </p:nvGrpSpPr>
          <p:grpSpPr>
            <a:xfrm>
              <a:off x="911387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47" name="Straight 571 4">
                <a:extLst>
                  <a:ext uri="{FF2B5EF4-FFF2-40B4-BE49-F238E27FC236}">
                    <a16:creationId xmlns:a16="http://schemas.microsoft.com/office/drawing/2014/main" id="{46345690-34B4-46B0-93D3-D5CAC6650F84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571 7">
                <a:extLst>
                  <a:ext uri="{FF2B5EF4-FFF2-40B4-BE49-F238E27FC236}">
                    <a16:creationId xmlns:a16="http://schemas.microsoft.com/office/drawing/2014/main" id="{F46EAB19-E36D-4CC2-8F07-F2DF94A34271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C9A458C-C5A8-444F-996D-F1EAD15761DC}"/>
              </a:ext>
            </a:extLst>
          </p:cNvPr>
          <p:cNvGrpSpPr/>
          <p:nvPr/>
        </p:nvGrpSpPr>
        <p:grpSpPr>
          <a:xfrm>
            <a:off x="4929100" y="1684782"/>
            <a:ext cx="3460766" cy="3260432"/>
            <a:chOff x="4929100" y="1684782"/>
            <a:chExt cx="3460766" cy="3260432"/>
          </a:xfrm>
        </p:grpSpPr>
        <p:grpSp>
          <p:nvGrpSpPr>
            <p:cNvPr id="54" name="Group 41">
              <a:extLst>
                <a:ext uri="{FF2B5EF4-FFF2-40B4-BE49-F238E27FC236}">
                  <a16:creationId xmlns:a16="http://schemas.microsoft.com/office/drawing/2014/main" id="{16C35B35-FC88-4666-B421-78DE47B60219}"/>
                </a:ext>
              </a:extLst>
            </p:cNvPr>
            <p:cNvGrpSpPr/>
            <p:nvPr/>
          </p:nvGrpSpPr>
          <p:grpSpPr>
            <a:xfrm>
              <a:off x="5469937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58" name="Straight 571 3">
                <a:extLst>
                  <a:ext uri="{FF2B5EF4-FFF2-40B4-BE49-F238E27FC236}">
                    <a16:creationId xmlns:a16="http://schemas.microsoft.com/office/drawing/2014/main" id="{BD6A111F-3435-4468-9DA3-1C57D7EC7390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571 5">
                <a:extLst>
                  <a:ext uri="{FF2B5EF4-FFF2-40B4-BE49-F238E27FC236}">
                    <a16:creationId xmlns:a16="http://schemas.microsoft.com/office/drawing/2014/main" id="{B20873B1-B0CD-44C1-995C-D41926C968FA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42">
              <a:extLst>
                <a:ext uri="{FF2B5EF4-FFF2-40B4-BE49-F238E27FC236}">
                  <a16:creationId xmlns:a16="http://schemas.microsoft.com/office/drawing/2014/main" id="{256444AE-9C6A-44DA-84A2-661D262F499E}"/>
                </a:ext>
              </a:extLst>
            </p:cNvPr>
            <p:cNvGrpSpPr/>
            <p:nvPr/>
          </p:nvGrpSpPr>
          <p:grpSpPr>
            <a:xfrm>
              <a:off x="4929100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56" name="Straight 571 4">
                <a:extLst>
                  <a:ext uri="{FF2B5EF4-FFF2-40B4-BE49-F238E27FC236}">
                    <a16:creationId xmlns:a16="http://schemas.microsoft.com/office/drawing/2014/main" id="{1B941FB5-731E-43C7-9E77-9651A1A3B211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571 7">
                <a:extLst>
                  <a:ext uri="{FF2B5EF4-FFF2-40B4-BE49-F238E27FC236}">
                    <a16:creationId xmlns:a16="http://schemas.microsoft.com/office/drawing/2014/main" id="{6B4831D1-0AAD-4BA4-A151-6C8803068806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B9FC41C4-20E4-4F75-86F4-F0824FC5C78A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8845519" y="1602699"/>
            <a:ext cx="2202236" cy="3949182"/>
          </a:xfrm>
          <a:prstGeom prst="rect">
            <a:avLst/>
          </a:prstGeom>
        </p:spPr>
      </p:pic>
      <p:sp>
        <p:nvSpPr>
          <p:cNvPr id="49" name="橢圓 32">
            <a:extLst>
              <a:ext uri="{FF2B5EF4-FFF2-40B4-BE49-F238E27FC236}">
                <a16:creationId xmlns:a16="http://schemas.microsoft.com/office/drawing/2014/main" id="{A8BC0584-C12E-4C69-9038-4B23AFD923FF}"/>
              </a:ext>
            </a:extLst>
          </p:cNvPr>
          <p:cNvSpPr/>
          <p:nvPr/>
        </p:nvSpPr>
        <p:spPr>
          <a:xfrm>
            <a:off x="8867555" y="5078670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780338" y="2722518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37A85830-4309-46DC-B754-46A3806A5DC3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239" r="2164"/>
          <a:stretch/>
        </p:blipFill>
        <p:spPr>
          <a:xfrm>
            <a:off x="8856538" y="1591682"/>
            <a:ext cx="2202236" cy="3949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3751" name="Rectangle 571 2437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</a:t>
            </a:r>
            <a:endParaRPr lang="zh-TW" altLang="en-US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37" name="Rectangle 3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69937" y="3076543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8" name="Rectangle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93195" y="3076543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9" name="Rectangle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31649" y="3076544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0" name="Rectangle 4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72122" y="3076544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0" name="Rectangle 6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52224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1" name="Rectangle 6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75482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2" name="Rectangle 7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13936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3" name="Rectangle 7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54409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8" name="Rectangle 69"/>
          <p:cNvSpPr>
            <a:spLocks noChangeArrowheads="1"/>
          </p:cNvSpPr>
          <p:nvPr/>
        </p:nvSpPr>
        <p:spPr bwMode="auto">
          <a:xfrm>
            <a:off x="2995334" y="5152950"/>
            <a:ext cx="3310585" cy="47690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TW" altLang="en-US" dirty="0"/>
              <a:t>縱向置中對齊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18B7D8-27FF-497F-89CE-79D3999CA3DF}"/>
              </a:ext>
            </a:extLst>
          </p:cNvPr>
          <p:cNvGrpSpPr/>
          <p:nvPr/>
        </p:nvGrpSpPr>
        <p:grpSpPr>
          <a:xfrm>
            <a:off x="911387" y="1684782"/>
            <a:ext cx="3460766" cy="3260432"/>
            <a:chOff x="911387" y="1684782"/>
            <a:chExt cx="3460766" cy="3260432"/>
          </a:xfrm>
        </p:grpSpPr>
        <p:grpSp>
          <p:nvGrpSpPr>
            <p:cNvPr id="33" name="群組 10">
              <a:extLst>
                <a:ext uri="{FF2B5EF4-FFF2-40B4-BE49-F238E27FC236}">
                  <a16:creationId xmlns:a16="http://schemas.microsoft.com/office/drawing/2014/main" id="{61B0A8CD-5E6B-4EB2-88F5-578E0A5CD502}"/>
                </a:ext>
              </a:extLst>
            </p:cNvPr>
            <p:cNvGrpSpPr/>
            <p:nvPr/>
          </p:nvGrpSpPr>
          <p:grpSpPr>
            <a:xfrm>
              <a:off x="1452224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51" name="Straight 571 3">
                <a:extLst>
                  <a:ext uri="{FF2B5EF4-FFF2-40B4-BE49-F238E27FC236}">
                    <a16:creationId xmlns:a16="http://schemas.microsoft.com/office/drawing/2014/main" id="{136034E8-2C30-4234-A553-BDEC4AC43E48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571 5">
                <a:extLst>
                  <a:ext uri="{FF2B5EF4-FFF2-40B4-BE49-F238E27FC236}">
                    <a16:creationId xmlns:a16="http://schemas.microsoft.com/office/drawing/2014/main" id="{7AA31DA8-AFF8-4408-8256-302C18A928C7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群組 9">
              <a:extLst>
                <a:ext uri="{FF2B5EF4-FFF2-40B4-BE49-F238E27FC236}">
                  <a16:creationId xmlns:a16="http://schemas.microsoft.com/office/drawing/2014/main" id="{E8F0495D-4342-481F-8B8E-45027B533DD5}"/>
                </a:ext>
              </a:extLst>
            </p:cNvPr>
            <p:cNvGrpSpPr/>
            <p:nvPr/>
          </p:nvGrpSpPr>
          <p:grpSpPr>
            <a:xfrm>
              <a:off x="911387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47" name="Straight 571 4">
                <a:extLst>
                  <a:ext uri="{FF2B5EF4-FFF2-40B4-BE49-F238E27FC236}">
                    <a16:creationId xmlns:a16="http://schemas.microsoft.com/office/drawing/2014/main" id="{1737F1D6-2061-4F2B-848F-B41DACF21B2F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571 7">
                <a:extLst>
                  <a:ext uri="{FF2B5EF4-FFF2-40B4-BE49-F238E27FC236}">
                    <a16:creationId xmlns:a16="http://schemas.microsoft.com/office/drawing/2014/main" id="{110B49DF-14B4-42C2-A36D-83A26BAC6621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0CCB2C4-5F61-4AD0-8EA5-DCE929FEB712}"/>
              </a:ext>
            </a:extLst>
          </p:cNvPr>
          <p:cNvGrpSpPr/>
          <p:nvPr/>
        </p:nvGrpSpPr>
        <p:grpSpPr>
          <a:xfrm>
            <a:off x="4929100" y="1684782"/>
            <a:ext cx="3460766" cy="3260432"/>
            <a:chOff x="4929100" y="1684782"/>
            <a:chExt cx="3460766" cy="3260432"/>
          </a:xfrm>
        </p:grpSpPr>
        <p:grpSp>
          <p:nvGrpSpPr>
            <p:cNvPr id="54" name="Group 41">
              <a:extLst>
                <a:ext uri="{FF2B5EF4-FFF2-40B4-BE49-F238E27FC236}">
                  <a16:creationId xmlns:a16="http://schemas.microsoft.com/office/drawing/2014/main" id="{49A10CB2-EE2E-4532-93E3-3DE87AB24435}"/>
                </a:ext>
              </a:extLst>
            </p:cNvPr>
            <p:cNvGrpSpPr/>
            <p:nvPr/>
          </p:nvGrpSpPr>
          <p:grpSpPr>
            <a:xfrm>
              <a:off x="5469937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58" name="Straight 571 3">
                <a:extLst>
                  <a:ext uri="{FF2B5EF4-FFF2-40B4-BE49-F238E27FC236}">
                    <a16:creationId xmlns:a16="http://schemas.microsoft.com/office/drawing/2014/main" id="{FD16D280-DEDF-46DC-B270-197132D43B72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571 5">
                <a:extLst>
                  <a:ext uri="{FF2B5EF4-FFF2-40B4-BE49-F238E27FC236}">
                    <a16:creationId xmlns:a16="http://schemas.microsoft.com/office/drawing/2014/main" id="{E6EF5F65-CE19-4172-B1B1-5AC4BC84F2C5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42">
              <a:extLst>
                <a:ext uri="{FF2B5EF4-FFF2-40B4-BE49-F238E27FC236}">
                  <a16:creationId xmlns:a16="http://schemas.microsoft.com/office/drawing/2014/main" id="{0BB4A6FE-4CB3-49B5-8EAF-61C6E01DB53F}"/>
                </a:ext>
              </a:extLst>
            </p:cNvPr>
            <p:cNvGrpSpPr/>
            <p:nvPr/>
          </p:nvGrpSpPr>
          <p:grpSpPr>
            <a:xfrm>
              <a:off x="4929100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56" name="Straight 571 4">
                <a:extLst>
                  <a:ext uri="{FF2B5EF4-FFF2-40B4-BE49-F238E27FC236}">
                    <a16:creationId xmlns:a16="http://schemas.microsoft.com/office/drawing/2014/main" id="{165732BC-4A91-4203-B4E1-53280BBCF565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571 7">
                <a:extLst>
                  <a:ext uri="{FF2B5EF4-FFF2-40B4-BE49-F238E27FC236}">
                    <a16:creationId xmlns:a16="http://schemas.microsoft.com/office/drawing/2014/main" id="{2B27406F-28F4-4F61-A46D-D1357AF7222F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C2768A3B-063D-4ADF-8FC5-BC549718FDB1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8845519" y="1602699"/>
            <a:ext cx="2202236" cy="3949182"/>
          </a:xfrm>
          <a:prstGeom prst="rect">
            <a:avLst/>
          </a:prstGeom>
        </p:spPr>
      </p:pic>
      <p:sp>
        <p:nvSpPr>
          <p:cNvPr id="49" name="橢圓 32">
            <a:extLst>
              <a:ext uri="{FF2B5EF4-FFF2-40B4-BE49-F238E27FC236}">
                <a16:creationId xmlns:a16="http://schemas.microsoft.com/office/drawing/2014/main" id="{573C2418-4F14-4208-A7EB-084E531313BC}"/>
              </a:ext>
            </a:extLst>
          </p:cNvPr>
          <p:cNvSpPr/>
          <p:nvPr/>
        </p:nvSpPr>
        <p:spPr>
          <a:xfrm>
            <a:off x="8867555" y="5078670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780338" y="3067376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59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1873E689-E733-461B-ADED-100610A64D4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239" r="2164"/>
          <a:stretch/>
        </p:blipFill>
        <p:spPr>
          <a:xfrm>
            <a:off x="8856538" y="1591682"/>
            <a:ext cx="2202236" cy="3949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3751" name="Rectangle 571 2437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32" name="Rectangle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69937" y="389830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3" name="Rectangle 3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93195" y="389830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31649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7" name="Rectangle 4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72122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0" name="Rectangle 6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52224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1" name="Rectangle 6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75482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2" name="Rectangle 7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13936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3" name="Rectangle 7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54409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8" name="Rectangle 69"/>
          <p:cNvSpPr>
            <a:spLocks noChangeArrowheads="1"/>
          </p:cNvSpPr>
          <p:nvPr/>
        </p:nvSpPr>
        <p:spPr bwMode="auto">
          <a:xfrm>
            <a:off x="2995334" y="5152950"/>
            <a:ext cx="3310585" cy="47690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TW" altLang="en-US" dirty="0"/>
              <a:t>靠下對齊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F28C029-1C82-40ED-A173-67AA3334C7B3}"/>
              </a:ext>
            </a:extLst>
          </p:cNvPr>
          <p:cNvGrpSpPr/>
          <p:nvPr/>
        </p:nvGrpSpPr>
        <p:grpSpPr>
          <a:xfrm>
            <a:off x="911387" y="1684782"/>
            <a:ext cx="3460766" cy="3260432"/>
            <a:chOff x="911387" y="1684782"/>
            <a:chExt cx="3460766" cy="3260432"/>
          </a:xfrm>
        </p:grpSpPr>
        <p:grpSp>
          <p:nvGrpSpPr>
            <p:cNvPr id="37" name="群組 10">
              <a:extLst>
                <a:ext uri="{FF2B5EF4-FFF2-40B4-BE49-F238E27FC236}">
                  <a16:creationId xmlns:a16="http://schemas.microsoft.com/office/drawing/2014/main" id="{2BE1F0F8-BF0C-4A3F-9343-3C7CCA90E8B3}"/>
                </a:ext>
              </a:extLst>
            </p:cNvPr>
            <p:cNvGrpSpPr/>
            <p:nvPr/>
          </p:nvGrpSpPr>
          <p:grpSpPr>
            <a:xfrm>
              <a:off x="1452224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43" name="Straight 571 3">
                <a:extLst>
                  <a:ext uri="{FF2B5EF4-FFF2-40B4-BE49-F238E27FC236}">
                    <a16:creationId xmlns:a16="http://schemas.microsoft.com/office/drawing/2014/main" id="{C33C7A32-CCD8-439E-8695-871040849B3C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571 5">
                <a:extLst>
                  <a:ext uri="{FF2B5EF4-FFF2-40B4-BE49-F238E27FC236}">
                    <a16:creationId xmlns:a16="http://schemas.microsoft.com/office/drawing/2014/main" id="{F286B2D7-DC74-4A3F-9CD0-23AB1F5FC563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9">
              <a:extLst>
                <a:ext uri="{FF2B5EF4-FFF2-40B4-BE49-F238E27FC236}">
                  <a16:creationId xmlns:a16="http://schemas.microsoft.com/office/drawing/2014/main" id="{DDEBD174-C7E9-4543-AD1B-0A57FDB37613}"/>
                </a:ext>
              </a:extLst>
            </p:cNvPr>
            <p:cNvGrpSpPr/>
            <p:nvPr/>
          </p:nvGrpSpPr>
          <p:grpSpPr>
            <a:xfrm>
              <a:off x="911387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39" name="Straight 571 4">
                <a:extLst>
                  <a:ext uri="{FF2B5EF4-FFF2-40B4-BE49-F238E27FC236}">
                    <a16:creationId xmlns:a16="http://schemas.microsoft.com/office/drawing/2014/main" id="{3E7FE86F-67C4-4B65-91ED-32F119EAC0D2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571 7">
                <a:extLst>
                  <a:ext uri="{FF2B5EF4-FFF2-40B4-BE49-F238E27FC236}">
                    <a16:creationId xmlns:a16="http://schemas.microsoft.com/office/drawing/2014/main" id="{B987D622-6C9C-46FC-8A89-7827B1CDB7F2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3FBAA4-EBCB-42F8-8D09-4CDE4A119A02}"/>
              </a:ext>
            </a:extLst>
          </p:cNvPr>
          <p:cNvGrpSpPr/>
          <p:nvPr/>
        </p:nvGrpSpPr>
        <p:grpSpPr>
          <a:xfrm>
            <a:off x="4929100" y="1684782"/>
            <a:ext cx="3460766" cy="3260432"/>
            <a:chOff x="4929100" y="1684782"/>
            <a:chExt cx="3460766" cy="3260432"/>
          </a:xfrm>
        </p:grpSpPr>
        <p:grpSp>
          <p:nvGrpSpPr>
            <p:cNvPr id="46" name="Group 41">
              <a:extLst>
                <a:ext uri="{FF2B5EF4-FFF2-40B4-BE49-F238E27FC236}">
                  <a16:creationId xmlns:a16="http://schemas.microsoft.com/office/drawing/2014/main" id="{0EFB20C6-85FC-472E-B343-25B5EFA007FB}"/>
                </a:ext>
              </a:extLst>
            </p:cNvPr>
            <p:cNvGrpSpPr/>
            <p:nvPr/>
          </p:nvGrpSpPr>
          <p:grpSpPr>
            <a:xfrm>
              <a:off x="5469937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57" name="Straight 571 3">
                <a:extLst>
                  <a:ext uri="{FF2B5EF4-FFF2-40B4-BE49-F238E27FC236}">
                    <a16:creationId xmlns:a16="http://schemas.microsoft.com/office/drawing/2014/main" id="{3C1C2AEE-B8DB-4623-892D-F4668B4B2CD2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571 5">
                <a:extLst>
                  <a:ext uri="{FF2B5EF4-FFF2-40B4-BE49-F238E27FC236}">
                    <a16:creationId xmlns:a16="http://schemas.microsoft.com/office/drawing/2014/main" id="{BDD0B772-16F4-4862-B64B-FE9E08AA31ED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42">
              <a:extLst>
                <a:ext uri="{FF2B5EF4-FFF2-40B4-BE49-F238E27FC236}">
                  <a16:creationId xmlns:a16="http://schemas.microsoft.com/office/drawing/2014/main" id="{1735AF61-B6FB-4E0C-B9A0-F53CBC20C1F7}"/>
                </a:ext>
              </a:extLst>
            </p:cNvPr>
            <p:cNvGrpSpPr/>
            <p:nvPr/>
          </p:nvGrpSpPr>
          <p:grpSpPr>
            <a:xfrm>
              <a:off x="4929100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55" name="Straight 571 4">
                <a:extLst>
                  <a:ext uri="{FF2B5EF4-FFF2-40B4-BE49-F238E27FC236}">
                    <a16:creationId xmlns:a16="http://schemas.microsoft.com/office/drawing/2014/main" id="{1F338119-6D5C-4095-B17E-BD3F51D5BAFA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571 7">
                <a:extLst>
                  <a:ext uri="{FF2B5EF4-FFF2-40B4-BE49-F238E27FC236}">
                    <a16:creationId xmlns:a16="http://schemas.microsoft.com/office/drawing/2014/main" id="{5FE37F18-F875-4E75-BD1D-8B1A4602E19A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44A893F0-DB74-4C6F-9ABF-917BBB7BC83F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8845519" y="1602699"/>
            <a:ext cx="2202236" cy="3949182"/>
          </a:xfrm>
          <a:prstGeom prst="rect">
            <a:avLst/>
          </a:prstGeom>
        </p:spPr>
      </p:pic>
      <p:sp>
        <p:nvSpPr>
          <p:cNvPr id="42" name="橢圓 32">
            <a:extLst>
              <a:ext uri="{FF2B5EF4-FFF2-40B4-BE49-F238E27FC236}">
                <a16:creationId xmlns:a16="http://schemas.microsoft.com/office/drawing/2014/main" id="{102B6CA8-3BB1-4541-8D95-942D400A5AA5}"/>
              </a:ext>
            </a:extLst>
          </p:cNvPr>
          <p:cNvSpPr/>
          <p:nvPr/>
        </p:nvSpPr>
        <p:spPr>
          <a:xfrm>
            <a:off x="8867555" y="5078670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780338" y="3421402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33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B06F83B0-4D32-4E17-A604-BDC461D901D8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239" r="2164"/>
          <a:stretch/>
        </p:blipFill>
        <p:spPr>
          <a:xfrm>
            <a:off x="8856538" y="1591682"/>
            <a:ext cx="2202236" cy="3949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3751" name="Rectangle 571 2437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</a:t>
            </a:r>
            <a:endParaRPr lang="zh-TW" altLang="en-US"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2995334" y="5108884"/>
            <a:ext cx="3310585" cy="47690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TW" altLang="en-US" dirty="0"/>
              <a:t>水準均分</a:t>
            </a:r>
          </a:p>
        </p:txBody>
      </p:sp>
      <p:sp>
        <p:nvSpPr>
          <p:cNvPr id="62" name="Rectangle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69937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63" name="Rectangle 3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93195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64" name="Rectangle 3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31649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0" name="Rectangle 6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52224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1" name="Rectangle 6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75482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2" name="Rectangle 7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13936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3" name="Rectangle 7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4409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85F76AB-B0F7-469C-A334-0DF99EA866E3}"/>
              </a:ext>
            </a:extLst>
          </p:cNvPr>
          <p:cNvGrpSpPr/>
          <p:nvPr/>
        </p:nvGrpSpPr>
        <p:grpSpPr>
          <a:xfrm>
            <a:off x="911387" y="1684782"/>
            <a:ext cx="3460766" cy="3260432"/>
            <a:chOff x="911387" y="1684782"/>
            <a:chExt cx="3460766" cy="3260432"/>
          </a:xfrm>
        </p:grpSpPr>
        <p:grpSp>
          <p:nvGrpSpPr>
            <p:cNvPr id="32" name="群組 10">
              <a:extLst>
                <a:ext uri="{FF2B5EF4-FFF2-40B4-BE49-F238E27FC236}">
                  <a16:creationId xmlns:a16="http://schemas.microsoft.com/office/drawing/2014/main" id="{AC936E7B-975A-40A9-B677-859FB1E3424A}"/>
                </a:ext>
              </a:extLst>
            </p:cNvPr>
            <p:cNvGrpSpPr/>
            <p:nvPr/>
          </p:nvGrpSpPr>
          <p:grpSpPr>
            <a:xfrm>
              <a:off x="1452224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41" name="Straight 571 3">
                <a:extLst>
                  <a:ext uri="{FF2B5EF4-FFF2-40B4-BE49-F238E27FC236}">
                    <a16:creationId xmlns:a16="http://schemas.microsoft.com/office/drawing/2014/main" id="{2AB4D7D9-D493-4B53-B401-B3B31453DCA0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571 5">
                <a:extLst>
                  <a:ext uri="{FF2B5EF4-FFF2-40B4-BE49-F238E27FC236}">
                    <a16:creationId xmlns:a16="http://schemas.microsoft.com/office/drawing/2014/main" id="{80C36AD4-B7FE-4090-AE61-4F7394C95D2C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群組 9">
              <a:extLst>
                <a:ext uri="{FF2B5EF4-FFF2-40B4-BE49-F238E27FC236}">
                  <a16:creationId xmlns:a16="http://schemas.microsoft.com/office/drawing/2014/main" id="{B075EFD8-B010-48CB-B4EE-A9C7B295D893}"/>
                </a:ext>
              </a:extLst>
            </p:cNvPr>
            <p:cNvGrpSpPr/>
            <p:nvPr/>
          </p:nvGrpSpPr>
          <p:grpSpPr>
            <a:xfrm>
              <a:off x="911387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37" name="Straight 571 4">
                <a:extLst>
                  <a:ext uri="{FF2B5EF4-FFF2-40B4-BE49-F238E27FC236}">
                    <a16:creationId xmlns:a16="http://schemas.microsoft.com/office/drawing/2014/main" id="{FB619458-6CF1-4C04-8709-F00F11A34C39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571 7">
                <a:extLst>
                  <a:ext uri="{FF2B5EF4-FFF2-40B4-BE49-F238E27FC236}">
                    <a16:creationId xmlns:a16="http://schemas.microsoft.com/office/drawing/2014/main" id="{9D58A529-AE20-4123-919D-0B21C0F45F24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56E07B9-ECAC-492D-BD54-4ABFADCC4867}"/>
              </a:ext>
            </a:extLst>
          </p:cNvPr>
          <p:cNvGrpSpPr/>
          <p:nvPr/>
        </p:nvGrpSpPr>
        <p:grpSpPr>
          <a:xfrm>
            <a:off x="4929100" y="1684782"/>
            <a:ext cx="3460766" cy="3260432"/>
            <a:chOff x="4929100" y="1684782"/>
            <a:chExt cx="3460766" cy="3260432"/>
          </a:xfrm>
        </p:grpSpPr>
        <p:grpSp>
          <p:nvGrpSpPr>
            <p:cNvPr id="44" name="Group 41">
              <a:extLst>
                <a:ext uri="{FF2B5EF4-FFF2-40B4-BE49-F238E27FC236}">
                  <a16:creationId xmlns:a16="http://schemas.microsoft.com/office/drawing/2014/main" id="{3FC206B0-EF39-4184-9E60-56914F3E73CA}"/>
                </a:ext>
              </a:extLst>
            </p:cNvPr>
            <p:cNvGrpSpPr/>
            <p:nvPr/>
          </p:nvGrpSpPr>
          <p:grpSpPr>
            <a:xfrm>
              <a:off x="5469937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48" name="Straight 571 3">
                <a:extLst>
                  <a:ext uri="{FF2B5EF4-FFF2-40B4-BE49-F238E27FC236}">
                    <a16:creationId xmlns:a16="http://schemas.microsoft.com/office/drawing/2014/main" id="{BB585D64-7F57-4A32-86BE-C778E260F451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571 5">
                <a:extLst>
                  <a:ext uri="{FF2B5EF4-FFF2-40B4-BE49-F238E27FC236}">
                    <a16:creationId xmlns:a16="http://schemas.microsoft.com/office/drawing/2014/main" id="{7D8CA88B-D4AA-4B63-8578-EEFA1B3796CF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2">
              <a:extLst>
                <a:ext uri="{FF2B5EF4-FFF2-40B4-BE49-F238E27FC236}">
                  <a16:creationId xmlns:a16="http://schemas.microsoft.com/office/drawing/2014/main" id="{4CB5E4E3-F53C-41FB-97AC-36E3780DFA1E}"/>
                </a:ext>
              </a:extLst>
            </p:cNvPr>
            <p:cNvGrpSpPr/>
            <p:nvPr/>
          </p:nvGrpSpPr>
          <p:grpSpPr>
            <a:xfrm>
              <a:off x="4929100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46" name="Straight 571 4">
                <a:extLst>
                  <a:ext uri="{FF2B5EF4-FFF2-40B4-BE49-F238E27FC236}">
                    <a16:creationId xmlns:a16="http://schemas.microsoft.com/office/drawing/2014/main" id="{62992CEB-9F9F-4BB3-9D11-1C4C5D9604D1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571 7">
                <a:extLst>
                  <a:ext uri="{FF2B5EF4-FFF2-40B4-BE49-F238E27FC236}">
                    <a16:creationId xmlns:a16="http://schemas.microsoft.com/office/drawing/2014/main" id="{6B6DFED2-39C6-41CA-88CA-1331154C3379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6362AAFE-700E-44D2-B9EE-2EE215FDD174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8845519" y="1602699"/>
            <a:ext cx="2202236" cy="3949182"/>
          </a:xfrm>
          <a:prstGeom prst="rect">
            <a:avLst/>
          </a:prstGeom>
        </p:spPr>
      </p:pic>
      <p:sp>
        <p:nvSpPr>
          <p:cNvPr id="40" name="橢圓 32">
            <a:extLst>
              <a:ext uri="{FF2B5EF4-FFF2-40B4-BE49-F238E27FC236}">
                <a16:creationId xmlns:a16="http://schemas.microsoft.com/office/drawing/2014/main" id="{4B18131B-E195-4676-9477-F219CDC03B95}"/>
              </a:ext>
            </a:extLst>
          </p:cNvPr>
          <p:cNvSpPr/>
          <p:nvPr/>
        </p:nvSpPr>
        <p:spPr>
          <a:xfrm>
            <a:off x="8867555" y="5078670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780338" y="3879972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Rectangle 4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72122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818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76109658-9C8B-4763-A3DF-3CD7934228C7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239" r="2164"/>
          <a:stretch/>
        </p:blipFill>
        <p:spPr>
          <a:xfrm>
            <a:off x="8856538" y="1591682"/>
            <a:ext cx="2202236" cy="3949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3751" name="Rectangle 571 2437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</a:t>
            </a:r>
            <a:endParaRPr lang="zh-TW" altLang="en-US"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29" name="Rectangle 6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95334" y="5108884"/>
            <a:ext cx="3310585" cy="47690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TW" altLang="en-US" dirty="0"/>
              <a:t>垂直均分 </a:t>
            </a:r>
          </a:p>
        </p:txBody>
      </p:sp>
      <p:sp>
        <p:nvSpPr>
          <p:cNvPr id="31" name="Rectangle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69937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2" name="Rectangle 3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93195" y="280262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3" name="Rectangle 3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31649" y="3350466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6" name="Rectangle 4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72122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5" name="Rectangle 6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52224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6" name="Rectangle 6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75482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7" name="Rectangle 7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13936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8" name="Rectangle 7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54409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1000F70-6F6A-45BC-84D4-861125D51494}"/>
              </a:ext>
            </a:extLst>
          </p:cNvPr>
          <p:cNvGrpSpPr/>
          <p:nvPr/>
        </p:nvGrpSpPr>
        <p:grpSpPr>
          <a:xfrm>
            <a:off x="911387" y="1684782"/>
            <a:ext cx="3460766" cy="3260432"/>
            <a:chOff x="911387" y="1684782"/>
            <a:chExt cx="3460766" cy="3260432"/>
          </a:xfrm>
        </p:grpSpPr>
        <p:grpSp>
          <p:nvGrpSpPr>
            <p:cNvPr id="38" name="群組 10">
              <a:extLst>
                <a:ext uri="{FF2B5EF4-FFF2-40B4-BE49-F238E27FC236}">
                  <a16:creationId xmlns:a16="http://schemas.microsoft.com/office/drawing/2014/main" id="{DC5C0864-F55D-431D-B9C3-659090B70FDA}"/>
                </a:ext>
              </a:extLst>
            </p:cNvPr>
            <p:cNvGrpSpPr/>
            <p:nvPr/>
          </p:nvGrpSpPr>
          <p:grpSpPr>
            <a:xfrm>
              <a:off x="1452224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44" name="Straight 571 3">
                <a:extLst>
                  <a:ext uri="{FF2B5EF4-FFF2-40B4-BE49-F238E27FC236}">
                    <a16:creationId xmlns:a16="http://schemas.microsoft.com/office/drawing/2014/main" id="{962A55BC-A0D3-446C-8F15-6C8F630A7C18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571 5">
                <a:extLst>
                  <a:ext uri="{FF2B5EF4-FFF2-40B4-BE49-F238E27FC236}">
                    <a16:creationId xmlns:a16="http://schemas.microsoft.com/office/drawing/2014/main" id="{9904A77F-CD07-48C1-9651-AE351C291742}"/>
                  </a:ext>
                </a:extLst>
              </p:cNvPr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9">
              <a:extLst>
                <a:ext uri="{FF2B5EF4-FFF2-40B4-BE49-F238E27FC236}">
                  <a16:creationId xmlns:a16="http://schemas.microsoft.com/office/drawing/2014/main" id="{6BA9117F-33B8-4CC7-B542-2E7C20ADA3C3}"/>
                </a:ext>
              </a:extLst>
            </p:cNvPr>
            <p:cNvGrpSpPr/>
            <p:nvPr/>
          </p:nvGrpSpPr>
          <p:grpSpPr>
            <a:xfrm>
              <a:off x="911387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40" name="Straight 571 4">
                <a:extLst>
                  <a:ext uri="{FF2B5EF4-FFF2-40B4-BE49-F238E27FC236}">
                    <a16:creationId xmlns:a16="http://schemas.microsoft.com/office/drawing/2014/main" id="{ECB8370F-B572-49E9-90D5-B629B188110C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571 7">
                <a:extLst>
                  <a:ext uri="{FF2B5EF4-FFF2-40B4-BE49-F238E27FC236}">
                    <a16:creationId xmlns:a16="http://schemas.microsoft.com/office/drawing/2014/main" id="{305B8565-D4DB-4AFB-880C-FC4F41E97F77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F0917A9-9CB2-4CF8-BB41-1A7EA8FABB31}"/>
              </a:ext>
            </a:extLst>
          </p:cNvPr>
          <p:cNvGrpSpPr/>
          <p:nvPr/>
        </p:nvGrpSpPr>
        <p:grpSpPr>
          <a:xfrm>
            <a:off x="4929100" y="1684782"/>
            <a:ext cx="3460766" cy="3260432"/>
            <a:chOff x="4929100" y="1684782"/>
            <a:chExt cx="3460766" cy="3260432"/>
          </a:xfrm>
        </p:grpSpPr>
        <p:grpSp>
          <p:nvGrpSpPr>
            <p:cNvPr id="65" name="Group 41">
              <a:extLst>
                <a:ext uri="{FF2B5EF4-FFF2-40B4-BE49-F238E27FC236}">
                  <a16:creationId xmlns:a16="http://schemas.microsoft.com/office/drawing/2014/main" id="{E218FBBA-DDE6-4AAE-A01F-28F73A76FCAB}"/>
                </a:ext>
              </a:extLst>
            </p:cNvPr>
            <p:cNvGrpSpPr/>
            <p:nvPr/>
          </p:nvGrpSpPr>
          <p:grpSpPr>
            <a:xfrm>
              <a:off x="5469937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69" name="Straight 571 3">
                <a:extLst>
                  <a:ext uri="{FF2B5EF4-FFF2-40B4-BE49-F238E27FC236}">
                    <a16:creationId xmlns:a16="http://schemas.microsoft.com/office/drawing/2014/main" id="{B6609D50-396E-4D0A-A582-96D48D7D013F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571 5">
                <a:extLst>
                  <a:ext uri="{FF2B5EF4-FFF2-40B4-BE49-F238E27FC236}">
                    <a16:creationId xmlns:a16="http://schemas.microsoft.com/office/drawing/2014/main" id="{4149422B-44DD-4974-8288-2BD21DEF45EC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42">
              <a:extLst>
                <a:ext uri="{FF2B5EF4-FFF2-40B4-BE49-F238E27FC236}">
                  <a16:creationId xmlns:a16="http://schemas.microsoft.com/office/drawing/2014/main" id="{34A365EB-2DB3-445D-BAA2-6B124D98115C}"/>
                </a:ext>
              </a:extLst>
            </p:cNvPr>
            <p:cNvGrpSpPr/>
            <p:nvPr/>
          </p:nvGrpSpPr>
          <p:grpSpPr>
            <a:xfrm>
              <a:off x="4929100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67" name="Straight 571 4">
                <a:extLst>
                  <a:ext uri="{FF2B5EF4-FFF2-40B4-BE49-F238E27FC236}">
                    <a16:creationId xmlns:a16="http://schemas.microsoft.com/office/drawing/2014/main" id="{F38CD2AB-5D26-430A-8D0A-3F138A2CD5AE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571 7">
                <a:extLst>
                  <a:ext uri="{FF2B5EF4-FFF2-40B4-BE49-F238E27FC236}">
                    <a16:creationId xmlns:a16="http://schemas.microsoft.com/office/drawing/2014/main" id="{3C0C5FF6-ECE6-4CFA-8E2F-2164F200C14B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AC355173-709B-4F0A-88DC-2DD9723D5161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8845519" y="1602699"/>
            <a:ext cx="2202236" cy="3949182"/>
          </a:xfrm>
          <a:prstGeom prst="rect">
            <a:avLst/>
          </a:prstGeom>
        </p:spPr>
      </p:pic>
      <p:sp>
        <p:nvSpPr>
          <p:cNvPr id="43" name="橢圓 32">
            <a:extLst>
              <a:ext uri="{FF2B5EF4-FFF2-40B4-BE49-F238E27FC236}">
                <a16:creationId xmlns:a16="http://schemas.microsoft.com/office/drawing/2014/main" id="{3CE14CEC-34F6-4DC4-9285-96FC03E7EC42}"/>
              </a:ext>
            </a:extLst>
          </p:cNvPr>
          <p:cNvSpPr/>
          <p:nvPr/>
        </p:nvSpPr>
        <p:spPr>
          <a:xfrm>
            <a:off x="8867555" y="5078670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780338" y="4252072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755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F9617B70-7AF2-4916-A7AB-38987FB8B59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239" r="2164"/>
          <a:stretch/>
        </p:blipFill>
        <p:spPr>
          <a:xfrm>
            <a:off x="8856538" y="1591682"/>
            <a:ext cx="2202236" cy="3949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3751" name="Rectangle 571 2437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</a:t>
            </a:r>
            <a:endParaRPr lang="zh-TW" altLang="en-US"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2995334" y="5108884"/>
            <a:ext cx="3310585" cy="47690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TW" altLang="en-US" dirty="0"/>
              <a:t>水準均分 </a:t>
            </a:r>
            <a:r>
              <a:rPr lang="en-US" altLang="zh-TW" dirty="0"/>
              <a:t>&gt;</a:t>
            </a:r>
            <a:r>
              <a:rPr lang="zh-TW" altLang="en-US" dirty="0"/>
              <a:t> 垂直均分 </a:t>
            </a:r>
          </a:p>
        </p:txBody>
      </p:sp>
      <p:sp>
        <p:nvSpPr>
          <p:cNvPr id="31" name="Rectangle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69937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2" name="Rectangle 3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03999" y="280262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3" name="Rectangle 3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38061" y="3350466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5" name="Rectangle 6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52224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6" name="Rectangle 6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75482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7" name="Rectangle 7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13936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8" name="Rectangle 7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4409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E51C887-C211-49FF-B0B3-270D513B7A8B}"/>
              </a:ext>
            </a:extLst>
          </p:cNvPr>
          <p:cNvGrpSpPr/>
          <p:nvPr/>
        </p:nvGrpSpPr>
        <p:grpSpPr>
          <a:xfrm>
            <a:off x="911387" y="1684782"/>
            <a:ext cx="3460766" cy="3260432"/>
            <a:chOff x="911387" y="1684782"/>
            <a:chExt cx="3460766" cy="3260432"/>
          </a:xfrm>
        </p:grpSpPr>
        <p:grpSp>
          <p:nvGrpSpPr>
            <p:cNvPr id="38" name="群組 10">
              <a:extLst>
                <a:ext uri="{FF2B5EF4-FFF2-40B4-BE49-F238E27FC236}">
                  <a16:creationId xmlns:a16="http://schemas.microsoft.com/office/drawing/2014/main" id="{02A86659-CD72-47A0-AEE7-429EC95DFB11}"/>
                </a:ext>
              </a:extLst>
            </p:cNvPr>
            <p:cNvGrpSpPr/>
            <p:nvPr/>
          </p:nvGrpSpPr>
          <p:grpSpPr>
            <a:xfrm>
              <a:off x="1452224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44" name="Straight 571 3">
                <a:extLst>
                  <a:ext uri="{FF2B5EF4-FFF2-40B4-BE49-F238E27FC236}">
                    <a16:creationId xmlns:a16="http://schemas.microsoft.com/office/drawing/2014/main" id="{078498DC-23E6-4A27-978F-E8EB6A3AF2F3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571 5">
                <a:extLst>
                  <a:ext uri="{FF2B5EF4-FFF2-40B4-BE49-F238E27FC236}">
                    <a16:creationId xmlns:a16="http://schemas.microsoft.com/office/drawing/2014/main" id="{9B5F0C61-4D75-46A7-9208-AEBEF7AA0F9D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9">
              <a:extLst>
                <a:ext uri="{FF2B5EF4-FFF2-40B4-BE49-F238E27FC236}">
                  <a16:creationId xmlns:a16="http://schemas.microsoft.com/office/drawing/2014/main" id="{A99C97CA-5173-4E8C-AAD4-457E5166B469}"/>
                </a:ext>
              </a:extLst>
            </p:cNvPr>
            <p:cNvGrpSpPr/>
            <p:nvPr/>
          </p:nvGrpSpPr>
          <p:grpSpPr>
            <a:xfrm>
              <a:off x="911387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40" name="Straight 571 4">
                <a:extLst>
                  <a:ext uri="{FF2B5EF4-FFF2-40B4-BE49-F238E27FC236}">
                    <a16:creationId xmlns:a16="http://schemas.microsoft.com/office/drawing/2014/main" id="{BE62ABC6-3C5C-4931-AB35-2073AEEDFB13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571 7">
                <a:extLst>
                  <a:ext uri="{FF2B5EF4-FFF2-40B4-BE49-F238E27FC236}">
                    <a16:creationId xmlns:a16="http://schemas.microsoft.com/office/drawing/2014/main" id="{2BB520F0-93D6-4F4F-B4BD-6872B555B650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D65D4FE-F137-4C31-BA4E-2978E7813225}"/>
              </a:ext>
            </a:extLst>
          </p:cNvPr>
          <p:cNvGrpSpPr/>
          <p:nvPr/>
        </p:nvGrpSpPr>
        <p:grpSpPr>
          <a:xfrm>
            <a:off x="4929100" y="1684782"/>
            <a:ext cx="3460766" cy="3260432"/>
            <a:chOff x="4929100" y="1684782"/>
            <a:chExt cx="3460766" cy="3260432"/>
          </a:xfrm>
        </p:grpSpPr>
        <p:grpSp>
          <p:nvGrpSpPr>
            <p:cNvPr id="65" name="Group 41">
              <a:extLst>
                <a:ext uri="{FF2B5EF4-FFF2-40B4-BE49-F238E27FC236}">
                  <a16:creationId xmlns:a16="http://schemas.microsoft.com/office/drawing/2014/main" id="{C6095E8F-6400-4248-907C-95C77C914026}"/>
                </a:ext>
              </a:extLst>
            </p:cNvPr>
            <p:cNvGrpSpPr/>
            <p:nvPr/>
          </p:nvGrpSpPr>
          <p:grpSpPr>
            <a:xfrm>
              <a:off x="5469937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69" name="Straight 571 3">
                <a:extLst>
                  <a:ext uri="{FF2B5EF4-FFF2-40B4-BE49-F238E27FC236}">
                    <a16:creationId xmlns:a16="http://schemas.microsoft.com/office/drawing/2014/main" id="{E6DAC980-1E40-4DF2-8EC6-3A89C04549C2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571 5">
                <a:extLst>
                  <a:ext uri="{FF2B5EF4-FFF2-40B4-BE49-F238E27FC236}">
                    <a16:creationId xmlns:a16="http://schemas.microsoft.com/office/drawing/2014/main" id="{F9FD1C1E-2E1A-4FCA-B15E-7D90F4E2E314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42">
              <a:extLst>
                <a:ext uri="{FF2B5EF4-FFF2-40B4-BE49-F238E27FC236}">
                  <a16:creationId xmlns:a16="http://schemas.microsoft.com/office/drawing/2014/main" id="{388EAA6D-BC5B-4FB0-8017-3648150D3FE5}"/>
                </a:ext>
              </a:extLst>
            </p:cNvPr>
            <p:cNvGrpSpPr/>
            <p:nvPr/>
          </p:nvGrpSpPr>
          <p:grpSpPr>
            <a:xfrm>
              <a:off x="4929100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67" name="Straight 571 4">
                <a:extLst>
                  <a:ext uri="{FF2B5EF4-FFF2-40B4-BE49-F238E27FC236}">
                    <a16:creationId xmlns:a16="http://schemas.microsoft.com/office/drawing/2014/main" id="{656E4B47-66A7-4E03-A700-1768DF16FC0C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571 7">
                <a:extLst>
                  <a:ext uri="{FF2B5EF4-FFF2-40B4-BE49-F238E27FC236}">
                    <a16:creationId xmlns:a16="http://schemas.microsoft.com/office/drawing/2014/main" id="{017AED0E-AE37-4118-A4FB-873453DB2C43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30A7DD29-3A4C-4D6D-BC96-DFBA07162616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8845519" y="1602699"/>
            <a:ext cx="2202236" cy="3949182"/>
          </a:xfrm>
          <a:prstGeom prst="rect">
            <a:avLst/>
          </a:prstGeom>
        </p:spPr>
      </p:pic>
      <p:sp>
        <p:nvSpPr>
          <p:cNvPr id="43" name="橢圓 32">
            <a:extLst>
              <a:ext uri="{FF2B5EF4-FFF2-40B4-BE49-F238E27FC236}">
                <a16:creationId xmlns:a16="http://schemas.microsoft.com/office/drawing/2014/main" id="{19F2A0DE-C93B-438E-AA2E-488F44479B3F}"/>
              </a:ext>
            </a:extLst>
          </p:cNvPr>
          <p:cNvSpPr/>
          <p:nvPr/>
        </p:nvSpPr>
        <p:spPr>
          <a:xfrm>
            <a:off x="8867555" y="5078670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780338" y="3797085"/>
            <a:ext cx="1918142" cy="950231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Rectangle 4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72122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94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有基準的對齊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5CB67334-0586-4149-8F13-E4973CA0D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17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35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0342B3A5-1209-4887-8A98-D5CBB337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98623" y="1499017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098623" y="223728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098623" y="2975548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098623" y="371381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2098623" y="4452079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102964" y="1499017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3102964" y="223728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3102964" y="2975548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02964" y="371381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02964" y="4452079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334531" y="1499017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8334531" y="223728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34531" y="2975548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334531" y="371381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8334531" y="4452079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9338872" y="1499017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9338872" y="223728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9338872" y="2975548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9338872" y="371381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9338872" y="4452079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BDE61C-D6BC-4E7F-A5F8-508FD2F8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407" y="500821"/>
            <a:ext cx="1535018" cy="55699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93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5B33F50E-392D-43B4-B48C-8A0B555170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98623" y="1499017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2098623" y="1963712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>
            <p:custDataLst>
              <p:tags r:id="rId4"/>
            </p:custDataLst>
          </p:nvPr>
        </p:nvSpPr>
        <p:spPr>
          <a:xfrm>
            <a:off x="2098623" y="24284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>
            <p:custDataLst>
              <p:tags r:id="rId5"/>
            </p:custDataLst>
          </p:nvPr>
        </p:nvSpPr>
        <p:spPr>
          <a:xfrm>
            <a:off x="2098623" y="2893101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>
            <p:custDataLst>
              <p:tags r:id="rId6"/>
            </p:custDataLst>
          </p:nvPr>
        </p:nvSpPr>
        <p:spPr>
          <a:xfrm>
            <a:off x="2098623" y="335779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102964" y="1499017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3102964" y="223728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3102964" y="2975548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02964" y="371381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02964" y="4452079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>
            <p:custDataLst>
              <p:tags r:id="rId7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向上鄰接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6F3A946-AEBD-4622-BD2F-E321687704B5}"/>
              </a:ext>
            </a:extLst>
          </p:cNvPr>
          <p:cNvSpPr/>
          <p:nvPr/>
        </p:nvSpPr>
        <p:spPr>
          <a:xfrm>
            <a:off x="5212080" y="1817370"/>
            <a:ext cx="1680210" cy="365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363DA4-5D05-6487-39C7-A6F3763AE9E3}"/>
              </a:ext>
            </a:extLst>
          </p:cNvPr>
          <p:cNvSpPr/>
          <p:nvPr/>
        </p:nvSpPr>
        <p:spPr>
          <a:xfrm>
            <a:off x="8334532" y="1499017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308322-6631-372C-417C-A3C851EF6524}"/>
              </a:ext>
            </a:extLst>
          </p:cNvPr>
          <p:cNvSpPr/>
          <p:nvPr/>
        </p:nvSpPr>
        <p:spPr>
          <a:xfrm>
            <a:off x="8334532" y="223728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68EF93-DB21-57E0-EC78-3FF83AFC2D1F}"/>
              </a:ext>
            </a:extLst>
          </p:cNvPr>
          <p:cNvSpPr/>
          <p:nvPr/>
        </p:nvSpPr>
        <p:spPr>
          <a:xfrm>
            <a:off x="8334532" y="2975548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729675-420E-82BE-A856-D2EA7935EC40}"/>
              </a:ext>
            </a:extLst>
          </p:cNvPr>
          <p:cNvSpPr/>
          <p:nvPr/>
        </p:nvSpPr>
        <p:spPr>
          <a:xfrm>
            <a:off x="8334532" y="3713813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D9D77F-39A4-E609-678D-9D796E6F2778}"/>
              </a:ext>
            </a:extLst>
          </p:cNvPr>
          <p:cNvSpPr/>
          <p:nvPr/>
        </p:nvSpPr>
        <p:spPr>
          <a:xfrm>
            <a:off x="8334532" y="4452079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3564AB-BD68-CE25-216B-5B0AF4DD9BE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338871" y="1499017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A849E4-3C17-A9BE-ED09-475D9BB724B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338871" y="1963712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8450B0-32DB-3F3B-E289-666C8BD8DC8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338871" y="24284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C2AB5C-BC03-D0AB-7414-399065A7F26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338871" y="2893101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2C9796-1CD0-075E-5FB2-122D5F2179D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338871" y="335779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44579" y="1154242"/>
            <a:ext cx="10867868" cy="4616971"/>
            <a:chOff x="644579" y="1154242"/>
            <a:chExt cx="10867868" cy="4616971"/>
          </a:xfrm>
        </p:grpSpPr>
        <p:sp>
          <p:nvSpPr>
            <p:cNvPr id="5" name="矩形 4">
              <a:hlinkClick r:id="rId3" action="ppaction://hlinksldjump"/>
            </p:cNvPr>
            <p:cNvSpPr/>
            <p:nvPr/>
          </p:nvSpPr>
          <p:spPr>
            <a:xfrm>
              <a:off x="644579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版面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工作區</a:t>
              </a:r>
              <a:r>
                <a:rPr lang="en-US" altLang="zh-TW" sz="2800" dirty="0">
                  <a:solidFill>
                    <a:schemeClr val="tx1"/>
                  </a:solidFill>
                </a:rPr>
                <a:t>/</a:t>
              </a:r>
              <a:r>
                <a:rPr lang="zh-TW" altLang="en-US" sz="2800" dirty="0">
                  <a:solidFill>
                    <a:schemeClr val="tx1"/>
                  </a:solidFill>
                </a:rPr>
                <a:t>工具例</a:t>
              </a:r>
            </a:p>
          </p:txBody>
        </p:sp>
        <p:sp>
          <p:nvSpPr>
            <p:cNvPr id="6" name="矩形 5">
              <a:hlinkClick r:id="rId4" action="ppaction://hlinksldjump"/>
            </p:cNvPr>
            <p:cNvSpPr/>
            <p:nvPr/>
          </p:nvSpPr>
          <p:spPr>
            <a:xfrm>
              <a:off x="3426696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工具列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快取工具列</a:t>
              </a:r>
              <a:endParaRPr lang="en-US" altLang="zh-TW" sz="28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最近執行</a:t>
              </a:r>
              <a:endParaRPr lang="en-US" altLang="zh-TW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hlinkClick r:id="rId5" action="ppaction://hlinksldjump"/>
            </p:cNvPr>
            <p:cNvSpPr/>
            <p:nvPr/>
          </p:nvSpPr>
          <p:spPr>
            <a:xfrm>
              <a:off x="6208814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快速鍵</a:t>
              </a:r>
            </a:p>
          </p:txBody>
        </p:sp>
        <p:sp>
          <p:nvSpPr>
            <p:cNvPr id="8" name="矩形 7">
              <a:hlinkClick r:id="" action="ppaction://noaction"/>
            </p:cNvPr>
            <p:cNvSpPr/>
            <p:nvPr/>
          </p:nvSpPr>
          <p:spPr>
            <a:xfrm>
              <a:off x="644579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圖案</a:t>
              </a:r>
            </a:p>
          </p:txBody>
        </p:sp>
        <p:sp>
          <p:nvSpPr>
            <p:cNvPr id="9" name="矩形 8">
              <a:hlinkClick r:id="" action="ppaction://noaction"/>
            </p:cNvPr>
            <p:cNvSpPr/>
            <p:nvPr/>
          </p:nvSpPr>
          <p:spPr>
            <a:xfrm>
              <a:off x="3426696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選取</a:t>
              </a:r>
            </a:p>
          </p:txBody>
        </p:sp>
        <p:sp>
          <p:nvSpPr>
            <p:cNvPr id="10" name="矩形 9">
              <a:hlinkClick r:id="rId6" action="ppaction://hlinksldjump"/>
            </p:cNvPr>
            <p:cNvSpPr/>
            <p:nvPr/>
          </p:nvSpPr>
          <p:spPr>
            <a:xfrm>
              <a:off x="6208814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對齊</a:t>
              </a:r>
            </a:p>
          </p:txBody>
        </p:sp>
        <p:sp>
          <p:nvSpPr>
            <p:cNvPr id="13" name="矩形 12">
              <a:hlinkClick r:id="rId7" action="ppaction://hlinksldjump"/>
            </p:cNvPr>
            <p:cNvSpPr/>
            <p:nvPr/>
          </p:nvSpPr>
          <p:spPr>
            <a:xfrm>
              <a:off x="8990930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雙欄</a:t>
              </a:r>
            </a:p>
          </p:txBody>
        </p:sp>
        <p:sp>
          <p:nvSpPr>
            <p:cNvPr id="14" name="矩形 13">
              <a:hlinkClick r:id="" action="ppaction://noaction"/>
            </p:cNvPr>
            <p:cNvSpPr/>
            <p:nvPr/>
          </p:nvSpPr>
          <p:spPr>
            <a:xfrm>
              <a:off x="8990930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陣列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339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3D8369C6-B03F-4539-BE33-E9974154858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98623" y="1499017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2098623" y="1963712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>
            <p:custDataLst>
              <p:tags r:id="rId4"/>
            </p:custDataLst>
          </p:nvPr>
        </p:nvSpPr>
        <p:spPr>
          <a:xfrm>
            <a:off x="2098623" y="24284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>
            <p:custDataLst>
              <p:tags r:id="rId5"/>
            </p:custDataLst>
          </p:nvPr>
        </p:nvSpPr>
        <p:spPr>
          <a:xfrm>
            <a:off x="2098623" y="2893101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>
            <p:custDataLst>
              <p:tags r:id="rId6"/>
            </p:custDataLst>
          </p:nvPr>
        </p:nvSpPr>
        <p:spPr>
          <a:xfrm>
            <a:off x="2098623" y="335779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3102964" y="2593300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>
            <p:custDataLst>
              <p:tags r:id="rId8"/>
            </p:custDataLst>
          </p:nvPr>
        </p:nvSpPr>
        <p:spPr>
          <a:xfrm>
            <a:off x="3102964" y="305799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>
            <p:custDataLst>
              <p:tags r:id="rId9"/>
            </p:custDataLst>
          </p:nvPr>
        </p:nvSpPr>
        <p:spPr>
          <a:xfrm>
            <a:off x="3102964" y="3522690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>
            <p:custDataLst>
              <p:tags r:id="rId10"/>
            </p:custDataLst>
          </p:nvPr>
        </p:nvSpPr>
        <p:spPr>
          <a:xfrm>
            <a:off x="3102964" y="3987384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>
            <p:custDataLst>
              <p:tags r:id="rId11"/>
            </p:custDataLst>
          </p:nvPr>
        </p:nvSpPr>
        <p:spPr>
          <a:xfrm>
            <a:off x="3102964" y="4452079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>
            <p:custDataLst>
              <p:tags r:id="rId1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向下鄰接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0F2EBFE-4CBB-48B9-8273-8F1A7F8E8FC5}"/>
              </a:ext>
            </a:extLst>
          </p:cNvPr>
          <p:cNvSpPr/>
          <p:nvPr/>
        </p:nvSpPr>
        <p:spPr>
          <a:xfrm>
            <a:off x="5212080" y="2160270"/>
            <a:ext cx="1680210" cy="365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2DE0BF-5068-14D9-4985-199308C13D9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34532" y="2593300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DC9A5F-F467-6B7B-FB1A-A8FAF6F26FA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34532" y="305799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CEADB5-7F98-DC8A-2FCC-F266939008F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34532" y="3522690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FF3539-058E-0CB6-04E0-1B21D009BFE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334532" y="3987384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C9FBE0-10B1-126C-0766-2CB61F58A78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34532" y="4452079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BAFC87-9DEE-7B6A-AE58-EF862E22DC0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338871" y="1499017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787E48-CA30-A6A9-A832-92F1639F152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338871" y="1963712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227F03-F736-CE2C-23B8-15DE49E8B9D1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338871" y="24284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C7C0FD-587F-9615-D504-955A7ACEA1A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9338871" y="2893101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242B92D-382B-46B1-F9ED-1FB2471A4E2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9338871" y="335779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26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24263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862529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600794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339059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077325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124262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862529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600794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339059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077325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405142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8143408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881673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9619938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0358204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405141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8143408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8881673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9619938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0358204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995F159-779D-4DCC-8754-CFBD8BC1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88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7C8C7CA4-AD9C-441E-B24B-AD4FE705E4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24263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862529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600794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339059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077325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124262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1588957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>
            <p:custDataLst>
              <p:tags r:id="rId4"/>
            </p:custDataLst>
          </p:nvPr>
        </p:nvSpPr>
        <p:spPr>
          <a:xfrm>
            <a:off x="2053652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2518346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2983041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7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向左鄰接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81365C0-443E-41D5-A65F-A48A3DB07A06}"/>
              </a:ext>
            </a:extLst>
          </p:cNvPr>
          <p:cNvSpPr/>
          <p:nvPr/>
        </p:nvSpPr>
        <p:spPr>
          <a:xfrm>
            <a:off x="5212080" y="1223010"/>
            <a:ext cx="1680210" cy="365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DEB867-0FBC-829E-76CD-E4B10FF10904}"/>
              </a:ext>
            </a:extLst>
          </p:cNvPr>
          <p:cNvSpPr/>
          <p:nvPr/>
        </p:nvSpPr>
        <p:spPr>
          <a:xfrm>
            <a:off x="7405141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02EAA5-0C63-211A-97BA-26D5AE400245}"/>
              </a:ext>
            </a:extLst>
          </p:cNvPr>
          <p:cNvSpPr/>
          <p:nvPr/>
        </p:nvSpPr>
        <p:spPr>
          <a:xfrm>
            <a:off x="8143409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BABDF9-AF61-CEC8-1752-0802B9A42CE2}"/>
              </a:ext>
            </a:extLst>
          </p:cNvPr>
          <p:cNvSpPr/>
          <p:nvPr/>
        </p:nvSpPr>
        <p:spPr>
          <a:xfrm>
            <a:off x="8881674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BA91B1-A6AB-EC9E-609B-C5F1BD70DFE3}"/>
              </a:ext>
            </a:extLst>
          </p:cNvPr>
          <p:cNvSpPr/>
          <p:nvPr/>
        </p:nvSpPr>
        <p:spPr>
          <a:xfrm>
            <a:off x="9619938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F4B412-A866-4B53-861C-EAD04BE7965D}"/>
              </a:ext>
            </a:extLst>
          </p:cNvPr>
          <p:cNvSpPr/>
          <p:nvPr/>
        </p:nvSpPr>
        <p:spPr>
          <a:xfrm>
            <a:off x="10358204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DBC0E5-C199-B51F-768A-255C8E5CE3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405141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23D818-5791-5B71-18C8-9F075E67856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69836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C5FE82-4BAF-EE83-A832-02C67FF165F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34532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65DD83-3861-A37D-4B85-128C2AC9E2A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9226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B54E5B-85B6-5E62-81A3-569D6652C84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263921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32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DDCAD3DD-8382-4752-A79E-74A6BF15B81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218544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2683240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3147935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3612630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>
            <p:custDataLst>
              <p:tags r:id="rId6"/>
            </p:custDataLst>
          </p:nvPr>
        </p:nvSpPr>
        <p:spPr>
          <a:xfrm>
            <a:off x="4077325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1124262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1588957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2053652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2518346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2983041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1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向右鄰接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32F14F-8923-4E98-B3C9-BB3F55BFB715}"/>
              </a:ext>
            </a:extLst>
          </p:cNvPr>
          <p:cNvSpPr/>
          <p:nvPr/>
        </p:nvSpPr>
        <p:spPr>
          <a:xfrm>
            <a:off x="5212080" y="1463040"/>
            <a:ext cx="1680210" cy="365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A2D6B2-95E5-E98C-8ECD-1BA15B54CA8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499424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CE7C70-57FB-5B27-8E4B-349040CAA91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964119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05EF32-B0EC-9FAC-91CD-C867295954A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428814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A78925-07C9-3E8C-24AE-455472E0003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893509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16A118-BF49-AB16-A472-125BB4CE68B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0358204" y="3342806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82C766-AEC1-D806-E477-B3601E94F9A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405141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499862-6F3F-43FE-25D9-98EB307C249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7869836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D14906-EB32-0605-B0C5-2B10CB11418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334532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6C21B1-4146-E904-6968-F640DF7F30C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99226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7F29EE-3B42-996C-49A0-62537690DAB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9263921" y="2338465"/>
            <a:ext cx="464695" cy="464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40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cxnSp>
        <p:nvCxnSpPr>
          <p:cNvPr id="36" name="直線接點 35"/>
          <p:cNvCxnSpPr/>
          <p:nvPr>
            <p:custDataLst>
              <p:tags r:id="rId2"/>
            </p:custDataLst>
          </p:nvPr>
        </p:nvCxnSpPr>
        <p:spPr>
          <a:xfrm>
            <a:off x="95683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>
            <p:custDataLst>
              <p:tags r:id="rId3"/>
            </p:custDataLst>
          </p:nvPr>
        </p:nvCxnSpPr>
        <p:spPr>
          <a:xfrm flipV="1">
            <a:off x="4777217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4"/>
            </p:custDataLst>
          </p:nvPr>
        </p:nvCxnSpPr>
        <p:spPr>
          <a:xfrm>
            <a:off x="479685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>
            <p:custDataLst>
              <p:tags r:id="rId5"/>
            </p:custDataLst>
          </p:nvPr>
        </p:nvCxnSpPr>
        <p:spPr>
          <a:xfrm flipH="1">
            <a:off x="479685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559413" y="2069143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084013" y="2684366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125959" y="364914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132689" y="364914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74278" y="2754278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524195" y="2754278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>
            <p:custDataLst>
              <p:tags r:id="rId6"/>
            </p:custDataLst>
          </p:nvPr>
        </p:nvCxnSpPr>
        <p:spPr>
          <a:xfrm>
            <a:off x="741759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>
            <p:custDataLst>
              <p:tags r:id="rId7"/>
            </p:custDataLst>
          </p:nvPr>
        </p:nvCxnSpPr>
        <p:spPr>
          <a:xfrm flipV="1">
            <a:off x="11237977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>
            <p:custDataLst>
              <p:tags r:id="rId8"/>
            </p:custDataLst>
          </p:nvPr>
        </p:nvCxnSpPr>
        <p:spPr>
          <a:xfrm>
            <a:off x="6940445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>
            <p:custDataLst>
              <p:tags r:id="rId9"/>
            </p:custDataLst>
          </p:nvPr>
        </p:nvCxnSpPr>
        <p:spPr>
          <a:xfrm flipH="1">
            <a:off x="6940445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9020173" y="2069143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8544773" y="2684366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586719" y="364914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9593449" y="364914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8335038" y="2754278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9984955" y="2754278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82FD8250-C7BD-4F07-98AF-8EE830AB85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781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A704BED0-4115-41D6-9B1D-88B3CAF7B5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cxnSp>
        <p:nvCxnSpPr>
          <p:cNvPr id="36" name="直線接點 35"/>
          <p:cNvCxnSpPr/>
          <p:nvPr>
            <p:custDataLst>
              <p:tags r:id="rId2"/>
            </p:custDataLst>
          </p:nvPr>
        </p:nvCxnSpPr>
        <p:spPr>
          <a:xfrm>
            <a:off x="95683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>
            <p:custDataLst>
              <p:tags r:id="rId3"/>
            </p:custDataLst>
          </p:nvPr>
        </p:nvCxnSpPr>
        <p:spPr>
          <a:xfrm flipV="1">
            <a:off x="4777217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4"/>
            </p:custDataLst>
          </p:nvPr>
        </p:nvCxnSpPr>
        <p:spPr>
          <a:xfrm>
            <a:off x="479685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>
            <p:custDataLst>
              <p:tags r:id="rId5"/>
            </p:custDataLst>
          </p:nvPr>
        </p:nvCxnSpPr>
        <p:spPr>
          <a:xfrm flipH="1">
            <a:off x="479685" y="1242583"/>
            <a:ext cx="4774680" cy="0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2559413" y="1242583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084013" y="1857806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125959" y="282258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32689" y="282258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874278" y="1927718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24195" y="1927718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6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同步移上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BFF283D-65BE-472F-9E4A-EA54696B9822}"/>
              </a:ext>
            </a:extLst>
          </p:cNvPr>
          <p:cNvSpPr/>
          <p:nvPr/>
        </p:nvSpPr>
        <p:spPr>
          <a:xfrm>
            <a:off x="5212080" y="3108960"/>
            <a:ext cx="1680210" cy="3657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9F7FC69-9107-CC23-BAA1-5B2998E67B3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41759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53392FD-F4DC-C363-515C-2AB57B7CB6C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11237978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F28D796-FC7E-7F9E-BBF6-8211F21168E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940446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8BB9EB9-EEA2-E29E-CC0F-515DA37642DA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6940446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EAED7F25-B176-7601-AB18-26FCE4CBDF29}"/>
              </a:ext>
            </a:extLst>
          </p:cNvPr>
          <p:cNvSpPr/>
          <p:nvPr/>
        </p:nvSpPr>
        <p:spPr>
          <a:xfrm>
            <a:off x="9020173" y="1242583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5FEF4CC-9DB3-C37D-2C48-C0AEBE0975F4}"/>
              </a:ext>
            </a:extLst>
          </p:cNvPr>
          <p:cNvSpPr/>
          <p:nvPr/>
        </p:nvSpPr>
        <p:spPr>
          <a:xfrm>
            <a:off x="8544773" y="1857805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086028-49ED-96C2-037F-6E197DC9E6E6}"/>
              </a:ext>
            </a:extLst>
          </p:cNvPr>
          <p:cNvSpPr/>
          <p:nvPr/>
        </p:nvSpPr>
        <p:spPr>
          <a:xfrm>
            <a:off x="8586719" y="2822587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3C3443C-92A5-0AFE-7520-351C982096B3}"/>
              </a:ext>
            </a:extLst>
          </p:cNvPr>
          <p:cNvSpPr/>
          <p:nvPr/>
        </p:nvSpPr>
        <p:spPr>
          <a:xfrm>
            <a:off x="9593449" y="2822587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451B1F6-34A9-D931-3DA6-D13DB1EE6F98}"/>
              </a:ext>
            </a:extLst>
          </p:cNvPr>
          <p:cNvSpPr/>
          <p:nvPr/>
        </p:nvSpPr>
        <p:spPr>
          <a:xfrm>
            <a:off x="8335038" y="1927717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89330B9-FDEE-63B7-85B8-EA1DFAEB4AD0}"/>
              </a:ext>
            </a:extLst>
          </p:cNvPr>
          <p:cNvSpPr/>
          <p:nvPr/>
        </p:nvSpPr>
        <p:spPr>
          <a:xfrm>
            <a:off x="9984955" y="1927717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8003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61FCCA55-ACEF-4387-B269-E6D05436AD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cxnSp>
        <p:nvCxnSpPr>
          <p:cNvPr id="36" name="直線接點 35"/>
          <p:cNvCxnSpPr/>
          <p:nvPr>
            <p:custDataLst>
              <p:tags r:id="rId2"/>
            </p:custDataLst>
          </p:nvPr>
        </p:nvCxnSpPr>
        <p:spPr>
          <a:xfrm>
            <a:off x="95683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>
            <p:custDataLst>
              <p:tags r:id="rId3"/>
            </p:custDataLst>
          </p:nvPr>
        </p:nvCxnSpPr>
        <p:spPr>
          <a:xfrm flipV="1">
            <a:off x="4777217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4"/>
            </p:custDataLst>
          </p:nvPr>
        </p:nvCxnSpPr>
        <p:spPr>
          <a:xfrm>
            <a:off x="479685" y="5062968"/>
            <a:ext cx="4774680" cy="0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>
            <p:custDataLst>
              <p:tags r:id="rId5"/>
            </p:custDataLst>
          </p:nvPr>
        </p:nvCxnSpPr>
        <p:spPr>
          <a:xfrm flipH="1">
            <a:off x="479685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2559413" y="2895704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084013" y="3510927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125959" y="4475709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32689" y="4475709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874278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24195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6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同步移下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EDADF5-EBAE-4555-909C-3C780A09CAE8}"/>
              </a:ext>
            </a:extLst>
          </p:cNvPr>
          <p:cNvSpPr/>
          <p:nvPr/>
        </p:nvSpPr>
        <p:spPr>
          <a:xfrm>
            <a:off x="5212080" y="3417570"/>
            <a:ext cx="1680210" cy="365760"/>
          </a:xfrm>
          <a:prstGeom prst="roundRect">
            <a:avLst/>
          </a:prstGeom>
          <a:solidFill>
            <a:srgbClr val="FFFFFF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04D08A7-71FC-07DA-F144-CF1E02353A2E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41759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58A354C9-B04F-61C9-C7B4-7F9EE7EF760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11237978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FCEECE0-E513-047D-E7FE-135BFECDF30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940446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E603C3A-4A0F-62BD-6656-B9F0B5F98927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6940446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862343D2-3AC2-5A09-869F-7CA01F03922D}"/>
              </a:ext>
            </a:extLst>
          </p:cNvPr>
          <p:cNvSpPr/>
          <p:nvPr/>
        </p:nvSpPr>
        <p:spPr>
          <a:xfrm>
            <a:off x="9020173" y="2895706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BE511B0-C1B8-DF09-8BA4-2A3082F44716}"/>
              </a:ext>
            </a:extLst>
          </p:cNvPr>
          <p:cNvSpPr/>
          <p:nvPr/>
        </p:nvSpPr>
        <p:spPr>
          <a:xfrm>
            <a:off x="8544773" y="3510929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4D85D7A-28C0-7E65-9773-0ED7E9827AB4}"/>
              </a:ext>
            </a:extLst>
          </p:cNvPr>
          <p:cNvSpPr/>
          <p:nvPr/>
        </p:nvSpPr>
        <p:spPr>
          <a:xfrm>
            <a:off x="8586719" y="4475710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431BAC4-801F-FAC8-8A74-303FDEF11705}"/>
              </a:ext>
            </a:extLst>
          </p:cNvPr>
          <p:cNvSpPr/>
          <p:nvPr/>
        </p:nvSpPr>
        <p:spPr>
          <a:xfrm>
            <a:off x="9593449" y="4475710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370421E-A6E9-C5EF-E73D-35BA7266D4C3}"/>
              </a:ext>
            </a:extLst>
          </p:cNvPr>
          <p:cNvSpPr/>
          <p:nvPr/>
        </p:nvSpPr>
        <p:spPr>
          <a:xfrm>
            <a:off x="8335038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592BBC9-777E-254C-2CA4-AE1AF7A9C9F6}"/>
              </a:ext>
            </a:extLst>
          </p:cNvPr>
          <p:cNvSpPr/>
          <p:nvPr/>
        </p:nvSpPr>
        <p:spPr>
          <a:xfrm>
            <a:off x="9984955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883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87910BE9-96CF-4A64-82AE-C72BA5A360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cxnSp>
        <p:nvCxnSpPr>
          <p:cNvPr id="36" name="直線接點 35"/>
          <p:cNvCxnSpPr/>
          <p:nvPr>
            <p:custDataLst>
              <p:tags r:id="rId2"/>
            </p:custDataLst>
          </p:nvPr>
        </p:nvCxnSpPr>
        <p:spPr>
          <a:xfrm>
            <a:off x="956832" y="892150"/>
            <a:ext cx="0" cy="4521250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>
            <p:custDataLst>
              <p:tags r:id="rId3"/>
            </p:custDataLst>
          </p:nvPr>
        </p:nvCxnSpPr>
        <p:spPr>
          <a:xfrm flipV="1">
            <a:off x="4777217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4"/>
            </p:custDataLst>
          </p:nvPr>
        </p:nvCxnSpPr>
        <p:spPr>
          <a:xfrm>
            <a:off x="479685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>
            <p:custDataLst>
              <p:tags r:id="rId5"/>
            </p:custDataLst>
          </p:nvPr>
        </p:nvCxnSpPr>
        <p:spPr>
          <a:xfrm flipH="1">
            <a:off x="479685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1641967" y="2895704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166567" y="3510927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208513" y="4475709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215243" y="4475709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956832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606749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6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同步移左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E435D4-EEE3-435A-B2D1-393006FC2C2D}"/>
              </a:ext>
            </a:extLst>
          </p:cNvPr>
          <p:cNvSpPr/>
          <p:nvPr/>
        </p:nvSpPr>
        <p:spPr>
          <a:xfrm>
            <a:off x="5212080" y="2480310"/>
            <a:ext cx="1680210" cy="365760"/>
          </a:xfrm>
          <a:prstGeom prst="roundRect">
            <a:avLst/>
          </a:prstGeom>
          <a:solidFill>
            <a:srgbClr val="FFFFFF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FC5152F-67CF-67E6-8D3C-EE5948087B1D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41759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BB33D685-2782-C734-8481-EED58886D90A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11237978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A57FB6E-A687-07B9-DEDD-628AF3ED2196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940446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951A922-D63B-C4CD-57B0-550716D6211C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6940446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E674713-C17F-CE86-3D31-72A698B54B29}"/>
              </a:ext>
            </a:extLst>
          </p:cNvPr>
          <p:cNvSpPr/>
          <p:nvPr/>
        </p:nvSpPr>
        <p:spPr>
          <a:xfrm>
            <a:off x="8102728" y="2895705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242338F-217D-9266-818D-3DB4AC8C1D09}"/>
              </a:ext>
            </a:extLst>
          </p:cNvPr>
          <p:cNvSpPr/>
          <p:nvPr/>
        </p:nvSpPr>
        <p:spPr>
          <a:xfrm>
            <a:off x="7627327" y="3510929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6C234A9-EC7D-14B3-224A-B3A6A2FEE600}"/>
              </a:ext>
            </a:extLst>
          </p:cNvPr>
          <p:cNvSpPr/>
          <p:nvPr/>
        </p:nvSpPr>
        <p:spPr>
          <a:xfrm>
            <a:off x="7669274" y="4475710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F77B833-6066-8800-BFCE-2384E473C277}"/>
              </a:ext>
            </a:extLst>
          </p:cNvPr>
          <p:cNvSpPr/>
          <p:nvPr/>
        </p:nvSpPr>
        <p:spPr>
          <a:xfrm>
            <a:off x="8676005" y="4475710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5C77C8A-2DC8-5C5E-FAB0-8FB50739FB3E}"/>
              </a:ext>
            </a:extLst>
          </p:cNvPr>
          <p:cNvSpPr/>
          <p:nvPr/>
        </p:nvSpPr>
        <p:spPr>
          <a:xfrm>
            <a:off x="7417591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2BB8B21-A858-BC0B-C618-67A4EACB2A4C}"/>
              </a:ext>
            </a:extLst>
          </p:cNvPr>
          <p:cNvSpPr/>
          <p:nvPr/>
        </p:nvSpPr>
        <p:spPr>
          <a:xfrm>
            <a:off x="9067509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16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68683B5F-433D-446E-BB74-30A569F6E4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cxnSp>
        <p:nvCxnSpPr>
          <p:cNvPr id="36" name="直線接點 35"/>
          <p:cNvCxnSpPr/>
          <p:nvPr>
            <p:custDataLst>
              <p:tags r:id="rId2"/>
            </p:custDataLst>
          </p:nvPr>
        </p:nvCxnSpPr>
        <p:spPr>
          <a:xfrm>
            <a:off x="95683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>
            <p:custDataLst>
              <p:tags r:id="rId3"/>
            </p:custDataLst>
          </p:nvPr>
        </p:nvCxnSpPr>
        <p:spPr>
          <a:xfrm flipV="1">
            <a:off x="4777217" y="892150"/>
            <a:ext cx="0" cy="4521250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4"/>
            </p:custDataLst>
          </p:nvPr>
        </p:nvCxnSpPr>
        <p:spPr>
          <a:xfrm>
            <a:off x="479685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>
            <p:custDataLst>
              <p:tags r:id="rId5"/>
            </p:custDataLst>
          </p:nvPr>
        </p:nvCxnSpPr>
        <p:spPr>
          <a:xfrm flipH="1">
            <a:off x="479685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3476859" y="2895704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001459" y="3510927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043405" y="4475709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050135" y="4475709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791724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441641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>
            <p:custDataLst>
              <p:tags r:id="rId6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同步移右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022AD2C-7D59-4B58-A61A-1CEA8CF57AD3}"/>
              </a:ext>
            </a:extLst>
          </p:cNvPr>
          <p:cNvSpPr/>
          <p:nvPr/>
        </p:nvSpPr>
        <p:spPr>
          <a:xfrm>
            <a:off x="5212080" y="2788920"/>
            <a:ext cx="1680210" cy="365760"/>
          </a:xfrm>
          <a:prstGeom prst="roundRect">
            <a:avLst/>
          </a:prstGeom>
          <a:solidFill>
            <a:srgbClr val="FFFFFF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086F6F7-D7E5-2199-4DC6-A7E2D8C6587A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41759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8E65D85-3BF8-71FC-8F10-EA8D23640F13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11237978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A832624-3318-2286-6B61-62534494D55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940446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CCE7A7D-0E72-F979-18EB-827E3DFD712A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6940446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D7E8D3E5-60F7-64FE-444D-903D68B37A61}"/>
              </a:ext>
            </a:extLst>
          </p:cNvPr>
          <p:cNvSpPr/>
          <p:nvPr/>
        </p:nvSpPr>
        <p:spPr>
          <a:xfrm>
            <a:off x="9937621" y="2895705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965AFC0-FE26-A21E-5D1A-D74333CF1AD7}"/>
              </a:ext>
            </a:extLst>
          </p:cNvPr>
          <p:cNvSpPr/>
          <p:nvPr/>
        </p:nvSpPr>
        <p:spPr>
          <a:xfrm>
            <a:off x="9462219" y="3510929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922E091-0E22-2CB6-B4C6-88826B7BE94E}"/>
              </a:ext>
            </a:extLst>
          </p:cNvPr>
          <p:cNvSpPr/>
          <p:nvPr/>
        </p:nvSpPr>
        <p:spPr>
          <a:xfrm>
            <a:off x="9504167" y="4475710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60AEE43-D9E6-4A3F-A6CA-844C894D97BD}"/>
              </a:ext>
            </a:extLst>
          </p:cNvPr>
          <p:cNvSpPr/>
          <p:nvPr/>
        </p:nvSpPr>
        <p:spPr>
          <a:xfrm>
            <a:off x="10510900" y="4475710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1046BF5-6903-37E3-9EED-434FABB63014}"/>
              </a:ext>
            </a:extLst>
          </p:cNvPr>
          <p:cNvSpPr/>
          <p:nvPr/>
        </p:nvSpPr>
        <p:spPr>
          <a:xfrm>
            <a:off x="9252483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B614FA4-9F11-A609-E907-7469840AB4D2}"/>
              </a:ext>
            </a:extLst>
          </p:cNvPr>
          <p:cNvSpPr/>
          <p:nvPr/>
        </p:nvSpPr>
        <p:spPr>
          <a:xfrm>
            <a:off x="10902403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495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3A30E335-3C6A-431B-84F3-C4D069F2D1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cxnSp>
        <p:nvCxnSpPr>
          <p:cNvPr id="36" name="直線接點 35"/>
          <p:cNvCxnSpPr/>
          <p:nvPr>
            <p:custDataLst>
              <p:tags r:id="rId2"/>
            </p:custDataLst>
          </p:nvPr>
        </p:nvCxnSpPr>
        <p:spPr>
          <a:xfrm>
            <a:off x="95683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>
            <p:custDataLst>
              <p:tags r:id="rId3"/>
            </p:custDataLst>
          </p:nvPr>
        </p:nvCxnSpPr>
        <p:spPr>
          <a:xfrm flipV="1">
            <a:off x="4777217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4"/>
            </p:custDataLst>
          </p:nvPr>
        </p:nvCxnSpPr>
        <p:spPr>
          <a:xfrm>
            <a:off x="479685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>
            <p:custDataLst>
              <p:tags r:id="rId5"/>
            </p:custDataLst>
          </p:nvPr>
        </p:nvCxnSpPr>
        <p:spPr>
          <a:xfrm flipH="1">
            <a:off x="479685" y="1242583"/>
            <a:ext cx="4774680" cy="0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2559414" y="2895704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084013" y="3510927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125959" y="4475709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32689" y="4475709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874279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24195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>
            <p:custDataLst>
              <p:tags r:id="rId6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c.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橫向置中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A68A05-AA04-4B76-9CAB-822DBBFCF410}"/>
              </a:ext>
            </a:extLst>
          </p:cNvPr>
          <p:cNvSpPr/>
          <p:nvPr/>
        </p:nvSpPr>
        <p:spPr>
          <a:xfrm>
            <a:off x="5212080" y="4080510"/>
            <a:ext cx="1680210" cy="365760"/>
          </a:xfrm>
          <a:prstGeom prst="roundRect">
            <a:avLst/>
          </a:prstGeom>
          <a:solidFill>
            <a:srgbClr val="FFFFFF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7465BEBC-59B1-0787-047A-1C911E6C68D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41759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4F18FFA-FC31-F6A2-ED75-70E87B0EE1A1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11237978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F964041-1181-3DF7-ACA7-992865B5086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940446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207871B-7104-4793-CD02-9BC26BCFDA1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6940446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79B4D395-AD75-D76A-51F2-A9CB9B33E1BA}"/>
              </a:ext>
            </a:extLst>
          </p:cNvPr>
          <p:cNvSpPr/>
          <p:nvPr/>
        </p:nvSpPr>
        <p:spPr>
          <a:xfrm>
            <a:off x="9020177" y="2895705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E1B6443-7DEF-E86C-FB40-A1EF522B9C01}"/>
              </a:ext>
            </a:extLst>
          </p:cNvPr>
          <p:cNvSpPr/>
          <p:nvPr/>
        </p:nvSpPr>
        <p:spPr>
          <a:xfrm>
            <a:off x="8544775" y="3510929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E2B1203-CDD4-D056-4274-20C6588E5161}"/>
              </a:ext>
            </a:extLst>
          </p:cNvPr>
          <p:cNvSpPr/>
          <p:nvPr/>
        </p:nvSpPr>
        <p:spPr>
          <a:xfrm>
            <a:off x="8586722" y="4475710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4BEC454-31AE-F405-B3CE-6675CCCBB11E}"/>
              </a:ext>
            </a:extLst>
          </p:cNvPr>
          <p:cNvSpPr/>
          <p:nvPr/>
        </p:nvSpPr>
        <p:spPr>
          <a:xfrm>
            <a:off x="9593456" y="4475710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6CA40A6-9C29-040C-C18A-04B60DA17EC4}"/>
              </a:ext>
            </a:extLst>
          </p:cNvPr>
          <p:cNvSpPr/>
          <p:nvPr/>
        </p:nvSpPr>
        <p:spPr>
          <a:xfrm>
            <a:off x="8335039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BFA0341-B06D-A40A-E092-CCA074F5CC8B}"/>
              </a:ext>
            </a:extLst>
          </p:cNvPr>
          <p:cNvSpPr/>
          <p:nvPr/>
        </p:nvSpPr>
        <p:spPr>
          <a:xfrm>
            <a:off x="9984958" y="3580839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8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br>
              <a:rPr lang="en-US" altLang="zh-TW" dirty="0"/>
            </a:br>
            <a:r>
              <a:rPr lang="en-US" altLang="zh-TW" dirty="0"/>
              <a:t>PPT</a:t>
            </a:r>
            <a:r>
              <a:rPr lang="zh-TW" altLang="en-US" dirty="0"/>
              <a:t> 對齊</a:t>
            </a:r>
            <a:br>
              <a:rPr lang="en-US" altLang="zh-TW" dirty="0"/>
            </a:br>
            <a:r>
              <a:rPr lang="zh-TW" altLang="en-US" dirty="0"/>
              <a:t>有基準的對齊</a:t>
            </a:r>
          </a:p>
        </p:txBody>
      </p: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32" name="圖片 31"/>
          <p:cNvPicPr>
            <a:picLocks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18420" y="2091256"/>
            <a:ext cx="2503374" cy="2375814"/>
          </a:xfrm>
          <a:prstGeom prst="rect">
            <a:avLst/>
          </a:prstGeom>
        </p:spPr>
      </p:pic>
      <p:pic>
        <p:nvPicPr>
          <p:cNvPr id="33" name="圖片 3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81272" y="1528997"/>
            <a:ext cx="1875437" cy="809469"/>
          </a:xfrm>
          <a:prstGeom prst="rect">
            <a:avLst/>
          </a:prstGeom>
        </p:spPr>
      </p:pic>
      <p:pic>
        <p:nvPicPr>
          <p:cNvPr id="34" name="圖片 33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80878" y="2893102"/>
            <a:ext cx="1004342" cy="23269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0908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C356C567-3BF4-4B4B-BF09-34A0A61756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cxnSp>
        <p:nvCxnSpPr>
          <p:cNvPr id="36" name="直線接點 35"/>
          <p:cNvCxnSpPr/>
          <p:nvPr>
            <p:custDataLst>
              <p:tags r:id="rId2"/>
            </p:custDataLst>
          </p:nvPr>
        </p:nvCxnSpPr>
        <p:spPr>
          <a:xfrm>
            <a:off x="95683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>
            <p:custDataLst>
              <p:tags r:id="rId3"/>
            </p:custDataLst>
          </p:nvPr>
        </p:nvCxnSpPr>
        <p:spPr>
          <a:xfrm flipV="1">
            <a:off x="4777217" y="892150"/>
            <a:ext cx="0" cy="4521250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4"/>
            </p:custDataLst>
          </p:nvPr>
        </p:nvCxnSpPr>
        <p:spPr>
          <a:xfrm>
            <a:off x="479685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>
            <p:custDataLst>
              <p:tags r:id="rId5"/>
            </p:custDataLst>
          </p:nvPr>
        </p:nvCxnSpPr>
        <p:spPr>
          <a:xfrm flipH="1">
            <a:off x="479685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2559414" y="2069143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084013" y="2684366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125959" y="364914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32689" y="364914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874279" y="2754278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24195" y="2754278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>
            <p:custDataLst>
              <p:tags r:id="rId6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b.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縱向置中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C01190A-DC69-4270-8753-F744F7D9E01A}"/>
              </a:ext>
            </a:extLst>
          </p:cNvPr>
          <p:cNvSpPr/>
          <p:nvPr/>
        </p:nvSpPr>
        <p:spPr>
          <a:xfrm>
            <a:off x="5212080" y="3760470"/>
            <a:ext cx="1680210" cy="365760"/>
          </a:xfrm>
          <a:prstGeom prst="roundRect">
            <a:avLst/>
          </a:prstGeom>
          <a:solidFill>
            <a:srgbClr val="FFFFFF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B6BA5163-C244-08A6-DBB3-B01DDADBDA7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41759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91AB776-C6D1-1206-A87E-6474B952425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11237978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0D1AED5-389A-2ECB-1826-2FC84197145B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940446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9E582FB-24A1-1C29-E062-F5F7B93F4E71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6940446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B7694954-AAE4-D012-DC15-C1427C37DAAF}"/>
              </a:ext>
            </a:extLst>
          </p:cNvPr>
          <p:cNvSpPr/>
          <p:nvPr/>
        </p:nvSpPr>
        <p:spPr>
          <a:xfrm>
            <a:off x="9020177" y="2069143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EA00E6B-6F84-8342-A56A-8C91BB9BCD2F}"/>
              </a:ext>
            </a:extLst>
          </p:cNvPr>
          <p:cNvSpPr/>
          <p:nvPr/>
        </p:nvSpPr>
        <p:spPr>
          <a:xfrm>
            <a:off x="8544776" y="2684367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E6FBEE9-0EED-2DF3-A3D9-0022422686DC}"/>
              </a:ext>
            </a:extLst>
          </p:cNvPr>
          <p:cNvSpPr/>
          <p:nvPr/>
        </p:nvSpPr>
        <p:spPr>
          <a:xfrm>
            <a:off x="8586722" y="364914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145DE3F-2529-AF2C-4BB3-B1CEAF76E927}"/>
              </a:ext>
            </a:extLst>
          </p:cNvPr>
          <p:cNvSpPr/>
          <p:nvPr/>
        </p:nvSpPr>
        <p:spPr>
          <a:xfrm>
            <a:off x="9593457" y="364914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CE3FE9B-1F8A-91F1-4154-A6BA4D5D0FAC}"/>
              </a:ext>
            </a:extLst>
          </p:cNvPr>
          <p:cNvSpPr/>
          <p:nvPr/>
        </p:nvSpPr>
        <p:spPr>
          <a:xfrm>
            <a:off x="8335039" y="2754277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FC09A53-880C-065A-847B-C149B99EEA18}"/>
              </a:ext>
            </a:extLst>
          </p:cNvPr>
          <p:cNvSpPr/>
          <p:nvPr/>
        </p:nvSpPr>
        <p:spPr>
          <a:xfrm>
            <a:off x="9984959" y="2754277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651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CF5799A1-7750-4442-A935-1BF942DF46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cxnSp>
        <p:nvCxnSpPr>
          <p:cNvPr id="36" name="直線接點 35"/>
          <p:cNvCxnSpPr/>
          <p:nvPr>
            <p:custDataLst>
              <p:tags r:id="rId2"/>
            </p:custDataLst>
          </p:nvPr>
        </p:nvCxnSpPr>
        <p:spPr>
          <a:xfrm>
            <a:off x="956832" y="892150"/>
            <a:ext cx="0" cy="452125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>
            <p:custDataLst>
              <p:tags r:id="rId3"/>
            </p:custDataLst>
          </p:nvPr>
        </p:nvCxnSpPr>
        <p:spPr>
          <a:xfrm flipV="1">
            <a:off x="4747237" y="832190"/>
            <a:ext cx="0" cy="452125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4"/>
            </p:custDataLst>
          </p:nvPr>
        </p:nvCxnSpPr>
        <p:spPr>
          <a:xfrm>
            <a:off x="479685" y="5062968"/>
            <a:ext cx="4774680" cy="0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>
            <p:custDataLst>
              <p:tags r:id="rId5"/>
            </p:custDataLst>
          </p:nvPr>
        </p:nvCxnSpPr>
        <p:spPr>
          <a:xfrm flipH="1">
            <a:off x="479685" y="1242583"/>
            <a:ext cx="477468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2559414" y="3979336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084013" y="4594559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125959" y="5559341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32689" y="5559341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874279" y="4664471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24195" y="4664471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>
            <p:custDataLst>
              <p:tags r:id="rId6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d.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雙向置中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2FD1344-A2B4-4584-86E9-17DF6C9E7683}"/>
              </a:ext>
            </a:extLst>
          </p:cNvPr>
          <p:cNvSpPr/>
          <p:nvPr/>
        </p:nvSpPr>
        <p:spPr>
          <a:xfrm>
            <a:off x="5212080" y="3794760"/>
            <a:ext cx="1680210" cy="365760"/>
          </a:xfrm>
          <a:prstGeom prst="roundRect">
            <a:avLst/>
          </a:prstGeom>
          <a:solidFill>
            <a:srgbClr val="FFFFFF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F8E437BF-CB4F-C15B-240E-E1094392FBBA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7417592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0358B49-D059-07AC-30EF-5ADCCF96F853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11237978" y="892150"/>
            <a:ext cx="0" cy="452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47337EF-4C07-27D5-868F-635709B1609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940446" y="5062968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EC9193A-8618-F83D-70F2-C162787ACF47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6940446" y="1242583"/>
            <a:ext cx="477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EBBE55FA-7603-6BA5-655B-B1FCAADF8EC8}"/>
              </a:ext>
            </a:extLst>
          </p:cNvPr>
          <p:cNvSpPr/>
          <p:nvPr/>
        </p:nvSpPr>
        <p:spPr>
          <a:xfrm>
            <a:off x="9020175" y="3979336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260F5AA-9BFD-4CA9-AE75-94F5AE079D66}"/>
              </a:ext>
            </a:extLst>
          </p:cNvPr>
          <p:cNvSpPr/>
          <p:nvPr/>
        </p:nvSpPr>
        <p:spPr>
          <a:xfrm>
            <a:off x="8544775" y="4594559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21C60D-A5E0-FBD4-32EA-705D15983197}"/>
              </a:ext>
            </a:extLst>
          </p:cNvPr>
          <p:cNvSpPr/>
          <p:nvPr/>
        </p:nvSpPr>
        <p:spPr>
          <a:xfrm>
            <a:off x="8586719" y="5559341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0AF98BD-2820-9F37-40BB-6FE539E0AEE1}"/>
              </a:ext>
            </a:extLst>
          </p:cNvPr>
          <p:cNvSpPr/>
          <p:nvPr/>
        </p:nvSpPr>
        <p:spPr>
          <a:xfrm>
            <a:off x="9593455" y="5559341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14325DAD-906D-70FA-D602-B6DAE45392BA}"/>
              </a:ext>
            </a:extLst>
          </p:cNvPr>
          <p:cNvSpPr/>
          <p:nvPr/>
        </p:nvSpPr>
        <p:spPr>
          <a:xfrm>
            <a:off x="8335039" y="4664470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C5F979D-1AB4-E793-D60C-BB4D33761553}"/>
              </a:ext>
            </a:extLst>
          </p:cNvPr>
          <p:cNvSpPr/>
          <p:nvPr/>
        </p:nvSpPr>
        <p:spPr>
          <a:xfrm>
            <a:off x="9984956" y="4664470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1211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DBFB3DE8-8056-4E75-ABC5-4D8138367D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73407" y="500821"/>
            <a:ext cx="1535017" cy="556992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對齊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479685" y="832190"/>
            <a:ext cx="4774680" cy="4581210"/>
            <a:chOff x="479685" y="832190"/>
            <a:chExt cx="4774680" cy="4581210"/>
          </a:xfrm>
        </p:grpSpPr>
        <p:cxnSp>
          <p:nvCxnSpPr>
            <p:cNvPr id="36" name="直線接點 35"/>
            <p:cNvCxnSpPr/>
            <p:nvPr>
              <p:custDataLst>
                <p:tags r:id="rId8"/>
              </p:custDataLst>
            </p:nvPr>
          </p:nvCxnSpPr>
          <p:spPr>
            <a:xfrm>
              <a:off x="956832" y="892150"/>
              <a:ext cx="0" cy="452125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>
              <p:custDataLst>
                <p:tags r:id="rId9"/>
              </p:custDataLst>
            </p:nvPr>
          </p:nvCxnSpPr>
          <p:spPr>
            <a:xfrm flipV="1">
              <a:off x="4747237" y="832190"/>
              <a:ext cx="0" cy="452125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>
              <p:custDataLst>
                <p:tags r:id="rId10"/>
              </p:custDataLst>
            </p:nvPr>
          </p:nvCxnSpPr>
          <p:spPr>
            <a:xfrm>
              <a:off x="479685" y="5062968"/>
              <a:ext cx="4774680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>
              <p:custDataLst>
                <p:tags r:id="rId11"/>
              </p:custDataLst>
            </p:nvPr>
          </p:nvCxnSpPr>
          <p:spPr>
            <a:xfrm flipH="1">
              <a:off x="479685" y="1242583"/>
              <a:ext cx="4774680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橢圓 18"/>
          <p:cNvSpPr/>
          <p:nvPr/>
        </p:nvSpPr>
        <p:spPr>
          <a:xfrm>
            <a:off x="2559414" y="2039163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084013" y="2654386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125959" y="361916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32689" y="361916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874279" y="2724298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24195" y="2724298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>
            <p:custDataLst>
              <p:tags r:id="rId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d.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雙向置中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ED133D-898F-4BAF-868F-EE4677ED0001}"/>
              </a:ext>
            </a:extLst>
          </p:cNvPr>
          <p:cNvSpPr/>
          <p:nvPr/>
        </p:nvSpPr>
        <p:spPr>
          <a:xfrm>
            <a:off x="5212080" y="4389120"/>
            <a:ext cx="1680210" cy="365760"/>
          </a:xfrm>
          <a:prstGeom prst="roundRect">
            <a:avLst/>
          </a:prstGeom>
          <a:solidFill>
            <a:srgbClr val="FFFFFF">
              <a:alpha val="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 descr="PLACEHOLDER">
            <a:extLst>
              <a:ext uri="{FF2B5EF4-FFF2-40B4-BE49-F238E27FC236}">
                <a16:creationId xmlns:a16="http://schemas.microsoft.com/office/drawing/2014/main" id="{539BCC69-A392-45F2-8A3B-D1FDB24CEFD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73005" y="423250"/>
            <a:ext cx="4988040" cy="5096830"/>
            <a:chOff x="373005" y="423250"/>
            <a:chExt cx="4988040" cy="5096830"/>
          </a:xfrm>
        </p:grpSpPr>
        <p:sp>
          <p:nvSpPr>
            <p:cNvPr id="41" name="矩形 40" descr="PLACEHOLDER">
              <a:extLst>
                <a:ext uri="{FF2B5EF4-FFF2-40B4-BE49-F238E27FC236}">
                  <a16:creationId xmlns:a16="http://schemas.microsoft.com/office/drawing/2014/main" id="{9A49134D-621B-4744-90A7-BAE62C1CA081}"/>
                </a:ext>
              </a:extLst>
            </p:cNvPr>
            <p:cNvSpPr/>
            <p:nvPr/>
          </p:nvSpPr>
          <p:spPr>
            <a:xfrm>
              <a:off x="408565" y="761070"/>
              <a:ext cx="4916920" cy="472344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>
              <a:extLst>
                <a:ext uri="{FF2B5EF4-FFF2-40B4-BE49-F238E27FC236}">
                  <a16:creationId xmlns:a16="http://schemas.microsoft.com/office/drawing/2014/main" id="{A90CE11C-0B1A-45DE-ACC8-1E0BB2ABAF9A}"/>
                </a:ext>
              </a:extLst>
            </p:cNvPr>
            <p:cNvSpPr/>
            <p:nvPr/>
          </p:nvSpPr>
          <p:spPr>
            <a:xfrm>
              <a:off x="373005" y="72551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>
              <a:extLst>
                <a:ext uri="{FF2B5EF4-FFF2-40B4-BE49-F238E27FC236}">
                  <a16:creationId xmlns:a16="http://schemas.microsoft.com/office/drawing/2014/main" id="{4E7F6B6E-A508-4F2D-93D4-3AF56C8862DE}"/>
                </a:ext>
              </a:extLst>
            </p:cNvPr>
            <p:cNvSpPr/>
            <p:nvPr/>
          </p:nvSpPr>
          <p:spPr>
            <a:xfrm>
              <a:off x="5289925" y="72551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>
              <a:extLst>
                <a:ext uri="{FF2B5EF4-FFF2-40B4-BE49-F238E27FC236}">
                  <a16:creationId xmlns:a16="http://schemas.microsoft.com/office/drawing/2014/main" id="{642AD6FD-5167-49AE-966F-35E565877281}"/>
                </a:ext>
              </a:extLst>
            </p:cNvPr>
            <p:cNvSpPr/>
            <p:nvPr/>
          </p:nvSpPr>
          <p:spPr>
            <a:xfrm>
              <a:off x="373005" y="544896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 descr="PLACEHOLDER">
              <a:extLst>
                <a:ext uri="{FF2B5EF4-FFF2-40B4-BE49-F238E27FC236}">
                  <a16:creationId xmlns:a16="http://schemas.microsoft.com/office/drawing/2014/main" id="{24180393-70CC-482A-87AC-10904D68FDE9}"/>
                </a:ext>
              </a:extLst>
            </p:cNvPr>
            <p:cNvSpPr/>
            <p:nvPr/>
          </p:nvSpPr>
          <p:spPr>
            <a:xfrm>
              <a:off x="5289925" y="544896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>
              <a:extLst>
                <a:ext uri="{FF2B5EF4-FFF2-40B4-BE49-F238E27FC236}">
                  <a16:creationId xmlns:a16="http://schemas.microsoft.com/office/drawing/2014/main" id="{3B5EAB37-BA7F-4A81-9B91-8DB395CDB8DD}"/>
                </a:ext>
              </a:extLst>
            </p:cNvPr>
            <p:cNvSpPr/>
            <p:nvPr/>
          </p:nvSpPr>
          <p:spPr>
            <a:xfrm>
              <a:off x="2831465" y="72551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>
              <a:extLst>
                <a:ext uri="{FF2B5EF4-FFF2-40B4-BE49-F238E27FC236}">
                  <a16:creationId xmlns:a16="http://schemas.microsoft.com/office/drawing/2014/main" id="{27B45CA3-5545-4896-AA72-429943AAE9F6}"/>
                </a:ext>
              </a:extLst>
            </p:cNvPr>
            <p:cNvSpPr/>
            <p:nvPr/>
          </p:nvSpPr>
          <p:spPr>
            <a:xfrm>
              <a:off x="2831465" y="544896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>
              <a:extLst>
                <a:ext uri="{FF2B5EF4-FFF2-40B4-BE49-F238E27FC236}">
                  <a16:creationId xmlns:a16="http://schemas.microsoft.com/office/drawing/2014/main" id="{E38D8AFA-7353-43C6-BC3F-C8854F21AB56}"/>
                </a:ext>
              </a:extLst>
            </p:cNvPr>
            <p:cNvSpPr/>
            <p:nvPr/>
          </p:nvSpPr>
          <p:spPr>
            <a:xfrm>
              <a:off x="373005" y="308723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 descr="PLACEHOLDER">
              <a:extLst>
                <a:ext uri="{FF2B5EF4-FFF2-40B4-BE49-F238E27FC236}">
                  <a16:creationId xmlns:a16="http://schemas.microsoft.com/office/drawing/2014/main" id="{E7344F35-45BE-4E4A-9F97-B6C41B20AAA7}"/>
                </a:ext>
              </a:extLst>
            </p:cNvPr>
            <p:cNvSpPr/>
            <p:nvPr/>
          </p:nvSpPr>
          <p:spPr>
            <a:xfrm>
              <a:off x="5289925" y="308723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 descr="PLACEHOLDER">
              <a:extLst>
                <a:ext uri="{FF2B5EF4-FFF2-40B4-BE49-F238E27FC236}">
                  <a16:creationId xmlns:a16="http://schemas.microsoft.com/office/drawing/2014/main" id="{B3FD7158-89EA-4734-A588-A2FE6807DD85}"/>
                </a:ext>
              </a:extLst>
            </p:cNvPr>
            <p:cNvCxnSpPr/>
            <p:nvPr/>
          </p:nvCxnSpPr>
          <p:spPr>
            <a:xfrm flipV="1">
              <a:off x="2867025" y="547710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箭號: 圓形 50" descr="PLACEHOLDER">
              <a:extLst>
                <a:ext uri="{FF2B5EF4-FFF2-40B4-BE49-F238E27FC236}">
                  <a16:creationId xmlns:a16="http://schemas.microsoft.com/office/drawing/2014/main" id="{214AD244-DD55-40AE-81C0-183209BD7391}"/>
                </a:ext>
              </a:extLst>
            </p:cNvPr>
            <p:cNvSpPr/>
            <p:nvPr/>
          </p:nvSpPr>
          <p:spPr>
            <a:xfrm>
              <a:off x="2778125" y="423250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32347CB-7834-EC3D-18A7-F410B325B38C}"/>
              </a:ext>
            </a:extLst>
          </p:cNvPr>
          <p:cNvGrpSpPr/>
          <p:nvPr/>
        </p:nvGrpSpPr>
        <p:grpSpPr>
          <a:xfrm>
            <a:off x="6940446" y="892150"/>
            <a:ext cx="4774680" cy="4521250"/>
            <a:chOff x="6940446" y="892150"/>
            <a:chExt cx="4774680" cy="452125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D73B8AE7-0C6A-015F-597E-B84813420FF5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>
              <a:off x="7417592" y="892150"/>
              <a:ext cx="0" cy="4521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F0D41DC-1218-07EB-86FA-EA1F94CD0A72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 flipV="1">
              <a:off x="11237978" y="892150"/>
              <a:ext cx="0" cy="4521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A156FC95-E32D-D421-39B9-F1B83AE1E063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6940446" y="5062968"/>
              <a:ext cx="4774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D15C6A86-4459-8443-3868-831D67131B1D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 flipH="1">
              <a:off x="6940446" y="1242583"/>
              <a:ext cx="4774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橢圓 8">
            <a:extLst>
              <a:ext uri="{FF2B5EF4-FFF2-40B4-BE49-F238E27FC236}">
                <a16:creationId xmlns:a16="http://schemas.microsoft.com/office/drawing/2014/main" id="{0428B862-7163-31F0-37BD-518C24F6955B}"/>
              </a:ext>
            </a:extLst>
          </p:cNvPr>
          <p:cNvSpPr/>
          <p:nvPr/>
        </p:nvSpPr>
        <p:spPr>
          <a:xfrm>
            <a:off x="9020175" y="2069143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EDDC1FC-DC07-6F08-6949-4D1944BAD6DE}"/>
              </a:ext>
            </a:extLst>
          </p:cNvPr>
          <p:cNvSpPr/>
          <p:nvPr/>
        </p:nvSpPr>
        <p:spPr>
          <a:xfrm>
            <a:off x="8544776" y="2684366"/>
            <a:ext cx="1538058" cy="1034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B012629-1337-29C0-172D-3A4CC856558E}"/>
              </a:ext>
            </a:extLst>
          </p:cNvPr>
          <p:cNvSpPr/>
          <p:nvPr/>
        </p:nvSpPr>
        <p:spPr>
          <a:xfrm>
            <a:off x="8586719" y="364914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70323BC-D5CB-3AD7-9806-9A0DB546D9F3}"/>
              </a:ext>
            </a:extLst>
          </p:cNvPr>
          <p:cNvSpPr/>
          <p:nvPr/>
        </p:nvSpPr>
        <p:spPr>
          <a:xfrm>
            <a:off x="9593453" y="3649148"/>
            <a:ext cx="587259" cy="5872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F8C5CF1-DB12-F801-4599-7EF561FFFCCE}"/>
              </a:ext>
            </a:extLst>
          </p:cNvPr>
          <p:cNvSpPr/>
          <p:nvPr/>
        </p:nvSpPr>
        <p:spPr>
          <a:xfrm>
            <a:off x="8335040" y="2754277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CEF565B-BFAF-B24E-4D98-CA100B23E60D}"/>
              </a:ext>
            </a:extLst>
          </p:cNvPr>
          <p:cNvSpPr/>
          <p:nvPr/>
        </p:nvSpPr>
        <p:spPr>
          <a:xfrm>
            <a:off x="9984955" y="2754277"/>
            <a:ext cx="335576" cy="9927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53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/>
          <a:lstStyle/>
          <a:p>
            <a:r>
              <a:rPr lang="en-US" altLang="zh-TW" dirty="0"/>
              <a:t>PPT </a:t>
            </a:r>
            <a:r>
              <a:rPr lang="zh-TW" altLang="en-US" dirty="0"/>
              <a:t>對齊篇</a:t>
            </a:r>
            <a:endParaRPr lang="zh-CN" altLang="en-US" dirty="0"/>
          </a:p>
        </p:txBody>
      </p:sp>
      <p:sp>
        <p:nvSpPr>
          <p:cNvPr id="6993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範圍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排序關係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71802" y="4609663"/>
            <a:ext cx="3171107" cy="58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rgbClr val="3333FF"/>
                </a:solidFill>
              </a:rPr>
              <a:t>以投影片的長寬為基準</a:t>
            </a:r>
          </a:p>
        </p:txBody>
      </p:sp>
      <p:sp>
        <p:nvSpPr>
          <p:cNvPr id="5" name="矩形 4"/>
          <p:cNvSpPr/>
          <p:nvPr/>
        </p:nvSpPr>
        <p:spPr>
          <a:xfrm>
            <a:off x="6610705" y="1161476"/>
            <a:ext cx="1303259" cy="17522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dirty="0"/>
              <a:t>常用 </a:t>
            </a:r>
            <a:r>
              <a:rPr lang="en-US" altLang="zh-TW" sz="2400" dirty="0"/>
              <a:t>&gt;</a:t>
            </a:r>
            <a:br>
              <a:rPr lang="en-US" altLang="zh-TW" sz="2400" dirty="0"/>
            </a:br>
            <a:r>
              <a:rPr lang="zh-TW" altLang="en-US" sz="2400" dirty="0"/>
              <a:t>排列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br>
              <a:rPr lang="en-US" altLang="zh-TW" sz="2400" dirty="0"/>
            </a:br>
            <a:r>
              <a:rPr lang="zh-TW" altLang="en-US" sz="2400" dirty="0"/>
              <a:t>對齊</a:t>
            </a:r>
          </a:p>
        </p:txBody>
      </p:sp>
      <p:sp>
        <p:nvSpPr>
          <p:cNvPr id="8" name="矩形 7"/>
          <p:cNvSpPr/>
          <p:nvPr/>
        </p:nvSpPr>
        <p:spPr>
          <a:xfrm>
            <a:off x="4871802" y="4120143"/>
            <a:ext cx="3171107" cy="58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TW" altLang="en-US" dirty="0"/>
              <a:t>兩個對齊的基準選項</a:t>
            </a:r>
          </a:p>
        </p:txBody>
      </p:sp>
      <p:sp>
        <p:nvSpPr>
          <p:cNvPr id="9" name="矩形 8"/>
          <p:cNvSpPr/>
          <p:nvPr/>
        </p:nvSpPr>
        <p:spPr>
          <a:xfrm>
            <a:off x="4871802" y="4967909"/>
            <a:ext cx="3171107" cy="58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rgbClr val="3333FF"/>
                </a:solidFill>
              </a:rPr>
              <a:t>以選取物件的涵蓋範圍為基準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7982949" y="4802038"/>
            <a:ext cx="242888" cy="2010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7982949" y="5160284"/>
            <a:ext cx="242888" cy="2010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1571DA-922B-40D3-8473-AA1118FBB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9" r="2164"/>
          <a:stretch/>
        </p:blipFill>
        <p:spPr>
          <a:xfrm>
            <a:off x="8901629" y="1122682"/>
            <a:ext cx="2379643" cy="42673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14FA9486-5A66-4257-9764-46C822D6D50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901627" y="1122682"/>
            <a:ext cx="2379643" cy="42673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86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51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 </a:t>
            </a:r>
            <a:r>
              <a:rPr lang="zh-TW" altLang="en-US" sz="2400" dirty="0"/>
              <a:t>基準</a:t>
            </a:r>
            <a:endParaRPr lang="zh-TW" altLang="en-US" sz="2800" dirty="0"/>
          </a:p>
        </p:txBody>
      </p:sp>
      <p:sp>
        <p:nvSpPr>
          <p:cNvPr id="243752" name="Rectangle 40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81000" indent="-381000">
              <a:spcBef>
                <a:spcPct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動作：</a:t>
            </a:r>
          </a:p>
          <a:p>
            <a:pPr marL="381000" indent="-381000">
              <a:spcBef>
                <a:spcPct val="0"/>
              </a:spcBef>
            </a:pPr>
            <a:r>
              <a:rPr lang="zh-TW" altLang="en-US" sz="2000" dirty="0"/>
              <a:t>請以右圖為目標</a:t>
            </a:r>
          </a:p>
          <a:p>
            <a:pPr marL="381000" indent="-381000">
              <a:spcBef>
                <a:spcPct val="0"/>
              </a:spcBef>
            </a:pPr>
            <a:r>
              <a:rPr lang="zh-TW" altLang="en-US" sz="2000" dirty="0"/>
              <a:t>做向上、下、左、右、中對齊</a:t>
            </a:r>
          </a:p>
          <a:p>
            <a:pPr marL="381000" indent="-381000">
              <a:spcBef>
                <a:spcPct val="0"/>
              </a:spcBef>
            </a:pPr>
            <a:r>
              <a:rPr lang="zh-TW" altLang="en-US" sz="2000" dirty="0"/>
              <a:t>以及垂直及水準均分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243780" name="Rectangle 6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78909" y="1655762"/>
            <a:ext cx="693738" cy="693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1" name="Rectangle 6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21934" y="2227262"/>
            <a:ext cx="693738" cy="693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2" name="Rectangle 7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68009" y="3521076"/>
            <a:ext cx="693738" cy="6937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3" name="Rectangle 7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074484" y="4740276"/>
            <a:ext cx="693738" cy="6937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70812" y="2574132"/>
            <a:ext cx="4187825" cy="3694905"/>
            <a:chOff x="1070812" y="2574132"/>
            <a:chExt cx="4187825" cy="3694905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93767" y="3161282"/>
              <a:ext cx="1916447" cy="29214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820" y="3221037"/>
              <a:ext cx="12954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圓角矩形 1"/>
            <p:cNvSpPr/>
            <p:nvPr/>
          </p:nvSpPr>
          <p:spPr>
            <a:xfrm>
              <a:off x="1281041" y="5459188"/>
              <a:ext cx="1416958" cy="34686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70812" y="2574132"/>
              <a:ext cx="4187825" cy="412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常用 </a:t>
              </a:r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&gt;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 排列 </a:t>
              </a:r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&gt;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  對齊</a:t>
              </a: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2893766" y="3174207"/>
              <a:ext cx="1916447" cy="2284981"/>
            </a:xfrm>
            <a:prstGeom prst="roundRect">
              <a:avLst>
                <a:gd name="adj" fmla="val 6424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2893766" y="5459188"/>
              <a:ext cx="1916447" cy="62350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81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51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</a:t>
            </a:r>
            <a:endParaRPr lang="zh-TW" altLang="en-US"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243780" name="Rectangle 6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10701" y="2155031"/>
            <a:ext cx="693738" cy="693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1" name="Rectangle 6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53726" y="2501900"/>
            <a:ext cx="693738" cy="693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2" name="Rectangle 7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00595" y="3852071"/>
            <a:ext cx="693738" cy="6937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3" name="Rectangle 7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77730" y="4545808"/>
            <a:ext cx="693738" cy="6937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32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51" name="Rectangle 571 2437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</a:t>
            </a:r>
            <a:endParaRPr lang="zh-TW" altLang="en-US"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243780" name="Rectangle 6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10702" y="2155032"/>
            <a:ext cx="693738" cy="693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1" name="Rectangle 6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53727" y="2501901"/>
            <a:ext cx="693738" cy="693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2" name="Rectangle 7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00596" y="3852071"/>
            <a:ext cx="693738" cy="6937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3" name="Rectangle 7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77731" y="4545808"/>
            <a:ext cx="693738" cy="6937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210702" y="1325881"/>
            <a:ext cx="3460767" cy="4742814"/>
            <a:chOff x="2686701" y="2155031"/>
            <a:chExt cx="3460767" cy="3084513"/>
          </a:xfrm>
        </p:grpSpPr>
        <p:cxnSp>
          <p:nvCxnSpPr>
            <p:cNvPr id="3" name="Straight 571 3"/>
            <p:cNvCxnSpPr/>
            <p:nvPr>
              <p:custDataLst>
                <p:tags r:id="rId8"/>
              </p:custDataLst>
            </p:nvPr>
          </p:nvCxnSpPr>
          <p:spPr>
            <a:xfrm>
              <a:off x="2686701" y="2155031"/>
              <a:ext cx="0" cy="30845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571 5"/>
            <p:cNvCxnSpPr/>
            <p:nvPr>
              <p:custDataLst>
                <p:tags r:id="rId9"/>
              </p:custDataLst>
            </p:nvPr>
          </p:nvCxnSpPr>
          <p:spPr>
            <a:xfrm flipV="1">
              <a:off x="6147468" y="2155031"/>
              <a:ext cx="0" cy="30845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/>
        </p:nvGrpSpPr>
        <p:grpSpPr>
          <a:xfrm>
            <a:off x="3423969" y="2155032"/>
            <a:ext cx="5034232" cy="3084513"/>
            <a:chOff x="2686701" y="2155031"/>
            <a:chExt cx="3460767" cy="3084513"/>
          </a:xfrm>
        </p:grpSpPr>
        <p:cxnSp>
          <p:nvCxnSpPr>
            <p:cNvPr id="4" name="Straight 571 4"/>
            <p:cNvCxnSpPr/>
            <p:nvPr>
              <p:custDataLst>
                <p:tags r:id="rId6"/>
              </p:custDataLst>
            </p:nvPr>
          </p:nvCxnSpPr>
          <p:spPr>
            <a:xfrm>
              <a:off x="2686701" y="5239544"/>
              <a:ext cx="34607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571 7"/>
            <p:cNvCxnSpPr/>
            <p:nvPr>
              <p:custDataLst>
                <p:tags r:id="rId7"/>
              </p:custDataLst>
            </p:nvPr>
          </p:nvCxnSpPr>
          <p:spPr>
            <a:xfrm flipH="1">
              <a:off x="2686701" y="2155031"/>
              <a:ext cx="34607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2642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7C42F6B-9D44-48B2-99C4-8915834AC43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239" r="2164"/>
          <a:stretch/>
        </p:blipFill>
        <p:spPr>
          <a:xfrm>
            <a:off x="8812470" y="1591682"/>
            <a:ext cx="2202236" cy="3949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3751" name="Rectangle 571 2437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37" name="Rectangle 3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69937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8" name="Rectangle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69937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9" name="Rectangle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69937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0" name="Rectangle 4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69937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0" name="Rectangle 6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52224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1" name="Rectangle 6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75482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2" name="Rectangle 7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13936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3" name="Rectangle 7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54409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8D7A3DF-B8D0-4BE9-823C-939A69495FC5}"/>
              </a:ext>
            </a:extLst>
          </p:cNvPr>
          <p:cNvGrpSpPr/>
          <p:nvPr/>
        </p:nvGrpSpPr>
        <p:grpSpPr>
          <a:xfrm>
            <a:off x="911387" y="1684782"/>
            <a:ext cx="3460766" cy="3260432"/>
            <a:chOff x="911387" y="1684782"/>
            <a:chExt cx="3460766" cy="3260432"/>
          </a:xfrm>
        </p:grpSpPr>
        <p:grpSp>
          <p:nvGrpSpPr>
            <p:cNvPr id="11" name="群組 10"/>
            <p:cNvGrpSpPr/>
            <p:nvPr/>
          </p:nvGrpSpPr>
          <p:grpSpPr>
            <a:xfrm>
              <a:off x="1452224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3" name="Straight 571 3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571 5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群組 9"/>
            <p:cNvGrpSpPr/>
            <p:nvPr/>
          </p:nvGrpSpPr>
          <p:grpSpPr>
            <a:xfrm>
              <a:off x="911387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4" name="Straight 571 4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571 7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9D8ECE-9FA8-4103-BFA5-0607A5CD23E2}"/>
              </a:ext>
            </a:extLst>
          </p:cNvPr>
          <p:cNvGrpSpPr/>
          <p:nvPr/>
        </p:nvGrpSpPr>
        <p:grpSpPr>
          <a:xfrm>
            <a:off x="4929100" y="1684782"/>
            <a:ext cx="3460766" cy="3260432"/>
            <a:chOff x="4929100" y="1684782"/>
            <a:chExt cx="3460766" cy="3260432"/>
          </a:xfrm>
        </p:grpSpPr>
        <p:grpSp>
          <p:nvGrpSpPr>
            <p:cNvPr id="41" name="Group 41"/>
            <p:cNvGrpSpPr/>
            <p:nvPr/>
          </p:nvGrpSpPr>
          <p:grpSpPr>
            <a:xfrm>
              <a:off x="5469937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45" name="Straight 571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571 5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2"/>
            <p:cNvGrpSpPr/>
            <p:nvPr/>
          </p:nvGrpSpPr>
          <p:grpSpPr>
            <a:xfrm>
              <a:off x="4929100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43" name="Straight 571 4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571 7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tangle 69"/>
          <p:cNvSpPr>
            <a:spLocks noChangeArrowheads="1"/>
          </p:cNvSpPr>
          <p:nvPr/>
        </p:nvSpPr>
        <p:spPr bwMode="auto">
          <a:xfrm>
            <a:off x="2995334" y="5152950"/>
            <a:ext cx="3310585" cy="47690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TW" altLang="en-US" dirty="0"/>
              <a:t>靠左對齊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0CCEF249-729D-4FEB-938E-F9436A45A39A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8812469" y="1591682"/>
            <a:ext cx="2202236" cy="3949182"/>
          </a:xfrm>
          <a:prstGeom prst="rect">
            <a:avLst/>
          </a:prstGeom>
        </p:spPr>
      </p:pic>
      <p:sp>
        <p:nvSpPr>
          <p:cNvPr id="49" name="橢圓 32">
            <a:extLst>
              <a:ext uri="{FF2B5EF4-FFF2-40B4-BE49-F238E27FC236}">
                <a16:creationId xmlns:a16="http://schemas.microsoft.com/office/drawing/2014/main" id="{5754144A-7F56-4944-9418-53225C7D1138}"/>
              </a:ext>
            </a:extLst>
          </p:cNvPr>
          <p:cNvSpPr/>
          <p:nvPr/>
        </p:nvSpPr>
        <p:spPr>
          <a:xfrm>
            <a:off x="8867555" y="5078670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780338" y="1561202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64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4E547F56-793F-478E-8ABB-358472B8D46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239" r="2164"/>
          <a:stretch/>
        </p:blipFill>
        <p:spPr>
          <a:xfrm>
            <a:off x="8856538" y="1591682"/>
            <a:ext cx="2202236" cy="3949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C02B20D-2770-4AC7-9AC6-90D196308841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8845519" y="1602699"/>
            <a:ext cx="2202236" cy="3949182"/>
          </a:xfrm>
          <a:prstGeom prst="rect">
            <a:avLst/>
          </a:prstGeom>
        </p:spPr>
      </p:pic>
      <p:sp>
        <p:nvSpPr>
          <p:cNvPr id="49" name="橢圓 32">
            <a:extLst>
              <a:ext uri="{FF2B5EF4-FFF2-40B4-BE49-F238E27FC236}">
                <a16:creationId xmlns:a16="http://schemas.microsoft.com/office/drawing/2014/main" id="{C65D6AA3-B1D8-4C69-A48F-99C23730BABE}"/>
              </a:ext>
            </a:extLst>
          </p:cNvPr>
          <p:cNvSpPr/>
          <p:nvPr/>
        </p:nvSpPr>
        <p:spPr>
          <a:xfrm>
            <a:off x="8867555" y="5078670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751" name="Rectangle 571 2437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對齊篇 </a:t>
            </a:r>
            <a:r>
              <a:rPr lang="en-US" altLang="zh-TW" sz="2400" dirty="0"/>
              <a:t>-</a:t>
            </a:r>
            <a:endParaRPr lang="zh-TW" altLang="en-US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8780338" y="1960547"/>
            <a:ext cx="1918142" cy="495244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Rectangle 3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21029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8" name="Rectangle 3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21029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9" name="Rectangle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21029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0" name="Rectangle 4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21029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0" name="Rectangle 6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52224" y="2254778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1" name="Rectangle 6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75482" y="2493232"/>
            <a:ext cx="476908" cy="476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2" name="Rectangle 7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13936" y="3421402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43783" name="Rectangle 7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54409" y="3898309"/>
            <a:ext cx="476908" cy="47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</a:rPr>
              <a:t>3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8" name="Rectangle 69"/>
          <p:cNvSpPr>
            <a:spLocks noChangeArrowheads="1"/>
          </p:cNvSpPr>
          <p:nvPr/>
        </p:nvSpPr>
        <p:spPr bwMode="auto">
          <a:xfrm>
            <a:off x="2995334" y="5152950"/>
            <a:ext cx="3310585" cy="47690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TW" altLang="en-US" dirty="0"/>
              <a:t>橫向置中對齊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3D95F7-33BE-4E4C-9D03-A3BC4CE19282}"/>
              </a:ext>
            </a:extLst>
          </p:cNvPr>
          <p:cNvGrpSpPr/>
          <p:nvPr/>
        </p:nvGrpSpPr>
        <p:grpSpPr>
          <a:xfrm>
            <a:off x="911387" y="1684782"/>
            <a:ext cx="3460766" cy="3260432"/>
            <a:chOff x="911387" y="1684782"/>
            <a:chExt cx="3460766" cy="3260432"/>
          </a:xfrm>
        </p:grpSpPr>
        <p:grpSp>
          <p:nvGrpSpPr>
            <p:cNvPr id="33" name="群組 10">
              <a:extLst>
                <a:ext uri="{FF2B5EF4-FFF2-40B4-BE49-F238E27FC236}">
                  <a16:creationId xmlns:a16="http://schemas.microsoft.com/office/drawing/2014/main" id="{756F5034-B90A-4350-922E-25B62D3B3D41}"/>
                </a:ext>
              </a:extLst>
            </p:cNvPr>
            <p:cNvGrpSpPr/>
            <p:nvPr/>
          </p:nvGrpSpPr>
          <p:grpSpPr>
            <a:xfrm>
              <a:off x="1452224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51" name="Straight 571 3">
                <a:extLst>
                  <a:ext uri="{FF2B5EF4-FFF2-40B4-BE49-F238E27FC236}">
                    <a16:creationId xmlns:a16="http://schemas.microsoft.com/office/drawing/2014/main" id="{8B577B69-98B7-462D-AB29-FC683566C037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571 5">
                <a:extLst>
                  <a:ext uri="{FF2B5EF4-FFF2-40B4-BE49-F238E27FC236}">
                    <a16:creationId xmlns:a16="http://schemas.microsoft.com/office/drawing/2014/main" id="{033211AD-7291-4370-9DB5-1F2B085AAE75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群組 9">
              <a:extLst>
                <a:ext uri="{FF2B5EF4-FFF2-40B4-BE49-F238E27FC236}">
                  <a16:creationId xmlns:a16="http://schemas.microsoft.com/office/drawing/2014/main" id="{38354005-ACF8-4520-AF97-424CD4490C54}"/>
                </a:ext>
              </a:extLst>
            </p:cNvPr>
            <p:cNvGrpSpPr/>
            <p:nvPr/>
          </p:nvGrpSpPr>
          <p:grpSpPr>
            <a:xfrm>
              <a:off x="911387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47" name="Straight 571 4">
                <a:extLst>
                  <a:ext uri="{FF2B5EF4-FFF2-40B4-BE49-F238E27FC236}">
                    <a16:creationId xmlns:a16="http://schemas.microsoft.com/office/drawing/2014/main" id="{D42839FC-31E0-4EA3-9C8C-D56A864CD4A2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571 7">
                <a:extLst>
                  <a:ext uri="{FF2B5EF4-FFF2-40B4-BE49-F238E27FC236}">
                    <a16:creationId xmlns:a16="http://schemas.microsoft.com/office/drawing/2014/main" id="{79C594E9-0077-4441-A239-89431E1329F5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C87C4BF-7C06-47E5-8949-A4216D098CF1}"/>
              </a:ext>
            </a:extLst>
          </p:cNvPr>
          <p:cNvGrpSpPr/>
          <p:nvPr/>
        </p:nvGrpSpPr>
        <p:grpSpPr>
          <a:xfrm>
            <a:off x="4929100" y="1684782"/>
            <a:ext cx="3460766" cy="3260432"/>
            <a:chOff x="4929100" y="1684782"/>
            <a:chExt cx="3460766" cy="3260432"/>
          </a:xfrm>
        </p:grpSpPr>
        <p:grpSp>
          <p:nvGrpSpPr>
            <p:cNvPr id="54" name="Group 41">
              <a:extLst>
                <a:ext uri="{FF2B5EF4-FFF2-40B4-BE49-F238E27FC236}">
                  <a16:creationId xmlns:a16="http://schemas.microsoft.com/office/drawing/2014/main" id="{E7BCFAB1-01D7-4461-A0E0-6F9E91A586F8}"/>
                </a:ext>
              </a:extLst>
            </p:cNvPr>
            <p:cNvGrpSpPr/>
            <p:nvPr/>
          </p:nvGrpSpPr>
          <p:grpSpPr>
            <a:xfrm>
              <a:off x="5469937" y="1684782"/>
              <a:ext cx="2379093" cy="3260432"/>
              <a:chOff x="2686701" y="2155031"/>
              <a:chExt cx="3460767" cy="3084513"/>
            </a:xfrm>
          </p:grpSpPr>
          <p:cxnSp>
            <p:nvCxnSpPr>
              <p:cNvPr id="58" name="Straight 571 3">
                <a:extLst>
                  <a:ext uri="{FF2B5EF4-FFF2-40B4-BE49-F238E27FC236}">
                    <a16:creationId xmlns:a16="http://schemas.microsoft.com/office/drawing/2014/main" id="{7BD1D471-A573-4B6B-8D06-99B6B43530A7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686701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571 5">
                <a:extLst>
                  <a:ext uri="{FF2B5EF4-FFF2-40B4-BE49-F238E27FC236}">
                    <a16:creationId xmlns:a16="http://schemas.microsoft.com/office/drawing/2014/main" id="{A8BE7AB9-C256-4AF2-B615-F40CC17D1F96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6147468" y="2155031"/>
                <a:ext cx="0" cy="30845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42">
              <a:extLst>
                <a:ext uri="{FF2B5EF4-FFF2-40B4-BE49-F238E27FC236}">
                  <a16:creationId xmlns:a16="http://schemas.microsoft.com/office/drawing/2014/main" id="{AE547F60-3CBC-43DC-BF5D-6A5F0C3CD921}"/>
                </a:ext>
              </a:extLst>
            </p:cNvPr>
            <p:cNvGrpSpPr/>
            <p:nvPr/>
          </p:nvGrpSpPr>
          <p:grpSpPr>
            <a:xfrm>
              <a:off x="4929100" y="2254778"/>
              <a:ext cx="3460766" cy="2120438"/>
              <a:chOff x="2686701" y="2155031"/>
              <a:chExt cx="3460767" cy="3084513"/>
            </a:xfrm>
          </p:grpSpPr>
          <p:cxnSp>
            <p:nvCxnSpPr>
              <p:cNvPr id="56" name="Straight 571 4">
                <a:extLst>
                  <a:ext uri="{FF2B5EF4-FFF2-40B4-BE49-F238E27FC236}">
                    <a16:creationId xmlns:a16="http://schemas.microsoft.com/office/drawing/2014/main" id="{5FC42DA3-CE55-46D3-804C-60B51AD813FE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2686701" y="5239544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571 7">
                <a:extLst>
                  <a:ext uri="{FF2B5EF4-FFF2-40B4-BE49-F238E27FC236}">
                    <a16:creationId xmlns:a16="http://schemas.microsoft.com/office/drawing/2014/main" id="{B0C67AC5-A8CA-4502-8BE4-2B8B4EF411F8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2686701" y="2155031"/>
                <a:ext cx="346076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47866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  <p:tag name="SELECTED" val="N"/>
  <p:tag name="SHAPE" val="QUADRANG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  <p:tag name="SELECTED" val="N"/>
  <p:tag name="SHAPE" val="QUADRANG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  <p:tag name="SELECTED" val="N"/>
  <p:tag name="SHAPE" val="QUADRANG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  <p:tag name="SELECTED" val="N"/>
  <p:tag name="SHAPE" val="QUADRANG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  <p:tag name="SELECTED" val="N"/>
  <p:tag name="SHAPE" val="QUADRANG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  <p:tag name="SELECTED" val="N"/>
  <p:tag name="SHAPE" val="QUADRANG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  <p:tag name="SELECTED" val="N"/>
  <p:tag name="SHAPE" val="QUADRANG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  <p:tag name="SELECTED" val="N"/>
  <p:tag name="SHAPE" val="QUADRANG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  <p:tag name="SELECTED" val="N"/>
  <p:tag name="SHAPE" val="QUADRANG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  <p:tag name="SELECTED" val="N"/>
  <p:tag name="SHAPE" val="QUADRANG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  <p:tag name="SELECTED" val="N"/>
  <p:tag name="SHAPE" val="QUADRANG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  <p:tag name="SELECTED" val="N"/>
  <p:tag name="SHAPE" val="QUADRANG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  <p:tag name="SELECTED" val="N"/>
  <p:tag name="SHAPE" val="QUADRANG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  <p:tag name="SELECTED" val="N"/>
  <p:tag name="SHAPE" val="QUADR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  <p:tag name="SELECTED" val="N"/>
  <p:tag name="SHAPE" val="QUADRANG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  <p:tag name="SELECTED" val="N"/>
  <p:tag name="SHAPE" val="QUADRANG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  <p:tag name="SELECTED" val="N"/>
  <p:tag name="SHAPE" val="QUADRANG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  <p:tag name="SELECTED" val="N"/>
  <p:tag name="SHAPE" val="QUADRANG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  <p:tag name="SELECTED" val="N"/>
  <p:tag name="SHAPE" val="QUADRANG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  <p:tag name="SELECTED" val="N"/>
  <p:tag name="SHAPE" val="QUADRANG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  <p:tag name="SELECTED" val="N"/>
  <p:tag name="SHAPE" val="QUADRANG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5.2459"/>
  <p:tag name="RMOST" val="201.8361"/>
  <p:tag name="TMOST" val="118.0328"/>
  <p:tag name="BMOST" val="154.62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5.2459"/>
  <p:tag name="RMOST" val="201.8361"/>
  <p:tag name="TMOST" val="154.623"/>
  <p:tag name="BMOST" val="191.213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5.2459"/>
  <p:tag name="RMOST" val="201.8361"/>
  <p:tag name="TMOST" val="191.2131"/>
  <p:tag name="BMOST" val="227.803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5.2459"/>
  <p:tag name="RMOST" val="201.8361"/>
  <p:tag name="TMOST" val="227.8032"/>
  <p:tag name="BMOST" val="264.393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5.2459"/>
  <p:tag name="RMOST" val="201.8361"/>
  <p:tag name="TMOST" val="264.3934"/>
  <p:tag name="BMOST" val="300.98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TopAdjacentButton"/>
  <p:tag name="AMAVERSION" val="3.0~alpha 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35.3442"/>
  <p:tag name="RMOST" val="771.9343"/>
  <p:tag name="TMOST" val="118.0328"/>
  <p:tag name="BMOST" val="154.62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35.3442"/>
  <p:tag name="RMOST" val="771.9343"/>
  <p:tag name="TMOST" val="154.623"/>
  <p:tag name="BMOST" val="191.213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35.3442"/>
  <p:tag name="RMOST" val="771.9343"/>
  <p:tag name="TMOST" val="191.2131"/>
  <p:tag name="BMOST" val="227.803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35.3442"/>
  <p:tag name="RMOST" val="771.9343"/>
  <p:tag name="TMOST" val="227.8032"/>
  <p:tag name="BMOST" val="264.393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35.3442"/>
  <p:tag name="RMOST" val="771.9343"/>
  <p:tag name="TMOST" val="264.3934"/>
  <p:tag name="BMOST" val="300.983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5.2459"/>
  <p:tag name="RMOST" val="201.8361"/>
  <p:tag name="TMOST" val="118.0328"/>
  <p:tag name="BMOST" val="154.62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5.2459"/>
  <p:tag name="RMOST" val="201.8361"/>
  <p:tag name="TMOST" val="154.623"/>
  <p:tag name="BMOST" val="191.213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5.2459"/>
  <p:tag name="RMOST" val="201.8361"/>
  <p:tag name="TMOST" val="191.2131"/>
  <p:tag name="BMOST" val="227.80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5.2459"/>
  <p:tag name="RMOST" val="201.8361"/>
  <p:tag name="TMOST" val="227.8032"/>
  <p:tag name="BMOST" val="264.393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5.2459"/>
  <p:tag name="RMOST" val="201.8361"/>
  <p:tag name="TMOST" val="264.3934"/>
  <p:tag name="BMOST" val="300.983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44.3279"/>
  <p:tag name="RMOST" val="280.918"/>
  <p:tag name="TMOST" val="204.1969"/>
  <p:tag name="BMOST" val="240.78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44.3279"/>
  <p:tag name="RMOST" val="280.918"/>
  <p:tag name="TMOST" val="240.787"/>
  <p:tag name="BMOST" val="277.377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44.3279"/>
  <p:tag name="RMOST" val="280.918"/>
  <p:tag name="TMOST" val="277.3772"/>
  <p:tag name="BMOST" val="313.967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44.3279"/>
  <p:tag name="RMOST" val="280.918"/>
  <p:tag name="TMOST" val="313.9673"/>
  <p:tag name="BMOST" val="350.557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44.3279"/>
  <p:tag name="RMOST" val="280.918"/>
  <p:tag name="TMOST" val="350.5574"/>
  <p:tag name="BMOST" val="387.1476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BottomAdjacentButton"/>
  <p:tag name="AMAVERSION" val="3.0~alpha 7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56.2624"/>
  <p:tag name="RMOST" val="692.8525"/>
  <p:tag name="TMOST" val="204.1969"/>
  <p:tag name="BMOST" val="240.78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56.2624"/>
  <p:tag name="RMOST" val="692.8525"/>
  <p:tag name="TMOST" val="240.787"/>
  <p:tag name="BMOST" val="277.37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56.2624"/>
  <p:tag name="RMOST" val="692.8525"/>
  <p:tag name="TMOST" val="277.3772"/>
  <p:tag name="BMOST" val="313.967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56.2624"/>
  <p:tag name="RMOST" val="692.8525"/>
  <p:tag name="TMOST" val="313.9673"/>
  <p:tag name="BMOST" val="350.557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56.2624"/>
  <p:tag name="RMOST" val="692.8525"/>
  <p:tag name="TMOST" val="350.5574"/>
  <p:tag name="BMOST" val="387.147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35.3442"/>
  <p:tag name="RMOST" val="771.9343"/>
  <p:tag name="TMOST" val="118.0328"/>
  <p:tag name="BMOST" val="154.62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35.3442"/>
  <p:tag name="RMOST" val="771.9343"/>
  <p:tag name="TMOST" val="154.623"/>
  <p:tag name="BMOST" val="191.213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35.3442"/>
  <p:tag name="RMOST" val="771.9343"/>
  <p:tag name="TMOST" val="191.2131"/>
  <p:tag name="BMOST" val="227.803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35.3442"/>
  <p:tag name="RMOST" val="771.9343"/>
  <p:tag name="TMOST" val="227.8032"/>
  <p:tag name="BMOST" val="264.393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35.3442"/>
  <p:tag name="RMOST" val="771.9343"/>
  <p:tag name="TMOST" val="264.3934"/>
  <p:tag name="BMOST" val="300.983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8.52457"/>
  <p:tag name="RMOST" val="125.1147"/>
  <p:tag name="TMOST" val="184.1311"/>
  <p:tag name="BMOST" val="220.721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5.1147"/>
  <p:tag name="RMOST" val="161.7049"/>
  <p:tag name="TMOST" val="184.1311"/>
  <p:tag name="BMOST" val="220.721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1.7049"/>
  <p:tag name="RMOST" val="198.295"/>
  <p:tag name="TMOST" val="184.1311"/>
  <p:tag name="BMOST" val="220.721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8.295"/>
  <p:tag name="RMOST" val="234.8851"/>
  <p:tag name="TMOST" val="184.1311"/>
  <p:tag name="BMOST" val="220.721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34.8851"/>
  <p:tag name="RMOST" val="271.4753"/>
  <p:tag name="TMOST" val="184.1311"/>
  <p:tag name="BMOST" val="220.721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LeftAdjacentButton"/>
  <p:tag name="AMAVERSION" val="3.0~alpha 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83.082"/>
  <p:tag name="RMOST" val="619.6721"/>
  <p:tag name="TMOST" val="184.1311"/>
  <p:tag name="BMOST" val="220.721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184.1311"/>
  <p:tag name="BMOST" val="220.7213"/>
  <p:tag name="LMOST" val="619.6721"/>
  <p:tag name="RMOST" val="656.262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184.1311"/>
  <p:tag name="BMOST" val="220.7213"/>
  <p:tag name="LMOST" val="656.2624"/>
  <p:tag name="RMOST" val="692.852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184.1311"/>
  <p:tag name="BMOST" val="220.7213"/>
  <p:tag name="LMOST" val="692.8524"/>
  <p:tag name="RMOST" val="729.44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184.1311"/>
  <p:tag name="BMOST" val="220.7213"/>
  <p:tag name="LMOST" val="729.4426"/>
  <p:tag name="RMOST" val="766.0328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6885"/>
  <p:tag name="RMOST" val="211.2787"/>
  <p:tag name="TMOST" val="263.2131"/>
  <p:tag name="BMOST" val="299.803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1.2787"/>
  <p:tag name="RMOST" val="247.8689"/>
  <p:tag name="TMOST" val="263.2131"/>
  <p:tag name="BMOST" val="299.803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47.8689"/>
  <p:tag name="RMOST" val="284.459"/>
  <p:tag name="TMOST" val="263.2131"/>
  <p:tag name="BMOST" val="299.803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84.459"/>
  <p:tag name="RMOST" val="321.0492"/>
  <p:tag name="TMOST" val="263.2131"/>
  <p:tag name="BMOST" val="299.803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21.0492"/>
  <p:tag name="RMOST" val="357.6394"/>
  <p:tag name="TMOST" val="263.2131"/>
  <p:tag name="BMOST" val="299.803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8.52457"/>
  <p:tag name="RMOST" val="125.1147"/>
  <p:tag name="TMOST" val="184.1311"/>
  <p:tag name="BMOST" val="220.721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5.1147"/>
  <p:tag name="RMOST" val="161.7049"/>
  <p:tag name="TMOST" val="184.1311"/>
  <p:tag name="BMOST" val="220.721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1.7049"/>
  <p:tag name="RMOST" val="198.295"/>
  <p:tag name="TMOST" val="184.1311"/>
  <p:tag name="BMOST" val="220.72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8.295"/>
  <p:tag name="RMOST" val="234.8851"/>
  <p:tag name="TMOST" val="184.1311"/>
  <p:tag name="BMOST" val="220.721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34.8851"/>
  <p:tag name="RMOST" val="271.4753"/>
  <p:tag name="TMOST" val="184.1311"/>
  <p:tag name="BMOST" val="220.721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RightAdjacentButton"/>
  <p:tag name="AMAVERSION" val="3.0~alpha 7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263.2131"/>
  <p:tag name="BMOST" val="299.8032"/>
  <p:tag name="LMOST" val="669.246"/>
  <p:tag name="RMOST" val="705.836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263.2131"/>
  <p:tag name="BMOST" val="299.8032"/>
  <p:tag name="LMOST" val="705.8361"/>
  <p:tag name="RMOST" val="742.426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263.2131"/>
  <p:tag name="BMOST" val="299.8032"/>
  <p:tag name="LMOST" val="742.4263"/>
  <p:tag name="RMOST" val="779.016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263.2131"/>
  <p:tag name="BMOST" val="299.8032"/>
  <p:tag name="LMOST" val="779.0165"/>
  <p:tag name="RMOST" val="815.606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15.6066"/>
  <p:tag name="RMOST" val="852.1968"/>
  <p:tag name="TMOST" val="263.2131"/>
  <p:tag name="BMOST" val="299.803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83.082"/>
  <p:tag name="RMOST" val="619.6721"/>
  <p:tag name="TMOST" val="184.1311"/>
  <p:tag name="BMOST" val="220.721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184.1311"/>
  <p:tag name="BMOST" val="220.7213"/>
  <p:tag name="LMOST" val="619.6721"/>
  <p:tag name="RMOST" val="656.26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184.1311"/>
  <p:tag name="BMOST" val="220.7213"/>
  <p:tag name="LMOST" val="656.2624"/>
  <p:tag name="RMOST" val="692.852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184.1311"/>
  <p:tag name="BMOST" val="220.7213"/>
  <p:tag name="LMOST" val="692.8524"/>
  <p:tag name="RMOST" val="729.4426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184.1311"/>
  <p:tag name="BMOST" val="220.7213"/>
  <p:tag name="LMOST" val="729.4426"/>
  <p:tag name="RMOST" val="766.0328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TopToEdgeButton"/>
  <p:tag name="AMAVERSION" val="3.0~alpha 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BottomToEdgeButton"/>
  <p:tag name="AMAVERSION" val="3.0~alpha 7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LeftToEdgeButton"/>
  <p:tag name="AMAVERSION" val="3.0~alpha 7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RightToEdgeButton"/>
  <p:tag name="AMAVERSION" val="3.0~alpha 7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ToHCenterButton"/>
  <p:tag name="AMAVERSION" val="3.0~alpha 7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ToVCenterButton"/>
  <p:tag name="AMAVERSION" val="3.0~alpha 7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ToCenterButton"/>
  <p:tag name="AMAVERSION" val="3.0~alpha 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ToCenterButton"/>
  <p:tag name="AMAVERSION" val="3.0~alpha 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"/>
  <p:tag name="PHPARENTLEFT" val="0.02138716"/>
  <p:tag name="PHPARENTTOP" val="0.08023418"/>
  <p:tag name="PHPARENTWIDTHRATIO" val="0.9572256"/>
  <p:tag name="PHPARENTHEIGHTRATIO" val="0.898835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0"/>
  <p:tag name="SELECTED" val="N"/>
  <p:tag name="SHAPE" val="QUADRANG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  <p:tag name="SELECTED" val="N"/>
  <p:tag name="SHAPE" val="QUADRANG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  <p:tag name="SELECTED" val="N"/>
  <p:tag name="SHAPE" val="QUADRANGL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416</Words>
  <Application>Microsoft Office PowerPoint</Application>
  <PresentationFormat>寬螢幕</PresentationFormat>
  <Paragraphs>190</Paragraphs>
  <Slides>32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微軟正黑體</vt:lpstr>
      <vt:lpstr>Arial</vt:lpstr>
      <vt:lpstr>Calibri</vt:lpstr>
      <vt:lpstr>AMA-2Colum</vt:lpstr>
      <vt:lpstr>數學與藝術 1-基礎篇</vt:lpstr>
      <vt:lpstr>綱要</vt:lpstr>
      <vt:lpstr>對齊</vt:lpstr>
      <vt:lpstr>PPT 對齊篇</vt:lpstr>
      <vt:lpstr>對齊篇 - 基準</vt:lpstr>
      <vt:lpstr>對齊篇 -</vt:lpstr>
      <vt:lpstr>對齊篇 -</vt:lpstr>
      <vt:lpstr>對齊篇 -</vt:lpstr>
      <vt:lpstr>對齊篇 -</vt:lpstr>
      <vt:lpstr>對齊篇 -</vt:lpstr>
      <vt:lpstr>對齊篇 -</vt:lpstr>
      <vt:lpstr>對齊篇 -</vt:lpstr>
      <vt:lpstr>對齊篇 -</vt:lpstr>
      <vt:lpstr>對齊篇 -</vt:lpstr>
      <vt:lpstr>對齊篇 -</vt:lpstr>
      <vt:lpstr>對齊篇 -</vt:lpstr>
      <vt:lpstr>有基準的對齊</vt:lpstr>
      <vt:lpstr>對齊</vt:lpstr>
      <vt:lpstr>對齊</vt:lpstr>
      <vt:lpstr>對齊</vt:lpstr>
      <vt:lpstr>對齊</vt:lpstr>
      <vt:lpstr>對齊</vt:lpstr>
      <vt:lpstr>對齊</vt:lpstr>
      <vt:lpstr>對齊</vt:lpstr>
      <vt:lpstr>對齊</vt:lpstr>
      <vt:lpstr>對齊</vt:lpstr>
      <vt:lpstr>對齊</vt:lpstr>
      <vt:lpstr>對齊</vt:lpstr>
      <vt:lpstr>對齊</vt:lpstr>
      <vt:lpstr>對齊</vt:lpstr>
      <vt:lpstr>對齊</vt:lpstr>
      <vt:lpstr>對齊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基礎篇 工作環境介面</dc:title>
  <dc:creator>Mingjang Chen</dc:creator>
  <cp:lastModifiedBy>典謀 吳</cp:lastModifiedBy>
  <cp:revision>137</cp:revision>
  <dcterms:created xsi:type="dcterms:W3CDTF">2021-07-03T07:04:28Z</dcterms:created>
  <dcterms:modified xsi:type="dcterms:W3CDTF">2024-09-20T01:33:41Z</dcterms:modified>
</cp:coreProperties>
</file>